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diagrams/data38.xml" ContentType="application/vnd.openxmlformats-officedocument.drawingml.diagramData+xml"/>
  <Override PartName="/ppt/diagrams/layout38.xml" ContentType="application/vnd.openxmlformats-officedocument.drawingml.diagramLayout+xml"/>
  <Override PartName="/ppt/diagrams/quickStyle38.xml" ContentType="application/vnd.openxmlformats-officedocument.drawingml.diagramStyle+xml"/>
  <Override PartName="/ppt/diagrams/colors38.xml" ContentType="application/vnd.openxmlformats-officedocument.drawingml.diagramColors+xml"/>
  <Override PartName="/ppt/diagrams/drawing38.xml" ContentType="application/vnd.ms-office.drawingml.diagramDrawing+xml"/>
  <Override PartName="/ppt/diagrams/data39.xml" ContentType="application/vnd.openxmlformats-officedocument.drawingml.diagramData+xml"/>
  <Override PartName="/ppt/diagrams/layout39.xml" ContentType="application/vnd.openxmlformats-officedocument.drawingml.diagramLayout+xml"/>
  <Override PartName="/ppt/diagrams/quickStyle39.xml" ContentType="application/vnd.openxmlformats-officedocument.drawingml.diagramStyle+xml"/>
  <Override PartName="/ppt/diagrams/colors39.xml" ContentType="application/vnd.openxmlformats-officedocument.drawingml.diagramColors+xml"/>
  <Override PartName="/ppt/diagrams/drawing39.xml" ContentType="application/vnd.ms-office.drawingml.diagramDrawing+xml"/>
  <Override PartName="/ppt/diagrams/data40.xml" ContentType="application/vnd.openxmlformats-officedocument.drawingml.diagramData+xml"/>
  <Override PartName="/ppt/diagrams/layout40.xml" ContentType="application/vnd.openxmlformats-officedocument.drawingml.diagramLayout+xml"/>
  <Override PartName="/ppt/diagrams/quickStyle40.xml" ContentType="application/vnd.openxmlformats-officedocument.drawingml.diagramStyle+xml"/>
  <Override PartName="/ppt/diagrams/colors40.xml" ContentType="application/vnd.openxmlformats-officedocument.drawingml.diagramColors+xml"/>
  <Override PartName="/ppt/diagrams/drawing40.xml" ContentType="application/vnd.ms-office.drawingml.diagramDrawing+xml"/>
  <Override PartName="/ppt/diagrams/data41.xml" ContentType="application/vnd.openxmlformats-officedocument.drawingml.diagramData+xml"/>
  <Override PartName="/ppt/diagrams/layout41.xml" ContentType="application/vnd.openxmlformats-officedocument.drawingml.diagramLayout+xml"/>
  <Override PartName="/ppt/diagrams/quickStyle41.xml" ContentType="application/vnd.openxmlformats-officedocument.drawingml.diagramStyle+xml"/>
  <Override PartName="/ppt/diagrams/colors41.xml" ContentType="application/vnd.openxmlformats-officedocument.drawingml.diagramColors+xml"/>
  <Override PartName="/ppt/diagrams/drawing41.xml" ContentType="application/vnd.ms-office.drawingml.diagramDrawing+xml"/>
  <Override PartName="/ppt/diagrams/data42.xml" ContentType="application/vnd.openxmlformats-officedocument.drawingml.diagramData+xml"/>
  <Override PartName="/ppt/diagrams/layout42.xml" ContentType="application/vnd.openxmlformats-officedocument.drawingml.diagramLayout+xml"/>
  <Override PartName="/ppt/diagrams/quickStyle42.xml" ContentType="application/vnd.openxmlformats-officedocument.drawingml.diagramStyle+xml"/>
  <Override PartName="/ppt/diagrams/colors42.xml" ContentType="application/vnd.openxmlformats-officedocument.drawingml.diagramColors+xml"/>
  <Override PartName="/ppt/diagrams/drawing42.xml" ContentType="application/vnd.ms-office.drawingml.diagramDrawing+xml"/>
  <Override PartName="/ppt/diagrams/data43.xml" ContentType="application/vnd.openxmlformats-officedocument.drawingml.diagramData+xml"/>
  <Override PartName="/ppt/diagrams/layout43.xml" ContentType="application/vnd.openxmlformats-officedocument.drawingml.diagramLayout+xml"/>
  <Override PartName="/ppt/diagrams/quickStyle43.xml" ContentType="application/vnd.openxmlformats-officedocument.drawingml.diagramStyle+xml"/>
  <Override PartName="/ppt/diagrams/colors43.xml" ContentType="application/vnd.openxmlformats-officedocument.drawingml.diagramColors+xml"/>
  <Override PartName="/ppt/diagrams/drawing43.xml" ContentType="application/vnd.ms-office.drawingml.diagramDrawing+xml"/>
  <Override PartName="/ppt/diagrams/data44.xml" ContentType="application/vnd.openxmlformats-officedocument.drawingml.diagramData+xml"/>
  <Override PartName="/ppt/diagrams/layout44.xml" ContentType="application/vnd.openxmlformats-officedocument.drawingml.diagramLayout+xml"/>
  <Override PartName="/ppt/diagrams/quickStyle44.xml" ContentType="application/vnd.openxmlformats-officedocument.drawingml.diagramStyle+xml"/>
  <Override PartName="/ppt/diagrams/colors44.xml" ContentType="application/vnd.openxmlformats-officedocument.drawingml.diagramColors+xml"/>
  <Override PartName="/ppt/diagrams/drawing44.xml" ContentType="application/vnd.ms-office.drawingml.diagramDrawing+xml"/>
  <Override PartName="/ppt/diagrams/data45.xml" ContentType="application/vnd.openxmlformats-officedocument.drawingml.diagramData+xml"/>
  <Override PartName="/ppt/diagrams/layout45.xml" ContentType="application/vnd.openxmlformats-officedocument.drawingml.diagramLayout+xml"/>
  <Override PartName="/ppt/diagrams/quickStyle45.xml" ContentType="application/vnd.openxmlformats-officedocument.drawingml.diagramStyle+xml"/>
  <Override PartName="/ppt/diagrams/colors45.xml" ContentType="application/vnd.openxmlformats-officedocument.drawingml.diagramColors+xml"/>
  <Override PartName="/ppt/diagrams/drawing45.xml" ContentType="application/vnd.ms-office.drawingml.diagramDrawing+xml"/>
  <Override PartName="/ppt/notesSlides/notesSlide3.xml" ContentType="application/vnd.openxmlformats-officedocument.presentationml.notesSlide+xml"/>
  <Override PartName="/ppt/diagrams/data46.xml" ContentType="application/vnd.openxmlformats-officedocument.drawingml.diagramData+xml"/>
  <Override PartName="/ppt/diagrams/layout46.xml" ContentType="application/vnd.openxmlformats-officedocument.drawingml.diagramLayout+xml"/>
  <Override PartName="/ppt/diagrams/quickStyle46.xml" ContentType="application/vnd.openxmlformats-officedocument.drawingml.diagramStyle+xml"/>
  <Override PartName="/ppt/diagrams/colors46.xml" ContentType="application/vnd.openxmlformats-officedocument.drawingml.diagramColors+xml"/>
  <Override PartName="/ppt/diagrams/drawing46.xml" ContentType="application/vnd.ms-office.drawingml.diagramDrawing+xml"/>
  <Override PartName="/ppt/diagrams/data47.xml" ContentType="application/vnd.openxmlformats-officedocument.drawingml.diagramData+xml"/>
  <Override PartName="/ppt/diagrams/layout47.xml" ContentType="application/vnd.openxmlformats-officedocument.drawingml.diagramLayout+xml"/>
  <Override PartName="/ppt/diagrams/quickStyle47.xml" ContentType="application/vnd.openxmlformats-officedocument.drawingml.diagramStyle+xml"/>
  <Override PartName="/ppt/diagrams/colors47.xml" ContentType="application/vnd.openxmlformats-officedocument.drawingml.diagramColors+xml"/>
  <Override PartName="/ppt/diagrams/drawing47.xml" ContentType="application/vnd.ms-office.drawingml.diagramDrawing+xml"/>
  <Override PartName="/ppt/diagrams/data48.xml" ContentType="application/vnd.openxmlformats-officedocument.drawingml.diagramData+xml"/>
  <Override PartName="/ppt/diagrams/layout48.xml" ContentType="application/vnd.openxmlformats-officedocument.drawingml.diagramLayout+xml"/>
  <Override PartName="/ppt/diagrams/quickStyle48.xml" ContentType="application/vnd.openxmlformats-officedocument.drawingml.diagramStyle+xml"/>
  <Override PartName="/ppt/diagrams/colors48.xml" ContentType="application/vnd.openxmlformats-officedocument.drawingml.diagramColors+xml"/>
  <Override PartName="/ppt/diagrams/drawing48.xml" ContentType="application/vnd.ms-office.drawingml.diagramDrawing+xml"/>
  <Override PartName="/ppt/diagrams/data49.xml" ContentType="application/vnd.openxmlformats-officedocument.drawingml.diagramData+xml"/>
  <Override PartName="/ppt/diagrams/layout49.xml" ContentType="application/vnd.openxmlformats-officedocument.drawingml.diagramLayout+xml"/>
  <Override PartName="/ppt/diagrams/quickStyle49.xml" ContentType="application/vnd.openxmlformats-officedocument.drawingml.diagramStyle+xml"/>
  <Override PartName="/ppt/diagrams/colors49.xml" ContentType="application/vnd.openxmlformats-officedocument.drawingml.diagramColors+xml"/>
  <Override PartName="/ppt/diagrams/drawing49.xml" ContentType="application/vnd.ms-office.drawingml.diagramDrawing+xml"/>
  <Override PartName="/ppt/diagrams/data50.xml" ContentType="application/vnd.openxmlformats-officedocument.drawingml.diagramData+xml"/>
  <Override PartName="/ppt/diagrams/layout50.xml" ContentType="application/vnd.openxmlformats-officedocument.drawingml.diagramLayout+xml"/>
  <Override PartName="/ppt/diagrams/quickStyle50.xml" ContentType="application/vnd.openxmlformats-officedocument.drawingml.diagramStyle+xml"/>
  <Override PartName="/ppt/diagrams/colors50.xml" ContentType="application/vnd.openxmlformats-officedocument.drawingml.diagramColors+xml"/>
  <Override PartName="/ppt/diagrams/drawing50.xml" ContentType="application/vnd.ms-office.drawingml.diagramDrawing+xml"/>
  <Override PartName="/ppt/diagrams/data51.xml" ContentType="application/vnd.openxmlformats-officedocument.drawingml.diagramData+xml"/>
  <Override PartName="/ppt/diagrams/layout51.xml" ContentType="application/vnd.openxmlformats-officedocument.drawingml.diagramLayout+xml"/>
  <Override PartName="/ppt/diagrams/quickStyle51.xml" ContentType="application/vnd.openxmlformats-officedocument.drawingml.diagramStyle+xml"/>
  <Override PartName="/ppt/diagrams/colors51.xml" ContentType="application/vnd.openxmlformats-officedocument.drawingml.diagramColors+xml"/>
  <Override PartName="/ppt/diagrams/drawing51.xml" ContentType="application/vnd.ms-office.drawingml.diagramDrawing+xml"/>
  <Override PartName="/ppt/diagrams/data52.xml" ContentType="application/vnd.openxmlformats-officedocument.drawingml.diagramData+xml"/>
  <Override PartName="/ppt/diagrams/layout52.xml" ContentType="application/vnd.openxmlformats-officedocument.drawingml.diagramLayout+xml"/>
  <Override PartName="/ppt/diagrams/quickStyle52.xml" ContentType="application/vnd.openxmlformats-officedocument.drawingml.diagramStyle+xml"/>
  <Override PartName="/ppt/diagrams/colors52.xml" ContentType="application/vnd.openxmlformats-officedocument.drawingml.diagramColors+xml"/>
  <Override PartName="/ppt/diagrams/drawing52.xml" ContentType="application/vnd.ms-office.drawingml.diagramDrawing+xml"/>
  <Override PartName="/ppt/diagrams/data53.xml" ContentType="application/vnd.openxmlformats-officedocument.drawingml.diagramData+xml"/>
  <Override PartName="/ppt/diagrams/layout53.xml" ContentType="application/vnd.openxmlformats-officedocument.drawingml.diagramLayout+xml"/>
  <Override PartName="/ppt/diagrams/quickStyle53.xml" ContentType="application/vnd.openxmlformats-officedocument.drawingml.diagramStyle+xml"/>
  <Override PartName="/ppt/diagrams/colors53.xml" ContentType="application/vnd.openxmlformats-officedocument.drawingml.diagramColors+xml"/>
  <Override PartName="/ppt/diagrams/drawing53.xml" ContentType="application/vnd.ms-office.drawingml.diagramDrawing+xml"/>
  <Override PartName="/ppt/diagrams/data54.xml" ContentType="application/vnd.openxmlformats-officedocument.drawingml.diagramData+xml"/>
  <Override PartName="/ppt/diagrams/layout54.xml" ContentType="application/vnd.openxmlformats-officedocument.drawingml.diagramLayout+xml"/>
  <Override PartName="/ppt/diagrams/quickStyle54.xml" ContentType="application/vnd.openxmlformats-officedocument.drawingml.diagramStyle+xml"/>
  <Override PartName="/ppt/diagrams/colors54.xml" ContentType="application/vnd.openxmlformats-officedocument.drawingml.diagramColors+xml"/>
  <Override PartName="/ppt/diagrams/drawing54.xml" ContentType="application/vnd.ms-office.drawingml.diagramDrawing+xml"/>
  <Override PartName="/ppt/diagrams/data55.xml" ContentType="application/vnd.openxmlformats-officedocument.drawingml.diagramData+xml"/>
  <Override PartName="/ppt/diagrams/layout55.xml" ContentType="application/vnd.openxmlformats-officedocument.drawingml.diagramLayout+xml"/>
  <Override PartName="/ppt/diagrams/quickStyle55.xml" ContentType="application/vnd.openxmlformats-officedocument.drawingml.diagramStyle+xml"/>
  <Override PartName="/ppt/diagrams/colors55.xml" ContentType="application/vnd.openxmlformats-officedocument.drawingml.diagramColors+xml"/>
  <Override PartName="/ppt/diagrams/drawing55.xml" ContentType="application/vnd.ms-office.drawingml.diagramDrawing+xml"/>
  <Override PartName="/ppt/diagrams/data56.xml" ContentType="application/vnd.openxmlformats-officedocument.drawingml.diagramData+xml"/>
  <Override PartName="/ppt/diagrams/layout56.xml" ContentType="application/vnd.openxmlformats-officedocument.drawingml.diagramLayout+xml"/>
  <Override PartName="/ppt/diagrams/quickStyle56.xml" ContentType="application/vnd.openxmlformats-officedocument.drawingml.diagramStyle+xml"/>
  <Override PartName="/ppt/diagrams/colors56.xml" ContentType="application/vnd.openxmlformats-officedocument.drawingml.diagramColors+xml"/>
  <Override PartName="/ppt/diagrams/drawing56.xml" ContentType="application/vnd.ms-office.drawingml.diagramDrawing+xml"/>
  <Override PartName="/ppt/diagrams/data57.xml" ContentType="application/vnd.openxmlformats-officedocument.drawingml.diagramData+xml"/>
  <Override PartName="/ppt/diagrams/layout57.xml" ContentType="application/vnd.openxmlformats-officedocument.drawingml.diagramLayout+xml"/>
  <Override PartName="/ppt/diagrams/quickStyle57.xml" ContentType="application/vnd.openxmlformats-officedocument.drawingml.diagramStyle+xml"/>
  <Override PartName="/ppt/diagrams/colors57.xml" ContentType="application/vnd.openxmlformats-officedocument.drawingml.diagramColors+xml"/>
  <Override PartName="/ppt/diagrams/drawing57.xml" ContentType="application/vnd.ms-office.drawingml.diagramDrawing+xml"/>
  <Override PartName="/ppt/diagrams/data58.xml" ContentType="application/vnd.openxmlformats-officedocument.drawingml.diagramData+xml"/>
  <Override PartName="/ppt/diagrams/layout58.xml" ContentType="application/vnd.openxmlformats-officedocument.drawingml.diagramLayout+xml"/>
  <Override PartName="/ppt/diagrams/quickStyle58.xml" ContentType="application/vnd.openxmlformats-officedocument.drawingml.diagramStyle+xml"/>
  <Override PartName="/ppt/diagrams/colors58.xml" ContentType="application/vnd.openxmlformats-officedocument.drawingml.diagramColors+xml"/>
  <Override PartName="/ppt/diagrams/drawing58.xml" ContentType="application/vnd.ms-office.drawingml.diagramDrawing+xml"/>
  <Override PartName="/ppt/diagrams/data59.xml" ContentType="application/vnd.openxmlformats-officedocument.drawingml.diagramData+xml"/>
  <Override PartName="/ppt/diagrams/layout59.xml" ContentType="application/vnd.openxmlformats-officedocument.drawingml.diagramLayout+xml"/>
  <Override PartName="/ppt/diagrams/quickStyle59.xml" ContentType="application/vnd.openxmlformats-officedocument.drawingml.diagramStyle+xml"/>
  <Override PartName="/ppt/diagrams/colors59.xml" ContentType="application/vnd.openxmlformats-officedocument.drawingml.diagramColors+xml"/>
  <Override PartName="/ppt/diagrams/drawing59.xml" ContentType="application/vnd.ms-office.drawingml.diagramDrawing+xml"/>
  <Override PartName="/ppt/diagrams/data60.xml" ContentType="application/vnd.openxmlformats-officedocument.drawingml.diagramData+xml"/>
  <Override PartName="/ppt/diagrams/layout60.xml" ContentType="application/vnd.openxmlformats-officedocument.drawingml.diagramLayout+xml"/>
  <Override PartName="/ppt/diagrams/quickStyle60.xml" ContentType="application/vnd.openxmlformats-officedocument.drawingml.diagramStyle+xml"/>
  <Override PartName="/ppt/diagrams/colors60.xml" ContentType="application/vnd.openxmlformats-officedocument.drawingml.diagramColors+xml"/>
  <Override PartName="/ppt/diagrams/drawing60.xml" ContentType="application/vnd.ms-office.drawingml.diagramDrawing+xml"/>
  <Override PartName="/ppt/diagrams/data61.xml" ContentType="application/vnd.openxmlformats-officedocument.drawingml.diagramData+xml"/>
  <Override PartName="/ppt/diagrams/layout61.xml" ContentType="application/vnd.openxmlformats-officedocument.drawingml.diagramLayout+xml"/>
  <Override PartName="/ppt/diagrams/quickStyle61.xml" ContentType="application/vnd.openxmlformats-officedocument.drawingml.diagramStyle+xml"/>
  <Override PartName="/ppt/diagrams/colors61.xml" ContentType="application/vnd.openxmlformats-officedocument.drawingml.diagramColors+xml"/>
  <Override PartName="/ppt/diagrams/drawing61.xml" ContentType="application/vnd.ms-office.drawingml.diagramDrawing+xml"/>
  <Override PartName="/ppt/diagrams/data62.xml" ContentType="application/vnd.openxmlformats-officedocument.drawingml.diagramData+xml"/>
  <Override PartName="/ppt/diagrams/layout62.xml" ContentType="application/vnd.openxmlformats-officedocument.drawingml.diagramLayout+xml"/>
  <Override PartName="/ppt/diagrams/quickStyle62.xml" ContentType="application/vnd.openxmlformats-officedocument.drawingml.diagramStyle+xml"/>
  <Override PartName="/ppt/diagrams/colors62.xml" ContentType="application/vnd.openxmlformats-officedocument.drawingml.diagramColors+xml"/>
  <Override PartName="/ppt/diagrams/drawing62.xml" ContentType="application/vnd.ms-office.drawingml.diagramDrawing+xml"/>
  <Override PartName="/ppt/diagrams/data63.xml" ContentType="application/vnd.openxmlformats-officedocument.drawingml.diagramData+xml"/>
  <Override PartName="/ppt/diagrams/layout63.xml" ContentType="application/vnd.openxmlformats-officedocument.drawingml.diagramLayout+xml"/>
  <Override PartName="/ppt/diagrams/quickStyle63.xml" ContentType="application/vnd.openxmlformats-officedocument.drawingml.diagramStyle+xml"/>
  <Override PartName="/ppt/diagrams/colors63.xml" ContentType="application/vnd.openxmlformats-officedocument.drawingml.diagramColors+xml"/>
  <Override PartName="/ppt/diagrams/drawing63.xml" ContentType="application/vnd.ms-office.drawingml.diagramDrawing+xml"/>
  <Override PartName="/ppt/diagrams/data64.xml" ContentType="application/vnd.openxmlformats-officedocument.drawingml.diagramData+xml"/>
  <Override PartName="/ppt/diagrams/layout64.xml" ContentType="application/vnd.openxmlformats-officedocument.drawingml.diagramLayout+xml"/>
  <Override PartName="/ppt/diagrams/quickStyle64.xml" ContentType="application/vnd.openxmlformats-officedocument.drawingml.diagramStyle+xml"/>
  <Override PartName="/ppt/diagrams/colors64.xml" ContentType="application/vnd.openxmlformats-officedocument.drawingml.diagramColors+xml"/>
  <Override PartName="/ppt/diagrams/drawing64.xml" ContentType="application/vnd.ms-office.drawingml.diagramDrawing+xml"/>
  <Override PartName="/ppt/diagrams/data65.xml" ContentType="application/vnd.openxmlformats-officedocument.drawingml.diagramData+xml"/>
  <Override PartName="/ppt/diagrams/layout65.xml" ContentType="application/vnd.openxmlformats-officedocument.drawingml.diagramLayout+xml"/>
  <Override PartName="/ppt/diagrams/quickStyle65.xml" ContentType="application/vnd.openxmlformats-officedocument.drawingml.diagramStyle+xml"/>
  <Override PartName="/ppt/diagrams/colors65.xml" ContentType="application/vnd.openxmlformats-officedocument.drawingml.diagramColors+xml"/>
  <Override PartName="/ppt/diagrams/drawing65.xml" ContentType="application/vnd.ms-office.drawingml.diagramDrawing+xml"/>
  <Override PartName="/ppt/diagrams/data66.xml" ContentType="application/vnd.openxmlformats-officedocument.drawingml.diagramData+xml"/>
  <Override PartName="/ppt/diagrams/layout66.xml" ContentType="application/vnd.openxmlformats-officedocument.drawingml.diagramLayout+xml"/>
  <Override PartName="/ppt/diagrams/quickStyle66.xml" ContentType="application/vnd.openxmlformats-officedocument.drawingml.diagramStyle+xml"/>
  <Override PartName="/ppt/diagrams/colors66.xml" ContentType="application/vnd.openxmlformats-officedocument.drawingml.diagramColors+xml"/>
  <Override PartName="/ppt/diagrams/drawing6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0" r:id="rId1"/>
  </p:sldMasterIdLst>
  <p:notesMasterIdLst>
    <p:notesMasterId r:id="rId33"/>
  </p:notesMasterIdLst>
  <p:handoutMasterIdLst>
    <p:handoutMasterId r:id="rId34"/>
  </p:handoutMasterIdLst>
  <p:sldIdLst>
    <p:sldId id="257" r:id="rId2"/>
    <p:sldId id="515" r:id="rId3"/>
    <p:sldId id="542" r:id="rId4"/>
    <p:sldId id="518" r:id="rId5"/>
    <p:sldId id="517" r:id="rId6"/>
    <p:sldId id="519" r:id="rId7"/>
    <p:sldId id="521" r:id="rId8"/>
    <p:sldId id="527" r:id="rId9"/>
    <p:sldId id="553" r:id="rId10"/>
    <p:sldId id="533" r:id="rId11"/>
    <p:sldId id="534" r:id="rId12"/>
    <p:sldId id="528" r:id="rId13"/>
    <p:sldId id="529" r:id="rId14"/>
    <p:sldId id="530" r:id="rId15"/>
    <p:sldId id="531" r:id="rId16"/>
    <p:sldId id="532" r:id="rId17"/>
    <p:sldId id="541" r:id="rId18"/>
    <p:sldId id="536" r:id="rId19"/>
    <p:sldId id="537" r:id="rId20"/>
    <p:sldId id="522" r:id="rId21"/>
    <p:sldId id="523" r:id="rId22"/>
    <p:sldId id="535" r:id="rId23"/>
    <p:sldId id="552" r:id="rId24"/>
    <p:sldId id="554" r:id="rId25"/>
    <p:sldId id="556" r:id="rId26"/>
    <p:sldId id="555" r:id="rId27"/>
    <p:sldId id="557" r:id="rId28"/>
    <p:sldId id="558" r:id="rId29"/>
    <p:sldId id="539" r:id="rId30"/>
    <p:sldId id="560" r:id="rId31"/>
    <p:sldId id="540" r:id="rId32"/>
  </p:sldIdLst>
  <p:sldSz cx="12192000" cy="6858000"/>
  <p:notesSz cx="6858000" cy="9144000"/>
  <p:custDataLst>
    <p:tags r:id="rId3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Παράγοντες Επιτυχίας ενός Ιατρείου" id="{093D3588-AB3F-0041-937D-D41C9EA167D4}">
          <p14:sldIdLst>
            <p14:sldId id="257"/>
            <p14:sldId id="515"/>
            <p14:sldId id="542"/>
            <p14:sldId id="518"/>
            <p14:sldId id="517"/>
            <p14:sldId id="519"/>
            <p14:sldId id="521"/>
            <p14:sldId id="527"/>
            <p14:sldId id="553"/>
            <p14:sldId id="533"/>
            <p14:sldId id="534"/>
            <p14:sldId id="528"/>
            <p14:sldId id="529"/>
            <p14:sldId id="530"/>
            <p14:sldId id="531"/>
            <p14:sldId id="532"/>
            <p14:sldId id="541"/>
            <p14:sldId id="536"/>
            <p14:sldId id="537"/>
            <p14:sldId id="522"/>
            <p14:sldId id="523"/>
            <p14:sldId id="535"/>
            <p14:sldId id="552"/>
            <p14:sldId id="554"/>
            <p14:sldId id="556"/>
            <p14:sldId id="555"/>
            <p14:sldId id="557"/>
            <p14:sldId id="558"/>
            <p14:sldId id="539"/>
            <p14:sldId id="560"/>
            <p14:sldId id="540"/>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9595"/>
    <a:srgbClr val="2292A8"/>
    <a:srgbClr val="2292A9"/>
    <a:srgbClr val="FF9D48"/>
    <a:srgbClr val="113840"/>
    <a:srgbClr val="FA1A09"/>
    <a:srgbClr val="C92A53"/>
    <a:srgbClr val="EBEBE9"/>
    <a:srgbClr val="6532F6"/>
    <a:srgbClr val="EAEB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45" autoAdjust="0"/>
    <p:restoredTop sz="91667" autoAdjust="0"/>
  </p:normalViewPr>
  <p:slideViewPr>
    <p:cSldViewPr snapToGrid="0">
      <p:cViewPr varScale="1">
        <p:scale>
          <a:sx n="67" d="100"/>
          <a:sy n="67" d="100"/>
        </p:scale>
        <p:origin x="1032" y="66"/>
      </p:cViewPr>
      <p:guideLst>
        <p:guide orient="horz" pos="2160"/>
        <p:guide pos="3840"/>
      </p:guideLst>
    </p:cSldViewPr>
  </p:slideViewPr>
  <p:outlineViewPr>
    <p:cViewPr>
      <p:scale>
        <a:sx n="33" d="100"/>
        <a:sy n="33" d="100"/>
      </p:scale>
      <p:origin x="0" y="-2635"/>
    </p:cViewPr>
  </p:outlineViewPr>
  <p:notesTextViewPr>
    <p:cViewPr>
      <p:scale>
        <a:sx n="1" d="1"/>
        <a:sy n="1" d="1"/>
      </p:scale>
      <p:origin x="0" y="0"/>
    </p:cViewPr>
  </p:notesTextViewPr>
  <p:sorterViewPr>
    <p:cViewPr>
      <p:scale>
        <a:sx n="70" d="100"/>
        <a:sy n="70" d="100"/>
      </p:scale>
      <p:origin x="0" y="-5418"/>
    </p:cViewPr>
  </p:sorterViewPr>
  <p:notesViewPr>
    <p:cSldViewPr snapToGrid="0">
      <p:cViewPr varScale="1">
        <p:scale>
          <a:sx n="85" d="100"/>
          <a:sy n="85" d="100"/>
        </p:scale>
        <p:origin x="295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D87D43-FDBB-493E-A601-84929D315160}"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l-GR"/>
        </a:p>
      </dgm:t>
    </dgm:pt>
    <dgm:pt modelId="{C412542F-FB02-48BB-B6D8-4B8D751A0E85}">
      <dgm:prSet custT="1"/>
      <dgm:spPr/>
      <dgm:t>
        <a:bodyPr/>
        <a:lstStyle/>
        <a:p>
          <a:pPr rtl="0"/>
          <a:r>
            <a:rPr lang="el-GR" sz="2300" b="0" i="0" dirty="0" smtClean="0">
              <a:latin typeface="+mj-lt"/>
            </a:rPr>
            <a:t>Δεν είναι όλοι οι άνθρωποι διατεθειμένοι πάντοτε να διαπραγματευθούν. Συναισθήματα φόβου, ντροπής και αμηχανίας τους διακατέχουν όταν έρχονται αντιμέτωποι στη πιθανότητα διαπραγμάτευσης</a:t>
          </a:r>
          <a:r>
            <a:rPr lang="el-GR" sz="1800" b="0" i="0" dirty="0" smtClean="0"/>
            <a:t>.</a:t>
          </a:r>
          <a:endParaRPr lang="el-GR" sz="1800" dirty="0"/>
        </a:p>
      </dgm:t>
    </dgm:pt>
    <dgm:pt modelId="{1E443980-48A7-47C2-ADB4-AACEDD54FE0E}" type="parTrans" cxnId="{80A4BA64-5517-4127-8130-46EFD5112601}">
      <dgm:prSet/>
      <dgm:spPr/>
      <dgm:t>
        <a:bodyPr/>
        <a:lstStyle/>
        <a:p>
          <a:endParaRPr lang="el-GR"/>
        </a:p>
      </dgm:t>
    </dgm:pt>
    <dgm:pt modelId="{0C16A1B2-51C3-46E2-B572-59284E1D2620}" type="sibTrans" cxnId="{80A4BA64-5517-4127-8130-46EFD5112601}">
      <dgm:prSet/>
      <dgm:spPr/>
      <dgm:t>
        <a:bodyPr/>
        <a:lstStyle/>
        <a:p>
          <a:endParaRPr lang="el-GR"/>
        </a:p>
      </dgm:t>
    </dgm:pt>
    <dgm:pt modelId="{740B05BB-A042-48AE-9CB6-4F45DD4ECDCA}">
      <dgm:prSet custT="1"/>
      <dgm:spPr/>
      <dgm:t>
        <a:bodyPr/>
        <a:lstStyle/>
        <a:p>
          <a:pPr rtl="0"/>
          <a:r>
            <a:rPr lang="el-GR" sz="2400" b="0" i="0" dirty="0" smtClean="0">
              <a:latin typeface="+mj-lt"/>
            </a:rPr>
            <a:t>Ο ρόλος της αυτοεκτίμησης εδώ παίζει κεντρικό ρόλο εφόσον συνήθως τα άτομα πιστεύουν πως είναι ανίκανα να διαπραγματευθούν ή να πετύχουν</a:t>
          </a:r>
          <a:r>
            <a:rPr lang="el-GR" sz="2300" b="0" i="0" dirty="0" smtClean="0"/>
            <a:t>.</a:t>
          </a:r>
          <a:endParaRPr lang="el-GR" sz="2300" dirty="0"/>
        </a:p>
      </dgm:t>
    </dgm:pt>
    <dgm:pt modelId="{8464F54B-2D32-4370-8A3F-9B2CA23D2FF3}" type="parTrans" cxnId="{19A80641-9CC0-4AAE-A134-CAF58291F38B}">
      <dgm:prSet/>
      <dgm:spPr/>
      <dgm:t>
        <a:bodyPr/>
        <a:lstStyle/>
        <a:p>
          <a:endParaRPr lang="el-GR"/>
        </a:p>
      </dgm:t>
    </dgm:pt>
    <dgm:pt modelId="{E61E066A-5400-41AA-8290-3031E61BA017}" type="sibTrans" cxnId="{19A80641-9CC0-4AAE-A134-CAF58291F38B}">
      <dgm:prSet/>
      <dgm:spPr/>
      <dgm:t>
        <a:bodyPr/>
        <a:lstStyle/>
        <a:p>
          <a:endParaRPr lang="el-GR"/>
        </a:p>
      </dgm:t>
    </dgm:pt>
    <dgm:pt modelId="{371C6DC3-0EA9-4B1A-A522-480149B073F9}">
      <dgm:prSet/>
      <dgm:spPr/>
      <dgm:t>
        <a:bodyPr/>
        <a:lstStyle/>
        <a:p>
          <a:pPr rtl="0"/>
          <a:r>
            <a:rPr lang="el-GR" b="0" i="0" dirty="0" smtClean="0">
              <a:latin typeface="+mj-lt"/>
            </a:rPr>
            <a:t>Η </a:t>
          </a:r>
          <a:r>
            <a:rPr lang="en-US" b="0" i="0" dirty="0" smtClean="0">
              <a:latin typeface="+mj-lt"/>
            </a:rPr>
            <a:t>Thompson (2012) </a:t>
          </a:r>
          <a:r>
            <a:rPr lang="el-GR" b="0" i="0" dirty="0" smtClean="0">
              <a:latin typeface="+mj-lt"/>
            </a:rPr>
            <a:t>αναφέρεται στους όρους ‘Διαπραγμάτευση Ανάγκης’ και ‘Διαπραγμάτευση Ευκαιρίας</a:t>
          </a:r>
          <a:r>
            <a:rPr lang="el-GR" b="0" i="0" dirty="0" smtClean="0"/>
            <a:t>’ </a:t>
          </a:r>
          <a:endParaRPr lang="el-GR" dirty="0"/>
        </a:p>
      </dgm:t>
    </dgm:pt>
    <dgm:pt modelId="{0A1FD99C-BC0D-4F1C-B179-F2633F921FA5}" type="parTrans" cxnId="{2C8C00A1-6DEB-4E9A-825D-3CA0A901F786}">
      <dgm:prSet/>
      <dgm:spPr/>
      <dgm:t>
        <a:bodyPr/>
        <a:lstStyle/>
        <a:p>
          <a:endParaRPr lang="el-GR"/>
        </a:p>
      </dgm:t>
    </dgm:pt>
    <dgm:pt modelId="{D50FDF28-A43B-427F-9A00-72524DAF22BC}" type="sibTrans" cxnId="{2C8C00A1-6DEB-4E9A-825D-3CA0A901F786}">
      <dgm:prSet/>
      <dgm:spPr/>
      <dgm:t>
        <a:bodyPr/>
        <a:lstStyle/>
        <a:p>
          <a:endParaRPr lang="el-GR"/>
        </a:p>
      </dgm:t>
    </dgm:pt>
    <dgm:pt modelId="{0DCCDEE0-F921-4BC6-9134-F5344664A106}" type="pres">
      <dgm:prSet presAssocID="{1ED87D43-FDBB-493E-A601-84929D315160}" presName="Name0" presStyleCnt="0">
        <dgm:presLayoutVars>
          <dgm:dir/>
          <dgm:resizeHandles val="exact"/>
        </dgm:presLayoutVars>
      </dgm:prSet>
      <dgm:spPr/>
      <dgm:t>
        <a:bodyPr/>
        <a:lstStyle/>
        <a:p>
          <a:endParaRPr lang="el-GR"/>
        </a:p>
      </dgm:t>
    </dgm:pt>
    <dgm:pt modelId="{DFBF48E8-8975-4247-8702-48E30AD19C5D}" type="pres">
      <dgm:prSet presAssocID="{C412542F-FB02-48BB-B6D8-4B8D751A0E85}" presName="node" presStyleLbl="node1" presStyleIdx="0" presStyleCnt="3" custScaleX="114178" custScaleY="229960">
        <dgm:presLayoutVars>
          <dgm:bulletEnabled val="1"/>
        </dgm:presLayoutVars>
      </dgm:prSet>
      <dgm:spPr/>
      <dgm:t>
        <a:bodyPr/>
        <a:lstStyle/>
        <a:p>
          <a:endParaRPr lang="el-GR"/>
        </a:p>
      </dgm:t>
    </dgm:pt>
    <dgm:pt modelId="{B789DEBF-55D5-496F-ACCC-089A3CB0B171}" type="pres">
      <dgm:prSet presAssocID="{0C16A1B2-51C3-46E2-B572-59284E1D2620}" presName="sibTrans" presStyleLbl="sibTrans2D1" presStyleIdx="0" presStyleCnt="2"/>
      <dgm:spPr/>
      <dgm:t>
        <a:bodyPr/>
        <a:lstStyle/>
        <a:p>
          <a:endParaRPr lang="el-GR"/>
        </a:p>
      </dgm:t>
    </dgm:pt>
    <dgm:pt modelId="{247C3538-1E4E-46B9-A7B5-3668EB2CF788}" type="pres">
      <dgm:prSet presAssocID="{0C16A1B2-51C3-46E2-B572-59284E1D2620}" presName="connectorText" presStyleLbl="sibTrans2D1" presStyleIdx="0" presStyleCnt="2"/>
      <dgm:spPr/>
      <dgm:t>
        <a:bodyPr/>
        <a:lstStyle/>
        <a:p>
          <a:endParaRPr lang="el-GR"/>
        </a:p>
      </dgm:t>
    </dgm:pt>
    <dgm:pt modelId="{92D1DF38-5847-4E2E-9DA1-25FFB6BFA61A}" type="pres">
      <dgm:prSet presAssocID="{740B05BB-A042-48AE-9CB6-4F45DD4ECDCA}" presName="node" presStyleLbl="node1" presStyleIdx="1" presStyleCnt="3" custScaleX="113728" custScaleY="235139">
        <dgm:presLayoutVars>
          <dgm:bulletEnabled val="1"/>
        </dgm:presLayoutVars>
      </dgm:prSet>
      <dgm:spPr/>
      <dgm:t>
        <a:bodyPr/>
        <a:lstStyle/>
        <a:p>
          <a:endParaRPr lang="el-GR"/>
        </a:p>
      </dgm:t>
    </dgm:pt>
    <dgm:pt modelId="{5746F041-1602-441E-B692-94E9EF9A6094}" type="pres">
      <dgm:prSet presAssocID="{E61E066A-5400-41AA-8290-3031E61BA017}" presName="sibTrans" presStyleLbl="sibTrans2D1" presStyleIdx="1" presStyleCnt="2"/>
      <dgm:spPr/>
      <dgm:t>
        <a:bodyPr/>
        <a:lstStyle/>
        <a:p>
          <a:endParaRPr lang="el-GR"/>
        </a:p>
      </dgm:t>
    </dgm:pt>
    <dgm:pt modelId="{F47305F0-A726-4BCC-AD24-D0A0CAFA9A73}" type="pres">
      <dgm:prSet presAssocID="{E61E066A-5400-41AA-8290-3031E61BA017}" presName="connectorText" presStyleLbl="sibTrans2D1" presStyleIdx="1" presStyleCnt="2"/>
      <dgm:spPr/>
      <dgm:t>
        <a:bodyPr/>
        <a:lstStyle/>
        <a:p>
          <a:endParaRPr lang="el-GR"/>
        </a:p>
      </dgm:t>
    </dgm:pt>
    <dgm:pt modelId="{3BEF1675-F5B0-4164-ABFB-AEB1ACF075B7}" type="pres">
      <dgm:prSet presAssocID="{371C6DC3-0EA9-4B1A-A522-480149B073F9}" presName="node" presStyleLbl="node1" presStyleIdx="2" presStyleCnt="3" custScaleX="109814" custScaleY="234731">
        <dgm:presLayoutVars>
          <dgm:bulletEnabled val="1"/>
        </dgm:presLayoutVars>
      </dgm:prSet>
      <dgm:spPr/>
      <dgm:t>
        <a:bodyPr/>
        <a:lstStyle/>
        <a:p>
          <a:endParaRPr lang="el-GR"/>
        </a:p>
      </dgm:t>
    </dgm:pt>
  </dgm:ptLst>
  <dgm:cxnLst>
    <dgm:cxn modelId="{80A4BA64-5517-4127-8130-46EFD5112601}" srcId="{1ED87D43-FDBB-493E-A601-84929D315160}" destId="{C412542F-FB02-48BB-B6D8-4B8D751A0E85}" srcOrd="0" destOrd="0" parTransId="{1E443980-48A7-47C2-ADB4-AACEDD54FE0E}" sibTransId="{0C16A1B2-51C3-46E2-B572-59284E1D2620}"/>
    <dgm:cxn modelId="{19A80641-9CC0-4AAE-A134-CAF58291F38B}" srcId="{1ED87D43-FDBB-493E-A601-84929D315160}" destId="{740B05BB-A042-48AE-9CB6-4F45DD4ECDCA}" srcOrd="1" destOrd="0" parTransId="{8464F54B-2D32-4370-8A3F-9B2CA23D2FF3}" sibTransId="{E61E066A-5400-41AA-8290-3031E61BA017}"/>
    <dgm:cxn modelId="{E9F7B52B-FD3D-4C1B-AC56-C8D64E04E490}" type="presOf" srcId="{740B05BB-A042-48AE-9CB6-4F45DD4ECDCA}" destId="{92D1DF38-5847-4E2E-9DA1-25FFB6BFA61A}" srcOrd="0" destOrd="0" presId="urn:microsoft.com/office/officeart/2005/8/layout/process1"/>
    <dgm:cxn modelId="{18C13E9D-71B9-454F-A477-B85B2EB4B31E}" type="presOf" srcId="{C412542F-FB02-48BB-B6D8-4B8D751A0E85}" destId="{DFBF48E8-8975-4247-8702-48E30AD19C5D}" srcOrd="0" destOrd="0" presId="urn:microsoft.com/office/officeart/2005/8/layout/process1"/>
    <dgm:cxn modelId="{6916AEDE-07A9-4A61-92CD-CFF79C3491C8}" type="presOf" srcId="{E61E066A-5400-41AA-8290-3031E61BA017}" destId="{5746F041-1602-441E-B692-94E9EF9A6094}" srcOrd="0" destOrd="0" presId="urn:microsoft.com/office/officeart/2005/8/layout/process1"/>
    <dgm:cxn modelId="{2C8C00A1-6DEB-4E9A-825D-3CA0A901F786}" srcId="{1ED87D43-FDBB-493E-A601-84929D315160}" destId="{371C6DC3-0EA9-4B1A-A522-480149B073F9}" srcOrd="2" destOrd="0" parTransId="{0A1FD99C-BC0D-4F1C-B179-F2633F921FA5}" sibTransId="{D50FDF28-A43B-427F-9A00-72524DAF22BC}"/>
    <dgm:cxn modelId="{716758B9-1B37-44B5-873D-00EA9E6634BD}" type="presOf" srcId="{0C16A1B2-51C3-46E2-B572-59284E1D2620}" destId="{247C3538-1E4E-46B9-A7B5-3668EB2CF788}" srcOrd="1" destOrd="0" presId="urn:microsoft.com/office/officeart/2005/8/layout/process1"/>
    <dgm:cxn modelId="{16542019-A377-44B7-A872-EE8863948679}" type="presOf" srcId="{371C6DC3-0EA9-4B1A-A522-480149B073F9}" destId="{3BEF1675-F5B0-4164-ABFB-AEB1ACF075B7}" srcOrd="0" destOrd="0" presId="urn:microsoft.com/office/officeart/2005/8/layout/process1"/>
    <dgm:cxn modelId="{BE75EBE3-0509-4786-ADA0-11E5CE7410D2}" type="presOf" srcId="{0C16A1B2-51C3-46E2-B572-59284E1D2620}" destId="{B789DEBF-55D5-496F-ACCC-089A3CB0B171}" srcOrd="0" destOrd="0" presId="urn:microsoft.com/office/officeart/2005/8/layout/process1"/>
    <dgm:cxn modelId="{A3287A33-E1DF-49FE-80DA-7C3A6244609F}" type="presOf" srcId="{1ED87D43-FDBB-493E-A601-84929D315160}" destId="{0DCCDEE0-F921-4BC6-9134-F5344664A106}" srcOrd="0" destOrd="0" presId="urn:microsoft.com/office/officeart/2005/8/layout/process1"/>
    <dgm:cxn modelId="{9DF0C3A8-FAB2-43D0-A867-291C51F7537A}" type="presOf" srcId="{E61E066A-5400-41AA-8290-3031E61BA017}" destId="{F47305F0-A726-4BCC-AD24-D0A0CAFA9A73}" srcOrd="1" destOrd="0" presId="urn:microsoft.com/office/officeart/2005/8/layout/process1"/>
    <dgm:cxn modelId="{C7C3F2D1-2191-418E-9340-3BA3999F9465}" type="presParOf" srcId="{0DCCDEE0-F921-4BC6-9134-F5344664A106}" destId="{DFBF48E8-8975-4247-8702-48E30AD19C5D}" srcOrd="0" destOrd="0" presId="urn:microsoft.com/office/officeart/2005/8/layout/process1"/>
    <dgm:cxn modelId="{7421320B-0E48-448C-97CE-D559AE382070}" type="presParOf" srcId="{0DCCDEE0-F921-4BC6-9134-F5344664A106}" destId="{B789DEBF-55D5-496F-ACCC-089A3CB0B171}" srcOrd="1" destOrd="0" presId="urn:microsoft.com/office/officeart/2005/8/layout/process1"/>
    <dgm:cxn modelId="{AB2CA26C-FDBA-4363-9516-E65F49B724A8}" type="presParOf" srcId="{B789DEBF-55D5-496F-ACCC-089A3CB0B171}" destId="{247C3538-1E4E-46B9-A7B5-3668EB2CF788}" srcOrd="0" destOrd="0" presId="urn:microsoft.com/office/officeart/2005/8/layout/process1"/>
    <dgm:cxn modelId="{0BB2B816-E611-4B07-9B21-2805BD618E56}" type="presParOf" srcId="{0DCCDEE0-F921-4BC6-9134-F5344664A106}" destId="{92D1DF38-5847-4E2E-9DA1-25FFB6BFA61A}" srcOrd="2" destOrd="0" presId="urn:microsoft.com/office/officeart/2005/8/layout/process1"/>
    <dgm:cxn modelId="{06EEF54F-CD9E-489C-9DF6-2A6BB9CFCE26}" type="presParOf" srcId="{0DCCDEE0-F921-4BC6-9134-F5344664A106}" destId="{5746F041-1602-441E-B692-94E9EF9A6094}" srcOrd="3" destOrd="0" presId="urn:microsoft.com/office/officeart/2005/8/layout/process1"/>
    <dgm:cxn modelId="{50CB32F8-1A5C-418D-8018-69EA22274666}" type="presParOf" srcId="{5746F041-1602-441E-B692-94E9EF9A6094}" destId="{F47305F0-A726-4BCC-AD24-D0A0CAFA9A73}" srcOrd="0" destOrd="0" presId="urn:microsoft.com/office/officeart/2005/8/layout/process1"/>
    <dgm:cxn modelId="{E80D7350-FB71-4EA4-BCAB-E0F9B04590AA}" type="presParOf" srcId="{0DCCDEE0-F921-4BC6-9134-F5344664A106}" destId="{3BEF1675-F5B0-4164-ABFB-AEB1ACF075B7}"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AE9B4CD-A760-45EC-8767-7BB0210D646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750674B8-D58E-4A3D-A072-4B0B21020251}">
      <dgm:prSet/>
      <dgm:spPr/>
      <dgm:t>
        <a:bodyPr/>
        <a:lstStyle/>
        <a:p>
          <a:pPr rtl="0"/>
          <a:r>
            <a:rPr lang="el-GR" smtClean="0"/>
            <a:t>Τα επίπεδα γνωσιακών λειτουργιών </a:t>
          </a:r>
          <a:endParaRPr lang="el-GR"/>
        </a:p>
      </dgm:t>
    </dgm:pt>
    <dgm:pt modelId="{DD10CDC5-93C3-4F41-BFC6-1CAFF088FF0E}" type="parTrans" cxnId="{276A8632-E250-4A29-941F-803CEE9B126D}">
      <dgm:prSet/>
      <dgm:spPr/>
      <dgm:t>
        <a:bodyPr/>
        <a:lstStyle/>
        <a:p>
          <a:endParaRPr lang="el-GR"/>
        </a:p>
      </dgm:t>
    </dgm:pt>
    <dgm:pt modelId="{FE6CF398-8745-47BD-9DC5-50C8D814BC80}" type="sibTrans" cxnId="{276A8632-E250-4A29-941F-803CEE9B126D}">
      <dgm:prSet/>
      <dgm:spPr/>
      <dgm:t>
        <a:bodyPr/>
        <a:lstStyle/>
        <a:p>
          <a:endParaRPr lang="el-GR"/>
        </a:p>
      </dgm:t>
    </dgm:pt>
    <dgm:pt modelId="{A79490E5-D282-484C-BA93-647C5B6A0CAD}" type="pres">
      <dgm:prSet presAssocID="{EAE9B4CD-A760-45EC-8767-7BB0210D6467}" presName="linear" presStyleCnt="0">
        <dgm:presLayoutVars>
          <dgm:animLvl val="lvl"/>
          <dgm:resizeHandles val="exact"/>
        </dgm:presLayoutVars>
      </dgm:prSet>
      <dgm:spPr/>
      <dgm:t>
        <a:bodyPr/>
        <a:lstStyle/>
        <a:p>
          <a:endParaRPr lang="el-GR"/>
        </a:p>
      </dgm:t>
    </dgm:pt>
    <dgm:pt modelId="{559AA6E6-C5C1-4F4A-A45E-77AA89B6EC53}" type="pres">
      <dgm:prSet presAssocID="{750674B8-D58E-4A3D-A072-4B0B21020251}" presName="parentText" presStyleLbl="node1" presStyleIdx="0" presStyleCnt="1">
        <dgm:presLayoutVars>
          <dgm:chMax val="0"/>
          <dgm:bulletEnabled val="1"/>
        </dgm:presLayoutVars>
      </dgm:prSet>
      <dgm:spPr/>
      <dgm:t>
        <a:bodyPr/>
        <a:lstStyle/>
        <a:p>
          <a:endParaRPr lang="el-GR"/>
        </a:p>
      </dgm:t>
    </dgm:pt>
  </dgm:ptLst>
  <dgm:cxnLst>
    <dgm:cxn modelId="{2E9467DB-B780-4679-AB88-3D23E055C9EB}" type="presOf" srcId="{EAE9B4CD-A760-45EC-8767-7BB0210D6467}" destId="{A79490E5-D282-484C-BA93-647C5B6A0CAD}" srcOrd="0" destOrd="0" presId="urn:microsoft.com/office/officeart/2005/8/layout/vList2"/>
    <dgm:cxn modelId="{7B9E109C-4E21-4435-B7B6-970306EFF3A4}" type="presOf" srcId="{750674B8-D58E-4A3D-A072-4B0B21020251}" destId="{559AA6E6-C5C1-4F4A-A45E-77AA89B6EC53}" srcOrd="0" destOrd="0" presId="urn:microsoft.com/office/officeart/2005/8/layout/vList2"/>
    <dgm:cxn modelId="{276A8632-E250-4A29-941F-803CEE9B126D}" srcId="{EAE9B4CD-A760-45EC-8767-7BB0210D6467}" destId="{750674B8-D58E-4A3D-A072-4B0B21020251}" srcOrd="0" destOrd="0" parTransId="{DD10CDC5-93C3-4F41-BFC6-1CAFF088FF0E}" sibTransId="{FE6CF398-8745-47BD-9DC5-50C8D814BC80}"/>
    <dgm:cxn modelId="{F33B829B-AD57-4F94-86F0-E3E0C28A5979}" type="presParOf" srcId="{A79490E5-D282-484C-BA93-647C5B6A0CAD}" destId="{559AA6E6-C5C1-4F4A-A45E-77AA89B6EC5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7C06159-C20E-4FEE-9E49-F1615195E2F2}" type="doc">
      <dgm:prSet loTypeId="urn:microsoft.com/office/officeart/2005/8/layout/venn2" loCatId="relationship" qsTypeId="urn:microsoft.com/office/officeart/2005/8/quickstyle/simple3" qsCatId="simple" csTypeId="urn:microsoft.com/office/officeart/2005/8/colors/colorful2" csCatId="colorful" phldr="1"/>
      <dgm:spPr/>
      <dgm:t>
        <a:bodyPr/>
        <a:lstStyle/>
        <a:p>
          <a:endParaRPr lang="en-GB"/>
        </a:p>
      </dgm:t>
    </dgm:pt>
    <dgm:pt modelId="{4AF64B06-0806-4732-B1F1-EBF86598B15D}">
      <dgm:prSet phldrT="[Κείμενο]"/>
      <dgm:spPr/>
      <dgm:t>
        <a:bodyPr/>
        <a:lstStyle/>
        <a:p>
          <a:r>
            <a:rPr lang="el-GR" dirty="0" smtClean="0">
              <a:latin typeface="Myriad Pro" panose="020B0503030403020204" pitchFamily="34" charset="0"/>
            </a:rPr>
            <a:t>Σκέψεις</a:t>
          </a:r>
          <a:endParaRPr lang="en-GB" dirty="0">
            <a:latin typeface="Myriad Pro" panose="020B0503030403020204" pitchFamily="34" charset="0"/>
          </a:endParaRPr>
        </a:p>
      </dgm:t>
    </dgm:pt>
    <dgm:pt modelId="{9A624420-35DE-4FDB-BABF-69CB97CA5F9E}" type="parTrans" cxnId="{98D25394-F88F-4ACD-A6E9-707BF13218E3}">
      <dgm:prSet/>
      <dgm:spPr/>
      <dgm:t>
        <a:bodyPr/>
        <a:lstStyle/>
        <a:p>
          <a:endParaRPr lang="en-GB">
            <a:latin typeface="Myriad Pro" panose="020B0503030403020204" pitchFamily="34" charset="0"/>
          </a:endParaRPr>
        </a:p>
      </dgm:t>
    </dgm:pt>
    <dgm:pt modelId="{E3C4553D-12FE-4515-993F-0A43E62BB3CF}" type="sibTrans" cxnId="{98D25394-F88F-4ACD-A6E9-707BF13218E3}">
      <dgm:prSet/>
      <dgm:spPr/>
      <dgm:t>
        <a:bodyPr/>
        <a:lstStyle/>
        <a:p>
          <a:endParaRPr lang="en-GB">
            <a:latin typeface="Myriad Pro" panose="020B0503030403020204" pitchFamily="34" charset="0"/>
          </a:endParaRPr>
        </a:p>
      </dgm:t>
    </dgm:pt>
    <dgm:pt modelId="{35B34512-FE68-46E9-A10E-BE399FFF57DF}">
      <dgm:prSet phldrT="[Κείμενο]"/>
      <dgm:spPr/>
      <dgm:t>
        <a:bodyPr/>
        <a:lstStyle/>
        <a:p>
          <a:r>
            <a:rPr lang="el-GR" dirty="0" smtClean="0">
              <a:latin typeface="Myriad Pro" panose="020B0503030403020204" pitchFamily="34" charset="0"/>
            </a:rPr>
            <a:t>Κανόνες</a:t>
          </a:r>
          <a:endParaRPr lang="en-GB" dirty="0">
            <a:latin typeface="Myriad Pro" panose="020B0503030403020204" pitchFamily="34" charset="0"/>
          </a:endParaRPr>
        </a:p>
      </dgm:t>
    </dgm:pt>
    <dgm:pt modelId="{037ED345-5E21-48F2-9EB6-658403F3284F}" type="parTrans" cxnId="{9F12EB5F-AE42-490A-B1D6-5D96EB3B0A71}">
      <dgm:prSet/>
      <dgm:spPr/>
      <dgm:t>
        <a:bodyPr/>
        <a:lstStyle/>
        <a:p>
          <a:endParaRPr lang="en-GB">
            <a:latin typeface="Myriad Pro" panose="020B0503030403020204" pitchFamily="34" charset="0"/>
          </a:endParaRPr>
        </a:p>
      </dgm:t>
    </dgm:pt>
    <dgm:pt modelId="{B89EB6AD-AF29-402D-AA6A-D46528BCBE98}" type="sibTrans" cxnId="{9F12EB5F-AE42-490A-B1D6-5D96EB3B0A71}">
      <dgm:prSet/>
      <dgm:spPr/>
      <dgm:t>
        <a:bodyPr/>
        <a:lstStyle/>
        <a:p>
          <a:endParaRPr lang="en-GB">
            <a:latin typeface="Myriad Pro" panose="020B0503030403020204" pitchFamily="34" charset="0"/>
          </a:endParaRPr>
        </a:p>
      </dgm:t>
    </dgm:pt>
    <dgm:pt modelId="{0E7F6C32-6722-4894-9F2B-17AB3492887C}">
      <dgm:prSet phldrT="[Κείμενο]"/>
      <dgm:spPr/>
      <dgm:t>
        <a:bodyPr/>
        <a:lstStyle/>
        <a:p>
          <a:r>
            <a:rPr lang="el-GR" dirty="0" smtClean="0">
              <a:latin typeface="Myriad Pro" panose="020B0503030403020204" pitchFamily="34" charset="0"/>
            </a:rPr>
            <a:t>Πυρηνικές Πεποιθήσεις</a:t>
          </a:r>
          <a:endParaRPr lang="en-GB" dirty="0">
            <a:latin typeface="Myriad Pro" panose="020B0503030403020204" pitchFamily="34" charset="0"/>
          </a:endParaRPr>
        </a:p>
      </dgm:t>
    </dgm:pt>
    <dgm:pt modelId="{71D0F23A-4CC8-424B-B7E4-F6F0C42295E7}" type="parTrans" cxnId="{05B79954-1862-4C53-A5F1-CEA5E21FDD2C}">
      <dgm:prSet/>
      <dgm:spPr/>
      <dgm:t>
        <a:bodyPr/>
        <a:lstStyle/>
        <a:p>
          <a:endParaRPr lang="en-GB">
            <a:latin typeface="Myriad Pro" panose="020B0503030403020204" pitchFamily="34" charset="0"/>
          </a:endParaRPr>
        </a:p>
      </dgm:t>
    </dgm:pt>
    <dgm:pt modelId="{8221AE29-F60A-4453-9DD9-3FFBAF748797}" type="sibTrans" cxnId="{05B79954-1862-4C53-A5F1-CEA5E21FDD2C}">
      <dgm:prSet/>
      <dgm:spPr/>
      <dgm:t>
        <a:bodyPr/>
        <a:lstStyle/>
        <a:p>
          <a:endParaRPr lang="en-GB">
            <a:latin typeface="Myriad Pro" panose="020B0503030403020204" pitchFamily="34" charset="0"/>
          </a:endParaRPr>
        </a:p>
      </dgm:t>
    </dgm:pt>
    <dgm:pt modelId="{8F9E9052-630E-436C-BC46-6B5B78C77FCD}" type="pres">
      <dgm:prSet presAssocID="{F7C06159-C20E-4FEE-9E49-F1615195E2F2}" presName="Name0" presStyleCnt="0">
        <dgm:presLayoutVars>
          <dgm:chMax val="7"/>
          <dgm:resizeHandles val="exact"/>
        </dgm:presLayoutVars>
      </dgm:prSet>
      <dgm:spPr/>
      <dgm:t>
        <a:bodyPr/>
        <a:lstStyle/>
        <a:p>
          <a:endParaRPr lang="en-GB"/>
        </a:p>
      </dgm:t>
    </dgm:pt>
    <dgm:pt modelId="{36DD5987-ACBF-4039-AA22-E139EE1AC0A3}" type="pres">
      <dgm:prSet presAssocID="{F7C06159-C20E-4FEE-9E49-F1615195E2F2}" presName="comp1" presStyleCnt="0"/>
      <dgm:spPr/>
    </dgm:pt>
    <dgm:pt modelId="{A0F20EBA-7155-4FF7-8582-444107EFB417}" type="pres">
      <dgm:prSet presAssocID="{F7C06159-C20E-4FEE-9E49-F1615195E2F2}" presName="circle1" presStyleLbl="node1" presStyleIdx="0" presStyleCnt="3" custScaleX="144676"/>
      <dgm:spPr/>
      <dgm:t>
        <a:bodyPr/>
        <a:lstStyle/>
        <a:p>
          <a:endParaRPr lang="en-GB"/>
        </a:p>
      </dgm:t>
    </dgm:pt>
    <dgm:pt modelId="{8E881A9E-780F-4CD2-82EB-531AD529F5F8}" type="pres">
      <dgm:prSet presAssocID="{F7C06159-C20E-4FEE-9E49-F1615195E2F2}" presName="c1text" presStyleLbl="node1" presStyleIdx="0" presStyleCnt="3">
        <dgm:presLayoutVars>
          <dgm:bulletEnabled val="1"/>
        </dgm:presLayoutVars>
      </dgm:prSet>
      <dgm:spPr/>
      <dgm:t>
        <a:bodyPr/>
        <a:lstStyle/>
        <a:p>
          <a:endParaRPr lang="en-GB"/>
        </a:p>
      </dgm:t>
    </dgm:pt>
    <dgm:pt modelId="{9659732D-9632-4147-9115-A7473FB135F5}" type="pres">
      <dgm:prSet presAssocID="{F7C06159-C20E-4FEE-9E49-F1615195E2F2}" presName="comp2" presStyleCnt="0"/>
      <dgm:spPr/>
    </dgm:pt>
    <dgm:pt modelId="{A3F2A1D6-17D5-41AE-BCC7-3FC158428AFC}" type="pres">
      <dgm:prSet presAssocID="{F7C06159-C20E-4FEE-9E49-F1615195E2F2}" presName="circle2" presStyleLbl="node1" presStyleIdx="1" presStyleCnt="3"/>
      <dgm:spPr/>
      <dgm:t>
        <a:bodyPr/>
        <a:lstStyle/>
        <a:p>
          <a:endParaRPr lang="en-GB"/>
        </a:p>
      </dgm:t>
    </dgm:pt>
    <dgm:pt modelId="{9DF97E84-306A-4F52-AA22-9A882B646BF0}" type="pres">
      <dgm:prSet presAssocID="{F7C06159-C20E-4FEE-9E49-F1615195E2F2}" presName="c2text" presStyleLbl="node1" presStyleIdx="1" presStyleCnt="3">
        <dgm:presLayoutVars>
          <dgm:bulletEnabled val="1"/>
        </dgm:presLayoutVars>
      </dgm:prSet>
      <dgm:spPr/>
      <dgm:t>
        <a:bodyPr/>
        <a:lstStyle/>
        <a:p>
          <a:endParaRPr lang="en-GB"/>
        </a:p>
      </dgm:t>
    </dgm:pt>
    <dgm:pt modelId="{801411C7-6CD5-4104-840E-79E87015AAD3}" type="pres">
      <dgm:prSet presAssocID="{F7C06159-C20E-4FEE-9E49-F1615195E2F2}" presName="comp3" presStyleCnt="0"/>
      <dgm:spPr/>
    </dgm:pt>
    <dgm:pt modelId="{B20E5040-23B9-49BE-BF08-FDD49B999E65}" type="pres">
      <dgm:prSet presAssocID="{F7C06159-C20E-4FEE-9E49-F1615195E2F2}" presName="circle3" presStyleLbl="node1" presStyleIdx="2" presStyleCnt="3"/>
      <dgm:spPr/>
      <dgm:t>
        <a:bodyPr/>
        <a:lstStyle/>
        <a:p>
          <a:endParaRPr lang="en-GB"/>
        </a:p>
      </dgm:t>
    </dgm:pt>
    <dgm:pt modelId="{5DB01D85-9F7F-4092-A149-C503B3940488}" type="pres">
      <dgm:prSet presAssocID="{F7C06159-C20E-4FEE-9E49-F1615195E2F2}" presName="c3text" presStyleLbl="node1" presStyleIdx="2" presStyleCnt="3">
        <dgm:presLayoutVars>
          <dgm:bulletEnabled val="1"/>
        </dgm:presLayoutVars>
      </dgm:prSet>
      <dgm:spPr/>
      <dgm:t>
        <a:bodyPr/>
        <a:lstStyle/>
        <a:p>
          <a:endParaRPr lang="en-GB"/>
        </a:p>
      </dgm:t>
    </dgm:pt>
  </dgm:ptLst>
  <dgm:cxnLst>
    <dgm:cxn modelId="{73F7E965-BF1B-48A5-8448-B0DAD4B399CB}" type="presOf" srcId="{4AF64B06-0806-4732-B1F1-EBF86598B15D}" destId="{8E881A9E-780F-4CD2-82EB-531AD529F5F8}" srcOrd="1" destOrd="0" presId="urn:microsoft.com/office/officeart/2005/8/layout/venn2"/>
    <dgm:cxn modelId="{B1E1B2BE-9E43-44F5-829E-C2078A5659CF}" type="presOf" srcId="{F7C06159-C20E-4FEE-9E49-F1615195E2F2}" destId="{8F9E9052-630E-436C-BC46-6B5B78C77FCD}" srcOrd="0" destOrd="0" presId="urn:microsoft.com/office/officeart/2005/8/layout/venn2"/>
    <dgm:cxn modelId="{9F12EB5F-AE42-490A-B1D6-5D96EB3B0A71}" srcId="{F7C06159-C20E-4FEE-9E49-F1615195E2F2}" destId="{35B34512-FE68-46E9-A10E-BE399FFF57DF}" srcOrd="1" destOrd="0" parTransId="{037ED345-5E21-48F2-9EB6-658403F3284F}" sibTransId="{B89EB6AD-AF29-402D-AA6A-D46528BCBE98}"/>
    <dgm:cxn modelId="{98CFA9E5-AD5B-4814-9AF8-2F0F53DE9369}" type="presOf" srcId="{35B34512-FE68-46E9-A10E-BE399FFF57DF}" destId="{A3F2A1D6-17D5-41AE-BCC7-3FC158428AFC}" srcOrd="0" destOrd="0" presId="urn:microsoft.com/office/officeart/2005/8/layout/venn2"/>
    <dgm:cxn modelId="{5E674B29-81D7-458E-AF65-3F90E7EB9F61}" type="presOf" srcId="{0E7F6C32-6722-4894-9F2B-17AB3492887C}" destId="{5DB01D85-9F7F-4092-A149-C503B3940488}" srcOrd="1" destOrd="0" presId="urn:microsoft.com/office/officeart/2005/8/layout/venn2"/>
    <dgm:cxn modelId="{ACF8CADC-A6EA-4A82-BB51-65FA1B4940DB}" type="presOf" srcId="{4AF64B06-0806-4732-B1F1-EBF86598B15D}" destId="{A0F20EBA-7155-4FF7-8582-444107EFB417}" srcOrd="0" destOrd="0" presId="urn:microsoft.com/office/officeart/2005/8/layout/venn2"/>
    <dgm:cxn modelId="{95D8D840-9AF4-4241-8633-CC8356BA5213}" type="presOf" srcId="{0E7F6C32-6722-4894-9F2B-17AB3492887C}" destId="{B20E5040-23B9-49BE-BF08-FDD49B999E65}" srcOrd="0" destOrd="0" presId="urn:microsoft.com/office/officeart/2005/8/layout/venn2"/>
    <dgm:cxn modelId="{98D25394-F88F-4ACD-A6E9-707BF13218E3}" srcId="{F7C06159-C20E-4FEE-9E49-F1615195E2F2}" destId="{4AF64B06-0806-4732-B1F1-EBF86598B15D}" srcOrd="0" destOrd="0" parTransId="{9A624420-35DE-4FDB-BABF-69CB97CA5F9E}" sibTransId="{E3C4553D-12FE-4515-993F-0A43E62BB3CF}"/>
    <dgm:cxn modelId="{E0F0FF59-EFFC-4DC2-96C7-BBF9920B353F}" type="presOf" srcId="{35B34512-FE68-46E9-A10E-BE399FFF57DF}" destId="{9DF97E84-306A-4F52-AA22-9A882B646BF0}" srcOrd="1" destOrd="0" presId="urn:microsoft.com/office/officeart/2005/8/layout/venn2"/>
    <dgm:cxn modelId="{05B79954-1862-4C53-A5F1-CEA5E21FDD2C}" srcId="{F7C06159-C20E-4FEE-9E49-F1615195E2F2}" destId="{0E7F6C32-6722-4894-9F2B-17AB3492887C}" srcOrd="2" destOrd="0" parTransId="{71D0F23A-4CC8-424B-B7E4-F6F0C42295E7}" sibTransId="{8221AE29-F60A-4453-9DD9-3FFBAF748797}"/>
    <dgm:cxn modelId="{4BFD5D80-E197-4F4E-A1BC-AC586135665C}" type="presParOf" srcId="{8F9E9052-630E-436C-BC46-6B5B78C77FCD}" destId="{36DD5987-ACBF-4039-AA22-E139EE1AC0A3}" srcOrd="0" destOrd="0" presId="urn:microsoft.com/office/officeart/2005/8/layout/venn2"/>
    <dgm:cxn modelId="{ED50434B-3854-429B-ACBF-F90C54893027}" type="presParOf" srcId="{36DD5987-ACBF-4039-AA22-E139EE1AC0A3}" destId="{A0F20EBA-7155-4FF7-8582-444107EFB417}" srcOrd="0" destOrd="0" presId="urn:microsoft.com/office/officeart/2005/8/layout/venn2"/>
    <dgm:cxn modelId="{29A956BC-D37C-42A3-AA0D-855B3464566E}" type="presParOf" srcId="{36DD5987-ACBF-4039-AA22-E139EE1AC0A3}" destId="{8E881A9E-780F-4CD2-82EB-531AD529F5F8}" srcOrd="1" destOrd="0" presId="urn:microsoft.com/office/officeart/2005/8/layout/venn2"/>
    <dgm:cxn modelId="{8BE7C86D-D716-48E6-9E51-9D25FD45EDBC}" type="presParOf" srcId="{8F9E9052-630E-436C-BC46-6B5B78C77FCD}" destId="{9659732D-9632-4147-9115-A7473FB135F5}" srcOrd="1" destOrd="0" presId="urn:microsoft.com/office/officeart/2005/8/layout/venn2"/>
    <dgm:cxn modelId="{A20168B8-4278-4DA8-B2C5-0D1518928325}" type="presParOf" srcId="{9659732D-9632-4147-9115-A7473FB135F5}" destId="{A3F2A1D6-17D5-41AE-BCC7-3FC158428AFC}" srcOrd="0" destOrd="0" presId="urn:microsoft.com/office/officeart/2005/8/layout/venn2"/>
    <dgm:cxn modelId="{4A845DBF-C993-4FDC-8594-066200C87159}" type="presParOf" srcId="{9659732D-9632-4147-9115-A7473FB135F5}" destId="{9DF97E84-306A-4F52-AA22-9A882B646BF0}" srcOrd="1" destOrd="0" presId="urn:microsoft.com/office/officeart/2005/8/layout/venn2"/>
    <dgm:cxn modelId="{F66A7AF6-5C96-4CB5-AC37-9EE1E7408C45}" type="presParOf" srcId="{8F9E9052-630E-436C-BC46-6B5B78C77FCD}" destId="{801411C7-6CD5-4104-840E-79E87015AAD3}" srcOrd="2" destOrd="0" presId="urn:microsoft.com/office/officeart/2005/8/layout/venn2"/>
    <dgm:cxn modelId="{D917AE17-DB30-4E15-9808-555C6F55544B}" type="presParOf" srcId="{801411C7-6CD5-4104-840E-79E87015AAD3}" destId="{B20E5040-23B9-49BE-BF08-FDD49B999E65}" srcOrd="0" destOrd="0" presId="urn:microsoft.com/office/officeart/2005/8/layout/venn2"/>
    <dgm:cxn modelId="{72D7AD27-8432-4115-9849-0792D4C2588B}" type="presParOf" srcId="{801411C7-6CD5-4104-840E-79E87015AAD3}" destId="{5DB01D85-9F7F-4092-A149-C503B3940488}" srcOrd="1" destOrd="0" presId="urn:microsoft.com/office/officeart/2005/8/layout/ven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957E68D-D6DB-45C8-BB45-636FF2DC4AF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6E412EB8-D5D8-4430-AE76-AE7B82AF5626}">
      <dgm:prSet/>
      <dgm:spPr/>
      <dgm:t>
        <a:bodyPr/>
        <a:lstStyle/>
        <a:p>
          <a:pPr rtl="0"/>
          <a:r>
            <a:rPr lang="el-GR" b="0" i="0" smtClean="0"/>
            <a:t>Σε πιο επιφανειακό και καθημερινό επίπεδο έχουμε τις αυτόματες σκέψεις: ασυνείδητες  ή και συνειδητές καθημερινές σκέψεις που έχουν αμφίδρομη σχέση τόσο µε τα συναισθήματα όσο και τη συμπεριφορά του ατόμου, τις βαθύτερες αντιλήψεις δλδ τις πεποιθήσεις που έχει το άτομο για τη ζωή του, τον εαυτό του, τους άλλους. </a:t>
          </a:r>
          <a:endParaRPr lang="el-GR"/>
        </a:p>
      </dgm:t>
    </dgm:pt>
    <dgm:pt modelId="{80FCB3F7-57F7-487A-8E5D-53CE5F8E17F6}" type="parTrans" cxnId="{62FD6DAC-994C-4707-BA7A-AB644981CE65}">
      <dgm:prSet/>
      <dgm:spPr/>
      <dgm:t>
        <a:bodyPr/>
        <a:lstStyle/>
        <a:p>
          <a:endParaRPr lang="el-GR"/>
        </a:p>
      </dgm:t>
    </dgm:pt>
    <dgm:pt modelId="{BE0FD1B5-132F-4A9F-B034-EB29AB101537}" type="sibTrans" cxnId="{62FD6DAC-994C-4707-BA7A-AB644981CE65}">
      <dgm:prSet/>
      <dgm:spPr/>
      <dgm:t>
        <a:bodyPr/>
        <a:lstStyle/>
        <a:p>
          <a:endParaRPr lang="el-GR"/>
        </a:p>
      </dgm:t>
    </dgm:pt>
    <dgm:pt modelId="{6E6DA91E-A7BD-4163-9476-42CDBB639E3B}" type="pres">
      <dgm:prSet presAssocID="{0957E68D-D6DB-45C8-BB45-636FF2DC4AFC}" presName="linear" presStyleCnt="0">
        <dgm:presLayoutVars>
          <dgm:animLvl val="lvl"/>
          <dgm:resizeHandles val="exact"/>
        </dgm:presLayoutVars>
      </dgm:prSet>
      <dgm:spPr/>
      <dgm:t>
        <a:bodyPr/>
        <a:lstStyle/>
        <a:p>
          <a:endParaRPr lang="el-GR"/>
        </a:p>
      </dgm:t>
    </dgm:pt>
    <dgm:pt modelId="{FB722DD6-EDD6-49CD-994E-86EC39623453}" type="pres">
      <dgm:prSet presAssocID="{6E412EB8-D5D8-4430-AE76-AE7B82AF5626}" presName="parentText" presStyleLbl="node1" presStyleIdx="0" presStyleCnt="1">
        <dgm:presLayoutVars>
          <dgm:chMax val="0"/>
          <dgm:bulletEnabled val="1"/>
        </dgm:presLayoutVars>
      </dgm:prSet>
      <dgm:spPr/>
      <dgm:t>
        <a:bodyPr/>
        <a:lstStyle/>
        <a:p>
          <a:endParaRPr lang="el-GR"/>
        </a:p>
      </dgm:t>
    </dgm:pt>
  </dgm:ptLst>
  <dgm:cxnLst>
    <dgm:cxn modelId="{62FD6DAC-994C-4707-BA7A-AB644981CE65}" srcId="{0957E68D-D6DB-45C8-BB45-636FF2DC4AFC}" destId="{6E412EB8-D5D8-4430-AE76-AE7B82AF5626}" srcOrd="0" destOrd="0" parTransId="{80FCB3F7-57F7-487A-8E5D-53CE5F8E17F6}" sibTransId="{BE0FD1B5-132F-4A9F-B034-EB29AB101537}"/>
    <dgm:cxn modelId="{A1C3F4BE-F5D1-4F6B-A04A-E11BE016AD1F}" type="presOf" srcId="{0957E68D-D6DB-45C8-BB45-636FF2DC4AFC}" destId="{6E6DA91E-A7BD-4163-9476-42CDBB639E3B}" srcOrd="0" destOrd="0" presId="urn:microsoft.com/office/officeart/2005/8/layout/vList2"/>
    <dgm:cxn modelId="{8EDC76E8-6948-495B-9500-1B38B72CC0D7}" type="presOf" srcId="{6E412EB8-D5D8-4430-AE76-AE7B82AF5626}" destId="{FB722DD6-EDD6-49CD-994E-86EC39623453}" srcOrd="0" destOrd="0" presId="urn:microsoft.com/office/officeart/2005/8/layout/vList2"/>
    <dgm:cxn modelId="{16E99022-FB11-4B47-B65F-43FB478C1B21}" type="presParOf" srcId="{6E6DA91E-A7BD-4163-9476-42CDBB639E3B}" destId="{FB722DD6-EDD6-49CD-994E-86EC3962345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C0F3D3B-26A8-46B1-96A7-E63BE0D3F11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2EB730D8-F88A-43F5-B39A-F12C73AA299C}">
      <dgm:prSet/>
      <dgm:spPr/>
      <dgm:t>
        <a:bodyPr/>
        <a:lstStyle/>
        <a:p>
          <a:pPr algn="ctr" rtl="0"/>
          <a:r>
            <a:rPr lang="el-GR" b="1" i="1" u="sng" dirty="0" smtClean="0"/>
            <a:t>Αυτόματες (αρνητικές) σκέψεις</a:t>
          </a:r>
          <a:endParaRPr lang="el-GR" dirty="0"/>
        </a:p>
      </dgm:t>
    </dgm:pt>
    <dgm:pt modelId="{7654149F-E615-43CC-B9DF-A32A7786383F}" type="parTrans" cxnId="{D3956D36-2EF1-4B7B-965B-F2AE9DCEF5FF}">
      <dgm:prSet/>
      <dgm:spPr/>
      <dgm:t>
        <a:bodyPr/>
        <a:lstStyle/>
        <a:p>
          <a:endParaRPr lang="el-GR"/>
        </a:p>
      </dgm:t>
    </dgm:pt>
    <dgm:pt modelId="{C9630642-08A8-42DE-8ABC-006B6A9C15C8}" type="sibTrans" cxnId="{D3956D36-2EF1-4B7B-965B-F2AE9DCEF5FF}">
      <dgm:prSet/>
      <dgm:spPr/>
      <dgm:t>
        <a:bodyPr/>
        <a:lstStyle/>
        <a:p>
          <a:endParaRPr lang="el-GR"/>
        </a:p>
      </dgm:t>
    </dgm:pt>
    <dgm:pt modelId="{9E7ECFFD-C54D-4592-A28F-72F77BC82613}" type="pres">
      <dgm:prSet presAssocID="{5C0F3D3B-26A8-46B1-96A7-E63BE0D3F112}" presName="linear" presStyleCnt="0">
        <dgm:presLayoutVars>
          <dgm:animLvl val="lvl"/>
          <dgm:resizeHandles val="exact"/>
        </dgm:presLayoutVars>
      </dgm:prSet>
      <dgm:spPr/>
      <dgm:t>
        <a:bodyPr/>
        <a:lstStyle/>
        <a:p>
          <a:endParaRPr lang="el-GR"/>
        </a:p>
      </dgm:t>
    </dgm:pt>
    <dgm:pt modelId="{EBD10EA3-7A1D-41C1-8085-DD0D1D5ADCE3}" type="pres">
      <dgm:prSet presAssocID="{2EB730D8-F88A-43F5-B39A-F12C73AA299C}" presName="parentText" presStyleLbl="node1" presStyleIdx="0" presStyleCnt="1">
        <dgm:presLayoutVars>
          <dgm:chMax val="0"/>
          <dgm:bulletEnabled val="1"/>
        </dgm:presLayoutVars>
      </dgm:prSet>
      <dgm:spPr/>
      <dgm:t>
        <a:bodyPr/>
        <a:lstStyle/>
        <a:p>
          <a:endParaRPr lang="el-GR"/>
        </a:p>
      </dgm:t>
    </dgm:pt>
  </dgm:ptLst>
  <dgm:cxnLst>
    <dgm:cxn modelId="{2F5318BC-7496-4A82-B1A3-724AA44B2226}" type="presOf" srcId="{5C0F3D3B-26A8-46B1-96A7-E63BE0D3F112}" destId="{9E7ECFFD-C54D-4592-A28F-72F77BC82613}" srcOrd="0" destOrd="0" presId="urn:microsoft.com/office/officeart/2005/8/layout/vList2"/>
    <dgm:cxn modelId="{A0339A4B-A7EF-4941-9D71-E3EE15DC247F}" type="presOf" srcId="{2EB730D8-F88A-43F5-B39A-F12C73AA299C}" destId="{EBD10EA3-7A1D-41C1-8085-DD0D1D5ADCE3}" srcOrd="0" destOrd="0" presId="urn:microsoft.com/office/officeart/2005/8/layout/vList2"/>
    <dgm:cxn modelId="{D3956D36-2EF1-4B7B-965B-F2AE9DCEF5FF}" srcId="{5C0F3D3B-26A8-46B1-96A7-E63BE0D3F112}" destId="{2EB730D8-F88A-43F5-B39A-F12C73AA299C}" srcOrd="0" destOrd="0" parTransId="{7654149F-E615-43CC-B9DF-A32A7786383F}" sibTransId="{C9630642-08A8-42DE-8ABC-006B6A9C15C8}"/>
    <dgm:cxn modelId="{E44FFB11-2604-40A2-B48B-2B205882A2B0}" type="presParOf" srcId="{9E7ECFFD-C54D-4592-A28F-72F77BC82613}" destId="{EBD10EA3-7A1D-41C1-8085-DD0D1D5ADCE3}"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E56F08A-2975-4ECA-BBAA-224AC9E68765}" type="doc">
      <dgm:prSet loTypeId="urn:microsoft.com/office/officeart/2008/layout/VerticalAccentList" loCatId="list" qsTypeId="urn:microsoft.com/office/officeart/2005/8/quickstyle/simple1" qsCatId="simple" csTypeId="urn:microsoft.com/office/officeart/2005/8/colors/accent1_2" csCatId="accent1"/>
      <dgm:spPr/>
      <dgm:t>
        <a:bodyPr/>
        <a:lstStyle/>
        <a:p>
          <a:endParaRPr lang="el-GR"/>
        </a:p>
      </dgm:t>
    </dgm:pt>
    <dgm:pt modelId="{EEA5AD24-206A-41EA-8367-EBA2BA0152CE}">
      <dgm:prSet custT="1"/>
      <dgm:spPr/>
      <dgm:t>
        <a:bodyPr/>
        <a:lstStyle/>
        <a:p>
          <a:pPr rtl="0"/>
          <a:r>
            <a:rPr lang="el-GR" sz="2800" b="0" i="0" dirty="0" smtClean="0"/>
            <a:t>Διχοτομική σκέψη</a:t>
          </a:r>
          <a:endParaRPr lang="el-GR" sz="2800" dirty="0"/>
        </a:p>
      </dgm:t>
    </dgm:pt>
    <dgm:pt modelId="{3EA25282-BD3C-4B52-A5AE-F0E45560D357}" type="parTrans" cxnId="{A12B7C5D-4BCE-4A50-997D-EDD9AFC55046}">
      <dgm:prSet/>
      <dgm:spPr/>
      <dgm:t>
        <a:bodyPr/>
        <a:lstStyle/>
        <a:p>
          <a:endParaRPr lang="el-GR"/>
        </a:p>
      </dgm:t>
    </dgm:pt>
    <dgm:pt modelId="{E011EC46-B96F-46A6-AF41-A6EC14F82551}" type="sibTrans" cxnId="{A12B7C5D-4BCE-4A50-997D-EDD9AFC55046}">
      <dgm:prSet/>
      <dgm:spPr/>
      <dgm:t>
        <a:bodyPr/>
        <a:lstStyle/>
        <a:p>
          <a:endParaRPr lang="el-GR"/>
        </a:p>
      </dgm:t>
    </dgm:pt>
    <dgm:pt modelId="{3FA5713F-5324-4713-B824-EC6A83B1FFE5}">
      <dgm:prSet custT="1"/>
      <dgm:spPr/>
      <dgm:t>
        <a:bodyPr/>
        <a:lstStyle/>
        <a:p>
          <a:pPr rtl="0"/>
          <a:r>
            <a:rPr lang="el-GR" sz="2800" b="0" i="0" dirty="0" smtClean="0"/>
            <a:t>Συναισθηματικό φίλτρο</a:t>
          </a:r>
          <a:endParaRPr lang="el-GR" sz="2800" dirty="0"/>
        </a:p>
      </dgm:t>
    </dgm:pt>
    <dgm:pt modelId="{2038F414-C416-4FA6-B0F1-1668BCD421B0}" type="parTrans" cxnId="{3057E6AA-BF1F-4615-82BE-466A40A6F9F1}">
      <dgm:prSet/>
      <dgm:spPr/>
      <dgm:t>
        <a:bodyPr/>
        <a:lstStyle/>
        <a:p>
          <a:endParaRPr lang="el-GR"/>
        </a:p>
      </dgm:t>
    </dgm:pt>
    <dgm:pt modelId="{4B6028C2-9012-4647-839F-99F050148E69}" type="sibTrans" cxnId="{3057E6AA-BF1F-4615-82BE-466A40A6F9F1}">
      <dgm:prSet/>
      <dgm:spPr/>
      <dgm:t>
        <a:bodyPr/>
        <a:lstStyle/>
        <a:p>
          <a:endParaRPr lang="el-GR"/>
        </a:p>
      </dgm:t>
    </dgm:pt>
    <dgm:pt modelId="{18C22968-14F9-4CD0-804B-372DE2231639}">
      <dgm:prSet custT="1"/>
      <dgm:spPr/>
      <dgm:t>
        <a:bodyPr/>
        <a:lstStyle/>
        <a:p>
          <a:pPr rtl="0"/>
          <a:r>
            <a:rPr lang="el-GR" sz="2800" b="0" i="0" dirty="0" smtClean="0"/>
            <a:t>Νοητικό φίλτρο</a:t>
          </a:r>
          <a:endParaRPr lang="el-GR" sz="2800" dirty="0"/>
        </a:p>
      </dgm:t>
    </dgm:pt>
    <dgm:pt modelId="{ABF54284-38DD-47EE-B4CD-DCCD69A42BD1}" type="parTrans" cxnId="{139FACEB-8ACA-47B3-B1B6-CA2DD20C84B6}">
      <dgm:prSet/>
      <dgm:spPr/>
      <dgm:t>
        <a:bodyPr/>
        <a:lstStyle/>
        <a:p>
          <a:endParaRPr lang="el-GR"/>
        </a:p>
      </dgm:t>
    </dgm:pt>
    <dgm:pt modelId="{479BEAA6-6E8D-46E0-B9AF-5A3ECAF58CED}" type="sibTrans" cxnId="{139FACEB-8ACA-47B3-B1B6-CA2DD20C84B6}">
      <dgm:prSet/>
      <dgm:spPr/>
      <dgm:t>
        <a:bodyPr/>
        <a:lstStyle/>
        <a:p>
          <a:endParaRPr lang="el-GR"/>
        </a:p>
      </dgm:t>
    </dgm:pt>
    <dgm:pt modelId="{CB170681-981B-455D-8C46-1B796EDF509F}">
      <dgm:prSet custT="1"/>
      <dgm:spPr/>
      <dgm:t>
        <a:bodyPr/>
        <a:lstStyle/>
        <a:p>
          <a:pPr rtl="0"/>
          <a:r>
            <a:rPr lang="el-GR" sz="2800" b="0" i="0" dirty="0" err="1" smtClean="0"/>
            <a:t>Υπεργενίκευση</a:t>
          </a:r>
          <a:endParaRPr lang="el-GR" sz="2800" dirty="0"/>
        </a:p>
      </dgm:t>
    </dgm:pt>
    <dgm:pt modelId="{AD340B19-DAE5-4A4C-A9A3-408A57C82280}" type="parTrans" cxnId="{8E422D7E-3DB3-4E22-A1A6-61CE595A05DC}">
      <dgm:prSet/>
      <dgm:spPr/>
      <dgm:t>
        <a:bodyPr/>
        <a:lstStyle/>
        <a:p>
          <a:endParaRPr lang="el-GR"/>
        </a:p>
      </dgm:t>
    </dgm:pt>
    <dgm:pt modelId="{EA18CEE9-D971-41C0-91F3-1F770D7DB13C}" type="sibTrans" cxnId="{8E422D7E-3DB3-4E22-A1A6-61CE595A05DC}">
      <dgm:prSet/>
      <dgm:spPr/>
      <dgm:t>
        <a:bodyPr/>
        <a:lstStyle/>
        <a:p>
          <a:endParaRPr lang="el-GR"/>
        </a:p>
      </dgm:t>
    </dgm:pt>
    <dgm:pt modelId="{9B1F52C5-6B15-48DD-B703-AC0DFDEB8894}">
      <dgm:prSet custT="1"/>
      <dgm:spPr/>
      <dgm:t>
        <a:bodyPr/>
        <a:lstStyle/>
        <a:p>
          <a:pPr rtl="0"/>
          <a:r>
            <a:rPr lang="el-GR" sz="2800" b="0" i="0" dirty="0" smtClean="0"/>
            <a:t>Προσωποποίηση</a:t>
          </a:r>
          <a:endParaRPr lang="el-GR" sz="2800" dirty="0"/>
        </a:p>
      </dgm:t>
    </dgm:pt>
    <dgm:pt modelId="{DAD8F482-0DE3-41E9-900A-B7797602377D}" type="parTrans" cxnId="{17E68C72-A6A5-4C21-A70F-3EE71530AF34}">
      <dgm:prSet/>
      <dgm:spPr/>
      <dgm:t>
        <a:bodyPr/>
        <a:lstStyle/>
        <a:p>
          <a:endParaRPr lang="el-GR"/>
        </a:p>
      </dgm:t>
    </dgm:pt>
    <dgm:pt modelId="{50536456-F219-4D87-A202-2B7D9EB0A762}" type="sibTrans" cxnId="{17E68C72-A6A5-4C21-A70F-3EE71530AF34}">
      <dgm:prSet/>
      <dgm:spPr/>
      <dgm:t>
        <a:bodyPr/>
        <a:lstStyle/>
        <a:p>
          <a:endParaRPr lang="el-GR"/>
        </a:p>
      </dgm:t>
    </dgm:pt>
    <dgm:pt modelId="{148430FB-F731-422F-A1FD-53BB438C4903}" type="pres">
      <dgm:prSet presAssocID="{9E56F08A-2975-4ECA-BBAA-224AC9E68765}" presName="Name0" presStyleCnt="0">
        <dgm:presLayoutVars>
          <dgm:chMax/>
          <dgm:chPref/>
          <dgm:dir/>
        </dgm:presLayoutVars>
      </dgm:prSet>
      <dgm:spPr/>
      <dgm:t>
        <a:bodyPr/>
        <a:lstStyle/>
        <a:p>
          <a:endParaRPr lang="el-GR"/>
        </a:p>
      </dgm:t>
    </dgm:pt>
    <dgm:pt modelId="{A797F3A6-8340-4818-8C0D-86356278A6E0}" type="pres">
      <dgm:prSet presAssocID="{EEA5AD24-206A-41EA-8367-EBA2BA0152CE}" presName="parenttextcomposite" presStyleCnt="0"/>
      <dgm:spPr/>
    </dgm:pt>
    <dgm:pt modelId="{B0E246AE-1504-4A60-9FEE-5010999CC6BB}" type="pres">
      <dgm:prSet presAssocID="{EEA5AD24-206A-41EA-8367-EBA2BA0152CE}" presName="parenttext" presStyleLbl="revTx" presStyleIdx="0" presStyleCnt="5">
        <dgm:presLayoutVars>
          <dgm:chMax/>
          <dgm:chPref val="2"/>
          <dgm:bulletEnabled val="1"/>
        </dgm:presLayoutVars>
      </dgm:prSet>
      <dgm:spPr/>
      <dgm:t>
        <a:bodyPr/>
        <a:lstStyle/>
        <a:p>
          <a:endParaRPr lang="el-GR"/>
        </a:p>
      </dgm:t>
    </dgm:pt>
    <dgm:pt modelId="{CF8D3532-565F-40C5-8D58-F4CF6762A119}" type="pres">
      <dgm:prSet presAssocID="{EEA5AD24-206A-41EA-8367-EBA2BA0152CE}" presName="parallelogramComposite" presStyleCnt="0"/>
      <dgm:spPr/>
    </dgm:pt>
    <dgm:pt modelId="{6BA83F30-D984-4213-A2D4-5ADF6250A14F}" type="pres">
      <dgm:prSet presAssocID="{EEA5AD24-206A-41EA-8367-EBA2BA0152CE}" presName="parallelogram1" presStyleLbl="alignNode1" presStyleIdx="0" presStyleCnt="35"/>
      <dgm:spPr/>
    </dgm:pt>
    <dgm:pt modelId="{FBAA7F25-ABD4-4DCC-9082-C809E4CB9234}" type="pres">
      <dgm:prSet presAssocID="{EEA5AD24-206A-41EA-8367-EBA2BA0152CE}" presName="parallelogram2" presStyleLbl="alignNode1" presStyleIdx="1" presStyleCnt="35"/>
      <dgm:spPr/>
    </dgm:pt>
    <dgm:pt modelId="{4B043367-701F-4088-8293-953C64E431CE}" type="pres">
      <dgm:prSet presAssocID="{EEA5AD24-206A-41EA-8367-EBA2BA0152CE}" presName="parallelogram3" presStyleLbl="alignNode1" presStyleIdx="2" presStyleCnt="35"/>
      <dgm:spPr/>
    </dgm:pt>
    <dgm:pt modelId="{36CAD461-EC92-40E2-AE61-83B8BFBC481B}" type="pres">
      <dgm:prSet presAssocID="{EEA5AD24-206A-41EA-8367-EBA2BA0152CE}" presName="parallelogram4" presStyleLbl="alignNode1" presStyleIdx="3" presStyleCnt="35"/>
      <dgm:spPr/>
    </dgm:pt>
    <dgm:pt modelId="{273E0FF1-B177-4F76-BFD3-651181A1A36C}" type="pres">
      <dgm:prSet presAssocID="{EEA5AD24-206A-41EA-8367-EBA2BA0152CE}" presName="parallelogram5" presStyleLbl="alignNode1" presStyleIdx="4" presStyleCnt="35"/>
      <dgm:spPr/>
    </dgm:pt>
    <dgm:pt modelId="{F90E949E-312C-4449-9187-99A65FFE955A}" type="pres">
      <dgm:prSet presAssocID="{EEA5AD24-206A-41EA-8367-EBA2BA0152CE}" presName="parallelogram6" presStyleLbl="alignNode1" presStyleIdx="5" presStyleCnt="35"/>
      <dgm:spPr/>
    </dgm:pt>
    <dgm:pt modelId="{A885381E-38A0-4F19-8725-87BEAF25868F}" type="pres">
      <dgm:prSet presAssocID="{EEA5AD24-206A-41EA-8367-EBA2BA0152CE}" presName="parallelogram7" presStyleLbl="alignNode1" presStyleIdx="6" presStyleCnt="35"/>
      <dgm:spPr/>
    </dgm:pt>
    <dgm:pt modelId="{A9BBE1DB-E28C-462F-8E7F-1A98E0C7E06B}" type="pres">
      <dgm:prSet presAssocID="{E011EC46-B96F-46A6-AF41-A6EC14F82551}" presName="sibTrans" presStyleCnt="0"/>
      <dgm:spPr/>
    </dgm:pt>
    <dgm:pt modelId="{42B44550-C9F7-4B12-BA29-CDED5FF47163}" type="pres">
      <dgm:prSet presAssocID="{3FA5713F-5324-4713-B824-EC6A83B1FFE5}" presName="parenttextcomposite" presStyleCnt="0"/>
      <dgm:spPr/>
    </dgm:pt>
    <dgm:pt modelId="{41401686-6686-4B42-9BD9-F9FF97913765}" type="pres">
      <dgm:prSet presAssocID="{3FA5713F-5324-4713-B824-EC6A83B1FFE5}" presName="parenttext" presStyleLbl="revTx" presStyleIdx="1" presStyleCnt="5">
        <dgm:presLayoutVars>
          <dgm:chMax/>
          <dgm:chPref val="2"/>
          <dgm:bulletEnabled val="1"/>
        </dgm:presLayoutVars>
      </dgm:prSet>
      <dgm:spPr/>
      <dgm:t>
        <a:bodyPr/>
        <a:lstStyle/>
        <a:p>
          <a:endParaRPr lang="el-GR"/>
        </a:p>
      </dgm:t>
    </dgm:pt>
    <dgm:pt modelId="{6B6E4A04-C1D4-4DC2-8CA2-4015ABACB95F}" type="pres">
      <dgm:prSet presAssocID="{3FA5713F-5324-4713-B824-EC6A83B1FFE5}" presName="parallelogramComposite" presStyleCnt="0"/>
      <dgm:spPr/>
    </dgm:pt>
    <dgm:pt modelId="{440D4287-FBAF-499D-937E-7584D63217D9}" type="pres">
      <dgm:prSet presAssocID="{3FA5713F-5324-4713-B824-EC6A83B1FFE5}" presName="parallelogram1" presStyleLbl="alignNode1" presStyleIdx="7" presStyleCnt="35"/>
      <dgm:spPr/>
    </dgm:pt>
    <dgm:pt modelId="{86AB091B-4A8E-4BEF-B1B5-DE987881E1BE}" type="pres">
      <dgm:prSet presAssocID="{3FA5713F-5324-4713-B824-EC6A83B1FFE5}" presName="parallelogram2" presStyleLbl="alignNode1" presStyleIdx="8" presStyleCnt="35"/>
      <dgm:spPr/>
    </dgm:pt>
    <dgm:pt modelId="{DAB1905C-C28F-4F94-AD51-E0ACC3F94170}" type="pres">
      <dgm:prSet presAssocID="{3FA5713F-5324-4713-B824-EC6A83B1FFE5}" presName="parallelogram3" presStyleLbl="alignNode1" presStyleIdx="9" presStyleCnt="35"/>
      <dgm:spPr/>
    </dgm:pt>
    <dgm:pt modelId="{60F3AE8F-6841-4699-8548-109B90F431D2}" type="pres">
      <dgm:prSet presAssocID="{3FA5713F-5324-4713-B824-EC6A83B1FFE5}" presName="parallelogram4" presStyleLbl="alignNode1" presStyleIdx="10" presStyleCnt="35"/>
      <dgm:spPr/>
    </dgm:pt>
    <dgm:pt modelId="{960965E4-0EF1-4B22-ABF9-C372D4AC0311}" type="pres">
      <dgm:prSet presAssocID="{3FA5713F-5324-4713-B824-EC6A83B1FFE5}" presName="parallelogram5" presStyleLbl="alignNode1" presStyleIdx="11" presStyleCnt="35"/>
      <dgm:spPr/>
    </dgm:pt>
    <dgm:pt modelId="{84C438AE-1998-4955-9254-AF2B40785A6A}" type="pres">
      <dgm:prSet presAssocID="{3FA5713F-5324-4713-B824-EC6A83B1FFE5}" presName="parallelogram6" presStyleLbl="alignNode1" presStyleIdx="12" presStyleCnt="35"/>
      <dgm:spPr/>
    </dgm:pt>
    <dgm:pt modelId="{BA38D6FF-A827-40BE-B465-C125D2A02BB3}" type="pres">
      <dgm:prSet presAssocID="{3FA5713F-5324-4713-B824-EC6A83B1FFE5}" presName="parallelogram7" presStyleLbl="alignNode1" presStyleIdx="13" presStyleCnt="35"/>
      <dgm:spPr/>
    </dgm:pt>
    <dgm:pt modelId="{6E37A573-7639-45F7-8F59-A56EC008CADA}" type="pres">
      <dgm:prSet presAssocID="{4B6028C2-9012-4647-839F-99F050148E69}" presName="sibTrans" presStyleCnt="0"/>
      <dgm:spPr/>
    </dgm:pt>
    <dgm:pt modelId="{E231C888-69E0-4FE7-8FD4-EA28706955BE}" type="pres">
      <dgm:prSet presAssocID="{18C22968-14F9-4CD0-804B-372DE2231639}" presName="parenttextcomposite" presStyleCnt="0"/>
      <dgm:spPr/>
    </dgm:pt>
    <dgm:pt modelId="{62C96C67-AE18-4E37-84DF-550B3E625613}" type="pres">
      <dgm:prSet presAssocID="{18C22968-14F9-4CD0-804B-372DE2231639}" presName="parenttext" presStyleLbl="revTx" presStyleIdx="2" presStyleCnt="5">
        <dgm:presLayoutVars>
          <dgm:chMax/>
          <dgm:chPref val="2"/>
          <dgm:bulletEnabled val="1"/>
        </dgm:presLayoutVars>
      </dgm:prSet>
      <dgm:spPr/>
      <dgm:t>
        <a:bodyPr/>
        <a:lstStyle/>
        <a:p>
          <a:endParaRPr lang="el-GR"/>
        </a:p>
      </dgm:t>
    </dgm:pt>
    <dgm:pt modelId="{55FC29E6-50D5-4048-988A-AC9A2890CE18}" type="pres">
      <dgm:prSet presAssocID="{18C22968-14F9-4CD0-804B-372DE2231639}" presName="parallelogramComposite" presStyleCnt="0"/>
      <dgm:spPr/>
    </dgm:pt>
    <dgm:pt modelId="{88E33894-3DFB-424B-89C9-F306C4C54BD7}" type="pres">
      <dgm:prSet presAssocID="{18C22968-14F9-4CD0-804B-372DE2231639}" presName="parallelogram1" presStyleLbl="alignNode1" presStyleIdx="14" presStyleCnt="35"/>
      <dgm:spPr/>
    </dgm:pt>
    <dgm:pt modelId="{83C15D9E-381A-4079-B6AD-459FEE5DC358}" type="pres">
      <dgm:prSet presAssocID="{18C22968-14F9-4CD0-804B-372DE2231639}" presName="parallelogram2" presStyleLbl="alignNode1" presStyleIdx="15" presStyleCnt="35"/>
      <dgm:spPr/>
    </dgm:pt>
    <dgm:pt modelId="{33FCABC0-B28C-490B-9620-5A7819A75226}" type="pres">
      <dgm:prSet presAssocID="{18C22968-14F9-4CD0-804B-372DE2231639}" presName="parallelogram3" presStyleLbl="alignNode1" presStyleIdx="16" presStyleCnt="35"/>
      <dgm:spPr/>
    </dgm:pt>
    <dgm:pt modelId="{A6AB74F7-8ACC-438D-A981-495529C2361B}" type="pres">
      <dgm:prSet presAssocID="{18C22968-14F9-4CD0-804B-372DE2231639}" presName="parallelogram4" presStyleLbl="alignNode1" presStyleIdx="17" presStyleCnt="35"/>
      <dgm:spPr/>
    </dgm:pt>
    <dgm:pt modelId="{4B916A66-09E3-425F-8430-B1EA39724095}" type="pres">
      <dgm:prSet presAssocID="{18C22968-14F9-4CD0-804B-372DE2231639}" presName="parallelogram5" presStyleLbl="alignNode1" presStyleIdx="18" presStyleCnt="35"/>
      <dgm:spPr/>
    </dgm:pt>
    <dgm:pt modelId="{3DAA37E8-4B58-452B-B9E6-F0CB6397A8A6}" type="pres">
      <dgm:prSet presAssocID="{18C22968-14F9-4CD0-804B-372DE2231639}" presName="parallelogram6" presStyleLbl="alignNode1" presStyleIdx="19" presStyleCnt="35"/>
      <dgm:spPr/>
    </dgm:pt>
    <dgm:pt modelId="{A3D554EA-7A1A-4E41-B621-195E1B24D274}" type="pres">
      <dgm:prSet presAssocID="{18C22968-14F9-4CD0-804B-372DE2231639}" presName="parallelogram7" presStyleLbl="alignNode1" presStyleIdx="20" presStyleCnt="35"/>
      <dgm:spPr/>
    </dgm:pt>
    <dgm:pt modelId="{699CEA09-522C-46A4-8217-6370C355920E}" type="pres">
      <dgm:prSet presAssocID="{479BEAA6-6E8D-46E0-B9AF-5A3ECAF58CED}" presName="sibTrans" presStyleCnt="0"/>
      <dgm:spPr/>
    </dgm:pt>
    <dgm:pt modelId="{D4F262CF-6BC8-491F-874F-B4BBEBDC5AF4}" type="pres">
      <dgm:prSet presAssocID="{CB170681-981B-455D-8C46-1B796EDF509F}" presName="parenttextcomposite" presStyleCnt="0"/>
      <dgm:spPr/>
    </dgm:pt>
    <dgm:pt modelId="{4FD4D1A5-D2E9-412A-B6D0-06BA6392BA52}" type="pres">
      <dgm:prSet presAssocID="{CB170681-981B-455D-8C46-1B796EDF509F}" presName="parenttext" presStyleLbl="revTx" presStyleIdx="3" presStyleCnt="5">
        <dgm:presLayoutVars>
          <dgm:chMax/>
          <dgm:chPref val="2"/>
          <dgm:bulletEnabled val="1"/>
        </dgm:presLayoutVars>
      </dgm:prSet>
      <dgm:spPr/>
      <dgm:t>
        <a:bodyPr/>
        <a:lstStyle/>
        <a:p>
          <a:endParaRPr lang="el-GR"/>
        </a:p>
      </dgm:t>
    </dgm:pt>
    <dgm:pt modelId="{4BD04D6D-7867-4C7F-844E-4127B18ABA20}" type="pres">
      <dgm:prSet presAssocID="{CB170681-981B-455D-8C46-1B796EDF509F}" presName="parallelogramComposite" presStyleCnt="0"/>
      <dgm:spPr/>
    </dgm:pt>
    <dgm:pt modelId="{904E161B-869E-49B1-8B21-66CDC2BDCA5D}" type="pres">
      <dgm:prSet presAssocID="{CB170681-981B-455D-8C46-1B796EDF509F}" presName="parallelogram1" presStyleLbl="alignNode1" presStyleIdx="21" presStyleCnt="35"/>
      <dgm:spPr/>
    </dgm:pt>
    <dgm:pt modelId="{25EFE489-9E10-47F4-BDFF-677D92019830}" type="pres">
      <dgm:prSet presAssocID="{CB170681-981B-455D-8C46-1B796EDF509F}" presName="parallelogram2" presStyleLbl="alignNode1" presStyleIdx="22" presStyleCnt="35"/>
      <dgm:spPr/>
    </dgm:pt>
    <dgm:pt modelId="{09CA4EE2-D3A3-49E5-B776-2437EB6211CE}" type="pres">
      <dgm:prSet presAssocID="{CB170681-981B-455D-8C46-1B796EDF509F}" presName="parallelogram3" presStyleLbl="alignNode1" presStyleIdx="23" presStyleCnt="35"/>
      <dgm:spPr/>
    </dgm:pt>
    <dgm:pt modelId="{5179C1DA-DD20-42F0-97FF-782B0865129D}" type="pres">
      <dgm:prSet presAssocID="{CB170681-981B-455D-8C46-1B796EDF509F}" presName="parallelogram4" presStyleLbl="alignNode1" presStyleIdx="24" presStyleCnt="35"/>
      <dgm:spPr/>
    </dgm:pt>
    <dgm:pt modelId="{8D532FB6-F745-47AB-89E7-DBC7B2979432}" type="pres">
      <dgm:prSet presAssocID="{CB170681-981B-455D-8C46-1B796EDF509F}" presName="parallelogram5" presStyleLbl="alignNode1" presStyleIdx="25" presStyleCnt="35"/>
      <dgm:spPr/>
    </dgm:pt>
    <dgm:pt modelId="{416F5896-FBD1-4D65-87D0-2462A4C949CB}" type="pres">
      <dgm:prSet presAssocID="{CB170681-981B-455D-8C46-1B796EDF509F}" presName="parallelogram6" presStyleLbl="alignNode1" presStyleIdx="26" presStyleCnt="35"/>
      <dgm:spPr/>
    </dgm:pt>
    <dgm:pt modelId="{BD874230-DCDF-4C25-B587-B5F0B1415A48}" type="pres">
      <dgm:prSet presAssocID="{CB170681-981B-455D-8C46-1B796EDF509F}" presName="parallelogram7" presStyleLbl="alignNode1" presStyleIdx="27" presStyleCnt="35"/>
      <dgm:spPr/>
    </dgm:pt>
    <dgm:pt modelId="{E68D4934-04F4-44D1-A9E8-F2F3D349DD63}" type="pres">
      <dgm:prSet presAssocID="{EA18CEE9-D971-41C0-91F3-1F770D7DB13C}" presName="sibTrans" presStyleCnt="0"/>
      <dgm:spPr/>
    </dgm:pt>
    <dgm:pt modelId="{57A77AA1-7775-4EA3-AD22-FCD4AAA9F63A}" type="pres">
      <dgm:prSet presAssocID="{9B1F52C5-6B15-48DD-B703-AC0DFDEB8894}" presName="parenttextcomposite" presStyleCnt="0"/>
      <dgm:spPr/>
    </dgm:pt>
    <dgm:pt modelId="{7C7D936D-1539-4DF2-93C1-E7E4D4E07A82}" type="pres">
      <dgm:prSet presAssocID="{9B1F52C5-6B15-48DD-B703-AC0DFDEB8894}" presName="parenttext" presStyleLbl="revTx" presStyleIdx="4" presStyleCnt="5">
        <dgm:presLayoutVars>
          <dgm:chMax/>
          <dgm:chPref val="2"/>
          <dgm:bulletEnabled val="1"/>
        </dgm:presLayoutVars>
      </dgm:prSet>
      <dgm:spPr/>
      <dgm:t>
        <a:bodyPr/>
        <a:lstStyle/>
        <a:p>
          <a:endParaRPr lang="el-GR"/>
        </a:p>
      </dgm:t>
    </dgm:pt>
    <dgm:pt modelId="{7CE6683D-C0A1-4ECE-99D8-22243DEF3154}" type="pres">
      <dgm:prSet presAssocID="{9B1F52C5-6B15-48DD-B703-AC0DFDEB8894}" presName="parallelogramComposite" presStyleCnt="0"/>
      <dgm:spPr/>
    </dgm:pt>
    <dgm:pt modelId="{C122DBD1-765D-4B19-91FB-487C7CB0932F}" type="pres">
      <dgm:prSet presAssocID="{9B1F52C5-6B15-48DD-B703-AC0DFDEB8894}" presName="parallelogram1" presStyleLbl="alignNode1" presStyleIdx="28" presStyleCnt="35"/>
      <dgm:spPr/>
    </dgm:pt>
    <dgm:pt modelId="{542C2B20-3A36-4F06-B690-55B962EC9C20}" type="pres">
      <dgm:prSet presAssocID="{9B1F52C5-6B15-48DD-B703-AC0DFDEB8894}" presName="parallelogram2" presStyleLbl="alignNode1" presStyleIdx="29" presStyleCnt="35"/>
      <dgm:spPr/>
    </dgm:pt>
    <dgm:pt modelId="{653615C8-D305-4685-9D88-74F55814B892}" type="pres">
      <dgm:prSet presAssocID="{9B1F52C5-6B15-48DD-B703-AC0DFDEB8894}" presName="parallelogram3" presStyleLbl="alignNode1" presStyleIdx="30" presStyleCnt="35"/>
      <dgm:spPr/>
    </dgm:pt>
    <dgm:pt modelId="{D5ACEC36-3BC0-4418-AD17-A060DDC650E6}" type="pres">
      <dgm:prSet presAssocID="{9B1F52C5-6B15-48DD-B703-AC0DFDEB8894}" presName="parallelogram4" presStyleLbl="alignNode1" presStyleIdx="31" presStyleCnt="35"/>
      <dgm:spPr/>
    </dgm:pt>
    <dgm:pt modelId="{1CF48C50-4A94-4C1C-BCAD-3AC9082C7C8B}" type="pres">
      <dgm:prSet presAssocID="{9B1F52C5-6B15-48DD-B703-AC0DFDEB8894}" presName="parallelogram5" presStyleLbl="alignNode1" presStyleIdx="32" presStyleCnt="35"/>
      <dgm:spPr/>
    </dgm:pt>
    <dgm:pt modelId="{7D3B52C6-E846-469C-98A9-D98DB8EB3852}" type="pres">
      <dgm:prSet presAssocID="{9B1F52C5-6B15-48DD-B703-AC0DFDEB8894}" presName="parallelogram6" presStyleLbl="alignNode1" presStyleIdx="33" presStyleCnt="35"/>
      <dgm:spPr/>
    </dgm:pt>
    <dgm:pt modelId="{00077D85-EF35-494A-83C5-F67A1F62DEC4}" type="pres">
      <dgm:prSet presAssocID="{9B1F52C5-6B15-48DD-B703-AC0DFDEB8894}" presName="parallelogram7" presStyleLbl="alignNode1" presStyleIdx="34" presStyleCnt="35"/>
      <dgm:spPr/>
    </dgm:pt>
  </dgm:ptLst>
  <dgm:cxnLst>
    <dgm:cxn modelId="{FB792497-12DA-4AA7-BFC1-38361FDEDAD8}" type="presOf" srcId="{9E56F08A-2975-4ECA-BBAA-224AC9E68765}" destId="{148430FB-F731-422F-A1FD-53BB438C4903}" srcOrd="0" destOrd="0" presId="urn:microsoft.com/office/officeart/2008/layout/VerticalAccentList"/>
    <dgm:cxn modelId="{BFEF27F3-4427-4543-B77A-B9C90669502D}" type="presOf" srcId="{3FA5713F-5324-4713-B824-EC6A83B1FFE5}" destId="{41401686-6686-4B42-9BD9-F9FF97913765}" srcOrd="0" destOrd="0" presId="urn:microsoft.com/office/officeart/2008/layout/VerticalAccentList"/>
    <dgm:cxn modelId="{A12B7C5D-4BCE-4A50-997D-EDD9AFC55046}" srcId="{9E56F08A-2975-4ECA-BBAA-224AC9E68765}" destId="{EEA5AD24-206A-41EA-8367-EBA2BA0152CE}" srcOrd="0" destOrd="0" parTransId="{3EA25282-BD3C-4B52-A5AE-F0E45560D357}" sibTransId="{E011EC46-B96F-46A6-AF41-A6EC14F82551}"/>
    <dgm:cxn modelId="{0CFDCB80-981C-46F8-9703-3132F27F6E76}" type="presOf" srcId="{CB170681-981B-455D-8C46-1B796EDF509F}" destId="{4FD4D1A5-D2E9-412A-B6D0-06BA6392BA52}" srcOrd="0" destOrd="0" presId="urn:microsoft.com/office/officeart/2008/layout/VerticalAccentList"/>
    <dgm:cxn modelId="{3057E6AA-BF1F-4615-82BE-466A40A6F9F1}" srcId="{9E56F08A-2975-4ECA-BBAA-224AC9E68765}" destId="{3FA5713F-5324-4713-B824-EC6A83B1FFE5}" srcOrd="1" destOrd="0" parTransId="{2038F414-C416-4FA6-B0F1-1668BCD421B0}" sibTransId="{4B6028C2-9012-4647-839F-99F050148E69}"/>
    <dgm:cxn modelId="{17E68C72-A6A5-4C21-A70F-3EE71530AF34}" srcId="{9E56F08A-2975-4ECA-BBAA-224AC9E68765}" destId="{9B1F52C5-6B15-48DD-B703-AC0DFDEB8894}" srcOrd="4" destOrd="0" parTransId="{DAD8F482-0DE3-41E9-900A-B7797602377D}" sibTransId="{50536456-F219-4D87-A202-2B7D9EB0A762}"/>
    <dgm:cxn modelId="{5E04370D-F11A-4B22-AF4C-E21008DA1F66}" type="presOf" srcId="{9B1F52C5-6B15-48DD-B703-AC0DFDEB8894}" destId="{7C7D936D-1539-4DF2-93C1-E7E4D4E07A82}" srcOrd="0" destOrd="0" presId="urn:microsoft.com/office/officeart/2008/layout/VerticalAccentList"/>
    <dgm:cxn modelId="{863A620A-BEE7-4CAD-9FF7-8D45B5958500}" type="presOf" srcId="{EEA5AD24-206A-41EA-8367-EBA2BA0152CE}" destId="{B0E246AE-1504-4A60-9FEE-5010999CC6BB}" srcOrd="0" destOrd="0" presId="urn:microsoft.com/office/officeart/2008/layout/VerticalAccentList"/>
    <dgm:cxn modelId="{9589ADDB-0168-4D84-8CB2-25144D10083A}" type="presOf" srcId="{18C22968-14F9-4CD0-804B-372DE2231639}" destId="{62C96C67-AE18-4E37-84DF-550B3E625613}" srcOrd="0" destOrd="0" presId="urn:microsoft.com/office/officeart/2008/layout/VerticalAccentList"/>
    <dgm:cxn modelId="{8E422D7E-3DB3-4E22-A1A6-61CE595A05DC}" srcId="{9E56F08A-2975-4ECA-BBAA-224AC9E68765}" destId="{CB170681-981B-455D-8C46-1B796EDF509F}" srcOrd="3" destOrd="0" parTransId="{AD340B19-DAE5-4A4C-A9A3-408A57C82280}" sibTransId="{EA18CEE9-D971-41C0-91F3-1F770D7DB13C}"/>
    <dgm:cxn modelId="{139FACEB-8ACA-47B3-B1B6-CA2DD20C84B6}" srcId="{9E56F08A-2975-4ECA-BBAA-224AC9E68765}" destId="{18C22968-14F9-4CD0-804B-372DE2231639}" srcOrd="2" destOrd="0" parTransId="{ABF54284-38DD-47EE-B4CD-DCCD69A42BD1}" sibTransId="{479BEAA6-6E8D-46E0-B9AF-5A3ECAF58CED}"/>
    <dgm:cxn modelId="{A61BEF04-82A4-4562-BC5E-C4DEAA3B10F1}" type="presParOf" srcId="{148430FB-F731-422F-A1FD-53BB438C4903}" destId="{A797F3A6-8340-4818-8C0D-86356278A6E0}" srcOrd="0" destOrd="0" presId="urn:microsoft.com/office/officeart/2008/layout/VerticalAccentList"/>
    <dgm:cxn modelId="{CD2E374E-9F41-4003-9952-917052EE704C}" type="presParOf" srcId="{A797F3A6-8340-4818-8C0D-86356278A6E0}" destId="{B0E246AE-1504-4A60-9FEE-5010999CC6BB}" srcOrd="0" destOrd="0" presId="urn:microsoft.com/office/officeart/2008/layout/VerticalAccentList"/>
    <dgm:cxn modelId="{34F4E60C-91B1-433F-849E-785D495C460A}" type="presParOf" srcId="{148430FB-F731-422F-A1FD-53BB438C4903}" destId="{CF8D3532-565F-40C5-8D58-F4CF6762A119}" srcOrd="1" destOrd="0" presId="urn:microsoft.com/office/officeart/2008/layout/VerticalAccentList"/>
    <dgm:cxn modelId="{F6F8ACB4-7B2B-4C79-8091-9614DA9D3156}" type="presParOf" srcId="{CF8D3532-565F-40C5-8D58-F4CF6762A119}" destId="{6BA83F30-D984-4213-A2D4-5ADF6250A14F}" srcOrd="0" destOrd="0" presId="urn:microsoft.com/office/officeart/2008/layout/VerticalAccentList"/>
    <dgm:cxn modelId="{13FA3F8F-E984-4CC4-8992-B916144B5607}" type="presParOf" srcId="{CF8D3532-565F-40C5-8D58-F4CF6762A119}" destId="{FBAA7F25-ABD4-4DCC-9082-C809E4CB9234}" srcOrd="1" destOrd="0" presId="urn:microsoft.com/office/officeart/2008/layout/VerticalAccentList"/>
    <dgm:cxn modelId="{D20D0BD1-0F66-48D1-B159-2ED6819A6AB0}" type="presParOf" srcId="{CF8D3532-565F-40C5-8D58-F4CF6762A119}" destId="{4B043367-701F-4088-8293-953C64E431CE}" srcOrd="2" destOrd="0" presId="urn:microsoft.com/office/officeart/2008/layout/VerticalAccentList"/>
    <dgm:cxn modelId="{44832EAD-DF82-4032-B08E-95ACEB798899}" type="presParOf" srcId="{CF8D3532-565F-40C5-8D58-F4CF6762A119}" destId="{36CAD461-EC92-40E2-AE61-83B8BFBC481B}" srcOrd="3" destOrd="0" presId="urn:microsoft.com/office/officeart/2008/layout/VerticalAccentList"/>
    <dgm:cxn modelId="{959437BC-E87E-42E8-9430-3889349948CA}" type="presParOf" srcId="{CF8D3532-565F-40C5-8D58-F4CF6762A119}" destId="{273E0FF1-B177-4F76-BFD3-651181A1A36C}" srcOrd="4" destOrd="0" presId="urn:microsoft.com/office/officeart/2008/layout/VerticalAccentList"/>
    <dgm:cxn modelId="{B96DF8AA-FA4D-462D-B758-D98CA93D36A6}" type="presParOf" srcId="{CF8D3532-565F-40C5-8D58-F4CF6762A119}" destId="{F90E949E-312C-4449-9187-99A65FFE955A}" srcOrd="5" destOrd="0" presId="urn:microsoft.com/office/officeart/2008/layout/VerticalAccentList"/>
    <dgm:cxn modelId="{2D6CBACF-BDEA-4685-B4F9-D2AC3C008D70}" type="presParOf" srcId="{CF8D3532-565F-40C5-8D58-F4CF6762A119}" destId="{A885381E-38A0-4F19-8725-87BEAF25868F}" srcOrd="6" destOrd="0" presId="urn:microsoft.com/office/officeart/2008/layout/VerticalAccentList"/>
    <dgm:cxn modelId="{4B50456E-F493-499B-B2DA-AC712FAF9A37}" type="presParOf" srcId="{148430FB-F731-422F-A1FD-53BB438C4903}" destId="{A9BBE1DB-E28C-462F-8E7F-1A98E0C7E06B}" srcOrd="2" destOrd="0" presId="urn:microsoft.com/office/officeart/2008/layout/VerticalAccentList"/>
    <dgm:cxn modelId="{DABAAD2D-0F26-4451-8B92-CEC8B1B3DA11}" type="presParOf" srcId="{148430FB-F731-422F-A1FD-53BB438C4903}" destId="{42B44550-C9F7-4B12-BA29-CDED5FF47163}" srcOrd="3" destOrd="0" presId="urn:microsoft.com/office/officeart/2008/layout/VerticalAccentList"/>
    <dgm:cxn modelId="{173CB558-4DFF-4BE3-B753-9122095F279C}" type="presParOf" srcId="{42B44550-C9F7-4B12-BA29-CDED5FF47163}" destId="{41401686-6686-4B42-9BD9-F9FF97913765}" srcOrd="0" destOrd="0" presId="urn:microsoft.com/office/officeart/2008/layout/VerticalAccentList"/>
    <dgm:cxn modelId="{E8DC0D17-58CC-4830-80F9-67FDEB6EB005}" type="presParOf" srcId="{148430FB-F731-422F-A1FD-53BB438C4903}" destId="{6B6E4A04-C1D4-4DC2-8CA2-4015ABACB95F}" srcOrd="4" destOrd="0" presId="urn:microsoft.com/office/officeart/2008/layout/VerticalAccentList"/>
    <dgm:cxn modelId="{402E98B2-CD48-4BF5-A748-275BFDF83735}" type="presParOf" srcId="{6B6E4A04-C1D4-4DC2-8CA2-4015ABACB95F}" destId="{440D4287-FBAF-499D-937E-7584D63217D9}" srcOrd="0" destOrd="0" presId="urn:microsoft.com/office/officeart/2008/layout/VerticalAccentList"/>
    <dgm:cxn modelId="{0D9FA5C4-48B2-4753-8C4A-41611755775A}" type="presParOf" srcId="{6B6E4A04-C1D4-4DC2-8CA2-4015ABACB95F}" destId="{86AB091B-4A8E-4BEF-B1B5-DE987881E1BE}" srcOrd="1" destOrd="0" presId="urn:microsoft.com/office/officeart/2008/layout/VerticalAccentList"/>
    <dgm:cxn modelId="{C76B990F-37BC-4D25-88F6-9DDF589BB7EB}" type="presParOf" srcId="{6B6E4A04-C1D4-4DC2-8CA2-4015ABACB95F}" destId="{DAB1905C-C28F-4F94-AD51-E0ACC3F94170}" srcOrd="2" destOrd="0" presId="urn:microsoft.com/office/officeart/2008/layout/VerticalAccentList"/>
    <dgm:cxn modelId="{DA1C46F8-9012-4F3E-A596-D3DE6C5C01C0}" type="presParOf" srcId="{6B6E4A04-C1D4-4DC2-8CA2-4015ABACB95F}" destId="{60F3AE8F-6841-4699-8548-109B90F431D2}" srcOrd="3" destOrd="0" presId="urn:microsoft.com/office/officeart/2008/layout/VerticalAccentList"/>
    <dgm:cxn modelId="{93EBE0C2-5527-4D25-8DDF-478A056DADDD}" type="presParOf" srcId="{6B6E4A04-C1D4-4DC2-8CA2-4015ABACB95F}" destId="{960965E4-0EF1-4B22-ABF9-C372D4AC0311}" srcOrd="4" destOrd="0" presId="urn:microsoft.com/office/officeart/2008/layout/VerticalAccentList"/>
    <dgm:cxn modelId="{C62979E6-9B3D-4F92-AAFC-5967A0580A2A}" type="presParOf" srcId="{6B6E4A04-C1D4-4DC2-8CA2-4015ABACB95F}" destId="{84C438AE-1998-4955-9254-AF2B40785A6A}" srcOrd="5" destOrd="0" presId="urn:microsoft.com/office/officeart/2008/layout/VerticalAccentList"/>
    <dgm:cxn modelId="{6099E721-9765-4FCF-852B-C15CE1A74C21}" type="presParOf" srcId="{6B6E4A04-C1D4-4DC2-8CA2-4015ABACB95F}" destId="{BA38D6FF-A827-40BE-B465-C125D2A02BB3}" srcOrd="6" destOrd="0" presId="urn:microsoft.com/office/officeart/2008/layout/VerticalAccentList"/>
    <dgm:cxn modelId="{BF11C478-2D14-4BB9-B7A7-B9155FBFF765}" type="presParOf" srcId="{148430FB-F731-422F-A1FD-53BB438C4903}" destId="{6E37A573-7639-45F7-8F59-A56EC008CADA}" srcOrd="5" destOrd="0" presId="urn:microsoft.com/office/officeart/2008/layout/VerticalAccentList"/>
    <dgm:cxn modelId="{42AF05F2-810D-4748-97AF-63490AB0B4B4}" type="presParOf" srcId="{148430FB-F731-422F-A1FD-53BB438C4903}" destId="{E231C888-69E0-4FE7-8FD4-EA28706955BE}" srcOrd="6" destOrd="0" presId="urn:microsoft.com/office/officeart/2008/layout/VerticalAccentList"/>
    <dgm:cxn modelId="{155ED901-7543-4D8A-940D-A3D9CCF27527}" type="presParOf" srcId="{E231C888-69E0-4FE7-8FD4-EA28706955BE}" destId="{62C96C67-AE18-4E37-84DF-550B3E625613}" srcOrd="0" destOrd="0" presId="urn:microsoft.com/office/officeart/2008/layout/VerticalAccentList"/>
    <dgm:cxn modelId="{AFA5D7BB-3A8D-4A10-93DD-70A26A4D05AB}" type="presParOf" srcId="{148430FB-F731-422F-A1FD-53BB438C4903}" destId="{55FC29E6-50D5-4048-988A-AC9A2890CE18}" srcOrd="7" destOrd="0" presId="urn:microsoft.com/office/officeart/2008/layout/VerticalAccentList"/>
    <dgm:cxn modelId="{0CAB2C59-4677-4536-A5B4-0F5732EC34D9}" type="presParOf" srcId="{55FC29E6-50D5-4048-988A-AC9A2890CE18}" destId="{88E33894-3DFB-424B-89C9-F306C4C54BD7}" srcOrd="0" destOrd="0" presId="urn:microsoft.com/office/officeart/2008/layout/VerticalAccentList"/>
    <dgm:cxn modelId="{8F3CE1F5-17C4-4A00-87EE-60DB4A4AD243}" type="presParOf" srcId="{55FC29E6-50D5-4048-988A-AC9A2890CE18}" destId="{83C15D9E-381A-4079-B6AD-459FEE5DC358}" srcOrd="1" destOrd="0" presId="urn:microsoft.com/office/officeart/2008/layout/VerticalAccentList"/>
    <dgm:cxn modelId="{4AB421CE-FD1B-421B-A28A-4AD6E362F191}" type="presParOf" srcId="{55FC29E6-50D5-4048-988A-AC9A2890CE18}" destId="{33FCABC0-B28C-490B-9620-5A7819A75226}" srcOrd="2" destOrd="0" presId="urn:microsoft.com/office/officeart/2008/layout/VerticalAccentList"/>
    <dgm:cxn modelId="{32F889FC-E7FC-4D13-87A1-0834DE457DD5}" type="presParOf" srcId="{55FC29E6-50D5-4048-988A-AC9A2890CE18}" destId="{A6AB74F7-8ACC-438D-A981-495529C2361B}" srcOrd="3" destOrd="0" presId="urn:microsoft.com/office/officeart/2008/layout/VerticalAccentList"/>
    <dgm:cxn modelId="{5BA52E52-B0C2-4D5A-BC67-651CCAF8CCED}" type="presParOf" srcId="{55FC29E6-50D5-4048-988A-AC9A2890CE18}" destId="{4B916A66-09E3-425F-8430-B1EA39724095}" srcOrd="4" destOrd="0" presId="urn:microsoft.com/office/officeart/2008/layout/VerticalAccentList"/>
    <dgm:cxn modelId="{8925821A-2B50-4862-814F-6AE5F66BA3F7}" type="presParOf" srcId="{55FC29E6-50D5-4048-988A-AC9A2890CE18}" destId="{3DAA37E8-4B58-452B-B9E6-F0CB6397A8A6}" srcOrd="5" destOrd="0" presId="urn:microsoft.com/office/officeart/2008/layout/VerticalAccentList"/>
    <dgm:cxn modelId="{9DAA6E7D-47DF-434E-856D-8D6EA3679EE5}" type="presParOf" srcId="{55FC29E6-50D5-4048-988A-AC9A2890CE18}" destId="{A3D554EA-7A1A-4E41-B621-195E1B24D274}" srcOrd="6" destOrd="0" presId="urn:microsoft.com/office/officeart/2008/layout/VerticalAccentList"/>
    <dgm:cxn modelId="{48D6085D-63E4-40C4-842B-B4EDED712F5B}" type="presParOf" srcId="{148430FB-F731-422F-A1FD-53BB438C4903}" destId="{699CEA09-522C-46A4-8217-6370C355920E}" srcOrd="8" destOrd="0" presId="urn:microsoft.com/office/officeart/2008/layout/VerticalAccentList"/>
    <dgm:cxn modelId="{EBC4E0BA-3C48-4ABB-8CB9-DEA68BE704B6}" type="presParOf" srcId="{148430FB-F731-422F-A1FD-53BB438C4903}" destId="{D4F262CF-6BC8-491F-874F-B4BBEBDC5AF4}" srcOrd="9" destOrd="0" presId="urn:microsoft.com/office/officeart/2008/layout/VerticalAccentList"/>
    <dgm:cxn modelId="{75A3E6D4-DC6D-4C82-A81E-A345E9CF8733}" type="presParOf" srcId="{D4F262CF-6BC8-491F-874F-B4BBEBDC5AF4}" destId="{4FD4D1A5-D2E9-412A-B6D0-06BA6392BA52}" srcOrd="0" destOrd="0" presId="urn:microsoft.com/office/officeart/2008/layout/VerticalAccentList"/>
    <dgm:cxn modelId="{60715779-8A6D-42E1-96CD-69BA1E5E9995}" type="presParOf" srcId="{148430FB-F731-422F-A1FD-53BB438C4903}" destId="{4BD04D6D-7867-4C7F-844E-4127B18ABA20}" srcOrd="10" destOrd="0" presId="urn:microsoft.com/office/officeart/2008/layout/VerticalAccentList"/>
    <dgm:cxn modelId="{37E6413F-1AD5-402F-A07F-2E5BB85FB61A}" type="presParOf" srcId="{4BD04D6D-7867-4C7F-844E-4127B18ABA20}" destId="{904E161B-869E-49B1-8B21-66CDC2BDCA5D}" srcOrd="0" destOrd="0" presId="urn:microsoft.com/office/officeart/2008/layout/VerticalAccentList"/>
    <dgm:cxn modelId="{9B60C7BE-4AFD-4C1F-ADC0-BEBF6E2762C1}" type="presParOf" srcId="{4BD04D6D-7867-4C7F-844E-4127B18ABA20}" destId="{25EFE489-9E10-47F4-BDFF-677D92019830}" srcOrd="1" destOrd="0" presId="urn:microsoft.com/office/officeart/2008/layout/VerticalAccentList"/>
    <dgm:cxn modelId="{B9959269-2040-42BA-B073-6D0935F0E9B7}" type="presParOf" srcId="{4BD04D6D-7867-4C7F-844E-4127B18ABA20}" destId="{09CA4EE2-D3A3-49E5-B776-2437EB6211CE}" srcOrd="2" destOrd="0" presId="urn:microsoft.com/office/officeart/2008/layout/VerticalAccentList"/>
    <dgm:cxn modelId="{328C09FF-8F8B-4F8B-A6F3-EF85BFC7775F}" type="presParOf" srcId="{4BD04D6D-7867-4C7F-844E-4127B18ABA20}" destId="{5179C1DA-DD20-42F0-97FF-782B0865129D}" srcOrd="3" destOrd="0" presId="urn:microsoft.com/office/officeart/2008/layout/VerticalAccentList"/>
    <dgm:cxn modelId="{3788DCAD-536E-4C94-909A-6760908D974D}" type="presParOf" srcId="{4BD04D6D-7867-4C7F-844E-4127B18ABA20}" destId="{8D532FB6-F745-47AB-89E7-DBC7B2979432}" srcOrd="4" destOrd="0" presId="urn:microsoft.com/office/officeart/2008/layout/VerticalAccentList"/>
    <dgm:cxn modelId="{B2FBBA5D-A38D-4759-B812-CEB8AFA31821}" type="presParOf" srcId="{4BD04D6D-7867-4C7F-844E-4127B18ABA20}" destId="{416F5896-FBD1-4D65-87D0-2462A4C949CB}" srcOrd="5" destOrd="0" presId="urn:microsoft.com/office/officeart/2008/layout/VerticalAccentList"/>
    <dgm:cxn modelId="{D832ACCC-4BF8-4A19-92D2-45339A9F75F6}" type="presParOf" srcId="{4BD04D6D-7867-4C7F-844E-4127B18ABA20}" destId="{BD874230-DCDF-4C25-B587-B5F0B1415A48}" srcOrd="6" destOrd="0" presId="urn:microsoft.com/office/officeart/2008/layout/VerticalAccentList"/>
    <dgm:cxn modelId="{7BECFDBF-CAF2-4906-82A1-A02645392616}" type="presParOf" srcId="{148430FB-F731-422F-A1FD-53BB438C4903}" destId="{E68D4934-04F4-44D1-A9E8-F2F3D349DD63}" srcOrd="11" destOrd="0" presId="urn:microsoft.com/office/officeart/2008/layout/VerticalAccentList"/>
    <dgm:cxn modelId="{41E2F042-86C3-4FC6-BE16-5392959538B1}" type="presParOf" srcId="{148430FB-F731-422F-A1FD-53BB438C4903}" destId="{57A77AA1-7775-4EA3-AD22-FCD4AAA9F63A}" srcOrd="12" destOrd="0" presId="urn:microsoft.com/office/officeart/2008/layout/VerticalAccentList"/>
    <dgm:cxn modelId="{CBCE1C93-5441-4ED9-90EB-015DCB71635B}" type="presParOf" srcId="{57A77AA1-7775-4EA3-AD22-FCD4AAA9F63A}" destId="{7C7D936D-1539-4DF2-93C1-E7E4D4E07A82}" srcOrd="0" destOrd="0" presId="urn:microsoft.com/office/officeart/2008/layout/VerticalAccentList"/>
    <dgm:cxn modelId="{95DD9282-9EB9-4E7C-9FBD-3A105A980CD8}" type="presParOf" srcId="{148430FB-F731-422F-A1FD-53BB438C4903}" destId="{7CE6683D-C0A1-4ECE-99D8-22243DEF3154}" srcOrd="13" destOrd="0" presId="urn:microsoft.com/office/officeart/2008/layout/VerticalAccentList"/>
    <dgm:cxn modelId="{CBB671E3-C134-4A28-BE4F-1264A8CC09AF}" type="presParOf" srcId="{7CE6683D-C0A1-4ECE-99D8-22243DEF3154}" destId="{C122DBD1-765D-4B19-91FB-487C7CB0932F}" srcOrd="0" destOrd="0" presId="urn:microsoft.com/office/officeart/2008/layout/VerticalAccentList"/>
    <dgm:cxn modelId="{1A5F4566-9274-4214-AEAB-0896CFE8B1CB}" type="presParOf" srcId="{7CE6683D-C0A1-4ECE-99D8-22243DEF3154}" destId="{542C2B20-3A36-4F06-B690-55B962EC9C20}" srcOrd="1" destOrd="0" presId="urn:microsoft.com/office/officeart/2008/layout/VerticalAccentList"/>
    <dgm:cxn modelId="{14089A71-5942-423D-8D1C-59EB4DC46DBB}" type="presParOf" srcId="{7CE6683D-C0A1-4ECE-99D8-22243DEF3154}" destId="{653615C8-D305-4685-9D88-74F55814B892}" srcOrd="2" destOrd="0" presId="urn:microsoft.com/office/officeart/2008/layout/VerticalAccentList"/>
    <dgm:cxn modelId="{58B6D3A5-CDA7-4468-82EA-25A4AF93A4B2}" type="presParOf" srcId="{7CE6683D-C0A1-4ECE-99D8-22243DEF3154}" destId="{D5ACEC36-3BC0-4418-AD17-A060DDC650E6}" srcOrd="3" destOrd="0" presId="urn:microsoft.com/office/officeart/2008/layout/VerticalAccentList"/>
    <dgm:cxn modelId="{39B6CE01-6518-411F-8F22-AA6D08905B13}" type="presParOf" srcId="{7CE6683D-C0A1-4ECE-99D8-22243DEF3154}" destId="{1CF48C50-4A94-4C1C-BCAD-3AC9082C7C8B}" srcOrd="4" destOrd="0" presId="urn:microsoft.com/office/officeart/2008/layout/VerticalAccentList"/>
    <dgm:cxn modelId="{0AF35854-F49B-4774-A7D4-75089B2F6E5E}" type="presParOf" srcId="{7CE6683D-C0A1-4ECE-99D8-22243DEF3154}" destId="{7D3B52C6-E846-469C-98A9-D98DB8EB3852}" srcOrd="5" destOrd="0" presId="urn:microsoft.com/office/officeart/2008/layout/VerticalAccentList"/>
    <dgm:cxn modelId="{94EC87EB-0FC9-443A-9633-1614DB2552FE}" type="presParOf" srcId="{7CE6683D-C0A1-4ECE-99D8-22243DEF3154}" destId="{00077D85-EF35-494A-83C5-F67A1F62DEC4}"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618C954-FD51-446B-82C4-DBFBD094741A}" type="doc">
      <dgm:prSet loTypeId="urn:microsoft.com/office/officeart/2008/layout/VerticalAccentList" loCatId="list" qsTypeId="urn:microsoft.com/office/officeart/2005/8/quickstyle/simple1" qsCatId="simple" csTypeId="urn:microsoft.com/office/officeart/2005/8/colors/accent1_2" csCatId="accent1"/>
      <dgm:spPr/>
      <dgm:t>
        <a:bodyPr/>
        <a:lstStyle/>
        <a:p>
          <a:endParaRPr lang="el-GR"/>
        </a:p>
      </dgm:t>
    </dgm:pt>
    <dgm:pt modelId="{BD27C04E-C358-4B5B-9A10-D934AB7291DE}">
      <dgm:prSet custT="1"/>
      <dgm:spPr/>
      <dgm:t>
        <a:bodyPr/>
        <a:lstStyle/>
        <a:p>
          <a:pPr rtl="0"/>
          <a:r>
            <a:rPr lang="el-GR" sz="2800" b="0" i="0" dirty="0" smtClean="0"/>
            <a:t>Μεγιστοποίηση / ελαχιστοποίηση</a:t>
          </a:r>
          <a:endParaRPr lang="el-GR" sz="2800" dirty="0"/>
        </a:p>
      </dgm:t>
    </dgm:pt>
    <dgm:pt modelId="{93FF8B32-AB02-416F-9EBC-2ACBE0890498}" type="parTrans" cxnId="{FC853555-A5C6-4D70-B175-4209E19A551A}">
      <dgm:prSet/>
      <dgm:spPr/>
      <dgm:t>
        <a:bodyPr/>
        <a:lstStyle/>
        <a:p>
          <a:endParaRPr lang="el-GR"/>
        </a:p>
      </dgm:t>
    </dgm:pt>
    <dgm:pt modelId="{95B630F3-44C2-45A5-A88A-D7119137165F}" type="sibTrans" cxnId="{FC853555-A5C6-4D70-B175-4209E19A551A}">
      <dgm:prSet/>
      <dgm:spPr/>
      <dgm:t>
        <a:bodyPr/>
        <a:lstStyle/>
        <a:p>
          <a:endParaRPr lang="el-GR"/>
        </a:p>
      </dgm:t>
    </dgm:pt>
    <dgm:pt modelId="{AC7DF041-7A5F-479E-8CD4-7D8D39DE5ABC}">
      <dgm:prSet custT="1"/>
      <dgm:spPr/>
      <dgm:t>
        <a:bodyPr/>
        <a:lstStyle/>
        <a:p>
          <a:pPr rtl="0"/>
          <a:r>
            <a:rPr lang="el-GR" sz="2800" b="0" i="0" dirty="0" smtClean="0"/>
            <a:t>Προβλέψεις &amp; καταστροφολογία </a:t>
          </a:r>
          <a:endParaRPr lang="el-GR" sz="2800" dirty="0"/>
        </a:p>
      </dgm:t>
    </dgm:pt>
    <dgm:pt modelId="{4FD03532-BAB5-42EE-9EF3-84E0AD7C9772}" type="parTrans" cxnId="{8ECDB3FD-8121-47A6-8D44-BB5916310BAE}">
      <dgm:prSet/>
      <dgm:spPr/>
      <dgm:t>
        <a:bodyPr/>
        <a:lstStyle/>
        <a:p>
          <a:endParaRPr lang="el-GR"/>
        </a:p>
      </dgm:t>
    </dgm:pt>
    <dgm:pt modelId="{D6B9DD63-A9F6-4119-AF0D-0B663752E954}" type="sibTrans" cxnId="{8ECDB3FD-8121-47A6-8D44-BB5916310BAE}">
      <dgm:prSet/>
      <dgm:spPr/>
      <dgm:t>
        <a:bodyPr/>
        <a:lstStyle/>
        <a:p>
          <a:endParaRPr lang="el-GR"/>
        </a:p>
      </dgm:t>
    </dgm:pt>
    <dgm:pt modelId="{1DEE881B-23A0-462A-892E-D1B9F7C16788}">
      <dgm:prSet custT="1"/>
      <dgm:spPr/>
      <dgm:t>
        <a:bodyPr/>
        <a:lstStyle/>
        <a:p>
          <a:pPr rtl="0"/>
          <a:r>
            <a:rPr lang="el-GR" sz="2800" b="0" i="0" dirty="0" smtClean="0"/>
            <a:t>Αυθαίρετο συμπέρασμα</a:t>
          </a:r>
          <a:endParaRPr lang="el-GR" sz="2800" dirty="0"/>
        </a:p>
      </dgm:t>
    </dgm:pt>
    <dgm:pt modelId="{12AE2354-37F8-47DF-B2E7-09AB090CC6D8}" type="parTrans" cxnId="{41C1B684-0945-48C7-8010-864ABC96663C}">
      <dgm:prSet/>
      <dgm:spPr/>
      <dgm:t>
        <a:bodyPr/>
        <a:lstStyle/>
        <a:p>
          <a:endParaRPr lang="el-GR"/>
        </a:p>
      </dgm:t>
    </dgm:pt>
    <dgm:pt modelId="{BB11410D-F47E-4B29-B53B-361F4A700B0A}" type="sibTrans" cxnId="{41C1B684-0945-48C7-8010-864ABC96663C}">
      <dgm:prSet/>
      <dgm:spPr/>
      <dgm:t>
        <a:bodyPr/>
        <a:lstStyle/>
        <a:p>
          <a:endParaRPr lang="el-GR"/>
        </a:p>
      </dgm:t>
    </dgm:pt>
    <dgm:pt modelId="{5B965705-AFDC-4473-B2A7-E8CC72C2DA3E}">
      <dgm:prSet custT="1"/>
      <dgm:spPr/>
      <dgm:t>
        <a:bodyPr/>
        <a:lstStyle/>
        <a:p>
          <a:pPr rtl="0"/>
          <a:r>
            <a:rPr lang="el-GR" sz="2800" b="0" i="0" dirty="0" smtClean="0"/>
            <a:t>Εσφαλμένη τιτλοφόρηση </a:t>
          </a:r>
          <a:endParaRPr lang="el-GR" sz="2800" dirty="0"/>
        </a:p>
      </dgm:t>
    </dgm:pt>
    <dgm:pt modelId="{4C1ECF39-5FF7-453C-A48C-90A4956E5D46}" type="parTrans" cxnId="{308F7037-6CA3-4C00-86C3-AFDD0E3F0194}">
      <dgm:prSet/>
      <dgm:spPr/>
      <dgm:t>
        <a:bodyPr/>
        <a:lstStyle/>
        <a:p>
          <a:endParaRPr lang="el-GR"/>
        </a:p>
      </dgm:t>
    </dgm:pt>
    <dgm:pt modelId="{F7DE766C-A4A7-4B43-9E42-7F24C2366ECC}" type="sibTrans" cxnId="{308F7037-6CA3-4C00-86C3-AFDD0E3F0194}">
      <dgm:prSet/>
      <dgm:spPr/>
      <dgm:t>
        <a:bodyPr/>
        <a:lstStyle/>
        <a:p>
          <a:endParaRPr lang="el-GR"/>
        </a:p>
      </dgm:t>
    </dgm:pt>
    <dgm:pt modelId="{341FBA5E-B5EE-4073-8A52-C56DD3141273}" type="pres">
      <dgm:prSet presAssocID="{E618C954-FD51-446B-82C4-DBFBD094741A}" presName="Name0" presStyleCnt="0">
        <dgm:presLayoutVars>
          <dgm:chMax/>
          <dgm:chPref/>
          <dgm:dir/>
        </dgm:presLayoutVars>
      </dgm:prSet>
      <dgm:spPr/>
      <dgm:t>
        <a:bodyPr/>
        <a:lstStyle/>
        <a:p>
          <a:endParaRPr lang="el-GR"/>
        </a:p>
      </dgm:t>
    </dgm:pt>
    <dgm:pt modelId="{673EDD60-1ADD-45BD-B3B2-01BDD502D049}" type="pres">
      <dgm:prSet presAssocID="{BD27C04E-C358-4B5B-9A10-D934AB7291DE}" presName="parenttextcomposite" presStyleCnt="0"/>
      <dgm:spPr/>
    </dgm:pt>
    <dgm:pt modelId="{1F790871-69C6-449D-AAC2-72403F007C97}" type="pres">
      <dgm:prSet presAssocID="{BD27C04E-C358-4B5B-9A10-D934AB7291DE}" presName="parenttext" presStyleLbl="revTx" presStyleIdx="0" presStyleCnt="4">
        <dgm:presLayoutVars>
          <dgm:chMax/>
          <dgm:chPref val="2"/>
          <dgm:bulletEnabled val="1"/>
        </dgm:presLayoutVars>
      </dgm:prSet>
      <dgm:spPr/>
      <dgm:t>
        <a:bodyPr/>
        <a:lstStyle/>
        <a:p>
          <a:endParaRPr lang="el-GR"/>
        </a:p>
      </dgm:t>
    </dgm:pt>
    <dgm:pt modelId="{ABEF5B5F-4770-4A7B-B25F-B1200E2C8C79}" type="pres">
      <dgm:prSet presAssocID="{BD27C04E-C358-4B5B-9A10-D934AB7291DE}" presName="parallelogramComposite" presStyleCnt="0"/>
      <dgm:spPr/>
    </dgm:pt>
    <dgm:pt modelId="{E97B242E-D7CB-4772-ADA5-A4178687FB42}" type="pres">
      <dgm:prSet presAssocID="{BD27C04E-C358-4B5B-9A10-D934AB7291DE}" presName="parallelogram1" presStyleLbl="alignNode1" presStyleIdx="0" presStyleCnt="28"/>
      <dgm:spPr/>
    </dgm:pt>
    <dgm:pt modelId="{69940F0A-50C0-4D6D-BDBF-255AE3E65269}" type="pres">
      <dgm:prSet presAssocID="{BD27C04E-C358-4B5B-9A10-D934AB7291DE}" presName="parallelogram2" presStyleLbl="alignNode1" presStyleIdx="1" presStyleCnt="28"/>
      <dgm:spPr/>
    </dgm:pt>
    <dgm:pt modelId="{083BAAD3-7B80-47B8-98C4-D82722A5B3BC}" type="pres">
      <dgm:prSet presAssocID="{BD27C04E-C358-4B5B-9A10-D934AB7291DE}" presName="parallelogram3" presStyleLbl="alignNode1" presStyleIdx="2" presStyleCnt="28"/>
      <dgm:spPr/>
    </dgm:pt>
    <dgm:pt modelId="{15706632-33B9-480B-9829-722669A0FCC5}" type="pres">
      <dgm:prSet presAssocID="{BD27C04E-C358-4B5B-9A10-D934AB7291DE}" presName="parallelogram4" presStyleLbl="alignNode1" presStyleIdx="3" presStyleCnt="28"/>
      <dgm:spPr/>
    </dgm:pt>
    <dgm:pt modelId="{6EB4E70E-4BC5-400A-9530-E7F291F1DFD8}" type="pres">
      <dgm:prSet presAssocID="{BD27C04E-C358-4B5B-9A10-D934AB7291DE}" presName="parallelogram5" presStyleLbl="alignNode1" presStyleIdx="4" presStyleCnt="28"/>
      <dgm:spPr/>
    </dgm:pt>
    <dgm:pt modelId="{43FE8C8A-A491-4D43-912B-4C3A47B40FA6}" type="pres">
      <dgm:prSet presAssocID="{BD27C04E-C358-4B5B-9A10-D934AB7291DE}" presName="parallelogram6" presStyleLbl="alignNode1" presStyleIdx="5" presStyleCnt="28"/>
      <dgm:spPr/>
    </dgm:pt>
    <dgm:pt modelId="{B787A60F-1B7F-4011-9B25-7AC49C23D889}" type="pres">
      <dgm:prSet presAssocID="{BD27C04E-C358-4B5B-9A10-D934AB7291DE}" presName="parallelogram7" presStyleLbl="alignNode1" presStyleIdx="6" presStyleCnt="28"/>
      <dgm:spPr/>
    </dgm:pt>
    <dgm:pt modelId="{F30F68F5-48C0-41AA-AE9D-30C6A0384791}" type="pres">
      <dgm:prSet presAssocID="{95B630F3-44C2-45A5-A88A-D7119137165F}" presName="sibTrans" presStyleCnt="0"/>
      <dgm:spPr/>
    </dgm:pt>
    <dgm:pt modelId="{5B74D934-CF1B-438C-A863-447F019FA2B9}" type="pres">
      <dgm:prSet presAssocID="{AC7DF041-7A5F-479E-8CD4-7D8D39DE5ABC}" presName="parenttextcomposite" presStyleCnt="0"/>
      <dgm:spPr/>
    </dgm:pt>
    <dgm:pt modelId="{448022C1-2778-4CD2-A6F4-8AE2D2632C41}" type="pres">
      <dgm:prSet presAssocID="{AC7DF041-7A5F-479E-8CD4-7D8D39DE5ABC}" presName="parenttext" presStyleLbl="revTx" presStyleIdx="1" presStyleCnt="4">
        <dgm:presLayoutVars>
          <dgm:chMax/>
          <dgm:chPref val="2"/>
          <dgm:bulletEnabled val="1"/>
        </dgm:presLayoutVars>
      </dgm:prSet>
      <dgm:spPr/>
      <dgm:t>
        <a:bodyPr/>
        <a:lstStyle/>
        <a:p>
          <a:endParaRPr lang="el-GR"/>
        </a:p>
      </dgm:t>
    </dgm:pt>
    <dgm:pt modelId="{5AB75D16-52F0-4DBA-B192-484E1683DBA7}" type="pres">
      <dgm:prSet presAssocID="{AC7DF041-7A5F-479E-8CD4-7D8D39DE5ABC}" presName="parallelogramComposite" presStyleCnt="0"/>
      <dgm:spPr/>
    </dgm:pt>
    <dgm:pt modelId="{4F6CF83E-C2B9-4C26-999B-C25739A8CC76}" type="pres">
      <dgm:prSet presAssocID="{AC7DF041-7A5F-479E-8CD4-7D8D39DE5ABC}" presName="parallelogram1" presStyleLbl="alignNode1" presStyleIdx="7" presStyleCnt="28"/>
      <dgm:spPr/>
    </dgm:pt>
    <dgm:pt modelId="{7D0C3C67-8933-4F79-8A5A-B46A14FA4EA3}" type="pres">
      <dgm:prSet presAssocID="{AC7DF041-7A5F-479E-8CD4-7D8D39DE5ABC}" presName="parallelogram2" presStyleLbl="alignNode1" presStyleIdx="8" presStyleCnt="28"/>
      <dgm:spPr/>
    </dgm:pt>
    <dgm:pt modelId="{B924CF43-6CB2-43CE-862C-67312E024409}" type="pres">
      <dgm:prSet presAssocID="{AC7DF041-7A5F-479E-8CD4-7D8D39DE5ABC}" presName="parallelogram3" presStyleLbl="alignNode1" presStyleIdx="9" presStyleCnt="28"/>
      <dgm:spPr/>
    </dgm:pt>
    <dgm:pt modelId="{6B3CCE40-3D42-4217-A2FD-200C30A73BEE}" type="pres">
      <dgm:prSet presAssocID="{AC7DF041-7A5F-479E-8CD4-7D8D39DE5ABC}" presName="parallelogram4" presStyleLbl="alignNode1" presStyleIdx="10" presStyleCnt="28"/>
      <dgm:spPr/>
    </dgm:pt>
    <dgm:pt modelId="{5318A1CE-4D80-405F-9407-CCFE66B5350F}" type="pres">
      <dgm:prSet presAssocID="{AC7DF041-7A5F-479E-8CD4-7D8D39DE5ABC}" presName="parallelogram5" presStyleLbl="alignNode1" presStyleIdx="11" presStyleCnt="28"/>
      <dgm:spPr/>
    </dgm:pt>
    <dgm:pt modelId="{86472928-1DB3-44AF-8208-89DA49234364}" type="pres">
      <dgm:prSet presAssocID="{AC7DF041-7A5F-479E-8CD4-7D8D39DE5ABC}" presName="parallelogram6" presStyleLbl="alignNode1" presStyleIdx="12" presStyleCnt="28"/>
      <dgm:spPr/>
    </dgm:pt>
    <dgm:pt modelId="{E957DC89-C5FE-49CD-9E5E-AF3731610B64}" type="pres">
      <dgm:prSet presAssocID="{AC7DF041-7A5F-479E-8CD4-7D8D39DE5ABC}" presName="parallelogram7" presStyleLbl="alignNode1" presStyleIdx="13" presStyleCnt="28"/>
      <dgm:spPr/>
    </dgm:pt>
    <dgm:pt modelId="{8980315D-B9F1-4D69-BCD9-1F8E9CEFADBA}" type="pres">
      <dgm:prSet presAssocID="{D6B9DD63-A9F6-4119-AF0D-0B663752E954}" presName="sibTrans" presStyleCnt="0"/>
      <dgm:spPr/>
    </dgm:pt>
    <dgm:pt modelId="{713DC304-79C8-45E7-B7A0-5CA193342987}" type="pres">
      <dgm:prSet presAssocID="{1DEE881B-23A0-462A-892E-D1B9F7C16788}" presName="parenttextcomposite" presStyleCnt="0"/>
      <dgm:spPr/>
    </dgm:pt>
    <dgm:pt modelId="{C9D6850A-8B19-4DE6-BCD3-DCB8EEC4BFF5}" type="pres">
      <dgm:prSet presAssocID="{1DEE881B-23A0-462A-892E-D1B9F7C16788}" presName="parenttext" presStyleLbl="revTx" presStyleIdx="2" presStyleCnt="4">
        <dgm:presLayoutVars>
          <dgm:chMax/>
          <dgm:chPref val="2"/>
          <dgm:bulletEnabled val="1"/>
        </dgm:presLayoutVars>
      </dgm:prSet>
      <dgm:spPr/>
      <dgm:t>
        <a:bodyPr/>
        <a:lstStyle/>
        <a:p>
          <a:endParaRPr lang="el-GR"/>
        </a:p>
      </dgm:t>
    </dgm:pt>
    <dgm:pt modelId="{33247274-5ED5-4979-9B39-3A753F6B43FF}" type="pres">
      <dgm:prSet presAssocID="{1DEE881B-23A0-462A-892E-D1B9F7C16788}" presName="parallelogramComposite" presStyleCnt="0"/>
      <dgm:spPr/>
    </dgm:pt>
    <dgm:pt modelId="{D4184A5E-E443-4F49-B8BB-6E3519BBEAA6}" type="pres">
      <dgm:prSet presAssocID="{1DEE881B-23A0-462A-892E-D1B9F7C16788}" presName="parallelogram1" presStyleLbl="alignNode1" presStyleIdx="14" presStyleCnt="28"/>
      <dgm:spPr/>
    </dgm:pt>
    <dgm:pt modelId="{3BFF8101-B60D-40B6-8471-26B2B164D729}" type="pres">
      <dgm:prSet presAssocID="{1DEE881B-23A0-462A-892E-D1B9F7C16788}" presName="parallelogram2" presStyleLbl="alignNode1" presStyleIdx="15" presStyleCnt="28"/>
      <dgm:spPr/>
    </dgm:pt>
    <dgm:pt modelId="{66BBA203-58A0-4A97-B3BF-A5A470CC25A0}" type="pres">
      <dgm:prSet presAssocID="{1DEE881B-23A0-462A-892E-D1B9F7C16788}" presName="parallelogram3" presStyleLbl="alignNode1" presStyleIdx="16" presStyleCnt="28"/>
      <dgm:spPr/>
    </dgm:pt>
    <dgm:pt modelId="{DEBEDBA7-2AE0-44F5-A43B-D7080DCBD539}" type="pres">
      <dgm:prSet presAssocID="{1DEE881B-23A0-462A-892E-D1B9F7C16788}" presName="parallelogram4" presStyleLbl="alignNode1" presStyleIdx="17" presStyleCnt="28"/>
      <dgm:spPr/>
    </dgm:pt>
    <dgm:pt modelId="{5C809483-F767-404F-930C-4FC22FCF690A}" type="pres">
      <dgm:prSet presAssocID="{1DEE881B-23A0-462A-892E-D1B9F7C16788}" presName="parallelogram5" presStyleLbl="alignNode1" presStyleIdx="18" presStyleCnt="28"/>
      <dgm:spPr/>
    </dgm:pt>
    <dgm:pt modelId="{11A625B9-8E91-4CC3-B0AC-9EAD7638EEF4}" type="pres">
      <dgm:prSet presAssocID="{1DEE881B-23A0-462A-892E-D1B9F7C16788}" presName="parallelogram6" presStyleLbl="alignNode1" presStyleIdx="19" presStyleCnt="28"/>
      <dgm:spPr/>
    </dgm:pt>
    <dgm:pt modelId="{52113A05-CAE6-457F-BB6B-E4D1179E1761}" type="pres">
      <dgm:prSet presAssocID="{1DEE881B-23A0-462A-892E-D1B9F7C16788}" presName="parallelogram7" presStyleLbl="alignNode1" presStyleIdx="20" presStyleCnt="28"/>
      <dgm:spPr/>
    </dgm:pt>
    <dgm:pt modelId="{D64D6BAE-E601-465B-AA53-49DCA4982809}" type="pres">
      <dgm:prSet presAssocID="{BB11410D-F47E-4B29-B53B-361F4A700B0A}" presName="sibTrans" presStyleCnt="0"/>
      <dgm:spPr/>
    </dgm:pt>
    <dgm:pt modelId="{766713D7-DD80-4106-AD99-35FA63D8F903}" type="pres">
      <dgm:prSet presAssocID="{5B965705-AFDC-4473-B2A7-E8CC72C2DA3E}" presName="parenttextcomposite" presStyleCnt="0"/>
      <dgm:spPr/>
    </dgm:pt>
    <dgm:pt modelId="{8D484733-767F-41E0-B22E-B199291B8A64}" type="pres">
      <dgm:prSet presAssocID="{5B965705-AFDC-4473-B2A7-E8CC72C2DA3E}" presName="parenttext" presStyleLbl="revTx" presStyleIdx="3" presStyleCnt="4">
        <dgm:presLayoutVars>
          <dgm:chMax/>
          <dgm:chPref val="2"/>
          <dgm:bulletEnabled val="1"/>
        </dgm:presLayoutVars>
      </dgm:prSet>
      <dgm:spPr/>
      <dgm:t>
        <a:bodyPr/>
        <a:lstStyle/>
        <a:p>
          <a:endParaRPr lang="el-GR"/>
        </a:p>
      </dgm:t>
    </dgm:pt>
    <dgm:pt modelId="{750F88E8-D248-4F63-8A65-1BE137B8AB1A}" type="pres">
      <dgm:prSet presAssocID="{5B965705-AFDC-4473-B2A7-E8CC72C2DA3E}" presName="parallelogramComposite" presStyleCnt="0"/>
      <dgm:spPr/>
    </dgm:pt>
    <dgm:pt modelId="{7FEC2B4A-06D5-4B9D-AD71-027445ECBB19}" type="pres">
      <dgm:prSet presAssocID="{5B965705-AFDC-4473-B2A7-E8CC72C2DA3E}" presName="parallelogram1" presStyleLbl="alignNode1" presStyleIdx="21" presStyleCnt="28"/>
      <dgm:spPr/>
    </dgm:pt>
    <dgm:pt modelId="{18EFE056-0A5A-4E45-838C-EF26EE88EC15}" type="pres">
      <dgm:prSet presAssocID="{5B965705-AFDC-4473-B2A7-E8CC72C2DA3E}" presName="parallelogram2" presStyleLbl="alignNode1" presStyleIdx="22" presStyleCnt="28"/>
      <dgm:spPr/>
    </dgm:pt>
    <dgm:pt modelId="{8560A078-CCBE-4382-8F3C-4B1D70C9B6E0}" type="pres">
      <dgm:prSet presAssocID="{5B965705-AFDC-4473-B2A7-E8CC72C2DA3E}" presName="parallelogram3" presStyleLbl="alignNode1" presStyleIdx="23" presStyleCnt="28"/>
      <dgm:spPr/>
    </dgm:pt>
    <dgm:pt modelId="{F7A47A80-0F16-44F3-A07D-DF182A3288F8}" type="pres">
      <dgm:prSet presAssocID="{5B965705-AFDC-4473-B2A7-E8CC72C2DA3E}" presName="parallelogram4" presStyleLbl="alignNode1" presStyleIdx="24" presStyleCnt="28"/>
      <dgm:spPr/>
    </dgm:pt>
    <dgm:pt modelId="{B4D870FE-C5D2-4786-9442-CE53BA1CEB35}" type="pres">
      <dgm:prSet presAssocID="{5B965705-AFDC-4473-B2A7-E8CC72C2DA3E}" presName="parallelogram5" presStyleLbl="alignNode1" presStyleIdx="25" presStyleCnt="28"/>
      <dgm:spPr/>
    </dgm:pt>
    <dgm:pt modelId="{3C219CEE-0C44-4D7F-A341-36F34B71AD1D}" type="pres">
      <dgm:prSet presAssocID="{5B965705-AFDC-4473-B2A7-E8CC72C2DA3E}" presName="parallelogram6" presStyleLbl="alignNode1" presStyleIdx="26" presStyleCnt="28"/>
      <dgm:spPr/>
    </dgm:pt>
    <dgm:pt modelId="{21BE9AF8-D2E7-4D3E-860F-07EFEA830940}" type="pres">
      <dgm:prSet presAssocID="{5B965705-AFDC-4473-B2A7-E8CC72C2DA3E}" presName="parallelogram7" presStyleLbl="alignNode1" presStyleIdx="27" presStyleCnt="28"/>
      <dgm:spPr/>
    </dgm:pt>
  </dgm:ptLst>
  <dgm:cxnLst>
    <dgm:cxn modelId="{0C53223A-8503-4470-ADF6-90DCB08744F5}" type="presOf" srcId="{E618C954-FD51-446B-82C4-DBFBD094741A}" destId="{341FBA5E-B5EE-4073-8A52-C56DD3141273}" srcOrd="0" destOrd="0" presId="urn:microsoft.com/office/officeart/2008/layout/VerticalAccentList"/>
    <dgm:cxn modelId="{7F311EC2-A761-49D0-88CF-80695C3363CE}" type="presOf" srcId="{5B965705-AFDC-4473-B2A7-E8CC72C2DA3E}" destId="{8D484733-767F-41E0-B22E-B199291B8A64}" srcOrd="0" destOrd="0" presId="urn:microsoft.com/office/officeart/2008/layout/VerticalAccentList"/>
    <dgm:cxn modelId="{D472F190-1034-4B09-9B58-5BD48B9E3AAB}" type="presOf" srcId="{AC7DF041-7A5F-479E-8CD4-7D8D39DE5ABC}" destId="{448022C1-2778-4CD2-A6F4-8AE2D2632C41}" srcOrd="0" destOrd="0" presId="urn:microsoft.com/office/officeart/2008/layout/VerticalAccentList"/>
    <dgm:cxn modelId="{58D4567C-AF57-4A8A-BA81-2440193C8582}" type="presOf" srcId="{BD27C04E-C358-4B5B-9A10-D934AB7291DE}" destId="{1F790871-69C6-449D-AAC2-72403F007C97}" srcOrd="0" destOrd="0" presId="urn:microsoft.com/office/officeart/2008/layout/VerticalAccentList"/>
    <dgm:cxn modelId="{308F7037-6CA3-4C00-86C3-AFDD0E3F0194}" srcId="{E618C954-FD51-446B-82C4-DBFBD094741A}" destId="{5B965705-AFDC-4473-B2A7-E8CC72C2DA3E}" srcOrd="3" destOrd="0" parTransId="{4C1ECF39-5FF7-453C-A48C-90A4956E5D46}" sibTransId="{F7DE766C-A4A7-4B43-9E42-7F24C2366ECC}"/>
    <dgm:cxn modelId="{587BF928-1987-4A65-8A93-DD8DAAF038B7}" type="presOf" srcId="{1DEE881B-23A0-462A-892E-D1B9F7C16788}" destId="{C9D6850A-8B19-4DE6-BCD3-DCB8EEC4BFF5}" srcOrd="0" destOrd="0" presId="urn:microsoft.com/office/officeart/2008/layout/VerticalAccentList"/>
    <dgm:cxn modelId="{8ECDB3FD-8121-47A6-8D44-BB5916310BAE}" srcId="{E618C954-FD51-446B-82C4-DBFBD094741A}" destId="{AC7DF041-7A5F-479E-8CD4-7D8D39DE5ABC}" srcOrd="1" destOrd="0" parTransId="{4FD03532-BAB5-42EE-9EF3-84E0AD7C9772}" sibTransId="{D6B9DD63-A9F6-4119-AF0D-0B663752E954}"/>
    <dgm:cxn modelId="{41C1B684-0945-48C7-8010-864ABC96663C}" srcId="{E618C954-FD51-446B-82C4-DBFBD094741A}" destId="{1DEE881B-23A0-462A-892E-D1B9F7C16788}" srcOrd="2" destOrd="0" parTransId="{12AE2354-37F8-47DF-B2E7-09AB090CC6D8}" sibTransId="{BB11410D-F47E-4B29-B53B-361F4A700B0A}"/>
    <dgm:cxn modelId="{FC853555-A5C6-4D70-B175-4209E19A551A}" srcId="{E618C954-FD51-446B-82C4-DBFBD094741A}" destId="{BD27C04E-C358-4B5B-9A10-D934AB7291DE}" srcOrd="0" destOrd="0" parTransId="{93FF8B32-AB02-416F-9EBC-2ACBE0890498}" sibTransId="{95B630F3-44C2-45A5-A88A-D7119137165F}"/>
    <dgm:cxn modelId="{CDAC93FB-CA78-4BB5-9047-071CA3DE6F93}" type="presParOf" srcId="{341FBA5E-B5EE-4073-8A52-C56DD3141273}" destId="{673EDD60-1ADD-45BD-B3B2-01BDD502D049}" srcOrd="0" destOrd="0" presId="urn:microsoft.com/office/officeart/2008/layout/VerticalAccentList"/>
    <dgm:cxn modelId="{8447DD0A-23BE-4E36-B30A-A7937DB411BC}" type="presParOf" srcId="{673EDD60-1ADD-45BD-B3B2-01BDD502D049}" destId="{1F790871-69C6-449D-AAC2-72403F007C97}" srcOrd="0" destOrd="0" presId="urn:microsoft.com/office/officeart/2008/layout/VerticalAccentList"/>
    <dgm:cxn modelId="{0AFB3B85-5A59-4448-8370-0FF7741944E2}" type="presParOf" srcId="{341FBA5E-B5EE-4073-8A52-C56DD3141273}" destId="{ABEF5B5F-4770-4A7B-B25F-B1200E2C8C79}" srcOrd="1" destOrd="0" presId="urn:microsoft.com/office/officeart/2008/layout/VerticalAccentList"/>
    <dgm:cxn modelId="{F31D0FD0-F687-41F6-BE46-09A3F87901CB}" type="presParOf" srcId="{ABEF5B5F-4770-4A7B-B25F-B1200E2C8C79}" destId="{E97B242E-D7CB-4772-ADA5-A4178687FB42}" srcOrd="0" destOrd="0" presId="urn:microsoft.com/office/officeart/2008/layout/VerticalAccentList"/>
    <dgm:cxn modelId="{8D706CEE-3E4E-4F29-BCD0-728135D3250B}" type="presParOf" srcId="{ABEF5B5F-4770-4A7B-B25F-B1200E2C8C79}" destId="{69940F0A-50C0-4D6D-BDBF-255AE3E65269}" srcOrd="1" destOrd="0" presId="urn:microsoft.com/office/officeart/2008/layout/VerticalAccentList"/>
    <dgm:cxn modelId="{267718AC-E9B1-46E9-ABAB-E7E437BA132F}" type="presParOf" srcId="{ABEF5B5F-4770-4A7B-B25F-B1200E2C8C79}" destId="{083BAAD3-7B80-47B8-98C4-D82722A5B3BC}" srcOrd="2" destOrd="0" presId="urn:microsoft.com/office/officeart/2008/layout/VerticalAccentList"/>
    <dgm:cxn modelId="{93C3D87A-E2AD-44EC-8F46-0C2E0155E0D1}" type="presParOf" srcId="{ABEF5B5F-4770-4A7B-B25F-B1200E2C8C79}" destId="{15706632-33B9-480B-9829-722669A0FCC5}" srcOrd="3" destOrd="0" presId="urn:microsoft.com/office/officeart/2008/layout/VerticalAccentList"/>
    <dgm:cxn modelId="{38B21D8A-0B6F-418C-85D2-D1D4AA3BA084}" type="presParOf" srcId="{ABEF5B5F-4770-4A7B-B25F-B1200E2C8C79}" destId="{6EB4E70E-4BC5-400A-9530-E7F291F1DFD8}" srcOrd="4" destOrd="0" presId="urn:microsoft.com/office/officeart/2008/layout/VerticalAccentList"/>
    <dgm:cxn modelId="{9AFC4CBE-B33C-44E1-A074-6C4CA4C99307}" type="presParOf" srcId="{ABEF5B5F-4770-4A7B-B25F-B1200E2C8C79}" destId="{43FE8C8A-A491-4D43-912B-4C3A47B40FA6}" srcOrd="5" destOrd="0" presId="urn:microsoft.com/office/officeart/2008/layout/VerticalAccentList"/>
    <dgm:cxn modelId="{0B54DCCD-A4AD-4F32-8DD8-6EB3BDAD31EE}" type="presParOf" srcId="{ABEF5B5F-4770-4A7B-B25F-B1200E2C8C79}" destId="{B787A60F-1B7F-4011-9B25-7AC49C23D889}" srcOrd="6" destOrd="0" presId="urn:microsoft.com/office/officeart/2008/layout/VerticalAccentList"/>
    <dgm:cxn modelId="{1F033CDA-F0BE-4D36-BDCD-4BC5314286BD}" type="presParOf" srcId="{341FBA5E-B5EE-4073-8A52-C56DD3141273}" destId="{F30F68F5-48C0-41AA-AE9D-30C6A0384791}" srcOrd="2" destOrd="0" presId="urn:microsoft.com/office/officeart/2008/layout/VerticalAccentList"/>
    <dgm:cxn modelId="{8028ED71-B3D1-4EF4-9AAF-AAF581A3031C}" type="presParOf" srcId="{341FBA5E-B5EE-4073-8A52-C56DD3141273}" destId="{5B74D934-CF1B-438C-A863-447F019FA2B9}" srcOrd="3" destOrd="0" presId="urn:microsoft.com/office/officeart/2008/layout/VerticalAccentList"/>
    <dgm:cxn modelId="{8A4DE201-CD1A-4080-910A-892FC773F1C2}" type="presParOf" srcId="{5B74D934-CF1B-438C-A863-447F019FA2B9}" destId="{448022C1-2778-4CD2-A6F4-8AE2D2632C41}" srcOrd="0" destOrd="0" presId="urn:microsoft.com/office/officeart/2008/layout/VerticalAccentList"/>
    <dgm:cxn modelId="{74ECC349-779B-4EF7-B0E4-F32A7A955775}" type="presParOf" srcId="{341FBA5E-B5EE-4073-8A52-C56DD3141273}" destId="{5AB75D16-52F0-4DBA-B192-484E1683DBA7}" srcOrd="4" destOrd="0" presId="urn:microsoft.com/office/officeart/2008/layout/VerticalAccentList"/>
    <dgm:cxn modelId="{C633B299-90CB-41AC-AB35-B2C1CAAE779A}" type="presParOf" srcId="{5AB75D16-52F0-4DBA-B192-484E1683DBA7}" destId="{4F6CF83E-C2B9-4C26-999B-C25739A8CC76}" srcOrd="0" destOrd="0" presId="urn:microsoft.com/office/officeart/2008/layout/VerticalAccentList"/>
    <dgm:cxn modelId="{6FC9CF47-3CF6-49DA-AD13-C727A7981249}" type="presParOf" srcId="{5AB75D16-52F0-4DBA-B192-484E1683DBA7}" destId="{7D0C3C67-8933-4F79-8A5A-B46A14FA4EA3}" srcOrd="1" destOrd="0" presId="urn:microsoft.com/office/officeart/2008/layout/VerticalAccentList"/>
    <dgm:cxn modelId="{91DF85F9-58E5-4024-AD59-57AE6AC28FF1}" type="presParOf" srcId="{5AB75D16-52F0-4DBA-B192-484E1683DBA7}" destId="{B924CF43-6CB2-43CE-862C-67312E024409}" srcOrd="2" destOrd="0" presId="urn:microsoft.com/office/officeart/2008/layout/VerticalAccentList"/>
    <dgm:cxn modelId="{62764C7F-AEE0-4DC1-8506-E42570D283F0}" type="presParOf" srcId="{5AB75D16-52F0-4DBA-B192-484E1683DBA7}" destId="{6B3CCE40-3D42-4217-A2FD-200C30A73BEE}" srcOrd="3" destOrd="0" presId="urn:microsoft.com/office/officeart/2008/layout/VerticalAccentList"/>
    <dgm:cxn modelId="{39BADB03-27B2-40C4-8147-CE46455BB748}" type="presParOf" srcId="{5AB75D16-52F0-4DBA-B192-484E1683DBA7}" destId="{5318A1CE-4D80-405F-9407-CCFE66B5350F}" srcOrd="4" destOrd="0" presId="urn:microsoft.com/office/officeart/2008/layout/VerticalAccentList"/>
    <dgm:cxn modelId="{1AB20EF2-79F0-4ABF-BE09-2EF26F1FC18B}" type="presParOf" srcId="{5AB75D16-52F0-4DBA-B192-484E1683DBA7}" destId="{86472928-1DB3-44AF-8208-89DA49234364}" srcOrd="5" destOrd="0" presId="urn:microsoft.com/office/officeart/2008/layout/VerticalAccentList"/>
    <dgm:cxn modelId="{2ED12032-86D4-418F-B0E7-3733B03F065F}" type="presParOf" srcId="{5AB75D16-52F0-4DBA-B192-484E1683DBA7}" destId="{E957DC89-C5FE-49CD-9E5E-AF3731610B64}" srcOrd="6" destOrd="0" presId="urn:microsoft.com/office/officeart/2008/layout/VerticalAccentList"/>
    <dgm:cxn modelId="{9AE8993D-91BE-4295-B273-88327234659F}" type="presParOf" srcId="{341FBA5E-B5EE-4073-8A52-C56DD3141273}" destId="{8980315D-B9F1-4D69-BCD9-1F8E9CEFADBA}" srcOrd="5" destOrd="0" presId="urn:microsoft.com/office/officeart/2008/layout/VerticalAccentList"/>
    <dgm:cxn modelId="{43606D3E-2530-4DC7-AF80-D64617C1E493}" type="presParOf" srcId="{341FBA5E-B5EE-4073-8A52-C56DD3141273}" destId="{713DC304-79C8-45E7-B7A0-5CA193342987}" srcOrd="6" destOrd="0" presId="urn:microsoft.com/office/officeart/2008/layout/VerticalAccentList"/>
    <dgm:cxn modelId="{8E621611-9CB8-4547-9EDB-175F24EC43D5}" type="presParOf" srcId="{713DC304-79C8-45E7-B7A0-5CA193342987}" destId="{C9D6850A-8B19-4DE6-BCD3-DCB8EEC4BFF5}" srcOrd="0" destOrd="0" presId="urn:microsoft.com/office/officeart/2008/layout/VerticalAccentList"/>
    <dgm:cxn modelId="{B16E13A9-CF50-4E5B-9E91-0E9E75BA1C55}" type="presParOf" srcId="{341FBA5E-B5EE-4073-8A52-C56DD3141273}" destId="{33247274-5ED5-4979-9B39-3A753F6B43FF}" srcOrd="7" destOrd="0" presId="urn:microsoft.com/office/officeart/2008/layout/VerticalAccentList"/>
    <dgm:cxn modelId="{504787BA-DB5E-4242-BFF8-BFF50C339220}" type="presParOf" srcId="{33247274-5ED5-4979-9B39-3A753F6B43FF}" destId="{D4184A5E-E443-4F49-B8BB-6E3519BBEAA6}" srcOrd="0" destOrd="0" presId="urn:microsoft.com/office/officeart/2008/layout/VerticalAccentList"/>
    <dgm:cxn modelId="{E9557648-CB03-4BAE-8581-7C4CC4DE621C}" type="presParOf" srcId="{33247274-5ED5-4979-9B39-3A753F6B43FF}" destId="{3BFF8101-B60D-40B6-8471-26B2B164D729}" srcOrd="1" destOrd="0" presId="urn:microsoft.com/office/officeart/2008/layout/VerticalAccentList"/>
    <dgm:cxn modelId="{402053CE-B87F-4B40-9113-73B0D172F554}" type="presParOf" srcId="{33247274-5ED5-4979-9B39-3A753F6B43FF}" destId="{66BBA203-58A0-4A97-B3BF-A5A470CC25A0}" srcOrd="2" destOrd="0" presId="urn:microsoft.com/office/officeart/2008/layout/VerticalAccentList"/>
    <dgm:cxn modelId="{B7476C53-0D61-4524-B7B3-1538149EFEB7}" type="presParOf" srcId="{33247274-5ED5-4979-9B39-3A753F6B43FF}" destId="{DEBEDBA7-2AE0-44F5-A43B-D7080DCBD539}" srcOrd="3" destOrd="0" presId="urn:microsoft.com/office/officeart/2008/layout/VerticalAccentList"/>
    <dgm:cxn modelId="{73078FD2-9CE8-45E3-AB74-253D56C266E2}" type="presParOf" srcId="{33247274-5ED5-4979-9B39-3A753F6B43FF}" destId="{5C809483-F767-404F-930C-4FC22FCF690A}" srcOrd="4" destOrd="0" presId="urn:microsoft.com/office/officeart/2008/layout/VerticalAccentList"/>
    <dgm:cxn modelId="{620B2A06-5A7B-4272-8F51-C86F505F7AE9}" type="presParOf" srcId="{33247274-5ED5-4979-9B39-3A753F6B43FF}" destId="{11A625B9-8E91-4CC3-B0AC-9EAD7638EEF4}" srcOrd="5" destOrd="0" presId="urn:microsoft.com/office/officeart/2008/layout/VerticalAccentList"/>
    <dgm:cxn modelId="{99DA650C-49D8-4B26-AD95-58EB4BAFCCD4}" type="presParOf" srcId="{33247274-5ED5-4979-9B39-3A753F6B43FF}" destId="{52113A05-CAE6-457F-BB6B-E4D1179E1761}" srcOrd="6" destOrd="0" presId="urn:microsoft.com/office/officeart/2008/layout/VerticalAccentList"/>
    <dgm:cxn modelId="{7A789126-F9CC-435A-B9C4-B92EDAF94CC2}" type="presParOf" srcId="{341FBA5E-B5EE-4073-8A52-C56DD3141273}" destId="{D64D6BAE-E601-465B-AA53-49DCA4982809}" srcOrd="8" destOrd="0" presId="urn:microsoft.com/office/officeart/2008/layout/VerticalAccentList"/>
    <dgm:cxn modelId="{8D1D2C64-66DA-4812-B9F2-2C0A4D08E9CC}" type="presParOf" srcId="{341FBA5E-B5EE-4073-8A52-C56DD3141273}" destId="{766713D7-DD80-4106-AD99-35FA63D8F903}" srcOrd="9" destOrd="0" presId="urn:microsoft.com/office/officeart/2008/layout/VerticalAccentList"/>
    <dgm:cxn modelId="{F52F390C-503A-4C25-A93F-93F392956F82}" type="presParOf" srcId="{766713D7-DD80-4106-AD99-35FA63D8F903}" destId="{8D484733-767F-41E0-B22E-B199291B8A64}" srcOrd="0" destOrd="0" presId="urn:microsoft.com/office/officeart/2008/layout/VerticalAccentList"/>
    <dgm:cxn modelId="{9D95FAF1-9A98-4A54-87FD-CFF33544DE35}" type="presParOf" srcId="{341FBA5E-B5EE-4073-8A52-C56DD3141273}" destId="{750F88E8-D248-4F63-8A65-1BE137B8AB1A}" srcOrd="10" destOrd="0" presId="urn:microsoft.com/office/officeart/2008/layout/VerticalAccentList"/>
    <dgm:cxn modelId="{D15A8DBC-8A38-410D-BC8B-785CB97EA40C}" type="presParOf" srcId="{750F88E8-D248-4F63-8A65-1BE137B8AB1A}" destId="{7FEC2B4A-06D5-4B9D-AD71-027445ECBB19}" srcOrd="0" destOrd="0" presId="urn:microsoft.com/office/officeart/2008/layout/VerticalAccentList"/>
    <dgm:cxn modelId="{8094FF55-0510-491A-ABFD-FFFC9FFB2B9D}" type="presParOf" srcId="{750F88E8-D248-4F63-8A65-1BE137B8AB1A}" destId="{18EFE056-0A5A-4E45-838C-EF26EE88EC15}" srcOrd="1" destOrd="0" presId="urn:microsoft.com/office/officeart/2008/layout/VerticalAccentList"/>
    <dgm:cxn modelId="{BFC896C2-DF2E-4C21-90DD-0A1BB58D0E08}" type="presParOf" srcId="{750F88E8-D248-4F63-8A65-1BE137B8AB1A}" destId="{8560A078-CCBE-4382-8F3C-4B1D70C9B6E0}" srcOrd="2" destOrd="0" presId="urn:microsoft.com/office/officeart/2008/layout/VerticalAccentList"/>
    <dgm:cxn modelId="{636D8D0E-1157-468B-8B7B-31C799324CF9}" type="presParOf" srcId="{750F88E8-D248-4F63-8A65-1BE137B8AB1A}" destId="{F7A47A80-0F16-44F3-A07D-DF182A3288F8}" srcOrd="3" destOrd="0" presId="urn:microsoft.com/office/officeart/2008/layout/VerticalAccentList"/>
    <dgm:cxn modelId="{6637B7FF-C704-4814-B111-86EBB576F269}" type="presParOf" srcId="{750F88E8-D248-4F63-8A65-1BE137B8AB1A}" destId="{B4D870FE-C5D2-4786-9442-CE53BA1CEB35}" srcOrd="4" destOrd="0" presId="urn:microsoft.com/office/officeart/2008/layout/VerticalAccentList"/>
    <dgm:cxn modelId="{83A140D4-DAA3-4055-9673-1FD248B25EC1}" type="presParOf" srcId="{750F88E8-D248-4F63-8A65-1BE137B8AB1A}" destId="{3C219CEE-0C44-4D7F-A341-36F34B71AD1D}" srcOrd="5" destOrd="0" presId="urn:microsoft.com/office/officeart/2008/layout/VerticalAccentList"/>
    <dgm:cxn modelId="{2507643F-AA02-4C6D-BE38-7FA61C9D2025}" type="presParOf" srcId="{750F88E8-D248-4F63-8A65-1BE137B8AB1A}" destId="{21BE9AF8-D2E7-4D3E-860F-07EFEA830940}" srcOrd="6" destOrd="0" presId="urn:microsoft.com/office/officeart/2008/layout/VerticalAccent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3550504-33C2-454E-9F63-FB91AB312A9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707974D0-D0CA-441E-9CEF-3E19FF1F91FA}">
      <dgm:prSet/>
      <dgm:spPr/>
      <dgm:t>
        <a:bodyPr/>
        <a:lstStyle/>
        <a:p>
          <a:pPr algn="ctr" rtl="0"/>
          <a:r>
            <a:rPr lang="el-GR" b="1" i="1" u="sng" dirty="0" smtClean="0"/>
            <a:t>Κοινά γνωσιακά λάθη</a:t>
          </a:r>
          <a:endParaRPr lang="el-GR" dirty="0"/>
        </a:p>
      </dgm:t>
    </dgm:pt>
    <dgm:pt modelId="{1BB92544-464C-4C7B-897C-A76EBC8429E5}" type="parTrans" cxnId="{C3DDFAB6-6395-486A-B939-78D546BC73C9}">
      <dgm:prSet/>
      <dgm:spPr/>
      <dgm:t>
        <a:bodyPr/>
        <a:lstStyle/>
        <a:p>
          <a:endParaRPr lang="el-GR"/>
        </a:p>
      </dgm:t>
    </dgm:pt>
    <dgm:pt modelId="{6C62C55C-BF2A-42BD-96B1-34C7817D6A9E}" type="sibTrans" cxnId="{C3DDFAB6-6395-486A-B939-78D546BC73C9}">
      <dgm:prSet/>
      <dgm:spPr/>
      <dgm:t>
        <a:bodyPr/>
        <a:lstStyle/>
        <a:p>
          <a:endParaRPr lang="el-GR"/>
        </a:p>
      </dgm:t>
    </dgm:pt>
    <dgm:pt modelId="{8D0C9EFA-B686-4905-99C2-50E6E404651E}" type="pres">
      <dgm:prSet presAssocID="{B3550504-33C2-454E-9F63-FB91AB312A92}" presName="linear" presStyleCnt="0">
        <dgm:presLayoutVars>
          <dgm:animLvl val="lvl"/>
          <dgm:resizeHandles val="exact"/>
        </dgm:presLayoutVars>
      </dgm:prSet>
      <dgm:spPr/>
      <dgm:t>
        <a:bodyPr/>
        <a:lstStyle/>
        <a:p>
          <a:endParaRPr lang="el-GR"/>
        </a:p>
      </dgm:t>
    </dgm:pt>
    <dgm:pt modelId="{B9250ECD-ACAA-482F-8D2A-B6C6336B63D2}" type="pres">
      <dgm:prSet presAssocID="{707974D0-D0CA-441E-9CEF-3E19FF1F91FA}" presName="parentText" presStyleLbl="node1" presStyleIdx="0" presStyleCnt="1">
        <dgm:presLayoutVars>
          <dgm:chMax val="0"/>
          <dgm:bulletEnabled val="1"/>
        </dgm:presLayoutVars>
      </dgm:prSet>
      <dgm:spPr/>
      <dgm:t>
        <a:bodyPr/>
        <a:lstStyle/>
        <a:p>
          <a:endParaRPr lang="el-GR"/>
        </a:p>
      </dgm:t>
    </dgm:pt>
  </dgm:ptLst>
  <dgm:cxnLst>
    <dgm:cxn modelId="{29CB6893-3CBA-42B3-9458-D64811020639}" type="presOf" srcId="{B3550504-33C2-454E-9F63-FB91AB312A92}" destId="{8D0C9EFA-B686-4905-99C2-50E6E404651E}" srcOrd="0" destOrd="0" presId="urn:microsoft.com/office/officeart/2005/8/layout/vList2"/>
    <dgm:cxn modelId="{6A0E2E3F-BEB5-4695-BF56-0AB398AC9DC1}" type="presOf" srcId="{707974D0-D0CA-441E-9CEF-3E19FF1F91FA}" destId="{B9250ECD-ACAA-482F-8D2A-B6C6336B63D2}" srcOrd="0" destOrd="0" presId="urn:microsoft.com/office/officeart/2005/8/layout/vList2"/>
    <dgm:cxn modelId="{C3DDFAB6-6395-486A-B939-78D546BC73C9}" srcId="{B3550504-33C2-454E-9F63-FB91AB312A92}" destId="{707974D0-D0CA-441E-9CEF-3E19FF1F91FA}" srcOrd="0" destOrd="0" parTransId="{1BB92544-464C-4C7B-897C-A76EBC8429E5}" sibTransId="{6C62C55C-BF2A-42BD-96B1-34C7817D6A9E}"/>
    <dgm:cxn modelId="{645705DA-7477-413E-A6E6-50647C9A2C48}" type="presParOf" srcId="{8D0C9EFA-B686-4905-99C2-50E6E404651E}" destId="{B9250ECD-ACAA-482F-8D2A-B6C6336B63D2}"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DF5579D-1A95-4131-A311-681F9D23B665}" type="doc">
      <dgm:prSet loTypeId="urn:microsoft.com/office/officeart/2008/layout/VerticalCurvedList" loCatId="list" qsTypeId="urn:microsoft.com/office/officeart/2005/8/quickstyle/simple1" qsCatId="simple" csTypeId="urn:microsoft.com/office/officeart/2005/8/colors/accent1_2" csCatId="accent1"/>
      <dgm:spPr/>
      <dgm:t>
        <a:bodyPr/>
        <a:lstStyle/>
        <a:p>
          <a:endParaRPr lang="el-GR"/>
        </a:p>
      </dgm:t>
    </dgm:pt>
    <dgm:pt modelId="{E238A1EE-B8F7-4F11-B7E9-25E5E1C19073}">
      <dgm:prSet/>
      <dgm:spPr/>
      <dgm:t>
        <a:bodyPr/>
        <a:lstStyle/>
        <a:p>
          <a:pPr rtl="0"/>
          <a:r>
            <a:rPr lang="el-GR" b="0" i="0" smtClean="0"/>
            <a:t>ενοχές</a:t>
          </a:r>
          <a:endParaRPr lang="el-GR"/>
        </a:p>
      </dgm:t>
    </dgm:pt>
    <dgm:pt modelId="{ECCB1DA4-2E22-491F-8E75-D191535F1507}" type="parTrans" cxnId="{D4B32625-28D5-475A-A025-07FEEA132E64}">
      <dgm:prSet/>
      <dgm:spPr/>
      <dgm:t>
        <a:bodyPr/>
        <a:lstStyle/>
        <a:p>
          <a:endParaRPr lang="el-GR"/>
        </a:p>
      </dgm:t>
    </dgm:pt>
    <dgm:pt modelId="{8D472AB6-2BBF-4D14-B18A-E2A9029DF687}" type="sibTrans" cxnId="{D4B32625-28D5-475A-A025-07FEEA132E64}">
      <dgm:prSet/>
      <dgm:spPr/>
      <dgm:t>
        <a:bodyPr/>
        <a:lstStyle/>
        <a:p>
          <a:endParaRPr lang="el-GR"/>
        </a:p>
      </dgm:t>
    </dgm:pt>
    <dgm:pt modelId="{84377924-0FC0-466D-A4AD-C623F5FA97FA}">
      <dgm:prSet/>
      <dgm:spPr/>
      <dgm:t>
        <a:bodyPr/>
        <a:lstStyle/>
        <a:p>
          <a:pPr rtl="0"/>
          <a:r>
            <a:rPr lang="el-GR" b="0" i="0" smtClean="0"/>
            <a:t>ντροπή</a:t>
          </a:r>
          <a:endParaRPr lang="el-GR"/>
        </a:p>
      </dgm:t>
    </dgm:pt>
    <dgm:pt modelId="{CDA996A6-38AD-47CD-8F8D-85B5CEBFA6E8}" type="parTrans" cxnId="{7E47F616-06EF-4789-83E3-225455069C2B}">
      <dgm:prSet/>
      <dgm:spPr/>
      <dgm:t>
        <a:bodyPr/>
        <a:lstStyle/>
        <a:p>
          <a:endParaRPr lang="el-GR"/>
        </a:p>
      </dgm:t>
    </dgm:pt>
    <dgm:pt modelId="{34155205-5F92-4B8D-B135-0BAA8BAA891C}" type="sibTrans" cxnId="{7E47F616-06EF-4789-83E3-225455069C2B}">
      <dgm:prSet/>
      <dgm:spPr/>
      <dgm:t>
        <a:bodyPr/>
        <a:lstStyle/>
        <a:p>
          <a:endParaRPr lang="el-GR"/>
        </a:p>
      </dgm:t>
    </dgm:pt>
    <dgm:pt modelId="{D624DFBB-36AA-41D2-B39D-639BAEAE1717}">
      <dgm:prSet/>
      <dgm:spPr/>
      <dgm:t>
        <a:bodyPr/>
        <a:lstStyle/>
        <a:p>
          <a:pPr rtl="0"/>
          <a:r>
            <a:rPr lang="el-GR" b="0" i="0" smtClean="0"/>
            <a:t>φόβος</a:t>
          </a:r>
          <a:endParaRPr lang="el-GR"/>
        </a:p>
      </dgm:t>
    </dgm:pt>
    <dgm:pt modelId="{B2FA4A8A-038B-4A4C-B759-3CF4F386D597}" type="parTrans" cxnId="{08601C7D-5244-4A49-A608-F837430C9E9B}">
      <dgm:prSet/>
      <dgm:spPr/>
      <dgm:t>
        <a:bodyPr/>
        <a:lstStyle/>
        <a:p>
          <a:endParaRPr lang="el-GR"/>
        </a:p>
      </dgm:t>
    </dgm:pt>
    <dgm:pt modelId="{77F46E91-5174-4A97-A319-91073BBFE05F}" type="sibTrans" cxnId="{08601C7D-5244-4A49-A608-F837430C9E9B}">
      <dgm:prSet/>
      <dgm:spPr/>
      <dgm:t>
        <a:bodyPr/>
        <a:lstStyle/>
        <a:p>
          <a:endParaRPr lang="el-GR"/>
        </a:p>
      </dgm:t>
    </dgm:pt>
    <dgm:pt modelId="{805D8959-7674-4A6F-A9CD-8F18E2429BD5}">
      <dgm:prSet/>
      <dgm:spPr/>
      <dgm:t>
        <a:bodyPr/>
        <a:lstStyle/>
        <a:p>
          <a:pPr rtl="0"/>
          <a:r>
            <a:rPr lang="el-GR" b="0" i="0" smtClean="0"/>
            <a:t>θυμός</a:t>
          </a:r>
          <a:endParaRPr lang="el-GR"/>
        </a:p>
      </dgm:t>
    </dgm:pt>
    <dgm:pt modelId="{04A92A37-A704-4F8A-855A-EEBAF127C9C1}" type="parTrans" cxnId="{B619A522-E0D6-4B5A-AA1B-E147CC114162}">
      <dgm:prSet/>
      <dgm:spPr/>
      <dgm:t>
        <a:bodyPr/>
        <a:lstStyle/>
        <a:p>
          <a:endParaRPr lang="el-GR"/>
        </a:p>
      </dgm:t>
    </dgm:pt>
    <dgm:pt modelId="{0A898934-C2D2-4984-AC0C-27F1151EA519}" type="sibTrans" cxnId="{B619A522-E0D6-4B5A-AA1B-E147CC114162}">
      <dgm:prSet/>
      <dgm:spPr/>
      <dgm:t>
        <a:bodyPr/>
        <a:lstStyle/>
        <a:p>
          <a:endParaRPr lang="el-GR"/>
        </a:p>
      </dgm:t>
    </dgm:pt>
    <dgm:pt modelId="{4CC74D19-973F-44F9-AE25-2AF6EDDD0647}">
      <dgm:prSet/>
      <dgm:spPr/>
      <dgm:t>
        <a:bodyPr/>
        <a:lstStyle/>
        <a:p>
          <a:pPr rtl="0"/>
          <a:r>
            <a:rPr lang="el-GR" b="0" i="0" smtClean="0"/>
            <a:t>λύπη</a:t>
          </a:r>
          <a:endParaRPr lang="el-GR"/>
        </a:p>
      </dgm:t>
    </dgm:pt>
    <dgm:pt modelId="{E6C84ECB-35A9-442B-8345-14BA38D624DC}" type="parTrans" cxnId="{A8B5A4EB-17C4-4E44-B201-94CE08912F3C}">
      <dgm:prSet/>
      <dgm:spPr/>
      <dgm:t>
        <a:bodyPr/>
        <a:lstStyle/>
        <a:p>
          <a:endParaRPr lang="el-GR"/>
        </a:p>
      </dgm:t>
    </dgm:pt>
    <dgm:pt modelId="{9B24096D-E6BA-4679-8138-0B44CD2EF79A}" type="sibTrans" cxnId="{A8B5A4EB-17C4-4E44-B201-94CE08912F3C}">
      <dgm:prSet/>
      <dgm:spPr/>
      <dgm:t>
        <a:bodyPr/>
        <a:lstStyle/>
        <a:p>
          <a:endParaRPr lang="el-GR"/>
        </a:p>
      </dgm:t>
    </dgm:pt>
    <dgm:pt modelId="{49FB6C5F-6613-4EFF-8CDC-4D897A2435D6}">
      <dgm:prSet/>
      <dgm:spPr/>
      <dgm:t>
        <a:bodyPr/>
        <a:lstStyle/>
        <a:p>
          <a:pPr rtl="0"/>
          <a:r>
            <a:rPr lang="el-GR" b="0" i="0" smtClean="0"/>
            <a:t>απογοήτευση</a:t>
          </a:r>
          <a:endParaRPr lang="el-GR"/>
        </a:p>
      </dgm:t>
    </dgm:pt>
    <dgm:pt modelId="{A3FAC325-C554-48F3-95D6-20AF4C6C80FB}" type="parTrans" cxnId="{9038C0B0-D6DB-43F0-A3D0-EF9D5BB10F82}">
      <dgm:prSet/>
      <dgm:spPr/>
      <dgm:t>
        <a:bodyPr/>
        <a:lstStyle/>
        <a:p>
          <a:endParaRPr lang="el-GR"/>
        </a:p>
      </dgm:t>
    </dgm:pt>
    <dgm:pt modelId="{E12B5ED1-C15E-4DD7-A311-E1C0048EFEE3}" type="sibTrans" cxnId="{9038C0B0-D6DB-43F0-A3D0-EF9D5BB10F82}">
      <dgm:prSet/>
      <dgm:spPr/>
      <dgm:t>
        <a:bodyPr/>
        <a:lstStyle/>
        <a:p>
          <a:endParaRPr lang="el-GR"/>
        </a:p>
      </dgm:t>
    </dgm:pt>
    <dgm:pt modelId="{C4E5CEE7-9E3F-4EB9-9874-A710F20DB8F0}">
      <dgm:prSet/>
      <dgm:spPr/>
      <dgm:t>
        <a:bodyPr/>
        <a:lstStyle/>
        <a:p>
          <a:pPr rtl="0"/>
          <a:r>
            <a:rPr lang="el-GR" b="0" i="0" smtClean="0"/>
            <a:t>ανησυχία</a:t>
          </a:r>
          <a:endParaRPr lang="el-GR"/>
        </a:p>
      </dgm:t>
    </dgm:pt>
    <dgm:pt modelId="{A6B8B2A0-2EE3-4974-B004-203756637F0D}" type="parTrans" cxnId="{35D879A7-87FA-4677-A743-BCDDA98498B7}">
      <dgm:prSet/>
      <dgm:spPr/>
      <dgm:t>
        <a:bodyPr/>
        <a:lstStyle/>
        <a:p>
          <a:endParaRPr lang="el-GR"/>
        </a:p>
      </dgm:t>
    </dgm:pt>
    <dgm:pt modelId="{7BBA4BBB-DA7D-4895-8D9E-834D134FE527}" type="sibTrans" cxnId="{35D879A7-87FA-4677-A743-BCDDA98498B7}">
      <dgm:prSet/>
      <dgm:spPr/>
      <dgm:t>
        <a:bodyPr/>
        <a:lstStyle/>
        <a:p>
          <a:endParaRPr lang="el-GR"/>
        </a:p>
      </dgm:t>
    </dgm:pt>
    <dgm:pt modelId="{809E026A-1281-4B61-B70D-1E34B672112D}" type="pres">
      <dgm:prSet presAssocID="{3DF5579D-1A95-4131-A311-681F9D23B665}" presName="Name0" presStyleCnt="0">
        <dgm:presLayoutVars>
          <dgm:chMax val="7"/>
          <dgm:chPref val="7"/>
          <dgm:dir/>
        </dgm:presLayoutVars>
      </dgm:prSet>
      <dgm:spPr/>
      <dgm:t>
        <a:bodyPr/>
        <a:lstStyle/>
        <a:p>
          <a:endParaRPr lang="el-GR"/>
        </a:p>
      </dgm:t>
    </dgm:pt>
    <dgm:pt modelId="{7525787E-80A2-46CC-B523-997E12878DE4}" type="pres">
      <dgm:prSet presAssocID="{3DF5579D-1A95-4131-A311-681F9D23B665}" presName="Name1" presStyleCnt="0"/>
      <dgm:spPr/>
    </dgm:pt>
    <dgm:pt modelId="{4082C5C9-D57F-46AB-A38E-CA804B89893A}" type="pres">
      <dgm:prSet presAssocID="{3DF5579D-1A95-4131-A311-681F9D23B665}" presName="cycle" presStyleCnt="0"/>
      <dgm:spPr/>
    </dgm:pt>
    <dgm:pt modelId="{48E0F4A4-1FE8-4298-8E05-0875C370D1E4}" type="pres">
      <dgm:prSet presAssocID="{3DF5579D-1A95-4131-A311-681F9D23B665}" presName="srcNode" presStyleLbl="node1" presStyleIdx="0" presStyleCnt="7"/>
      <dgm:spPr/>
    </dgm:pt>
    <dgm:pt modelId="{4CB59DE4-C5BB-4D95-A04C-DA7094E5B2CC}" type="pres">
      <dgm:prSet presAssocID="{3DF5579D-1A95-4131-A311-681F9D23B665}" presName="conn" presStyleLbl="parChTrans1D2" presStyleIdx="0" presStyleCnt="1"/>
      <dgm:spPr/>
      <dgm:t>
        <a:bodyPr/>
        <a:lstStyle/>
        <a:p>
          <a:endParaRPr lang="el-GR"/>
        </a:p>
      </dgm:t>
    </dgm:pt>
    <dgm:pt modelId="{564EE31E-1B38-403F-81A1-1BAB76CF5B39}" type="pres">
      <dgm:prSet presAssocID="{3DF5579D-1A95-4131-A311-681F9D23B665}" presName="extraNode" presStyleLbl="node1" presStyleIdx="0" presStyleCnt="7"/>
      <dgm:spPr/>
    </dgm:pt>
    <dgm:pt modelId="{4D4CCEE4-3411-4E51-BF9B-4FC2FE4BB2D3}" type="pres">
      <dgm:prSet presAssocID="{3DF5579D-1A95-4131-A311-681F9D23B665}" presName="dstNode" presStyleLbl="node1" presStyleIdx="0" presStyleCnt="7"/>
      <dgm:spPr/>
    </dgm:pt>
    <dgm:pt modelId="{0B8BB592-B3BC-45BF-8373-130C8ED8C286}" type="pres">
      <dgm:prSet presAssocID="{E238A1EE-B8F7-4F11-B7E9-25E5E1C19073}" presName="text_1" presStyleLbl="node1" presStyleIdx="0" presStyleCnt="7">
        <dgm:presLayoutVars>
          <dgm:bulletEnabled val="1"/>
        </dgm:presLayoutVars>
      </dgm:prSet>
      <dgm:spPr/>
      <dgm:t>
        <a:bodyPr/>
        <a:lstStyle/>
        <a:p>
          <a:endParaRPr lang="el-GR"/>
        </a:p>
      </dgm:t>
    </dgm:pt>
    <dgm:pt modelId="{D693E7EF-772F-4DF7-ABC9-3FF65A6E9524}" type="pres">
      <dgm:prSet presAssocID="{E238A1EE-B8F7-4F11-B7E9-25E5E1C19073}" presName="accent_1" presStyleCnt="0"/>
      <dgm:spPr/>
    </dgm:pt>
    <dgm:pt modelId="{F26B5DAA-6BCB-44A5-88C8-C343EF8361CD}" type="pres">
      <dgm:prSet presAssocID="{E238A1EE-B8F7-4F11-B7E9-25E5E1C19073}" presName="accentRepeatNode" presStyleLbl="solidFgAcc1" presStyleIdx="0" presStyleCnt="7"/>
      <dgm:spPr/>
    </dgm:pt>
    <dgm:pt modelId="{DA65D4C3-DFE2-49D2-A578-ED00F251FCB3}" type="pres">
      <dgm:prSet presAssocID="{84377924-0FC0-466D-A4AD-C623F5FA97FA}" presName="text_2" presStyleLbl="node1" presStyleIdx="1" presStyleCnt="7">
        <dgm:presLayoutVars>
          <dgm:bulletEnabled val="1"/>
        </dgm:presLayoutVars>
      </dgm:prSet>
      <dgm:spPr/>
      <dgm:t>
        <a:bodyPr/>
        <a:lstStyle/>
        <a:p>
          <a:endParaRPr lang="el-GR"/>
        </a:p>
      </dgm:t>
    </dgm:pt>
    <dgm:pt modelId="{6BACFAF5-1AA1-4A07-8AFE-9E6FDB5CFD19}" type="pres">
      <dgm:prSet presAssocID="{84377924-0FC0-466D-A4AD-C623F5FA97FA}" presName="accent_2" presStyleCnt="0"/>
      <dgm:spPr/>
    </dgm:pt>
    <dgm:pt modelId="{2DF6FBF0-EDFD-498A-8859-6C780A4E8BB7}" type="pres">
      <dgm:prSet presAssocID="{84377924-0FC0-466D-A4AD-C623F5FA97FA}" presName="accentRepeatNode" presStyleLbl="solidFgAcc1" presStyleIdx="1" presStyleCnt="7"/>
      <dgm:spPr/>
    </dgm:pt>
    <dgm:pt modelId="{7877F448-58C2-4D98-AA1E-90D346590E93}" type="pres">
      <dgm:prSet presAssocID="{D624DFBB-36AA-41D2-B39D-639BAEAE1717}" presName="text_3" presStyleLbl="node1" presStyleIdx="2" presStyleCnt="7">
        <dgm:presLayoutVars>
          <dgm:bulletEnabled val="1"/>
        </dgm:presLayoutVars>
      </dgm:prSet>
      <dgm:spPr/>
      <dgm:t>
        <a:bodyPr/>
        <a:lstStyle/>
        <a:p>
          <a:endParaRPr lang="el-GR"/>
        </a:p>
      </dgm:t>
    </dgm:pt>
    <dgm:pt modelId="{D7DCC0D0-7B92-4BE5-A080-63D0CB870A95}" type="pres">
      <dgm:prSet presAssocID="{D624DFBB-36AA-41D2-B39D-639BAEAE1717}" presName="accent_3" presStyleCnt="0"/>
      <dgm:spPr/>
    </dgm:pt>
    <dgm:pt modelId="{28541040-A2E4-4684-95FC-CBC48E7CC1E2}" type="pres">
      <dgm:prSet presAssocID="{D624DFBB-36AA-41D2-B39D-639BAEAE1717}" presName="accentRepeatNode" presStyleLbl="solidFgAcc1" presStyleIdx="2" presStyleCnt="7"/>
      <dgm:spPr/>
    </dgm:pt>
    <dgm:pt modelId="{5C993EC8-797B-4365-AC27-15E28C9F7419}" type="pres">
      <dgm:prSet presAssocID="{805D8959-7674-4A6F-A9CD-8F18E2429BD5}" presName="text_4" presStyleLbl="node1" presStyleIdx="3" presStyleCnt="7">
        <dgm:presLayoutVars>
          <dgm:bulletEnabled val="1"/>
        </dgm:presLayoutVars>
      </dgm:prSet>
      <dgm:spPr/>
      <dgm:t>
        <a:bodyPr/>
        <a:lstStyle/>
        <a:p>
          <a:endParaRPr lang="el-GR"/>
        </a:p>
      </dgm:t>
    </dgm:pt>
    <dgm:pt modelId="{DFCB348A-2B0F-40FB-A4B7-922CF5542F8B}" type="pres">
      <dgm:prSet presAssocID="{805D8959-7674-4A6F-A9CD-8F18E2429BD5}" presName="accent_4" presStyleCnt="0"/>
      <dgm:spPr/>
    </dgm:pt>
    <dgm:pt modelId="{2451F3AD-F701-4180-8849-6643CFF2E5AE}" type="pres">
      <dgm:prSet presAssocID="{805D8959-7674-4A6F-A9CD-8F18E2429BD5}" presName="accentRepeatNode" presStyleLbl="solidFgAcc1" presStyleIdx="3" presStyleCnt="7"/>
      <dgm:spPr/>
    </dgm:pt>
    <dgm:pt modelId="{9756D0F2-DEA6-4157-8322-4A56E53ABD71}" type="pres">
      <dgm:prSet presAssocID="{4CC74D19-973F-44F9-AE25-2AF6EDDD0647}" presName="text_5" presStyleLbl="node1" presStyleIdx="4" presStyleCnt="7">
        <dgm:presLayoutVars>
          <dgm:bulletEnabled val="1"/>
        </dgm:presLayoutVars>
      </dgm:prSet>
      <dgm:spPr/>
      <dgm:t>
        <a:bodyPr/>
        <a:lstStyle/>
        <a:p>
          <a:endParaRPr lang="el-GR"/>
        </a:p>
      </dgm:t>
    </dgm:pt>
    <dgm:pt modelId="{2486DBF8-2CDE-4537-A6DD-8DFA76FCBBE1}" type="pres">
      <dgm:prSet presAssocID="{4CC74D19-973F-44F9-AE25-2AF6EDDD0647}" presName="accent_5" presStyleCnt="0"/>
      <dgm:spPr/>
    </dgm:pt>
    <dgm:pt modelId="{2D0752CB-7001-4171-98BF-CE57CB030C4D}" type="pres">
      <dgm:prSet presAssocID="{4CC74D19-973F-44F9-AE25-2AF6EDDD0647}" presName="accentRepeatNode" presStyleLbl="solidFgAcc1" presStyleIdx="4" presStyleCnt="7"/>
      <dgm:spPr/>
    </dgm:pt>
    <dgm:pt modelId="{144ED467-CC29-43D4-8ACC-187657FA746A}" type="pres">
      <dgm:prSet presAssocID="{49FB6C5F-6613-4EFF-8CDC-4D897A2435D6}" presName="text_6" presStyleLbl="node1" presStyleIdx="5" presStyleCnt="7">
        <dgm:presLayoutVars>
          <dgm:bulletEnabled val="1"/>
        </dgm:presLayoutVars>
      </dgm:prSet>
      <dgm:spPr/>
      <dgm:t>
        <a:bodyPr/>
        <a:lstStyle/>
        <a:p>
          <a:endParaRPr lang="el-GR"/>
        </a:p>
      </dgm:t>
    </dgm:pt>
    <dgm:pt modelId="{945A246C-0180-46A0-99B6-3A071B85035B}" type="pres">
      <dgm:prSet presAssocID="{49FB6C5F-6613-4EFF-8CDC-4D897A2435D6}" presName="accent_6" presStyleCnt="0"/>
      <dgm:spPr/>
    </dgm:pt>
    <dgm:pt modelId="{9AC30712-5290-41C2-80A8-759247F4814C}" type="pres">
      <dgm:prSet presAssocID="{49FB6C5F-6613-4EFF-8CDC-4D897A2435D6}" presName="accentRepeatNode" presStyleLbl="solidFgAcc1" presStyleIdx="5" presStyleCnt="7"/>
      <dgm:spPr/>
    </dgm:pt>
    <dgm:pt modelId="{E61D7460-D599-46E8-9754-C4982207509F}" type="pres">
      <dgm:prSet presAssocID="{C4E5CEE7-9E3F-4EB9-9874-A710F20DB8F0}" presName="text_7" presStyleLbl="node1" presStyleIdx="6" presStyleCnt="7">
        <dgm:presLayoutVars>
          <dgm:bulletEnabled val="1"/>
        </dgm:presLayoutVars>
      </dgm:prSet>
      <dgm:spPr/>
      <dgm:t>
        <a:bodyPr/>
        <a:lstStyle/>
        <a:p>
          <a:endParaRPr lang="el-GR"/>
        </a:p>
      </dgm:t>
    </dgm:pt>
    <dgm:pt modelId="{3DE18A72-29DB-4F48-BDDD-EC54D8EA8DC4}" type="pres">
      <dgm:prSet presAssocID="{C4E5CEE7-9E3F-4EB9-9874-A710F20DB8F0}" presName="accent_7" presStyleCnt="0"/>
      <dgm:spPr/>
    </dgm:pt>
    <dgm:pt modelId="{50F374C7-D7FD-4AF5-B12D-EABE29068B26}" type="pres">
      <dgm:prSet presAssocID="{C4E5CEE7-9E3F-4EB9-9874-A710F20DB8F0}" presName="accentRepeatNode" presStyleLbl="solidFgAcc1" presStyleIdx="6" presStyleCnt="7"/>
      <dgm:spPr/>
    </dgm:pt>
  </dgm:ptLst>
  <dgm:cxnLst>
    <dgm:cxn modelId="{08601C7D-5244-4A49-A608-F837430C9E9B}" srcId="{3DF5579D-1A95-4131-A311-681F9D23B665}" destId="{D624DFBB-36AA-41D2-B39D-639BAEAE1717}" srcOrd="2" destOrd="0" parTransId="{B2FA4A8A-038B-4A4C-B759-3CF4F386D597}" sibTransId="{77F46E91-5174-4A97-A319-91073BBFE05F}"/>
    <dgm:cxn modelId="{D04DDCAA-A2D5-4F0F-BCBF-49B8568B739B}" type="presOf" srcId="{84377924-0FC0-466D-A4AD-C623F5FA97FA}" destId="{DA65D4C3-DFE2-49D2-A578-ED00F251FCB3}" srcOrd="0" destOrd="0" presId="urn:microsoft.com/office/officeart/2008/layout/VerticalCurvedList"/>
    <dgm:cxn modelId="{7E47F616-06EF-4789-83E3-225455069C2B}" srcId="{3DF5579D-1A95-4131-A311-681F9D23B665}" destId="{84377924-0FC0-466D-A4AD-C623F5FA97FA}" srcOrd="1" destOrd="0" parTransId="{CDA996A6-38AD-47CD-8F8D-85B5CEBFA6E8}" sibTransId="{34155205-5F92-4B8D-B135-0BAA8BAA891C}"/>
    <dgm:cxn modelId="{D4B32625-28D5-475A-A025-07FEEA132E64}" srcId="{3DF5579D-1A95-4131-A311-681F9D23B665}" destId="{E238A1EE-B8F7-4F11-B7E9-25E5E1C19073}" srcOrd="0" destOrd="0" parTransId="{ECCB1DA4-2E22-491F-8E75-D191535F1507}" sibTransId="{8D472AB6-2BBF-4D14-B18A-E2A9029DF687}"/>
    <dgm:cxn modelId="{A8B5A4EB-17C4-4E44-B201-94CE08912F3C}" srcId="{3DF5579D-1A95-4131-A311-681F9D23B665}" destId="{4CC74D19-973F-44F9-AE25-2AF6EDDD0647}" srcOrd="4" destOrd="0" parTransId="{E6C84ECB-35A9-442B-8345-14BA38D624DC}" sibTransId="{9B24096D-E6BA-4679-8138-0B44CD2EF79A}"/>
    <dgm:cxn modelId="{0234195C-72F5-4A50-81F7-4919E39342A5}" type="presOf" srcId="{D624DFBB-36AA-41D2-B39D-639BAEAE1717}" destId="{7877F448-58C2-4D98-AA1E-90D346590E93}" srcOrd="0" destOrd="0" presId="urn:microsoft.com/office/officeart/2008/layout/VerticalCurvedList"/>
    <dgm:cxn modelId="{35D879A7-87FA-4677-A743-BCDDA98498B7}" srcId="{3DF5579D-1A95-4131-A311-681F9D23B665}" destId="{C4E5CEE7-9E3F-4EB9-9874-A710F20DB8F0}" srcOrd="6" destOrd="0" parTransId="{A6B8B2A0-2EE3-4974-B004-203756637F0D}" sibTransId="{7BBA4BBB-DA7D-4895-8D9E-834D134FE527}"/>
    <dgm:cxn modelId="{EB7BAD7C-1F22-41EC-AC2C-377024563C98}" type="presOf" srcId="{C4E5CEE7-9E3F-4EB9-9874-A710F20DB8F0}" destId="{E61D7460-D599-46E8-9754-C4982207509F}" srcOrd="0" destOrd="0" presId="urn:microsoft.com/office/officeart/2008/layout/VerticalCurvedList"/>
    <dgm:cxn modelId="{9038C0B0-D6DB-43F0-A3D0-EF9D5BB10F82}" srcId="{3DF5579D-1A95-4131-A311-681F9D23B665}" destId="{49FB6C5F-6613-4EFF-8CDC-4D897A2435D6}" srcOrd="5" destOrd="0" parTransId="{A3FAC325-C554-48F3-95D6-20AF4C6C80FB}" sibTransId="{E12B5ED1-C15E-4DD7-A311-E1C0048EFEE3}"/>
    <dgm:cxn modelId="{B619A522-E0D6-4B5A-AA1B-E147CC114162}" srcId="{3DF5579D-1A95-4131-A311-681F9D23B665}" destId="{805D8959-7674-4A6F-A9CD-8F18E2429BD5}" srcOrd="3" destOrd="0" parTransId="{04A92A37-A704-4F8A-855A-EEBAF127C9C1}" sibTransId="{0A898934-C2D2-4984-AC0C-27F1151EA519}"/>
    <dgm:cxn modelId="{9417C964-0E5D-4488-A508-78E4628AF073}" type="presOf" srcId="{805D8959-7674-4A6F-A9CD-8F18E2429BD5}" destId="{5C993EC8-797B-4365-AC27-15E28C9F7419}" srcOrd="0" destOrd="0" presId="urn:microsoft.com/office/officeart/2008/layout/VerticalCurvedList"/>
    <dgm:cxn modelId="{3E0B1DC0-81F5-4CF5-9F85-A75AE0C96E43}" type="presOf" srcId="{3DF5579D-1A95-4131-A311-681F9D23B665}" destId="{809E026A-1281-4B61-B70D-1E34B672112D}" srcOrd="0" destOrd="0" presId="urn:microsoft.com/office/officeart/2008/layout/VerticalCurvedList"/>
    <dgm:cxn modelId="{1913DA48-42C5-41E0-8AAB-3530C74007EF}" type="presOf" srcId="{49FB6C5F-6613-4EFF-8CDC-4D897A2435D6}" destId="{144ED467-CC29-43D4-8ACC-187657FA746A}" srcOrd="0" destOrd="0" presId="urn:microsoft.com/office/officeart/2008/layout/VerticalCurvedList"/>
    <dgm:cxn modelId="{E8DC2D6C-C188-4C7D-A640-681A1D3CE4D6}" type="presOf" srcId="{4CC74D19-973F-44F9-AE25-2AF6EDDD0647}" destId="{9756D0F2-DEA6-4157-8322-4A56E53ABD71}" srcOrd="0" destOrd="0" presId="urn:microsoft.com/office/officeart/2008/layout/VerticalCurvedList"/>
    <dgm:cxn modelId="{A89BB7E0-9DAB-46C8-97E8-DA8CE6379892}" type="presOf" srcId="{8D472AB6-2BBF-4D14-B18A-E2A9029DF687}" destId="{4CB59DE4-C5BB-4D95-A04C-DA7094E5B2CC}" srcOrd="0" destOrd="0" presId="urn:microsoft.com/office/officeart/2008/layout/VerticalCurvedList"/>
    <dgm:cxn modelId="{7080AAA4-98E1-4034-88D7-87FF8E8529EE}" type="presOf" srcId="{E238A1EE-B8F7-4F11-B7E9-25E5E1C19073}" destId="{0B8BB592-B3BC-45BF-8373-130C8ED8C286}" srcOrd="0" destOrd="0" presId="urn:microsoft.com/office/officeart/2008/layout/VerticalCurvedList"/>
    <dgm:cxn modelId="{76DC7646-8248-4618-B612-BC455B87CD4F}" type="presParOf" srcId="{809E026A-1281-4B61-B70D-1E34B672112D}" destId="{7525787E-80A2-46CC-B523-997E12878DE4}" srcOrd="0" destOrd="0" presId="urn:microsoft.com/office/officeart/2008/layout/VerticalCurvedList"/>
    <dgm:cxn modelId="{0B2B4DC9-BF13-4646-B881-875B91D0F862}" type="presParOf" srcId="{7525787E-80A2-46CC-B523-997E12878DE4}" destId="{4082C5C9-D57F-46AB-A38E-CA804B89893A}" srcOrd="0" destOrd="0" presId="urn:microsoft.com/office/officeart/2008/layout/VerticalCurvedList"/>
    <dgm:cxn modelId="{C74298E3-07C8-4577-A38C-419A1317B501}" type="presParOf" srcId="{4082C5C9-D57F-46AB-A38E-CA804B89893A}" destId="{48E0F4A4-1FE8-4298-8E05-0875C370D1E4}" srcOrd="0" destOrd="0" presId="urn:microsoft.com/office/officeart/2008/layout/VerticalCurvedList"/>
    <dgm:cxn modelId="{3F73613C-8EFC-474A-9A9C-FEED00AAC92A}" type="presParOf" srcId="{4082C5C9-D57F-46AB-A38E-CA804B89893A}" destId="{4CB59DE4-C5BB-4D95-A04C-DA7094E5B2CC}" srcOrd="1" destOrd="0" presId="urn:microsoft.com/office/officeart/2008/layout/VerticalCurvedList"/>
    <dgm:cxn modelId="{25ED9F13-CDE9-4B51-88D3-2BCDC026CBDA}" type="presParOf" srcId="{4082C5C9-D57F-46AB-A38E-CA804B89893A}" destId="{564EE31E-1B38-403F-81A1-1BAB76CF5B39}" srcOrd="2" destOrd="0" presId="urn:microsoft.com/office/officeart/2008/layout/VerticalCurvedList"/>
    <dgm:cxn modelId="{B1B13342-3BE4-4D4F-B92B-9C4EC16F015F}" type="presParOf" srcId="{4082C5C9-D57F-46AB-A38E-CA804B89893A}" destId="{4D4CCEE4-3411-4E51-BF9B-4FC2FE4BB2D3}" srcOrd="3" destOrd="0" presId="urn:microsoft.com/office/officeart/2008/layout/VerticalCurvedList"/>
    <dgm:cxn modelId="{E4786F15-A4FD-4AA1-A0FA-23B642E6EE07}" type="presParOf" srcId="{7525787E-80A2-46CC-B523-997E12878DE4}" destId="{0B8BB592-B3BC-45BF-8373-130C8ED8C286}" srcOrd="1" destOrd="0" presId="urn:microsoft.com/office/officeart/2008/layout/VerticalCurvedList"/>
    <dgm:cxn modelId="{AFCADFBA-FB8B-4085-B25E-4DB9540E43E7}" type="presParOf" srcId="{7525787E-80A2-46CC-B523-997E12878DE4}" destId="{D693E7EF-772F-4DF7-ABC9-3FF65A6E9524}" srcOrd="2" destOrd="0" presId="urn:microsoft.com/office/officeart/2008/layout/VerticalCurvedList"/>
    <dgm:cxn modelId="{B1D765F0-13A9-42A7-B5F1-695B08AB947C}" type="presParOf" srcId="{D693E7EF-772F-4DF7-ABC9-3FF65A6E9524}" destId="{F26B5DAA-6BCB-44A5-88C8-C343EF8361CD}" srcOrd="0" destOrd="0" presId="urn:microsoft.com/office/officeart/2008/layout/VerticalCurvedList"/>
    <dgm:cxn modelId="{B0B2E8B5-7DEF-49E5-98DB-F724A023C9B8}" type="presParOf" srcId="{7525787E-80A2-46CC-B523-997E12878DE4}" destId="{DA65D4C3-DFE2-49D2-A578-ED00F251FCB3}" srcOrd="3" destOrd="0" presId="urn:microsoft.com/office/officeart/2008/layout/VerticalCurvedList"/>
    <dgm:cxn modelId="{89911015-91A3-479F-A469-36E63C66CF06}" type="presParOf" srcId="{7525787E-80A2-46CC-B523-997E12878DE4}" destId="{6BACFAF5-1AA1-4A07-8AFE-9E6FDB5CFD19}" srcOrd="4" destOrd="0" presId="urn:microsoft.com/office/officeart/2008/layout/VerticalCurvedList"/>
    <dgm:cxn modelId="{B8797777-1E94-45DC-B757-1D8C91AAADB8}" type="presParOf" srcId="{6BACFAF5-1AA1-4A07-8AFE-9E6FDB5CFD19}" destId="{2DF6FBF0-EDFD-498A-8859-6C780A4E8BB7}" srcOrd="0" destOrd="0" presId="urn:microsoft.com/office/officeart/2008/layout/VerticalCurvedList"/>
    <dgm:cxn modelId="{61A1D4CD-6871-4867-B503-4C6228E13BE1}" type="presParOf" srcId="{7525787E-80A2-46CC-B523-997E12878DE4}" destId="{7877F448-58C2-4D98-AA1E-90D346590E93}" srcOrd="5" destOrd="0" presId="urn:microsoft.com/office/officeart/2008/layout/VerticalCurvedList"/>
    <dgm:cxn modelId="{0EB57CE6-B377-4E9D-9098-D03D48FB8230}" type="presParOf" srcId="{7525787E-80A2-46CC-B523-997E12878DE4}" destId="{D7DCC0D0-7B92-4BE5-A080-63D0CB870A95}" srcOrd="6" destOrd="0" presId="urn:microsoft.com/office/officeart/2008/layout/VerticalCurvedList"/>
    <dgm:cxn modelId="{ADAA0E56-AB48-4C9B-97CE-5765E4A8FFD9}" type="presParOf" srcId="{D7DCC0D0-7B92-4BE5-A080-63D0CB870A95}" destId="{28541040-A2E4-4684-95FC-CBC48E7CC1E2}" srcOrd="0" destOrd="0" presId="urn:microsoft.com/office/officeart/2008/layout/VerticalCurvedList"/>
    <dgm:cxn modelId="{1854EC1D-4BE6-4FF6-A741-B49B85B40901}" type="presParOf" srcId="{7525787E-80A2-46CC-B523-997E12878DE4}" destId="{5C993EC8-797B-4365-AC27-15E28C9F7419}" srcOrd="7" destOrd="0" presId="urn:microsoft.com/office/officeart/2008/layout/VerticalCurvedList"/>
    <dgm:cxn modelId="{79D4CB21-3BF8-4843-B1C9-49E0339F715B}" type="presParOf" srcId="{7525787E-80A2-46CC-B523-997E12878DE4}" destId="{DFCB348A-2B0F-40FB-A4B7-922CF5542F8B}" srcOrd="8" destOrd="0" presId="urn:microsoft.com/office/officeart/2008/layout/VerticalCurvedList"/>
    <dgm:cxn modelId="{EF6717AB-2D5D-4B77-BBD0-A21720F42179}" type="presParOf" srcId="{DFCB348A-2B0F-40FB-A4B7-922CF5542F8B}" destId="{2451F3AD-F701-4180-8849-6643CFF2E5AE}" srcOrd="0" destOrd="0" presId="urn:microsoft.com/office/officeart/2008/layout/VerticalCurvedList"/>
    <dgm:cxn modelId="{810876E6-D33D-413B-ADF7-2E6E87F4923B}" type="presParOf" srcId="{7525787E-80A2-46CC-B523-997E12878DE4}" destId="{9756D0F2-DEA6-4157-8322-4A56E53ABD71}" srcOrd="9" destOrd="0" presId="urn:microsoft.com/office/officeart/2008/layout/VerticalCurvedList"/>
    <dgm:cxn modelId="{9B6BCD3E-9835-4A40-BDFD-39B353EC4C97}" type="presParOf" srcId="{7525787E-80A2-46CC-B523-997E12878DE4}" destId="{2486DBF8-2CDE-4537-A6DD-8DFA76FCBBE1}" srcOrd="10" destOrd="0" presId="urn:microsoft.com/office/officeart/2008/layout/VerticalCurvedList"/>
    <dgm:cxn modelId="{C97374F0-7FD1-4ED8-86E3-1C148CAF7E9C}" type="presParOf" srcId="{2486DBF8-2CDE-4537-A6DD-8DFA76FCBBE1}" destId="{2D0752CB-7001-4171-98BF-CE57CB030C4D}" srcOrd="0" destOrd="0" presId="urn:microsoft.com/office/officeart/2008/layout/VerticalCurvedList"/>
    <dgm:cxn modelId="{0EAE7486-00AA-4C48-9726-75EE04C674C4}" type="presParOf" srcId="{7525787E-80A2-46CC-B523-997E12878DE4}" destId="{144ED467-CC29-43D4-8ACC-187657FA746A}" srcOrd="11" destOrd="0" presId="urn:microsoft.com/office/officeart/2008/layout/VerticalCurvedList"/>
    <dgm:cxn modelId="{EFB3B84C-25EE-44F2-A228-E1DA81DCAA91}" type="presParOf" srcId="{7525787E-80A2-46CC-B523-997E12878DE4}" destId="{945A246C-0180-46A0-99B6-3A071B85035B}" srcOrd="12" destOrd="0" presId="urn:microsoft.com/office/officeart/2008/layout/VerticalCurvedList"/>
    <dgm:cxn modelId="{B07CCD30-605B-47B0-9AD6-1AFE4DC3AF3B}" type="presParOf" srcId="{945A246C-0180-46A0-99B6-3A071B85035B}" destId="{9AC30712-5290-41C2-80A8-759247F4814C}" srcOrd="0" destOrd="0" presId="urn:microsoft.com/office/officeart/2008/layout/VerticalCurvedList"/>
    <dgm:cxn modelId="{AD0B6921-EA80-4F8B-A7AB-E47833E227AA}" type="presParOf" srcId="{7525787E-80A2-46CC-B523-997E12878DE4}" destId="{E61D7460-D599-46E8-9754-C4982207509F}" srcOrd="13" destOrd="0" presId="urn:microsoft.com/office/officeart/2008/layout/VerticalCurvedList"/>
    <dgm:cxn modelId="{3C4138E3-993B-4C83-A212-E1A2E628DF65}" type="presParOf" srcId="{7525787E-80A2-46CC-B523-997E12878DE4}" destId="{3DE18A72-29DB-4F48-BDDD-EC54D8EA8DC4}" srcOrd="14" destOrd="0" presId="urn:microsoft.com/office/officeart/2008/layout/VerticalCurvedList"/>
    <dgm:cxn modelId="{0732C803-CDDB-4EA2-9D53-23190C5932ED}" type="presParOf" srcId="{3DE18A72-29DB-4F48-BDDD-EC54D8EA8DC4}" destId="{50F374C7-D7FD-4AF5-B12D-EABE29068B2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1E4C1EB-E571-4B6E-AB7D-EF33DC88D8F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DA63627B-391D-4AB6-9AC9-385DF6E66801}">
      <dgm:prSet/>
      <dgm:spPr/>
      <dgm:t>
        <a:bodyPr/>
        <a:lstStyle/>
        <a:p>
          <a:pPr rtl="0"/>
          <a:r>
            <a:rPr lang="el-GR" b="0" i="0" smtClean="0"/>
            <a:t>τα παιδιά αντιλαμβάνονται τον κόσμο με συναισθήματα και όχι με λογική....</a:t>
          </a:r>
          <a:endParaRPr lang="el-GR"/>
        </a:p>
      </dgm:t>
    </dgm:pt>
    <dgm:pt modelId="{78BCE0F4-31CE-4EAC-953F-8A2D45A9E96B}" type="parTrans" cxnId="{EED7EE1D-BFAC-4965-B22E-F6D411700BEA}">
      <dgm:prSet/>
      <dgm:spPr/>
      <dgm:t>
        <a:bodyPr/>
        <a:lstStyle/>
        <a:p>
          <a:endParaRPr lang="el-GR"/>
        </a:p>
      </dgm:t>
    </dgm:pt>
    <dgm:pt modelId="{0E0C9823-9472-499F-935B-63D31E86F88B}" type="sibTrans" cxnId="{EED7EE1D-BFAC-4965-B22E-F6D411700BEA}">
      <dgm:prSet/>
      <dgm:spPr/>
      <dgm:t>
        <a:bodyPr/>
        <a:lstStyle/>
        <a:p>
          <a:endParaRPr lang="el-GR"/>
        </a:p>
      </dgm:t>
    </dgm:pt>
    <dgm:pt modelId="{843549CD-5FC3-44E4-84EE-B35C31168962}">
      <dgm:prSet/>
      <dgm:spPr/>
      <dgm:t>
        <a:bodyPr/>
        <a:lstStyle/>
        <a:p>
          <a:pPr rtl="0"/>
          <a:r>
            <a:rPr lang="el-GR" b="0" i="0" smtClean="0"/>
            <a:t>τη στιγμή που βιώνουν τα πρώτα αρνητικά αισθήματα, τότε γεννιούνται και τα σχήματα που καθορίζουν την μετέπειτα ζωή μας</a:t>
          </a:r>
          <a:endParaRPr lang="el-GR"/>
        </a:p>
      </dgm:t>
    </dgm:pt>
    <dgm:pt modelId="{E83F056F-3319-44C4-B91F-70E528A8E4B7}" type="parTrans" cxnId="{11B4A34D-EAD4-4681-9718-886C67B62F86}">
      <dgm:prSet/>
      <dgm:spPr/>
      <dgm:t>
        <a:bodyPr/>
        <a:lstStyle/>
        <a:p>
          <a:endParaRPr lang="el-GR"/>
        </a:p>
      </dgm:t>
    </dgm:pt>
    <dgm:pt modelId="{25A89840-09B3-4919-9013-0DD32D4B121B}" type="sibTrans" cxnId="{11B4A34D-EAD4-4681-9718-886C67B62F86}">
      <dgm:prSet/>
      <dgm:spPr/>
      <dgm:t>
        <a:bodyPr/>
        <a:lstStyle/>
        <a:p>
          <a:endParaRPr lang="el-GR"/>
        </a:p>
      </dgm:t>
    </dgm:pt>
    <dgm:pt modelId="{E599DC01-34C9-4CE1-A286-98092127A5C8}" type="pres">
      <dgm:prSet presAssocID="{A1E4C1EB-E571-4B6E-AB7D-EF33DC88D8F7}" presName="linear" presStyleCnt="0">
        <dgm:presLayoutVars>
          <dgm:animLvl val="lvl"/>
          <dgm:resizeHandles val="exact"/>
        </dgm:presLayoutVars>
      </dgm:prSet>
      <dgm:spPr/>
      <dgm:t>
        <a:bodyPr/>
        <a:lstStyle/>
        <a:p>
          <a:endParaRPr lang="el-GR"/>
        </a:p>
      </dgm:t>
    </dgm:pt>
    <dgm:pt modelId="{854513D7-CD84-4944-9B96-102A11768CFE}" type="pres">
      <dgm:prSet presAssocID="{DA63627B-391D-4AB6-9AC9-385DF6E66801}" presName="parentText" presStyleLbl="node1" presStyleIdx="0" presStyleCnt="2">
        <dgm:presLayoutVars>
          <dgm:chMax val="0"/>
          <dgm:bulletEnabled val="1"/>
        </dgm:presLayoutVars>
      </dgm:prSet>
      <dgm:spPr/>
      <dgm:t>
        <a:bodyPr/>
        <a:lstStyle/>
        <a:p>
          <a:endParaRPr lang="el-GR"/>
        </a:p>
      </dgm:t>
    </dgm:pt>
    <dgm:pt modelId="{5BCCD12D-6A98-4DF3-8D50-5919C7A49D65}" type="pres">
      <dgm:prSet presAssocID="{0E0C9823-9472-499F-935B-63D31E86F88B}" presName="spacer" presStyleCnt="0"/>
      <dgm:spPr/>
    </dgm:pt>
    <dgm:pt modelId="{CC657DEA-81D0-4143-B00B-3199A85BE2B2}" type="pres">
      <dgm:prSet presAssocID="{843549CD-5FC3-44E4-84EE-B35C31168962}" presName="parentText" presStyleLbl="node1" presStyleIdx="1" presStyleCnt="2">
        <dgm:presLayoutVars>
          <dgm:chMax val="0"/>
          <dgm:bulletEnabled val="1"/>
        </dgm:presLayoutVars>
      </dgm:prSet>
      <dgm:spPr/>
      <dgm:t>
        <a:bodyPr/>
        <a:lstStyle/>
        <a:p>
          <a:endParaRPr lang="el-GR"/>
        </a:p>
      </dgm:t>
    </dgm:pt>
  </dgm:ptLst>
  <dgm:cxnLst>
    <dgm:cxn modelId="{11B4A34D-EAD4-4681-9718-886C67B62F86}" srcId="{A1E4C1EB-E571-4B6E-AB7D-EF33DC88D8F7}" destId="{843549CD-5FC3-44E4-84EE-B35C31168962}" srcOrd="1" destOrd="0" parTransId="{E83F056F-3319-44C4-B91F-70E528A8E4B7}" sibTransId="{25A89840-09B3-4919-9013-0DD32D4B121B}"/>
    <dgm:cxn modelId="{855BD0D4-C69E-4349-B420-89B252DF48D6}" type="presOf" srcId="{DA63627B-391D-4AB6-9AC9-385DF6E66801}" destId="{854513D7-CD84-4944-9B96-102A11768CFE}" srcOrd="0" destOrd="0" presId="urn:microsoft.com/office/officeart/2005/8/layout/vList2"/>
    <dgm:cxn modelId="{F3A77164-91AE-4132-A9A6-D9F33464FB7C}" type="presOf" srcId="{843549CD-5FC3-44E4-84EE-B35C31168962}" destId="{CC657DEA-81D0-4143-B00B-3199A85BE2B2}" srcOrd="0" destOrd="0" presId="urn:microsoft.com/office/officeart/2005/8/layout/vList2"/>
    <dgm:cxn modelId="{888D4B99-1646-434B-80B8-D991589F44B6}" type="presOf" srcId="{A1E4C1EB-E571-4B6E-AB7D-EF33DC88D8F7}" destId="{E599DC01-34C9-4CE1-A286-98092127A5C8}" srcOrd="0" destOrd="0" presId="urn:microsoft.com/office/officeart/2005/8/layout/vList2"/>
    <dgm:cxn modelId="{EED7EE1D-BFAC-4965-B22E-F6D411700BEA}" srcId="{A1E4C1EB-E571-4B6E-AB7D-EF33DC88D8F7}" destId="{DA63627B-391D-4AB6-9AC9-385DF6E66801}" srcOrd="0" destOrd="0" parTransId="{78BCE0F4-31CE-4EAC-953F-8A2D45A9E96B}" sibTransId="{0E0C9823-9472-499F-935B-63D31E86F88B}"/>
    <dgm:cxn modelId="{3FF0D3CF-5FD1-4D2F-9940-9246DD42603D}" type="presParOf" srcId="{E599DC01-34C9-4CE1-A286-98092127A5C8}" destId="{854513D7-CD84-4944-9B96-102A11768CFE}" srcOrd="0" destOrd="0" presId="urn:microsoft.com/office/officeart/2005/8/layout/vList2"/>
    <dgm:cxn modelId="{3631902B-EFC5-47D4-BDE3-65CB2034060F}" type="presParOf" srcId="{E599DC01-34C9-4CE1-A286-98092127A5C8}" destId="{5BCCD12D-6A98-4DF3-8D50-5919C7A49D65}" srcOrd="1" destOrd="0" presId="urn:microsoft.com/office/officeart/2005/8/layout/vList2"/>
    <dgm:cxn modelId="{DEF04D73-2DD5-4D2D-8178-6FCD40C27B1B}" type="presParOf" srcId="{E599DC01-34C9-4CE1-A286-98092127A5C8}" destId="{CC657DEA-81D0-4143-B00B-3199A85BE2B2}"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F90828F0-8E13-4F79-A0CA-42DD6F656A3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3E50F6A7-EE06-4056-AE0C-DD341B693A66}">
      <dgm:prSet/>
      <dgm:spPr/>
      <dgm:t>
        <a:bodyPr/>
        <a:lstStyle/>
        <a:p>
          <a:pPr algn="ctr" rtl="0"/>
          <a:r>
            <a:rPr lang="el-GR" b="1" i="1" u="sng" dirty="0" smtClean="0"/>
            <a:t>τα πρώτα συναισθήματα</a:t>
          </a:r>
          <a:r>
            <a:rPr lang="el-GR" dirty="0" smtClean="0"/>
            <a:t>...</a:t>
          </a:r>
          <a:endParaRPr lang="el-GR" dirty="0"/>
        </a:p>
      </dgm:t>
    </dgm:pt>
    <dgm:pt modelId="{8BC10977-A580-45ED-8203-B9094B25A134}" type="parTrans" cxnId="{FCAE592F-097B-446C-B423-DD154A39A91E}">
      <dgm:prSet/>
      <dgm:spPr/>
      <dgm:t>
        <a:bodyPr/>
        <a:lstStyle/>
        <a:p>
          <a:endParaRPr lang="el-GR"/>
        </a:p>
      </dgm:t>
    </dgm:pt>
    <dgm:pt modelId="{F0C0D77D-8EA1-4006-A2A8-6311E64BF61B}" type="sibTrans" cxnId="{FCAE592F-097B-446C-B423-DD154A39A91E}">
      <dgm:prSet/>
      <dgm:spPr/>
      <dgm:t>
        <a:bodyPr/>
        <a:lstStyle/>
        <a:p>
          <a:endParaRPr lang="el-GR"/>
        </a:p>
      </dgm:t>
    </dgm:pt>
    <dgm:pt modelId="{DF4711D0-000B-49F8-8B87-346F2FD33E6E}" type="pres">
      <dgm:prSet presAssocID="{F90828F0-8E13-4F79-A0CA-42DD6F656A33}" presName="linear" presStyleCnt="0">
        <dgm:presLayoutVars>
          <dgm:animLvl val="lvl"/>
          <dgm:resizeHandles val="exact"/>
        </dgm:presLayoutVars>
      </dgm:prSet>
      <dgm:spPr/>
      <dgm:t>
        <a:bodyPr/>
        <a:lstStyle/>
        <a:p>
          <a:endParaRPr lang="el-GR"/>
        </a:p>
      </dgm:t>
    </dgm:pt>
    <dgm:pt modelId="{CBA1195E-85C0-4B14-99B8-9AC8D7E1B26C}" type="pres">
      <dgm:prSet presAssocID="{3E50F6A7-EE06-4056-AE0C-DD341B693A66}" presName="parentText" presStyleLbl="node1" presStyleIdx="0" presStyleCnt="1">
        <dgm:presLayoutVars>
          <dgm:chMax val="0"/>
          <dgm:bulletEnabled val="1"/>
        </dgm:presLayoutVars>
      </dgm:prSet>
      <dgm:spPr/>
      <dgm:t>
        <a:bodyPr/>
        <a:lstStyle/>
        <a:p>
          <a:endParaRPr lang="el-GR"/>
        </a:p>
      </dgm:t>
    </dgm:pt>
  </dgm:ptLst>
  <dgm:cxnLst>
    <dgm:cxn modelId="{FCAE592F-097B-446C-B423-DD154A39A91E}" srcId="{F90828F0-8E13-4F79-A0CA-42DD6F656A33}" destId="{3E50F6A7-EE06-4056-AE0C-DD341B693A66}" srcOrd="0" destOrd="0" parTransId="{8BC10977-A580-45ED-8203-B9094B25A134}" sibTransId="{F0C0D77D-8EA1-4006-A2A8-6311E64BF61B}"/>
    <dgm:cxn modelId="{12C1EB2C-5192-427F-BC3B-C0B551ECC5E3}" type="presOf" srcId="{F90828F0-8E13-4F79-A0CA-42DD6F656A33}" destId="{DF4711D0-000B-49F8-8B87-346F2FD33E6E}" srcOrd="0" destOrd="0" presId="urn:microsoft.com/office/officeart/2005/8/layout/vList2"/>
    <dgm:cxn modelId="{3B6E4C46-9522-48F2-8798-345D4345AF1B}" type="presOf" srcId="{3E50F6A7-EE06-4056-AE0C-DD341B693A66}" destId="{CBA1195E-85C0-4B14-99B8-9AC8D7E1B26C}" srcOrd="0" destOrd="0" presId="urn:microsoft.com/office/officeart/2005/8/layout/vList2"/>
    <dgm:cxn modelId="{20DE2406-7642-4593-AD1F-C918491C2D7F}" type="presParOf" srcId="{DF4711D0-000B-49F8-8B87-346F2FD33E6E}" destId="{CBA1195E-85C0-4B14-99B8-9AC8D7E1B26C}"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6D60AA-CE03-467B-9794-307FA063ADD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AF7402D6-E26E-4ED5-9173-A72E01A1B001}">
      <dgm:prSet/>
      <dgm:spPr/>
      <dgm:t>
        <a:bodyPr/>
        <a:lstStyle/>
        <a:p>
          <a:pPr rtl="0"/>
          <a:r>
            <a:rPr lang="el-GR" smtClean="0"/>
            <a:t>Διαπραγμάτευση </a:t>
          </a:r>
          <a:r>
            <a:rPr lang="en-US" smtClean="0"/>
            <a:t>: </a:t>
          </a:r>
          <a:r>
            <a:rPr lang="el-GR" smtClean="0"/>
            <a:t>Μια δύσκολη διαδικασία….</a:t>
          </a:r>
          <a:endParaRPr lang="el-GR"/>
        </a:p>
      </dgm:t>
    </dgm:pt>
    <dgm:pt modelId="{117A5686-3029-4E5B-924E-18525083CB81}" type="parTrans" cxnId="{5D0981E0-D1AC-4590-8F90-F5273067650F}">
      <dgm:prSet/>
      <dgm:spPr/>
      <dgm:t>
        <a:bodyPr/>
        <a:lstStyle/>
        <a:p>
          <a:endParaRPr lang="el-GR"/>
        </a:p>
      </dgm:t>
    </dgm:pt>
    <dgm:pt modelId="{76E0183D-E5AF-46A6-A393-97E58BC69B91}" type="sibTrans" cxnId="{5D0981E0-D1AC-4590-8F90-F5273067650F}">
      <dgm:prSet/>
      <dgm:spPr/>
      <dgm:t>
        <a:bodyPr/>
        <a:lstStyle/>
        <a:p>
          <a:endParaRPr lang="el-GR"/>
        </a:p>
      </dgm:t>
    </dgm:pt>
    <dgm:pt modelId="{4AB5BBF9-63C0-4FA0-B68F-D0CDA8CDEAAE}" type="pres">
      <dgm:prSet presAssocID="{7C6D60AA-CE03-467B-9794-307FA063ADD8}" presName="linear" presStyleCnt="0">
        <dgm:presLayoutVars>
          <dgm:animLvl val="lvl"/>
          <dgm:resizeHandles val="exact"/>
        </dgm:presLayoutVars>
      </dgm:prSet>
      <dgm:spPr/>
      <dgm:t>
        <a:bodyPr/>
        <a:lstStyle/>
        <a:p>
          <a:endParaRPr lang="el-GR"/>
        </a:p>
      </dgm:t>
    </dgm:pt>
    <dgm:pt modelId="{9A1F0721-9BF8-4E4C-98BD-CBBD88C040B0}" type="pres">
      <dgm:prSet presAssocID="{AF7402D6-E26E-4ED5-9173-A72E01A1B001}" presName="parentText" presStyleLbl="node1" presStyleIdx="0" presStyleCnt="1">
        <dgm:presLayoutVars>
          <dgm:chMax val="0"/>
          <dgm:bulletEnabled val="1"/>
        </dgm:presLayoutVars>
      </dgm:prSet>
      <dgm:spPr/>
      <dgm:t>
        <a:bodyPr/>
        <a:lstStyle/>
        <a:p>
          <a:endParaRPr lang="el-GR"/>
        </a:p>
      </dgm:t>
    </dgm:pt>
  </dgm:ptLst>
  <dgm:cxnLst>
    <dgm:cxn modelId="{8AD0EF6B-2234-4297-9F20-F60C7B224D78}" type="presOf" srcId="{7C6D60AA-CE03-467B-9794-307FA063ADD8}" destId="{4AB5BBF9-63C0-4FA0-B68F-D0CDA8CDEAAE}" srcOrd="0" destOrd="0" presId="urn:microsoft.com/office/officeart/2005/8/layout/vList2"/>
    <dgm:cxn modelId="{5D0981E0-D1AC-4590-8F90-F5273067650F}" srcId="{7C6D60AA-CE03-467B-9794-307FA063ADD8}" destId="{AF7402D6-E26E-4ED5-9173-A72E01A1B001}" srcOrd="0" destOrd="0" parTransId="{117A5686-3029-4E5B-924E-18525083CB81}" sibTransId="{76E0183D-E5AF-46A6-A393-97E58BC69B91}"/>
    <dgm:cxn modelId="{8A175721-F0B5-4C67-AE7C-822F3193EDAF}" type="presOf" srcId="{AF7402D6-E26E-4ED5-9173-A72E01A1B001}" destId="{9A1F0721-9BF8-4E4C-98BD-CBBD88C040B0}" srcOrd="0" destOrd="0" presId="urn:microsoft.com/office/officeart/2005/8/layout/vList2"/>
    <dgm:cxn modelId="{02D1CD05-71B1-4390-B3C4-7E94119A4AE5}" type="presParOf" srcId="{4AB5BBF9-63C0-4FA0-B68F-D0CDA8CDEAAE}" destId="{9A1F0721-9BF8-4E4C-98BD-CBBD88C040B0}"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C7B03FA2-1BA8-47E4-89E4-81C2593C077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9B954C29-DFC2-4471-82A6-C8184B8EB290}">
      <dgm:prSet/>
      <dgm:spPr/>
      <dgm:t>
        <a:bodyPr/>
        <a:lstStyle/>
        <a:p>
          <a:pPr rtl="0"/>
          <a:r>
            <a:rPr lang="el-GR" b="0" i="0" dirty="0" smtClean="0"/>
            <a:t>Στην κάρδια της αυτοεκτίμησης βρίσκονται οι πυρηνικές πεποιθήσεις  για τον εαυτό σας. είναι θεμελιώδεις απόψεις σχετικά με το τι είδους άνθρωπος είστε…</a:t>
          </a:r>
          <a:endParaRPr lang="el-GR" dirty="0"/>
        </a:p>
      </dgm:t>
    </dgm:pt>
    <dgm:pt modelId="{0E4DF16B-C39E-48A3-BA27-6414EFA0966D}" type="parTrans" cxnId="{28C3FECE-867D-4021-987F-14B06B26B591}">
      <dgm:prSet/>
      <dgm:spPr/>
      <dgm:t>
        <a:bodyPr/>
        <a:lstStyle/>
        <a:p>
          <a:endParaRPr lang="el-GR"/>
        </a:p>
      </dgm:t>
    </dgm:pt>
    <dgm:pt modelId="{01D34285-939A-4F7D-9D38-CA9124CA152E}" type="sibTrans" cxnId="{28C3FECE-867D-4021-987F-14B06B26B591}">
      <dgm:prSet/>
      <dgm:spPr/>
      <dgm:t>
        <a:bodyPr/>
        <a:lstStyle/>
        <a:p>
          <a:endParaRPr lang="el-GR"/>
        </a:p>
      </dgm:t>
    </dgm:pt>
    <dgm:pt modelId="{5EC2ED8A-7B4C-48F7-B774-11C8D976CF17}" type="pres">
      <dgm:prSet presAssocID="{C7B03FA2-1BA8-47E4-89E4-81C2593C0777}" presName="linear" presStyleCnt="0">
        <dgm:presLayoutVars>
          <dgm:animLvl val="lvl"/>
          <dgm:resizeHandles val="exact"/>
        </dgm:presLayoutVars>
      </dgm:prSet>
      <dgm:spPr/>
      <dgm:t>
        <a:bodyPr/>
        <a:lstStyle/>
        <a:p>
          <a:endParaRPr lang="el-GR"/>
        </a:p>
      </dgm:t>
    </dgm:pt>
    <dgm:pt modelId="{6FFB2DB1-18EE-43E0-A801-2EEF4B8454EE}" type="pres">
      <dgm:prSet presAssocID="{9B954C29-DFC2-4471-82A6-C8184B8EB290}" presName="parentText" presStyleLbl="node1" presStyleIdx="0" presStyleCnt="1">
        <dgm:presLayoutVars>
          <dgm:chMax val="0"/>
          <dgm:bulletEnabled val="1"/>
        </dgm:presLayoutVars>
      </dgm:prSet>
      <dgm:spPr/>
      <dgm:t>
        <a:bodyPr/>
        <a:lstStyle/>
        <a:p>
          <a:endParaRPr lang="el-GR"/>
        </a:p>
      </dgm:t>
    </dgm:pt>
  </dgm:ptLst>
  <dgm:cxnLst>
    <dgm:cxn modelId="{28C3FECE-867D-4021-987F-14B06B26B591}" srcId="{C7B03FA2-1BA8-47E4-89E4-81C2593C0777}" destId="{9B954C29-DFC2-4471-82A6-C8184B8EB290}" srcOrd="0" destOrd="0" parTransId="{0E4DF16B-C39E-48A3-BA27-6414EFA0966D}" sibTransId="{01D34285-939A-4F7D-9D38-CA9124CA152E}"/>
    <dgm:cxn modelId="{D1545C6F-DFE1-4E0B-83C8-4EFCDB944567}" type="presOf" srcId="{9B954C29-DFC2-4471-82A6-C8184B8EB290}" destId="{6FFB2DB1-18EE-43E0-A801-2EEF4B8454EE}" srcOrd="0" destOrd="0" presId="urn:microsoft.com/office/officeart/2005/8/layout/vList2"/>
    <dgm:cxn modelId="{3BC5846C-7CD9-4266-B56A-EE03F30D9CDA}" type="presOf" srcId="{C7B03FA2-1BA8-47E4-89E4-81C2593C0777}" destId="{5EC2ED8A-7B4C-48F7-B774-11C8D976CF17}" srcOrd="0" destOrd="0" presId="urn:microsoft.com/office/officeart/2005/8/layout/vList2"/>
    <dgm:cxn modelId="{12C3E831-F0FF-4CB6-89D0-B4827F6DD1E8}" type="presParOf" srcId="{5EC2ED8A-7B4C-48F7-B774-11C8D976CF17}" destId="{6FFB2DB1-18EE-43E0-A801-2EEF4B8454E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74299D0-2316-4165-9B51-D744DC35EAD9}"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l-GR"/>
        </a:p>
      </dgm:t>
    </dgm:pt>
    <dgm:pt modelId="{12FD0CEB-5B28-4A97-8B17-6F45317EBEE5}">
      <dgm:prSet custT="1"/>
      <dgm:spPr/>
      <dgm:t>
        <a:bodyPr/>
        <a:lstStyle/>
        <a:p>
          <a:pPr rtl="0"/>
          <a:r>
            <a:rPr lang="el-GR" sz="2800" b="0" i="0" dirty="0" smtClean="0"/>
            <a:t>Είναι απόλυτες </a:t>
          </a:r>
          <a:endParaRPr lang="el-GR" sz="2800" dirty="0"/>
        </a:p>
      </dgm:t>
    </dgm:pt>
    <dgm:pt modelId="{3EE24FED-9FD9-4FAD-8407-E46D9991C3C5}" type="parTrans" cxnId="{697B1B78-A3F2-4DDE-96CC-B697298187C9}">
      <dgm:prSet/>
      <dgm:spPr/>
      <dgm:t>
        <a:bodyPr/>
        <a:lstStyle/>
        <a:p>
          <a:endParaRPr lang="el-GR"/>
        </a:p>
      </dgm:t>
    </dgm:pt>
    <dgm:pt modelId="{130E010E-C49B-4EE3-8C9D-0C4DF33B7EAE}" type="sibTrans" cxnId="{697B1B78-A3F2-4DDE-96CC-B697298187C9}">
      <dgm:prSet/>
      <dgm:spPr/>
      <dgm:t>
        <a:bodyPr/>
        <a:lstStyle/>
        <a:p>
          <a:endParaRPr lang="el-GR"/>
        </a:p>
      </dgm:t>
    </dgm:pt>
    <dgm:pt modelId="{5281C86F-52E8-4907-996B-6E84EFCF9F3F}">
      <dgm:prSet custT="1"/>
      <dgm:spPr/>
      <dgm:t>
        <a:bodyPr/>
        <a:lstStyle/>
        <a:p>
          <a:pPr rtl="0"/>
          <a:r>
            <a:rPr lang="el-GR" sz="2800" b="0" i="0" dirty="0" smtClean="0"/>
            <a:t>Είναι υποσυνείδητες</a:t>
          </a:r>
          <a:endParaRPr lang="el-GR" sz="2800" dirty="0"/>
        </a:p>
      </dgm:t>
    </dgm:pt>
    <dgm:pt modelId="{620D74CC-4788-46CF-96D5-4372E3B90E18}" type="parTrans" cxnId="{9522044E-B207-4349-A99E-2401E8FA19C9}">
      <dgm:prSet/>
      <dgm:spPr/>
      <dgm:t>
        <a:bodyPr/>
        <a:lstStyle/>
        <a:p>
          <a:endParaRPr lang="el-GR"/>
        </a:p>
      </dgm:t>
    </dgm:pt>
    <dgm:pt modelId="{753FA909-F69F-4CC6-805D-0B8F14934F5C}" type="sibTrans" cxnId="{9522044E-B207-4349-A99E-2401E8FA19C9}">
      <dgm:prSet/>
      <dgm:spPr/>
      <dgm:t>
        <a:bodyPr/>
        <a:lstStyle/>
        <a:p>
          <a:endParaRPr lang="el-GR"/>
        </a:p>
      </dgm:t>
    </dgm:pt>
    <dgm:pt modelId="{3F7FB41E-1010-4538-8981-A9D498E7650C}">
      <dgm:prSet custT="1"/>
      <dgm:spPr/>
      <dgm:t>
        <a:bodyPr/>
        <a:lstStyle/>
        <a:p>
          <a:pPr rtl="0"/>
          <a:r>
            <a:rPr lang="el-GR" sz="2400" b="0" i="0" dirty="0" smtClean="0"/>
            <a:t>Είναι συγκινησιακές</a:t>
          </a:r>
          <a:endParaRPr lang="el-GR" sz="2400" dirty="0"/>
        </a:p>
      </dgm:t>
    </dgm:pt>
    <dgm:pt modelId="{50D85D86-7E58-4DE3-8464-005C4F30495B}" type="parTrans" cxnId="{D298357C-FBAB-41CE-A650-800A5AABD800}">
      <dgm:prSet/>
      <dgm:spPr/>
      <dgm:t>
        <a:bodyPr/>
        <a:lstStyle/>
        <a:p>
          <a:endParaRPr lang="el-GR"/>
        </a:p>
      </dgm:t>
    </dgm:pt>
    <dgm:pt modelId="{46C9754E-F943-4C84-89ED-6D20DE2BBAE4}" type="sibTrans" cxnId="{D298357C-FBAB-41CE-A650-800A5AABD800}">
      <dgm:prSet/>
      <dgm:spPr/>
      <dgm:t>
        <a:bodyPr/>
        <a:lstStyle/>
        <a:p>
          <a:endParaRPr lang="el-GR"/>
        </a:p>
      </dgm:t>
    </dgm:pt>
    <dgm:pt modelId="{72D30510-30FC-41C1-B2CC-E91CEFE1F173}">
      <dgm:prSet/>
      <dgm:spPr/>
      <dgm:t>
        <a:bodyPr/>
        <a:lstStyle/>
        <a:p>
          <a:pPr rtl="0"/>
          <a:r>
            <a:rPr lang="el-GR" b="0" i="0" dirty="0" smtClean="0"/>
            <a:t>Είναι συμπεράσματα βασισμένα στις πρώτες εμπειρίες μάθησης από την παιδική ηλικία.</a:t>
          </a:r>
          <a:endParaRPr lang="el-GR" dirty="0"/>
        </a:p>
      </dgm:t>
    </dgm:pt>
    <dgm:pt modelId="{6BBF6D28-3C13-4021-B423-496D79ED3909}" type="parTrans" cxnId="{E944F1B5-9EE9-474E-A276-91737409D1A3}">
      <dgm:prSet/>
      <dgm:spPr/>
      <dgm:t>
        <a:bodyPr/>
        <a:lstStyle/>
        <a:p>
          <a:endParaRPr lang="el-GR"/>
        </a:p>
      </dgm:t>
    </dgm:pt>
    <dgm:pt modelId="{740A19C3-D44D-4ADB-ACD4-E6CC24EDA7ED}" type="sibTrans" cxnId="{E944F1B5-9EE9-474E-A276-91737409D1A3}">
      <dgm:prSet/>
      <dgm:spPr/>
      <dgm:t>
        <a:bodyPr/>
        <a:lstStyle/>
        <a:p>
          <a:endParaRPr lang="el-GR"/>
        </a:p>
      </dgm:t>
    </dgm:pt>
    <dgm:pt modelId="{6D28CAE9-4C3A-4113-BE61-8DF392F5D35E}" type="pres">
      <dgm:prSet presAssocID="{474299D0-2316-4165-9B51-D744DC35EAD9}" presName="matrix" presStyleCnt="0">
        <dgm:presLayoutVars>
          <dgm:chMax val="1"/>
          <dgm:dir/>
          <dgm:resizeHandles val="exact"/>
        </dgm:presLayoutVars>
      </dgm:prSet>
      <dgm:spPr/>
      <dgm:t>
        <a:bodyPr/>
        <a:lstStyle/>
        <a:p>
          <a:endParaRPr lang="el-GR"/>
        </a:p>
      </dgm:t>
    </dgm:pt>
    <dgm:pt modelId="{DB241D4E-93A9-4150-97D5-509E0790C734}" type="pres">
      <dgm:prSet presAssocID="{474299D0-2316-4165-9B51-D744DC35EAD9}" presName="axisShape" presStyleLbl="bgShp" presStyleIdx="0" presStyleCnt="1"/>
      <dgm:spPr/>
    </dgm:pt>
    <dgm:pt modelId="{168773BA-D547-4379-8282-A5DCE5A52DD8}" type="pres">
      <dgm:prSet presAssocID="{474299D0-2316-4165-9B51-D744DC35EAD9}" presName="rect1" presStyleLbl="node1" presStyleIdx="0" presStyleCnt="4" custScaleX="135278" custLinFactNeighborX="-15155">
        <dgm:presLayoutVars>
          <dgm:chMax val="0"/>
          <dgm:chPref val="0"/>
          <dgm:bulletEnabled val="1"/>
        </dgm:presLayoutVars>
      </dgm:prSet>
      <dgm:spPr/>
      <dgm:t>
        <a:bodyPr/>
        <a:lstStyle/>
        <a:p>
          <a:endParaRPr lang="el-GR"/>
        </a:p>
      </dgm:t>
    </dgm:pt>
    <dgm:pt modelId="{C32E39FF-87DD-447C-84D2-208E18F07926}" type="pres">
      <dgm:prSet presAssocID="{474299D0-2316-4165-9B51-D744DC35EAD9}" presName="rect2" presStyleLbl="node1" presStyleIdx="1" presStyleCnt="4" custScaleX="148183" custLinFactNeighborX="23929" custLinFactNeighborY="-3623">
        <dgm:presLayoutVars>
          <dgm:chMax val="0"/>
          <dgm:chPref val="0"/>
          <dgm:bulletEnabled val="1"/>
        </dgm:presLayoutVars>
      </dgm:prSet>
      <dgm:spPr/>
      <dgm:t>
        <a:bodyPr/>
        <a:lstStyle/>
        <a:p>
          <a:endParaRPr lang="el-GR"/>
        </a:p>
      </dgm:t>
    </dgm:pt>
    <dgm:pt modelId="{645E4352-57D3-4263-85AB-51F882EF229E}" type="pres">
      <dgm:prSet presAssocID="{474299D0-2316-4165-9B51-D744DC35EAD9}" presName="rect3" presStyleLbl="node1" presStyleIdx="2" presStyleCnt="4" custScaleX="130402" custLinFactNeighborX="-12762" custLinFactNeighborY="798">
        <dgm:presLayoutVars>
          <dgm:chMax val="0"/>
          <dgm:chPref val="0"/>
          <dgm:bulletEnabled val="1"/>
        </dgm:presLayoutVars>
      </dgm:prSet>
      <dgm:spPr/>
      <dgm:t>
        <a:bodyPr/>
        <a:lstStyle/>
        <a:p>
          <a:endParaRPr lang="el-GR"/>
        </a:p>
      </dgm:t>
    </dgm:pt>
    <dgm:pt modelId="{1B29E762-F38A-4C85-A543-7C64F1F50E90}" type="pres">
      <dgm:prSet presAssocID="{474299D0-2316-4165-9B51-D744DC35EAD9}" presName="rect4" presStyleLbl="node1" presStyleIdx="3" presStyleCnt="4" custScaleX="148273" custLinFactNeighborX="30902">
        <dgm:presLayoutVars>
          <dgm:chMax val="0"/>
          <dgm:chPref val="0"/>
          <dgm:bulletEnabled val="1"/>
        </dgm:presLayoutVars>
      </dgm:prSet>
      <dgm:spPr/>
      <dgm:t>
        <a:bodyPr/>
        <a:lstStyle/>
        <a:p>
          <a:endParaRPr lang="el-GR"/>
        </a:p>
      </dgm:t>
    </dgm:pt>
  </dgm:ptLst>
  <dgm:cxnLst>
    <dgm:cxn modelId="{9522044E-B207-4349-A99E-2401E8FA19C9}" srcId="{474299D0-2316-4165-9B51-D744DC35EAD9}" destId="{5281C86F-52E8-4907-996B-6E84EFCF9F3F}" srcOrd="1" destOrd="0" parTransId="{620D74CC-4788-46CF-96D5-4372E3B90E18}" sibTransId="{753FA909-F69F-4CC6-805D-0B8F14934F5C}"/>
    <dgm:cxn modelId="{3277B7D9-192C-4489-99A4-F04E97709636}" type="presOf" srcId="{474299D0-2316-4165-9B51-D744DC35EAD9}" destId="{6D28CAE9-4C3A-4113-BE61-8DF392F5D35E}" srcOrd="0" destOrd="0" presId="urn:microsoft.com/office/officeart/2005/8/layout/matrix2"/>
    <dgm:cxn modelId="{697B1B78-A3F2-4DDE-96CC-B697298187C9}" srcId="{474299D0-2316-4165-9B51-D744DC35EAD9}" destId="{12FD0CEB-5B28-4A97-8B17-6F45317EBEE5}" srcOrd="0" destOrd="0" parTransId="{3EE24FED-9FD9-4FAD-8407-E46D9991C3C5}" sibTransId="{130E010E-C49B-4EE3-8C9D-0C4DF33B7EAE}"/>
    <dgm:cxn modelId="{D4950E74-755D-434D-86EC-57338B846606}" type="presOf" srcId="{72D30510-30FC-41C1-B2CC-E91CEFE1F173}" destId="{1B29E762-F38A-4C85-A543-7C64F1F50E90}" srcOrd="0" destOrd="0" presId="urn:microsoft.com/office/officeart/2005/8/layout/matrix2"/>
    <dgm:cxn modelId="{D298357C-FBAB-41CE-A650-800A5AABD800}" srcId="{474299D0-2316-4165-9B51-D744DC35EAD9}" destId="{3F7FB41E-1010-4538-8981-A9D498E7650C}" srcOrd="2" destOrd="0" parTransId="{50D85D86-7E58-4DE3-8464-005C4F30495B}" sibTransId="{46C9754E-F943-4C84-89ED-6D20DE2BBAE4}"/>
    <dgm:cxn modelId="{642C8E1C-A4C2-4135-8DA2-30146C7D34DD}" type="presOf" srcId="{3F7FB41E-1010-4538-8981-A9D498E7650C}" destId="{645E4352-57D3-4263-85AB-51F882EF229E}" srcOrd="0" destOrd="0" presId="urn:microsoft.com/office/officeart/2005/8/layout/matrix2"/>
    <dgm:cxn modelId="{DEFBD81B-098C-4406-BFBA-3BEC2007B817}" type="presOf" srcId="{12FD0CEB-5B28-4A97-8B17-6F45317EBEE5}" destId="{168773BA-D547-4379-8282-A5DCE5A52DD8}" srcOrd="0" destOrd="0" presId="urn:microsoft.com/office/officeart/2005/8/layout/matrix2"/>
    <dgm:cxn modelId="{A293BEDA-F744-4A74-AE0C-DC92FA4C5418}" type="presOf" srcId="{5281C86F-52E8-4907-996B-6E84EFCF9F3F}" destId="{C32E39FF-87DD-447C-84D2-208E18F07926}" srcOrd="0" destOrd="0" presId="urn:microsoft.com/office/officeart/2005/8/layout/matrix2"/>
    <dgm:cxn modelId="{E944F1B5-9EE9-474E-A276-91737409D1A3}" srcId="{474299D0-2316-4165-9B51-D744DC35EAD9}" destId="{72D30510-30FC-41C1-B2CC-E91CEFE1F173}" srcOrd="3" destOrd="0" parTransId="{6BBF6D28-3C13-4021-B423-496D79ED3909}" sibTransId="{740A19C3-D44D-4ADB-ACD4-E6CC24EDA7ED}"/>
    <dgm:cxn modelId="{410BBED4-AF25-4C78-98C4-465597FCCA12}" type="presParOf" srcId="{6D28CAE9-4C3A-4113-BE61-8DF392F5D35E}" destId="{DB241D4E-93A9-4150-97D5-509E0790C734}" srcOrd="0" destOrd="0" presId="urn:microsoft.com/office/officeart/2005/8/layout/matrix2"/>
    <dgm:cxn modelId="{EFD20A38-12F3-4F87-83AF-90534F985033}" type="presParOf" srcId="{6D28CAE9-4C3A-4113-BE61-8DF392F5D35E}" destId="{168773BA-D547-4379-8282-A5DCE5A52DD8}" srcOrd="1" destOrd="0" presId="urn:microsoft.com/office/officeart/2005/8/layout/matrix2"/>
    <dgm:cxn modelId="{8E447905-EE40-4799-978D-E8C50BC3C387}" type="presParOf" srcId="{6D28CAE9-4C3A-4113-BE61-8DF392F5D35E}" destId="{C32E39FF-87DD-447C-84D2-208E18F07926}" srcOrd="2" destOrd="0" presId="urn:microsoft.com/office/officeart/2005/8/layout/matrix2"/>
    <dgm:cxn modelId="{BDC5F2D4-0FF9-4E51-BF4B-411F89AFBE0F}" type="presParOf" srcId="{6D28CAE9-4C3A-4113-BE61-8DF392F5D35E}" destId="{645E4352-57D3-4263-85AB-51F882EF229E}" srcOrd="3" destOrd="0" presId="urn:microsoft.com/office/officeart/2005/8/layout/matrix2"/>
    <dgm:cxn modelId="{E1ED3371-9816-4B6A-895A-80D721B2B978}" type="presParOf" srcId="{6D28CAE9-4C3A-4113-BE61-8DF392F5D35E}" destId="{1B29E762-F38A-4C85-A543-7C64F1F50E90}" srcOrd="4" destOrd="0" presId="urn:microsoft.com/office/officeart/2005/8/layout/matrix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36C64EAE-C79F-4A42-B360-7EFD8A471AB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EAEE8960-08E9-4A33-A250-A6558AB19A48}">
      <dgm:prSet custT="1"/>
      <dgm:spPr/>
      <dgm:t>
        <a:bodyPr/>
        <a:lstStyle/>
        <a:p>
          <a:pPr algn="ctr" rtl="0"/>
          <a:r>
            <a:rPr lang="el-GR" sz="4400" b="1" i="1" u="sng" smtClean="0"/>
            <a:t>οι πυρηνικές μας πεποιθήσεις Ι</a:t>
          </a:r>
          <a:r>
            <a:rPr lang="el-GR" sz="4400" smtClean="0"/>
            <a:t/>
          </a:r>
          <a:br>
            <a:rPr lang="el-GR" sz="4400" smtClean="0"/>
          </a:br>
          <a:endParaRPr lang="el-GR" sz="4400"/>
        </a:p>
      </dgm:t>
    </dgm:pt>
    <dgm:pt modelId="{BE999875-2516-4D9E-A3D7-681CD801BB21}" type="parTrans" cxnId="{51F4413A-0B11-4F9A-8468-194A2FD20C46}">
      <dgm:prSet/>
      <dgm:spPr/>
      <dgm:t>
        <a:bodyPr/>
        <a:lstStyle/>
        <a:p>
          <a:endParaRPr lang="el-GR"/>
        </a:p>
      </dgm:t>
    </dgm:pt>
    <dgm:pt modelId="{F18C13CE-7F42-436D-A385-A0E5BA91DFC5}" type="sibTrans" cxnId="{51F4413A-0B11-4F9A-8468-194A2FD20C46}">
      <dgm:prSet/>
      <dgm:spPr/>
      <dgm:t>
        <a:bodyPr/>
        <a:lstStyle/>
        <a:p>
          <a:endParaRPr lang="el-GR"/>
        </a:p>
      </dgm:t>
    </dgm:pt>
    <dgm:pt modelId="{4DA1273C-DBA8-4AC7-96FA-725AE3CFE1DD}" type="pres">
      <dgm:prSet presAssocID="{36C64EAE-C79F-4A42-B360-7EFD8A471AB4}" presName="linear" presStyleCnt="0">
        <dgm:presLayoutVars>
          <dgm:animLvl val="lvl"/>
          <dgm:resizeHandles val="exact"/>
        </dgm:presLayoutVars>
      </dgm:prSet>
      <dgm:spPr/>
      <dgm:t>
        <a:bodyPr/>
        <a:lstStyle/>
        <a:p>
          <a:endParaRPr lang="el-GR"/>
        </a:p>
      </dgm:t>
    </dgm:pt>
    <dgm:pt modelId="{E0EB45C9-5250-45A2-A514-7A786AAF11C0}" type="pres">
      <dgm:prSet presAssocID="{EAEE8960-08E9-4A33-A250-A6558AB19A48}" presName="parentText" presStyleLbl="node1" presStyleIdx="0" presStyleCnt="1">
        <dgm:presLayoutVars>
          <dgm:chMax val="0"/>
          <dgm:bulletEnabled val="1"/>
        </dgm:presLayoutVars>
      </dgm:prSet>
      <dgm:spPr/>
      <dgm:t>
        <a:bodyPr/>
        <a:lstStyle/>
        <a:p>
          <a:endParaRPr lang="el-GR"/>
        </a:p>
      </dgm:t>
    </dgm:pt>
  </dgm:ptLst>
  <dgm:cxnLst>
    <dgm:cxn modelId="{7C2DBFD7-7724-442B-BB47-5725AD42318A}" type="presOf" srcId="{36C64EAE-C79F-4A42-B360-7EFD8A471AB4}" destId="{4DA1273C-DBA8-4AC7-96FA-725AE3CFE1DD}" srcOrd="0" destOrd="0" presId="urn:microsoft.com/office/officeart/2005/8/layout/vList2"/>
    <dgm:cxn modelId="{51F4413A-0B11-4F9A-8468-194A2FD20C46}" srcId="{36C64EAE-C79F-4A42-B360-7EFD8A471AB4}" destId="{EAEE8960-08E9-4A33-A250-A6558AB19A48}" srcOrd="0" destOrd="0" parTransId="{BE999875-2516-4D9E-A3D7-681CD801BB21}" sibTransId="{F18C13CE-7F42-436D-A385-A0E5BA91DFC5}"/>
    <dgm:cxn modelId="{707F2CD4-87A4-4688-9898-AE7460166375}" type="presOf" srcId="{EAEE8960-08E9-4A33-A250-A6558AB19A48}" destId="{E0EB45C9-5250-45A2-A514-7A786AAF11C0}" srcOrd="0" destOrd="0" presId="urn:microsoft.com/office/officeart/2005/8/layout/vList2"/>
    <dgm:cxn modelId="{FA451DA8-A6F1-47D8-A0B4-94C86DA5015E}" type="presParOf" srcId="{4DA1273C-DBA8-4AC7-96FA-725AE3CFE1DD}" destId="{E0EB45C9-5250-45A2-A514-7A786AAF11C0}"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5CAD1204-92F8-4F46-BF7A-8C84FBA82C2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6F5EEDF6-5086-4A7A-B290-C39553405672}">
      <dgm:prSet/>
      <dgm:spPr/>
      <dgm:t>
        <a:bodyPr/>
        <a:lstStyle/>
        <a:p>
          <a:pPr rtl="0"/>
          <a:r>
            <a:rPr lang="el-GR" b="0" i="0" smtClean="0"/>
            <a:t>Μπορεί να μοιάζουν με σαφείς περιγραφές της ταυτότητας σας με ξεκάθαρες δηλώσεις που αφορούν τον αληθινό εαυτό σας….</a:t>
          </a:r>
          <a:endParaRPr lang="el-GR"/>
        </a:p>
      </dgm:t>
    </dgm:pt>
    <dgm:pt modelId="{8F34A4AC-B1A1-4F7B-AB3D-1B9D34429469}" type="parTrans" cxnId="{B076CEF6-B665-4E25-B84B-D72DFA577EF6}">
      <dgm:prSet/>
      <dgm:spPr/>
      <dgm:t>
        <a:bodyPr/>
        <a:lstStyle/>
        <a:p>
          <a:endParaRPr lang="el-GR"/>
        </a:p>
      </dgm:t>
    </dgm:pt>
    <dgm:pt modelId="{BF22B332-BABA-4349-96C5-CE9B4BFC9E9E}" type="sibTrans" cxnId="{B076CEF6-B665-4E25-B84B-D72DFA577EF6}">
      <dgm:prSet/>
      <dgm:spPr/>
      <dgm:t>
        <a:bodyPr/>
        <a:lstStyle/>
        <a:p>
          <a:endParaRPr lang="el-GR"/>
        </a:p>
      </dgm:t>
    </dgm:pt>
    <dgm:pt modelId="{38FDE7AC-2ECC-406C-A26F-AD6CB6594D85}">
      <dgm:prSet/>
      <dgm:spPr/>
      <dgm:t>
        <a:bodyPr/>
        <a:lstStyle/>
        <a:p>
          <a:pPr rtl="0"/>
          <a:r>
            <a:rPr lang="el-GR" b="0" i="0" smtClean="0"/>
            <a:t>Στην πραγματικότητα όμως είναι πιθανότερο να αποτελούν άπλες απόψεις και όχι πραγματικά στοιχειά</a:t>
          </a:r>
          <a:endParaRPr lang="el-GR"/>
        </a:p>
      </dgm:t>
    </dgm:pt>
    <dgm:pt modelId="{6D4F95E6-8134-4A23-AAB0-8044DE4FABFB}" type="parTrans" cxnId="{1B5C0426-15FE-4968-BF44-CE4CBDCFA68F}">
      <dgm:prSet/>
      <dgm:spPr/>
      <dgm:t>
        <a:bodyPr/>
        <a:lstStyle/>
        <a:p>
          <a:endParaRPr lang="el-GR"/>
        </a:p>
      </dgm:t>
    </dgm:pt>
    <dgm:pt modelId="{3099FC6F-5BB5-435D-BA72-831BDF66A099}" type="sibTrans" cxnId="{1B5C0426-15FE-4968-BF44-CE4CBDCFA68F}">
      <dgm:prSet/>
      <dgm:spPr/>
      <dgm:t>
        <a:bodyPr/>
        <a:lstStyle/>
        <a:p>
          <a:endParaRPr lang="el-GR"/>
        </a:p>
      </dgm:t>
    </dgm:pt>
    <dgm:pt modelId="{D92E0206-195D-43C4-8B39-BA1E201DED40}" type="pres">
      <dgm:prSet presAssocID="{5CAD1204-92F8-4F46-BF7A-8C84FBA82C2D}" presName="linear" presStyleCnt="0">
        <dgm:presLayoutVars>
          <dgm:animLvl val="lvl"/>
          <dgm:resizeHandles val="exact"/>
        </dgm:presLayoutVars>
      </dgm:prSet>
      <dgm:spPr/>
      <dgm:t>
        <a:bodyPr/>
        <a:lstStyle/>
        <a:p>
          <a:endParaRPr lang="el-GR"/>
        </a:p>
      </dgm:t>
    </dgm:pt>
    <dgm:pt modelId="{352FF321-5B68-4C8B-A50F-B4DEB639381A}" type="pres">
      <dgm:prSet presAssocID="{6F5EEDF6-5086-4A7A-B290-C39553405672}" presName="parentText" presStyleLbl="node1" presStyleIdx="0" presStyleCnt="2">
        <dgm:presLayoutVars>
          <dgm:chMax val="0"/>
          <dgm:bulletEnabled val="1"/>
        </dgm:presLayoutVars>
      </dgm:prSet>
      <dgm:spPr/>
      <dgm:t>
        <a:bodyPr/>
        <a:lstStyle/>
        <a:p>
          <a:endParaRPr lang="el-GR"/>
        </a:p>
      </dgm:t>
    </dgm:pt>
    <dgm:pt modelId="{CC099063-9AD9-4C4F-8300-BDD20D53BDF1}" type="pres">
      <dgm:prSet presAssocID="{BF22B332-BABA-4349-96C5-CE9B4BFC9E9E}" presName="spacer" presStyleCnt="0"/>
      <dgm:spPr/>
    </dgm:pt>
    <dgm:pt modelId="{30411C20-A00E-4F68-A23D-2EFD83CCFDF6}" type="pres">
      <dgm:prSet presAssocID="{38FDE7AC-2ECC-406C-A26F-AD6CB6594D85}" presName="parentText" presStyleLbl="node1" presStyleIdx="1" presStyleCnt="2">
        <dgm:presLayoutVars>
          <dgm:chMax val="0"/>
          <dgm:bulletEnabled val="1"/>
        </dgm:presLayoutVars>
      </dgm:prSet>
      <dgm:spPr/>
      <dgm:t>
        <a:bodyPr/>
        <a:lstStyle/>
        <a:p>
          <a:endParaRPr lang="el-GR"/>
        </a:p>
      </dgm:t>
    </dgm:pt>
  </dgm:ptLst>
  <dgm:cxnLst>
    <dgm:cxn modelId="{2A204A7C-1C7E-45E9-B78F-93FFA3A84722}" type="presOf" srcId="{5CAD1204-92F8-4F46-BF7A-8C84FBA82C2D}" destId="{D92E0206-195D-43C4-8B39-BA1E201DED40}" srcOrd="0" destOrd="0" presId="urn:microsoft.com/office/officeart/2005/8/layout/vList2"/>
    <dgm:cxn modelId="{C0019D8D-851E-45F6-A420-54FB205A010C}" type="presOf" srcId="{38FDE7AC-2ECC-406C-A26F-AD6CB6594D85}" destId="{30411C20-A00E-4F68-A23D-2EFD83CCFDF6}" srcOrd="0" destOrd="0" presId="urn:microsoft.com/office/officeart/2005/8/layout/vList2"/>
    <dgm:cxn modelId="{B076CEF6-B665-4E25-B84B-D72DFA577EF6}" srcId="{5CAD1204-92F8-4F46-BF7A-8C84FBA82C2D}" destId="{6F5EEDF6-5086-4A7A-B290-C39553405672}" srcOrd="0" destOrd="0" parTransId="{8F34A4AC-B1A1-4F7B-AB3D-1B9D34429469}" sibTransId="{BF22B332-BABA-4349-96C5-CE9B4BFC9E9E}"/>
    <dgm:cxn modelId="{C50E6840-7E01-43B3-9D2B-463D0EF91F2A}" type="presOf" srcId="{6F5EEDF6-5086-4A7A-B290-C39553405672}" destId="{352FF321-5B68-4C8B-A50F-B4DEB639381A}" srcOrd="0" destOrd="0" presId="urn:microsoft.com/office/officeart/2005/8/layout/vList2"/>
    <dgm:cxn modelId="{1B5C0426-15FE-4968-BF44-CE4CBDCFA68F}" srcId="{5CAD1204-92F8-4F46-BF7A-8C84FBA82C2D}" destId="{38FDE7AC-2ECC-406C-A26F-AD6CB6594D85}" srcOrd="1" destOrd="0" parTransId="{6D4F95E6-8134-4A23-AAB0-8044DE4FABFB}" sibTransId="{3099FC6F-5BB5-435D-BA72-831BDF66A099}"/>
    <dgm:cxn modelId="{E6B2A6D3-6C04-4C3F-9A68-24A0B6E8570B}" type="presParOf" srcId="{D92E0206-195D-43C4-8B39-BA1E201DED40}" destId="{352FF321-5B68-4C8B-A50F-B4DEB639381A}" srcOrd="0" destOrd="0" presId="urn:microsoft.com/office/officeart/2005/8/layout/vList2"/>
    <dgm:cxn modelId="{CC77E648-2E4F-4987-8D53-66D02D8C92B7}" type="presParOf" srcId="{D92E0206-195D-43C4-8B39-BA1E201DED40}" destId="{CC099063-9AD9-4C4F-8300-BDD20D53BDF1}" srcOrd="1" destOrd="0" presId="urn:microsoft.com/office/officeart/2005/8/layout/vList2"/>
    <dgm:cxn modelId="{1AF29DA1-09B3-458D-87ED-A0740368892D}" type="presParOf" srcId="{D92E0206-195D-43C4-8B39-BA1E201DED40}" destId="{30411C20-A00E-4F68-A23D-2EFD83CCFDF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D37B228A-EB1D-4573-96F1-E4A35F09BFDC}"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l-GR"/>
        </a:p>
      </dgm:t>
    </dgm:pt>
    <dgm:pt modelId="{AD6A21EE-ABC7-4A7C-9339-D952E8C7CBD4}">
      <dgm:prSet/>
      <dgm:spPr/>
      <dgm:t>
        <a:bodyPr/>
        <a:lstStyle/>
        <a:p>
          <a:pPr rtl="0"/>
          <a:r>
            <a:rPr lang="el-GR" b="0" i="0" u="sng" smtClean="0"/>
            <a:t>Παραδείγματα</a:t>
          </a:r>
          <a:endParaRPr lang="el-GR"/>
        </a:p>
      </dgm:t>
    </dgm:pt>
    <dgm:pt modelId="{BD93CA5B-C260-470E-BC50-B1004382DF34}" type="parTrans" cxnId="{FED5452F-96F4-4ECD-AA91-EC2608407FA9}">
      <dgm:prSet/>
      <dgm:spPr/>
      <dgm:t>
        <a:bodyPr/>
        <a:lstStyle/>
        <a:p>
          <a:endParaRPr lang="el-GR"/>
        </a:p>
      </dgm:t>
    </dgm:pt>
    <dgm:pt modelId="{4B0F7462-9027-4B9B-B9E9-1FE07AAE9153}" type="sibTrans" cxnId="{FED5452F-96F4-4ECD-AA91-EC2608407FA9}">
      <dgm:prSet/>
      <dgm:spPr/>
      <dgm:t>
        <a:bodyPr/>
        <a:lstStyle/>
        <a:p>
          <a:endParaRPr lang="el-GR"/>
        </a:p>
      </dgm:t>
    </dgm:pt>
    <dgm:pt modelId="{BE50D6C8-7131-4498-A052-3D1981E23542}">
      <dgm:prSet/>
      <dgm:spPr/>
      <dgm:t>
        <a:bodyPr/>
        <a:lstStyle/>
        <a:p>
          <a:pPr rtl="0"/>
          <a:r>
            <a:rPr lang="el-GR" b="0" i="0" smtClean="0"/>
            <a:t>‘</a:t>
          </a:r>
          <a:r>
            <a:rPr lang="el-GR" b="0" i="1" smtClean="0"/>
            <a:t>είμαι ανίκανη/ ος’</a:t>
          </a:r>
          <a:endParaRPr lang="el-GR"/>
        </a:p>
      </dgm:t>
    </dgm:pt>
    <dgm:pt modelId="{4CA966B8-876C-4C60-814D-CD17D0CA5A7A}" type="parTrans" cxnId="{56C92ED8-FAC0-4385-B7C7-3070DE6DDE01}">
      <dgm:prSet/>
      <dgm:spPr/>
      <dgm:t>
        <a:bodyPr/>
        <a:lstStyle/>
        <a:p>
          <a:endParaRPr lang="el-GR"/>
        </a:p>
      </dgm:t>
    </dgm:pt>
    <dgm:pt modelId="{087C4F28-E0A7-4FB3-B16D-E2233E9C690D}" type="sibTrans" cxnId="{56C92ED8-FAC0-4385-B7C7-3070DE6DDE01}">
      <dgm:prSet/>
      <dgm:spPr/>
      <dgm:t>
        <a:bodyPr/>
        <a:lstStyle/>
        <a:p>
          <a:endParaRPr lang="el-GR"/>
        </a:p>
      </dgm:t>
    </dgm:pt>
    <dgm:pt modelId="{93481BD2-2818-47EC-AF5B-5EA05553BCA9}">
      <dgm:prSet/>
      <dgm:spPr/>
      <dgm:t>
        <a:bodyPr/>
        <a:lstStyle/>
        <a:p>
          <a:pPr rtl="0"/>
          <a:r>
            <a:rPr lang="el-GR" b="0" i="1" smtClean="0"/>
            <a:t>‘είμαι βλάκας’</a:t>
          </a:r>
          <a:endParaRPr lang="el-GR"/>
        </a:p>
      </dgm:t>
    </dgm:pt>
    <dgm:pt modelId="{349850F2-4AC4-409F-970A-FF8F0C139C53}" type="parTrans" cxnId="{32EA877D-E606-42F8-8C16-5DFCC705981C}">
      <dgm:prSet/>
      <dgm:spPr/>
      <dgm:t>
        <a:bodyPr/>
        <a:lstStyle/>
        <a:p>
          <a:endParaRPr lang="el-GR"/>
        </a:p>
      </dgm:t>
    </dgm:pt>
    <dgm:pt modelId="{0178A5EF-AD90-4249-BA4B-CF5FBAB15440}" type="sibTrans" cxnId="{32EA877D-E606-42F8-8C16-5DFCC705981C}">
      <dgm:prSet/>
      <dgm:spPr/>
      <dgm:t>
        <a:bodyPr/>
        <a:lstStyle/>
        <a:p>
          <a:endParaRPr lang="el-GR"/>
        </a:p>
      </dgm:t>
    </dgm:pt>
    <dgm:pt modelId="{B83119F2-5D6C-4283-9DA4-F7BD4AE8E55E}">
      <dgm:prSet/>
      <dgm:spPr/>
      <dgm:t>
        <a:bodyPr/>
        <a:lstStyle/>
        <a:p>
          <a:pPr rtl="0"/>
          <a:r>
            <a:rPr lang="el-GR" b="0" i="1" smtClean="0"/>
            <a:t>‘κάνω λάθη’</a:t>
          </a:r>
          <a:r>
            <a:rPr lang="en-US" b="0" i="1" smtClean="0"/>
            <a:t>- </a:t>
          </a:r>
          <a:r>
            <a:rPr lang="el-GR" b="0" i="1" smtClean="0"/>
            <a:t>‘δεν τα καταφέρνω’</a:t>
          </a:r>
          <a:endParaRPr lang="el-GR"/>
        </a:p>
      </dgm:t>
    </dgm:pt>
    <dgm:pt modelId="{6D504951-31BC-41E8-AA1D-95BCF2F64848}" type="parTrans" cxnId="{C267371F-4970-44DA-B21E-F9DC3B5B910C}">
      <dgm:prSet/>
      <dgm:spPr/>
      <dgm:t>
        <a:bodyPr/>
        <a:lstStyle/>
        <a:p>
          <a:endParaRPr lang="el-GR"/>
        </a:p>
      </dgm:t>
    </dgm:pt>
    <dgm:pt modelId="{C1A46065-57B0-4DAA-A6DD-5A6990AF2F8E}" type="sibTrans" cxnId="{C267371F-4970-44DA-B21E-F9DC3B5B910C}">
      <dgm:prSet/>
      <dgm:spPr/>
      <dgm:t>
        <a:bodyPr/>
        <a:lstStyle/>
        <a:p>
          <a:endParaRPr lang="el-GR"/>
        </a:p>
      </dgm:t>
    </dgm:pt>
    <dgm:pt modelId="{17FE9E5E-D32B-4E06-AD51-E738B5B8D667}">
      <dgm:prSet/>
      <dgm:spPr/>
      <dgm:t>
        <a:bodyPr/>
        <a:lstStyle/>
        <a:p>
          <a:pPr rtl="0"/>
          <a:r>
            <a:rPr lang="el-GR" b="0" i="1" smtClean="0"/>
            <a:t>‘οι άλλοι με αντιπαθούν’ </a:t>
          </a:r>
          <a:endParaRPr lang="el-GR"/>
        </a:p>
      </dgm:t>
    </dgm:pt>
    <dgm:pt modelId="{D3DF24E5-8D87-496F-8CCC-5801D1797406}" type="parTrans" cxnId="{2D4E4C32-B81F-46F7-9A6D-43F14C81FF6D}">
      <dgm:prSet/>
      <dgm:spPr/>
      <dgm:t>
        <a:bodyPr/>
        <a:lstStyle/>
        <a:p>
          <a:endParaRPr lang="el-GR"/>
        </a:p>
      </dgm:t>
    </dgm:pt>
    <dgm:pt modelId="{439A6E91-8CC9-408D-B1F0-BC06CBEEB88C}" type="sibTrans" cxnId="{2D4E4C32-B81F-46F7-9A6D-43F14C81FF6D}">
      <dgm:prSet/>
      <dgm:spPr/>
      <dgm:t>
        <a:bodyPr/>
        <a:lstStyle/>
        <a:p>
          <a:endParaRPr lang="el-GR"/>
        </a:p>
      </dgm:t>
    </dgm:pt>
    <dgm:pt modelId="{42E4D25E-0BC2-4A17-9CB2-417F5DFC1444}">
      <dgm:prSet/>
      <dgm:spPr/>
      <dgm:t>
        <a:bodyPr/>
        <a:lstStyle/>
        <a:p>
          <a:pPr rtl="0"/>
          <a:r>
            <a:rPr lang="el-GR" b="0" i="1" smtClean="0"/>
            <a:t>‘είμαι ασήμαντη/ος’</a:t>
          </a:r>
          <a:endParaRPr lang="el-GR"/>
        </a:p>
      </dgm:t>
    </dgm:pt>
    <dgm:pt modelId="{5E530D79-63F5-4655-ADC6-546093CAD49A}" type="parTrans" cxnId="{E5C4593E-4605-4A83-A198-FD0342FF2957}">
      <dgm:prSet/>
      <dgm:spPr/>
      <dgm:t>
        <a:bodyPr/>
        <a:lstStyle/>
        <a:p>
          <a:endParaRPr lang="el-GR"/>
        </a:p>
      </dgm:t>
    </dgm:pt>
    <dgm:pt modelId="{381B9F8F-9EA6-49C2-9562-089681B2B13D}" type="sibTrans" cxnId="{E5C4593E-4605-4A83-A198-FD0342FF2957}">
      <dgm:prSet/>
      <dgm:spPr/>
      <dgm:t>
        <a:bodyPr/>
        <a:lstStyle/>
        <a:p>
          <a:endParaRPr lang="el-GR"/>
        </a:p>
      </dgm:t>
    </dgm:pt>
    <dgm:pt modelId="{A5E9A682-3245-4859-BD77-7CE19832B50F}">
      <dgm:prSet/>
      <dgm:spPr/>
      <dgm:t>
        <a:bodyPr/>
        <a:lstStyle/>
        <a:p>
          <a:pPr rtl="0"/>
          <a:r>
            <a:rPr lang="el-GR" b="0" i="1" smtClean="0"/>
            <a:t>‘είμαι αδύναμος/η’ </a:t>
          </a:r>
          <a:endParaRPr lang="el-GR"/>
        </a:p>
      </dgm:t>
    </dgm:pt>
    <dgm:pt modelId="{C4E5AE30-7933-4DC5-B92E-9A01AC235E17}" type="parTrans" cxnId="{0379D585-2679-4A28-8DDE-1EF8309D546F}">
      <dgm:prSet/>
      <dgm:spPr/>
      <dgm:t>
        <a:bodyPr/>
        <a:lstStyle/>
        <a:p>
          <a:endParaRPr lang="el-GR"/>
        </a:p>
      </dgm:t>
    </dgm:pt>
    <dgm:pt modelId="{A739C8BD-DF53-49E4-BBE2-3262FD06E894}" type="sibTrans" cxnId="{0379D585-2679-4A28-8DDE-1EF8309D546F}">
      <dgm:prSet/>
      <dgm:spPr/>
      <dgm:t>
        <a:bodyPr/>
        <a:lstStyle/>
        <a:p>
          <a:endParaRPr lang="el-GR"/>
        </a:p>
      </dgm:t>
    </dgm:pt>
    <dgm:pt modelId="{A1252907-D5A4-46E2-8570-11D2FB90BB88}">
      <dgm:prSet/>
      <dgm:spPr/>
      <dgm:t>
        <a:bodyPr/>
        <a:lstStyle/>
        <a:p>
          <a:endParaRPr lang="el-GR"/>
        </a:p>
      </dgm:t>
    </dgm:pt>
    <dgm:pt modelId="{0A3CB106-28B1-4D2C-96AF-2CC9ABC846C3}" type="parTrans" cxnId="{1FEDE6F9-77F6-4171-BCD9-59D371579F77}">
      <dgm:prSet/>
      <dgm:spPr/>
      <dgm:t>
        <a:bodyPr/>
        <a:lstStyle/>
        <a:p>
          <a:endParaRPr lang="el-GR"/>
        </a:p>
      </dgm:t>
    </dgm:pt>
    <dgm:pt modelId="{C07B4EF6-F6C9-4E8C-BB93-9B40E1D7C4D7}" type="sibTrans" cxnId="{1FEDE6F9-77F6-4171-BCD9-59D371579F77}">
      <dgm:prSet/>
      <dgm:spPr/>
      <dgm:t>
        <a:bodyPr/>
        <a:lstStyle/>
        <a:p>
          <a:endParaRPr lang="el-GR"/>
        </a:p>
      </dgm:t>
    </dgm:pt>
    <dgm:pt modelId="{556D648B-E1A7-4EE6-AB9A-262D81060FF6}" type="pres">
      <dgm:prSet presAssocID="{D37B228A-EB1D-4573-96F1-E4A35F09BFDC}" presName="compositeShape" presStyleCnt="0">
        <dgm:presLayoutVars>
          <dgm:chMax val="7"/>
          <dgm:dir/>
          <dgm:resizeHandles val="exact"/>
        </dgm:presLayoutVars>
      </dgm:prSet>
      <dgm:spPr/>
      <dgm:t>
        <a:bodyPr/>
        <a:lstStyle/>
        <a:p>
          <a:endParaRPr lang="el-GR"/>
        </a:p>
      </dgm:t>
    </dgm:pt>
    <dgm:pt modelId="{7F6BAAFF-12B5-42E1-B11B-EB8C9BF7A90F}" type="pres">
      <dgm:prSet presAssocID="{AD6A21EE-ABC7-4A7C-9339-D952E8C7CBD4}" presName="circ1" presStyleLbl="vennNode1" presStyleIdx="0" presStyleCnt="7"/>
      <dgm:spPr/>
    </dgm:pt>
    <dgm:pt modelId="{4AE7786B-7B6F-48B6-AFF5-A306900B2AA5}" type="pres">
      <dgm:prSet presAssocID="{AD6A21EE-ABC7-4A7C-9339-D952E8C7CBD4}" presName="circ1Tx" presStyleLbl="revTx" presStyleIdx="0" presStyleCnt="0">
        <dgm:presLayoutVars>
          <dgm:chMax val="0"/>
          <dgm:chPref val="0"/>
          <dgm:bulletEnabled val="1"/>
        </dgm:presLayoutVars>
      </dgm:prSet>
      <dgm:spPr/>
      <dgm:t>
        <a:bodyPr/>
        <a:lstStyle/>
        <a:p>
          <a:endParaRPr lang="el-GR"/>
        </a:p>
      </dgm:t>
    </dgm:pt>
    <dgm:pt modelId="{D0FD12E5-5A7D-47EE-86C5-AF2ACEC49DD8}" type="pres">
      <dgm:prSet presAssocID="{BE50D6C8-7131-4498-A052-3D1981E23542}" presName="circ2" presStyleLbl="vennNode1" presStyleIdx="1" presStyleCnt="7"/>
      <dgm:spPr/>
    </dgm:pt>
    <dgm:pt modelId="{3A114089-92A6-4067-B4E7-410AA51D76E8}" type="pres">
      <dgm:prSet presAssocID="{BE50D6C8-7131-4498-A052-3D1981E23542}" presName="circ2Tx" presStyleLbl="revTx" presStyleIdx="0" presStyleCnt="0">
        <dgm:presLayoutVars>
          <dgm:chMax val="0"/>
          <dgm:chPref val="0"/>
          <dgm:bulletEnabled val="1"/>
        </dgm:presLayoutVars>
      </dgm:prSet>
      <dgm:spPr/>
      <dgm:t>
        <a:bodyPr/>
        <a:lstStyle/>
        <a:p>
          <a:endParaRPr lang="el-GR"/>
        </a:p>
      </dgm:t>
    </dgm:pt>
    <dgm:pt modelId="{364F7F73-79CF-4823-B483-3B6104A95345}" type="pres">
      <dgm:prSet presAssocID="{93481BD2-2818-47EC-AF5B-5EA05553BCA9}" presName="circ3" presStyleLbl="vennNode1" presStyleIdx="2" presStyleCnt="7"/>
      <dgm:spPr/>
    </dgm:pt>
    <dgm:pt modelId="{1C212918-7ED7-4C01-B39B-4DFDF5FEF114}" type="pres">
      <dgm:prSet presAssocID="{93481BD2-2818-47EC-AF5B-5EA05553BCA9}" presName="circ3Tx" presStyleLbl="revTx" presStyleIdx="0" presStyleCnt="0">
        <dgm:presLayoutVars>
          <dgm:chMax val="0"/>
          <dgm:chPref val="0"/>
          <dgm:bulletEnabled val="1"/>
        </dgm:presLayoutVars>
      </dgm:prSet>
      <dgm:spPr/>
      <dgm:t>
        <a:bodyPr/>
        <a:lstStyle/>
        <a:p>
          <a:endParaRPr lang="el-GR"/>
        </a:p>
      </dgm:t>
    </dgm:pt>
    <dgm:pt modelId="{A9745C29-0234-403A-8AA5-AD54A2C908F6}" type="pres">
      <dgm:prSet presAssocID="{B83119F2-5D6C-4283-9DA4-F7BD4AE8E55E}" presName="circ4" presStyleLbl="vennNode1" presStyleIdx="3" presStyleCnt="7"/>
      <dgm:spPr/>
    </dgm:pt>
    <dgm:pt modelId="{EB56A65D-C11A-40D7-85FA-7757DE846D7B}" type="pres">
      <dgm:prSet presAssocID="{B83119F2-5D6C-4283-9DA4-F7BD4AE8E55E}" presName="circ4Tx" presStyleLbl="revTx" presStyleIdx="0" presStyleCnt="0">
        <dgm:presLayoutVars>
          <dgm:chMax val="0"/>
          <dgm:chPref val="0"/>
          <dgm:bulletEnabled val="1"/>
        </dgm:presLayoutVars>
      </dgm:prSet>
      <dgm:spPr/>
      <dgm:t>
        <a:bodyPr/>
        <a:lstStyle/>
        <a:p>
          <a:endParaRPr lang="el-GR"/>
        </a:p>
      </dgm:t>
    </dgm:pt>
    <dgm:pt modelId="{5520FE1B-45BE-4BAB-84BE-D56DBD823219}" type="pres">
      <dgm:prSet presAssocID="{17FE9E5E-D32B-4E06-AD51-E738B5B8D667}" presName="circ5" presStyleLbl="vennNode1" presStyleIdx="4" presStyleCnt="7"/>
      <dgm:spPr/>
    </dgm:pt>
    <dgm:pt modelId="{9764C03A-7252-451D-9213-0FE5E420B1B0}" type="pres">
      <dgm:prSet presAssocID="{17FE9E5E-D32B-4E06-AD51-E738B5B8D667}" presName="circ5Tx" presStyleLbl="revTx" presStyleIdx="0" presStyleCnt="0">
        <dgm:presLayoutVars>
          <dgm:chMax val="0"/>
          <dgm:chPref val="0"/>
          <dgm:bulletEnabled val="1"/>
        </dgm:presLayoutVars>
      </dgm:prSet>
      <dgm:spPr/>
      <dgm:t>
        <a:bodyPr/>
        <a:lstStyle/>
        <a:p>
          <a:endParaRPr lang="el-GR"/>
        </a:p>
      </dgm:t>
    </dgm:pt>
    <dgm:pt modelId="{C08685EC-1229-4E36-83E2-F5D9645EFF06}" type="pres">
      <dgm:prSet presAssocID="{42E4D25E-0BC2-4A17-9CB2-417F5DFC1444}" presName="circ6" presStyleLbl="vennNode1" presStyleIdx="5" presStyleCnt="7"/>
      <dgm:spPr/>
    </dgm:pt>
    <dgm:pt modelId="{D5D546F1-7985-42F0-83D3-FA29B1668083}" type="pres">
      <dgm:prSet presAssocID="{42E4D25E-0BC2-4A17-9CB2-417F5DFC1444}" presName="circ6Tx" presStyleLbl="revTx" presStyleIdx="0" presStyleCnt="0">
        <dgm:presLayoutVars>
          <dgm:chMax val="0"/>
          <dgm:chPref val="0"/>
          <dgm:bulletEnabled val="1"/>
        </dgm:presLayoutVars>
      </dgm:prSet>
      <dgm:spPr/>
      <dgm:t>
        <a:bodyPr/>
        <a:lstStyle/>
        <a:p>
          <a:endParaRPr lang="el-GR"/>
        </a:p>
      </dgm:t>
    </dgm:pt>
    <dgm:pt modelId="{639AB40F-8175-4E15-BC1B-716267C22B2B}" type="pres">
      <dgm:prSet presAssocID="{A5E9A682-3245-4859-BD77-7CE19832B50F}" presName="circ7" presStyleLbl="vennNode1" presStyleIdx="6" presStyleCnt="7"/>
      <dgm:spPr/>
    </dgm:pt>
    <dgm:pt modelId="{DE6551F3-8135-4327-AA4D-D71DCB0C5088}" type="pres">
      <dgm:prSet presAssocID="{A5E9A682-3245-4859-BD77-7CE19832B50F}" presName="circ7Tx" presStyleLbl="revTx" presStyleIdx="0" presStyleCnt="0">
        <dgm:presLayoutVars>
          <dgm:chMax val="0"/>
          <dgm:chPref val="0"/>
          <dgm:bulletEnabled val="1"/>
        </dgm:presLayoutVars>
      </dgm:prSet>
      <dgm:spPr/>
      <dgm:t>
        <a:bodyPr/>
        <a:lstStyle/>
        <a:p>
          <a:endParaRPr lang="el-GR"/>
        </a:p>
      </dgm:t>
    </dgm:pt>
  </dgm:ptLst>
  <dgm:cxnLst>
    <dgm:cxn modelId="{51CB7DAF-DFC8-4DD4-8AAA-825E903A6544}" type="presOf" srcId="{D37B228A-EB1D-4573-96F1-E4A35F09BFDC}" destId="{556D648B-E1A7-4EE6-AB9A-262D81060FF6}" srcOrd="0" destOrd="0" presId="urn:microsoft.com/office/officeart/2005/8/layout/venn1"/>
    <dgm:cxn modelId="{32EA877D-E606-42F8-8C16-5DFCC705981C}" srcId="{D37B228A-EB1D-4573-96F1-E4A35F09BFDC}" destId="{93481BD2-2818-47EC-AF5B-5EA05553BCA9}" srcOrd="2" destOrd="0" parTransId="{349850F2-4AC4-409F-970A-FF8F0C139C53}" sibTransId="{0178A5EF-AD90-4249-BA4B-CF5FBAB15440}"/>
    <dgm:cxn modelId="{16A1F6F6-3C79-444F-9692-24C2D0745F8E}" type="presOf" srcId="{B83119F2-5D6C-4283-9DA4-F7BD4AE8E55E}" destId="{EB56A65D-C11A-40D7-85FA-7757DE846D7B}" srcOrd="0" destOrd="0" presId="urn:microsoft.com/office/officeart/2005/8/layout/venn1"/>
    <dgm:cxn modelId="{1FEDE6F9-77F6-4171-BCD9-59D371579F77}" srcId="{D37B228A-EB1D-4573-96F1-E4A35F09BFDC}" destId="{A1252907-D5A4-46E2-8570-11D2FB90BB88}" srcOrd="7" destOrd="0" parTransId="{0A3CB106-28B1-4D2C-96AF-2CC9ABC846C3}" sibTransId="{C07B4EF6-F6C9-4E8C-BB93-9B40E1D7C4D7}"/>
    <dgm:cxn modelId="{AF72948C-57C0-405F-BBDE-3728C310F500}" type="presOf" srcId="{A5E9A682-3245-4859-BD77-7CE19832B50F}" destId="{DE6551F3-8135-4327-AA4D-D71DCB0C5088}" srcOrd="0" destOrd="0" presId="urn:microsoft.com/office/officeart/2005/8/layout/venn1"/>
    <dgm:cxn modelId="{846E6B75-9B42-45CF-A7E4-A8856BFB883C}" type="presOf" srcId="{42E4D25E-0BC2-4A17-9CB2-417F5DFC1444}" destId="{D5D546F1-7985-42F0-83D3-FA29B1668083}" srcOrd="0" destOrd="0" presId="urn:microsoft.com/office/officeart/2005/8/layout/venn1"/>
    <dgm:cxn modelId="{FED5452F-96F4-4ECD-AA91-EC2608407FA9}" srcId="{D37B228A-EB1D-4573-96F1-E4A35F09BFDC}" destId="{AD6A21EE-ABC7-4A7C-9339-D952E8C7CBD4}" srcOrd="0" destOrd="0" parTransId="{BD93CA5B-C260-470E-BC50-B1004382DF34}" sibTransId="{4B0F7462-9027-4B9B-B9E9-1FE07AAE9153}"/>
    <dgm:cxn modelId="{496543CD-1058-4C55-BDF0-096B5936355B}" type="presOf" srcId="{17FE9E5E-D32B-4E06-AD51-E738B5B8D667}" destId="{9764C03A-7252-451D-9213-0FE5E420B1B0}" srcOrd="0" destOrd="0" presId="urn:microsoft.com/office/officeart/2005/8/layout/venn1"/>
    <dgm:cxn modelId="{2D4E4C32-B81F-46F7-9A6D-43F14C81FF6D}" srcId="{D37B228A-EB1D-4573-96F1-E4A35F09BFDC}" destId="{17FE9E5E-D32B-4E06-AD51-E738B5B8D667}" srcOrd="4" destOrd="0" parTransId="{D3DF24E5-8D87-496F-8CCC-5801D1797406}" sibTransId="{439A6E91-8CC9-408D-B1F0-BC06CBEEB88C}"/>
    <dgm:cxn modelId="{A802AFF9-870A-4013-98B7-F6EDA9518309}" type="presOf" srcId="{93481BD2-2818-47EC-AF5B-5EA05553BCA9}" destId="{1C212918-7ED7-4C01-B39B-4DFDF5FEF114}" srcOrd="0" destOrd="0" presId="urn:microsoft.com/office/officeart/2005/8/layout/venn1"/>
    <dgm:cxn modelId="{56C92ED8-FAC0-4385-B7C7-3070DE6DDE01}" srcId="{D37B228A-EB1D-4573-96F1-E4A35F09BFDC}" destId="{BE50D6C8-7131-4498-A052-3D1981E23542}" srcOrd="1" destOrd="0" parTransId="{4CA966B8-876C-4C60-814D-CD17D0CA5A7A}" sibTransId="{087C4F28-E0A7-4FB3-B16D-E2233E9C690D}"/>
    <dgm:cxn modelId="{C267371F-4970-44DA-B21E-F9DC3B5B910C}" srcId="{D37B228A-EB1D-4573-96F1-E4A35F09BFDC}" destId="{B83119F2-5D6C-4283-9DA4-F7BD4AE8E55E}" srcOrd="3" destOrd="0" parTransId="{6D504951-31BC-41E8-AA1D-95BCF2F64848}" sibTransId="{C1A46065-57B0-4DAA-A6DD-5A6990AF2F8E}"/>
    <dgm:cxn modelId="{387D30F4-59FA-46CB-A4FA-26D969293FDB}" type="presOf" srcId="{BE50D6C8-7131-4498-A052-3D1981E23542}" destId="{3A114089-92A6-4067-B4E7-410AA51D76E8}" srcOrd="0" destOrd="0" presId="urn:microsoft.com/office/officeart/2005/8/layout/venn1"/>
    <dgm:cxn modelId="{1B429319-1CB6-4C48-B4D6-9DB02E394D84}" type="presOf" srcId="{AD6A21EE-ABC7-4A7C-9339-D952E8C7CBD4}" destId="{4AE7786B-7B6F-48B6-AFF5-A306900B2AA5}" srcOrd="0" destOrd="0" presId="urn:microsoft.com/office/officeart/2005/8/layout/venn1"/>
    <dgm:cxn modelId="{0379D585-2679-4A28-8DDE-1EF8309D546F}" srcId="{D37B228A-EB1D-4573-96F1-E4A35F09BFDC}" destId="{A5E9A682-3245-4859-BD77-7CE19832B50F}" srcOrd="6" destOrd="0" parTransId="{C4E5AE30-7933-4DC5-B92E-9A01AC235E17}" sibTransId="{A739C8BD-DF53-49E4-BBE2-3262FD06E894}"/>
    <dgm:cxn modelId="{E5C4593E-4605-4A83-A198-FD0342FF2957}" srcId="{D37B228A-EB1D-4573-96F1-E4A35F09BFDC}" destId="{42E4D25E-0BC2-4A17-9CB2-417F5DFC1444}" srcOrd="5" destOrd="0" parTransId="{5E530D79-63F5-4655-ADC6-546093CAD49A}" sibTransId="{381B9F8F-9EA6-49C2-9562-089681B2B13D}"/>
    <dgm:cxn modelId="{75B7637C-28A7-4A2C-AA67-74F604B1665B}" type="presParOf" srcId="{556D648B-E1A7-4EE6-AB9A-262D81060FF6}" destId="{7F6BAAFF-12B5-42E1-B11B-EB8C9BF7A90F}" srcOrd="0" destOrd="0" presId="urn:microsoft.com/office/officeart/2005/8/layout/venn1"/>
    <dgm:cxn modelId="{02F036D2-8147-45A6-9FC0-7E1CA2E05CDB}" type="presParOf" srcId="{556D648B-E1A7-4EE6-AB9A-262D81060FF6}" destId="{4AE7786B-7B6F-48B6-AFF5-A306900B2AA5}" srcOrd="1" destOrd="0" presId="urn:microsoft.com/office/officeart/2005/8/layout/venn1"/>
    <dgm:cxn modelId="{5EBE1D21-37F0-45FF-841E-C37349248195}" type="presParOf" srcId="{556D648B-E1A7-4EE6-AB9A-262D81060FF6}" destId="{D0FD12E5-5A7D-47EE-86C5-AF2ACEC49DD8}" srcOrd="2" destOrd="0" presId="urn:microsoft.com/office/officeart/2005/8/layout/venn1"/>
    <dgm:cxn modelId="{0CD4A3C0-4AA2-4542-85BE-8FA2AC8781F1}" type="presParOf" srcId="{556D648B-E1A7-4EE6-AB9A-262D81060FF6}" destId="{3A114089-92A6-4067-B4E7-410AA51D76E8}" srcOrd="3" destOrd="0" presId="urn:microsoft.com/office/officeart/2005/8/layout/venn1"/>
    <dgm:cxn modelId="{D2AB8F7C-BCAD-4E97-BD99-144CDAF2A0FF}" type="presParOf" srcId="{556D648B-E1A7-4EE6-AB9A-262D81060FF6}" destId="{364F7F73-79CF-4823-B483-3B6104A95345}" srcOrd="4" destOrd="0" presId="urn:microsoft.com/office/officeart/2005/8/layout/venn1"/>
    <dgm:cxn modelId="{79BAE3D0-C046-4943-83EC-40F2B57DEC4E}" type="presParOf" srcId="{556D648B-E1A7-4EE6-AB9A-262D81060FF6}" destId="{1C212918-7ED7-4C01-B39B-4DFDF5FEF114}" srcOrd="5" destOrd="0" presId="urn:microsoft.com/office/officeart/2005/8/layout/venn1"/>
    <dgm:cxn modelId="{15E9003D-572B-4544-BBEE-C33309AC5DDB}" type="presParOf" srcId="{556D648B-E1A7-4EE6-AB9A-262D81060FF6}" destId="{A9745C29-0234-403A-8AA5-AD54A2C908F6}" srcOrd="6" destOrd="0" presId="urn:microsoft.com/office/officeart/2005/8/layout/venn1"/>
    <dgm:cxn modelId="{597CCC58-1828-4E08-A4DE-ACBD86182F77}" type="presParOf" srcId="{556D648B-E1A7-4EE6-AB9A-262D81060FF6}" destId="{EB56A65D-C11A-40D7-85FA-7757DE846D7B}" srcOrd="7" destOrd="0" presId="urn:microsoft.com/office/officeart/2005/8/layout/venn1"/>
    <dgm:cxn modelId="{5684F7CD-61B6-41FB-8A21-EBD44839170B}" type="presParOf" srcId="{556D648B-E1A7-4EE6-AB9A-262D81060FF6}" destId="{5520FE1B-45BE-4BAB-84BE-D56DBD823219}" srcOrd="8" destOrd="0" presId="urn:microsoft.com/office/officeart/2005/8/layout/venn1"/>
    <dgm:cxn modelId="{A212E5AE-EA0F-4957-B62F-79DDBE44B858}" type="presParOf" srcId="{556D648B-E1A7-4EE6-AB9A-262D81060FF6}" destId="{9764C03A-7252-451D-9213-0FE5E420B1B0}" srcOrd="9" destOrd="0" presId="urn:microsoft.com/office/officeart/2005/8/layout/venn1"/>
    <dgm:cxn modelId="{6D237A76-5711-40DE-A287-C69532A42287}" type="presParOf" srcId="{556D648B-E1A7-4EE6-AB9A-262D81060FF6}" destId="{C08685EC-1229-4E36-83E2-F5D9645EFF06}" srcOrd="10" destOrd="0" presId="urn:microsoft.com/office/officeart/2005/8/layout/venn1"/>
    <dgm:cxn modelId="{0EE41E60-DE1D-4903-A343-419252DBE0A7}" type="presParOf" srcId="{556D648B-E1A7-4EE6-AB9A-262D81060FF6}" destId="{D5D546F1-7985-42F0-83D3-FA29B1668083}" srcOrd="11" destOrd="0" presId="urn:microsoft.com/office/officeart/2005/8/layout/venn1"/>
    <dgm:cxn modelId="{7DEE406F-4285-4E51-A646-FD200A979D4E}" type="presParOf" srcId="{556D648B-E1A7-4EE6-AB9A-262D81060FF6}" destId="{639AB40F-8175-4E15-BC1B-716267C22B2B}" srcOrd="12" destOrd="0" presId="urn:microsoft.com/office/officeart/2005/8/layout/venn1"/>
    <dgm:cxn modelId="{EC2B9359-BD41-4CF0-B292-1F5CEA018110}" type="presParOf" srcId="{556D648B-E1A7-4EE6-AB9A-262D81060FF6}" destId="{DE6551F3-8135-4327-AA4D-D71DCB0C5088}" srcOrd="13"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E07FDD95-EB4E-4ACC-8DFC-C5C52AE9D36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234BC98A-1CC1-4008-830E-18CFB170FE91}">
      <dgm:prSet custT="1"/>
      <dgm:spPr/>
      <dgm:t>
        <a:bodyPr/>
        <a:lstStyle/>
        <a:p>
          <a:pPr algn="ctr" rtl="0"/>
          <a:r>
            <a:rPr lang="el-GR" sz="4400" b="1" i="1" u="sng" dirty="0" smtClean="0"/>
            <a:t>οι πυρηνικές μας πεποιθήσεις ΙΙ</a:t>
          </a:r>
          <a:endParaRPr lang="el-GR" sz="4400" dirty="0"/>
        </a:p>
      </dgm:t>
    </dgm:pt>
    <dgm:pt modelId="{D1F350DF-F38B-47B5-ADAA-F791639600D8}" type="parTrans" cxnId="{7F62A3EC-A286-47CF-AAEF-8B014786CEDB}">
      <dgm:prSet/>
      <dgm:spPr/>
      <dgm:t>
        <a:bodyPr/>
        <a:lstStyle/>
        <a:p>
          <a:endParaRPr lang="el-GR"/>
        </a:p>
      </dgm:t>
    </dgm:pt>
    <dgm:pt modelId="{EC2DB7B4-AD97-48D8-866E-825CB31D0DAD}" type="sibTrans" cxnId="{7F62A3EC-A286-47CF-AAEF-8B014786CEDB}">
      <dgm:prSet/>
      <dgm:spPr/>
      <dgm:t>
        <a:bodyPr/>
        <a:lstStyle/>
        <a:p>
          <a:endParaRPr lang="el-GR"/>
        </a:p>
      </dgm:t>
    </dgm:pt>
    <dgm:pt modelId="{4E5182C3-6C45-43EA-B57C-5071F20823EB}" type="pres">
      <dgm:prSet presAssocID="{E07FDD95-EB4E-4ACC-8DFC-C5C52AE9D363}" presName="linear" presStyleCnt="0">
        <dgm:presLayoutVars>
          <dgm:animLvl val="lvl"/>
          <dgm:resizeHandles val="exact"/>
        </dgm:presLayoutVars>
      </dgm:prSet>
      <dgm:spPr/>
      <dgm:t>
        <a:bodyPr/>
        <a:lstStyle/>
        <a:p>
          <a:endParaRPr lang="el-GR"/>
        </a:p>
      </dgm:t>
    </dgm:pt>
    <dgm:pt modelId="{44D6A134-8616-47AE-8EC7-AD094593339B}" type="pres">
      <dgm:prSet presAssocID="{234BC98A-1CC1-4008-830E-18CFB170FE91}" presName="parentText" presStyleLbl="node1" presStyleIdx="0" presStyleCnt="1">
        <dgm:presLayoutVars>
          <dgm:chMax val="0"/>
          <dgm:bulletEnabled val="1"/>
        </dgm:presLayoutVars>
      </dgm:prSet>
      <dgm:spPr/>
      <dgm:t>
        <a:bodyPr/>
        <a:lstStyle/>
        <a:p>
          <a:endParaRPr lang="el-GR"/>
        </a:p>
      </dgm:t>
    </dgm:pt>
  </dgm:ptLst>
  <dgm:cxnLst>
    <dgm:cxn modelId="{7F62A3EC-A286-47CF-AAEF-8B014786CEDB}" srcId="{E07FDD95-EB4E-4ACC-8DFC-C5C52AE9D363}" destId="{234BC98A-1CC1-4008-830E-18CFB170FE91}" srcOrd="0" destOrd="0" parTransId="{D1F350DF-F38B-47B5-ADAA-F791639600D8}" sibTransId="{EC2DB7B4-AD97-48D8-866E-825CB31D0DAD}"/>
    <dgm:cxn modelId="{A87FF289-6479-4E03-A5B6-B7F35F9594D8}" type="presOf" srcId="{E07FDD95-EB4E-4ACC-8DFC-C5C52AE9D363}" destId="{4E5182C3-6C45-43EA-B57C-5071F20823EB}" srcOrd="0" destOrd="0" presId="urn:microsoft.com/office/officeart/2005/8/layout/vList2"/>
    <dgm:cxn modelId="{507938C0-9158-49C7-91C4-FF2E98393B10}" type="presOf" srcId="{234BC98A-1CC1-4008-830E-18CFB170FE91}" destId="{44D6A134-8616-47AE-8EC7-AD094593339B}" srcOrd="0" destOrd="0" presId="urn:microsoft.com/office/officeart/2005/8/layout/vList2"/>
    <dgm:cxn modelId="{6AF46445-80EA-4A18-B7CA-5E522E30D171}" type="presParOf" srcId="{4E5182C3-6C45-43EA-B57C-5071F20823EB}" destId="{44D6A134-8616-47AE-8EC7-AD094593339B}"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192415D9-9943-4ACB-AD7C-153C834909B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01C4C292-EC7F-494C-91B0-BF3675B6C3BA}">
      <dgm:prSet/>
      <dgm:spPr/>
      <dgm:t>
        <a:bodyPr/>
        <a:lstStyle/>
        <a:p>
          <a:pPr rtl="0"/>
          <a:r>
            <a:rPr lang="el-GR" b="0" i="0" smtClean="0"/>
            <a:t>Σας προστατεύουν από την ενεργοποίηση των πυρηνικών πεποιθήσεων και από τα δυσάρεστα συναισθήματα που συνεπάγονται αυτής της ενεργοποίησης. </a:t>
          </a:r>
          <a:endParaRPr lang="el-GR"/>
        </a:p>
      </dgm:t>
    </dgm:pt>
    <dgm:pt modelId="{594D3C20-46E4-4C13-9F46-1DA86094A3A4}" type="parTrans" cxnId="{31F30BB0-4933-474F-AB66-FA366A4C3CDA}">
      <dgm:prSet/>
      <dgm:spPr/>
      <dgm:t>
        <a:bodyPr/>
        <a:lstStyle/>
        <a:p>
          <a:endParaRPr lang="el-GR"/>
        </a:p>
      </dgm:t>
    </dgm:pt>
    <dgm:pt modelId="{0B5694D8-5D0D-4C20-A912-96DA1D6B87D8}" type="sibTrans" cxnId="{31F30BB0-4933-474F-AB66-FA366A4C3CDA}">
      <dgm:prSet/>
      <dgm:spPr/>
      <dgm:t>
        <a:bodyPr/>
        <a:lstStyle/>
        <a:p>
          <a:endParaRPr lang="el-GR"/>
        </a:p>
      </dgm:t>
    </dgm:pt>
    <dgm:pt modelId="{CA1B51DB-1DB4-420B-9932-DC6DD2466BFD}">
      <dgm:prSet/>
      <dgm:spPr/>
      <dgm:t>
        <a:bodyPr/>
        <a:lstStyle/>
        <a:p>
          <a:pPr rtl="0"/>
          <a:r>
            <a:rPr lang="el-GR" b="0" i="0" smtClean="0"/>
            <a:t>Είναι με αλλά λόγια τα πρέπει μας!</a:t>
          </a:r>
          <a:endParaRPr lang="el-GR"/>
        </a:p>
      </dgm:t>
    </dgm:pt>
    <dgm:pt modelId="{6572604A-0DE6-4204-9DAE-A3D7D3DF0C63}" type="parTrans" cxnId="{36968B7F-CF2B-479A-9D9D-725F1BADD6A5}">
      <dgm:prSet/>
      <dgm:spPr/>
      <dgm:t>
        <a:bodyPr/>
        <a:lstStyle/>
        <a:p>
          <a:endParaRPr lang="el-GR"/>
        </a:p>
      </dgm:t>
    </dgm:pt>
    <dgm:pt modelId="{D3042D9F-361A-47EA-82EB-C43B5DFAA9B4}" type="sibTrans" cxnId="{36968B7F-CF2B-479A-9D9D-725F1BADD6A5}">
      <dgm:prSet/>
      <dgm:spPr/>
      <dgm:t>
        <a:bodyPr/>
        <a:lstStyle/>
        <a:p>
          <a:endParaRPr lang="el-GR"/>
        </a:p>
      </dgm:t>
    </dgm:pt>
    <dgm:pt modelId="{B51834F5-8D24-499C-BD43-9DA551D0CE28}" type="pres">
      <dgm:prSet presAssocID="{192415D9-9943-4ACB-AD7C-153C834909BB}" presName="linear" presStyleCnt="0">
        <dgm:presLayoutVars>
          <dgm:animLvl val="lvl"/>
          <dgm:resizeHandles val="exact"/>
        </dgm:presLayoutVars>
      </dgm:prSet>
      <dgm:spPr/>
      <dgm:t>
        <a:bodyPr/>
        <a:lstStyle/>
        <a:p>
          <a:endParaRPr lang="el-GR"/>
        </a:p>
      </dgm:t>
    </dgm:pt>
    <dgm:pt modelId="{9A411CD6-F418-43D0-9906-48655A1B1DAF}" type="pres">
      <dgm:prSet presAssocID="{01C4C292-EC7F-494C-91B0-BF3675B6C3BA}" presName="parentText" presStyleLbl="node1" presStyleIdx="0" presStyleCnt="2">
        <dgm:presLayoutVars>
          <dgm:chMax val="0"/>
          <dgm:bulletEnabled val="1"/>
        </dgm:presLayoutVars>
      </dgm:prSet>
      <dgm:spPr/>
      <dgm:t>
        <a:bodyPr/>
        <a:lstStyle/>
        <a:p>
          <a:endParaRPr lang="el-GR"/>
        </a:p>
      </dgm:t>
    </dgm:pt>
    <dgm:pt modelId="{B2B4A96C-B6EE-4534-8665-0A16E9F2EB84}" type="pres">
      <dgm:prSet presAssocID="{0B5694D8-5D0D-4C20-A912-96DA1D6B87D8}" presName="spacer" presStyleCnt="0"/>
      <dgm:spPr/>
    </dgm:pt>
    <dgm:pt modelId="{117304EA-9CF5-4EDC-A84D-7BC7C36D2947}" type="pres">
      <dgm:prSet presAssocID="{CA1B51DB-1DB4-420B-9932-DC6DD2466BFD}" presName="parentText" presStyleLbl="node1" presStyleIdx="1" presStyleCnt="2">
        <dgm:presLayoutVars>
          <dgm:chMax val="0"/>
          <dgm:bulletEnabled val="1"/>
        </dgm:presLayoutVars>
      </dgm:prSet>
      <dgm:spPr/>
      <dgm:t>
        <a:bodyPr/>
        <a:lstStyle/>
        <a:p>
          <a:endParaRPr lang="el-GR"/>
        </a:p>
      </dgm:t>
    </dgm:pt>
  </dgm:ptLst>
  <dgm:cxnLst>
    <dgm:cxn modelId="{C959D5F6-2897-4DA9-9983-6DBE90B4526D}" type="presOf" srcId="{192415D9-9943-4ACB-AD7C-153C834909BB}" destId="{B51834F5-8D24-499C-BD43-9DA551D0CE28}" srcOrd="0" destOrd="0" presId="urn:microsoft.com/office/officeart/2005/8/layout/vList2"/>
    <dgm:cxn modelId="{36968B7F-CF2B-479A-9D9D-725F1BADD6A5}" srcId="{192415D9-9943-4ACB-AD7C-153C834909BB}" destId="{CA1B51DB-1DB4-420B-9932-DC6DD2466BFD}" srcOrd="1" destOrd="0" parTransId="{6572604A-0DE6-4204-9DAE-A3D7D3DF0C63}" sibTransId="{D3042D9F-361A-47EA-82EB-C43B5DFAA9B4}"/>
    <dgm:cxn modelId="{23876E75-BBDE-4891-A59F-4E5CEACD7EE3}" type="presOf" srcId="{CA1B51DB-1DB4-420B-9932-DC6DD2466BFD}" destId="{117304EA-9CF5-4EDC-A84D-7BC7C36D2947}" srcOrd="0" destOrd="0" presId="urn:microsoft.com/office/officeart/2005/8/layout/vList2"/>
    <dgm:cxn modelId="{250E4679-C41D-426E-862F-8639D961A82A}" type="presOf" srcId="{01C4C292-EC7F-494C-91B0-BF3675B6C3BA}" destId="{9A411CD6-F418-43D0-9906-48655A1B1DAF}" srcOrd="0" destOrd="0" presId="urn:microsoft.com/office/officeart/2005/8/layout/vList2"/>
    <dgm:cxn modelId="{31F30BB0-4933-474F-AB66-FA366A4C3CDA}" srcId="{192415D9-9943-4ACB-AD7C-153C834909BB}" destId="{01C4C292-EC7F-494C-91B0-BF3675B6C3BA}" srcOrd="0" destOrd="0" parTransId="{594D3C20-46E4-4C13-9F46-1DA86094A3A4}" sibTransId="{0B5694D8-5D0D-4C20-A912-96DA1D6B87D8}"/>
    <dgm:cxn modelId="{50B0F6E1-50CA-4D8A-AA69-69380F5A7B9F}" type="presParOf" srcId="{B51834F5-8D24-499C-BD43-9DA551D0CE28}" destId="{9A411CD6-F418-43D0-9906-48655A1B1DAF}" srcOrd="0" destOrd="0" presId="urn:microsoft.com/office/officeart/2005/8/layout/vList2"/>
    <dgm:cxn modelId="{E8B2CF6B-31F5-4613-A0FC-D460366E6F1E}" type="presParOf" srcId="{B51834F5-8D24-499C-BD43-9DA551D0CE28}" destId="{B2B4A96C-B6EE-4534-8665-0A16E9F2EB84}" srcOrd="1" destOrd="0" presId="urn:microsoft.com/office/officeart/2005/8/layout/vList2"/>
    <dgm:cxn modelId="{007B9676-8943-4534-80E7-D74D77B1A703}" type="presParOf" srcId="{B51834F5-8D24-499C-BD43-9DA551D0CE28}" destId="{117304EA-9CF5-4EDC-A84D-7BC7C36D294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F15C4F44-A747-4609-AAC1-55BFE2B02C0F}"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l-GR"/>
        </a:p>
      </dgm:t>
    </dgm:pt>
    <dgm:pt modelId="{4057AB6A-1E34-4F23-9808-AE16D78E8302}">
      <dgm:prSet/>
      <dgm:spPr/>
      <dgm:t>
        <a:bodyPr/>
        <a:lstStyle/>
        <a:p>
          <a:pPr rtl="0"/>
          <a:r>
            <a:rPr lang="el-GR" b="0" i="0" smtClean="0"/>
            <a:t>Είναι απόλυτοι</a:t>
          </a:r>
          <a:endParaRPr lang="el-GR"/>
        </a:p>
      </dgm:t>
    </dgm:pt>
    <dgm:pt modelId="{9DF9739D-44EB-4EBD-B734-ADB96498DF35}" type="parTrans" cxnId="{BC806F3F-D41B-48AF-B29B-0D2AB26C6335}">
      <dgm:prSet/>
      <dgm:spPr/>
      <dgm:t>
        <a:bodyPr/>
        <a:lstStyle/>
        <a:p>
          <a:endParaRPr lang="el-GR"/>
        </a:p>
      </dgm:t>
    </dgm:pt>
    <dgm:pt modelId="{8BEB7905-8273-4572-8426-64AACDFFD136}" type="sibTrans" cxnId="{BC806F3F-D41B-48AF-B29B-0D2AB26C6335}">
      <dgm:prSet/>
      <dgm:spPr/>
      <dgm:t>
        <a:bodyPr/>
        <a:lstStyle/>
        <a:p>
          <a:endParaRPr lang="el-GR"/>
        </a:p>
      </dgm:t>
    </dgm:pt>
    <dgm:pt modelId="{493A3BAD-35DE-4433-82B5-31F9E4091975}">
      <dgm:prSet/>
      <dgm:spPr/>
      <dgm:t>
        <a:bodyPr/>
        <a:lstStyle/>
        <a:p>
          <a:pPr rtl="0"/>
          <a:r>
            <a:rPr lang="el-GR" b="0" i="0" smtClean="0"/>
            <a:t>Είναι συνειδητοί</a:t>
          </a:r>
          <a:endParaRPr lang="el-GR"/>
        </a:p>
      </dgm:t>
    </dgm:pt>
    <dgm:pt modelId="{B94F0938-E72B-48AB-87A9-2C81670F616B}" type="parTrans" cxnId="{52C34C3D-EE2B-4CAC-9B3F-BDE36697D830}">
      <dgm:prSet/>
      <dgm:spPr/>
      <dgm:t>
        <a:bodyPr/>
        <a:lstStyle/>
        <a:p>
          <a:endParaRPr lang="el-GR"/>
        </a:p>
      </dgm:t>
    </dgm:pt>
    <dgm:pt modelId="{0FF003FE-3F91-4280-BC87-C95F71BDAA4F}" type="sibTrans" cxnId="{52C34C3D-EE2B-4CAC-9B3F-BDE36697D830}">
      <dgm:prSet/>
      <dgm:spPr/>
      <dgm:t>
        <a:bodyPr/>
        <a:lstStyle/>
        <a:p>
          <a:endParaRPr lang="el-GR"/>
        </a:p>
      </dgm:t>
    </dgm:pt>
    <dgm:pt modelId="{BFB58CC9-E976-4878-9607-6811FA9A62CA}">
      <dgm:prSet/>
      <dgm:spPr/>
      <dgm:t>
        <a:bodyPr/>
        <a:lstStyle/>
        <a:p>
          <a:pPr rtl="0"/>
          <a:r>
            <a:rPr lang="el-GR" b="0" i="0" smtClean="0"/>
            <a:t>Είναι λιγότερο συγκινησιακοί</a:t>
          </a:r>
          <a:endParaRPr lang="el-GR"/>
        </a:p>
      </dgm:t>
    </dgm:pt>
    <dgm:pt modelId="{3DA6F36A-738E-467F-972E-AE0BC45D7A73}" type="parTrans" cxnId="{9816811C-5E49-4D15-9B52-4ABEBA2F3286}">
      <dgm:prSet/>
      <dgm:spPr/>
      <dgm:t>
        <a:bodyPr/>
        <a:lstStyle/>
        <a:p>
          <a:endParaRPr lang="el-GR"/>
        </a:p>
      </dgm:t>
    </dgm:pt>
    <dgm:pt modelId="{EC741941-6DC6-4713-B970-8EC4DD9BCBD5}" type="sibTrans" cxnId="{9816811C-5E49-4D15-9B52-4ABEBA2F3286}">
      <dgm:prSet/>
      <dgm:spPr/>
      <dgm:t>
        <a:bodyPr/>
        <a:lstStyle/>
        <a:p>
          <a:endParaRPr lang="el-GR"/>
        </a:p>
      </dgm:t>
    </dgm:pt>
    <dgm:pt modelId="{BAEAD0B5-485E-4515-838A-E3E445B55487}">
      <dgm:prSet/>
      <dgm:spPr/>
      <dgm:t>
        <a:bodyPr/>
        <a:lstStyle/>
        <a:p>
          <a:pPr rtl="0"/>
          <a:r>
            <a:rPr lang="el-GR" b="0" i="0" smtClean="0"/>
            <a:t>Μπορεί να γίνουν δυσλειτουργικοί εξ΄αιτίας της ακαμψίας τους </a:t>
          </a:r>
          <a:endParaRPr lang="el-GR"/>
        </a:p>
      </dgm:t>
    </dgm:pt>
    <dgm:pt modelId="{EB186EF5-90E3-4F0E-B6A7-56C9FB336C19}" type="parTrans" cxnId="{CC6F6A58-15AF-4AA2-96B5-3A2EA47660A3}">
      <dgm:prSet/>
      <dgm:spPr/>
      <dgm:t>
        <a:bodyPr/>
        <a:lstStyle/>
        <a:p>
          <a:endParaRPr lang="el-GR"/>
        </a:p>
      </dgm:t>
    </dgm:pt>
    <dgm:pt modelId="{C3C0A693-58C7-4DA0-BAD9-F65CB795F936}" type="sibTrans" cxnId="{CC6F6A58-15AF-4AA2-96B5-3A2EA47660A3}">
      <dgm:prSet/>
      <dgm:spPr/>
      <dgm:t>
        <a:bodyPr/>
        <a:lstStyle/>
        <a:p>
          <a:endParaRPr lang="el-GR"/>
        </a:p>
      </dgm:t>
    </dgm:pt>
    <dgm:pt modelId="{E1173800-4222-4A01-9B48-39BDA3A8D8CB}" type="pres">
      <dgm:prSet presAssocID="{F15C4F44-A747-4609-AAC1-55BFE2B02C0F}" presName="matrix" presStyleCnt="0">
        <dgm:presLayoutVars>
          <dgm:chMax val="1"/>
          <dgm:dir/>
          <dgm:resizeHandles val="exact"/>
        </dgm:presLayoutVars>
      </dgm:prSet>
      <dgm:spPr/>
      <dgm:t>
        <a:bodyPr/>
        <a:lstStyle/>
        <a:p>
          <a:endParaRPr lang="el-GR"/>
        </a:p>
      </dgm:t>
    </dgm:pt>
    <dgm:pt modelId="{41422428-5B2D-4771-B522-0A4B331BEF70}" type="pres">
      <dgm:prSet presAssocID="{F15C4F44-A747-4609-AAC1-55BFE2B02C0F}" presName="diamond" presStyleLbl="bgShp" presStyleIdx="0" presStyleCnt="1"/>
      <dgm:spPr/>
    </dgm:pt>
    <dgm:pt modelId="{86EF0E50-CD86-48E4-A4ED-3BBB212F91E0}" type="pres">
      <dgm:prSet presAssocID="{F15C4F44-A747-4609-AAC1-55BFE2B02C0F}" presName="quad1" presStyleLbl="node1" presStyleIdx="0" presStyleCnt="4">
        <dgm:presLayoutVars>
          <dgm:chMax val="0"/>
          <dgm:chPref val="0"/>
          <dgm:bulletEnabled val="1"/>
        </dgm:presLayoutVars>
      </dgm:prSet>
      <dgm:spPr/>
      <dgm:t>
        <a:bodyPr/>
        <a:lstStyle/>
        <a:p>
          <a:endParaRPr lang="el-GR"/>
        </a:p>
      </dgm:t>
    </dgm:pt>
    <dgm:pt modelId="{4ABBD8B1-EAA1-4AF5-B81F-DEA9A9015E0F}" type="pres">
      <dgm:prSet presAssocID="{F15C4F44-A747-4609-AAC1-55BFE2B02C0F}" presName="quad2" presStyleLbl="node1" presStyleIdx="1" presStyleCnt="4">
        <dgm:presLayoutVars>
          <dgm:chMax val="0"/>
          <dgm:chPref val="0"/>
          <dgm:bulletEnabled val="1"/>
        </dgm:presLayoutVars>
      </dgm:prSet>
      <dgm:spPr/>
      <dgm:t>
        <a:bodyPr/>
        <a:lstStyle/>
        <a:p>
          <a:endParaRPr lang="el-GR"/>
        </a:p>
      </dgm:t>
    </dgm:pt>
    <dgm:pt modelId="{D74685FB-6A16-47A7-BB22-F6ED68B72FE8}" type="pres">
      <dgm:prSet presAssocID="{F15C4F44-A747-4609-AAC1-55BFE2B02C0F}" presName="quad3" presStyleLbl="node1" presStyleIdx="2" presStyleCnt="4">
        <dgm:presLayoutVars>
          <dgm:chMax val="0"/>
          <dgm:chPref val="0"/>
          <dgm:bulletEnabled val="1"/>
        </dgm:presLayoutVars>
      </dgm:prSet>
      <dgm:spPr/>
      <dgm:t>
        <a:bodyPr/>
        <a:lstStyle/>
        <a:p>
          <a:endParaRPr lang="el-GR"/>
        </a:p>
      </dgm:t>
    </dgm:pt>
    <dgm:pt modelId="{F31A6004-4B5F-4E04-A59A-F7D84E40162E}" type="pres">
      <dgm:prSet presAssocID="{F15C4F44-A747-4609-AAC1-55BFE2B02C0F}" presName="quad4" presStyleLbl="node1" presStyleIdx="3" presStyleCnt="4">
        <dgm:presLayoutVars>
          <dgm:chMax val="0"/>
          <dgm:chPref val="0"/>
          <dgm:bulletEnabled val="1"/>
        </dgm:presLayoutVars>
      </dgm:prSet>
      <dgm:spPr/>
      <dgm:t>
        <a:bodyPr/>
        <a:lstStyle/>
        <a:p>
          <a:endParaRPr lang="el-GR"/>
        </a:p>
      </dgm:t>
    </dgm:pt>
  </dgm:ptLst>
  <dgm:cxnLst>
    <dgm:cxn modelId="{BC806F3F-D41B-48AF-B29B-0D2AB26C6335}" srcId="{F15C4F44-A747-4609-AAC1-55BFE2B02C0F}" destId="{4057AB6A-1E34-4F23-9808-AE16D78E8302}" srcOrd="0" destOrd="0" parTransId="{9DF9739D-44EB-4EBD-B734-ADB96498DF35}" sibTransId="{8BEB7905-8273-4572-8426-64AACDFFD136}"/>
    <dgm:cxn modelId="{CC6F6A58-15AF-4AA2-96B5-3A2EA47660A3}" srcId="{F15C4F44-A747-4609-AAC1-55BFE2B02C0F}" destId="{BAEAD0B5-485E-4515-838A-E3E445B55487}" srcOrd="3" destOrd="0" parTransId="{EB186EF5-90E3-4F0E-B6A7-56C9FB336C19}" sibTransId="{C3C0A693-58C7-4DA0-BAD9-F65CB795F936}"/>
    <dgm:cxn modelId="{FDE88840-F280-4D28-A19E-149394BB1FEE}" type="presOf" srcId="{F15C4F44-A747-4609-AAC1-55BFE2B02C0F}" destId="{E1173800-4222-4A01-9B48-39BDA3A8D8CB}" srcOrd="0" destOrd="0" presId="urn:microsoft.com/office/officeart/2005/8/layout/matrix3"/>
    <dgm:cxn modelId="{8C38CA61-0CB5-4C29-AEA1-7618CB35DB75}" type="presOf" srcId="{493A3BAD-35DE-4433-82B5-31F9E4091975}" destId="{4ABBD8B1-EAA1-4AF5-B81F-DEA9A9015E0F}" srcOrd="0" destOrd="0" presId="urn:microsoft.com/office/officeart/2005/8/layout/matrix3"/>
    <dgm:cxn modelId="{9816811C-5E49-4D15-9B52-4ABEBA2F3286}" srcId="{F15C4F44-A747-4609-AAC1-55BFE2B02C0F}" destId="{BFB58CC9-E976-4878-9607-6811FA9A62CA}" srcOrd="2" destOrd="0" parTransId="{3DA6F36A-738E-467F-972E-AE0BC45D7A73}" sibTransId="{EC741941-6DC6-4713-B970-8EC4DD9BCBD5}"/>
    <dgm:cxn modelId="{521BD291-EB41-44CA-87FD-8BC553C7ECF6}" type="presOf" srcId="{4057AB6A-1E34-4F23-9808-AE16D78E8302}" destId="{86EF0E50-CD86-48E4-A4ED-3BBB212F91E0}" srcOrd="0" destOrd="0" presId="urn:microsoft.com/office/officeart/2005/8/layout/matrix3"/>
    <dgm:cxn modelId="{52C34C3D-EE2B-4CAC-9B3F-BDE36697D830}" srcId="{F15C4F44-A747-4609-AAC1-55BFE2B02C0F}" destId="{493A3BAD-35DE-4433-82B5-31F9E4091975}" srcOrd="1" destOrd="0" parTransId="{B94F0938-E72B-48AB-87A9-2C81670F616B}" sibTransId="{0FF003FE-3F91-4280-BC87-C95F71BDAA4F}"/>
    <dgm:cxn modelId="{1BB21407-AE57-47D0-A45F-B05C2877B6FD}" type="presOf" srcId="{BAEAD0B5-485E-4515-838A-E3E445B55487}" destId="{F31A6004-4B5F-4E04-A59A-F7D84E40162E}" srcOrd="0" destOrd="0" presId="urn:microsoft.com/office/officeart/2005/8/layout/matrix3"/>
    <dgm:cxn modelId="{2479B9C1-38FD-4941-B0EE-FDE2C4568570}" type="presOf" srcId="{BFB58CC9-E976-4878-9607-6811FA9A62CA}" destId="{D74685FB-6A16-47A7-BB22-F6ED68B72FE8}" srcOrd="0" destOrd="0" presId="urn:microsoft.com/office/officeart/2005/8/layout/matrix3"/>
    <dgm:cxn modelId="{9DE0929A-3504-42B4-832F-B0C34A5747B5}" type="presParOf" srcId="{E1173800-4222-4A01-9B48-39BDA3A8D8CB}" destId="{41422428-5B2D-4771-B522-0A4B331BEF70}" srcOrd="0" destOrd="0" presId="urn:microsoft.com/office/officeart/2005/8/layout/matrix3"/>
    <dgm:cxn modelId="{F13CF76D-7D0A-4932-8089-631419FA3B6D}" type="presParOf" srcId="{E1173800-4222-4A01-9B48-39BDA3A8D8CB}" destId="{86EF0E50-CD86-48E4-A4ED-3BBB212F91E0}" srcOrd="1" destOrd="0" presId="urn:microsoft.com/office/officeart/2005/8/layout/matrix3"/>
    <dgm:cxn modelId="{CAF9916E-830E-4A6E-9E6C-BB413F8E43B0}" type="presParOf" srcId="{E1173800-4222-4A01-9B48-39BDA3A8D8CB}" destId="{4ABBD8B1-EAA1-4AF5-B81F-DEA9A9015E0F}" srcOrd="2" destOrd="0" presId="urn:microsoft.com/office/officeart/2005/8/layout/matrix3"/>
    <dgm:cxn modelId="{58452D89-3FDB-49E7-ACC7-625A398118BC}" type="presParOf" srcId="{E1173800-4222-4A01-9B48-39BDA3A8D8CB}" destId="{D74685FB-6A16-47A7-BB22-F6ED68B72FE8}" srcOrd="3" destOrd="0" presId="urn:microsoft.com/office/officeart/2005/8/layout/matrix3"/>
    <dgm:cxn modelId="{AC9495A3-6FED-4D97-A4E8-E12B35D4E664}" type="presParOf" srcId="{E1173800-4222-4A01-9B48-39BDA3A8D8CB}" destId="{F31A6004-4B5F-4E04-A59A-F7D84E40162E}" srcOrd="4" destOrd="0" presId="urn:microsoft.com/office/officeart/2005/8/layout/matrix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ADA9E3E0-D10C-4006-894F-28268159C22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B0A482D6-4C36-4F20-A0FF-25CA5ED9DCA6}">
      <dgm:prSet custT="1"/>
      <dgm:spPr/>
      <dgm:t>
        <a:bodyPr/>
        <a:lstStyle/>
        <a:p>
          <a:pPr algn="ctr" rtl="0"/>
          <a:r>
            <a:rPr lang="el-GR" sz="4400" b="1" i="1" u="sng" dirty="0" smtClean="0"/>
            <a:t>Κανόνες επιβίωσης</a:t>
          </a:r>
          <a:r>
            <a:rPr lang="el-GR" sz="2400" b="1" i="1" u="sng" dirty="0" smtClean="0"/>
            <a:t/>
          </a:r>
          <a:br>
            <a:rPr lang="el-GR" sz="2400" b="1" i="1" u="sng" dirty="0" smtClean="0"/>
          </a:br>
          <a:endParaRPr lang="el-GR" sz="2400" dirty="0"/>
        </a:p>
      </dgm:t>
    </dgm:pt>
    <dgm:pt modelId="{A6E9084C-D1F7-43E1-A228-2C3D118E7EA1}" type="parTrans" cxnId="{A58A6B43-3C78-4361-940F-E4ABCB237CA4}">
      <dgm:prSet/>
      <dgm:spPr/>
      <dgm:t>
        <a:bodyPr/>
        <a:lstStyle/>
        <a:p>
          <a:endParaRPr lang="el-GR"/>
        </a:p>
      </dgm:t>
    </dgm:pt>
    <dgm:pt modelId="{E68EF8BA-FC5D-4831-BCF7-7326B4EC6F3C}" type="sibTrans" cxnId="{A58A6B43-3C78-4361-940F-E4ABCB237CA4}">
      <dgm:prSet/>
      <dgm:spPr/>
      <dgm:t>
        <a:bodyPr/>
        <a:lstStyle/>
        <a:p>
          <a:endParaRPr lang="el-GR"/>
        </a:p>
      </dgm:t>
    </dgm:pt>
    <dgm:pt modelId="{D8E17499-693E-491A-98A5-0CBEE4FA9065}" type="pres">
      <dgm:prSet presAssocID="{ADA9E3E0-D10C-4006-894F-28268159C220}" presName="linear" presStyleCnt="0">
        <dgm:presLayoutVars>
          <dgm:animLvl val="lvl"/>
          <dgm:resizeHandles val="exact"/>
        </dgm:presLayoutVars>
      </dgm:prSet>
      <dgm:spPr/>
      <dgm:t>
        <a:bodyPr/>
        <a:lstStyle/>
        <a:p>
          <a:endParaRPr lang="el-GR"/>
        </a:p>
      </dgm:t>
    </dgm:pt>
    <dgm:pt modelId="{D896F368-9CDF-44C1-95B4-C47D64F156ED}" type="pres">
      <dgm:prSet presAssocID="{B0A482D6-4C36-4F20-A0FF-25CA5ED9DCA6}" presName="parentText" presStyleLbl="node1" presStyleIdx="0" presStyleCnt="1">
        <dgm:presLayoutVars>
          <dgm:chMax val="0"/>
          <dgm:bulletEnabled val="1"/>
        </dgm:presLayoutVars>
      </dgm:prSet>
      <dgm:spPr/>
      <dgm:t>
        <a:bodyPr/>
        <a:lstStyle/>
        <a:p>
          <a:endParaRPr lang="el-GR"/>
        </a:p>
      </dgm:t>
    </dgm:pt>
  </dgm:ptLst>
  <dgm:cxnLst>
    <dgm:cxn modelId="{BA45234E-E009-48FA-B835-C8B7FAB1D2ED}" type="presOf" srcId="{B0A482D6-4C36-4F20-A0FF-25CA5ED9DCA6}" destId="{D896F368-9CDF-44C1-95B4-C47D64F156ED}" srcOrd="0" destOrd="0" presId="urn:microsoft.com/office/officeart/2005/8/layout/vList2"/>
    <dgm:cxn modelId="{A36115C7-48B2-4FE3-95B1-1DFAC71AEA5B}" type="presOf" srcId="{ADA9E3E0-D10C-4006-894F-28268159C220}" destId="{D8E17499-693E-491A-98A5-0CBEE4FA9065}" srcOrd="0" destOrd="0" presId="urn:microsoft.com/office/officeart/2005/8/layout/vList2"/>
    <dgm:cxn modelId="{A58A6B43-3C78-4361-940F-E4ABCB237CA4}" srcId="{ADA9E3E0-D10C-4006-894F-28268159C220}" destId="{B0A482D6-4C36-4F20-A0FF-25CA5ED9DCA6}" srcOrd="0" destOrd="0" parTransId="{A6E9084C-D1F7-43E1-A228-2C3D118E7EA1}" sibTransId="{E68EF8BA-FC5D-4831-BCF7-7326B4EC6F3C}"/>
    <dgm:cxn modelId="{BAB2A41A-DC7B-43C7-821A-C454F7387FBD}" type="presParOf" srcId="{D8E17499-693E-491A-98A5-0CBEE4FA9065}" destId="{D896F368-9CDF-44C1-95B4-C47D64F156ED}"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7BCCDC31-C2D2-43ED-A4BD-F65F1E8DA279}" type="doc">
      <dgm:prSet loTypeId="urn:microsoft.com/office/officeart/2005/8/layout/venn3" loCatId="relationship" qsTypeId="urn:microsoft.com/office/officeart/2005/8/quickstyle/simple3" qsCatId="simple" csTypeId="urn:microsoft.com/office/officeart/2005/8/colors/accent1_2" csCatId="accent1"/>
      <dgm:spPr/>
      <dgm:t>
        <a:bodyPr/>
        <a:lstStyle/>
        <a:p>
          <a:endParaRPr lang="el-GR"/>
        </a:p>
      </dgm:t>
    </dgm:pt>
    <dgm:pt modelId="{E6711D61-AC61-4E57-A14C-D8FF816EC2C3}">
      <dgm:prSet/>
      <dgm:spPr/>
      <dgm:t>
        <a:bodyPr/>
        <a:lstStyle/>
        <a:p>
          <a:pPr rtl="0"/>
          <a:r>
            <a:rPr lang="el-GR" b="0" i="1" smtClean="0"/>
            <a:t>'πρέπει πάντα να δίνω το 100%''</a:t>
          </a:r>
          <a:endParaRPr lang="el-GR"/>
        </a:p>
      </dgm:t>
    </dgm:pt>
    <dgm:pt modelId="{82E94AE0-438B-4BAA-9F2F-7ED9EFFF3A66}" type="parTrans" cxnId="{97114A4B-415F-469F-AB58-C55BE88A7A7C}">
      <dgm:prSet/>
      <dgm:spPr/>
      <dgm:t>
        <a:bodyPr/>
        <a:lstStyle/>
        <a:p>
          <a:endParaRPr lang="el-GR"/>
        </a:p>
      </dgm:t>
    </dgm:pt>
    <dgm:pt modelId="{07CCCF63-EA16-4577-AA80-F553D74FB40A}" type="sibTrans" cxnId="{97114A4B-415F-469F-AB58-C55BE88A7A7C}">
      <dgm:prSet/>
      <dgm:spPr/>
      <dgm:t>
        <a:bodyPr/>
        <a:lstStyle/>
        <a:p>
          <a:endParaRPr lang="el-GR"/>
        </a:p>
      </dgm:t>
    </dgm:pt>
    <dgm:pt modelId="{B10C339C-6635-454C-BBF8-0E0FC37D4B97}">
      <dgm:prSet/>
      <dgm:spPr/>
      <dgm:t>
        <a:bodyPr/>
        <a:lstStyle/>
        <a:p>
          <a:pPr rtl="0"/>
          <a:r>
            <a:rPr lang="el-GR" b="0" i="1" smtClean="0"/>
            <a:t>''πρέπει πάντα να ικανοποιώ τους άλλους''</a:t>
          </a:r>
          <a:endParaRPr lang="el-GR"/>
        </a:p>
      </dgm:t>
    </dgm:pt>
    <dgm:pt modelId="{6289450E-2556-4E22-A0B3-65CA176F674C}" type="parTrans" cxnId="{43130ED4-2446-4D43-AD2E-6F1EC3C2F2C7}">
      <dgm:prSet/>
      <dgm:spPr/>
      <dgm:t>
        <a:bodyPr/>
        <a:lstStyle/>
        <a:p>
          <a:endParaRPr lang="el-GR"/>
        </a:p>
      </dgm:t>
    </dgm:pt>
    <dgm:pt modelId="{F1FE02A9-08C7-4776-BCC3-36C6679B0A3D}" type="sibTrans" cxnId="{43130ED4-2446-4D43-AD2E-6F1EC3C2F2C7}">
      <dgm:prSet/>
      <dgm:spPr/>
      <dgm:t>
        <a:bodyPr/>
        <a:lstStyle/>
        <a:p>
          <a:endParaRPr lang="el-GR"/>
        </a:p>
      </dgm:t>
    </dgm:pt>
    <dgm:pt modelId="{081267BF-7543-4230-B475-C350773E6873}">
      <dgm:prSet/>
      <dgm:spPr/>
      <dgm:t>
        <a:bodyPr/>
        <a:lstStyle/>
        <a:p>
          <a:pPr rtl="0"/>
          <a:r>
            <a:rPr lang="el-GR" b="0" i="1" smtClean="0"/>
            <a:t>''δεν πρέπει να δείχνω αδυναμία''</a:t>
          </a:r>
          <a:endParaRPr lang="el-GR"/>
        </a:p>
      </dgm:t>
    </dgm:pt>
    <dgm:pt modelId="{A396070C-4484-49C3-B3A7-90993A647BFB}" type="parTrans" cxnId="{49E17734-60D3-444B-88A7-A412975ECA41}">
      <dgm:prSet/>
      <dgm:spPr/>
      <dgm:t>
        <a:bodyPr/>
        <a:lstStyle/>
        <a:p>
          <a:endParaRPr lang="el-GR"/>
        </a:p>
      </dgm:t>
    </dgm:pt>
    <dgm:pt modelId="{FB00D817-CAA3-431E-AC08-4E44632A9157}" type="sibTrans" cxnId="{49E17734-60D3-444B-88A7-A412975ECA41}">
      <dgm:prSet/>
      <dgm:spPr/>
      <dgm:t>
        <a:bodyPr/>
        <a:lstStyle/>
        <a:p>
          <a:endParaRPr lang="el-GR"/>
        </a:p>
      </dgm:t>
    </dgm:pt>
    <dgm:pt modelId="{D31608A7-E18F-4183-9F47-6335AE927911}">
      <dgm:prSet/>
      <dgm:spPr/>
      <dgm:t>
        <a:bodyPr/>
        <a:lstStyle/>
        <a:p>
          <a:pPr rtl="0"/>
          <a:r>
            <a:rPr lang="el-GR" b="0" i="1" smtClean="0"/>
            <a:t>''πρέπει πάντα να είμαι καλός/η-σωστός/η''</a:t>
          </a:r>
          <a:endParaRPr lang="el-GR"/>
        </a:p>
      </dgm:t>
    </dgm:pt>
    <dgm:pt modelId="{578882A4-526B-419A-A1D0-DF37A05535C5}" type="parTrans" cxnId="{3DB0E5ED-777E-4AB3-90E3-9ADA6556AB0E}">
      <dgm:prSet/>
      <dgm:spPr/>
      <dgm:t>
        <a:bodyPr/>
        <a:lstStyle/>
        <a:p>
          <a:endParaRPr lang="el-GR"/>
        </a:p>
      </dgm:t>
    </dgm:pt>
    <dgm:pt modelId="{69A57776-747B-4DD2-A3A3-FD7CA93F3AD3}" type="sibTrans" cxnId="{3DB0E5ED-777E-4AB3-90E3-9ADA6556AB0E}">
      <dgm:prSet/>
      <dgm:spPr/>
      <dgm:t>
        <a:bodyPr/>
        <a:lstStyle/>
        <a:p>
          <a:endParaRPr lang="el-GR"/>
        </a:p>
      </dgm:t>
    </dgm:pt>
    <dgm:pt modelId="{F2B8AF05-5D10-4A0F-9F4C-1249EDB3C254}">
      <dgm:prSet/>
      <dgm:spPr/>
      <dgm:t>
        <a:bodyPr/>
        <a:lstStyle/>
        <a:p>
          <a:pPr rtl="0"/>
          <a:r>
            <a:rPr lang="el-GR" b="0" i="1" smtClean="0"/>
            <a:t>''δεν πρέπει να γίνομαι βάρος'' </a:t>
          </a:r>
          <a:endParaRPr lang="el-GR"/>
        </a:p>
      </dgm:t>
    </dgm:pt>
    <dgm:pt modelId="{04610FF5-755B-4949-BF17-251072523851}" type="parTrans" cxnId="{6DB0203A-2E7F-4CA3-9810-4DEB24B853B4}">
      <dgm:prSet/>
      <dgm:spPr/>
      <dgm:t>
        <a:bodyPr/>
        <a:lstStyle/>
        <a:p>
          <a:endParaRPr lang="el-GR"/>
        </a:p>
      </dgm:t>
    </dgm:pt>
    <dgm:pt modelId="{4AD68AFB-B53E-4E86-A5D1-736B274A0206}" type="sibTrans" cxnId="{6DB0203A-2E7F-4CA3-9810-4DEB24B853B4}">
      <dgm:prSet/>
      <dgm:spPr/>
      <dgm:t>
        <a:bodyPr/>
        <a:lstStyle/>
        <a:p>
          <a:endParaRPr lang="el-GR"/>
        </a:p>
      </dgm:t>
    </dgm:pt>
    <dgm:pt modelId="{C77744E1-15DE-4314-B27D-560E668B96DC}" type="pres">
      <dgm:prSet presAssocID="{7BCCDC31-C2D2-43ED-A4BD-F65F1E8DA279}" presName="Name0" presStyleCnt="0">
        <dgm:presLayoutVars>
          <dgm:dir/>
          <dgm:resizeHandles val="exact"/>
        </dgm:presLayoutVars>
      </dgm:prSet>
      <dgm:spPr/>
      <dgm:t>
        <a:bodyPr/>
        <a:lstStyle/>
        <a:p>
          <a:endParaRPr lang="el-GR"/>
        </a:p>
      </dgm:t>
    </dgm:pt>
    <dgm:pt modelId="{3B45A15A-A390-474E-8082-29F788E6204A}" type="pres">
      <dgm:prSet presAssocID="{E6711D61-AC61-4E57-A14C-D8FF816EC2C3}" presName="Name5" presStyleLbl="vennNode1" presStyleIdx="0" presStyleCnt="5">
        <dgm:presLayoutVars>
          <dgm:bulletEnabled val="1"/>
        </dgm:presLayoutVars>
      </dgm:prSet>
      <dgm:spPr/>
      <dgm:t>
        <a:bodyPr/>
        <a:lstStyle/>
        <a:p>
          <a:endParaRPr lang="el-GR"/>
        </a:p>
      </dgm:t>
    </dgm:pt>
    <dgm:pt modelId="{6C1BBD70-C651-4546-8ED2-51CA11E8A789}" type="pres">
      <dgm:prSet presAssocID="{07CCCF63-EA16-4577-AA80-F553D74FB40A}" presName="space" presStyleCnt="0"/>
      <dgm:spPr/>
    </dgm:pt>
    <dgm:pt modelId="{941842C8-AB3F-4EB3-B368-DE88E3F690FA}" type="pres">
      <dgm:prSet presAssocID="{B10C339C-6635-454C-BBF8-0E0FC37D4B97}" presName="Name5" presStyleLbl="vennNode1" presStyleIdx="1" presStyleCnt="5">
        <dgm:presLayoutVars>
          <dgm:bulletEnabled val="1"/>
        </dgm:presLayoutVars>
      </dgm:prSet>
      <dgm:spPr/>
      <dgm:t>
        <a:bodyPr/>
        <a:lstStyle/>
        <a:p>
          <a:endParaRPr lang="el-GR"/>
        </a:p>
      </dgm:t>
    </dgm:pt>
    <dgm:pt modelId="{0725D0CD-C4E3-4673-B7AA-4C084D62B242}" type="pres">
      <dgm:prSet presAssocID="{F1FE02A9-08C7-4776-BCC3-36C6679B0A3D}" presName="space" presStyleCnt="0"/>
      <dgm:spPr/>
    </dgm:pt>
    <dgm:pt modelId="{2829F0E2-B40C-4064-81E4-6005717E3569}" type="pres">
      <dgm:prSet presAssocID="{081267BF-7543-4230-B475-C350773E6873}" presName="Name5" presStyleLbl="vennNode1" presStyleIdx="2" presStyleCnt="5">
        <dgm:presLayoutVars>
          <dgm:bulletEnabled val="1"/>
        </dgm:presLayoutVars>
      </dgm:prSet>
      <dgm:spPr/>
      <dgm:t>
        <a:bodyPr/>
        <a:lstStyle/>
        <a:p>
          <a:endParaRPr lang="el-GR"/>
        </a:p>
      </dgm:t>
    </dgm:pt>
    <dgm:pt modelId="{51687DAD-C298-4D64-9C51-F0F350A2643D}" type="pres">
      <dgm:prSet presAssocID="{FB00D817-CAA3-431E-AC08-4E44632A9157}" presName="space" presStyleCnt="0"/>
      <dgm:spPr/>
    </dgm:pt>
    <dgm:pt modelId="{C3A95528-4DE4-4DDD-B115-2AF8A1801724}" type="pres">
      <dgm:prSet presAssocID="{D31608A7-E18F-4183-9F47-6335AE927911}" presName="Name5" presStyleLbl="vennNode1" presStyleIdx="3" presStyleCnt="5">
        <dgm:presLayoutVars>
          <dgm:bulletEnabled val="1"/>
        </dgm:presLayoutVars>
      </dgm:prSet>
      <dgm:spPr/>
      <dgm:t>
        <a:bodyPr/>
        <a:lstStyle/>
        <a:p>
          <a:endParaRPr lang="el-GR"/>
        </a:p>
      </dgm:t>
    </dgm:pt>
    <dgm:pt modelId="{7851E13E-BB8E-49A3-9099-5BC7394D0B1F}" type="pres">
      <dgm:prSet presAssocID="{69A57776-747B-4DD2-A3A3-FD7CA93F3AD3}" presName="space" presStyleCnt="0"/>
      <dgm:spPr/>
    </dgm:pt>
    <dgm:pt modelId="{336BDA0B-D572-4E92-AB1A-1B0E46C97A25}" type="pres">
      <dgm:prSet presAssocID="{F2B8AF05-5D10-4A0F-9F4C-1249EDB3C254}" presName="Name5" presStyleLbl="vennNode1" presStyleIdx="4" presStyleCnt="5">
        <dgm:presLayoutVars>
          <dgm:bulletEnabled val="1"/>
        </dgm:presLayoutVars>
      </dgm:prSet>
      <dgm:spPr/>
      <dgm:t>
        <a:bodyPr/>
        <a:lstStyle/>
        <a:p>
          <a:endParaRPr lang="el-GR"/>
        </a:p>
      </dgm:t>
    </dgm:pt>
  </dgm:ptLst>
  <dgm:cxnLst>
    <dgm:cxn modelId="{78CB0CF5-17F7-4B89-A43E-08CC6D28D57D}" type="presOf" srcId="{E6711D61-AC61-4E57-A14C-D8FF816EC2C3}" destId="{3B45A15A-A390-474E-8082-29F788E6204A}" srcOrd="0" destOrd="0" presId="urn:microsoft.com/office/officeart/2005/8/layout/venn3"/>
    <dgm:cxn modelId="{4A0A37AE-5912-4EAF-9465-81401D7E8774}" type="presOf" srcId="{081267BF-7543-4230-B475-C350773E6873}" destId="{2829F0E2-B40C-4064-81E4-6005717E3569}" srcOrd="0" destOrd="0" presId="urn:microsoft.com/office/officeart/2005/8/layout/venn3"/>
    <dgm:cxn modelId="{6DB0203A-2E7F-4CA3-9810-4DEB24B853B4}" srcId="{7BCCDC31-C2D2-43ED-A4BD-F65F1E8DA279}" destId="{F2B8AF05-5D10-4A0F-9F4C-1249EDB3C254}" srcOrd="4" destOrd="0" parTransId="{04610FF5-755B-4949-BF17-251072523851}" sibTransId="{4AD68AFB-B53E-4E86-A5D1-736B274A0206}"/>
    <dgm:cxn modelId="{C9B3CD8B-CF0F-406B-A076-67C914A977A7}" type="presOf" srcId="{D31608A7-E18F-4183-9F47-6335AE927911}" destId="{C3A95528-4DE4-4DDD-B115-2AF8A1801724}" srcOrd="0" destOrd="0" presId="urn:microsoft.com/office/officeart/2005/8/layout/venn3"/>
    <dgm:cxn modelId="{62A44E71-2121-48A4-9483-E57A350C315A}" type="presOf" srcId="{7BCCDC31-C2D2-43ED-A4BD-F65F1E8DA279}" destId="{C77744E1-15DE-4314-B27D-560E668B96DC}" srcOrd="0" destOrd="0" presId="urn:microsoft.com/office/officeart/2005/8/layout/venn3"/>
    <dgm:cxn modelId="{43130ED4-2446-4D43-AD2E-6F1EC3C2F2C7}" srcId="{7BCCDC31-C2D2-43ED-A4BD-F65F1E8DA279}" destId="{B10C339C-6635-454C-BBF8-0E0FC37D4B97}" srcOrd="1" destOrd="0" parTransId="{6289450E-2556-4E22-A0B3-65CA176F674C}" sibTransId="{F1FE02A9-08C7-4776-BCC3-36C6679B0A3D}"/>
    <dgm:cxn modelId="{3DB0E5ED-777E-4AB3-90E3-9ADA6556AB0E}" srcId="{7BCCDC31-C2D2-43ED-A4BD-F65F1E8DA279}" destId="{D31608A7-E18F-4183-9F47-6335AE927911}" srcOrd="3" destOrd="0" parTransId="{578882A4-526B-419A-A1D0-DF37A05535C5}" sibTransId="{69A57776-747B-4DD2-A3A3-FD7CA93F3AD3}"/>
    <dgm:cxn modelId="{49E17734-60D3-444B-88A7-A412975ECA41}" srcId="{7BCCDC31-C2D2-43ED-A4BD-F65F1E8DA279}" destId="{081267BF-7543-4230-B475-C350773E6873}" srcOrd="2" destOrd="0" parTransId="{A396070C-4484-49C3-B3A7-90993A647BFB}" sibTransId="{FB00D817-CAA3-431E-AC08-4E44632A9157}"/>
    <dgm:cxn modelId="{97114A4B-415F-469F-AB58-C55BE88A7A7C}" srcId="{7BCCDC31-C2D2-43ED-A4BD-F65F1E8DA279}" destId="{E6711D61-AC61-4E57-A14C-D8FF816EC2C3}" srcOrd="0" destOrd="0" parTransId="{82E94AE0-438B-4BAA-9F2F-7ED9EFFF3A66}" sibTransId="{07CCCF63-EA16-4577-AA80-F553D74FB40A}"/>
    <dgm:cxn modelId="{CF13AE66-72E5-4B0B-A113-59A4165A0390}" type="presOf" srcId="{B10C339C-6635-454C-BBF8-0E0FC37D4B97}" destId="{941842C8-AB3F-4EB3-B368-DE88E3F690FA}" srcOrd="0" destOrd="0" presId="urn:microsoft.com/office/officeart/2005/8/layout/venn3"/>
    <dgm:cxn modelId="{11E5B809-40A7-405A-9A6C-606C97AF33D9}" type="presOf" srcId="{F2B8AF05-5D10-4A0F-9F4C-1249EDB3C254}" destId="{336BDA0B-D572-4E92-AB1A-1B0E46C97A25}" srcOrd="0" destOrd="0" presId="urn:microsoft.com/office/officeart/2005/8/layout/venn3"/>
    <dgm:cxn modelId="{1786686C-9C2C-43A7-B467-B17D57CAEE58}" type="presParOf" srcId="{C77744E1-15DE-4314-B27D-560E668B96DC}" destId="{3B45A15A-A390-474E-8082-29F788E6204A}" srcOrd="0" destOrd="0" presId="urn:microsoft.com/office/officeart/2005/8/layout/venn3"/>
    <dgm:cxn modelId="{BE95B4F8-89C5-4D64-A4A8-C943CAD1BA72}" type="presParOf" srcId="{C77744E1-15DE-4314-B27D-560E668B96DC}" destId="{6C1BBD70-C651-4546-8ED2-51CA11E8A789}" srcOrd="1" destOrd="0" presId="urn:microsoft.com/office/officeart/2005/8/layout/venn3"/>
    <dgm:cxn modelId="{C3938A87-DD02-4B43-B78B-D7DC048A766E}" type="presParOf" srcId="{C77744E1-15DE-4314-B27D-560E668B96DC}" destId="{941842C8-AB3F-4EB3-B368-DE88E3F690FA}" srcOrd="2" destOrd="0" presId="urn:microsoft.com/office/officeart/2005/8/layout/venn3"/>
    <dgm:cxn modelId="{B9810BB3-86A2-4F69-BF63-F7BB84AD189E}" type="presParOf" srcId="{C77744E1-15DE-4314-B27D-560E668B96DC}" destId="{0725D0CD-C4E3-4673-B7AA-4C084D62B242}" srcOrd="3" destOrd="0" presId="urn:microsoft.com/office/officeart/2005/8/layout/venn3"/>
    <dgm:cxn modelId="{AF4E0B54-A211-4FB2-8251-4F86AC767AF0}" type="presParOf" srcId="{C77744E1-15DE-4314-B27D-560E668B96DC}" destId="{2829F0E2-B40C-4064-81E4-6005717E3569}" srcOrd="4" destOrd="0" presId="urn:microsoft.com/office/officeart/2005/8/layout/venn3"/>
    <dgm:cxn modelId="{D6896CD7-703E-4EF4-B0CB-AEC1C53164AF}" type="presParOf" srcId="{C77744E1-15DE-4314-B27D-560E668B96DC}" destId="{51687DAD-C298-4D64-9C51-F0F350A2643D}" srcOrd="5" destOrd="0" presId="urn:microsoft.com/office/officeart/2005/8/layout/venn3"/>
    <dgm:cxn modelId="{5A55F2D6-21BE-4ACD-A994-DBDCD05FBA68}" type="presParOf" srcId="{C77744E1-15DE-4314-B27D-560E668B96DC}" destId="{C3A95528-4DE4-4DDD-B115-2AF8A1801724}" srcOrd="6" destOrd="0" presId="urn:microsoft.com/office/officeart/2005/8/layout/venn3"/>
    <dgm:cxn modelId="{A63D1103-5390-4311-A27D-B0A3D89B96C9}" type="presParOf" srcId="{C77744E1-15DE-4314-B27D-560E668B96DC}" destId="{7851E13E-BB8E-49A3-9099-5BC7394D0B1F}" srcOrd="7" destOrd="0" presId="urn:microsoft.com/office/officeart/2005/8/layout/venn3"/>
    <dgm:cxn modelId="{14EB62D5-5481-424C-9F61-B2377747E35F}" type="presParOf" srcId="{C77744E1-15DE-4314-B27D-560E668B96DC}" destId="{336BDA0B-D572-4E92-AB1A-1B0E46C97A25}"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0C65CEF-AF18-44D4-9C4A-B83095B8C5F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1E575AE4-3C50-4655-941A-765F4F704CB6}">
      <dgm:prSet/>
      <dgm:spPr/>
      <dgm:t>
        <a:bodyPr/>
        <a:lstStyle/>
        <a:p>
          <a:pPr rtl="0"/>
          <a:r>
            <a:rPr lang="el-GR" b="0" i="0" dirty="0" smtClean="0">
              <a:latin typeface="+mj-lt"/>
            </a:rPr>
            <a:t>Απόφοιτοι με χαμηλή αυτοεκτίμηση διαπραγματεύτηκαν χαμηλότερους μισθούς από άλλους με υψηλή, ασχέτως των ικανοτήτων τους </a:t>
          </a:r>
          <a:endParaRPr lang="el-GR" dirty="0">
            <a:latin typeface="+mj-lt"/>
          </a:endParaRPr>
        </a:p>
      </dgm:t>
    </dgm:pt>
    <dgm:pt modelId="{D6CCAD3D-9EC9-4889-8D66-16E224495F14}" type="parTrans" cxnId="{CA45F5BD-C14C-4200-9195-9C7C5AB5FC05}">
      <dgm:prSet/>
      <dgm:spPr/>
      <dgm:t>
        <a:bodyPr/>
        <a:lstStyle/>
        <a:p>
          <a:endParaRPr lang="el-GR"/>
        </a:p>
      </dgm:t>
    </dgm:pt>
    <dgm:pt modelId="{D36DEB65-DC7C-4AFA-BFBF-616C2474BC84}" type="sibTrans" cxnId="{CA45F5BD-C14C-4200-9195-9C7C5AB5FC05}">
      <dgm:prSet/>
      <dgm:spPr/>
      <dgm:t>
        <a:bodyPr/>
        <a:lstStyle/>
        <a:p>
          <a:endParaRPr lang="el-GR"/>
        </a:p>
      </dgm:t>
    </dgm:pt>
    <dgm:pt modelId="{20113470-A1D5-4C47-AA94-617D4168608A}">
      <dgm:prSet/>
      <dgm:spPr/>
      <dgm:t>
        <a:bodyPr/>
        <a:lstStyle/>
        <a:p>
          <a:pPr rtl="0"/>
          <a:r>
            <a:rPr lang="el-GR" b="0" i="0" dirty="0" smtClean="0">
              <a:latin typeface="+mj-lt"/>
            </a:rPr>
            <a:t>Τα ίδια αποτελέσματα αποδείχτηκαν ακόμα και όταν τους δόθηκε η άδεια να διεκδικήσουν ανώτερο μισθό </a:t>
          </a:r>
          <a:endParaRPr lang="el-GR" dirty="0">
            <a:latin typeface="+mj-lt"/>
          </a:endParaRPr>
        </a:p>
      </dgm:t>
    </dgm:pt>
    <dgm:pt modelId="{73371804-80B7-4C28-A6B9-6BDA7822AEFD}" type="parTrans" cxnId="{F68AF43D-B846-4034-A469-17FAFF222960}">
      <dgm:prSet/>
      <dgm:spPr/>
      <dgm:t>
        <a:bodyPr/>
        <a:lstStyle/>
        <a:p>
          <a:endParaRPr lang="el-GR"/>
        </a:p>
      </dgm:t>
    </dgm:pt>
    <dgm:pt modelId="{9445A37A-1A18-4C92-94E1-8E53DD2E3C55}" type="sibTrans" cxnId="{F68AF43D-B846-4034-A469-17FAFF222960}">
      <dgm:prSet/>
      <dgm:spPr/>
      <dgm:t>
        <a:bodyPr/>
        <a:lstStyle/>
        <a:p>
          <a:endParaRPr lang="el-GR"/>
        </a:p>
      </dgm:t>
    </dgm:pt>
    <dgm:pt modelId="{8C9D1AB7-9FDA-473B-AC65-B6115245F983}" type="pres">
      <dgm:prSet presAssocID="{E0C65CEF-AF18-44D4-9C4A-B83095B8C5FB}" presName="linear" presStyleCnt="0">
        <dgm:presLayoutVars>
          <dgm:animLvl val="lvl"/>
          <dgm:resizeHandles val="exact"/>
        </dgm:presLayoutVars>
      </dgm:prSet>
      <dgm:spPr/>
      <dgm:t>
        <a:bodyPr/>
        <a:lstStyle/>
        <a:p>
          <a:endParaRPr lang="el-GR"/>
        </a:p>
      </dgm:t>
    </dgm:pt>
    <dgm:pt modelId="{B6B79501-2E47-4FC0-8C49-1170BA405BCB}" type="pres">
      <dgm:prSet presAssocID="{1E575AE4-3C50-4655-941A-765F4F704CB6}" presName="parentText" presStyleLbl="node1" presStyleIdx="0" presStyleCnt="2" custScaleY="129502" custLinFactY="-14202" custLinFactNeighborY="-100000">
        <dgm:presLayoutVars>
          <dgm:chMax val="0"/>
          <dgm:bulletEnabled val="1"/>
        </dgm:presLayoutVars>
      </dgm:prSet>
      <dgm:spPr/>
      <dgm:t>
        <a:bodyPr/>
        <a:lstStyle/>
        <a:p>
          <a:endParaRPr lang="el-GR"/>
        </a:p>
      </dgm:t>
    </dgm:pt>
    <dgm:pt modelId="{9EA585AA-2316-47EB-B316-33C445142921}" type="pres">
      <dgm:prSet presAssocID="{D36DEB65-DC7C-4AFA-BFBF-616C2474BC84}" presName="spacer" presStyleCnt="0"/>
      <dgm:spPr/>
    </dgm:pt>
    <dgm:pt modelId="{4CDA2608-FCAA-48A9-8E17-4E521C264AA5}" type="pres">
      <dgm:prSet presAssocID="{20113470-A1D5-4C47-AA94-617D4168608A}" presName="parentText" presStyleLbl="node1" presStyleIdx="1" presStyleCnt="2" custScaleY="113163">
        <dgm:presLayoutVars>
          <dgm:chMax val="0"/>
          <dgm:bulletEnabled val="1"/>
        </dgm:presLayoutVars>
      </dgm:prSet>
      <dgm:spPr/>
      <dgm:t>
        <a:bodyPr/>
        <a:lstStyle/>
        <a:p>
          <a:endParaRPr lang="el-GR"/>
        </a:p>
      </dgm:t>
    </dgm:pt>
  </dgm:ptLst>
  <dgm:cxnLst>
    <dgm:cxn modelId="{05FE25BA-E445-43A1-9242-848725796879}" type="presOf" srcId="{20113470-A1D5-4C47-AA94-617D4168608A}" destId="{4CDA2608-FCAA-48A9-8E17-4E521C264AA5}" srcOrd="0" destOrd="0" presId="urn:microsoft.com/office/officeart/2005/8/layout/vList2"/>
    <dgm:cxn modelId="{843DD6AD-A432-49AC-BBBA-B9412F59F724}" type="presOf" srcId="{1E575AE4-3C50-4655-941A-765F4F704CB6}" destId="{B6B79501-2E47-4FC0-8C49-1170BA405BCB}" srcOrd="0" destOrd="0" presId="urn:microsoft.com/office/officeart/2005/8/layout/vList2"/>
    <dgm:cxn modelId="{CA45F5BD-C14C-4200-9195-9C7C5AB5FC05}" srcId="{E0C65CEF-AF18-44D4-9C4A-B83095B8C5FB}" destId="{1E575AE4-3C50-4655-941A-765F4F704CB6}" srcOrd="0" destOrd="0" parTransId="{D6CCAD3D-9EC9-4889-8D66-16E224495F14}" sibTransId="{D36DEB65-DC7C-4AFA-BFBF-616C2474BC84}"/>
    <dgm:cxn modelId="{3744DFDF-B4E6-4E7F-9B64-FC15335881EA}" type="presOf" srcId="{E0C65CEF-AF18-44D4-9C4A-B83095B8C5FB}" destId="{8C9D1AB7-9FDA-473B-AC65-B6115245F983}" srcOrd="0" destOrd="0" presId="urn:microsoft.com/office/officeart/2005/8/layout/vList2"/>
    <dgm:cxn modelId="{F68AF43D-B846-4034-A469-17FAFF222960}" srcId="{E0C65CEF-AF18-44D4-9C4A-B83095B8C5FB}" destId="{20113470-A1D5-4C47-AA94-617D4168608A}" srcOrd="1" destOrd="0" parTransId="{73371804-80B7-4C28-A6B9-6BDA7822AEFD}" sibTransId="{9445A37A-1A18-4C92-94E1-8E53DD2E3C55}"/>
    <dgm:cxn modelId="{AB616718-644A-4501-BB16-22164CD15AAF}" type="presParOf" srcId="{8C9D1AB7-9FDA-473B-AC65-B6115245F983}" destId="{B6B79501-2E47-4FC0-8C49-1170BA405BCB}" srcOrd="0" destOrd="0" presId="urn:microsoft.com/office/officeart/2005/8/layout/vList2"/>
    <dgm:cxn modelId="{FBDE99A1-5BAE-45B9-9D88-BA787B65C535}" type="presParOf" srcId="{8C9D1AB7-9FDA-473B-AC65-B6115245F983}" destId="{9EA585AA-2316-47EB-B316-33C445142921}" srcOrd="1" destOrd="0" presId="urn:microsoft.com/office/officeart/2005/8/layout/vList2"/>
    <dgm:cxn modelId="{374C9383-5783-429F-BE5E-58EDB1606F24}" type="presParOf" srcId="{8C9D1AB7-9FDA-473B-AC65-B6115245F983}" destId="{4CDA2608-FCAA-48A9-8E17-4E521C264AA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BC4207C1-C7B2-476B-AC2A-ED02AF32054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799E4631-9E94-4C7D-8304-2FC2D254423C}">
      <dgm:prSet/>
      <dgm:spPr/>
      <dgm:t>
        <a:bodyPr/>
        <a:lstStyle/>
        <a:p>
          <a:pPr algn="ctr" rtl="0"/>
          <a:r>
            <a:rPr lang="el-GR" b="1" i="1" u="sng" smtClean="0"/>
            <a:t>Παραδείγματα…</a:t>
          </a:r>
          <a:r>
            <a:rPr lang="el-GR" smtClean="0"/>
            <a:t>.</a:t>
          </a:r>
          <a:endParaRPr lang="el-GR"/>
        </a:p>
      </dgm:t>
    </dgm:pt>
    <dgm:pt modelId="{5BCD8FBD-CF95-4EC8-8D7C-B49A4629CFD1}" type="parTrans" cxnId="{A3A55B18-FE9A-4369-8CDD-0798C0841372}">
      <dgm:prSet/>
      <dgm:spPr/>
      <dgm:t>
        <a:bodyPr/>
        <a:lstStyle/>
        <a:p>
          <a:endParaRPr lang="el-GR"/>
        </a:p>
      </dgm:t>
    </dgm:pt>
    <dgm:pt modelId="{A0F00798-FDE8-4AAA-8710-6DCA4F6628F8}" type="sibTrans" cxnId="{A3A55B18-FE9A-4369-8CDD-0798C0841372}">
      <dgm:prSet/>
      <dgm:spPr/>
      <dgm:t>
        <a:bodyPr/>
        <a:lstStyle/>
        <a:p>
          <a:endParaRPr lang="el-GR"/>
        </a:p>
      </dgm:t>
    </dgm:pt>
    <dgm:pt modelId="{7878F07E-8D01-424C-A707-6DB044B66A15}" type="pres">
      <dgm:prSet presAssocID="{BC4207C1-C7B2-476B-AC2A-ED02AF320548}" presName="linear" presStyleCnt="0">
        <dgm:presLayoutVars>
          <dgm:animLvl val="lvl"/>
          <dgm:resizeHandles val="exact"/>
        </dgm:presLayoutVars>
      </dgm:prSet>
      <dgm:spPr/>
      <dgm:t>
        <a:bodyPr/>
        <a:lstStyle/>
        <a:p>
          <a:endParaRPr lang="el-GR"/>
        </a:p>
      </dgm:t>
    </dgm:pt>
    <dgm:pt modelId="{911E11D8-03D9-4AF5-96B8-22D25FD62E8A}" type="pres">
      <dgm:prSet presAssocID="{799E4631-9E94-4C7D-8304-2FC2D254423C}" presName="parentText" presStyleLbl="node1" presStyleIdx="0" presStyleCnt="1">
        <dgm:presLayoutVars>
          <dgm:chMax val="0"/>
          <dgm:bulletEnabled val="1"/>
        </dgm:presLayoutVars>
      </dgm:prSet>
      <dgm:spPr/>
      <dgm:t>
        <a:bodyPr/>
        <a:lstStyle/>
        <a:p>
          <a:endParaRPr lang="el-GR"/>
        </a:p>
      </dgm:t>
    </dgm:pt>
  </dgm:ptLst>
  <dgm:cxnLst>
    <dgm:cxn modelId="{C16AAC23-1CF7-4D05-9C71-226B67B720C2}" type="presOf" srcId="{BC4207C1-C7B2-476B-AC2A-ED02AF320548}" destId="{7878F07E-8D01-424C-A707-6DB044B66A15}" srcOrd="0" destOrd="0" presId="urn:microsoft.com/office/officeart/2005/8/layout/vList2"/>
    <dgm:cxn modelId="{6AABE16A-39C4-4E85-99D9-815D34B17A86}" type="presOf" srcId="{799E4631-9E94-4C7D-8304-2FC2D254423C}" destId="{911E11D8-03D9-4AF5-96B8-22D25FD62E8A}" srcOrd="0" destOrd="0" presId="urn:microsoft.com/office/officeart/2005/8/layout/vList2"/>
    <dgm:cxn modelId="{A3A55B18-FE9A-4369-8CDD-0798C0841372}" srcId="{BC4207C1-C7B2-476B-AC2A-ED02AF320548}" destId="{799E4631-9E94-4C7D-8304-2FC2D254423C}" srcOrd="0" destOrd="0" parTransId="{5BCD8FBD-CF95-4EC8-8D7C-B49A4629CFD1}" sibTransId="{A0F00798-FDE8-4AAA-8710-6DCA4F6628F8}"/>
    <dgm:cxn modelId="{CE15CDA5-DEFB-4C5B-A5AE-2ECB191CCCA3}" type="presParOf" srcId="{7878F07E-8D01-424C-A707-6DB044B66A15}" destId="{911E11D8-03D9-4AF5-96B8-22D25FD62E8A}"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D43A9FFF-AF82-4E18-A3B3-DC96E73EDA8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32B09BC7-AE07-4111-99D0-F063C75796B6}">
      <dgm:prSet/>
      <dgm:spPr/>
      <dgm:t>
        <a:bodyPr/>
        <a:lstStyle/>
        <a:p>
          <a:pPr rtl="0"/>
          <a:r>
            <a:rPr lang="el-GR" b="0" i="0" smtClean="0"/>
            <a:t>Σχήμα Απόρριψης</a:t>
          </a:r>
          <a:endParaRPr lang="el-GR"/>
        </a:p>
      </dgm:t>
    </dgm:pt>
    <dgm:pt modelId="{A4D708AB-121F-42F5-960D-DA37B57F98A2}" type="parTrans" cxnId="{9448B288-B9D1-4DF1-A480-970D7AEE1148}">
      <dgm:prSet/>
      <dgm:spPr/>
      <dgm:t>
        <a:bodyPr/>
        <a:lstStyle/>
        <a:p>
          <a:endParaRPr lang="el-GR"/>
        </a:p>
      </dgm:t>
    </dgm:pt>
    <dgm:pt modelId="{8112B854-74D3-43EA-80EF-F242ED2F0A94}" type="sibTrans" cxnId="{9448B288-B9D1-4DF1-A480-970D7AEE1148}">
      <dgm:prSet/>
      <dgm:spPr/>
      <dgm:t>
        <a:bodyPr/>
        <a:lstStyle/>
        <a:p>
          <a:endParaRPr lang="el-GR"/>
        </a:p>
      </dgm:t>
    </dgm:pt>
    <dgm:pt modelId="{921B2EB0-99BE-4775-829E-9899440FC4E8}">
      <dgm:prSet/>
      <dgm:spPr/>
      <dgm:t>
        <a:bodyPr/>
        <a:lstStyle/>
        <a:p>
          <a:pPr rtl="0"/>
          <a:r>
            <a:rPr lang="el-GR" b="0" i="0" smtClean="0"/>
            <a:t>Σχήμα Αποτυχίας</a:t>
          </a:r>
          <a:endParaRPr lang="el-GR"/>
        </a:p>
      </dgm:t>
    </dgm:pt>
    <dgm:pt modelId="{885528CC-EBB6-4C2C-8EF0-D45846C2B45A}" type="parTrans" cxnId="{A76A30B3-E120-4C09-B260-849DF798A365}">
      <dgm:prSet/>
      <dgm:spPr/>
      <dgm:t>
        <a:bodyPr/>
        <a:lstStyle/>
        <a:p>
          <a:endParaRPr lang="el-GR"/>
        </a:p>
      </dgm:t>
    </dgm:pt>
    <dgm:pt modelId="{DF354546-9D6A-4528-B29C-95593820DCC7}" type="sibTrans" cxnId="{A76A30B3-E120-4C09-B260-849DF798A365}">
      <dgm:prSet/>
      <dgm:spPr/>
      <dgm:t>
        <a:bodyPr/>
        <a:lstStyle/>
        <a:p>
          <a:endParaRPr lang="el-GR"/>
        </a:p>
      </dgm:t>
    </dgm:pt>
    <dgm:pt modelId="{FB24A8F8-0780-4DA3-9B08-CC325BE9341F}">
      <dgm:prSet/>
      <dgm:spPr/>
      <dgm:t>
        <a:bodyPr/>
        <a:lstStyle/>
        <a:p>
          <a:pPr rtl="0"/>
          <a:r>
            <a:rPr lang="el-GR" b="0" i="0" smtClean="0"/>
            <a:t>Σχήμα Ελέγχου</a:t>
          </a:r>
          <a:endParaRPr lang="el-GR"/>
        </a:p>
      </dgm:t>
    </dgm:pt>
    <dgm:pt modelId="{5CB7AEA3-1CBA-43A0-9792-5FBCFA01E2CD}" type="parTrans" cxnId="{BAE6815E-6517-4F78-8BD3-91A48860D2B4}">
      <dgm:prSet/>
      <dgm:spPr/>
      <dgm:t>
        <a:bodyPr/>
        <a:lstStyle/>
        <a:p>
          <a:endParaRPr lang="el-GR"/>
        </a:p>
      </dgm:t>
    </dgm:pt>
    <dgm:pt modelId="{86125886-1CD7-4315-B3D0-6CFD1402FF84}" type="sibTrans" cxnId="{BAE6815E-6517-4F78-8BD3-91A48860D2B4}">
      <dgm:prSet/>
      <dgm:spPr/>
      <dgm:t>
        <a:bodyPr/>
        <a:lstStyle/>
        <a:p>
          <a:endParaRPr lang="el-GR"/>
        </a:p>
      </dgm:t>
    </dgm:pt>
    <dgm:pt modelId="{CC90B3B3-500A-49B5-8646-5A380499EFCB}">
      <dgm:prSet/>
      <dgm:spPr/>
      <dgm:t>
        <a:bodyPr/>
        <a:lstStyle/>
        <a:p>
          <a:pPr rtl="0"/>
          <a:r>
            <a:rPr lang="el-GR" b="0" i="0" smtClean="0"/>
            <a:t>Σχήμα υπεροχής</a:t>
          </a:r>
          <a:endParaRPr lang="el-GR"/>
        </a:p>
      </dgm:t>
    </dgm:pt>
    <dgm:pt modelId="{45EC2EC6-EA0B-4834-85E0-95DCDD831809}" type="parTrans" cxnId="{8F1C69B8-F08E-4A27-B060-D755FE495931}">
      <dgm:prSet/>
      <dgm:spPr/>
      <dgm:t>
        <a:bodyPr/>
        <a:lstStyle/>
        <a:p>
          <a:endParaRPr lang="el-GR"/>
        </a:p>
      </dgm:t>
    </dgm:pt>
    <dgm:pt modelId="{CFAAC870-FC49-4559-94F9-1302497844DB}" type="sibTrans" cxnId="{8F1C69B8-F08E-4A27-B060-D755FE495931}">
      <dgm:prSet/>
      <dgm:spPr/>
      <dgm:t>
        <a:bodyPr/>
        <a:lstStyle/>
        <a:p>
          <a:endParaRPr lang="el-GR"/>
        </a:p>
      </dgm:t>
    </dgm:pt>
    <dgm:pt modelId="{7872A326-B927-43A9-B874-F1D6EEB163A7}" type="pres">
      <dgm:prSet presAssocID="{D43A9FFF-AF82-4E18-A3B3-DC96E73EDA87}" presName="linear" presStyleCnt="0">
        <dgm:presLayoutVars>
          <dgm:animLvl val="lvl"/>
          <dgm:resizeHandles val="exact"/>
        </dgm:presLayoutVars>
      </dgm:prSet>
      <dgm:spPr/>
      <dgm:t>
        <a:bodyPr/>
        <a:lstStyle/>
        <a:p>
          <a:endParaRPr lang="el-GR"/>
        </a:p>
      </dgm:t>
    </dgm:pt>
    <dgm:pt modelId="{69F586A0-B580-4C87-B760-8A536DF2CBD1}" type="pres">
      <dgm:prSet presAssocID="{32B09BC7-AE07-4111-99D0-F063C75796B6}" presName="parentText" presStyleLbl="node1" presStyleIdx="0" presStyleCnt="4">
        <dgm:presLayoutVars>
          <dgm:chMax val="0"/>
          <dgm:bulletEnabled val="1"/>
        </dgm:presLayoutVars>
      </dgm:prSet>
      <dgm:spPr/>
      <dgm:t>
        <a:bodyPr/>
        <a:lstStyle/>
        <a:p>
          <a:endParaRPr lang="el-GR"/>
        </a:p>
      </dgm:t>
    </dgm:pt>
    <dgm:pt modelId="{99372F57-1F80-4EC5-9562-D4E0539ABFAF}" type="pres">
      <dgm:prSet presAssocID="{8112B854-74D3-43EA-80EF-F242ED2F0A94}" presName="spacer" presStyleCnt="0"/>
      <dgm:spPr/>
    </dgm:pt>
    <dgm:pt modelId="{786B716E-469A-4F6F-B473-11EB55F8B3DD}" type="pres">
      <dgm:prSet presAssocID="{921B2EB0-99BE-4775-829E-9899440FC4E8}" presName="parentText" presStyleLbl="node1" presStyleIdx="1" presStyleCnt="4">
        <dgm:presLayoutVars>
          <dgm:chMax val="0"/>
          <dgm:bulletEnabled val="1"/>
        </dgm:presLayoutVars>
      </dgm:prSet>
      <dgm:spPr/>
      <dgm:t>
        <a:bodyPr/>
        <a:lstStyle/>
        <a:p>
          <a:endParaRPr lang="el-GR"/>
        </a:p>
      </dgm:t>
    </dgm:pt>
    <dgm:pt modelId="{7FDC91E5-91BB-4AE8-BE71-E3BD58A3B5D6}" type="pres">
      <dgm:prSet presAssocID="{DF354546-9D6A-4528-B29C-95593820DCC7}" presName="spacer" presStyleCnt="0"/>
      <dgm:spPr/>
    </dgm:pt>
    <dgm:pt modelId="{8F3203F8-9374-4307-BD5C-C07EBAC44248}" type="pres">
      <dgm:prSet presAssocID="{FB24A8F8-0780-4DA3-9B08-CC325BE9341F}" presName="parentText" presStyleLbl="node1" presStyleIdx="2" presStyleCnt="4">
        <dgm:presLayoutVars>
          <dgm:chMax val="0"/>
          <dgm:bulletEnabled val="1"/>
        </dgm:presLayoutVars>
      </dgm:prSet>
      <dgm:spPr/>
      <dgm:t>
        <a:bodyPr/>
        <a:lstStyle/>
        <a:p>
          <a:endParaRPr lang="el-GR"/>
        </a:p>
      </dgm:t>
    </dgm:pt>
    <dgm:pt modelId="{3B9D314F-CB62-4ED4-88CD-09E0D103576B}" type="pres">
      <dgm:prSet presAssocID="{86125886-1CD7-4315-B3D0-6CFD1402FF84}" presName="spacer" presStyleCnt="0"/>
      <dgm:spPr/>
    </dgm:pt>
    <dgm:pt modelId="{25DB0F8C-DF81-4D4F-8927-2A0917364A3E}" type="pres">
      <dgm:prSet presAssocID="{CC90B3B3-500A-49B5-8646-5A380499EFCB}" presName="parentText" presStyleLbl="node1" presStyleIdx="3" presStyleCnt="4">
        <dgm:presLayoutVars>
          <dgm:chMax val="0"/>
          <dgm:bulletEnabled val="1"/>
        </dgm:presLayoutVars>
      </dgm:prSet>
      <dgm:spPr/>
      <dgm:t>
        <a:bodyPr/>
        <a:lstStyle/>
        <a:p>
          <a:endParaRPr lang="el-GR"/>
        </a:p>
      </dgm:t>
    </dgm:pt>
  </dgm:ptLst>
  <dgm:cxnLst>
    <dgm:cxn modelId="{9ECF75C5-20E3-459A-94B6-0513EE61C348}" type="presOf" srcId="{921B2EB0-99BE-4775-829E-9899440FC4E8}" destId="{786B716E-469A-4F6F-B473-11EB55F8B3DD}" srcOrd="0" destOrd="0" presId="urn:microsoft.com/office/officeart/2005/8/layout/vList2"/>
    <dgm:cxn modelId="{9448B288-B9D1-4DF1-A480-970D7AEE1148}" srcId="{D43A9FFF-AF82-4E18-A3B3-DC96E73EDA87}" destId="{32B09BC7-AE07-4111-99D0-F063C75796B6}" srcOrd="0" destOrd="0" parTransId="{A4D708AB-121F-42F5-960D-DA37B57F98A2}" sibTransId="{8112B854-74D3-43EA-80EF-F242ED2F0A94}"/>
    <dgm:cxn modelId="{0BDFABE5-FBD9-4110-B750-0DF1069431A0}" type="presOf" srcId="{FB24A8F8-0780-4DA3-9B08-CC325BE9341F}" destId="{8F3203F8-9374-4307-BD5C-C07EBAC44248}" srcOrd="0" destOrd="0" presId="urn:microsoft.com/office/officeart/2005/8/layout/vList2"/>
    <dgm:cxn modelId="{8F1C69B8-F08E-4A27-B060-D755FE495931}" srcId="{D43A9FFF-AF82-4E18-A3B3-DC96E73EDA87}" destId="{CC90B3B3-500A-49B5-8646-5A380499EFCB}" srcOrd="3" destOrd="0" parTransId="{45EC2EC6-EA0B-4834-85E0-95DCDD831809}" sibTransId="{CFAAC870-FC49-4559-94F9-1302497844DB}"/>
    <dgm:cxn modelId="{A76A30B3-E120-4C09-B260-849DF798A365}" srcId="{D43A9FFF-AF82-4E18-A3B3-DC96E73EDA87}" destId="{921B2EB0-99BE-4775-829E-9899440FC4E8}" srcOrd="1" destOrd="0" parTransId="{885528CC-EBB6-4C2C-8EF0-D45846C2B45A}" sibTransId="{DF354546-9D6A-4528-B29C-95593820DCC7}"/>
    <dgm:cxn modelId="{BF29021A-CC3C-4EC2-B7AB-FDD5636D1604}" type="presOf" srcId="{32B09BC7-AE07-4111-99D0-F063C75796B6}" destId="{69F586A0-B580-4C87-B760-8A536DF2CBD1}" srcOrd="0" destOrd="0" presId="urn:microsoft.com/office/officeart/2005/8/layout/vList2"/>
    <dgm:cxn modelId="{D5F28201-895C-4F33-968C-241C80DD844A}" type="presOf" srcId="{CC90B3B3-500A-49B5-8646-5A380499EFCB}" destId="{25DB0F8C-DF81-4D4F-8927-2A0917364A3E}" srcOrd="0" destOrd="0" presId="urn:microsoft.com/office/officeart/2005/8/layout/vList2"/>
    <dgm:cxn modelId="{48C2321B-EC27-420F-BDE6-1B32596F3E15}" type="presOf" srcId="{D43A9FFF-AF82-4E18-A3B3-DC96E73EDA87}" destId="{7872A326-B927-43A9-B874-F1D6EEB163A7}" srcOrd="0" destOrd="0" presId="urn:microsoft.com/office/officeart/2005/8/layout/vList2"/>
    <dgm:cxn modelId="{BAE6815E-6517-4F78-8BD3-91A48860D2B4}" srcId="{D43A9FFF-AF82-4E18-A3B3-DC96E73EDA87}" destId="{FB24A8F8-0780-4DA3-9B08-CC325BE9341F}" srcOrd="2" destOrd="0" parTransId="{5CB7AEA3-1CBA-43A0-9792-5FBCFA01E2CD}" sibTransId="{86125886-1CD7-4315-B3D0-6CFD1402FF84}"/>
    <dgm:cxn modelId="{FF5D8218-0184-4156-9C5A-0B4BD1D57EE3}" type="presParOf" srcId="{7872A326-B927-43A9-B874-F1D6EEB163A7}" destId="{69F586A0-B580-4C87-B760-8A536DF2CBD1}" srcOrd="0" destOrd="0" presId="urn:microsoft.com/office/officeart/2005/8/layout/vList2"/>
    <dgm:cxn modelId="{7FECB9C0-E7DE-4F60-A07D-8BE6B4419882}" type="presParOf" srcId="{7872A326-B927-43A9-B874-F1D6EEB163A7}" destId="{99372F57-1F80-4EC5-9562-D4E0539ABFAF}" srcOrd="1" destOrd="0" presId="urn:microsoft.com/office/officeart/2005/8/layout/vList2"/>
    <dgm:cxn modelId="{01A2922D-409D-4AF3-A714-7DEC90E14E1C}" type="presParOf" srcId="{7872A326-B927-43A9-B874-F1D6EEB163A7}" destId="{786B716E-469A-4F6F-B473-11EB55F8B3DD}" srcOrd="2" destOrd="0" presId="urn:microsoft.com/office/officeart/2005/8/layout/vList2"/>
    <dgm:cxn modelId="{0116A8C7-C5E0-4E8B-BEFF-B5612E5B701B}" type="presParOf" srcId="{7872A326-B927-43A9-B874-F1D6EEB163A7}" destId="{7FDC91E5-91BB-4AE8-BE71-E3BD58A3B5D6}" srcOrd="3" destOrd="0" presId="urn:microsoft.com/office/officeart/2005/8/layout/vList2"/>
    <dgm:cxn modelId="{6F00995C-E3B5-4347-82F2-9A4FECE690C7}" type="presParOf" srcId="{7872A326-B927-43A9-B874-F1D6EEB163A7}" destId="{8F3203F8-9374-4307-BD5C-C07EBAC44248}" srcOrd="4" destOrd="0" presId="urn:microsoft.com/office/officeart/2005/8/layout/vList2"/>
    <dgm:cxn modelId="{0DE6C720-E639-4E76-9CEC-2AC180687BC4}" type="presParOf" srcId="{7872A326-B927-43A9-B874-F1D6EEB163A7}" destId="{3B9D314F-CB62-4ED4-88CD-09E0D103576B}" srcOrd="5" destOrd="0" presId="urn:microsoft.com/office/officeart/2005/8/layout/vList2"/>
    <dgm:cxn modelId="{10594AEB-CCE7-4C14-A8D9-D2FACC461280}" type="presParOf" srcId="{7872A326-B927-43A9-B874-F1D6EEB163A7}" destId="{25DB0F8C-DF81-4D4F-8927-2A0917364A3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654A8DAE-D73D-4AD2-B603-206A38EB7E8D}" type="doc">
      <dgm:prSet loTypeId="urn:microsoft.com/office/officeart/2005/8/layout/equation2" loCatId="relationship" qsTypeId="urn:microsoft.com/office/officeart/2005/8/quickstyle/simple1" qsCatId="simple" csTypeId="urn:microsoft.com/office/officeart/2005/8/colors/accent1_2" csCatId="accent1"/>
      <dgm:spPr/>
      <dgm:t>
        <a:bodyPr/>
        <a:lstStyle/>
        <a:p>
          <a:endParaRPr lang="el-GR"/>
        </a:p>
      </dgm:t>
    </dgm:pt>
    <dgm:pt modelId="{8FE3C575-93B6-4BD3-8FF6-314C205C1808}">
      <dgm:prSet/>
      <dgm:spPr/>
      <dgm:t>
        <a:bodyPr/>
        <a:lstStyle/>
        <a:p>
          <a:pPr rtl="0"/>
          <a:r>
            <a:rPr lang="el-GR" b="0" i="0" smtClean="0"/>
            <a:t>Τα σχήματα αποτελούνται από αναμνήσεις – εμπειρίες, πυρηνικές πεποιθήσεις, κανόνες επιβίωσης, σκέψεις, εικόνες, αισθήσεις, συμπεριφορές.</a:t>
          </a:r>
          <a:endParaRPr lang="el-GR"/>
        </a:p>
      </dgm:t>
    </dgm:pt>
    <dgm:pt modelId="{B4244F3C-C82F-43A6-B9C8-5F971513B61E}" type="parTrans" cxnId="{337C7E81-6119-4B27-A49C-D8D41701EC60}">
      <dgm:prSet/>
      <dgm:spPr/>
      <dgm:t>
        <a:bodyPr/>
        <a:lstStyle/>
        <a:p>
          <a:endParaRPr lang="el-GR"/>
        </a:p>
      </dgm:t>
    </dgm:pt>
    <dgm:pt modelId="{D121DECD-2621-4050-B324-DA6FB3EA0534}" type="sibTrans" cxnId="{337C7E81-6119-4B27-A49C-D8D41701EC60}">
      <dgm:prSet/>
      <dgm:spPr/>
      <dgm:t>
        <a:bodyPr/>
        <a:lstStyle/>
        <a:p>
          <a:endParaRPr lang="el-GR"/>
        </a:p>
      </dgm:t>
    </dgm:pt>
    <dgm:pt modelId="{8A54F149-B012-45D4-8B11-FF3F04355F35}" type="pres">
      <dgm:prSet presAssocID="{654A8DAE-D73D-4AD2-B603-206A38EB7E8D}" presName="Name0" presStyleCnt="0">
        <dgm:presLayoutVars>
          <dgm:dir/>
          <dgm:resizeHandles val="exact"/>
        </dgm:presLayoutVars>
      </dgm:prSet>
      <dgm:spPr/>
      <dgm:t>
        <a:bodyPr/>
        <a:lstStyle/>
        <a:p>
          <a:endParaRPr lang="el-GR"/>
        </a:p>
      </dgm:t>
    </dgm:pt>
    <dgm:pt modelId="{C4A2C015-C7CE-43E9-9DAD-C8879B65B341}" type="pres">
      <dgm:prSet presAssocID="{654A8DAE-D73D-4AD2-B603-206A38EB7E8D}" presName="vNodes" presStyleCnt="0"/>
      <dgm:spPr/>
    </dgm:pt>
    <dgm:pt modelId="{C23ACA0F-615F-49A3-805D-26A1931AD034}" type="pres">
      <dgm:prSet presAssocID="{654A8DAE-D73D-4AD2-B603-206A38EB7E8D}" presName="lastNode" presStyleLbl="node1" presStyleIdx="0" presStyleCnt="1">
        <dgm:presLayoutVars>
          <dgm:bulletEnabled val="1"/>
        </dgm:presLayoutVars>
      </dgm:prSet>
      <dgm:spPr/>
      <dgm:t>
        <a:bodyPr/>
        <a:lstStyle/>
        <a:p>
          <a:endParaRPr lang="el-GR"/>
        </a:p>
      </dgm:t>
    </dgm:pt>
  </dgm:ptLst>
  <dgm:cxnLst>
    <dgm:cxn modelId="{337C7E81-6119-4B27-A49C-D8D41701EC60}" srcId="{654A8DAE-D73D-4AD2-B603-206A38EB7E8D}" destId="{8FE3C575-93B6-4BD3-8FF6-314C205C1808}" srcOrd="0" destOrd="0" parTransId="{B4244F3C-C82F-43A6-B9C8-5F971513B61E}" sibTransId="{D121DECD-2621-4050-B324-DA6FB3EA0534}"/>
    <dgm:cxn modelId="{EAA9B98A-FDC4-4A41-AE09-6303E25C43D5}" type="presOf" srcId="{654A8DAE-D73D-4AD2-B603-206A38EB7E8D}" destId="{8A54F149-B012-45D4-8B11-FF3F04355F35}" srcOrd="0" destOrd="0" presId="urn:microsoft.com/office/officeart/2005/8/layout/equation2"/>
    <dgm:cxn modelId="{36B2AB00-FDE1-4224-8276-39C354333551}" type="presOf" srcId="{8FE3C575-93B6-4BD3-8FF6-314C205C1808}" destId="{C23ACA0F-615F-49A3-805D-26A1931AD034}" srcOrd="0" destOrd="0" presId="urn:microsoft.com/office/officeart/2005/8/layout/equation2"/>
    <dgm:cxn modelId="{4D480384-813E-4A30-BA71-91A5A5D7B503}" type="presParOf" srcId="{8A54F149-B012-45D4-8B11-FF3F04355F35}" destId="{C4A2C015-C7CE-43E9-9DAD-C8879B65B341}" srcOrd="0" destOrd="0" presId="urn:microsoft.com/office/officeart/2005/8/layout/equation2"/>
    <dgm:cxn modelId="{34878FDC-3665-4631-ACE1-03D55CAECE4F}" type="presParOf" srcId="{8A54F149-B012-45D4-8B11-FF3F04355F35}" destId="{C23ACA0F-615F-49A3-805D-26A1931AD034}" srcOrd="1" destOrd="0" presId="urn:microsoft.com/office/officeart/2005/8/layout/equati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3F1BB938-CDBC-4662-8B4A-F351244875E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A4E4CD9C-BF5C-42B2-B39B-C565F2F85D16}">
      <dgm:prSet/>
      <dgm:spPr/>
      <dgm:t>
        <a:bodyPr/>
        <a:lstStyle/>
        <a:p>
          <a:pPr algn="ctr" rtl="0"/>
          <a:r>
            <a:rPr lang="el-GR" b="1" i="1" u="sng" dirty="0" smtClean="0"/>
            <a:t>Βασικά Είδη Σχημάτων </a:t>
          </a:r>
          <a:endParaRPr lang="el-GR" dirty="0"/>
        </a:p>
      </dgm:t>
    </dgm:pt>
    <dgm:pt modelId="{086D3524-4380-480D-80D8-82D8750FA93C}" type="parTrans" cxnId="{D43D7249-8F9B-404C-B54A-095A305ED655}">
      <dgm:prSet/>
      <dgm:spPr/>
      <dgm:t>
        <a:bodyPr/>
        <a:lstStyle/>
        <a:p>
          <a:endParaRPr lang="el-GR"/>
        </a:p>
      </dgm:t>
    </dgm:pt>
    <dgm:pt modelId="{187A4BC7-417A-494E-916F-3EBD37B6F478}" type="sibTrans" cxnId="{D43D7249-8F9B-404C-B54A-095A305ED655}">
      <dgm:prSet/>
      <dgm:spPr/>
      <dgm:t>
        <a:bodyPr/>
        <a:lstStyle/>
        <a:p>
          <a:endParaRPr lang="el-GR"/>
        </a:p>
      </dgm:t>
    </dgm:pt>
    <dgm:pt modelId="{41F5F5EC-8F5C-4C45-872E-2F13B6AA025E}" type="pres">
      <dgm:prSet presAssocID="{3F1BB938-CDBC-4662-8B4A-F351244875EE}" presName="linear" presStyleCnt="0">
        <dgm:presLayoutVars>
          <dgm:animLvl val="lvl"/>
          <dgm:resizeHandles val="exact"/>
        </dgm:presLayoutVars>
      </dgm:prSet>
      <dgm:spPr/>
      <dgm:t>
        <a:bodyPr/>
        <a:lstStyle/>
        <a:p>
          <a:endParaRPr lang="el-GR"/>
        </a:p>
      </dgm:t>
    </dgm:pt>
    <dgm:pt modelId="{3B77F87C-A30A-49FF-8964-6233E33EC264}" type="pres">
      <dgm:prSet presAssocID="{A4E4CD9C-BF5C-42B2-B39B-C565F2F85D16}" presName="parentText" presStyleLbl="node1" presStyleIdx="0" presStyleCnt="1">
        <dgm:presLayoutVars>
          <dgm:chMax val="0"/>
          <dgm:bulletEnabled val="1"/>
        </dgm:presLayoutVars>
      </dgm:prSet>
      <dgm:spPr/>
      <dgm:t>
        <a:bodyPr/>
        <a:lstStyle/>
        <a:p>
          <a:endParaRPr lang="el-GR"/>
        </a:p>
      </dgm:t>
    </dgm:pt>
  </dgm:ptLst>
  <dgm:cxnLst>
    <dgm:cxn modelId="{CD3FA4B0-E588-4395-8E23-CD1012ECC9A1}" type="presOf" srcId="{A4E4CD9C-BF5C-42B2-B39B-C565F2F85D16}" destId="{3B77F87C-A30A-49FF-8964-6233E33EC264}" srcOrd="0" destOrd="0" presId="urn:microsoft.com/office/officeart/2005/8/layout/vList2"/>
    <dgm:cxn modelId="{D43D7249-8F9B-404C-B54A-095A305ED655}" srcId="{3F1BB938-CDBC-4662-8B4A-F351244875EE}" destId="{A4E4CD9C-BF5C-42B2-B39B-C565F2F85D16}" srcOrd="0" destOrd="0" parTransId="{086D3524-4380-480D-80D8-82D8750FA93C}" sibTransId="{187A4BC7-417A-494E-916F-3EBD37B6F478}"/>
    <dgm:cxn modelId="{0C14390B-CC54-4AEE-A3D0-4CA789C3C1C3}" type="presOf" srcId="{3F1BB938-CDBC-4662-8B4A-F351244875EE}" destId="{41F5F5EC-8F5C-4C45-872E-2F13B6AA025E}" srcOrd="0" destOrd="0" presId="urn:microsoft.com/office/officeart/2005/8/layout/vList2"/>
    <dgm:cxn modelId="{3853280B-77D9-48B5-8868-6A6EF001C5C1}" type="presParOf" srcId="{41F5F5EC-8F5C-4C45-872E-2F13B6AA025E}" destId="{3B77F87C-A30A-49FF-8964-6233E33EC264}"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420455D1-D82A-4FFE-881B-EDEC0592814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F14295E4-5582-4D0E-8247-831521373F82}">
      <dgm:prSet/>
      <dgm:spPr/>
      <dgm:t>
        <a:bodyPr/>
        <a:lstStyle/>
        <a:p>
          <a:pPr rtl="0"/>
          <a:r>
            <a:rPr lang="el-GR" b="0" i="0" smtClean="0"/>
            <a:t>Ο Young αναφέρει πως τα πρώιμα σχήματα ''παλεύουν'' να επιβιώσουν και αυτό είναι αποτέλεσμα της ανάγκης του ατόμου για σταθερότητα. Το σχήμα είναι όλα όσα ξέρει και παρόλο που του προκαλεί πόνο</a:t>
          </a:r>
          <a:r>
            <a:rPr lang="en-US" b="0" i="0" smtClean="0"/>
            <a:t>…</a:t>
          </a:r>
          <a:r>
            <a:rPr lang="el-GR" b="0" i="0" smtClean="0"/>
            <a:t> είναι οικείο, γνωστό</a:t>
          </a:r>
          <a:r>
            <a:rPr lang="en-US" b="0" i="0" smtClean="0"/>
            <a:t> </a:t>
          </a:r>
          <a:r>
            <a:rPr lang="el-GR" b="0" i="0" smtClean="0"/>
            <a:t>για αυτό  το νιώθει ''σωστό''. Αυτός είναι ένας λόγος που το κάνει δύσκολο ν' αλλάξει. </a:t>
          </a:r>
          <a:endParaRPr lang="el-GR"/>
        </a:p>
      </dgm:t>
    </dgm:pt>
    <dgm:pt modelId="{3A109727-73C9-4EF1-9B87-9EA27BA37E50}" type="parTrans" cxnId="{912C5F25-5F4D-4912-BB29-993470BE9677}">
      <dgm:prSet/>
      <dgm:spPr/>
      <dgm:t>
        <a:bodyPr/>
        <a:lstStyle/>
        <a:p>
          <a:endParaRPr lang="el-GR"/>
        </a:p>
      </dgm:t>
    </dgm:pt>
    <dgm:pt modelId="{A6E9262E-4B71-4058-8BF9-B3E051358C6E}" type="sibTrans" cxnId="{912C5F25-5F4D-4912-BB29-993470BE9677}">
      <dgm:prSet/>
      <dgm:spPr/>
      <dgm:t>
        <a:bodyPr/>
        <a:lstStyle/>
        <a:p>
          <a:endParaRPr lang="el-GR"/>
        </a:p>
      </dgm:t>
    </dgm:pt>
    <dgm:pt modelId="{08BFDC4C-7238-44E7-9CD9-168D42C8881D}" type="pres">
      <dgm:prSet presAssocID="{420455D1-D82A-4FFE-881B-EDEC0592814E}" presName="linear" presStyleCnt="0">
        <dgm:presLayoutVars>
          <dgm:animLvl val="lvl"/>
          <dgm:resizeHandles val="exact"/>
        </dgm:presLayoutVars>
      </dgm:prSet>
      <dgm:spPr/>
      <dgm:t>
        <a:bodyPr/>
        <a:lstStyle/>
        <a:p>
          <a:endParaRPr lang="el-GR"/>
        </a:p>
      </dgm:t>
    </dgm:pt>
    <dgm:pt modelId="{3FDE8B8D-6E7B-4EA3-900A-3625D618A44D}" type="pres">
      <dgm:prSet presAssocID="{F14295E4-5582-4D0E-8247-831521373F82}" presName="parentText" presStyleLbl="node1" presStyleIdx="0" presStyleCnt="1">
        <dgm:presLayoutVars>
          <dgm:chMax val="0"/>
          <dgm:bulletEnabled val="1"/>
        </dgm:presLayoutVars>
      </dgm:prSet>
      <dgm:spPr/>
      <dgm:t>
        <a:bodyPr/>
        <a:lstStyle/>
        <a:p>
          <a:endParaRPr lang="el-GR"/>
        </a:p>
      </dgm:t>
    </dgm:pt>
  </dgm:ptLst>
  <dgm:cxnLst>
    <dgm:cxn modelId="{0FF66117-A487-4096-8D1F-8A3A8E40B4C3}" type="presOf" srcId="{F14295E4-5582-4D0E-8247-831521373F82}" destId="{3FDE8B8D-6E7B-4EA3-900A-3625D618A44D}" srcOrd="0" destOrd="0" presId="urn:microsoft.com/office/officeart/2005/8/layout/vList2"/>
    <dgm:cxn modelId="{3179E422-AF4B-4E9A-B30A-B228318CE224}" type="presOf" srcId="{420455D1-D82A-4FFE-881B-EDEC0592814E}" destId="{08BFDC4C-7238-44E7-9CD9-168D42C8881D}" srcOrd="0" destOrd="0" presId="urn:microsoft.com/office/officeart/2005/8/layout/vList2"/>
    <dgm:cxn modelId="{912C5F25-5F4D-4912-BB29-993470BE9677}" srcId="{420455D1-D82A-4FFE-881B-EDEC0592814E}" destId="{F14295E4-5582-4D0E-8247-831521373F82}" srcOrd="0" destOrd="0" parTransId="{3A109727-73C9-4EF1-9B87-9EA27BA37E50}" sibTransId="{A6E9262E-4B71-4058-8BF9-B3E051358C6E}"/>
    <dgm:cxn modelId="{BFF3533E-6083-48F0-A74C-B35F53D933D8}" type="presParOf" srcId="{08BFDC4C-7238-44E7-9CD9-168D42C8881D}" destId="{3FDE8B8D-6E7B-4EA3-900A-3625D618A44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55206573-D33C-4F21-804E-D43B85FBE48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D3DBC214-3A07-406A-AF7F-BDBCEE6D3652}">
      <dgm:prSet/>
      <dgm:spPr/>
      <dgm:t>
        <a:bodyPr/>
        <a:lstStyle/>
        <a:p>
          <a:pPr algn="ctr" rtl="0"/>
          <a:r>
            <a:rPr lang="el-GR" b="1" i="1" u="sng" smtClean="0"/>
            <a:t>Πρώιμα σχήματα</a:t>
          </a:r>
          <a:r>
            <a:rPr lang="en-US" b="1" i="1" u="sng" smtClean="0"/>
            <a:t> I</a:t>
          </a:r>
          <a:endParaRPr lang="el-GR"/>
        </a:p>
      </dgm:t>
    </dgm:pt>
    <dgm:pt modelId="{7D3882AD-4A61-4904-B3CC-B0DC3A1AA0A3}" type="parTrans" cxnId="{0EA6C9F5-CBD3-4DB4-A76E-43702740A277}">
      <dgm:prSet/>
      <dgm:spPr/>
      <dgm:t>
        <a:bodyPr/>
        <a:lstStyle/>
        <a:p>
          <a:endParaRPr lang="el-GR"/>
        </a:p>
      </dgm:t>
    </dgm:pt>
    <dgm:pt modelId="{8CD27ECC-40B2-45A7-A257-4DA82AA05E13}" type="sibTrans" cxnId="{0EA6C9F5-CBD3-4DB4-A76E-43702740A277}">
      <dgm:prSet/>
      <dgm:spPr/>
      <dgm:t>
        <a:bodyPr/>
        <a:lstStyle/>
        <a:p>
          <a:endParaRPr lang="el-GR"/>
        </a:p>
      </dgm:t>
    </dgm:pt>
    <dgm:pt modelId="{4511CF81-E32C-4AC0-9CB9-0290238E3AB3}" type="pres">
      <dgm:prSet presAssocID="{55206573-D33C-4F21-804E-D43B85FBE48B}" presName="linear" presStyleCnt="0">
        <dgm:presLayoutVars>
          <dgm:animLvl val="lvl"/>
          <dgm:resizeHandles val="exact"/>
        </dgm:presLayoutVars>
      </dgm:prSet>
      <dgm:spPr/>
      <dgm:t>
        <a:bodyPr/>
        <a:lstStyle/>
        <a:p>
          <a:endParaRPr lang="el-GR"/>
        </a:p>
      </dgm:t>
    </dgm:pt>
    <dgm:pt modelId="{6F0AA353-C609-4374-90F5-3549A1541DC5}" type="pres">
      <dgm:prSet presAssocID="{D3DBC214-3A07-406A-AF7F-BDBCEE6D3652}" presName="parentText" presStyleLbl="node1" presStyleIdx="0" presStyleCnt="1">
        <dgm:presLayoutVars>
          <dgm:chMax val="0"/>
          <dgm:bulletEnabled val="1"/>
        </dgm:presLayoutVars>
      </dgm:prSet>
      <dgm:spPr/>
      <dgm:t>
        <a:bodyPr/>
        <a:lstStyle/>
        <a:p>
          <a:endParaRPr lang="el-GR"/>
        </a:p>
      </dgm:t>
    </dgm:pt>
  </dgm:ptLst>
  <dgm:cxnLst>
    <dgm:cxn modelId="{7B6ADCB3-AF2F-4BF1-A02D-4758169E1E48}" type="presOf" srcId="{55206573-D33C-4F21-804E-D43B85FBE48B}" destId="{4511CF81-E32C-4AC0-9CB9-0290238E3AB3}" srcOrd="0" destOrd="0" presId="urn:microsoft.com/office/officeart/2005/8/layout/vList2"/>
    <dgm:cxn modelId="{0EA6C9F5-CBD3-4DB4-A76E-43702740A277}" srcId="{55206573-D33C-4F21-804E-D43B85FBE48B}" destId="{D3DBC214-3A07-406A-AF7F-BDBCEE6D3652}" srcOrd="0" destOrd="0" parTransId="{7D3882AD-4A61-4904-B3CC-B0DC3A1AA0A3}" sibTransId="{8CD27ECC-40B2-45A7-A257-4DA82AA05E13}"/>
    <dgm:cxn modelId="{D1693B36-EAB2-4291-A658-30F838DBC0DD}" type="presOf" srcId="{D3DBC214-3A07-406A-AF7F-BDBCEE6D3652}" destId="{6F0AA353-C609-4374-90F5-3549A1541DC5}" srcOrd="0" destOrd="0" presId="urn:microsoft.com/office/officeart/2005/8/layout/vList2"/>
    <dgm:cxn modelId="{53ACDCF0-0DC0-4EEC-B09C-F88A77952DA4}" type="presParOf" srcId="{4511CF81-E32C-4AC0-9CB9-0290238E3AB3}" destId="{6F0AA353-C609-4374-90F5-3549A1541DC5}"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46A6E800-8CB0-4436-A275-BC8904014ED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C0F7B30C-336C-4FB7-AF7D-35DA3EFE9A14}">
      <dgm:prSet/>
      <dgm:spPr/>
      <dgm:t>
        <a:bodyPr/>
        <a:lstStyle/>
        <a:p>
          <a:pPr rtl="0"/>
          <a:r>
            <a:rPr lang="el-GR" b="0" i="0" smtClean="0"/>
            <a:t>Τα σχήματα δημιουργούνται όταν οι πυρηνικές συναισθηματικές ανάγκες του παιδιού που αναπτύσσεται δεν καλύπτονται. Είναι το αποτέλεσμα ελλειμματικών και τοξικών εμπειριών της παιδικής ηλικίας και, αν και είναι σαφώς δυσλειτουργικά, έχουν ισχυρή τάση διατήρησης στην ενήλικη ζωή. </a:t>
          </a:r>
          <a:endParaRPr lang="el-GR"/>
        </a:p>
      </dgm:t>
    </dgm:pt>
    <dgm:pt modelId="{9A76FE25-245C-4EE7-AA90-B7D5D02DCE18}" type="parTrans" cxnId="{82C7556B-ED3D-46A9-83DA-180B854AF1D0}">
      <dgm:prSet/>
      <dgm:spPr/>
      <dgm:t>
        <a:bodyPr/>
        <a:lstStyle/>
        <a:p>
          <a:endParaRPr lang="el-GR"/>
        </a:p>
      </dgm:t>
    </dgm:pt>
    <dgm:pt modelId="{42B5DC33-71D5-4E86-872A-462650CADD75}" type="sibTrans" cxnId="{82C7556B-ED3D-46A9-83DA-180B854AF1D0}">
      <dgm:prSet/>
      <dgm:spPr/>
      <dgm:t>
        <a:bodyPr/>
        <a:lstStyle/>
        <a:p>
          <a:endParaRPr lang="el-GR"/>
        </a:p>
      </dgm:t>
    </dgm:pt>
    <dgm:pt modelId="{A0F81D0E-0F18-4A41-8391-BA889986D651}" type="pres">
      <dgm:prSet presAssocID="{46A6E800-8CB0-4436-A275-BC8904014EDF}" presName="linear" presStyleCnt="0">
        <dgm:presLayoutVars>
          <dgm:animLvl val="lvl"/>
          <dgm:resizeHandles val="exact"/>
        </dgm:presLayoutVars>
      </dgm:prSet>
      <dgm:spPr/>
      <dgm:t>
        <a:bodyPr/>
        <a:lstStyle/>
        <a:p>
          <a:endParaRPr lang="el-GR"/>
        </a:p>
      </dgm:t>
    </dgm:pt>
    <dgm:pt modelId="{1BED3040-9716-4797-81F7-3B854A4DBBA7}" type="pres">
      <dgm:prSet presAssocID="{C0F7B30C-336C-4FB7-AF7D-35DA3EFE9A14}" presName="parentText" presStyleLbl="node1" presStyleIdx="0" presStyleCnt="1">
        <dgm:presLayoutVars>
          <dgm:chMax val="0"/>
          <dgm:bulletEnabled val="1"/>
        </dgm:presLayoutVars>
      </dgm:prSet>
      <dgm:spPr/>
      <dgm:t>
        <a:bodyPr/>
        <a:lstStyle/>
        <a:p>
          <a:endParaRPr lang="el-GR"/>
        </a:p>
      </dgm:t>
    </dgm:pt>
  </dgm:ptLst>
  <dgm:cxnLst>
    <dgm:cxn modelId="{8C252E1D-7780-48A5-8E62-5E53216914BC}" type="presOf" srcId="{C0F7B30C-336C-4FB7-AF7D-35DA3EFE9A14}" destId="{1BED3040-9716-4797-81F7-3B854A4DBBA7}" srcOrd="0" destOrd="0" presId="urn:microsoft.com/office/officeart/2005/8/layout/vList2"/>
    <dgm:cxn modelId="{82C7556B-ED3D-46A9-83DA-180B854AF1D0}" srcId="{46A6E800-8CB0-4436-A275-BC8904014EDF}" destId="{C0F7B30C-336C-4FB7-AF7D-35DA3EFE9A14}" srcOrd="0" destOrd="0" parTransId="{9A76FE25-245C-4EE7-AA90-B7D5D02DCE18}" sibTransId="{42B5DC33-71D5-4E86-872A-462650CADD75}"/>
    <dgm:cxn modelId="{F71914D0-47E4-4E67-9406-DAF0B52C4791}" type="presOf" srcId="{46A6E800-8CB0-4436-A275-BC8904014EDF}" destId="{A0F81D0E-0F18-4A41-8391-BA889986D651}" srcOrd="0" destOrd="0" presId="urn:microsoft.com/office/officeart/2005/8/layout/vList2"/>
    <dgm:cxn modelId="{F7F8094C-E116-4369-A799-8F657CE4B8A4}" type="presParOf" srcId="{A0F81D0E-0F18-4A41-8391-BA889986D651}" destId="{1BED3040-9716-4797-81F7-3B854A4DBBA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D313E504-A473-4E47-A4DA-7EEF613DD6E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5AE24E3F-C84B-46B9-B609-632BADA2DF64}">
      <dgm:prSet/>
      <dgm:spPr/>
      <dgm:t>
        <a:bodyPr/>
        <a:lstStyle/>
        <a:p>
          <a:pPr algn="ctr" rtl="0"/>
          <a:r>
            <a:rPr lang="el-GR" b="1" i="1" u="sng" smtClean="0"/>
            <a:t>Πρώιμα σχήματα</a:t>
          </a:r>
          <a:r>
            <a:rPr lang="en-US" b="1" i="1" u="sng" smtClean="0"/>
            <a:t> II</a:t>
          </a:r>
          <a:endParaRPr lang="el-GR"/>
        </a:p>
      </dgm:t>
    </dgm:pt>
    <dgm:pt modelId="{823D5811-1154-462A-A8CA-C4655958DFC2}" type="parTrans" cxnId="{0E321951-0A84-4518-B0D9-DA9E96A2208D}">
      <dgm:prSet/>
      <dgm:spPr/>
      <dgm:t>
        <a:bodyPr/>
        <a:lstStyle/>
        <a:p>
          <a:endParaRPr lang="el-GR"/>
        </a:p>
      </dgm:t>
    </dgm:pt>
    <dgm:pt modelId="{C875475D-9D2F-4276-9806-3303B76EAB3D}" type="sibTrans" cxnId="{0E321951-0A84-4518-B0D9-DA9E96A2208D}">
      <dgm:prSet/>
      <dgm:spPr/>
      <dgm:t>
        <a:bodyPr/>
        <a:lstStyle/>
        <a:p>
          <a:endParaRPr lang="el-GR"/>
        </a:p>
      </dgm:t>
    </dgm:pt>
    <dgm:pt modelId="{23816BEC-EA02-4AC7-AF02-B8011362BF32}" type="pres">
      <dgm:prSet presAssocID="{D313E504-A473-4E47-A4DA-7EEF613DD6E2}" presName="linear" presStyleCnt="0">
        <dgm:presLayoutVars>
          <dgm:animLvl val="lvl"/>
          <dgm:resizeHandles val="exact"/>
        </dgm:presLayoutVars>
      </dgm:prSet>
      <dgm:spPr/>
      <dgm:t>
        <a:bodyPr/>
        <a:lstStyle/>
        <a:p>
          <a:endParaRPr lang="el-GR"/>
        </a:p>
      </dgm:t>
    </dgm:pt>
    <dgm:pt modelId="{6D516036-194E-448C-8CF0-110AD7DA6844}" type="pres">
      <dgm:prSet presAssocID="{5AE24E3F-C84B-46B9-B609-632BADA2DF64}" presName="parentText" presStyleLbl="node1" presStyleIdx="0" presStyleCnt="1">
        <dgm:presLayoutVars>
          <dgm:chMax val="0"/>
          <dgm:bulletEnabled val="1"/>
        </dgm:presLayoutVars>
      </dgm:prSet>
      <dgm:spPr/>
      <dgm:t>
        <a:bodyPr/>
        <a:lstStyle/>
        <a:p>
          <a:endParaRPr lang="el-GR"/>
        </a:p>
      </dgm:t>
    </dgm:pt>
  </dgm:ptLst>
  <dgm:cxnLst>
    <dgm:cxn modelId="{0E321951-0A84-4518-B0D9-DA9E96A2208D}" srcId="{D313E504-A473-4E47-A4DA-7EEF613DD6E2}" destId="{5AE24E3F-C84B-46B9-B609-632BADA2DF64}" srcOrd="0" destOrd="0" parTransId="{823D5811-1154-462A-A8CA-C4655958DFC2}" sibTransId="{C875475D-9D2F-4276-9806-3303B76EAB3D}"/>
    <dgm:cxn modelId="{67752C4F-1912-4639-AB82-4C10BDDC0FFC}" type="presOf" srcId="{5AE24E3F-C84B-46B9-B609-632BADA2DF64}" destId="{6D516036-194E-448C-8CF0-110AD7DA6844}" srcOrd="0" destOrd="0" presId="urn:microsoft.com/office/officeart/2005/8/layout/vList2"/>
    <dgm:cxn modelId="{942D2376-C61D-4BF4-A62A-3B821E6A556A}" type="presOf" srcId="{D313E504-A473-4E47-A4DA-7EEF613DD6E2}" destId="{23816BEC-EA02-4AC7-AF02-B8011362BF32}" srcOrd="0" destOrd="0" presId="urn:microsoft.com/office/officeart/2005/8/layout/vList2"/>
    <dgm:cxn modelId="{733D20C8-520F-4935-A49E-CCB04BC5092A}" type="presParOf" srcId="{23816BEC-EA02-4AC7-AF02-B8011362BF32}" destId="{6D516036-194E-448C-8CF0-110AD7DA6844}"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A702AB87-A67E-4CAE-AB06-0470D07FBDAE}" type="doc">
      <dgm:prSet loTypeId="urn:microsoft.com/office/officeart/2008/layout/VerticalCurvedList" loCatId="list" qsTypeId="urn:microsoft.com/office/officeart/2005/8/quickstyle/simple1" qsCatId="simple" csTypeId="urn:microsoft.com/office/officeart/2005/8/colors/accent1_2" csCatId="accent1"/>
      <dgm:spPr/>
      <dgm:t>
        <a:bodyPr/>
        <a:lstStyle/>
        <a:p>
          <a:endParaRPr lang="el-GR"/>
        </a:p>
      </dgm:t>
    </dgm:pt>
    <dgm:pt modelId="{0A258F36-AF9B-4AA3-BED9-25671BB7E0C2}">
      <dgm:prSet/>
      <dgm:spPr/>
      <dgm:t>
        <a:bodyPr/>
        <a:lstStyle/>
        <a:p>
          <a:pPr rtl="0"/>
          <a:r>
            <a:rPr lang="el-GR" b="0" i="0" smtClean="0"/>
            <a:t>έλλειψη αγάπης άνευ όρων</a:t>
          </a:r>
          <a:endParaRPr lang="el-GR"/>
        </a:p>
      </dgm:t>
    </dgm:pt>
    <dgm:pt modelId="{F4CA2CAA-A0E2-47FA-A0C0-B7E121375CB5}" type="parTrans" cxnId="{2B09DE45-0664-42E1-B625-0501261C9920}">
      <dgm:prSet/>
      <dgm:spPr/>
      <dgm:t>
        <a:bodyPr/>
        <a:lstStyle/>
        <a:p>
          <a:endParaRPr lang="el-GR"/>
        </a:p>
      </dgm:t>
    </dgm:pt>
    <dgm:pt modelId="{9A731915-2408-4786-BC07-255D60472AE6}" type="sibTrans" cxnId="{2B09DE45-0664-42E1-B625-0501261C9920}">
      <dgm:prSet/>
      <dgm:spPr/>
      <dgm:t>
        <a:bodyPr/>
        <a:lstStyle/>
        <a:p>
          <a:endParaRPr lang="el-GR"/>
        </a:p>
      </dgm:t>
    </dgm:pt>
    <dgm:pt modelId="{A82D4E77-E56B-4193-A243-F5A54902CBE9}">
      <dgm:prSet/>
      <dgm:spPr/>
      <dgm:t>
        <a:bodyPr/>
        <a:lstStyle/>
        <a:p>
          <a:pPr rtl="0"/>
          <a:r>
            <a:rPr lang="el-GR" b="0" i="0" smtClean="0"/>
            <a:t>έλλειψη ασφάλειας</a:t>
          </a:r>
          <a:endParaRPr lang="el-GR"/>
        </a:p>
      </dgm:t>
    </dgm:pt>
    <dgm:pt modelId="{45CB146C-0319-44C1-A1E8-8E2CC08B30A3}" type="parTrans" cxnId="{96B48F08-A66C-4DEF-A258-4CC142A23C78}">
      <dgm:prSet/>
      <dgm:spPr/>
      <dgm:t>
        <a:bodyPr/>
        <a:lstStyle/>
        <a:p>
          <a:endParaRPr lang="el-GR"/>
        </a:p>
      </dgm:t>
    </dgm:pt>
    <dgm:pt modelId="{049EB985-C556-4CC6-82BF-67DC1E32ED6B}" type="sibTrans" cxnId="{96B48F08-A66C-4DEF-A258-4CC142A23C78}">
      <dgm:prSet/>
      <dgm:spPr/>
      <dgm:t>
        <a:bodyPr/>
        <a:lstStyle/>
        <a:p>
          <a:endParaRPr lang="el-GR"/>
        </a:p>
      </dgm:t>
    </dgm:pt>
    <dgm:pt modelId="{CA8A339D-B22B-417A-A491-C3DD37008504}">
      <dgm:prSet/>
      <dgm:spPr/>
      <dgm:t>
        <a:bodyPr/>
        <a:lstStyle/>
        <a:p>
          <a:pPr rtl="0"/>
          <a:r>
            <a:rPr lang="el-GR" b="0" i="0" smtClean="0"/>
            <a:t>έλλειψη επιβράβευσης</a:t>
          </a:r>
          <a:endParaRPr lang="el-GR"/>
        </a:p>
      </dgm:t>
    </dgm:pt>
    <dgm:pt modelId="{2192D462-B6A6-4859-A2E0-26B510EA2F49}" type="parTrans" cxnId="{0B2E2C1C-B686-42C8-B40A-67747510FFD0}">
      <dgm:prSet/>
      <dgm:spPr/>
      <dgm:t>
        <a:bodyPr/>
        <a:lstStyle/>
        <a:p>
          <a:endParaRPr lang="el-GR"/>
        </a:p>
      </dgm:t>
    </dgm:pt>
    <dgm:pt modelId="{1C945B85-8B40-4C46-BEFA-9EF9861E4ED3}" type="sibTrans" cxnId="{0B2E2C1C-B686-42C8-B40A-67747510FFD0}">
      <dgm:prSet/>
      <dgm:spPr/>
      <dgm:t>
        <a:bodyPr/>
        <a:lstStyle/>
        <a:p>
          <a:endParaRPr lang="el-GR"/>
        </a:p>
      </dgm:t>
    </dgm:pt>
    <dgm:pt modelId="{BE48963C-0CBD-4521-8207-6AC83D300838}">
      <dgm:prSet/>
      <dgm:spPr/>
      <dgm:t>
        <a:bodyPr/>
        <a:lstStyle/>
        <a:p>
          <a:pPr rtl="0"/>
          <a:r>
            <a:rPr lang="el-GR" b="0" i="0" smtClean="0"/>
            <a:t>επίκριση/σύγκριση</a:t>
          </a:r>
          <a:endParaRPr lang="el-GR"/>
        </a:p>
      </dgm:t>
    </dgm:pt>
    <dgm:pt modelId="{BE6FAD4E-4B70-4E28-AFA6-F27ADEA1FB74}" type="parTrans" cxnId="{2A9A6543-CE96-4450-B9E5-1DC7CEB7102A}">
      <dgm:prSet/>
      <dgm:spPr/>
      <dgm:t>
        <a:bodyPr/>
        <a:lstStyle/>
        <a:p>
          <a:endParaRPr lang="el-GR"/>
        </a:p>
      </dgm:t>
    </dgm:pt>
    <dgm:pt modelId="{F4C6EA96-EF0A-4F70-9C22-898C38D9B8B5}" type="sibTrans" cxnId="{2A9A6543-CE96-4450-B9E5-1DC7CEB7102A}">
      <dgm:prSet/>
      <dgm:spPr/>
      <dgm:t>
        <a:bodyPr/>
        <a:lstStyle/>
        <a:p>
          <a:endParaRPr lang="el-GR"/>
        </a:p>
      </dgm:t>
    </dgm:pt>
    <dgm:pt modelId="{08EF1EB9-CA0B-45D4-A9BF-787290450552}">
      <dgm:prSet/>
      <dgm:spPr/>
      <dgm:t>
        <a:bodyPr/>
        <a:lstStyle/>
        <a:p>
          <a:pPr rtl="0"/>
          <a:r>
            <a:rPr lang="el-GR" b="0" i="0" smtClean="0"/>
            <a:t>αδιαφορία/εγκατάλειψη</a:t>
          </a:r>
          <a:endParaRPr lang="el-GR"/>
        </a:p>
      </dgm:t>
    </dgm:pt>
    <dgm:pt modelId="{DEB5CCC3-60CF-4597-86C4-B99AED60F323}" type="parTrans" cxnId="{D9CAF352-C93C-4EED-A215-5F345D8DE6ED}">
      <dgm:prSet/>
      <dgm:spPr/>
      <dgm:t>
        <a:bodyPr/>
        <a:lstStyle/>
        <a:p>
          <a:endParaRPr lang="el-GR"/>
        </a:p>
      </dgm:t>
    </dgm:pt>
    <dgm:pt modelId="{0310B8AD-57DE-4D35-A64E-6BC61F098B44}" type="sibTrans" cxnId="{D9CAF352-C93C-4EED-A215-5F345D8DE6ED}">
      <dgm:prSet/>
      <dgm:spPr/>
      <dgm:t>
        <a:bodyPr/>
        <a:lstStyle/>
        <a:p>
          <a:endParaRPr lang="el-GR"/>
        </a:p>
      </dgm:t>
    </dgm:pt>
    <dgm:pt modelId="{3E115E51-8B1D-4577-B43B-DD00AA0A2C71}">
      <dgm:prSet/>
      <dgm:spPr/>
      <dgm:t>
        <a:bodyPr/>
        <a:lstStyle/>
        <a:p>
          <a:pPr rtl="0"/>
          <a:r>
            <a:rPr lang="el-GR" b="0" i="0" smtClean="0"/>
            <a:t>Υπερ-προστατευτικότητα</a:t>
          </a:r>
          <a:endParaRPr lang="el-GR"/>
        </a:p>
      </dgm:t>
    </dgm:pt>
    <dgm:pt modelId="{0378DDEB-7A9E-40BB-A73E-1A5C2224FDC6}" type="parTrans" cxnId="{115498C8-BE30-4652-8433-713362FE9BDF}">
      <dgm:prSet/>
      <dgm:spPr/>
      <dgm:t>
        <a:bodyPr/>
        <a:lstStyle/>
        <a:p>
          <a:endParaRPr lang="el-GR"/>
        </a:p>
      </dgm:t>
    </dgm:pt>
    <dgm:pt modelId="{43B225D9-3D50-4573-929B-98E6AE64B127}" type="sibTrans" cxnId="{115498C8-BE30-4652-8433-713362FE9BDF}">
      <dgm:prSet/>
      <dgm:spPr/>
      <dgm:t>
        <a:bodyPr/>
        <a:lstStyle/>
        <a:p>
          <a:endParaRPr lang="el-GR"/>
        </a:p>
      </dgm:t>
    </dgm:pt>
    <dgm:pt modelId="{DD1CCC7C-3B0F-4F59-A93E-636A28CC70F6}" type="pres">
      <dgm:prSet presAssocID="{A702AB87-A67E-4CAE-AB06-0470D07FBDAE}" presName="Name0" presStyleCnt="0">
        <dgm:presLayoutVars>
          <dgm:chMax val="7"/>
          <dgm:chPref val="7"/>
          <dgm:dir/>
        </dgm:presLayoutVars>
      </dgm:prSet>
      <dgm:spPr/>
      <dgm:t>
        <a:bodyPr/>
        <a:lstStyle/>
        <a:p>
          <a:endParaRPr lang="el-GR"/>
        </a:p>
      </dgm:t>
    </dgm:pt>
    <dgm:pt modelId="{4DC80E1A-18D1-4268-B028-6F03C0FC5A99}" type="pres">
      <dgm:prSet presAssocID="{A702AB87-A67E-4CAE-AB06-0470D07FBDAE}" presName="Name1" presStyleCnt="0"/>
      <dgm:spPr/>
    </dgm:pt>
    <dgm:pt modelId="{086F5500-11B8-4F51-B91C-E959B73053C8}" type="pres">
      <dgm:prSet presAssocID="{A702AB87-A67E-4CAE-AB06-0470D07FBDAE}" presName="cycle" presStyleCnt="0"/>
      <dgm:spPr/>
    </dgm:pt>
    <dgm:pt modelId="{ABB9D2E6-7AB2-4326-92ED-F631AF1AE9EA}" type="pres">
      <dgm:prSet presAssocID="{A702AB87-A67E-4CAE-AB06-0470D07FBDAE}" presName="srcNode" presStyleLbl="node1" presStyleIdx="0" presStyleCnt="6"/>
      <dgm:spPr/>
    </dgm:pt>
    <dgm:pt modelId="{EE7B3564-14F4-4F8F-9735-8BE03BB678BF}" type="pres">
      <dgm:prSet presAssocID="{A702AB87-A67E-4CAE-AB06-0470D07FBDAE}" presName="conn" presStyleLbl="parChTrans1D2" presStyleIdx="0" presStyleCnt="1"/>
      <dgm:spPr/>
      <dgm:t>
        <a:bodyPr/>
        <a:lstStyle/>
        <a:p>
          <a:endParaRPr lang="el-GR"/>
        </a:p>
      </dgm:t>
    </dgm:pt>
    <dgm:pt modelId="{D1BDCFFB-C819-42AE-91F7-195BF376090C}" type="pres">
      <dgm:prSet presAssocID="{A702AB87-A67E-4CAE-AB06-0470D07FBDAE}" presName="extraNode" presStyleLbl="node1" presStyleIdx="0" presStyleCnt="6"/>
      <dgm:spPr/>
    </dgm:pt>
    <dgm:pt modelId="{2CA46E7E-423A-499D-939D-23E7D3DCCBD1}" type="pres">
      <dgm:prSet presAssocID="{A702AB87-A67E-4CAE-AB06-0470D07FBDAE}" presName="dstNode" presStyleLbl="node1" presStyleIdx="0" presStyleCnt="6"/>
      <dgm:spPr/>
    </dgm:pt>
    <dgm:pt modelId="{D33C45FB-32BB-4B94-BE39-5CAD9233BA4E}" type="pres">
      <dgm:prSet presAssocID="{0A258F36-AF9B-4AA3-BED9-25671BB7E0C2}" presName="text_1" presStyleLbl="node1" presStyleIdx="0" presStyleCnt="6">
        <dgm:presLayoutVars>
          <dgm:bulletEnabled val="1"/>
        </dgm:presLayoutVars>
      </dgm:prSet>
      <dgm:spPr/>
      <dgm:t>
        <a:bodyPr/>
        <a:lstStyle/>
        <a:p>
          <a:endParaRPr lang="el-GR"/>
        </a:p>
      </dgm:t>
    </dgm:pt>
    <dgm:pt modelId="{2FFFDFAA-2BA7-49F5-B19B-DE7DE95CC795}" type="pres">
      <dgm:prSet presAssocID="{0A258F36-AF9B-4AA3-BED9-25671BB7E0C2}" presName="accent_1" presStyleCnt="0"/>
      <dgm:spPr/>
    </dgm:pt>
    <dgm:pt modelId="{8613C7B5-BE19-4DDF-A28E-B5B454DD3792}" type="pres">
      <dgm:prSet presAssocID="{0A258F36-AF9B-4AA3-BED9-25671BB7E0C2}" presName="accentRepeatNode" presStyleLbl="solidFgAcc1" presStyleIdx="0" presStyleCnt="6"/>
      <dgm:spPr/>
    </dgm:pt>
    <dgm:pt modelId="{3FE7DE2A-ED7D-455B-877D-71DD29EA42F5}" type="pres">
      <dgm:prSet presAssocID="{A82D4E77-E56B-4193-A243-F5A54902CBE9}" presName="text_2" presStyleLbl="node1" presStyleIdx="1" presStyleCnt="6">
        <dgm:presLayoutVars>
          <dgm:bulletEnabled val="1"/>
        </dgm:presLayoutVars>
      </dgm:prSet>
      <dgm:spPr/>
      <dgm:t>
        <a:bodyPr/>
        <a:lstStyle/>
        <a:p>
          <a:endParaRPr lang="el-GR"/>
        </a:p>
      </dgm:t>
    </dgm:pt>
    <dgm:pt modelId="{E3069513-B940-481F-BFFA-1B989B966D5F}" type="pres">
      <dgm:prSet presAssocID="{A82D4E77-E56B-4193-A243-F5A54902CBE9}" presName="accent_2" presStyleCnt="0"/>
      <dgm:spPr/>
    </dgm:pt>
    <dgm:pt modelId="{90CEE2E9-541E-49B4-8CDC-93035C4769B3}" type="pres">
      <dgm:prSet presAssocID="{A82D4E77-E56B-4193-A243-F5A54902CBE9}" presName="accentRepeatNode" presStyleLbl="solidFgAcc1" presStyleIdx="1" presStyleCnt="6"/>
      <dgm:spPr/>
    </dgm:pt>
    <dgm:pt modelId="{3BD5267B-27C8-4103-9EF4-11A5C3A4611F}" type="pres">
      <dgm:prSet presAssocID="{CA8A339D-B22B-417A-A491-C3DD37008504}" presName="text_3" presStyleLbl="node1" presStyleIdx="2" presStyleCnt="6">
        <dgm:presLayoutVars>
          <dgm:bulletEnabled val="1"/>
        </dgm:presLayoutVars>
      </dgm:prSet>
      <dgm:spPr/>
      <dgm:t>
        <a:bodyPr/>
        <a:lstStyle/>
        <a:p>
          <a:endParaRPr lang="el-GR"/>
        </a:p>
      </dgm:t>
    </dgm:pt>
    <dgm:pt modelId="{943C59FC-470C-4DE2-87B0-624052F21D6E}" type="pres">
      <dgm:prSet presAssocID="{CA8A339D-B22B-417A-A491-C3DD37008504}" presName="accent_3" presStyleCnt="0"/>
      <dgm:spPr/>
    </dgm:pt>
    <dgm:pt modelId="{B10A575E-681F-48B7-8B84-0CA5F3761C47}" type="pres">
      <dgm:prSet presAssocID="{CA8A339D-B22B-417A-A491-C3DD37008504}" presName="accentRepeatNode" presStyleLbl="solidFgAcc1" presStyleIdx="2" presStyleCnt="6"/>
      <dgm:spPr/>
    </dgm:pt>
    <dgm:pt modelId="{80F74489-D9D8-40E0-9F1D-FC831CEB3123}" type="pres">
      <dgm:prSet presAssocID="{BE48963C-0CBD-4521-8207-6AC83D300838}" presName="text_4" presStyleLbl="node1" presStyleIdx="3" presStyleCnt="6">
        <dgm:presLayoutVars>
          <dgm:bulletEnabled val="1"/>
        </dgm:presLayoutVars>
      </dgm:prSet>
      <dgm:spPr/>
      <dgm:t>
        <a:bodyPr/>
        <a:lstStyle/>
        <a:p>
          <a:endParaRPr lang="el-GR"/>
        </a:p>
      </dgm:t>
    </dgm:pt>
    <dgm:pt modelId="{F2DBAFBC-5E18-4EE2-9C10-C8764A8597EB}" type="pres">
      <dgm:prSet presAssocID="{BE48963C-0CBD-4521-8207-6AC83D300838}" presName="accent_4" presStyleCnt="0"/>
      <dgm:spPr/>
    </dgm:pt>
    <dgm:pt modelId="{8E583106-A383-4A1D-9825-B636FCD90566}" type="pres">
      <dgm:prSet presAssocID="{BE48963C-0CBD-4521-8207-6AC83D300838}" presName="accentRepeatNode" presStyleLbl="solidFgAcc1" presStyleIdx="3" presStyleCnt="6"/>
      <dgm:spPr/>
    </dgm:pt>
    <dgm:pt modelId="{0C9F0BD6-BA47-49B0-A7DF-44A0F5309F13}" type="pres">
      <dgm:prSet presAssocID="{08EF1EB9-CA0B-45D4-A9BF-787290450552}" presName="text_5" presStyleLbl="node1" presStyleIdx="4" presStyleCnt="6">
        <dgm:presLayoutVars>
          <dgm:bulletEnabled val="1"/>
        </dgm:presLayoutVars>
      </dgm:prSet>
      <dgm:spPr/>
      <dgm:t>
        <a:bodyPr/>
        <a:lstStyle/>
        <a:p>
          <a:endParaRPr lang="el-GR"/>
        </a:p>
      </dgm:t>
    </dgm:pt>
    <dgm:pt modelId="{8B22F5DE-F323-43C0-9298-1ACE2E6D9007}" type="pres">
      <dgm:prSet presAssocID="{08EF1EB9-CA0B-45D4-A9BF-787290450552}" presName="accent_5" presStyleCnt="0"/>
      <dgm:spPr/>
    </dgm:pt>
    <dgm:pt modelId="{B4712CCE-05C7-426B-910F-08EBC5AF109C}" type="pres">
      <dgm:prSet presAssocID="{08EF1EB9-CA0B-45D4-A9BF-787290450552}" presName="accentRepeatNode" presStyleLbl="solidFgAcc1" presStyleIdx="4" presStyleCnt="6"/>
      <dgm:spPr/>
    </dgm:pt>
    <dgm:pt modelId="{99667691-FEE0-4D51-9343-65961D013FB4}" type="pres">
      <dgm:prSet presAssocID="{3E115E51-8B1D-4577-B43B-DD00AA0A2C71}" presName="text_6" presStyleLbl="node1" presStyleIdx="5" presStyleCnt="6">
        <dgm:presLayoutVars>
          <dgm:bulletEnabled val="1"/>
        </dgm:presLayoutVars>
      </dgm:prSet>
      <dgm:spPr/>
      <dgm:t>
        <a:bodyPr/>
        <a:lstStyle/>
        <a:p>
          <a:endParaRPr lang="el-GR"/>
        </a:p>
      </dgm:t>
    </dgm:pt>
    <dgm:pt modelId="{3BE00A99-FD5D-4E33-9DC8-F66CF0295AC8}" type="pres">
      <dgm:prSet presAssocID="{3E115E51-8B1D-4577-B43B-DD00AA0A2C71}" presName="accent_6" presStyleCnt="0"/>
      <dgm:spPr/>
    </dgm:pt>
    <dgm:pt modelId="{1E91D8B0-A6C2-48CA-BB22-BB9AA90FB4AE}" type="pres">
      <dgm:prSet presAssocID="{3E115E51-8B1D-4577-B43B-DD00AA0A2C71}" presName="accentRepeatNode" presStyleLbl="solidFgAcc1" presStyleIdx="5" presStyleCnt="6"/>
      <dgm:spPr/>
    </dgm:pt>
  </dgm:ptLst>
  <dgm:cxnLst>
    <dgm:cxn modelId="{D9CAF352-C93C-4EED-A215-5F345D8DE6ED}" srcId="{A702AB87-A67E-4CAE-AB06-0470D07FBDAE}" destId="{08EF1EB9-CA0B-45D4-A9BF-787290450552}" srcOrd="4" destOrd="0" parTransId="{DEB5CCC3-60CF-4597-86C4-B99AED60F323}" sibTransId="{0310B8AD-57DE-4D35-A64E-6BC61F098B44}"/>
    <dgm:cxn modelId="{8A72C0B0-2A35-49C9-ADB8-66CBE3DAFAD0}" type="presOf" srcId="{A702AB87-A67E-4CAE-AB06-0470D07FBDAE}" destId="{DD1CCC7C-3B0F-4F59-A93E-636A28CC70F6}" srcOrd="0" destOrd="0" presId="urn:microsoft.com/office/officeart/2008/layout/VerticalCurvedList"/>
    <dgm:cxn modelId="{2B09DE45-0664-42E1-B625-0501261C9920}" srcId="{A702AB87-A67E-4CAE-AB06-0470D07FBDAE}" destId="{0A258F36-AF9B-4AA3-BED9-25671BB7E0C2}" srcOrd="0" destOrd="0" parTransId="{F4CA2CAA-A0E2-47FA-A0C0-B7E121375CB5}" sibTransId="{9A731915-2408-4786-BC07-255D60472AE6}"/>
    <dgm:cxn modelId="{9D776EBD-8988-4361-AC03-140E26CC50F2}" type="presOf" srcId="{9A731915-2408-4786-BC07-255D60472AE6}" destId="{EE7B3564-14F4-4F8F-9735-8BE03BB678BF}" srcOrd="0" destOrd="0" presId="urn:microsoft.com/office/officeart/2008/layout/VerticalCurvedList"/>
    <dgm:cxn modelId="{115498C8-BE30-4652-8433-713362FE9BDF}" srcId="{A702AB87-A67E-4CAE-AB06-0470D07FBDAE}" destId="{3E115E51-8B1D-4577-B43B-DD00AA0A2C71}" srcOrd="5" destOrd="0" parTransId="{0378DDEB-7A9E-40BB-A73E-1A5C2224FDC6}" sibTransId="{43B225D9-3D50-4573-929B-98E6AE64B127}"/>
    <dgm:cxn modelId="{2997075D-E9EA-4E6C-995E-3EC483360E40}" type="presOf" srcId="{A82D4E77-E56B-4193-A243-F5A54902CBE9}" destId="{3FE7DE2A-ED7D-455B-877D-71DD29EA42F5}" srcOrd="0" destOrd="0" presId="urn:microsoft.com/office/officeart/2008/layout/VerticalCurvedList"/>
    <dgm:cxn modelId="{96B48F08-A66C-4DEF-A258-4CC142A23C78}" srcId="{A702AB87-A67E-4CAE-AB06-0470D07FBDAE}" destId="{A82D4E77-E56B-4193-A243-F5A54902CBE9}" srcOrd="1" destOrd="0" parTransId="{45CB146C-0319-44C1-A1E8-8E2CC08B30A3}" sibTransId="{049EB985-C556-4CC6-82BF-67DC1E32ED6B}"/>
    <dgm:cxn modelId="{2A9A6543-CE96-4450-B9E5-1DC7CEB7102A}" srcId="{A702AB87-A67E-4CAE-AB06-0470D07FBDAE}" destId="{BE48963C-0CBD-4521-8207-6AC83D300838}" srcOrd="3" destOrd="0" parTransId="{BE6FAD4E-4B70-4E28-AFA6-F27ADEA1FB74}" sibTransId="{F4C6EA96-EF0A-4F70-9C22-898C38D9B8B5}"/>
    <dgm:cxn modelId="{2AD3A442-6A40-405E-9C02-94AC5EFCC3E5}" type="presOf" srcId="{08EF1EB9-CA0B-45D4-A9BF-787290450552}" destId="{0C9F0BD6-BA47-49B0-A7DF-44A0F5309F13}" srcOrd="0" destOrd="0" presId="urn:microsoft.com/office/officeart/2008/layout/VerticalCurvedList"/>
    <dgm:cxn modelId="{EE918D59-04C6-4D9C-9CAA-8C987ED56978}" type="presOf" srcId="{3E115E51-8B1D-4577-B43B-DD00AA0A2C71}" destId="{99667691-FEE0-4D51-9343-65961D013FB4}" srcOrd="0" destOrd="0" presId="urn:microsoft.com/office/officeart/2008/layout/VerticalCurvedList"/>
    <dgm:cxn modelId="{B04FC5B9-3DDF-4780-8B9E-BB66C7427430}" type="presOf" srcId="{0A258F36-AF9B-4AA3-BED9-25671BB7E0C2}" destId="{D33C45FB-32BB-4B94-BE39-5CAD9233BA4E}" srcOrd="0" destOrd="0" presId="urn:microsoft.com/office/officeart/2008/layout/VerticalCurvedList"/>
    <dgm:cxn modelId="{0B2E2C1C-B686-42C8-B40A-67747510FFD0}" srcId="{A702AB87-A67E-4CAE-AB06-0470D07FBDAE}" destId="{CA8A339D-B22B-417A-A491-C3DD37008504}" srcOrd="2" destOrd="0" parTransId="{2192D462-B6A6-4859-A2E0-26B510EA2F49}" sibTransId="{1C945B85-8B40-4C46-BEFA-9EF9861E4ED3}"/>
    <dgm:cxn modelId="{943B4A94-92C3-4D67-ADDE-EFCD9702F068}" type="presOf" srcId="{BE48963C-0CBD-4521-8207-6AC83D300838}" destId="{80F74489-D9D8-40E0-9F1D-FC831CEB3123}" srcOrd="0" destOrd="0" presId="urn:microsoft.com/office/officeart/2008/layout/VerticalCurvedList"/>
    <dgm:cxn modelId="{7E889E5B-38B0-400A-86D0-FF1D8CBFB0B6}" type="presOf" srcId="{CA8A339D-B22B-417A-A491-C3DD37008504}" destId="{3BD5267B-27C8-4103-9EF4-11A5C3A4611F}" srcOrd="0" destOrd="0" presId="urn:microsoft.com/office/officeart/2008/layout/VerticalCurvedList"/>
    <dgm:cxn modelId="{5E5B11C4-FEC2-4707-ABEA-90B3664E1247}" type="presParOf" srcId="{DD1CCC7C-3B0F-4F59-A93E-636A28CC70F6}" destId="{4DC80E1A-18D1-4268-B028-6F03C0FC5A99}" srcOrd="0" destOrd="0" presId="urn:microsoft.com/office/officeart/2008/layout/VerticalCurvedList"/>
    <dgm:cxn modelId="{130D0506-916D-40BD-A105-44E9EA1B9D0A}" type="presParOf" srcId="{4DC80E1A-18D1-4268-B028-6F03C0FC5A99}" destId="{086F5500-11B8-4F51-B91C-E959B73053C8}" srcOrd="0" destOrd="0" presId="urn:microsoft.com/office/officeart/2008/layout/VerticalCurvedList"/>
    <dgm:cxn modelId="{4F864A41-720F-47E8-B51B-F14409F90A85}" type="presParOf" srcId="{086F5500-11B8-4F51-B91C-E959B73053C8}" destId="{ABB9D2E6-7AB2-4326-92ED-F631AF1AE9EA}" srcOrd="0" destOrd="0" presId="urn:microsoft.com/office/officeart/2008/layout/VerticalCurvedList"/>
    <dgm:cxn modelId="{61F57677-4351-4A61-808A-28C606B1D5CB}" type="presParOf" srcId="{086F5500-11B8-4F51-B91C-E959B73053C8}" destId="{EE7B3564-14F4-4F8F-9735-8BE03BB678BF}" srcOrd="1" destOrd="0" presId="urn:microsoft.com/office/officeart/2008/layout/VerticalCurvedList"/>
    <dgm:cxn modelId="{86C5AC78-0400-4D76-93B5-EDBE8C6C2E6E}" type="presParOf" srcId="{086F5500-11B8-4F51-B91C-E959B73053C8}" destId="{D1BDCFFB-C819-42AE-91F7-195BF376090C}" srcOrd="2" destOrd="0" presId="urn:microsoft.com/office/officeart/2008/layout/VerticalCurvedList"/>
    <dgm:cxn modelId="{960FF0D6-7B13-4CBC-8B8E-C7B5889B13B0}" type="presParOf" srcId="{086F5500-11B8-4F51-B91C-E959B73053C8}" destId="{2CA46E7E-423A-499D-939D-23E7D3DCCBD1}" srcOrd="3" destOrd="0" presId="urn:microsoft.com/office/officeart/2008/layout/VerticalCurvedList"/>
    <dgm:cxn modelId="{968BDF35-9E85-44BE-8259-536D4300AD70}" type="presParOf" srcId="{4DC80E1A-18D1-4268-B028-6F03C0FC5A99}" destId="{D33C45FB-32BB-4B94-BE39-5CAD9233BA4E}" srcOrd="1" destOrd="0" presId="urn:microsoft.com/office/officeart/2008/layout/VerticalCurvedList"/>
    <dgm:cxn modelId="{89FBE08F-2A8A-424A-9200-9481AA03FC8B}" type="presParOf" srcId="{4DC80E1A-18D1-4268-B028-6F03C0FC5A99}" destId="{2FFFDFAA-2BA7-49F5-B19B-DE7DE95CC795}" srcOrd="2" destOrd="0" presId="urn:microsoft.com/office/officeart/2008/layout/VerticalCurvedList"/>
    <dgm:cxn modelId="{3C406D62-4960-4D5A-8ABB-E4D7450CEEDB}" type="presParOf" srcId="{2FFFDFAA-2BA7-49F5-B19B-DE7DE95CC795}" destId="{8613C7B5-BE19-4DDF-A28E-B5B454DD3792}" srcOrd="0" destOrd="0" presId="urn:microsoft.com/office/officeart/2008/layout/VerticalCurvedList"/>
    <dgm:cxn modelId="{835BC85D-1DFF-4150-968C-17CB045E73E2}" type="presParOf" srcId="{4DC80E1A-18D1-4268-B028-6F03C0FC5A99}" destId="{3FE7DE2A-ED7D-455B-877D-71DD29EA42F5}" srcOrd="3" destOrd="0" presId="urn:microsoft.com/office/officeart/2008/layout/VerticalCurvedList"/>
    <dgm:cxn modelId="{E23F73B5-569C-451D-8366-0B8330958FDE}" type="presParOf" srcId="{4DC80E1A-18D1-4268-B028-6F03C0FC5A99}" destId="{E3069513-B940-481F-BFFA-1B989B966D5F}" srcOrd="4" destOrd="0" presId="urn:microsoft.com/office/officeart/2008/layout/VerticalCurvedList"/>
    <dgm:cxn modelId="{9821672D-A015-4D6F-8847-364574A7E673}" type="presParOf" srcId="{E3069513-B940-481F-BFFA-1B989B966D5F}" destId="{90CEE2E9-541E-49B4-8CDC-93035C4769B3}" srcOrd="0" destOrd="0" presId="urn:microsoft.com/office/officeart/2008/layout/VerticalCurvedList"/>
    <dgm:cxn modelId="{D9BC2450-6EF0-4363-AE29-C47619DA2163}" type="presParOf" srcId="{4DC80E1A-18D1-4268-B028-6F03C0FC5A99}" destId="{3BD5267B-27C8-4103-9EF4-11A5C3A4611F}" srcOrd="5" destOrd="0" presId="urn:microsoft.com/office/officeart/2008/layout/VerticalCurvedList"/>
    <dgm:cxn modelId="{2A7746EC-C54D-49F9-B1D0-C45CCEDB5F8F}" type="presParOf" srcId="{4DC80E1A-18D1-4268-B028-6F03C0FC5A99}" destId="{943C59FC-470C-4DE2-87B0-624052F21D6E}" srcOrd="6" destOrd="0" presId="urn:microsoft.com/office/officeart/2008/layout/VerticalCurvedList"/>
    <dgm:cxn modelId="{BF2E3CCE-9F07-4FB5-9CFF-360639774FC8}" type="presParOf" srcId="{943C59FC-470C-4DE2-87B0-624052F21D6E}" destId="{B10A575E-681F-48B7-8B84-0CA5F3761C47}" srcOrd="0" destOrd="0" presId="urn:microsoft.com/office/officeart/2008/layout/VerticalCurvedList"/>
    <dgm:cxn modelId="{75BA9A4F-2CA4-4DCB-BF99-B4C530258CAD}" type="presParOf" srcId="{4DC80E1A-18D1-4268-B028-6F03C0FC5A99}" destId="{80F74489-D9D8-40E0-9F1D-FC831CEB3123}" srcOrd="7" destOrd="0" presId="urn:microsoft.com/office/officeart/2008/layout/VerticalCurvedList"/>
    <dgm:cxn modelId="{51EE1F6B-13C6-497E-954E-6365AB9B2901}" type="presParOf" srcId="{4DC80E1A-18D1-4268-B028-6F03C0FC5A99}" destId="{F2DBAFBC-5E18-4EE2-9C10-C8764A8597EB}" srcOrd="8" destOrd="0" presId="urn:microsoft.com/office/officeart/2008/layout/VerticalCurvedList"/>
    <dgm:cxn modelId="{85A0341B-2284-4D98-82B6-56EAD27D3CD2}" type="presParOf" srcId="{F2DBAFBC-5E18-4EE2-9C10-C8764A8597EB}" destId="{8E583106-A383-4A1D-9825-B636FCD90566}" srcOrd="0" destOrd="0" presId="urn:microsoft.com/office/officeart/2008/layout/VerticalCurvedList"/>
    <dgm:cxn modelId="{C881FDF4-8829-4BE0-AC46-8480371D5F78}" type="presParOf" srcId="{4DC80E1A-18D1-4268-B028-6F03C0FC5A99}" destId="{0C9F0BD6-BA47-49B0-A7DF-44A0F5309F13}" srcOrd="9" destOrd="0" presId="urn:microsoft.com/office/officeart/2008/layout/VerticalCurvedList"/>
    <dgm:cxn modelId="{0C7FE05F-B5DD-451B-89F3-56FFC2B0DFA8}" type="presParOf" srcId="{4DC80E1A-18D1-4268-B028-6F03C0FC5A99}" destId="{8B22F5DE-F323-43C0-9298-1ACE2E6D9007}" srcOrd="10" destOrd="0" presId="urn:microsoft.com/office/officeart/2008/layout/VerticalCurvedList"/>
    <dgm:cxn modelId="{250FF630-D1A7-4583-A101-88BD95F76853}" type="presParOf" srcId="{8B22F5DE-F323-43C0-9298-1ACE2E6D9007}" destId="{B4712CCE-05C7-426B-910F-08EBC5AF109C}" srcOrd="0" destOrd="0" presId="urn:microsoft.com/office/officeart/2008/layout/VerticalCurvedList"/>
    <dgm:cxn modelId="{AAF3CF12-F2FD-4D42-A37C-9C72DB2CB599}" type="presParOf" srcId="{4DC80E1A-18D1-4268-B028-6F03C0FC5A99}" destId="{99667691-FEE0-4D51-9343-65961D013FB4}" srcOrd="11" destOrd="0" presId="urn:microsoft.com/office/officeart/2008/layout/VerticalCurvedList"/>
    <dgm:cxn modelId="{D033A63E-FB07-4498-8006-E2C80B5B8647}" type="presParOf" srcId="{4DC80E1A-18D1-4268-B028-6F03C0FC5A99}" destId="{3BE00A99-FD5D-4E33-9DC8-F66CF0295AC8}" srcOrd="12" destOrd="0" presId="urn:microsoft.com/office/officeart/2008/layout/VerticalCurvedList"/>
    <dgm:cxn modelId="{521E41EA-0CF2-4396-95CF-88EA87656B24}" type="presParOf" srcId="{3BE00A99-FD5D-4E33-9DC8-F66CF0295AC8}" destId="{1E91D8B0-A6C2-48CA-BB22-BB9AA90FB4A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9A3F0CFB-4560-4800-BBC6-385BA549ED0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F5485AC2-5B6D-4C43-9D13-F3F3D80C5727}">
      <dgm:prSet/>
      <dgm:spPr/>
      <dgm:t>
        <a:bodyPr/>
        <a:lstStyle/>
        <a:p>
          <a:pPr algn="ctr" rtl="0"/>
          <a:r>
            <a:rPr lang="el-GR" u="sng" dirty="0" smtClean="0"/>
            <a:t>τι επηρεάζει την χαμηλή αυτοεκτίμηση…</a:t>
          </a:r>
          <a:endParaRPr lang="el-GR" dirty="0"/>
        </a:p>
      </dgm:t>
    </dgm:pt>
    <dgm:pt modelId="{54EB55D4-60DE-437F-9F77-B199FD23A058}" type="parTrans" cxnId="{976C41D0-A36E-4571-B8CF-2886165EBF78}">
      <dgm:prSet/>
      <dgm:spPr/>
      <dgm:t>
        <a:bodyPr/>
        <a:lstStyle/>
        <a:p>
          <a:endParaRPr lang="el-GR"/>
        </a:p>
      </dgm:t>
    </dgm:pt>
    <dgm:pt modelId="{1B9168AE-127C-4F50-971C-6DB94704DD89}" type="sibTrans" cxnId="{976C41D0-A36E-4571-B8CF-2886165EBF78}">
      <dgm:prSet/>
      <dgm:spPr/>
      <dgm:t>
        <a:bodyPr/>
        <a:lstStyle/>
        <a:p>
          <a:endParaRPr lang="el-GR"/>
        </a:p>
      </dgm:t>
    </dgm:pt>
    <dgm:pt modelId="{ADFBA958-AC8D-46FA-BFDB-C6448E3AACD1}" type="pres">
      <dgm:prSet presAssocID="{9A3F0CFB-4560-4800-BBC6-385BA549ED05}" presName="linear" presStyleCnt="0">
        <dgm:presLayoutVars>
          <dgm:animLvl val="lvl"/>
          <dgm:resizeHandles val="exact"/>
        </dgm:presLayoutVars>
      </dgm:prSet>
      <dgm:spPr/>
      <dgm:t>
        <a:bodyPr/>
        <a:lstStyle/>
        <a:p>
          <a:endParaRPr lang="el-GR"/>
        </a:p>
      </dgm:t>
    </dgm:pt>
    <dgm:pt modelId="{AD61ED86-725E-4195-A3ED-88E57A221193}" type="pres">
      <dgm:prSet presAssocID="{F5485AC2-5B6D-4C43-9D13-F3F3D80C5727}" presName="parentText" presStyleLbl="node1" presStyleIdx="0" presStyleCnt="1">
        <dgm:presLayoutVars>
          <dgm:chMax val="0"/>
          <dgm:bulletEnabled val="1"/>
        </dgm:presLayoutVars>
      </dgm:prSet>
      <dgm:spPr/>
      <dgm:t>
        <a:bodyPr/>
        <a:lstStyle/>
        <a:p>
          <a:endParaRPr lang="el-GR"/>
        </a:p>
      </dgm:t>
    </dgm:pt>
  </dgm:ptLst>
  <dgm:cxnLst>
    <dgm:cxn modelId="{976C41D0-A36E-4571-B8CF-2886165EBF78}" srcId="{9A3F0CFB-4560-4800-BBC6-385BA549ED05}" destId="{F5485AC2-5B6D-4C43-9D13-F3F3D80C5727}" srcOrd="0" destOrd="0" parTransId="{54EB55D4-60DE-437F-9F77-B199FD23A058}" sibTransId="{1B9168AE-127C-4F50-971C-6DB94704DD89}"/>
    <dgm:cxn modelId="{A1FC7D92-ACA9-4E87-A9DC-33952B0BB908}" type="presOf" srcId="{F5485AC2-5B6D-4C43-9D13-F3F3D80C5727}" destId="{AD61ED86-725E-4195-A3ED-88E57A221193}" srcOrd="0" destOrd="0" presId="urn:microsoft.com/office/officeart/2005/8/layout/vList2"/>
    <dgm:cxn modelId="{CCC4614B-4078-49B5-B223-7941ABDAA171}" type="presOf" srcId="{9A3F0CFB-4560-4800-BBC6-385BA549ED05}" destId="{ADFBA958-AC8D-46FA-BFDB-C6448E3AACD1}" srcOrd="0" destOrd="0" presId="urn:microsoft.com/office/officeart/2005/8/layout/vList2"/>
    <dgm:cxn modelId="{624A8157-4FC8-43FC-962C-6E3A91434E7D}" type="presParOf" srcId="{ADFBA958-AC8D-46FA-BFDB-C6448E3AACD1}" destId="{AD61ED86-725E-4195-A3ED-88E57A221193}"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F37C275-A320-4782-A832-BD703A768E0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452CA322-F2DF-4705-9BC6-F5A9095AA1C5}">
      <dgm:prSet/>
      <dgm:spPr/>
      <dgm:t>
        <a:bodyPr/>
        <a:lstStyle/>
        <a:p>
          <a:pPr rtl="0"/>
          <a:r>
            <a:rPr lang="el-GR" u="sng" smtClean="0"/>
            <a:t>Έρευνες στις διαπραγματεύσεις δείχνουν πως …(</a:t>
          </a:r>
          <a:r>
            <a:rPr lang="en-US" u="sng" smtClean="0"/>
            <a:t>Small, 1997</a:t>
          </a:r>
          <a:r>
            <a:rPr lang="el-GR" u="sng" smtClean="0"/>
            <a:t>)</a:t>
          </a:r>
          <a:endParaRPr lang="el-GR"/>
        </a:p>
      </dgm:t>
    </dgm:pt>
    <dgm:pt modelId="{F248D786-04D8-41D5-A4D8-13158D045441}" type="parTrans" cxnId="{278D0AAE-6B62-41B3-AB6C-CDAB427842E9}">
      <dgm:prSet/>
      <dgm:spPr/>
      <dgm:t>
        <a:bodyPr/>
        <a:lstStyle/>
        <a:p>
          <a:endParaRPr lang="el-GR"/>
        </a:p>
      </dgm:t>
    </dgm:pt>
    <dgm:pt modelId="{5C852641-2D6A-4F37-B87D-843AE05164F3}" type="sibTrans" cxnId="{278D0AAE-6B62-41B3-AB6C-CDAB427842E9}">
      <dgm:prSet/>
      <dgm:spPr/>
      <dgm:t>
        <a:bodyPr/>
        <a:lstStyle/>
        <a:p>
          <a:endParaRPr lang="el-GR"/>
        </a:p>
      </dgm:t>
    </dgm:pt>
    <dgm:pt modelId="{CEC05847-6F3B-415C-8BDE-CF0E7D014C51}" type="pres">
      <dgm:prSet presAssocID="{AF37C275-A320-4782-A832-BD703A768E0A}" presName="linear" presStyleCnt="0">
        <dgm:presLayoutVars>
          <dgm:animLvl val="lvl"/>
          <dgm:resizeHandles val="exact"/>
        </dgm:presLayoutVars>
      </dgm:prSet>
      <dgm:spPr/>
      <dgm:t>
        <a:bodyPr/>
        <a:lstStyle/>
        <a:p>
          <a:endParaRPr lang="el-GR"/>
        </a:p>
      </dgm:t>
    </dgm:pt>
    <dgm:pt modelId="{D662CBF9-3477-4738-9449-2F797D7CA8F8}" type="pres">
      <dgm:prSet presAssocID="{452CA322-F2DF-4705-9BC6-F5A9095AA1C5}" presName="parentText" presStyleLbl="node1" presStyleIdx="0" presStyleCnt="1">
        <dgm:presLayoutVars>
          <dgm:chMax val="0"/>
          <dgm:bulletEnabled val="1"/>
        </dgm:presLayoutVars>
      </dgm:prSet>
      <dgm:spPr/>
      <dgm:t>
        <a:bodyPr/>
        <a:lstStyle/>
        <a:p>
          <a:endParaRPr lang="el-GR"/>
        </a:p>
      </dgm:t>
    </dgm:pt>
  </dgm:ptLst>
  <dgm:cxnLst>
    <dgm:cxn modelId="{4C91DBBA-E85E-4191-B1C7-0F3CD632C3FA}" type="presOf" srcId="{452CA322-F2DF-4705-9BC6-F5A9095AA1C5}" destId="{D662CBF9-3477-4738-9449-2F797D7CA8F8}" srcOrd="0" destOrd="0" presId="urn:microsoft.com/office/officeart/2005/8/layout/vList2"/>
    <dgm:cxn modelId="{BF5BDAD3-8D30-4163-B109-B5FE1CEC97AA}" type="presOf" srcId="{AF37C275-A320-4782-A832-BD703A768E0A}" destId="{CEC05847-6F3B-415C-8BDE-CF0E7D014C51}" srcOrd="0" destOrd="0" presId="urn:microsoft.com/office/officeart/2005/8/layout/vList2"/>
    <dgm:cxn modelId="{278D0AAE-6B62-41B3-AB6C-CDAB427842E9}" srcId="{AF37C275-A320-4782-A832-BD703A768E0A}" destId="{452CA322-F2DF-4705-9BC6-F5A9095AA1C5}" srcOrd="0" destOrd="0" parTransId="{F248D786-04D8-41D5-A4D8-13158D045441}" sibTransId="{5C852641-2D6A-4F37-B87D-843AE05164F3}"/>
    <dgm:cxn modelId="{14217268-586B-4A4B-B8B6-AAC4E0B2341C}" type="presParOf" srcId="{CEC05847-6F3B-415C-8BDE-CF0E7D014C51}" destId="{D662CBF9-3477-4738-9449-2F797D7CA8F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BDC41F62-0DDA-445B-B6ED-B72F9546969C}" type="doc">
      <dgm:prSet loTypeId="urn:microsoft.com/office/officeart/2008/layout/VerticalCurvedList" loCatId="list" qsTypeId="urn:microsoft.com/office/officeart/2005/8/quickstyle/simple1" qsCatId="simple" csTypeId="urn:microsoft.com/office/officeart/2005/8/colors/accent1_2" csCatId="accent1"/>
      <dgm:spPr/>
      <dgm:t>
        <a:bodyPr/>
        <a:lstStyle/>
        <a:p>
          <a:endParaRPr lang="el-GR"/>
        </a:p>
      </dgm:t>
    </dgm:pt>
    <dgm:pt modelId="{9AB5E0D4-F04B-4C61-8C7D-2247CF500B90}">
      <dgm:prSet/>
      <dgm:spPr/>
      <dgm:t>
        <a:bodyPr/>
        <a:lstStyle/>
        <a:p>
          <a:pPr rtl="0"/>
          <a:r>
            <a:rPr lang="el-GR" b="0" i="0" smtClean="0"/>
            <a:t>έλλειψη καθοδήγησης</a:t>
          </a:r>
          <a:endParaRPr lang="el-GR"/>
        </a:p>
      </dgm:t>
    </dgm:pt>
    <dgm:pt modelId="{85F6A4C6-83FC-4893-BE48-A1265BB942CD}" type="parTrans" cxnId="{987C1C98-4566-4A19-B922-3ADBF66B1298}">
      <dgm:prSet/>
      <dgm:spPr/>
      <dgm:t>
        <a:bodyPr/>
        <a:lstStyle/>
        <a:p>
          <a:endParaRPr lang="el-GR"/>
        </a:p>
      </dgm:t>
    </dgm:pt>
    <dgm:pt modelId="{C94D5990-A213-4A84-8F5B-653973696CE7}" type="sibTrans" cxnId="{987C1C98-4566-4A19-B922-3ADBF66B1298}">
      <dgm:prSet/>
      <dgm:spPr/>
      <dgm:t>
        <a:bodyPr/>
        <a:lstStyle/>
        <a:p>
          <a:endParaRPr lang="el-GR"/>
        </a:p>
      </dgm:t>
    </dgm:pt>
    <dgm:pt modelId="{B3D7EC6B-0286-4B17-BAC3-D1F020DB8425}">
      <dgm:prSet/>
      <dgm:spPr/>
      <dgm:t>
        <a:bodyPr/>
        <a:lstStyle/>
        <a:p>
          <a:pPr rtl="0"/>
          <a:r>
            <a:rPr lang="el-GR" b="0" i="0" smtClean="0"/>
            <a:t>έλλειψη ενδιαφέροντος</a:t>
          </a:r>
          <a:endParaRPr lang="el-GR"/>
        </a:p>
      </dgm:t>
    </dgm:pt>
    <dgm:pt modelId="{F0BB1A16-080F-4CFF-88F5-7FAE1B1D448E}" type="parTrans" cxnId="{57E19309-B6D4-4D43-92BE-7369F4B455D9}">
      <dgm:prSet/>
      <dgm:spPr/>
      <dgm:t>
        <a:bodyPr/>
        <a:lstStyle/>
        <a:p>
          <a:endParaRPr lang="el-GR"/>
        </a:p>
      </dgm:t>
    </dgm:pt>
    <dgm:pt modelId="{D9681E0F-EEA2-4435-AB41-8E97F8BA3634}" type="sibTrans" cxnId="{57E19309-B6D4-4D43-92BE-7369F4B455D9}">
      <dgm:prSet/>
      <dgm:spPr/>
      <dgm:t>
        <a:bodyPr/>
        <a:lstStyle/>
        <a:p>
          <a:endParaRPr lang="el-GR"/>
        </a:p>
      </dgm:t>
    </dgm:pt>
    <dgm:pt modelId="{5543D772-3022-467E-88F1-4FED6023DE71}">
      <dgm:prSet/>
      <dgm:spPr/>
      <dgm:t>
        <a:bodyPr/>
        <a:lstStyle/>
        <a:p>
          <a:pPr rtl="0"/>
          <a:r>
            <a:rPr lang="el-GR" b="0" i="0" smtClean="0"/>
            <a:t>έλλειψη ελευθερίας</a:t>
          </a:r>
          <a:endParaRPr lang="el-GR"/>
        </a:p>
      </dgm:t>
    </dgm:pt>
    <dgm:pt modelId="{CDFC459C-0264-4158-B581-40D0AFAE6BF4}" type="parTrans" cxnId="{3740A43C-5B9C-4A53-9CC4-2D6D3839D6BA}">
      <dgm:prSet/>
      <dgm:spPr/>
      <dgm:t>
        <a:bodyPr/>
        <a:lstStyle/>
        <a:p>
          <a:endParaRPr lang="el-GR"/>
        </a:p>
      </dgm:t>
    </dgm:pt>
    <dgm:pt modelId="{A4BB9D2C-F1A9-421A-85F6-9808A160671F}" type="sibTrans" cxnId="{3740A43C-5B9C-4A53-9CC4-2D6D3839D6BA}">
      <dgm:prSet/>
      <dgm:spPr/>
      <dgm:t>
        <a:bodyPr/>
        <a:lstStyle/>
        <a:p>
          <a:endParaRPr lang="el-GR"/>
        </a:p>
      </dgm:t>
    </dgm:pt>
    <dgm:pt modelId="{1F9E1499-9C4F-4C08-B5BA-4F93CBA55847}">
      <dgm:prSet/>
      <dgm:spPr/>
      <dgm:t>
        <a:bodyPr/>
        <a:lstStyle/>
        <a:p>
          <a:pPr rtl="0"/>
          <a:r>
            <a:rPr lang="el-GR" b="0" i="0" smtClean="0"/>
            <a:t>περιορισμοί/τιμωρία</a:t>
          </a:r>
          <a:endParaRPr lang="el-GR"/>
        </a:p>
      </dgm:t>
    </dgm:pt>
    <dgm:pt modelId="{86C723C7-3DC1-4A8D-82A0-B59501196A3A}" type="parTrans" cxnId="{7A9C4759-29E0-4A85-BEE7-278C72133544}">
      <dgm:prSet/>
      <dgm:spPr/>
      <dgm:t>
        <a:bodyPr/>
        <a:lstStyle/>
        <a:p>
          <a:endParaRPr lang="el-GR"/>
        </a:p>
      </dgm:t>
    </dgm:pt>
    <dgm:pt modelId="{26925880-E463-4D9F-B753-E6A2961CC891}" type="sibTrans" cxnId="{7A9C4759-29E0-4A85-BEE7-278C72133544}">
      <dgm:prSet/>
      <dgm:spPr/>
      <dgm:t>
        <a:bodyPr/>
        <a:lstStyle/>
        <a:p>
          <a:endParaRPr lang="el-GR"/>
        </a:p>
      </dgm:t>
    </dgm:pt>
    <dgm:pt modelId="{C5EE2E46-8086-42CF-B3BE-3993AD58A735}">
      <dgm:prSet/>
      <dgm:spPr/>
      <dgm:t>
        <a:bodyPr/>
        <a:lstStyle/>
        <a:p>
          <a:pPr rtl="0"/>
          <a:r>
            <a:rPr lang="el-GR" b="0" i="0" smtClean="0"/>
            <a:t>Καταδυνάστευση της παιδικής ταυτότητας (ρόλος ψευτοενήλικα)</a:t>
          </a:r>
          <a:endParaRPr lang="el-GR"/>
        </a:p>
      </dgm:t>
    </dgm:pt>
    <dgm:pt modelId="{6621FC0E-ED8C-43E5-A9C2-67762C69B598}" type="parTrans" cxnId="{928C29E5-B100-4FFE-9486-32AC32FA6B9E}">
      <dgm:prSet/>
      <dgm:spPr/>
      <dgm:t>
        <a:bodyPr/>
        <a:lstStyle/>
        <a:p>
          <a:endParaRPr lang="el-GR"/>
        </a:p>
      </dgm:t>
    </dgm:pt>
    <dgm:pt modelId="{8B409C24-DA15-40F9-91A9-E48EB73B775D}" type="sibTrans" cxnId="{928C29E5-B100-4FFE-9486-32AC32FA6B9E}">
      <dgm:prSet/>
      <dgm:spPr/>
      <dgm:t>
        <a:bodyPr/>
        <a:lstStyle/>
        <a:p>
          <a:endParaRPr lang="el-GR"/>
        </a:p>
      </dgm:t>
    </dgm:pt>
    <dgm:pt modelId="{EF1E22A1-EC1C-4768-97F9-6B33031F095E}" type="pres">
      <dgm:prSet presAssocID="{BDC41F62-0DDA-445B-B6ED-B72F9546969C}" presName="Name0" presStyleCnt="0">
        <dgm:presLayoutVars>
          <dgm:chMax val="7"/>
          <dgm:chPref val="7"/>
          <dgm:dir/>
        </dgm:presLayoutVars>
      </dgm:prSet>
      <dgm:spPr/>
      <dgm:t>
        <a:bodyPr/>
        <a:lstStyle/>
        <a:p>
          <a:endParaRPr lang="el-GR"/>
        </a:p>
      </dgm:t>
    </dgm:pt>
    <dgm:pt modelId="{F1EC92D3-AB33-4D70-BA76-4FCCED6C8EBA}" type="pres">
      <dgm:prSet presAssocID="{BDC41F62-0DDA-445B-B6ED-B72F9546969C}" presName="Name1" presStyleCnt="0"/>
      <dgm:spPr/>
    </dgm:pt>
    <dgm:pt modelId="{57A55EC9-BCED-4A2E-AB26-6C8F39EB5CD0}" type="pres">
      <dgm:prSet presAssocID="{BDC41F62-0DDA-445B-B6ED-B72F9546969C}" presName="cycle" presStyleCnt="0"/>
      <dgm:spPr/>
    </dgm:pt>
    <dgm:pt modelId="{DB49998D-62A4-4C0C-8764-6D30FC8E18CF}" type="pres">
      <dgm:prSet presAssocID="{BDC41F62-0DDA-445B-B6ED-B72F9546969C}" presName="srcNode" presStyleLbl="node1" presStyleIdx="0" presStyleCnt="5"/>
      <dgm:spPr/>
    </dgm:pt>
    <dgm:pt modelId="{3C2F4023-2D29-42F8-8757-2D60E835F0DE}" type="pres">
      <dgm:prSet presAssocID="{BDC41F62-0DDA-445B-B6ED-B72F9546969C}" presName="conn" presStyleLbl="parChTrans1D2" presStyleIdx="0" presStyleCnt="1"/>
      <dgm:spPr/>
      <dgm:t>
        <a:bodyPr/>
        <a:lstStyle/>
        <a:p>
          <a:endParaRPr lang="el-GR"/>
        </a:p>
      </dgm:t>
    </dgm:pt>
    <dgm:pt modelId="{DBD11F55-FF64-474F-A946-A46D5508672C}" type="pres">
      <dgm:prSet presAssocID="{BDC41F62-0DDA-445B-B6ED-B72F9546969C}" presName="extraNode" presStyleLbl="node1" presStyleIdx="0" presStyleCnt="5"/>
      <dgm:spPr/>
    </dgm:pt>
    <dgm:pt modelId="{98921F10-392A-4CD7-BC56-EDCAFD6B0934}" type="pres">
      <dgm:prSet presAssocID="{BDC41F62-0DDA-445B-B6ED-B72F9546969C}" presName="dstNode" presStyleLbl="node1" presStyleIdx="0" presStyleCnt="5"/>
      <dgm:spPr/>
    </dgm:pt>
    <dgm:pt modelId="{751FCB08-65F3-49EB-B35A-053D781DFE46}" type="pres">
      <dgm:prSet presAssocID="{9AB5E0D4-F04B-4C61-8C7D-2247CF500B90}" presName="text_1" presStyleLbl="node1" presStyleIdx="0" presStyleCnt="5">
        <dgm:presLayoutVars>
          <dgm:bulletEnabled val="1"/>
        </dgm:presLayoutVars>
      </dgm:prSet>
      <dgm:spPr/>
      <dgm:t>
        <a:bodyPr/>
        <a:lstStyle/>
        <a:p>
          <a:endParaRPr lang="el-GR"/>
        </a:p>
      </dgm:t>
    </dgm:pt>
    <dgm:pt modelId="{B86CE312-634D-4196-ADF0-55DF9DC9E676}" type="pres">
      <dgm:prSet presAssocID="{9AB5E0D4-F04B-4C61-8C7D-2247CF500B90}" presName="accent_1" presStyleCnt="0"/>
      <dgm:spPr/>
    </dgm:pt>
    <dgm:pt modelId="{76551CB2-13DE-4D54-8E73-4E56D2258CAD}" type="pres">
      <dgm:prSet presAssocID="{9AB5E0D4-F04B-4C61-8C7D-2247CF500B90}" presName="accentRepeatNode" presStyleLbl="solidFgAcc1" presStyleIdx="0" presStyleCnt="5"/>
      <dgm:spPr/>
    </dgm:pt>
    <dgm:pt modelId="{E59D9BA7-81A9-4F40-A6E6-34536BB1D284}" type="pres">
      <dgm:prSet presAssocID="{B3D7EC6B-0286-4B17-BAC3-D1F020DB8425}" presName="text_2" presStyleLbl="node1" presStyleIdx="1" presStyleCnt="5">
        <dgm:presLayoutVars>
          <dgm:bulletEnabled val="1"/>
        </dgm:presLayoutVars>
      </dgm:prSet>
      <dgm:spPr/>
      <dgm:t>
        <a:bodyPr/>
        <a:lstStyle/>
        <a:p>
          <a:endParaRPr lang="el-GR"/>
        </a:p>
      </dgm:t>
    </dgm:pt>
    <dgm:pt modelId="{E2C58427-4CD6-41EE-B096-158CE2F5ACD4}" type="pres">
      <dgm:prSet presAssocID="{B3D7EC6B-0286-4B17-BAC3-D1F020DB8425}" presName="accent_2" presStyleCnt="0"/>
      <dgm:spPr/>
    </dgm:pt>
    <dgm:pt modelId="{2CCFAA65-9F6C-4EE9-A1E4-0B89CFCB13A7}" type="pres">
      <dgm:prSet presAssocID="{B3D7EC6B-0286-4B17-BAC3-D1F020DB8425}" presName="accentRepeatNode" presStyleLbl="solidFgAcc1" presStyleIdx="1" presStyleCnt="5"/>
      <dgm:spPr/>
    </dgm:pt>
    <dgm:pt modelId="{08C97992-96F6-4E25-B7C6-FBF476AD5C85}" type="pres">
      <dgm:prSet presAssocID="{5543D772-3022-467E-88F1-4FED6023DE71}" presName="text_3" presStyleLbl="node1" presStyleIdx="2" presStyleCnt="5">
        <dgm:presLayoutVars>
          <dgm:bulletEnabled val="1"/>
        </dgm:presLayoutVars>
      </dgm:prSet>
      <dgm:spPr/>
      <dgm:t>
        <a:bodyPr/>
        <a:lstStyle/>
        <a:p>
          <a:endParaRPr lang="el-GR"/>
        </a:p>
      </dgm:t>
    </dgm:pt>
    <dgm:pt modelId="{35EC8B1A-BC1C-43FF-8CA8-1887506AD859}" type="pres">
      <dgm:prSet presAssocID="{5543D772-3022-467E-88F1-4FED6023DE71}" presName="accent_3" presStyleCnt="0"/>
      <dgm:spPr/>
    </dgm:pt>
    <dgm:pt modelId="{ACBB6095-3A25-486A-8850-4CDA082CCAAC}" type="pres">
      <dgm:prSet presAssocID="{5543D772-3022-467E-88F1-4FED6023DE71}" presName="accentRepeatNode" presStyleLbl="solidFgAcc1" presStyleIdx="2" presStyleCnt="5"/>
      <dgm:spPr/>
    </dgm:pt>
    <dgm:pt modelId="{4D91354B-50E7-4CB6-9C45-A9D4BD636240}" type="pres">
      <dgm:prSet presAssocID="{1F9E1499-9C4F-4C08-B5BA-4F93CBA55847}" presName="text_4" presStyleLbl="node1" presStyleIdx="3" presStyleCnt="5">
        <dgm:presLayoutVars>
          <dgm:bulletEnabled val="1"/>
        </dgm:presLayoutVars>
      </dgm:prSet>
      <dgm:spPr/>
      <dgm:t>
        <a:bodyPr/>
        <a:lstStyle/>
        <a:p>
          <a:endParaRPr lang="el-GR"/>
        </a:p>
      </dgm:t>
    </dgm:pt>
    <dgm:pt modelId="{CD81A1E6-BE69-4C76-8733-91B8F5908F85}" type="pres">
      <dgm:prSet presAssocID="{1F9E1499-9C4F-4C08-B5BA-4F93CBA55847}" presName="accent_4" presStyleCnt="0"/>
      <dgm:spPr/>
    </dgm:pt>
    <dgm:pt modelId="{4FB88F58-F0D2-46D0-8C15-47A9168F917D}" type="pres">
      <dgm:prSet presAssocID="{1F9E1499-9C4F-4C08-B5BA-4F93CBA55847}" presName="accentRepeatNode" presStyleLbl="solidFgAcc1" presStyleIdx="3" presStyleCnt="5"/>
      <dgm:spPr/>
    </dgm:pt>
    <dgm:pt modelId="{AD2A4CE5-2180-47DE-A663-1B021E8F2E1D}" type="pres">
      <dgm:prSet presAssocID="{C5EE2E46-8086-42CF-B3BE-3993AD58A735}" presName="text_5" presStyleLbl="node1" presStyleIdx="4" presStyleCnt="5">
        <dgm:presLayoutVars>
          <dgm:bulletEnabled val="1"/>
        </dgm:presLayoutVars>
      </dgm:prSet>
      <dgm:spPr/>
      <dgm:t>
        <a:bodyPr/>
        <a:lstStyle/>
        <a:p>
          <a:endParaRPr lang="el-GR"/>
        </a:p>
      </dgm:t>
    </dgm:pt>
    <dgm:pt modelId="{0589909E-3186-4749-8533-8655C31693D4}" type="pres">
      <dgm:prSet presAssocID="{C5EE2E46-8086-42CF-B3BE-3993AD58A735}" presName="accent_5" presStyleCnt="0"/>
      <dgm:spPr/>
    </dgm:pt>
    <dgm:pt modelId="{F3B7EAB3-FA10-41F9-9D9F-08A65C07F348}" type="pres">
      <dgm:prSet presAssocID="{C5EE2E46-8086-42CF-B3BE-3993AD58A735}" presName="accentRepeatNode" presStyleLbl="solidFgAcc1" presStyleIdx="4" presStyleCnt="5"/>
      <dgm:spPr/>
    </dgm:pt>
  </dgm:ptLst>
  <dgm:cxnLst>
    <dgm:cxn modelId="{841A731A-8A85-4D08-95B9-F65F4DD0C133}" type="presOf" srcId="{BDC41F62-0DDA-445B-B6ED-B72F9546969C}" destId="{EF1E22A1-EC1C-4768-97F9-6B33031F095E}" srcOrd="0" destOrd="0" presId="urn:microsoft.com/office/officeart/2008/layout/VerticalCurvedList"/>
    <dgm:cxn modelId="{57E19309-B6D4-4D43-92BE-7369F4B455D9}" srcId="{BDC41F62-0DDA-445B-B6ED-B72F9546969C}" destId="{B3D7EC6B-0286-4B17-BAC3-D1F020DB8425}" srcOrd="1" destOrd="0" parTransId="{F0BB1A16-080F-4CFF-88F5-7FAE1B1D448E}" sibTransId="{D9681E0F-EEA2-4435-AB41-8E97F8BA3634}"/>
    <dgm:cxn modelId="{42B688D1-D3C9-4D1D-8795-6845366D9774}" type="presOf" srcId="{B3D7EC6B-0286-4B17-BAC3-D1F020DB8425}" destId="{E59D9BA7-81A9-4F40-A6E6-34536BB1D284}" srcOrd="0" destOrd="0" presId="urn:microsoft.com/office/officeart/2008/layout/VerticalCurvedList"/>
    <dgm:cxn modelId="{3482EDCE-6246-432E-8900-92F9A329DFEA}" type="presOf" srcId="{1F9E1499-9C4F-4C08-B5BA-4F93CBA55847}" destId="{4D91354B-50E7-4CB6-9C45-A9D4BD636240}" srcOrd="0" destOrd="0" presId="urn:microsoft.com/office/officeart/2008/layout/VerticalCurvedList"/>
    <dgm:cxn modelId="{928C29E5-B100-4FFE-9486-32AC32FA6B9E}" srcId="{BDC41F62-0DDA-445B-B6ED-B72F9546969C}" destId="{C5EE2E46-8086-42CF-B3BE-3993AD58A735}" srcOrd="4" destOrd="0" parTransId="{6621FC0E-ED8C-43E5-A9C2-67762C69B598}" sibTransId="{8B409C24-DA15-40F9-91A9-E48EB73B775D}"/>
    <dgm:cxn modelId="{1D752B25-28A8-493F-978D-4A812A6FD13C}" type="presOf" srcId="{C5EE2E46-8086-42CF-B3BE-3993AD58A735}" destId="{AD2A4CE5-2180-47DE-A663-1B021E8F2E1D}" srcOrd="0" destOrd="0" presId="urn:microsoft.com/office/officeart/2008/layout/VerticalCurvedList"/>
    <dgm:cxn modelId="{2AAD0667-10A6-4D52-A9ED-E5AFDECCE4EF}" type="presOf" srcId="{C94D5990-A213-4A84-8F5B-653973696CE7}" destId="{3C2F4023-2D29-42F8-8757-2D60E835F0DE}" srcOrd="0" destOrd="0" presId="urn:microsoft.com/office/officeart/2008/layout/VerticalCurvedList"/>
    <dgm:cxn modelId="{1514DAC9-953B-4A01-BDD7-37D587DE0A94}" type="presOf" srcId="{9AB5E0D4-F04B-4C61-8C7D-2247CF500B90}" destId="{751FCB08-65F3-49EB-B35A-053D781DFE46}" srcOrd="0" destOrd="0" presId="urn:microsoft.com/office/officeart/2008/layout/VerticalCurvedList"/>
    <dgm:cxn modelId="{3740A43C-5B9C-4A53-9CC4-2D6D3839D6BA}" srcId="{BDC41F62-0DDA-445B-B6ED-B72F9546969C}" destId="{5543D772-3022-467E-88F1-4FED6023DE71}" srcOrd="2" destOrd="0" parTransId="{CDFC459C-0264-4158-B581-40D0AFAE6BF4}" sibTransId="{A4BB9D2C-F1A9-421A-85F6-9808A160671F}"/>
    <dgm:cxn modelId="{987C1C98-4566-4A19-B922-3ADBF66B1298}" srcId="{BDC41F62-0DDA-445B-B6ED-B72F9546969C}" destId="{9AB5E0D4-F04B-4C61-8C7D-2247CF500B90}" srcOrd="0" destOrd="0" parTransId="{85F6A4C6-83FC-4893-BE48-A1265BB942CD}" sibTransId="{C94D5990-A213-4A84-8F5B-653973696CE7}"/>
    <dgm:cxn modelId="{9564EB7D-679C-4329-BD5C-52F51033DAE1}" type="presOf" srcId="{5543D772-3022-467E-88F1-4FED6023DE71}" destId="{08C97992-96F6-4E25-B7C6-FBF476AD5C85}" srcOrd="0" destOrd="0" presId="urn:microsoft.com/office/officeart/2008/layout/VerticalCurvedList"/>
    <dgm:cxn modelId="{7A9C4759-29E0-4A85-BEE7-278C72133544}" srcId="{BDC41F62-0DDA-445B-B6ED-B72F9546969C}" destId="{1F9E1499-9C4F-4C08-B5BA-4F93CBA55847}" srcOrd="3" destOrd="0" parTransId="{86C723C7-3DC1-4A8D-82A0-B59501196A3A}" sibTransId="{26925880-E463-4D9F-B753-E6A2961CC891}"/>
    <dgm:cxn modelId="{9D0EF6C0-6A2A-43A6-9DEC-DEA92278D22A}" type="presParOf" srcId="{EF1E22A1-EC1C-4768-97F9-6B33031F095E}" destId="{F1EC92D3-AB33-4D70-BA76-4FCCED6C8EBA}" srcOrd="0" destOrd="0" presId="urn:microsoft.com/office/officeart/2008/layout/VerticalCurvedList"/>
    <dgm:cxn modelId="{48B79BB5-8899-4EBA-98E0-606A2AF5F3BC}" type="presParOf" srcId="{F1EC92D3-AB33-4D70-BA76-4FCCED6C8EBA}" destId="{57A55EC9-BCED-4A2E-AB26-6C8F39EB5CD0}" srcOrd="0" destOrd="0" presId="urn:microsoft.com/office/officeart/2008/layout/VerticalCurvedList"/>
    <dgm:cxn modelId="{2CEC6450-D38D-4AF2-9E5F-31B6589B31CD}" type="presParOf" srcId="{57A55EC9-BCED-4A2E-AB26-6C8F39EB5CD0}" destId="{DB49998D-62A4-4C0C-8764-6D30FC8E18CF}" srcOrd="0" destOrd="0" presId="urn:microsoft.com/office/officeart/2008/layout/VerticalCurvedList"/>
    <dgm:cxn modelId="{CE15BD4E-34BA-4496-8508-F2BC88FA62C6}" type="presParOf" srcId="{57A55EC9-BCED-4A2E-AB26-6C8F39EB5CD0}" destId="{3C2F4023-2D29-42F8-8757-2D60E835F0DE}" srcOrd="1" destOrd="0" presId="urn:microsoft.com/office/officeart/2008/layout/VerticalCurvedList"/>
    <dgm:cxn modelId="{EC4EA6CE-816D-4BB5-B5BD-81591536D79D}" type="presParOf" srcId="{57A55EC9-BCED-4A2E-AB26-6C8F39EB5CD0}" destId="{DBD11F55-FF64-474F-A946-A46D5508672C}" srcOrd="2" destOrd="0" presId="urn:microsoft.com/office/officeart/2008/layout/VerticalCurvedList"/>
    <dgm:cxn modelId="{43F3C93B-5787-475B-9C4B-DFAB04DF3DDE}" type="presParOf" srcId="{57A55EC9-BCED-4A2E-AB26-6C8F39EB5CD0}" destId="{98921F10-392A-4CD7-BC56-EDCAFD6B0934}" srcOrd="3" destOrd="0" presId="urn:microsoft.com/office/officeart/2008/layout/VerticalCurvedList"/>
    <dgm:cxn modelId="{7AEF6A50-4503-44B4-A3D6-AC89797519FE}" type="presParOf" srcId="{F1EC92D3-AB33-4D70-BA76-4FCCED6C8EBA}" destId="{751FCB08-65F3-49EB-B35A-053D781DFE46}" srcOrd="1" destOrd="0" presId="urn:microsoft.com/office/officeart/2008/layout/VerticalCurvedList"/>
    <dgm:cxn modelId="{F6CFE313-9CA6-4542-B498-FA264BB1D6D9}" type="presParOf" srcId="{F1EC92D3-AB33-4D70-BA76-4FCCED6C8EBA}" destId="{B86CE312-634D-4196-ADF0-55DF9DC9E676}" srcOrd="2" destOrd="0" presId="urn:microsoft.com/office/officeart/2008/layout/VerticalCurvedList"/>
    <dgm:cxn modelId="{17B707B3-13EB-4A86-9183-59EB326B6698}" type="presParOf" srcId="{B86CE312-634D-4196-ADF0-55DF9DC9E676}" destId="{76551CB2-13DE-4D54-8E73-4E56D2258CAD}" srcOrd="0" destOrd="0" presId="urn:microsoft.com/office/officeart/2008/layout/VerticalCurvedList"/>
    <dgm:cxn modelId="{1DB90BF4-995C-401E-8FAF-AE6E81BCD9BB}" type="presParOf" srcId="{F1EC92D3-AB33-4D70-BA76-4FCCED6C8EBA}" destId="{E59D9BA7-81A9-4F40-A6E6-34536BB1D284}" srcOrd="3" destOrd="0" presId="urn:microsoft.com/office/officeart/2008/layout/VerticalCurvedList"/>
    <dgm:cxn modelId="{51F8FD69-68EB-4508-98EA-3C6DA2995AEC}" type="presParOf" srcId="{F1EC92D3-AB33-4D70-BA76-4FCCED6C8EBA}" destId="{E2C58427-4CD6-41EE-B096-158CE2F5ACD4}" srcOrd="4" destOrd="0" presId="urn:microsoft.com/office/officeart/2008/layout/VerticalCurvedList"/>
    <dgm:cxn modelId="{97132DCB-8E49-49F4-B43D-CC60393494D2}" type="presParOf" srcId="{E2C58427-4CD6-41EE-B096-158CE2F5ACD4}" destId="{2CCFAA65-9F6C-4EE9-A1E4-0B89CFCB13A7}" srcOrd="0" destOrd="0" presId="urn:microsoft.com/office/officeart/2008/layout/VerticalCurvedList"/>
    <dgm:cxn modelId="{40C95AFD-0535-4A57-9318-B951F5CD5B14}" type="presParOf" srcId="{F1EC92D3-AB33-4D70-BA76-4FCCED6C8EBA}" destId="{08C97992-96F6-4E25-B7C6-FBF476AD5C85}" srcOrd="5" destOrd="0" presId="urn:microsoft.com/office/officeart/2008/layout/VerticalCurvedList"/>
    <dgm:cxn modelId="{F173C787-0B4D-4345-AB54-C6DCCA6ECECB}" type="presParOf" srcId="{F1EC92D3-AB33-4D70-BA76-4FCCED6C8EBA}" destId="{35EC8B1A-BC1C-43FF-8CA8-1887506AD859}" srcOrd="6" destOrd="0" presId="urn:microsoft.com/office/officeart/2008/layout/VerticalCurvedList"/>
    <dgm:cxn modelId="{95B48FE4-F24B-44A0-91BA-C3A8A71912B2}" type="presParOf" srcId="{35EC8B1A-BC1C-43FF-8CA8-1887506AD859}" destId="{ACBB6095-3A25-486A-8850-4CDA082CCAAC}" srcOrd="0" destOrd="0" presId="urn:microsoft.com/office/officeart/2008/layout/VerticalCurvedList"/>
    <dgm:cxn modelId="{E8FC750C-1351-44C9-8E58-0F61A90D1074}" type="presParOf" srcId="{F1EC92D3-AB33-4D70-BA76-4FCCED6C8EBA}" destId="{4D91354B-50E7-4CB6-9C45-A9D4BD636240}" srcOrd="7" destOrd="0" presId="urn:microsoft.com/office/officeart/2008/layout/VerticalCurvedList"/>
    <dgm:cxn modelId="{3AADC7B2-7833-4800-8EA7-B39CDB34CBCB}" type="presParOf" srcId="{F1EC92D3-AB33-4D70-BA76-4FCCED6C8EBA}" destId="{CD81A1E6-BE69-4C76-8733-91B8F5908F85}" srcOrd="8" destOrd="0" presId="urn:microsoft.com/office/officeart/2008/layout/VerticalCurvedList"/>
    <dgm:cxn modelId="{0120E52E-117D-414E-AB03-39A546BAD4F0}" type="presParOf" srcId="{CD81A1E6-BE69-4C76-8733-91B8F5908F85}" destId="{4FB88F58-F0D2-46D0-8C15-47A9168F917D}" srcOrd="0" destOrd="0" presId="urn:microsoft.com/office/officeart/2008/layout/VerticalCurvedList"/>
    <dgm:cxn modelId="{9963C8E6-7FC3-4ECD-8344-121ECB67D13C}" type="presParOf" srcId="{F1EC92D3-AB33-4D70-BA76-4FCCED6C8EBA}" destId="{AD2A4CE5-2180-47DE-A663-1B021E8F2E1D}" srcOrd="9" destOrd="0" presId="urn:microsoft.com/office/officeart/2008/layout/VerticalCurvedList"/>
    <dgm:cxn modelId="{21C9115A-13A5-47CA-A0DD-8F001B34390C}" type="presParOf" srcId="{F1EC92D3-AB33-4D70-BA76-4FCCED6C8EBA}" destId="{0589909E-3186-4749-8533-8655C31693D4}" srcOrd="10" destOrd="0" presId="urn:microsoft.com/office/officeart/2008/layout/VerticalCurvedList"/>
    <dgm:cxn modelId="{62A869A5-5045-4483-822D-172BE3580C68}" type="presParOf" srcId="{0589909E-3186-4749-8533-8655C31693D4}" destId="{F3B7EAB3-FA10-41F9-9D9F-08A65C07F34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27DB2730-BEFD-4B29-8FF8-6A12EB6884C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D3C16286-CCF4-47AB-AB45-A7FEDD4F4AD6}">
      <dgm:prSet/>
      <dgm:spPr/>
      <dgm:t>
        <a:bodyPr/>
        <a:lstStyle/>
        <a:p>
          <a:pPr rtl="0"/>
          <a:r>
            <a:rPr lang="el-GR" u="sng" smtClean="0"/>
            <a:t>τι επηρεάζει την χαμηλή αυτοεκτίμηση…</a:t>
          </a:r>
          <a:endParaRPr lang="el-GR"/>
        </a:p>
      </dgm:t>
    </dgm:pt>
    <dgm:pt modelId="{FDC22ABC-CE72-497C-9885-F4AE49583EF5}" type="parTrans" cxnId="{C3F49FFB-5C76-4322-80C7-2F17E351E437}">
      <dgm:prSet/>
      <dgm:spPr/>
      <dgm:t>
        <a:bodyPr/>
        <a:lstStyle/>
        <a:p>
          <a:endParaRPr lang="el-GR"/>
        </a:p>
      </dgm:t>
    </dgm:pt>
    <dgm:pt modelId="{45E2BB51-D6D0-4A4A-9D14-BE4E9D5C0BFB}" type="sibTrans" cxnId="{C3F49FFB-5C76-4322-80C7-2F17E351E437}">
      <dgm:prSet/>
      <dgm:spPr/>
      <dgm:t>
        <a:bodyPr/>
        <a:lstStyle/>
        <a:p>
          <a:endParaRPr lang="el-GR"/>
        </a:p>
      </dgm:t>
    </dgm:pt>
    <dgm:pt modelId="{0F038DD3-D2D2-483E-BF98-6D4131028F36}" type="pres">
      <dgm:prSet presAssocID="{27DB2730-BEFD-4B29-8FF8-6A12EB6884CF}" presName="linear" presStyleCnt="0">
        <dgm:presLayoutVars>
          <dgm:animLvl val="lvl"/>
          <dgm:resizeHandles val="exact"/>
        </dgm:presLayoutVars>
      </dgm:prSet>
      <dgm:spPr/>
      <dgm:t>
        <a:bodyPr/>
        <a:lstStyle/>
        <a:p>
          <a:endParaRPr lang="el-GR"/>
        </a:p>
      </dgm:t>
    </dgm:pt>
    <dgm:pt modelId="{D54D7C9A-6A69-49A1-9178-52992CC787C3}" type="pres">
      <dgm:prSet presAssocID="{D3C16286-CCF4-47AB-AB45-A7FEDD4F4AD6}" presName="parentText" presStyleLbl="node1" presStyleIdx="0" presStyleCnt="1">
        <dgm:presLayoutVars>
          <dgm:chMax val="0"/>
          <dgm:bulletEnabled val="1"/>
        </dgm:presLayoutVars>
      </dgm:prSet>
      <dgm:spPr/>
      <dgm:t>
        <a:bodyPr/>
        <a:lstStyle/>
        <a:p>
          <a:endParaRPr lang="el-GR"/>
        </a:p>
      </dgm:t>
    </dgm:pt>
  </dgm:ptLst>
  <dgm:cxnLst>
    <dgm:cxn modelId="{BA0A1B1E-4AD6-4740-AD4B-C4C93C767C84}" type="presOf" srcId="{27DB2730-BEFD-4B29-8FF8-6A12EB6884CF}" destId="{0F038DD3-D2D2-483E-BF98-6D4131028F36}" srcOrd="0" destOrd="0" presId="urn:microsoft.com/office/officeart/2005/8/layout/vList2"/>
    <dgm:cxn modelId="{C3F49FFB-5C76-4322-80C7-2F17E351E437}" srcId="{27DB2730-BEFD-4B29-8FF8-6A12EB6884CF}" destId="{D3C16286-CCF4-47AB-AB45-A7FEDD4F4AD6}" srcOrd="0" destOrd="0" parTransId="{FDC22ABC-CE72-497C-9885-F4AE49583EF5}" sibTransId="{45E2BB51-D6D0-4A4A-9D14-BE4E9D5C0BFB}"/>
    <dgm:cxn modelId="{3A5ACD1A-5D8B-4FA5-AF70-9D819416ED11}" type="presOf" srcId="{D3C16286-CCF4-47AB-AB45-A7FEDD4F4AD6}" destId="{D54D7C9A-6A69-49A1-9178-52992CC787C3}" srcOrd="0" destOrd="0" presId="urn:microsoft.com/office/officeart/2005/8/layout/vList2"/>
    <dgm:cxn modelId="{E97F892A-48B3-4F9A-A657-16C9622D7402}" type="presParOf" srcId="{0F038DD3-D2D2-483E-BF98-6D4131028F36}" destId="{D54D7C9A-6A69-49A1-9178-52992CC787C3}"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F5F55D25-5F2D-4D2F-8C4B-4179C86A2AE2}"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l-GR"/>
        </a:p>
      </dgm:t>
    </dgm:pt>
    <dgm:pt modelId="{83C5CBE8-D040-4231-B1C2-06CF30958786}">
      <dgm:prSet/>
      <dgm:spPr/>
      <dgm:t>
        <a:bodyPr/>
        <a:lstStyle/>
        <a:p>
          <a:pPr rtl="0"/>
          <a:r>
            <a:rPr lang="el-GR" b="0" i="0" smtClean="0"/>
            <a:t>Σιγουριά &amp; σταθερότητα (</a:t>
          </a:r>
          <a:r>
            <a:rPr lang="en-US" b="0" i="0" smtClean="0"/>
            <a:t>secure attachment</a:t>
          </a:r>
          <a:r>
            <a:rPr lang="el-GR" b="0" i="0" smtClean="0"/>
            <a:t>)</a:t>
          </a:r>
          <a:endParaRPr lang="el-GR"/>
        </a:p>
      </dgm:t>
    </dgm:pt>
    <dgm:pt modelId="{66FF0D93-061E-4642-ADEB-08FC8613C1C9}" type="parTrans" cxnId="{77AA06E8-1A84-4B40-A178-01016C12B5CD}">
      <dgm:prSet/>
      <dgm:spPr/>
      <dgm:t>
        <a:bodyPr/>
        <a:lstStyle/>
        <a:p>
          <a:endParaRPr lang="el-GR"/>
        </a:p>
      </dgm:t>
    </dgm:pt>
    <dgm:pt modelId="{44675910-24AE-4929-8762-CFBBC1D1A21A}" type="sibTrans" cxnId="{77AA06E8-1A84-4B40-A178-01016C12B5CD}">
      <dgm:prSet/>
      <dgm:spPr/>
      <dgm:t>
        <a:bodyPr/>
        <a:lstStyle/>
        <a:p>
          <a:endParaRPr lang="el-GR"/>
        </a:p>
      </dgm:t>
    </dgm:pt>
    <dgm:pt modelId="{E70318F6-42E8-4F5B-904A-453148DFB49A}">
      <dgm:prSet/>
      <dgm:spPr/>
      <dgm:t>
        <a:bodyPr/>
        <a:lstStyle/>
        <a:p>
          <a:pPr rtl="0"/>
          <a:r>
            <a:rPr lang="el-GR" b="0" i="0" smtClean="0"/>
            <a:t>Αυτονομία &amp; αίσθηση ταυτότητας (</a:t>
          </a:r>
          <a:r>
            <a:rPr lang="en-US" b="0" i="0" smtClean="0"/>
            <a:t>Praise</a:t>
          </a:r>
          <a:r>
            <a:rPr lang="el-GR" b="0" i="0" smtClean="0"/>
            <a:t>)</a:t>
          </a:r>
          <a:endParaRPr lang="el-GR"/>
        </a:p>
      </dgm:t>
    </dgm:pt>
    <dgm:pt modelId="{BB06EB9A-0F5E-4F8B-82F4-8595A7AD5E46}" type="parTrans" cxnId="{FD45E910-79F7-4E54-92FC-783226233386}">
      <dgm:prSet/>
      <dgm:spPr/>
      <dgm:t>
        <a:bodyPr/>
        <a:lstStyle/>
        <a:p>
          <a:endParaRPr lang="el-GR"/>
        </a:p>
      </dgm:t>
    </dgm:pt>
    <dgm:pt modelId="{A5588562-F4E5-48B8-B29B-13C9BD800F68}" type="sibTrans" cxnId="{FD45E910-79F7-4E54-92FC-783226233386}">
      <dgm:prSet/>
      <dgm:spPr/>
      <dgm:t>
        <a:bodyPr/>
        <a:lstStyle/>
        <a:p>
          <a:endParaRPr lang="el-GR"/>
        </a:p>
      </dgm:t>
    </dgm:pt>
    <dgm:pt modelId="{04BAAAAB-E19E-422D-98C2-D976B3C098AD}">
      <dgm:prSet/>
      <dgm:spPr/>
      <dgm:t>
        <a:bodyPr/>
        <a:lstStyle/>
        <a:p>
          <a:pPr rtl="0"/>
          <a:r>
            <a:rPr lang="el-GR" b="0" i="0" smtClean="0"/>
            <a:t>Ελευθερία έκφρασης αναγκών κ συναισθημάτων</a:t>
          </a:r>
          <a:r>
            <a:rPr lang="en-US" b="0" i="0" smtClean="0"/>
            <a:t> </a:t>
          </a:r>
          <a:r>
            <a:rPr lang="el-GR" b="0" i="0" smtClean="0"/>
            <a:t>(</a:t>
          </a:r>
          <a:r>
            <a:rPr lang="en-US" b="0" i="0" smtClean="0"/>
            <a:t>empathy &amp; validation</a:t>
          </a:r>
          <a:r>
            <a:rPr lang="el-GR" b="0" i="0" smtClean="0"/>
            <a:t>)</a:t>
          </a:r>
          <a:endParaRPr lang="el-GR"/>
        </a:p>
      </dgm:t>
    </dgm:pt>
    <dgm:pt modelId="{81F71C1E-1295-4C2E-B311-A45030FC32A5}" type="parTrans" cxnId="{89D1F6C1-E509-434F-B0B9-856537F2AB47}">
      <dgm:prSet/>
      <dgm:spPr/>
      <dgm:t>
        <a:bodyPr/>
        <a:lstStyle/>
        <a:p>
          <a:endParaRPr lang="el-GR"/>
        </a:p>
      </dgm:t>
    </dgm:pt>
    <dgm:pt modelId="{19FB34B8-6CCF-4D7B-B08E-8ABEA3F94195}" type="sibTrans" cxnId="{89D1F6C1-E509-434F-B0B9-856537F2AB47}">
      <dgm:prSet/>
      <dgm:spPr/>
      <dgm:t>
        <a:bodyPr/>
        <a:lstStyle/>
        <a:p>
          <a:endParaRPr lang="el-GR"/>
        </a:p>
      </dgm:t>
    </dgm:pt>
    <dgm:pt modelId="{59CA3C3F-EBA5-4E41-BD4A-4B6875FA6B7D}">
      <dgm:prSet/>
      <dgm:spPr/>
      <dgm:t>
        <a:bodyPr/>
        <a:lstStyle/>
        <a:p>
          <a:pPr rtl="0"/>
          <a:r>
            <a:rPr lang="el-GR" b="0" i="0" smtClean="0"/>
            <a:t>Παιχνίδι &amp; αυθορμητισμός (</a:t>
          </a:r>
          <a:r>
            <a:rPr lang="en-US" b="0" i="0" smtClean="0"/>
            <a:t>Freedom</a:t>
          </a:r>
          <a:r>
            <a:rPr lang="el-GR" b="0" i="0" smtClean="0"/>
            <a:t>)</a:t>
          </a:r>
          <a:endParaRPr lang="el-GR"/>
        </a:p>
      </dgm:t>
    </dgm:pt>
    <dgm:pt modelId="{4D83F6CB-564C-40CA-A747-037C73ACCAB4}" type="parTrans" cxnId="{E974E7B5-46EF-4492-AAB5-6DDF23CA6C14}">
      <dgm:prSet/>
      <dgm:spPr/>
      <dgm:t>
        <a:bodyPr/>
        <a:lstStyle/>
        <a:p>
          <a:endParaRPr lang="el-GR"/>
        </a:p>
      </dgm:t>
    </dgm:pt>
    <dgm:pt modelId="{34B9F5F6-AE9E-4A9C-8520-55C5EA1A6E6B}" type="sibTrans" cxnId="{E974E7B5-46EF-4492-AAB5-6DDF23CA6C14}">
      <dgm:prSet/>
      <dgm:spPr/>
      <dgm:t>
        <a:bodyPr/>
        <a:lstStyle/>
        <a:p>
          <a:endParaRPr lang="el-GR"/>
        </a:p>
      </dgm:t>
    </dgm:pt>
    <dgm:pt modelId="{01DCFAE7-9F06-470A-B4D6-5C709F91E80C}">
      <dgm:prSet/>
      <dgm:spPr/>
      <dgm:t>
        <a:bodyPr/>
        <a:lstStyle/>
        <a:p>
          <a:pPr rtl="0"/>
          <a:r>
            <a:rPr lang="el-GR" b="0" i="0" smtClean="0"/>
            <a:t>Οριοθέτηση &amp; καθοδήγηση (</a:t>
          </a:r>
          <a:r>
            <a:rPr lang="en-US" b="0" i="0" smtClean="0"/>
            <a:t>Guidance</a:t>
          </a:r>
          <a:r>
            <a:rPr lang="el-GR" b="0" i="0" smtClean="0"/>
            <a:t>)</a:t>
          </a:r>
          <a:endParaRPr lang="el-GR"/>
        </a:p>
      </dgm:t>
    </dgm:pt>
    <dgm:pt modelId="{F386F2F0-6387-4334-9C4E-814D6AF1DEB4}" type="parTrans" cxnId="{85AD6011-BF6C-4795-991A-2E04D42F3C54}">
      <dgm:prSet/>
      <dgm:spPr/>
      <dgm:t>
        <a:bodyPr/>
        <a:lstStyle/>
        <a:p>
          <a:endParaRPr lang="el-GR"/>
        </a:p>
      </dgm:t>
    </dgm:pt>
    <dgm:pt modelId="{7BFEB0E5-AE01-463B-B6A0-B33122359202}" type="sibTrans" cxnId="{85AD6011-BF6C-4795-991A-2E04D42F3C54}">
      <dgm:prSet/>
      <dgm:spPr/>
      <dgm:t>
        <a:bodyPr/>
        <a:lstStyle/>
        <a:p>
          <a:endParaRPr lang="el-GR"/>
        </a:p>
      </dgm:t>
    </dgm:pt>
    <dgm:pt modelId="{78262047-B04D-445D-BB9A-1A701BE02A87}" type="pres">
      <dgm:prSet presAssocID="{F5F55D25-5F2D-4D2F-8C4B-4179C86A2AE2}" presName="rootnode" presStyleCnt="0">
        <dgm:presLayoutVars>
          <dgm:chMax/>
          <dgm:chPref/>
          <dgm:dir/>
          <dgm:animLvl val="lvl"/>
        </dgm:presLayoutVars>
      </dgm:prSet>
      <dgm:spPr/>
      <dgm:t>
        <a:bodyPr/>
        <a:lstStyle/>
        <a:p>
          <a:endParaRPr lang="el-GR"/>
        </a:p>
      </dgm:t>
    </dgm:pt>
    <dgm:pt modelId="{F195F80F-4D89-4A12-9268-E9D8BCD46B2C}" type="pres">
      <dgm:prSet presAssocID="{83C5CBE8-D040-4231-B1C2-06CF30958786}" presName="composite" presStyleCnt="0"/>
      <dgm:spPr/>
    </dgm:pt>
    <dgm:pt modelId="{C4E65D68-85B2-4125-A8BA-A345C2919E8E}" type="pres">
      <dgm:prSet presAssocID="{83C5CBE8-D040-4231-B1C2-06CF30958786}" presName="LShape" presStyleLbl="alignNode1" presStyleIdx="0" presStyleCnt="9"/>
      <dgm:spPr/>
    </dgm:pt>
    <dgm:pt modelId="{E4683A70-AEF7-4AB0-8456-899D8B635AA3}" type="pres">
      <dgm:prSet presAssocID="{83C5CBE8-D040-4231-B1C2-06CF30958786}" presName="ParentText" presStyleLbl="revTx" presStyleIdx="0" presStyleCnt="5">
        <dgm:presLayoutVars>
          <dgm:chMax val="0"/>
          <dgm:chPref val="0"/>
          <dgm:bulletEnabled val="1"/>
        </dgm:presLayoutVars>
      </dgm:prSet>
      <dgm:spPr/>
      <dgm:t>
        <a:bodyPr/>
        <a:lstStyle/>
        <a:p>
          <a:endParaRPr lang="el-GR"/>
        </a:p>
      </dgm:t>
    </dgm:pt>
    <dgm:pt modelId="{0AE2EBB2-7055-430C-9F4E-DA61F5CEAD68}" type="pres">
      <dgm:prSet presAssocID="{83C5CBE8-D040-4231-B1C2-06CF30958786}" presName="Triangle" presStyleLbl="alignNode1" presStyleIdx="1" presStyleCnt="9"/>
      <dgm:spPr/>
    </dgm:pt>
    <dgm:pt modelId="{447560A3-25CC-45B9-85E1-1CCE9E9E9D0B}" type="pres">
      <dgm:prSet presAssocID="{44675910-24AE-4929-8762-CFBBC1D1A21A}" presName="sibTrans" presStyleCnt="0"/>
      <dgm:spPr/>
    </dgm:pt>
    <dgm:pt modelId="{6155CA7A-2A67-4725-B048-C7437FD237AE}" type="pres">
      <dgm:prSet presAssocID="{44675910-24AE-4929-8762-CFBBC1D1A21A}" presName="space" presStyleCnt="0"/>
      <dgm:spPr/>
    </dgm:pt>
    <dgm:pt modelId="{3F0B7AD8-3C63-4670-9D1E-DF7615123A1F}" type="pres">
      <dgm:prSet presAssocID="{E70318F6-42E8-4F5B-904A-453148DFB49A}" presName="composite" presStyleCnt="0"/>
      <dgm:spPr/>
    </dgm:pt>
    <dgm:pt modelId="{13A60194-B468-4280-9AB4-30534C7D6E53}" type="pres">
      <dgm:prSet presAssocID="{E70318F6-42E8-4F5B-904A-453148DFB49A}" presName="LShape" presStyleLbl="alignNode1" presStyleIdx="2" presStyleCnt="9"/>
      <dgm:spPr/>
    </dgm:pt>
    <dgm:pt modelId="{E5D26F50-799F-452B-95A7-C697861AF9B9}" type="pres">
      <dgm:prSet presAssocID="{E70318F6-42E8-4F5B-904A-453148DFB49A}" presName="ParentText" presStyleLbl="revTx" presStyleIdx="1" presStyleCnt="5">
        <dgm:presLayoutVars>
          <dgm:chMax val="0"/>
          <dgm:chPref val="0"/>
          <dgm:bulletEnabled val="1"/>
        </dgm:presLayoutVars>
      </dgm:prSet>
      <dgm:spPr/>
      <dgm:t>
        <a:bodyPr/>
        <a:lstStyle/>
        <a:p>
          <a:endParaRPr lang="el-GR"/>
        </a:p>
      </dgm:t>
    </dgm:pt>
    <dgm:pt modelId="{71E86A96-B7F6-44B5-A5B4-C0877344EE3A}" type="pres">
      <dgm:prSet presAssocID="{E70318F6-42E8-4F5B-904A-453148DFB49A}" presName="Triangle" presStyleLbl="alignNode1" presStyleIdx="3" presStyleCnt="9"/>
      <dgm:spPr/>
    </dgm:pt>
    <dgm:pt modelId="{D0CFE51F-DE82-441D-B3A5-4DB3D0BB3CA2}" type="pres">
      <dgm:prSet presAssocID="{A5588562-F4E5-48B8-B29B-13C9BD800F68}" presName="sibTrans" presStyleCnt="0"/>
      <dgm:spPr/>
    </dgm:pt>
    <dgm:pt modelId="{7F54DE2A-6252-468D-B3EB-526396EAA2D3}" type="pres">
      <dgm:prSet presAssocID="{A5588562-F4E5-48B8-B29B-13C9BD800F68}" presName="space" presStyleCnt="0"/>
      <dgm:spPr/>
    </dgm:pt>
    <dgm:pt modelId="{BADDD816-0414-4742-952F-252C82C69D8C}" type="pres">
      <dgm:prSet presAssocID="{04BAAAAB-E19E-422D-98C2-D976B3C098AD}" presName="composite" presStyleCnt="0"/>
      <dgm:spPr/>
    </dgm:pt>
    <dgm:pt modelId="{58517CFB-6B6A-4F3E-8CE9-E0B6AE073571}" type="pres">
      <dgm:prSet presAssocID="{04BAAAAB-E19E-422D-98C2-D976B3C098AD}" presName="LShape" presStyleLbl="alignNode1" presStyleIdx="4" presStyleCnt="9"/>
      <dgm:spPr/>
    </dgm:pt>
    <dgm:pt modelId="{909B445A-48EF-4C45-810A-157B759D4EE9}" type="pres">
      <dgm:prSet presAssocID="{04BAAAAB-E19E-422D-98C2-D976B3C098AD}" presName="ParentText" presStyleLbl="revTx" presStyleIdx="2" presStyleCnt="5">
        <dgm:presLayoutVars>
          <dgm:chMax val="0"/>
          <dgm:chPref val="0"/>
          <dgm:bulletEnabled val="1"/>
        </dgm:presLayoutVars>
      </dgm:prSet>
      <dgm:spPr/>
      <dgm:t>
        <a:bodyPr/>
        <a:lstStyle/>
        <a:p>
          <a:endParaRPr lang="el-GR"/>
        </a:p>
      </dgm:t>
    </dgm:pt>
    <dgm:pt modelId="{C33A7A50-D1FF-4F40-90DA-25345BD40C44}" type="pres">
      <dgm:prSet presAssocID="{04BAAAAB-E19E-422D-98C2-D976B3C098AD}" presName="Triangle" presStyleLbl="alignNode1" presStyleIdx="5" presStyleCnt="9"/>
      <dgm:spPr/>
    </dgm:pt>
    <dgm:pt modelId="{12724148-A357-449D-93CD-324DB32296EA}" type="pres">
      <dgm:prSet presAssocID="{19FB34B8-6CCF-4D7B-B08E-8ABEA3F94195}" presName="sibTrans" presStyleCnt="0"/>
      <dgm:spPr/>
    </dgm:pt>
    <dgm:pt modelId="{24B60B5A-7910-47AD-AF0E-FC22AA72EE81}" type="pres">
      <dgm:prSet presAssocID="{19FB34B8-6CCF-4D7B-B08E-8ABEA3F94195}" presName="space" presStyleCnt="0"/>
      <dgm:spPr/>
    </dgm:pt>
    <dgm:pt modelId="{E7282520-8373-48EB-ABEA-724FDB66B87E}" type="pres">
      <dgm:prSet presAssocID="{59CA3C3F-EBA5-4E41-BD4A-4B6875FA6B7D}" presName="composite" presStyleCnt="0"/>
      <dgm:spPr/>
    </dgm:pt>
    <dgm:pt modelId="{ADF79810-AAF2-405B-8160-A4C1213AEA61}" type="pres">
      <dgm:prSet presAssocID="{59CA3C3F-EBA5-4E41-BD4A-4B6875FA6B7D}" presName="LShape" presStyleLbl="alignNode1" presStyleIdx="6" presStyleCnt="9"/>
      <dgm:spPr/>
    </dgm:pt>
    <dgm:pt modelId="{B08C47B5-0FA0-4119-AABF-712592A231B3}" type="pres">
      <dgm:prSet presAssocID="{59CA3C3F-EBA5-4E41-BD4A-4B6875FA6B7D}" presName="ParentText" presStyleLbl="revTx" presStyleIdx="3" presStyleCnt="5">
        <dgm:presLayoutVars>
          <dgm:chMax val="0"/>
          <dgm:chPref val="0"/>
          <dgm:bulletEnabled val="1"/>
        </dgm:presLayoutVars>
      </dgm:prSet>
      <dgm:spPr/>
      <dgm:t>
        <a:bodyPr/>
        <a:lstStyle/>
        <a:p>
          <a:endParaRPr lang="el-GR"/>
        </a:p>
      </dgm:t>
    </dgm:pt>
    <dgm:pt modelId="{6E4E534D-A786-4884-A048-5CA3A5E47D7D}" type="pres">
      <dgm:prSet presAssocID="{59CA3C3F-EBA5-4E41-BD4A-4B6875FA6B7D}" presName="Triangle" presStyleLbl="alignNode1" presStyleIdx="7" presStyleCnt="9"/>
      <dgm:spPr/>
    </dgm:pt>
    <dgm:pt modelId="{A4C9DF4D-47FD-49AB-908E-D2B632E7C2A0}" type="pres">
      <dgm:prSet presAssocID="{34B9F5F6-AE9E-4A9C-8520-55C5EA1A6E6B}" presName="sibTrans" presStyleCnt="0"/>
      <dgm:spPr/>
    </dgm:pt>
    <dgm:pt modelId="{C6563E82-F869-4D3F-96A7-376079EC7A9A}" type="pres">
      <dgm:prSet presAssocID="{34B9F5F6-AE9E-4A9C-8520-55C5EA1A6E6B}" presName="space" presStyleCnt="0"/>
      <dgm:spPr/>
    </dgm:pt>
    <dgm:pt modelId="{C1AE9116-7F19-40C8-BC2C-75383B237973}" type="pres">
      <dgm:prSet presAssocID="{01DCFAE7-9F06-470A-B4D6-5C709F91E80C}" presName="composite" presStyleCnt="0"/>
      <dgm:spPr/>
    </dgm:pt>
    <dgm:pt modelId="{3477FD66-B63A-4873-AB92-585098676BB6}" type="pres">
      <dgm:prSet presAssocID="{01DCFAE7-9F06-470A-B4D6-5C709F91E80C}" presName="LShape" presStyleLbl="alignNode1" presStyleIdx="8" presStyleCnt="9"/>
      <dgm:spPr/>
    </dgm:pt>
    <dgm:pt modelId="{9CE23676-ABFB-4E32-AF6D-8C9EDF7E17F3}" type="pres">
      <dgm:prSet presAssocID="{01DCFAE7-9F06-470A-B4D6-5C709F91E80C}" presName="ParentText" presStyleLbl="revTx" presStyleIdx="4" presStyleCnt="5">
        <dgm:presLayoutVars>
          <dgm:chMax val="0"/>
          <dgm:chPref val="0"/>
          <dgm:bulletEnabled val="1"/>
        </dgm:presLayoutVars>
      </dgm:prSet>
      <dgm:spPr/>
      <dgm:t>
        <a:bodyPr/>
        <a:lstStyle/>
        <a:p>
          <a:endParaRPr lang="el-GR"/>
        </a:p>
      </dgm:t>
    </dgm:pt>
  </dgm:ptLst>
  <dgm:cxnLst>
    <dgm:cxn modelId="{F037E8E5-93B8-4241-A445-AD59441CC370}" type="presOf" srcId="{01DCFAE7-9F06-470A-B4D6-5C709F91E80C}" destId="{9CE23676-ABFB-4E32-AF6D-8C9EDF7E17F3}" srcOrd="0" destOrd="0" presId="urn:microsoft.com/office/officeart/2009/3/layout/StepUpProcess"/>
    <dgm:cxn modelId="{89D1F6C1-E509-434F-B0B9-856537F2AB47}" srcId="{F5F55D25-5F2D-4D2F-8C4B-4179C86A2AE2}" destId="{04BAAAAB-E19E-422D-98C2-D976B3C098AD}" srcOrd="2" destOrd="0" parTransId="{81F71C1E-1295-4C2E-B311-A45030FC32A5}" sibTransId="{19FB34B8-6CCF-4D7B-B08E-8ABEA3F94195}"/>
    <dgm:cxn modelId="{3333CEC0-664A-40EB-9950-BD820EC81FAB}" type="presOf" srcId="{F5F55D25-5F2D-4D2F-8C4B-4179C86A2AE2}" destId="{78262047-B04D-445D-BB9A-1A701BE02A87}" srcOrd="0" destOrd="0" presId="urn:microsoft.com/office/officeart/2009/3/layout/StepUpProcess"/>
    <dgm:cxn modelId="{85AD6011-BF6C-4795-991A-2E04D42F3C54}" srcId="{F5F55D25-5F2D-4D2F-8C4B-4179C86A2AE2}" destId="{01DCFAE7-9F06-470A-B4D6-5C709F91E80C}" srcOrd="4" destOrd="0" parTransId="{F386F2F0-6387-4334-9C4E-814D6AF1DEB4}" sibTransId="{7BFEB0E5-AE01-463B-B6A0-B33122359202}"/>
    <dgm:cxn modelId="{A5608411-9327-4B09-9636-01F73E7663E7}" type="presOf" srcId="{04BAAAAB-E19E-422D-98C2-D976B3C098AD}" destId="{909B445A-48EF-4C45-810A-157B759D4EE9}" srcOrd="0" destOrd="0" presId="urn:microsoft.com/office/officeart/2009/3/layout/StepUpProcess"/>
    <dgm:cxn modelId="{2519356D-513B-4C7C-BE87-8B877BB286F4}" type="presOf" srcId="{E70318F6-42E8-4F5B-904A-453148DFB49A}" destId="{E5D26F50-799F-452B-95A7-C697861AF9B9}" srcOrd="0" destOrd="0" presId="urn:microsoft.com/office/officeart/2009/3/layout/StepUpProcess"/>
    <dgm:cxn modelId="{77AA06E8-1A84-4B40-A178-01016C12B5CD}" srcId="{F5F55D25-5F2D-4D2F-8C4B-4179C86A2AE2}" destId="{83C5CBE8-D040-4231-B1C2-06CF30958786}" srcOrd="0" destOrd="0" parTransId="{66FF0D93-061E-4642-ADEB-08FC8613C1C9}" sibTransId="{44675910-24AE-4929-8762-CFBBC1D1A21A}"/>
    <dgm:cxn modelId="{2E20FCB2-8197-45E4-8696-EB88C9F21232}" type="presOf" srcId="{59CA3C3F-EBA5-4E41-BD4A-4B6875FA6B7D}" destId="{B08C47B5-0FA0-4119-AABF-712592A231B3}" srcOrd="0" destOrd="0" presId="urn:microsoft.com/office/officeart/2009/3/layout/StepUpProcess"/>
    <dgm:cxn modelId="{FD45E910-79F7-4E54-92FC-783226233386}" srcId="{F5F55D25-5F2D-4D2F-8C4B-4179C86A2AE2}" destId="{E70318F6-42E8-4F5B-904A-453148DFB49A}" srcOrd="1" destOrd="0" parTransId="{BB06EB9A-0F5E-4F8B-82F4-8595A7AD5E46}" sibTransId="{A5588562-F4E5-48B8-B29B-13C9BD800F68}"/>
    <dgm:cxn modelId="{E974E7B5-46EF-4492-AAB5-6DDF23CA6C14}" srcId="{F5F55D25-5F2D-4D2F-8C4B-4179C86A2AE2}" destId="{59CA3C3F-EBA5-4E41-BD4A-4B6875FA6B7D}" srcOrd="3" destOrd="0" parTransId="{4D83F6CB-564C-40CA-A747-037C73ACCAB4}" sibTransId="{34B9F5F6-AE9E-4A9C-8520-55C5EA1A6E6B}"/>
    <dgm:cxn modelId="{52B66B8C-7617-4A42-B435-5A47C09B6AB3}" type="presOf" srcId="{83C5CBE8-D040-4231-B1C2-06CF30958786}" destId="{E4683A70-AEF7-4AB0-8456-899D8B635AA3}" srcOrd="0" destOrd="0" presId="urn:microsoft.com/office/officeart/2009/3/layout/StepUpProcess"/>
    <dgm:cxn modelId="{5934488D-35B2-4BC6-8077-2C5D436E0C3A}" type="presParOf" srcId="{78262047-B04D-445D-BB9A-1A701BE02A87}" destId="{F195F80F-4D89-4A12-9268-E9D8BCD46B2C}" srcOrd="0" destOrd="0" presId="urn:microsoft.com/office/officeart/2009/3/layout/StepUpProcess"/>
    <dgm:cxn modelId="{526A1EF1-3B31-4FEB-8DC2-8EA67FB7FF2D}" type="presParOf" srcId="{F195F80F-4D89-4A12-9268-E9D8BCD46B2C}" destId="{C4E65D68-85B2-4125-A8BA-A345C2919E8E}" srcOrd="0" destOrd="0" presId="urn:microsoft.com/office/officeart/2009/3/layout/StepUpProcess"/>
    <dgm:cxn modelId="{5F392AE0-3E14-4B43-9064-FA9E4352CE0E}" type="presParOf" srcId="{F195F80F-4D89-4A12-9268-E9D8BCD46B2C}" destId="{E4683A70-AEF7-4AB0-8456-899D8B635AA3}" srcOrd="1" destOrd="0" presId="urn:microsoft.com/office/officeart/2009/3/layout/StepUpProcess"/>
    <dgm:cxn modelId="{5FDB3016-32A2-473D-93BA-48186C501378}" type="presParOf" srcId="{F195F80F-4D89-4A12-9268-E9D8BCD46B2C}" destId="{0AE2EBB2-7055-430C-9F4E-DA61F5CEAD68}" srcOrd="2" destOrd="0" presId="urn:microsoft.com/office/officeart/2009/3/layout/StepUpProcess"/>
    <dgm:cxn modelId="{F2697A3C-5C0C-4636-876A-F308026C9806}" type="presParOf" srcId="{78262047-B04D-445D-BB9A-1A701BE02A87}" destId="{447560A3-25CC-45B9-85E1-1CCE9E9E9D0B}" srcOrd="1" destOrd="0" presId="urn:microsoft.com/office/officeart/2009/3/layout/StepUpProcess"/>
    <dgm:cxn modelId="{44C87B30-B8FB-4369-92E5-A36DAD70FFC1}" type="presParOf" srcId="{447560A3-25CC-45B9-85E1-1CCE9E9E9D0B}" destId="{6155CA7A-2A67-4725-B048-C7437FD237AE}" srcOrd="0" destOrd="0" presId="urn:microsoft.com/office/officeart/2009/3/layout/StepUpProcess"/>
    <dgm:cxn modelId="{0DCCBD99-A8C0-4344-BF28-F9B4D0A2AE5F}" type="presParOf" srcId="{78262047-B04D-445D-BB9A-1A701BE02A87}" destId="{3F0B7AD8-3C63-4670-9D1E-DF7615123A1F}" srcOrd="2" destOrd="0" presId="urn:microsoft.com/office/officeart/2009/3/layout/StepUpProcess"/>
    <dgm:cxn modelId="{574A3B97-F5D9-4B34-8802-3812990B8FE9}" type="presParOf" srcId="{3F0B7AD8-3C63-4670-9D1E-DF7615123A1F}" destId="{13A60194-B468-4280-9AB4-30534C7D6E53}" srcOrd="0" destOrd="0" presId="urn:microsoft.com/office/officeart/2009/3/layout/StepUpProcess"/>
    <dgm:cxn modelId="{831DEF0F-FB9D-4528-A2A9-02EE64B4F914}" type="presParOf" srcId="{3F0B7AD8-3C63-4670-9D1E-DF7615123A1F}" destId="{E5D26F50-799F-452B-95A7-C697861AF9B9}" srcOrd="1" destOrd="0" presId="urn:microsoft.com/office/officeart/2009/3/layout/StepUpProcess"/>
    <dgm:cxn modelId="{76F1D246-B9B9-459D-ADAF-277289E04634}" type="presParOf" srcId="{3F0B7AD8-3C63-4670-9D1E-DF7615123A1F}" destId="{71E86A96-B7F6-44B5-A5B4-C0877344EE3A}" srcOrd="2" destOrd="0" presId="urn:microsoft.com/office/officeart/2009/3/layout/StepUpProcess"/>
    <dgm:cxn modelId="{5CD30217-0308-4028-9D49-31921C40E5DD}" type="presParOf" srcId="{78262047-B04D-445D-BB9A-1A701BE02A87}" destId="{D0CFE51F-DE82-441D-B3A5-4DB3D0BB3CA2}" srcOrd="3" destOrd="0" presId="urn:microsoft.com/office/officeart/2009/3/layout/StepUpProcess"/>
    <dgm:cxn modelId="{9809C61C-ED64-4142-B0EF-BE6D27F29F37}" type="presParOf" srcId="{D0CFE51F-DE82-441D-B3A5-4DB3D0BB3CA2}" destId="{7F54DE2A-6252-468D-B3EB-526396EAA2D3}" srcOrd="0" destOrd="0" presId="urn:microsoft.com/office/officeart/2009/3/layout/StepUpProcess"/>
    <dgm:cxn modelId="{92F739D1-24CE-4805-AC2A-658965FB56BD}" type="presParOf" srcId="{78262047-B04D-445D-BB9A-1A701BE02A87}" destId="{BADDD816-0414-4742-952F-252C82C69D8C}" srcOrd="4" destOrd="0" presId="urn:microsoft.com/office/officeart/2009/3/layout/StepUpProcess"/>
    <dgm:cxn modelId="{55B6D6FB-0589-4637-ABE4-E04133D231CD}" type="presParOf" srcId="{BADDD816-0414-4742-952F-252C82C69D8C}" destId="{58517CFB-6B6A-4F3E-8CE9-E0B6AE073571}" srcOrd="0" destOrd="0" presId="urn:microsoft.com/office/officeart/2009/3/layout/StepUpProcess"/>
    <dgm:cxn modelId="{29038B3D-CDCE-4A9F-AC0C-0A76B1DAE249}" type="presParOf" srcId="{BADDD816-0414-4742-952F-252C82C69D8C}" destId="{909B445A-48EF-4C45-810A-157B759D4EE9}" srcOrd="1" destOrd="0" presId="urn:microsoft.com/office/officeart/2009/3/layout/StepUpProcess"/>
    <dgm:cxn modelId="{6454C8D1-7829-4230-B8D8-21DFD088E5F7}" type="presParOf" srcId="{BADDD816-0414-4742-952F-252C82C69D8C}" destId="{C33A7A50-D1FF-4F40-90DA-25345BD40C44}" srcOrd="2" destOrd="0" presId="urn:microsoft.com/office/officeart/2009/3/layout/StepUpProcess"/>
    <dgm:cxn modelId="{D30B2BB0-739F-4639-AECB-2709DE9A099B}" type="presParOf" srcId="{78262047-B04D-445D-BB9A-1A701BE02A87}" destId="{12724148-A357-449D-93CD-324DB32296EA}" srcOrd="5" destOrd="0" presId="urn:microsoft.com/office/officeart/2009/3/layout/StepUpProcess"/>
    <dgm:cxn modelId="{AFDC8B79-AFEE-401C-A2C4-84E0581E721B}" type="presParOf" srcId="{12724148-A357-449D-93CD-324DB32296EA}" destId="{24B60B5A-7910-47AD-AF0E-FC22AA72EE81}" srcOrd="0" destOrd="0" presId="urn:microsoft.com/office/officeart/2009/3/layout/StepUpProcess"/>
    <dgm:cxn modelId="{5DD92622-1FD7-405F-A4B4-1424DAF9271E}" type="presParOf" srcId="{78262047-B04D-445D-BB9A-1A701BE02A87}" destId="{E7282520-8373-48EB-ABEA-724FDB66B87E}" srcOrd="6" destOrd="0" presId="urn:microsoft.com/office/officeart/2009/3/layout/StepUpProcess"/>
    <dgm:cxn modelId="{7EA44B83-769E-46E1-857D-7CD8DCBF8910}" type="presParOf" srcId="{E7282520-8373-48EB-ABEA-724FDB66B87E}" destId="{ADF79810-AAF2-405B-8160-A4C1213AEA61}" srcOrd="0" destOrd="0" presId="urn:microsoft.com/office/officeart/2009/3/layout/StepUpProcess"/>
    <dgm:cxn modelId="{7DDCFCE0-EEBF-47BC-AC15-698A6AF4ABDA}" type="presParOf" srcId="{E7282520-8373-48EB-ABEA-724FDB66B87E}" destId="{B08C47B5-0FA0-4119-AABF-712592A231B3}" srcOrd="1" destOrd="0" presId="urn:microsoft.com/office/officeart/2009/3/layout/StepUpProcess"/>
    <dgm:cxn modelId="{D667EA7C-E785-4DF5-A471-ECCA17936156}" type="presParOf" srcId="{E7282520-8373-48EB-ABEA-724FDB66B87E}" destId="{6E4E534D-A786-4884-A048-5CA3A5E47D7D}" srcOrd="2" destOrd="0" presId="urn:microsoft.com/office/officeart/2009/3/layout/StepUpProcess"/>
    <dgm:cxn modelId="{30E9226D-E87F-4BAC-BC06-7C7D5AA921E1}" type="presParOf" srcId="{78262047-B04D-445D-BB9A-1A701BE02A87}" destId="{A4C9DF4D-47FD-49AB-908E-D2B632E7C2A0}" srcOrd="7" destOrd="0" presId="urn:microsoft.com/office/officeart/2009/3/layout/StepUpProcess"/>
    <dgm:cxn modelId="{464696C1-BF5E-4F21-9475-24395A074179}" type="presParOf" srcId="{A4C9DF4D-47FD-49AB-908E-D2B632E7C2A0}" destId="{C6563E82-F869-4D3F-96A7-376079EC7A9A}" srcOrd="0" destOrd="0" presId="urn:microsoft.com/office/officeart/2009/3/layout/StepUpProcess"/>
    <dgm:cxn modelId="{8C0FA7A4-ECA2-4AB0-8E3C-FA45D37217E4}" type="presParOf" srcId="{78262047-B04D-445D-BB9A-1A701BE02A87}" destId="{C1AE9116-7F19-40C8-BC2C-75383B237973}" srcOrd="8" destOrd="0" presId="urn:microsoft.com/office/officeart/2009/3/layout/StepUpProcess"/>
    <dgm:cxn modelId="{D11E293D-D25C-4E15-A6DA-522AD23012F7}" type="presParOf" srcId="{C1AE9116-7F19-40C8-BC2C-75383B237973}" destId="{3477FD66-B63A-4873-AB92-585098676BB6}" srcOrd="0" destOrd="0" presId="urn:microsoft.com/office/officeart/2009/3/layout/StepUpProcess"/>
    <dgm:cxn modelId="{3E572FD3-DFC7-48B2-87B9-CDB3396B0B94}" type="presParOf" srcId="{C1AE9116-7F19-40C8-BC2C-75383B237973}" destId="{9CE23676-ABFB-4E32-AF6D-8C9EDF7E17F3}"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3.xml><?xml version="1.0" encoding="utf-8"?>
<dgm:dataModel xmlns:dgm="http://schemas.openxmlformats.org/drawingml/2006/diagram" xmlns:a="http://schemas.openxmlformats.org/drawingml/2006/main">
  <dgm:ptLst>
    <dgm:pt modelId="{4595B55B-63C3-4317-95F3-CAE5EBE60CE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DDD19E8D-5C5E-45B4-8971-8F26C7E723E6}">
      <dgm:prSet custT="1"/>
      <dgm:spPr/>
      <dgm:t>
        <a:bodyPr/>
        <a:lstStyle/>
        <a:p>
          <a:pPr algn="ctr" rtl="0"/>
          <a:r>
            <a:rPr lang="el-GR" sz="4000" b="1" dirty="0" smtClean="0"/>
            <a:t>Σύμφωνα με τον </a:t>
          </a:r>
          <a:r>
            <a:rPr lang="en-US" sz="4000" b="1" dirty="0" smtClean="0"/>
            <a:t>Young </a:t>
          </a:r>
          <a:r>
            <a:rPr lang="el-GR" sz="4000" b="1" dirty="0" smtClean="0"/>
            <a:t>υπάρχουν 5 βασικές ανάγκες απαραίτητες για μια υγιή αυτοεκτίμηση</a:t>
          </a:r>
          <a:endParaRPr lang="el-GR" sz="4000" dirty="0"/>
        </a:p>
      </dgm:t>
    </dgm:pt>
    <dgm:pt modelId="{B49EFD04-1D80-4A76-8E03-7D1B0F0E6A67}" type="parTrans" cxnId="{CE5B19B5-1309-43EB-B5C1-0A63DD71CB11}">
      <dgm:prSet/>
      <dgm:spPr/>
      <dgm:t>
        <a:bodyPr/>
        <a:lstStyle/>
        <a:p>
          <a:endParaRPr lang="el-GR"/>
        </a:p>
      </dgm:t>
    </dgm:pt>
    <dgm:pt modelId="{53368636-7252-44F3-B8CD-DD7F78B93E8C}" type="sibTrans" cxnId="{CE5B19B5-1309-43EB-B5C1-0A63DD71CB11}">
      <dgm:prSet/>
      <dgm:spPr/>
      <dgm:t>
        <a:bodyPr/>
        <a:lstStyle/>
        <a:p>
          <a:endParaRPr lang="el-GR"/>
        </a:p>
      </dgm:t>
    </dgm:pt>
    <dgm:pt modelId="{14851792-FB66-481D-BE1D-03DCB8EED748}" type="pres">
      <dgm:prSet presAssocID="{4595B55B-63C3-4317-95F3-CAE5EBE60CEC}" presName="linear" presStyleCnt="0">
        <dgm:presLayoutVars>
          <dgm:animLvl val="lvl"/>
          <dgm:resizeHandles val="exact"/>
        </dgm:presLayoutVars>
      </dgm:prSet>
      <dgm:spPr/>
      <dgm:t>
        <a:bodyPr/>
        <a:lstStyle/>
        <a:p>
          <a:endParaRPr lang="el-GR"/>
        </a:p>
      </dgm:t>
    </dgm:pt>
    <dgm:pt modelId="{161214DB-9495-4D8A-8411-821742D7A17C}" type="pres">
      <dgm:prSet presAssocID="{DDD19E8D-5C5E-45B4-8971-8F26C7E723E6}" presName="parentText" presStyleLbl="node1" presStyleIdx="0" presStyleCnt="1">
        <dgm:presLayoutVars>
          <dgm:chMax val="0"/>
          <dgm:bulletEnabled val="1"/>
        </dgm:presLayoutVars>
      </dgm:prSet>
      <dgm:spPr/>
      <dgm:t>
        <a:bodyPr/>
        <a:lstStyle/>
        <a:p>
          <a:endParaRPr lang="el-GR"/>
        </a:p>
      </dgm:t>
    </dgm:pt>
  </dgm:ptLst>
  <dgm:cxnLst>
    <dgm:cxn modelId="{40F16DD1-E768-406C-AC71-45FB4512519C}" type="presOf" srcId="{DDD19E8D-5C5E-45B4-8971-8F26C7E723E6}" destId="{161214DB-9495-4D8A-8411-821742D7A17C}" srcOrd="0" destOrd="0" presId="urn:microsoft.com/office/officeart/2005/8/layout/vList2"/>
    <dgm:cxn modelId="{CE5B19B5-1309-43EB-B5C1-0A63DD71CB11}" srcId="{4595B55B-63C3-4317-95F3-CAE5EBE60CEC}" destId="{DDD19E8D-5C5E-45B4-8971-8F26C7E723E6}" srcOrd="0" destOrd="0" parTransId="{B49EFD04-1D80-4A76-8E03-7D1B0F0E6A67}" sibTransId="{53368636-7252-44F3-B8CD-DD7F78B93E8C}"/>
    <dgm:cxn modelId="{49D3FCF5-0493-4710-A3FC-B24DA83B0E2B}" type="presOf" srcId="{4595B55B-63C3-4317-95F3-CAE5EBE60CEC}" destId="{14851792-FB66-481D-BE1D-03DCB8EED748}" srcOrd="0" destOrd="0" presId="urn:microsoft.com/office/officeart/2005/8/layout/vList2"/>
    <dgm:cxn modelId="{20EA0C77-C42A-498D-89AC-DDE04F85E6D4}" type="presParOf" srcId="{14851792-FB66-481D-BE1D-03DCB8EED748}" destId="{161214DB-9495-4D8A-8411-821742D7A17C}"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4.xml><?xml version="1.0" encoding="utf-8"?>
<dgm:dataModel xmlns:dgm="http://schemas.openxmlformats.org/drawingml/2006/diagram" xmlns:a="http://schemas.openxmlformats.org/drawingml/2006/main">
  <dgm:ptLst>
    <dgm:pt modelId="{DB4E9EF5-EDCE-47E7-977F-9DB4116B1071}"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l-GR"/>
        </a:p>
      </dgm:t>
    </dgm:pt>
    <dgm:pt modelId="{614831CD-5ADB-4137-BD05-D06297117ABA}">
      <dgm:prSet/>
      <dgm:spPr/>
      <dgm:t>
        <a:bodyPr/>
        <a:lstStyle/>
        <a:p>
          <a:pPr rtl="0"/>
          <a:r>
            <a:rPr lang="el-GR" b="0" i="0" smtClean="0"/>
            <a:t>Γονείς πρότυπα τελειότητας</a:t>
          </a:r>
          <a:endParaRPr lang="el-GR"/>
        </a:p>
      </dgm:t>
    </dgm:pt>
    <dgm:pt modelId="{CCD7E891-4EB8-46D4-9E46-0ED25B226996}" type="parTrans" cxnId="{2AFF3ADE-4EFC-47D0-B4CF-7F7D7D2BC063}">
      <dgm:prSet/>
      <dgm:spPr/>
      <dgm:t>
        <a:bodyPr/>
        <a:lstStyle/>
        <a:p>
          <a:endParaRPr lang="el-GR"/>
        </a:p>
      </dgm:t>
    </dgm:pt>
    <dgm:pt modelId="{5CCD9F35-ABAD-4EC7-BD97-25839A2A6C89}" type="sibTrans" cxnId="{2AFF3ADE-4EFC-47D0-B4CF-7F7D7D2BC063}">
      <dgm:prSet/>
      <dgm:spPr/>
      <dgm:t>
        <a:bodyPr/>
        <a:lstStyle/>
        <a:p>
          <a:endParaRPr lang="el-GR"/>
        </a:p>
      </dgm:t>
    </dgm:pt>
    <dgm:pt modelId="{14FB40BC-4D0B-406C-982B-B03FB14940FB}">
      <dgm:prSet/>
      <dgm:spPr/>
      <dgm:t>
        <a:bodyPr/>
        <a:lstStyle/>
        <a:p>
          <a:pPr rtl="0"/>
          <a:r>
            <a:rPr lang="el-GR" b="0" i="0" smtClean="0"/>
            <a:t>Έλλειψη προτύπων</a:t>
          </a:r>
          <a:endParaRPr lang="el-GR"/>
        </a:p>
      </dgm:t>
    </dgm:pt>
    <dgm:pt modelId="{0CF1F935-BC90-4EDD-9B67-12A3386D206F}" type="parTrans" cxnId="{409B638E-0629-43B5-B711-5ED7D9E07B2C}">
      <dgm:prSet/>
      <dgm:spPr/>
      <dgm:t>
        <a:bodyPr/>
        <a:lstStyle/>
        <a:p>
          <a:endParaRPr lang="el-GR"/>
        </a:p>
      </dgm:t>
    </dgm:pt>
    <dgm:pt modelId="{84FF5649-8606-4C93-A9B8-E75253650AA7}" type="sibTrans" cxnId="{409B638E-0629-43B5-B711-5ED7D9E07B2C}">
      <dgm:prSet/>
      <dgm:spPr/>
      <dgm:t>
        <a:bodyPr/>
        <a:lstStyle/>
        <a:p>
          <a:endParaRPr lang="el-GR"/>
        </a:p>
      </dgm:t>
    </dgm:pt>
    <dgm:pt modelId="{0DCA149D-68C1-4B31-AD63-FB51708C5B97}">
      <dgm:prSet/>
      <dgm:spPr/>
      <dgm:t>
        <a:bodyPr/>
        <a:lstStyle/>
        <a:p>
          <a:pPr rtl="0"/>
          <a:r>
            <a:rPr lang="el-GR" b="0" i="0" smtClean="0"/>
            <a:t>Επιβράβευση τελειότητας</a:t>
          </a:r>
          <a:endParaRPr lang="el-GR"/>
        </a:p>
      </dgm:t>
    </dgm:pt>
    <dgm:pt modelId="{4004901A-AD64-443A-991B-A9089CA0336F}" type="parTrans" cxnId="{411D916C-53CE-4E3D-9175-E91A489FA216}">
      <dgm:prSet/>
      <dgm:spPr/>
      <dgm:t>
        <a:bodyPr/>
        <a:lstStyle/>
        <a:p>
          <a:endParaRPr lang="el-GR"/>
        </a:p>
      </dgm:t>
    </dgm:pt>
    <dgm:pt modelId="{9F3E46A7-2E3F-4F8D-9A85-5483EEF7458D}" type="sibTrans" cxnId="{411D916C-53CE-4E3D-9175-E91A489FA216}">
      <dgm:prSet/>
      <dgm:spPr/>
      <dgm:t>
        <a:bodyPr/>
        <a:lstStyle/>
        <a:p>
          <a:endParaRPr lang="el-GR"/>
        </a:p>
      </dgm:t>
    </dgm:pt>
    <dgm:pt modelId="{7022C0CD-3D07-4485-8B6F-8CC315C5CDDC}">
      <dgm:prSet/>
      <dgm:spPr/>
      <dgm:t>
        <a:bodyPr/>
        <a:lstStyle/>
        <a:p>
          <a:pPr rtl="0"/>
          <a:r>
            <a:rPr lang="el-GR" b="0" i="0" smtClean="0"/>
            <a:t>Αγάπη με όρους επιτυχίας και επίτευξης </a:t>
          </a:r>
          <a:endParaRPr lang="el-GR"/>
        </a:p>
      </dgm:t>
    </dgm:pt>
    <dgm:pt modelId="{133439D5-8DDD-4610-9F76-D34530CAA914}" type="parTrans" cxnId="{6C98C537-4220-48E1-BEFE-4B8A31D87DFE}">
      <dgm:prSet/>
      <dgm:spPr/>
      <dgm:t>
        <a:bodyPr/>
        <a:lstStyle/>
        <a:p>
          <a:endParaRPr lang="el-GR"/>
        </a:p>
      </dgm:t>
    </dgm:pt>
    <dgm:pt modelId="{A2D03650-51EF-4563-9364-954F98A75CFB}" type="sibTrans" cxnId="{6C98C537-4220-48E1-BEFE-4B8A31D87DFE}">
      <dgm:prSet/>
      <dgm:spPr/>
      <dgm:t>
        <a:bodyPr/>
        <a:lstStyle/>
        <a:p>
          <a:endParaRPr lang="el-GR"/>
        </a:p>
      </dgm:t>
    </dgm:pt>
    <dgm:pt modelId="{300CFFFC-1840-4C0B-9128-9643121C34EF}" type="pres">
      <dgm:prSet presAssocID="{DB4E9EF5-EDCE-47E7-977F-9DB4116B1071}" presName="CompostProcess" presStyleCnt="0">
        <dgm:presLayoutVars>
          <dgm:dir/>
          <dgm:resizeHandles val="exact"/>
        </dgm:presLayoutVars>
      </dgm:prSet>
      <dgm:spPr/>
      <dgm:t>
        <a:bodyPr/>
        <a:lstStyle/>
        <a:p>
          <a:endParaRPr lang="el-GR"/>
        </a:p>
      </dgm:t>
    </dgm:pt>
    <dgm:pt modelId="{0CCFE591-CAED-4120-AC5B-CE4C532DE9C9}" type="pres">
      <dgm:prSet presAssocID="{DB4E9EF5-EDCE-47E7-977F-9DB4116B1071}" presName="arrow" presStyleLbl="bgShp" presStyleIdx="0" presStyleCnt="1"/>
      <dgm:spPr/>
    </dgm:pt>
    <dgm:pt modelId="{2713AC5F-7A9A-4D8F-B180-417DF0C69CD8}" type="pres">
      <dgm:prSet presAssocID="{DB4E9EF5-EDCE-47E7-977F-9DB4116B1071}" presName="linearProcess" presStyleCnt="0"/>
      <dgm:spPr/>
    </dgm:pt>
    <dgm:pt modelId="{166C8CD2-0570-48D8-8A0C-5B14F940ED75}" type="pres">
      <dgm:prSet presAssocID="{614831CD-5ADB-4137-BD05-D06297117ABA}" presName="textNode" presStyleLbl="node1" presStyleIdx="0" presStyleCnt="4">
        <dgm:presLayoutVars>
          <dgm:bulletEnabled val="1"/>
        </dgm:presLayoutVars>
      </dgm:prSet>
      <dgm:spPr/>
      <dgm:t>
        <a:bodyPr/>
        <a:lstStyle/>
        <a:p>
          <a:endParaRPr lang="el-GR"/>
        </a:p>
      </dgm:t>
    </dgm:pt>
    <dgm:pt modelId="{2B14BCC4-9800-44DD-8779-07DF22F5F2FD}" type="pres">
      <dgm:prSet presAssocID="{5CCD9F35-ABAD-4EC7-BD97-25839A2A6C89}" presName="sibTrans" presStyleCnt="0"/>
      <dgm:spPr/>
    </dgm:pt>
    <dgm:pt modelId="{916C4591-FF7D-4914-883D-4B919DD16D0F}" type="pres">
      <dgm:prSet presAssocID="{14FB40BC-4D0B-406C-982B-B03FB14940FB}" presName="textNode" presStyleLbl="node1" presStyleIdx="1" presStyleCnt="4">
        <dgm:presLayoutVars>
          <dgm:bulletEnabled val="1"/>
        </dgm:presLayoutVars>
      </dgm:prSet>
      <dgm:spPr/>
      <dgm:t>
        <a:bodyPr/>
        <a:lstStyle/>
        <a:p>
          <a:endParaRPr lang="el-GR"/>
        </a:p>
      </dgm:t>
    </dgm:pt>
    <dgm:pt modelId="{B54F726B-E29D-45AC-8CDB-385A416FD35B}" type="pres">
      <dgm:prSet presAssocID="{84FF5649-8606-4C93-A9B8-E75253650AA7}" presName="sibTrans" presStyleCnt="0"/>
      <dgm:spPr/>
    </dgm:pt>
    <dgm:pt modelId="{F7348408-0F8D-4919-B1B9-0D25F4E919B0}" type="pres">
      <dgm:prSet presAssocID="{0DCA149D-68C1-4B31-AD63-FB51708C5B97}" presName="textNode" presStyleLbl="node1" presStyleIdx="2" presStyleCnt="4">
        <dgm:presLayoutVars>
          <dgm:bulletEnabled val="1"/>
        </dgm:presLayoutVars>
      </dgm:prSet>
      <dgm:spPr/>
      <dgm:t>
        <a:bodyPr/>
        <a:lstStyle/>
        <a:p>
          <a:endParaRPr lang="el-GR"/>
        </a:p>
      </dgm:t>
    </dgm:pt>
    <dgm:pt modelId="{58FBAB50-78D5-4F0A-A035-95237AED2CC3}" type="pres">
      <dgm:prSet presAssocID="{9F3E46A7-2E3F-4F8D-9A85-5483EEF7458D}" presName="sibTrans" presStyleCnt="0"/>
      <dgm:spPr/>
    </dgm:pt>
    <dgm:pt modelId="{B4E9D038-2159-4014-B97F-C5CA556845DA}" type="pres">
      <dgm:prSet presAssocID="{7022C0CD-3D07-4485-8B6F-8CC315C5CDDC}" presName="textNode" presStyleLbl="node1" presStyleIdx="3" presStyleCnt="4">
        <dgm:presLayoutVars>
          <dgm:bulletEnabled val="1"/>
        </dgm:presLayoutVars>
      </dgm:prSet>
      <dgm:spPr/>
      <dgm:t>
        <a:bodyPr/>
        <a:lstStyle/>
        <a:p>
          <a:endParaRPr lang="el-GR"/>
        </a:p>
      </dgm:t>
    </dgm:pt>
  </dgm:ptLst>
  <dgm:cxnLst>
    <dgm:cxn modelId="{6C1C2E27-ED78-4E04-87A0-86118F3F1DA4}" type="presOf" srcId="{14FB40BC-4D0B-406C-982B-B03FB14940FB}" destId="{916C4591-FF7D-4914-883D-4B919DD16D0F}" srcOrd="0" destOrd="0" presId="urn:microsoft.com/office/officeart/2005/8/layout/hProcess9"/>
    <dgm:cxn modelId="{E987B400-17AA-4952-98E4-A6C74A86AD80}" type="presOf" srcId="{0DCA149D-68C1-4B31-AD63-FB51708C5B97}" destId="{F7348408-0F8D-4919-B1B9-0D25F4E919B0}" srcOrd="0" destOrd="0" presId="urn:microsoft.com/office/officeart/2005/8/layout/hProcess9"/>
    <dgm:cxn modelId="{6C98C537-4220-48E1-BEFE-4B8A31D87DFE}" srcId="{DB4E9EF5-EDCE-47E7-977F-9DB4116B1071}" destId="{7022C0CD-3D07-4485-8B6F-8CC315C5CDDC}" srcOrd="3" destOrd="0" parTransId="{133439D5-8DDD-4610-9F76-D34530CAA914}" sibTransId="{A2D03650-51EF-4563-9364-954F98A75CFB}"/>
    <dgm:cxn modelId="{2AFF3ADE-4EFC-47D0-B4CF-7F7D7D2BC063}" srcId="{DB4E9EF5-EDCE-47E7-977F-9DB4116B1071}" destId="{614831CD-5ADB-4137-BD05-D06297117ABA}" srcOrd="0" destOrd="0" parTransId="{CCD7E891-4EB8-46D4-9E46-0ED25B226996}" sibTransId="{5CCD9F35-ABAD-4EC7-BD97-25839A2A6C89}"/>
    <dgm:cxn modelId="{411D916C-53CE-4E3D-9175-E91A489FA216}" srcId="{DB4E9EF5-EDCE-47E7-977F-9DB4116B1071}" destId="{0DCA149D-68C1-4B31-AD63-FB51708C5B97}" srcOrd="2" destOrd="0" parTransId="{4004901A-AD64-443A-991B-A9089CA0336F}" sibTransId="{9F3E46A7-2E3F-4F8D-9A85-5483EEF7458D}"/>
    <dgm:cxn modelId="{409B638E-0629-43B5-B711-5ED7D9E07B2C}" srcId="{DB4E9EF5-EDCE-47E7-977F-9DB4116B1071}" destId="{14FB40BC-4D0B-406C-982B-B03FB14940FB}" srcOrd="1" destOrd="0" parTransId="{0CF1F935-BC90-4EDD-9B67-12A3386D206F}" sibTransId="{84FF5649-8606-4C93-A9B8-E75253650AA7}"/>
    <dgm:cxn modelId="{F6F8D197-416A-4605-A47D-15DCF8C01DCD}" type="presOf" srcId="{7022C0CD-3D07-4485-8B6F-8CC315C5CDDC}" destId="{B4E9D038-2159-4014-B97F-C5CA556845DA}" srcOrd="0" destOrd="0" presId="urn:microsoft.com/office/officeart/2005/8/layout/hProcess9"/>
    <dgm:cxn modelId="{5ED40388-0D10-418E-9E43-890F797B3E92}" type="presOf" srcId="{DB4E9EF5-EDCE-47E7-977F-9DB4116B1071}" destId="{300CFFFC-1840-4C0B-9128-9643121C34EF}" srcOrd="0" destOrd="0" presId="urn:microsoft.com/office/officeart/2005/8/layout/hProcess9"/>
    <dgm:cxn modelId="{78CC3959-DC63-4908-AA9D-03F7D0D5D1D7}" type="presOf" srcId="{614831CD-5ADB-4137-BD05-D06297117ABA}" destId="{166C8CD2-0570-48D8-8A0C-5B14F940ED75}" srcOrd="0" destOrd="0" presId="urn:microsoft.com/office/officeart/2005/8/layout/hProcess9"/>
    <dgm:cxn modelId="{D1AD4F97-280D-4D5B-980E-3FACCA2120AE}" type="presParOf" srcId="{300CFFFC-1840-4C0B-9128-9643121C34EF}" destId="{0CCFE591-CAED-4120-AC5B-CE4C532DE9C9}" srcOrd="0" destOrd="0" presId="urn:microsoft.com/office/officeart/2005/8/layout/hProcess9"/>
    <dgm:cxn modelId="{6019A1EE-910F-4D1A-9EB4-EFADF6748754}" type="presParOf" srcId="{300CFFFC-1840-4C0B-9128-9643121C34EF}" destId="{2713AC5F-7A9A-4D8F-B180-417DF0C69CD8}" srcOrd="1" destOrd="0" presId="urn:microsoft.com/office/officeart/2005/8/layout/hProcess9"/>
    <dgm:cxn modelId="{E03373FE-8C36-451B-B391-A10C7EC18E08}" type="presParOf" srcId="{2713AC5F-7A9A-4D8F-B180-417DF0C69CD8}" destId="{166C8CD2-0570-48D8-8A0C-5B14F940ED75}" srcOrd="0" destOrd="0" presId="urn:microsoft.com/office/officeart/2005/8/layout/hProcess9"/>
    <dgm:cxn modelId="{A6C75556-6BBE-4595-82AE-82D06DEC07B0}" type="presParOf" srcId="{2713AC5F-7A9A-4D8F-B180-417DF0C69CD8}" destId="{2B14BCC4-9800-44DD-8779-07DF22F5F2FD}" srcOrd="1" destOrd="0" presId="urn:microsoft.com/office/officeart/2005/8/layout/hProcess9"/>
    <dgm:cxn modelId="{6E6A6C41-A82A-4592-A1E8-21090552C500}" type="presParOf" srcId="{2713AC5F-7A9A-4D8F-B180-417DF0C69CD8}" destId="{916C4591-FF7D-4914-883D-4B919DD16D0F}" srcOrd="2" destOrd="0" presId="urn:microsoft.com/office/officeart/2005/8/layout/hProcess9"/>
    <dgm:cxn modelId="{9B667F60-11F6-4347-AE13-790ADD733F20}" type="presParOf" srcId="{2713AC5F-7A9A-4D8F-B180-417DF0C69CD8}" destId="{B54F726B-E29D-45AC-8CDB-385A416FD35B}" srcOrd="3" destOrd="0" presId="urn:microsoft.com/office/officeart/2005/8/layout/hProcess9"/>
    <dgm:cxn modelId="{AC97F217-288C-4612-B7B7-0BCCD33CE424}" type="presParOf" srcId="{2713AC5F-7A9A-4D8F-B180-417DF0C69CD8}" destId="{F7348408-0F8D-4919-B1B9-0D25F4E919B0}" srcOrd="4" destOrd="0" presId="urn:microsoft.com/office/officeart/2005/8/layout/hProcess9"/>
    <dgm:cxn modelId="{9D05BFF7-874C-4A94-A286-F972FC0CDE07}" type="presParOf" srcId="{2713AC5F-7A9A-4D8F-B180-417DF0C69CD8}" destId="{58FBAB50-78D5-4F0A-A035-95237AED2CC3}" srcOrd="5" destOrd="0" presId="urn:microsoft.com/office/officeart/2005/8/layout/hProcess9"/>
    <dgm:cxn modelId="{EF7981C6-C819-4C8D-ADEC-AF9574ED2BFC}" type="presParOf" srcId="{2713AC5F-7A9A-4D8F-B180-417DF0C69CD8}" destId="{B4E9D038-2159-4014-B97F-C5CA556845DA}"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5.xml><?xml version="1.0" encoding="utf-8"?>
<dgm:dataModel xmlns:dgm="http://schemas.openxmlformats.org/drawingml/2006/diagram" xmlns:a="http://schemas.openxmlformats.org/drawingml/2006/main">
  <dgm:ptLst>
    <dgm:pt modelId="{24C32E36-010D-4A07-926D-DC939D718D9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B92DAF3A-9E7B-4EA1-9E1A-0CFE90FEA427}">
      <dgm:prSet/>
      <dgm:spPr/>
      <dgm:t>
        <a:bodyPr/>
        <a:lstStyle/>
        <a:p>
          <a:pPr algn="ctr" rtl="0"/>
          <a:r>
            <a:rPr lang="el-GR" b="1" i="1" u="sng" dirty="0" smtClean="0"/>
            <a:t>Η ανάπτυξη της</a:t>
          </a:r>
          <a:r>
            <a:rPr lang="en-US" b="1" i="1" u="sng" dirty="0" smtClean="0"/>
            <a:t> </a:t>
          </a:r>
          <a:r>
            <a:rPr lang="el-GR" b="1" i="1" u="sng" dirty="0" smtClean="0"/>
            <a:t>τελειοθηρίας</a:t>
          </a:r>
          <a:endParaRPr lang="el-GR" dirty="0"/>
        </a:p>
      </dgm:t>
    </dgm:pt>
    <dgm:pt modelId="{263DAE53-DBB4-4B51-A735-56978A43A6FA}" type="parTrans" cxnId="{499E1287-CDF6-44BA-B775-7871EE2F4EC1}">
      <dgm:prSet/>
      <dgm:spPr/>
      <dgm:t>
        <a:bodyPr/>
        <a:lstStyle/>
        <a:p>
          <a:endParaRPr lang="el-GR"/>
        </a:p>
      </dgm:t>
    </dgm:pt>
    <dgm:pt modelId="{F09A0836-BC23-4DDB-B633-73FC50E3487C}" type="sibTrans" cxnId="{499E1287-CDF6-44BA-B775-7871EE2F4EC1}">
      <dgm:prSet/>
      <dgm:spPr/>
      <dgm:t>
        <a:bodyPr/>
        <a:lstStyle/>
        <a:p>
          <a:endParaRPr lang="el-GR"/>
        </a:p>
      </dgm:t>
    </dgm:pt>
    <dgm:pt modelId="{FCDCF7F2-1AC2-4CF1-A97C-ABB0800B0FC8}" type="pres">
      <dgm:prSet presAssocID="{24C32E36-010D-4A07-926D-DC939D718D96}" presName="linear" presStyleCnt="0">
        <dgm:presLayoutVars>
          <dgm:animLvl val="lvl"/>
          <dgm:resizeHandles val="exact"/>
        </dgm:presLayoutVars>
      </dgm:prSet>
      <dgm:spPr/>
      <dgm:t>
        <a:bodyPr/>
        <a:lstStyle/>
        <a:p>
          <a:endParaRPr lang="el-GR"/>
        </a:p>
      </dgm:t>
    </dgm:pt>
    <dgm:pt modelId="{986DAFA7-CFBA-4C06-9F84-4FD7601DC6A5}" type="pres">
      <dgm:prSet presAssocID="{B92DAF3A-9E7B-4EA1-9E1A-0CFE90FEA427}" presName="parentText" presStyleLbl="node1" presStyleIdx="0" presStyleCnt="1">
        <dgm:presLayoutVars>
          <dgm:chMax val="0"/>
          <dgm:bulletEnabled val="1"/>
        </dgm:presLayoutVars>
      </dgm:prSet>
      <dgm:spPr/>
      <dgm:t>
        <a:bodyPr/>
        <a:lstStyle/>
        <a:p>
          <a:endParaRPr lang="el-GR"/>
        </a:p>
      </dgm:t>
    </dgm:pt>
  </dgm:ptLst>
  <dgm:cxnLst>
    <dgm:cxn modelId="{499E1287-CDF6-44BA-B775-7871EE2F4EC1}" srcId="{24C32E36-010D-4A07-926D-DC939D718D96}" destId="{B92DAF3A-9E7B-4EA1-9E1A-0CFE90FEA427}" srcOrd="0" destOrd="0" parTransId="{263DAE53-DBB4-4B51-A735-56978A43A6FA}" sibTransId="{F09A0836-BC23-4DDB-B633-73FC50E3487C}"/>
    <dgm:cxn modelId="{2D4F0A9E-6E7F-44E9-933A-9E9DAEA377A7}" type="presOf" srcId="{B92DAF3A-9E7B-4EA1-9E1A-0CFE90FEA427}" destId="{986DAFA7-CFBA-4C06-9F84-4FD7601DC6A5}" srcOrd="0" destOrd="0" presId="urn:microsoft.com/office/officeart/2005/8/layout/vList2"/>
    <dgm:cxn modelId="{F2658001-A97F-4CFB-8371-5FBF38FE99A8}" type="presOf" srcId="{24C32E36-010D-4A07-926D-DC939D718D96}" destId="{FCDCF7F2-1AC2-4CF1-A97C-ABB0800B0FC8}" srcOrd="0" destOrd="0" presId="urn:microsoft.com/office/officeart/2005/8/layout/vList2"/>
    <dgm:cxn modelId="{AEDD6328-4C08-44F5-9F17-1B4B95D9F0D0}" type="presParOf" srcId="{FCDCF7F2-1AC2-4CF1-A97C-ABB0800B0FC8}" destId="{986DAFA7-CFBA-4C06-9F84-4FD7601DC6A5}"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6.xml><?xml version="1.0" encoding="utf-8"?>
<dgm:dataModel xmlns:dgm="http://schemas.openxmlformats.org/drawingml/2006/diagram" xmlns:a="http://schemas.openxmlformats.org/drawingml/2006/main">
  <dgm:ptLst>
    <dgm:pt modelId="{D85217B7-B58E-4144-8428-FD67E4BDF16D}"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l-GR"/>
        </a:p>
      </dgm:t>
    </dgm:pt>
    <dgm:pt modelId="{BED502E4-9E30-47E1-BB70-F0A7B8C98B5B}">
      <dgm:prSet/>
      <dgm:spPr/>
      <dgm:t>
        <a:bodyPr/>
        <a:lstStyle/>
        <a:p>
          <a:pPr rtl="0"/>
          <a:r>
            <a:rPr lang="el-GR" b="0" i="0" smtClean="0"/>
            <a:t>Οι πρώτοι ορισμοί ….</a:t>
          </a:r>
          <a:endParaRPr lang="el-GR"/>
        </a:p>
      </dgm:t>
    </dgm:pt>
    <dgm:pt modelId="{9D06E776-F9C0-4355-B73E-81DE240EED3B}" type="parTrans" cxnId="{0779B148-AD14-462F-B336-50E3B667227D}">
      <dgm:prSet/>
      <dgm:spPr/>
      <dgm:t>
        <a:bodyPr/>
        <a:lstStyle/>
        <a:p>
          <a:endParaRPr lang="el-GR"/>
        </a:p>
      </dgm:t>
    </dgm:pt>
    <dgm:pt modelId="{7B4B2D77-2093-4933-A309-D413272448D8}" type="sibTrans" cxnId="{0779B148-AD14-462F-B336-50E3B667227D}">
      <dgm:prSet/>
      <dgm:spPr/>
      <dgm:t>
        <a:bodyPr/>
        <a:lstStyle/>
        <a:p>
          <a:endParaRPr lang="el-GR"/>
        </a:p>
      </dgm:t>
    </dgm:pt>
    <dgm:pt modelId="{61D366D1-A860-49A6-852E-C0F60B21E973}">
      <dgm:prSet/>
      <dgm:spPr/>
      <dgm:t>
        <a:bodyPr/>
        <a:lstStyle/>
        <a:p>
          <a:pPr rtl="0"/>
          <a:r>
            <a:rPr lang="el-GR" b="0" i="0" smtClean="0"/>
            <a:t>είναι ένα στοιχείο της προσωπικότητας μονοδιάστατο </a:t>
          </a:r>
          <a:endParaRPr lang="el-GR"/>
        </a:p>
      </dgm:t>
    </dgm:pt>
    <dgm:pt modelId="{52F1DD45-4588-4E7F-8752-91D61F59C9F7}" type="parTrans" cxnId="{A21F29E3-EFCF-4983-B47C-D694B76C0708}">
      <dgm:prSet/>
      <dgm:spPr/>
      <dgm:t>
        <a:bodyPr/>
        <a:lstStyle/>
        <a:p>
          <a:endParaRPr lang="el-GR"/>
        </a:p>
      </dgm:t>
    </dgm:pt>
    <dgm:pt modelId="{AB1977BD-E9DA-4EA2-85EB-024D3A3C742A}" type="sibTrans" cxnId="{A21F29E3-EFCF-4983-B47C-D694B76C0708}">
      <dgm:prSet/>
      <dgm:spPr/>
      <dgm:t>
        <a:bodyPr/>
        <a:lstStyle/>
        <a:p>
          <a:endParaRPr lang="el-GR"/>
        </a:p>
      </dgm:t>
    </dgm:pt>
    <dgm:pt modelId="{562F493B-615A-4D44-9045-45680CA8F9C9}">
      <dgm:prSet/>
      <dgm:spPr/>
      <dgm:t>
        <a:bodyPr/>
        <a:lstStyle/>
        <a:p>
          <a:pPr rtl="0"/>
          <a:r>
            <a:rPr lang="el-GR" b="0" i="0" smtClean="0"/>
            <a:t>έμφαση μόνο στις υψηλές  προσδοκίες</a:t>
          </a:r>
          <a:endParaRPr lang="el-GR"/>
        </a:p>
      </dgm:t>
    </dgm:pt>
    <dgm:pt modelId="{6B451045-1576-4050-82FA-0EB8AACB9E18}" type="parTrans" cxnId="{16DF6639-73AF-49D5-A5E5-54137C233412}">
      <dgm:prSet/>
      <dgm:spPr/>
      <dgm:t>
        <a:bodyPr/>
        <a:lstStyle/>
        <a:p>
          <a:endParaRPr lang="el-GR"/>
        </a:p>
      </dgm:t>
    </dgm:pt>
    <dgm:pt modelId="{88784530-475C-4D9C-ADEA-AAA4AEEC711E}" type="sibTrans" cxnId="{16DF6639-73AF-49D5-A5E5-54137C233412}">
      <dgm:prSet/>
      <dgm:spPr/>
      <dgm:t>
        <a:bodyPr/>
        <a:lstStyle/>
        <a:p>
          <a:endParaRPr lang="el-GR"/>
        </a:p>
      </dgm:t>
    </dgm:pt>
    <dgm:pt modelId="{BF0AC7C7-2390-4C84-86CD-C5268A65409B}">
      <dgm:prSet/>
      <dgm:spPr/>
      <dgm:t>
        <a:bodyPr/>
        <a:lstStyle/>
        <a:p>
          <a:pPr rtl="0"/>
          <a:r>
            <a:rPr lang="el-GR" b="0" i="0" smtClean="0"/>
            <a:t>Οι προσδοκίες και τα υψηλά στάνταρντ / απαιτήσεις χαρακτηρίζονταν μη ρεαλιστικά</a:t>
          </a:r>
          <a:endParaRPr lang="el-GR"/>
        </a:p>
      </dgm:t>
    </dgm:pt>
    <dgm:pt modelId="{226C5F54-16D1-4728-8FA4-66EC06BAA355}" type="parTrans" cxnId="{4AAB973E-86DA-4708-A93E-39DE52334EEE}">
      <dgm:prSet/>
      <dgm:spPr/>
      <dgm:t>
        <a:bodyPr/>
        <a:lstStyle/>
        <a:p>
          <a:endParaRPr lang="el-GR"/>
        </a:p>
      </dgm:t>
    </dgm:pt>
    <dgm:pt modelId="{BA64FA7F-B651-4B7D-974E-9B258FC0BDF3}" type="sibTrans" cxnId="{4AAB973E-86DA-4708-A93E-39DE52334EEE}">
      <dgm:prSet/>
      <dgm:spPr/>
      <dgm:t>
        <a:bodyPr/>
        <a:lstStyle/>
        <a:p>
          <a:endParaRPr lang="el-GR"/>
        </a:p>
      </dgm:t>
    </dgm:pt>
    <dgm:pt modelId="{CCBF6E2D-C197-4494-98F4-CF4406C21229}">
      <dgm:prSet/>
      <dgm:spPr/>
      <dgm:t>
        <a:bodyPr/>
        <a:lstStyle/>
        <a:p>
          <a:pPr rtl="0"/>
          <a:r>
            <a:rPr lang="el-GR" b="0" i="0" smtClean="0"/>
            <a:t>Ο Horney (1950)περιγράφει την τελειοθηρία ως «τυραννία των πρέπει». </a:t>
          </a:r>
          <a:endParaRPr lang="el-GR"/>
        </a:p>
      </dgm:t>
    </dgm:pt>
    <dgm:pt modelId="{B8AE0BCE-09E6-4205-B6FC-09FDD46C2ABF}" type="parTrans" cxnId="{AB5042F7-4D38-4183-8FA8-29D14DB9A066}">
      <dgm:prSet/>
      <dgm:spPr/>
      <dgm:t>
        <a:bodyPr/>
        <a:lstStyle/>
        <a:p>
          <a:endParaRPr lang="el-GR"/>
        </a:p>
      </dgm:t>
    </dgm:pt>
    <dgm:pt modelId="{5069B5B0-3604-408D-BA81-ADAF65B057F3}" type="sibTrans" cxnId="{AB5042F7-4D38-4183-8FA8-29D14DB9A066}">
      <dgm:prSet/>
      <dgm:spPr/>
      <dgm:t>
        <a:bodyPr/>
        <a:lstStyle/>
        <a:p>
          <a:endParaRPr lang="el-GR"/>
        </a:p>
      </dgm:t>
    </dgm:pt>
    <dgm:pt modelId="{58994E79-5E12-456B-8621-4A6BF12135FE}" type="pres">
      <dgm:prSet presAssocID="{D85217B7-B58E-4144-8428-FD67E4BDF16D}" presName="hierChild1" presStyleCnt="0">
        <dgm:presLayoutVars>
          <dgm:chPref val="1"/>
          <dgm:dir/>
          <dgm:animOne val="branch"/>
          <dgm:animLvl val="lvl"/>
          <dgm:resizeHandles/>
        </dgm:presLayoutVars>
      </dgm:prSet>
      <dgm:spPr/>
      <dgm:t>
        <a:bodyPr/>
        <a:lstStyle/>
        <a:p>
          <a:endParaRPr lang="el-GR"/>
        </a:p>
      </dgm:t>
    </dgm:pt>
    <dgm:pt modelId="{8BE35546-FF3F-43DA-BB25-6899BFA254EE}" type="pres">
      <dgm:prSet presAssocID="{BED502E4-9E30-47E1-BB70-F0A7B8C98B5B}" presName="hierRoot1" presStyleCnt="0"/>
      <dgm:spPr/>
    </dgm:pt>
    <dgm:pt modelId="{9A91F44E-8FB4-48A0-BBBB-DD9310FBEBB5}" type="pres">
      <dgm:prSet presAssocID="{BED502E4-9E30-47E1-BB70-F0A7B8C98B5B}" presName="composite" presStyleCnt="0"/>
      <dgm:spPr/>
    </dgm:pt>
    <dgm:pt modelId="{063AB6BD-8199-4331-A260-D8122E952C26}" type="pres">
      <dgm:prSet presAssocID="{BED502E4-9E30-47E1-BB70-F0A7B8C98B5B}" presName="background" presStyleLbl="node0" presStyleIdx="0" presStyleCnt="1"/>
      <dgm:spPr/>
    </dgm:pt>
    <dgm:pt modelId="{67086DD9-0CF8-4BAC-AEB1-E7F20336E226}" type="pres">
      <dgm:prSet presAssocID="{BED502E4-9E30-47E1-BB70-F0A7B8C98B5B}" presName="text" presStyleLbl="fgAcc0" presStyleIdx="0" presStyleCnt="1">
        <dgm:presLayoutVars>
          <dgm:chPref val="3"/>
        </dgm:presLayoutVars>
      </dgm:prSet>
      <dgm:spPr/>
      <dgm:t>
        <a:bodyPr/>
        <a:lstStyle/>
        <a:p>
          <a:endParaRPr lang="el-GR"/>
        </a:p>
      </dgm:t>
    </dgm:pt>
    <dgm:pt modelId="{6BBBD94E-FD25-4119-9D0E-340EECC819B0}" type="pres">
      <dgm:prSet presAssocID="{BED502E4-9E30-47E1-BB70-F0A7B8C98B5B}" presName="hierChild2" presStyleCnt="0"/>
      <dgm:spPr/>
    </dgm:pt>
    <dgm:pt modelId="{55165DAA-1149-4297-A573-4FC1BD9AF01A}" type="pres">
      <dgm:prSet presAssocID="{52F1DD45-4588-4E7F-8752-91D61F59C9F7}" presName="Name10" presStyleLbl="parChTrans1D2" presStyleIdx="0" presStyleCnt="4"/>
      <dgm:spPr/>
      <dgm:t>
        <a:bodyPr/>
        <a:lstStyle/>
        <a:p>
          <a:endParaRPr lang="el-GR"/>
        </a:p>
      </dgm:t>
    </dgm:pt>
    <dgm:pt modelId="{24DC7807-E671-49E4-9534-AF040F4866B7}" type="pres">
      <dgm:prSet presAssocID="{61D366D1-A860-49A6-852E-C0F60B21E973}" presName="hierRoot2" presStyleCnt="0"/>
      <dgm:spPr/>
    </dgm:pt>
    <dgm:pt modelId="{3E51F629-E2E6-4D4A-9280-43D4C1E3662E}" type="pres">
      <dgm:prSet presAssocID="{61D366D1-A860-49A6-852E-C0F60B21E973}" presName="composite2" presStyleCnt="0"/>
      <dgm:spPr/>
    </dgm:pt>
    <dgm:pt modelId="{89CF881A-E2E8-4C26-B1D1-09CED473AC34}" type="pres">
      <dgm:prSet presAssocID="{61D366D1-A860-49A6-852E-C0F60B21E973}" presName="background2" presStyleLbl="node2" presStyleIdx="0" presStyleCnt="4"/>
      <dgm:spPr/>
    </dgm:pt>
    <dgm:pt modelId="{5090E27B-5448-49E0-8B2F-CEE8289638C1}" type="pres">
      <dgm:prSet presAssocID="{61D366D1-A860-49A6-852E-C0F60B21E973}" presName="text2" presStyleLbl="fgAcc2" presStyleIdx="0" presStyleCnt="4">
        <dgm:presLayoutVars>
          <dgm:chPref val="3"/>
        </dgm:presLayoutVars>
      </dgm:prSet>
      <dgm:spPr/>
      <dgm:t>
        <a:bodyPr/>
        <a:lstStyle/>
        <a:p>
          <a:endParaRPr lang="el-GR"/>
        </a:p>
      </dgm:t>
    </dgm:pt>
    <dgm:pt modelId="{049DEA17-1B9C-45B0-A26B-FC252BE64EBF}" type="pres">
      <dgm:prSet presAssocID="{61D366D1-A860-49A6-852E-C0F60B21E973}" presName="hierChild3" presStyleCnt="0"/>
      <dgm:spPr/>
    </dgm:pt>
    <dgm:pt modelId="{368D1F50-3AC3-4366-93EF-4B3BBAE036CC}" type="pres">
      <dgm:prSet presAssocID="{6B451045-1576-4050-82FA-0EB8AACB9E18}" presName="Name10" presStyleLbl="parChTrans1D2" presStyleIdx="1" presStyleCnt="4"/>
      <dgm:spPr/>
      <dgm:t>
        <a:bodyPr/>
        <a:lstStyle/>
        <a:p>
          <a:endParaRPr lang="el-GR"/>
        </a:p>
      </dgm:t>
    </dgm:pt>
    <dgm:pt modelId="{71E5E45B-ACD5-42A5-B06D-6E0B7261CD1E}" type="pres">
      <dgm:prSet presAssocID="{562F493B-615A-4D44-9045-45680CA8F9C9}" presName="hierRoot2" presStyleCnt="0"/>
      <dgm:spPr/>
    </dgm:pt>
    <dgm:pt modelId="{2E370861-FDAB-424D-8B7B-64378F5E160A}" type="pres">
      <dgm:prSet presAssocID="{562F493B-615A-4D44-9045-45680CA8F9C9}" presName="composite2" presStyleCnt="0"/>
      <dgm:spPr/>
    </dgm:pt>
    <dgm:pt modelId="{BE1676DA-B86B-4495-957E-938F607F6644}" type="pres">
      <dgm:prSet presAssocID="{562F493B-615A-4D44-9045-45680CA8F9C9}" presName="background2" presStyleLbl="node2" presStyleIdx="1" presStyleCnt="4"/>
      <dgm:spPr/>
    </dgm:pt>
    <dgm:pt modelId="{E016E32C-1EF5-4084-8661-3C9BC5551325}" type="pres">
      <dgm:prSet presAssocID="{562F493B-615A-4D44-9045-45680CA8F9C9}" presName="text2" presStyleLbl="fgAcc2" presStyleIdx="1" presStyleCnt="4">
        <dgm:presLayoutVars>
          <dgm:chPref val="3"/>
        </dgm:presLayoutVars>
      </dgm:prSet>
      <dgm:spPr/>
      <dgm:t>
        <a:bodyPr/>
        <a:lstStyle/>
        <a:p>
          <a:endParaRPr lang="el-GR"/>
        </a:p>
      </dgm:t>
    </dgm:pt>
    <dgm:pt modelId="{390C3DFD-B408-43F1-A74D-DBEFFEF8DE47}" type="pres">
      <dgm:prSet presAssocID="{562F493B-615A-4D44-9045-45680CA8F9C9}" presName="hierChild3" presStyleCnt="0"/>
      <dgm:spPr/>
    </dgm:pt>
    <dgm:pt modelId="{E74C06F5-0F21-4DFA-9DAA-D363327DCE8F}" type="pres">
      <dgm:prSet presAssocID="{226C5F54-16D1-4728-8FA4-66EC06BAA355}" presName="Name10" presStyleLbl="parChTrans1D2" presStyleIdx="2" presStyleCnt="4"/>
      <dgm:spPr/>
      <dgm:t>
        <a:bodyPr/>
        <a:lstStyle/>
        <a:p>
          <a:endParaRPr lang="el-GR"/>
        </a:p>
      </dgm:t>
    </dgm:pt>
    <dgm:pt modelId="{1314A270-9539-4406-B05E-3D4A517916FD}" type="pres">
      <dgm:prSet presAssocID="{BF0AC7C7-2390-4C84-86CD-C5268A65409B}" presName="hierRoot2" presStyleCnt="0"/>
      <dgm:spPr/>
    </dgm:pt>
    <dgm:pt modelId="{0C60413E-CD11-40A4-8627-F06F568A5D31}" type="pres">
      <dgm:prSet presAssocID="{BF0AC7C7-2390-4C84-86CD-C5268A65409B}" presName="composite2" presStyleCnt="0"/>
      <dgm:spPr/>
    </dgm:pt>
    <dgm:pt modelId="{29CEA084-0288-46A4-A401-15E9D8478B48}" type="pres">
      <dgm:prSet presAssocID="{BF0AC7C7-2390-4C84-86CD-C5268A65409B}" presName="background2" presStyleLbl="node2" presStyleIdx="2" presStyleCnt="4"/>
      <dgm:spPr/>
    </dgm:pt>
    <dgm:pt modelId="{9C208126-C25B-4771-95BF-250803D301E9}" type="pres">
      <dgm:prSet presAssocID="{BF0AC7C7-2390-4C84-86CD-C5268A65409B}" presName="text2" presStyleLbl="fgAcc2" presStyleIdx="2" presStyleCnt="4">
        <dgm:presLayoutVars>
          <dgm:chPref val="3"/>
        </dgm:presLayoutVars>
      </dgm:prSet>
      <dgm:spPr/>
      <dgm:t>
        <a:bodyPr/>
        <a:lstStyle/>
        <a:p>
          <a:endParaRPr lang="el-GR"/>
        </a:p>
      </dgm:t>
    </dgm:pt>
    <dgm:pt modelId="{C34D1070-8C24-4E99-B966-0D22A78871EA}" type="pres">
      <dgm:prSet presAssocID="{BF0AC7C7-2390-4C84-86CD-C5268A65409B}" presName="hierChild3" presStyleCnt="0"/>
      <dgm:spPr/>
    </dgm:pt>
    <dgm:pt modelId="{9BFAF83B-4664-49C1-BA4C-2B7A4D184D01}" type="pres">
      <dgm:prSet presAssocID="{B8AE0BCE-09E6-4205-B6FC-09FDD46C2ABF}" presName="Name10" presStyleLbl="parChTrans1D2" presStyleIdx="3" presStyleCnt="4"/>
      <dgm:spPr/>
      <dgm:t>
        <a:bodyPr/>
        <a:lstStyle/>
        <a:p>
          <a:endParaRPr lang="el-GR"/>
        </a:p>
      </dgm:t>
    </dgm:pt>
    <dgm:pt modelId="{90262C03-2053-4B62-9D68-7CEDF90E4BBD}" type="pres">
      <dgm:prSet presAssocID="{CCBF6E2D-C197-4494-98F4-CF4406C21229}" presName="hierRoot2" presStyleCnt="0"/>
      <dgm:spPr/>
    </dgm:pt>
    <dgm:pt modelId="{87FD87D4-2A79-477D-A8E9-F7654FC753D6}" type="pres">
      <dgm:prSet presAssocID="{CCBF6E2D-C197-4494-98F4-CF4406C21229}" presName="composite2" presStyleCnt="0"/>
      <dgm:spPr/>
    </dgm:pt>
    <dgm:pt modelId="{E0D97C8C-EFA2-4A9A-8A2B-D2A2CFB1E82D}" type="pres">
      <dgm:prSet presAssocID="{CCBF6E2D-C197-4494-98F4-CF4406C21229}" presName="background2" presStyleLbl="node2" presStyleIdx="3" presStyleCnt="4"/>
      <dgm:spPr/>
    </dgm:pt>
    <dgm:pt modelId="{3245C356-D786-4111-B96B-ABAF93F5AE68}" type="pres">
      <dgm:prSet presAssocID="{CCBF6E2D-C197-4494-98F4-CF4406C21229}" presName="text2" presStyleLbl="fgAcc2" presStyleIdx="3" presStyleCnt="4">
        <dgm:presLayoutVars>
          <dgm:chPref val="3"/>
        </dgm:presLayoutVars>
      </dgm:prSet>
      <dgm:spPr/>
      <dgm:t>
        <a:bodyPr/>
        <a:lstStyle/>
        <a:p>
          <a:endParaRPr lang="el-GR"/>
        </a:p>
      </dgm:t>
    </dgm:pt>
    <dgm:pt modelId="{4519AAA4-22C3-4A1D-B804-0FFDBA09E24E}" type="pres">
      <dgm:prSet presAssocID="{CCBF6E2D-C197-4494-98F4-CF4406C21229}" presName="hierChild3" presStyleCnt="0"/>
      <dgm:spPr/>
    </dgm:pt>
  </dgm:ptLst>
  <dgm:cxnLst>
    <dgm:cxn modelId="{4AAB973E-86DA-4708-A93E-39DE52334EEE}" srcId="{BED502E4-9E30-47E1-BB70-F0A7B8C98B5B}" destId="{BF0AC7C7-2390-4C84-86CD-C5268A65409B}" srcOrd="2" destOrd="0" parTransId="{226C5F54-16D1-4728-8FA4-66EC06BAA355}" sibTransId="{BA64FA7F-B651-4B7D-974E-9B258FC0BDF3}"/>
    <dgm:cxn modelId="{F1052029-B28A-4955-8F80-59DEC7A29A47}" type="presOf" srcId="{226C5F54-16D1-4728-8FA4-66EC06BAA355}" destId="{E74C06F5-0F21-4DFA-9DAA-D363327DCE8F}" srcOrd="0" destOrd="0" presId="urn:microsoft.com/office/officeart/2005/8/layout/hierarchy1"/>
    <dgm:cxn modelId="{0779B148-AD14-462F-B336-50E3B667227D}" srcId="{D85217B7-B58E-4144-8428-FD67E4BDF16D}" destId="{BED502E4-9E30-47E1-BB70-F0A7B8C98B5B}" srcOrd="0" destOrd="0" parTransId="{9D06E776-F9C0-4355-B73E-81DE240EED3B}" sibTransId="{7B4B2D77-2093-4933-A309-D413272448D8}"/>
    <dgm:cxn modelId="{9905CD79-8B78-40AF-925E-B8BC34824ADF}" type="presOf" srcId="{BF0AC7C7-2390-4C84-86CD-C5268A65409B}" destId="{9C208126-C25B-4771-95BF-250803D301E9}" srcOrd="0" destOrd="0" presId="urn:microsoft.com/office/officeart/2005/8/layout/hierarchy1"/>
    <dgm:cxn modelId="{9127D472-27CA-4E74-9D97-DE63E1BDA151}" type="presOf" srcId="{CCBF6E2D-C197-4494-98F4-CF4406C21229}" destId="{3245C356-D786-4111-B96B-ABAF93F5AE68}" srcOrd="0" destOrd="0" presId="urn:microsoft.com/office/officeart/2005/8/layout/hierarchy1"/>
    <dgm:cxn modelId="{88E67EDB-E2E2-429A-8669-DABD67722834}" type="presOf" srcId="{562F493B-615A-4D44-9045-45680CA8F9C9}" destId="{E016E32C-1EF5-4084-8661-3C9BC5551325}" srcOrd="0" destOrd="0" presId="urn:microsoft.com/office/officeart/2005/8/layout/hierarchy1"/>
    <dgm:cxn modelId="{BF3748F8-B27B-4FFE-AF06-D3AF6E076F88}" type="presOf" srcId="{6B451045-1576-4050-82FA-0EB8AACB9E18}" destId="{368D1F50-3AC3-4366-93EF-4B3BBAE036CC}" srcOrd="0" destOrd="0" presId="urn:microsoft.com/office/officeart/2005/8/layout/hierarchy1"/>
    <dgm:cxn modelId="{E84CB6B5-EFDE-4C59-AC21-E796C81F3C98}" type="presOf" srcId="{61D366D1-A860-49A6-852E-C0F60B21E973}" destId="{5090E27B-5448-49E0-8B2F-CEE8289638C1}" srcOrd="0" destOrd="0" presId="urn:microsoft.com/office/officeart/2005/8/layout/hierarchy1"/>
    <dgm:cxn modelId="{2C91AAF8-5B75-4032-A4D6-94CA49E7BA99}" type="presOf" srcId="{D85217B7-B58E-4144-8428-FD67E4BDF16D}" destId="{58994E79-5E12-456B-8621-4A6BF12135FE}" srcOrd="0" destOrd="0" presId="urn:microsoft.com/office/officeart/2005/8/layout/hierarchy1"/>
    <dgm:cxn modelId="{AB5042F7-4D38-4183-8FA8-29D14DB9A066}" srcId="{BED502E4-9E30-47E1-BB70-F0A7B8C98B5B}" destId="{CCBF6E2D-C197-4494-98F4-CF4406C21229}" srcOrd="3" destOrd="0" parTransId="{B8AE0BCE-09E6-4205-B6FC-09FDD46C2ABF}" sibTransId="{5069B5B0-3604-408D-BA81-ADAF65B057F3}"/>
    <dgm:cxn modelId="{DED14C5F-1912-4388-8A8C-B80A666B822A}" type="presOf" srcId="{B8AE0BCE-09E6-4205-B6FC-09FDD46C2ABF}" destId="{9BFAF83B-4664-49C1-BA4C-2B7A4D184D01}" srcOrd="0" destOrd="0" presId="urn:microsoft.com/office/officeart/2005/8/layout/hierarchy1"/>
    <dgm:cxn modelId="{4F80F0A8-4B72-49D5-8EEE-DB476815EEB2}" type="presOf" srcId="{52F1DD45-4588-4E7F-8752-91D61F59C9F7}" destId="{55165DAA-1149-4297-A573-4FC1BD9AF01A}" srcOrd="0" destOrd="0" presId="urn:microsoft.com/office/officeart/2005/8/layout/hierarchy1"/>
    <dgm:cxn modelId="{A21F29E3-EFCF-4983-B47C-D694B76C0708}" srcId="{BED502E4-9E30-47E1-BB70-F0A7B8C98B5B}" destId="{61D366D1-A860-49A6-852E-C0F60B21E973}" srcOrd="0" destOrd="0" parTransId="{52F1DD45-4588-4E7F-8752-91D61F59C9F7}" sibTransId="{AB1977BD-E9DA-4EA2-85EB-024D3A3C742A}"/>
    <dgm:cxn modelId="{8C117E15-96B0-4BAC-8876-DA825213D5B9}" type="presOf" srcId="{BED502E4-9E30-47E1-BB70-F0A7B8C98B5B}" destId="{67086DD9-0CF8-4BAC-AEB1-E7F20336E226}" srcOrd="0" destOrd="0" presId="urn:microsoft.com/office/officeart/2005/8/layout/hierarchy1"/>
    <dgm:cxn modelId="{16DF6639-73AF-49D5-A5E5-54137C233412}" srcId="{BED502E4-9E30-47E1-BB70-F0A7B8C98B5B}" destId="{562F493B-615A-4D44-9045-45680CA8F9C9}" srcOrd="1" destOrd="0" parTransId="{6B451045-1576-4050-82FA-0EB8AACB9E18}" sibTransId="{88784530-475C-4D9C-ADEA-AAA4AEEC711E}"/>
    <dgm:cxn modelId="{9C7447AB-8555-4069-B557-15DA55D6DDDB}" type="presParOf" srcId="{58994E79-5E12-456B-8621-4A6BF12135FE}" destId="{8BE35546-FF3F-43DA-BB25-6899BFA254EE}" srcOrd="0" destOrd="0" presId="urn:microsoft.com/office/officeart/2005/8/layout/hierarchy1"/>
    <dgm:cxn modelId="{D00A1A01-E6CA-4B45-A70D-4105A40C3EC4}" type="presParOf" srcId="{8BE35546-FF3F-43DA-BB25-6899BFA254EE}" destId="{9A91F44E-8FB4-48A0-BBBB-DD9310FBEBB5}" srcOrd="0" destOrd="0" presId="urn:microsoft.com/office/officeart/2005/8/layout/hierarchy1"/>
    <dgm:cxn modelId="{41F325A2-DDBF-478C-84C9-7B9C59E929D2}" type="presParOf" srcId="{9A91F44E-8FB4-48A0-BBBB-DD9310FBEBB5}" destId="{063AB6BD-8199-4331-A260-D8122E952C26}" srcOrd="0" destOrd="0" presId="urn:microsoft.com/office/officeart/2005/8/layout/hierarchy1"/>
    <dgm:cxn modelId="{688DD7AA-E950-4F8E-9EF9-323AA1B72B5A}" type="presParOf" srcId="{9A91F44E-8FB4-48A0-BBBB-DD9310FBEBB5}" destId="{67086DD9-0CF8-4BAC-AEB1-E7F20336E226}" srcOrd="1" destOrd="0" presId="urn:microsoft.com/office/officeart/2005/8/layout/hierarchy1"/>
    <dgm:cxn modelId="{0D8CAF4A-858D-494C-94C9-615725EFA42F}" type="presParOf" srcId="{8BE35546-FF3F-43DA-BB25-6899BFA254EE}" destId="{6BBBD94E-FD25-4119-9D0E-340EECC819B0}" srcOrd="1" destOrd="0" presId="urn:microsoft.com/office/officeart/2005/8/layout/hierarchy1"/>
    <dgm:cxn modelId="{D8152D5C-A801-456C-B1DA-E1F9B9951E33}" type="presParOf" srcId="{6BBBD94E-FD25-4119-9D0E-340EECC819B0}" destId="{55165DAA-1149-4297-A573-4FC1BD9AF01A}" srcOrd="0" destOrd="0" presId="urn:microsoft.com/office/officeart/2005/8/layout/hierarchy1"/>
    <dgm:cxn modelId="{5C71E159-B81A-42E1-B067-93D0236E9C90}" type="presParOf" srcId="{6BBBD94E-FD25-4119-9D0E-340EECC819B0}" destId="{24DC7807-E671-49E4-9534-AF040F4866B7}" srcOrd="1" destOrd="0" presId="urn:microsoft.com/office/officeart/2005/8/layout/hierarchy1"/>
    <dgm:cxn modelId="{018E39F8-F64D-4EA5-B4FE-23FD4F7E026E}" type="presParOf" srcId="{24DC7807-E671-49E4-9534-AF040F4866B7}" destId="{3E51F629-E2E6-4D4A-9280-43D4C1E3662E}" srcOrd="0" destOrd="0" presId="urn:microsoft.com/office/officeart/2005/8/layout/hierarchy1"/>
    <dgm:cxn modelId="{C52074C0-6782-42CF-ACEB-8355D1F64C03}" type="presParOf" srcId="{3E51F629-E2E6-4D4A-9280-43D4C1E3662E}" destId="{89CF881A-E2E8-4C26-B1D1-09CED473AC34}" srcOrd="0" destOrd="0" presId="urn:microsoft.com/office/officeart/2005/8/layout/hierarchy1"/>
    <dgm:cxn modelId="{72BC2D1C-859A-4FAF-9DF2-93B5D4158F2B}" type="presParOf" srcId="{3E51F629-E2E6-4D4A-9280-43D4C1E3662E}" destId="{5090E27B-5448-49E0-8B2F-CEE8289638C1}" srcOrd="1" destOrd="0" presId="urn:microsoft.com/office/officeart/2005/8/layout/hierarchy1"/>
    <dgm:cxn modelId="{5EEC69F0-00FE-4642-BA8B-5E1C9E47525B}" type="presParOf" srcId="{24DC7807-E671-49E4-9534-AF040F4866B7}" destId="{049DEA17-1B9C-45B0-A26B-FC252BE64EBF}" srcOrd="1" destOrd="0" presId="urn:microsoft.com/office/officeart/2005/8/layout/hierarchy1"/>
    <dgm:cxn modelId="{F7B80CF6-A10C-4E94-8E79-FB4C1722ABD2}" type="presParOf" srcId="{6BBBD94E-FD25-4119-9D0E-340EECC819B0}" destId="{368D1F50-3AC3-4366-93EF-4B3BBAE036CC}" srcOrd="2" destOrd="0" presId="urn:microsoft.com/office/officeart/2005/8/layout/hierarchy1"/>
    <dgm:cxn modelId="{C56E1382-B2CF-4679-8FD8-9606FF2E3CD7}" type="presParOf" srcId="{6BBBD94E-FD25-4119-9D0E-340EECC819B0}" destId="{71E5E45B-ACD5-42A5-B06D-6E0B7261CD1E}" srcOrd="3" destOrd="0" presId="urn:microsoft.com/office/officeart/2005/8/layout/hierarchy1"/>
    <dgm:cxn modelId="{50797269-A53E-4646-B666-5940F94454AF}" type="presParOf" srcId="{71E5E45B-ACD5-42A5-B06D-6E0B7261CD1E}" destId="{2E370861-FDAB-424D-8B7B-64378F5E160A}" srcOrd="0" destOrd="0" presId="urn:microsoft.com/office/officeart/2005/8/layout/hierarchy1"/>
    <dgm:cxn modelId="{4372BEFD-7443-401C-807A-26732A0CFFE3}" type="presParOf" srcId="{2E370861-FDAB-424D-8B7B-64378F5E160A}" destId="{BE1676DA-B86B-4495-957E-938F607F6644}" srcOrd="0" destOrd="0" presId="urn:microsoft.com/office/officeart/2005/8/layout/hierarchy1"/>
    <dgm:cxn modelId="{0E6E132D-316D-4414-9805-78C33C9BAEA8}" type="presParOf" srcId="{2E370861-FDAB-424D-8B7B-64378F5E160A}" destId="{E016E32C-1EF5-4084-8661-3C9BC5551325}" srcOrd="1" destOrd="0" presId="urn:microsoft.com/office/officeart/2005/8/layout/hierarchy1"/>
    <dgm:cxn modelId="{287AD0D9-63B5-4562-8F6F-BC0FB2859B24}" type="presParOf" srcId="{71E5E45B-ACD5-42A5-B06D-6E0B7261CD1E}" destId="{390C3DFD-B408-43F1-A74D-DBEFFEF8DE47}" srcOrd="1" destOrd="0" presId="urn:microsoft.com/office/officeart/2005/8/layout/hierarchy1"/>
    <dgm:cxn modelId="{EABE1172-2076-4C90-B3F9-2864A169FCEB}" type="presParOf" srcId="{6BBBD94E-FD25-4119-9D0E-340EECC819B0}" destId="{E74C06F5-0F21-4DFA-9DAA-D363327DCE8F}" srcOrd="4" destOrd="0" presId="urn:microsoft.com/office/officeart/2005/8/layout/hierarchy1"/>
    <dgm:cxn modelId="{90AF3115-2EF1-4999-AB2C-C87EFB488E75}" type="presParOf" srcId="{6BBBD94E-FD25-4119-9D0E-340EECC819B0}" destId="{1314A270-9539-4406-B05E-3D4A517916FD}" srcOrd="5" destOrd="0" presId="urn:microsoft.com/office/officeart/2005/8/layout/hierarchy1"/>
    <dgm:cxn modelId="{927FCEFE-4DA4-4481-BBB2-0A32C8C0A46F}" type="presParOf" srcId="{1314A270-9539-4406-B05E-3D4A517916FD}" destId="{0C60413E-CD11-40A4-8627-F06F568A5D31}" srcOrd="0" destOrd="0" presId="urn:microsoft.com/office/officeart/2005/8/layout/hierarchy1"/>
    <dgm:cxn modelId="{BC1F7C61-A64F-4755-9D5C-443216A7DBA2}" type="presParOf" srcId="{0C60413E-CD11-40A4-8627-F06F568A5D31}" destId="{29CEA084-0288-46A4-A401-15E9D8478B48}" srcOrd="0" destOrd="0" presId="urn:microsoft.com/office/officeart/2005/8/layout/hierarchy1"/>
    <dgm:cxn modelId="{BE42561F-C51F-4530-B647-42AD27B6CEEF}" type="presParOf" srcId="{0C60413E-CD11-40A4-8627-F06F568A5D31}" destId="{9C208126-C25B-4771-95BF-250803D301E9}" srcOrd="1" destOrd="0" presId="urn:microsoft.com/office/officeart/2005/8/layout/hierarchy1"/>
    <dgm:cxn modelId="{E0590E2E-5AB1-4522-B0F6-3EFFED77D1C9}" type="presParOf" srcId="{1314A270-9539-4406-B05E-3D4A517916FD}" destId="{C34D1070-8C24-4E99-B966-0D22A78871EA}" srcOrd="1" destOrd="0" presId="urn:microsoft.com/office/officeart/2005/8/layout/hierarchy1"/>
    <dgm:cxn modelId="{9456BD7D-ED11-44E9-911C-6B110835F13B}" type="presParOf" srcId="{6BBBD94E-FD25-4119-9D0E-340EECC819B0}" destId="{9BFAF83B-4664-49C1-BA4C-2B7A4D184D01}" srcOrd="6" destOrd="0" presId="urn:microsoft.com/office/officeart/2005/8/layout/hierarchy1"/>
    <dgm:cxn modelId="{A5032C0C-7F43-4FC4-B9DD-F8312E55C5A1}" type="presParOf" srcId="{6BBBD94E-FD25-4119-9D0E-340EECC819B0}" destId="{90262C03-2053-4B62-9D68-7CEDF90E4BBD}" srcOrd="7" destOrd="0" presId="urn:microsoft.com/office/officeart/2005/8/layout/hierarchy1"/>
    <dgm:cxn modelId="{DE0ACE7D-62E3-4EE5-A789-DDD0A6419C86}" type="presParOf" srcId="{90262C03-2053-4B62-9D68-7CEDF90E4BBD}" destId="{87FD87D4-2A79-477D-A8E9-F7654FC753D6}" srcOrd="0" destOrd="0" presId="urn:microsoft.com/office/officeart/2005/8/layout/hierarchy1"/>
    <dgm:cxn modelId="{A36C13A0-CFF6-45FE-A6DD-BBC07B56560B}" type="presParOf" srcId="{87FD87D4-2A79-477D-A8E9-F7654FC753D6}" destId="{E0D97C8C-EFA2-4A9A-8A2B-D2A2CFB1E82D}" srcOrd="0" destOrd="0" presId="urn:microsoft.com/office/officeart/2005/8/layout/hierarchy1"/>
    <dgm:cxn modelId="{F990D3FC-36D3-475F-BFD9-25394F7476F3}" type="presParOf" srcId="{87FD87D4-2A79-477D-A8E9-F7654FC753D6}" destId="{3245C356-D786-4111-B96B-ABAF93F5AE68}" srcOrd="1" destOrd="0" presId="urn:microsoft.com/office/officeart/2005/8/layout/hierarchy1"/>
    <dgm:cxn modelId="{7D01A91B-6DDB-48F6-B24D-04F60B483C59}" type="presParOf" srcId="{90262C03-2053-4B62-9D68-7CEDF90E4BBD}" destId="{4519AAA4-22C3-4A1D-B804-0FFDBA09E24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7.xml><?xml version="1.0" encoding="utf-8"?>
<dgm:dataModel xmlns:dgm="http://schemas.openxmlformats.org/drawingml/2006/diagram" xmlns:a="http://schemas.openxmlformats.org/drawingml/2006/main">
  <dgm:ptLst>
    <dgm:pt modelId="{3A849E33-11E1-4A12-8154-33751820576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CA382A26-E11E-4BAC-9A25-FA4BAB564517}">
      <dgm:prSet/>
      <dgm:spPr/>
      <dgm:t>
        <a:bodyPr/>
        <a:lstStyle/>
        <a:p>
          <a:pPr algn="ctr" rtl="0"/>
          <a:r>
            <a:rPr lang="el-GR" b="1" i="1" u="sng" smtClean="0"/>
            <a:t>Τι είναι τελειοθηρία?</a:t>
          </a:r>
          <a:endParaRPr lang="el-GR"/>
        </a:p>
      </dgm:t>
    </dgm:pt>
    <dgm:pt modelId="{DE43BF54-850C-4D9D-8CF6-A279DB88F292}" type="parTrans" cxnId="{CA711154-2287-4186-B24E-6A14B407A0AD}">
      <dgm:prSet/>
      <dgm:spPr/>
      <dgm:t>
        <a:bodyPr/>
        <a:lstStyle/>
        <a:p>
          <a:endParaRPr lang="el-GR"/>
        </a:p>
      </dgm:t>
    </dgm:pt>
    <dgm:pt modelId="{161A2039-726B-4C66-917D-6E83D4B2DB0F}" type="sibTrans" cxnId="{CA711154-2287-4186-B24E-6A14B407A0AD}">
      <dgm:prSet/>
      <dgm:spPr/>
      <dgm:t>
        <a:bodyPr/>
        <a:lstStyle/>
        <a:p>
          <a:endParaRPr lang="el-GR"/>
        </a:p>
      </dgm:t>
    </dgm:pt>
    <dgm:pt modelId="{909DD0B3-0074-4703-A6EE-840C94D737D2}" type="pres">
      <dgm:prSet presAssocID="{3A849E33-11E1-4A12-8154-33751820576F}" presName="linear" presStyleCnt="0">
        <dgm:presLayoutVars>
          <dgm:animLvl val="lvl"/>
          <dgm:resizeHandles val="exact"/>
        </dgm:presLayoutVars>
      </dgm:prSet>
      <dgm:spPr/>
      <dgm:t>
        <a:bodyPr/>
        <a:lstStyle/>
        <a:p>
          <a:endParaRPr lang="el-GR"/>
        </a:p>
      </dgm:t>
    </dgm:pt>
    <dgm:pt modelId="{70BB64F6-782B-4900-B9B7-92287FD5090D}" type="pres">
      <dgm:prSet presAssocID="{CA382A26-E11E-4BAC-9A25-FA4BAB564517}" presName="parentText" presStyleLbl="node1" presStyleIdx="0" presStyleCnt="1">
        <dgm:presLayoutVars>
          <dgm:chMax val="0"/>
          <dgm:bulletEnabled val="1"/>
        </dgm:presLayoutVars>
      </dgm:prSet>
      <dgm:spPr/>
      <dgm:t>
        <a:bodyPr/>
        <a:lstStyle/>
        <a:p>
          <a:endParaRPr lang="el-GR"/>
        </a:p>
      </dgm:t>
    </dgm:pt>
  </dgm:ptLst>
  <dgm:cxnLst>
    <dgm:cxn modelId="{C9D34E50-3D3A-4649-B073-357D39CB1061}" type="presOf" srcId="{CA382A26-E11E-4BAC-9A25-FA4BAB564517}" destId="{70BB64F6-782B-4900-B9B7-92287FD5090D}" srcOrd="0" destOrd="0" presId="urn:microsoft.com/office/officeart/2005/8/layout/vList2"/>
    <dgm:cxn modelId="{511E6B65-325B-4C53-9636-AEC780AFF05B}" type="presOf" srcId="{3A849E33-11E1-4A12-8154-33751820576F}" destId="{909DD0B3-0074-4703-A6EE-840C94D737D2}" srcOrd="0" destOrd="0" presId="urn:microsoft.com/office/officeart/2005/8/layout/vList2"/>
    <dgm:cxn modelId="{CA711154-2287-4186-B24E-6A14B407A0AD}" srcId="{3A849E33-11E1-4A12-8154-33751820576F}" destId="{CA382A26-E11E-4BAC-9A25-FA4BAB564517}" srcOrd="0" destOrd="0" parTransId="{DE43BF54-850C-4D9D-8CF6-A279DB88F292}" sibTransId="{161A2039-726B-4C66-917D-6E83D4B2DB0F}"/>
    <dgm:cxn modelId="{AD7CC05C-5616-4F98-8A04-7856FE28477E}" type="presParOf" srcId="{909DD0B3-0074-4703-A6EE-840C94D737D2}" destId="{70BB64F6-782B-4900-B9B7-92287FD5090D}"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8.xml><?xml version="1.0" encoding="utf-8"?>
<dgm:dataModel xmlns:dgm="http://schemas.openxmlformats.org/drawingml/2006/diagram" xmlns:a="http://schemas.openxmlformats.org/drawingml/2006/main">
  <dgm:ptLst>
    <dgm:pt modelId="{A13BE6E3-A76E-4EE2-B9DE-BEF9DF70F30F}" type="doc">
      <dgm:prSet loTypeId="urn:microsoft.com/office/officeart/2005/8/layout/cycle2" loCatId="cycle" qsTypeId="urn:microsoft.com/office/officeart/2005/8/quickstyle/simple1" qsCatId="simple" csTypeId="urn:microsoft.com/office/officeart/2005/8/colors/accent1_2" csCatId="accent1"/>
      <dgm:spPr/>
      <dgm:t>
        <a:bodyPr/>
        <a:lstStyle/>
        <a:p>
          <a:endParaRPr lang="el-GR"/>
        </a:p>
      </dgm:t>
    </dgm:pt>
    <dgm:pt modelId="{0DEA3B00-BF90-463E-A078-4C732FC5E796}">
      <dgm:prSet/>
      <dgm:spPr/>
      <dgm:t>
        <a:bodyPr/>
        <a:lstStyle/>
        <a:p>
          <a:pPr rtl="0"/>
          <a:r>
            <a:rPr lang="el-GR" b="0" i="0" smtClean="0"/>
            <a:t>η τελειοθηρία είναι ένα πολυδιάστατο φαινόμενο που χαρακτηρίζεται από 6 διαστάσεις</a:t>
          </a:r>
          <a:endParaRPr lang="el-GR"/>
        </a:p>
      </dgm:t>
    </dgm:pt>
    <dgm:pt modelId="{2FEB1B6C-84CF-4106-95EE-5716DAE84BB0}" type="parTrans" cxnId="{48352B4D-B101-4D9D-927A-CDB524441EA1}">
      <dgm:prSet/>
      <dgm:spPr/>
      <dgm:t>
        <a:bodyPr/>
        <a:lstStyle/>
        <a:p>
          <a:endParaRPr lang="el-GR"/>
        </a:p>
      </dgm:t>
    </dgm:pt>
    <dgm:pt modelId="{1D854F7A-144F-4000-8AE1-26420806FA2F}" type="sibTrans" cxnId="{48352B4D-B101-4D9D-927A-CDB524441EA1}">
      <dgm:prSet/>
      <dgm:spPr/>
      <dgm:t>
        <a:bodyPr/>
        <a:lstStyle/>
        <a:p>
          <a:endParaRPr lang="el-GR"/>
        </a:p>
      </dgm:t>
    </dgm:pt>
    <dgm:pt modelId="{97D5059F-5AC1-488A-B952-50B2A357077B}" type="pres">
      <dgm:prSet presAssocID="{A13BE6E3-A76E-4EE2-B9DE-BEF9DF70F30F}" presName="cycle" presStyleCnt="0">
        <dgm:presLayoutVars>
          <dgm:dir/>
          <dgm:resizeHandles val="exact"/>
        </dgm:presLayoutVars>
      </dgm:prSet>
      <dgm:spPr/>
      <dgm:t>
        <a:bodyPr/>
        <a:lstStyle/>
        <a:p>
          <a:endParaRPr lang="el-GR"/>
        </a:p>
      </dgm:t>
    </dgm:pt>
    <dgm:pt modelId="{DEB43103-AB05-4E75-8786-515729529785}" type="pres">
      <dgm:prSet presAssocID="{0DEA3B00-BF90-463E-A078-4C732FC5E796}" presName="node" presStyleLbl="node1" presStyleIdx="0" presStyleCnt="1">
        <dgm:presLayoutVars>
          <dgm:bulletEnabled val="1"/>
        </dgm:presLayoutVars>
      </dgm:prSet>
      <dgm:spPr/>
      <dgm:t>
        <a:bodyPr/>
        <a:lstStyle/>
        <a:p>
          <a:endParaRPr lang="el-GR"/>
        </a:p>
      </dgm:t>
    </dgm:pt>
  </dgm:ptLst>
  <dgm:cxnLst>
    <dgm:cxn modelId="{48352B4D-B101-4D9D-927A-CDB524441EA1}" srcId="{A13BE6E3-A76E-4EE2-B9DE-BEF9DF70F30F}" destId="{0DEA3B00-BF90-463E-A078-4C732FC5E796}" srcOrd="0" destOrd="0" parTransId="{2FEB1B6C-84CF-4106-95EE-5716DAE84BB0}" sibTransId="{1D854F7A-144F-4000-8AE1-26420806FA2F}"/>
    <dgm:cxn modelId="{514B5F0C-17E1-4FA2-AC64-DEBB44ADF211}" type="presOf" srcId="{A13BE6E3-A76E-4EE2-B9DE-BEF9DF70F30F}" destId="{97D5059F-5AC1-488A-B952-50B2A357077B}" srcOrd="0" destOrd="0" presId="urn:microsoft.com/office/officeart/2005/8/layout/cycle2"/>
    <dgm:cxn modelId="{D3A630C6-2036-4148-906E-4F15B5F9284F}" type="presOf" srcId="{0DEA3B00-BF90-463E-A078-4C732FC5E796}" destId="{DEB43103-AB05-4E75-8786-515729529785}" srcOrd="0" destOrd="0" presId="urn:microsoft.com/office/officeart/2005/8/layout/cycle2"/>
    <dgm:cxn modelId="{9CC8735D-47B3-42FD-95DB-19B54A1FB58E}" type="presParOf" srcId="{97D5059F-5AC1-488A-B952-50B2A357077B}" destId="{DEB43103-AB05-4E75-8786-515729529785}"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9.xml><?xml version="1.0" encoding="utf-8"?>
<dgm:dataModel xmlns:dgm="http://schemas.openxmlformats.org/drawingml/2006/diagram" xmlns:a="http://schemas.openxmlformats.org/drawingml/2006/main">
  <dgm:ptLst>
    <dgm:pt modelId="{3CC344E5-6588-41E0-8BC9-01516B1B9E6A}"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l-GR"/>
        </a:p>
      </dgm:t>
    </dgm:pt>
    <dgm:pt modelId="{33984AAD-9911-40B1-B0DF-514E9E840E7F}">
      <dgm:prSet/>
      <dgm:spPr/>
      <dgm:t>
        <a:bodyPr/>
        <a:lstStyle/>
        <a:p>
          <a:pPr rtl="0"/>
          <a:r>
            <a:rPr lang="el-GR" b="1" i="0" smtClean="0"/>
            <a:t>Εστίαση στα λάθη (</a:t>
          </a:r>
          <a:r>
            <a:rPr lang="en-US" b="1" i="0" smtClean="0"/>
            <a:t>concern over mistakes</a:t>
          </a:r>
          <a:r>
            <a:rPr lang="el-GR" b="1" i="0" smtClean="0"/>
            <a:t>)</a:t>
          </a:r>
          <a:endParaRPr lang="el-GR"/>
        </a:p>
      </dgm:t>
    </dgm:pt>
    <dgm:pt modelId="{16873AF4-9B09-4369-B506-9FDFFA9E5D31}" type="parTrans" cxnId="{8B0640B1-CEDE-4A0C-BC22-47D11B218753}">
      <dgm:prSet/>
      <dgm:spPr/>
      <dgm:t>
        <a:bodyPr/>
        <a:lstStyle/>
        <a:p>
          <a:endParaRPr lang="el-GR"/>
        </a:p>
      </dgm:t>
    </dgm:pt>
    <dgm:pt modelId="{0B2C0D64-B23B-4771-BC29-4684032FFB5C}" type="sibTrans" cxnId="{8B0640B1-CEDE-4A0C-BC22-47D11B218753}">
      <dgm:prSet/>
      <dgm:spPr/>
      <dgm:t>
        <a:bodyPr/>
        <a:lstStyle/>
        <a:p>
          <a:endParaRPr lang="el-GR"/>
        </a:p>
      </dgm:t>
    </dgm:pt>
    <dgm:pt modelId="{09F0FE33-2EF2-4F6B-9D39-21B6DF50682D}">
      <dgm:prSet/>
      <dgm:spPr/>
      <dgm:t>
        <a:bodyPr/>
        <a:lstStyle/>
        <a:p>
          <a:pPr rtl="0"/>
          <a:r>
            <a:rPr lang="el-GR" b="1" i="0" smtClean="0"/>
            <a:t>Αμφισβήτηση πράξεων</a:t>
          </a:r>
          <a:r>
            <a:rPr lang="en-US" b="1" i="0" smtClean="0"/>
            <a:t> (Doubts about actions)</a:t>
          </a:r>
          <a:endParaRPr lang="el-GR"/>
        </a:p>
      </dgm:t>
    </dgm:pt>
    <dgm:pt modelId="{739CC155-7F42-4479-A6D8-B6787D69B767}" type="parTrans" cxnId="{37183C37-3B41-4CE2-BDE9-D6B225B4CB6D}">
      <dgm:prSet/>
      <dgm:spPr/>
      <dgm:t>
        <a:bodyPr/>
        <a:lstStyle/>
        <a:p>
          <a:endParaRPr lang="el-GR"/>
        </a:p>
      </dgm:t>
    </dgm:pt>
    <dgm:pt modelId="{097D5DD8-0134-4F74-A5EE-93DC6050BFC7}" type="sibTrans" cxnId="{37183C37-3B41-4CE2-BDE9-D6B225B4CB6D}">
      <dgm:prSet/>
      <dgm:spPr/>
      <dgm:t>
        <a:bodyPr/>
        <a:lstStyle/>
        <a:p>
          <a:endParaRPr lang="el-GR"/>
        </a:p>
      </dgm:t>
    </dgm:pt>
    <dgm:pt modelId="{EB22F7F4-378B-4232-A081-A883E298D3CF}">
      <dgm:prSet/>
      <dgm:spPr/>
      <dgm:t>
        <a:bodyPr/>
        <a:lstStyle/>
        <a:p>
          <a:pPr rtl="0"/>
          <a:r>
            <a:rPr lang="el-GR" b="1" i="0" smtClean="0"/>
            <a:t>Γονικές προσδοκίες</a:t>
          </a:r>
          <a:r>
            <a:rPr lang="en-US" b="1" i="0" smtClean="0"/>
            <a:t> (Parental Expectations)</a:t>
          </a:r>
          <a:endParaRPr lang="el-GR"/>
        </a:p>
      </dgm:t>
    </dgm:pt>
    <dgm:pt modelId="{0D882B19-F1D0-428C-A6DD-66418A3057E7}" type="parTrans" cxnId="{571A7F6D-E12B-4171-993A-F26DBE910370}">
      <dgm:prSet/>
      <dgm:spPr/>
      <dgm:t>
        <a:bodyPr/>
        <a:lstStyle/>
        <a:p>
          <a:endParaRPr lang="el-GR"/>
        </a:p>
      </dgm:t>
    </dgm:pt>
    <dgm:pt modelId="{73957FBA-1C2A-4BFC-B01D-A08BA7F3842C}" type="sibTrans" cxnId="{571A7F6D-E12B-4171-993A-F26DBE910370}">
      <dgm:prSet/>
      <dgm:spPr/>
      <dgm:t>
        <a:bodyPr/>
        <a:lstStyle/>
        <a:p>
          <a:endParaRPr lang="el-GR"/>
        </a:p>
      </dgm:t>
    </dgm:pt>
    <dgm:pt modelId="{D68D2B26-FAEE-40FB-8B69-62364F0174CF}">
      <dgm:prSet/>
      <dgm:spPr/>
      <dgm:t>
        <a:bodyPr/>
        <a:lstStyle/>
        <a:p>
          <a:pPr rtl="0"/>
          <a:r>
            <a:rPr lang="el-GR" b="1" i="0" smtClean="0"/>
            <a:t>Γονική επίκριση </a:t>
          </a:r>
          <a:r>
            <a:rPr lang="en-US" b="1" i="0" smtClean="0"/>
            <a:t>(Parental Criticism)</a:t>
          </a:r>
          <a:endParaRPr lang="el-GR"/>
        </a:p>
      </dgm:t>
    </dgm:pt>
    <dgm:pt modelId="{983BB0F9-6706-495A-8E12-AD57E2959A67}" type="parTrans" cxnId="{135148E1-3013-4E16-A4DD-3516E180A65F}">
      <dgm:prSet/>
      <dgm:spPr/>
      <dgm:t>
        <a:bodyPr/>
        <a:lstStyle/>
        <a:p>
          <a:endParaRPr lang="el-GR"/>
        </a:p>
      </dgm:t>
    </dgm:pt>
    <dgm:pt modelId="{CAE23677-084B-43FE-98CE-156EC06B1762}" type="sibTrans" cxnId="{135148E1-3013-4E16-A4DD-3516E180A65F}">
      <dgm:prSet/>
      <dgm:spPr/>
      <dgm:t>
        <a:bodyPr/>
        <a:lstStyle/>
        <a:p>
          <a:endParaRPr lang="el-GR"/>
        </a:p>
      </dgm:t>
    </dgm:pt>
    <dgm:pt modelId="{9CA0E5CD-8ED7-4770-B6B0-3D01DF982F93}">
      <dgm:prSet/>
      <dgm:spPr/>
      <dgm:t>
        <a:bodyPr/>
        <a:lstStyle/>
        <a:p>
          <a:pPr rtl="0"/>
          <a:r>
            <a:rPr lang="el-GR" b="1" i="0" smtClean="0"/>
            <a:t>Υψηλα κριτήρια</a:t>
          </a:r>
          <a:r>
            <a:rPr lang="en-US" b="1" i="0" smtClean="0"/>
            <a:t> (High Standards)</a:t>
          </a:r>
          <a:endParaRPr lang="el-GR"/>
        </a:p>
      </dgm:t>
    </dgm:pt>
    <dgm:pt modelId="{018557C2-5952-4620-B617-54652A0BCA8A}" type="parTrans" cxnId="{D4DD04D8-B881-478E-90E2-59445151728D}">
      <dgm:prSet/>
      <dgm:spPr/>
      <dgm:t>
        <a:bodyPr/>
        <a:lstStyle/>
        <a:p>
          <a:endParaRPr lang="el-GR"/>
        </a:p>
      </dgm:t>
    </dgm:pt>
    <dgm:pt modelId="{15E659F8-8EC3-401E-8B53-96AA5615BA51}" type="sibTrans" cxnId="{D4DD04D8-B881-478E-90E2-59445151728D}">
      <dgm:prSet/>
      <dgm:spPr/>
      <dgm:t>
        <a:bodyPr/>
        <a:lstStyle/>
        <a:p>
          <a:endParaRPr lang="el-GR"/>
        </a:p>
      </dgm:t>
    </dgm:pt>
    <dgm:pt modelId="{D5748266-CD07-412A-BBEB-AD8883C10A57}">
      <dgm:prSet/>
      <dgm:spPr/>
      <dgm:t>
        <a:bodyPr/>
        <a:lstStyle/>
        <a:p>
          <a:pPr rtl="0"/>
          <a:r>
            <a:rPr lang="el-GR" b="1" i="0" smtClean="0"/>
            <a:t>Τάξη – οργάνωση </a:t>
          </a:r>
          <a:r>
            <a:rPr lang="en-US" b="1" i="0" smtClean="0"/>
            <a:t> (Order)</a:t>
          </a:r>
          <a:endParaRPr lang="el-GR"/>
        </a:p>
      </dgm:t>
    </dgm:pt>
    <dgm:pt modelId="{3564C6D1-3444-4AD2-BF77-17BB9F896C1E}" type="parTrans" cxnId="{36F98E8B-BE3D-4534-9F8C-63BFF87B8AFD}">
      <dgm:prSet/>
      <dgm:spPr/>
      <dgm:t>
        <a:bodyPr/>
        <a:lstStyle/>
        <a:p>
          <a:endParaRPr lang="el-GR"/>
        </a:p>
      </dgm:t>
    </dgm:pt>
    <dgm:pt modelId="{6E48F04C-2495-43FC-9FCE-9DE2B2FA1CFB}" type="sibTrans" cxnId="{36F98E8B-BE3D-4534-9F8C-63BFF87B8AFD}">
      <dgm:prSet/>
      <dgm:spPr/>
      <dgm:t>
        <a:bodyPr/>
        <a:lstStyle/>
        <a:p>
          <a:endParaRPr lang="el-GR"/>
        </a:p>
      </dgm:t>
    </dgm:pt>
    <dgm:pt modelId="{CF5DF8CB-167B-4887-8D53-9C552CADA132}" type="pres">
      <dgm:prSet presAssocID="{3CC344E5-6588-41E0-8BC9-01516B1B9E6A}" presName="compositeShape" presStyleCnt="0">
        <dgm:presLayoutVars>
          <dgm:chMax val="7"/>
          <dgm:dir/>
          <dgm:resizeHandles val="exact"/>
        </dgm:presLayoutVars>
      </dgm:prSet>
      <dgm:spPr/>
      <dgm:t>
        <a:bodyPr/>
        <a:lstStyle/>
        <a:p>
          <a:endParaRPr lang="el-GR"/>
        </a:p>
      </dgm:t>
    </dgm:pt>
    <dgm:pt modelId="{B0A12165-7E83-40EB-A988-6218C33E6127}" type="pres">
      <dgm:prSet presAssocID="{33984AAD-9911-40B1-B0DF-514E9E840E7F}" presName="circ1" presStyleLbl="vennNode1" presStyleIdx="0" presStyleCnt="6"/>
      <dgm:spPr/>
    </dgm:pt>
    <dgm:pt modelId="{F9F5A56C-3B0E-4CB0-BAA1-C8927E357012}" type="pres">
      <dgm:prSet presAssocID="{33984AAD-9911-40B1-B0DF-514E9E840E7F}" presName="circ1Tx" presStyleLbl="revTx" presStyleIdx="0" presStyleCnt="0">
        <dgm:presLayoutVars>
          <dgm:chMax val="0"/>
          <dgm:chPref val="0"/>
          <dgm:bulletEnabled val="1"/>
        </dgm:presLayoutVars>
      </dgm:prSet>
      <dgm:spPr/>
      <dgm:t>
        <a:bodyPr/>
        <a:lstStyle/>
        <a:p>
          <a:endParaRPr lang="el-GR"/>
        </a:p>
      </dgm:t>
    </dgm:pt>
    <dgm:pt modelId="{A7D21373-FC41-4F44-A9F7-AE92B5DA9D4A}" type="pres">
      <dgm:prSet presAssocID="{09F0FE33-2EF2-4F6B-9D39-21B6DF50682D}" presName="circ2" presStyleLbl="vennNode1" presStyleIdx="1" presStyleCnt="6"/>
      <dgm:spPr/>
    </dgm:pt>
    <dgm:pt modelId="{7DA3FE23-BDB6-4CB5-829B-684202B8C168}" type="pres">
      <dgm:prSet presAssocID="{09F0FE33-2EF2-4F6B-9D39-21B6DF50682D}" presName="circ2Tx" presStyleLbl="revTx" presStyleIdx="0" presStyleCnt="0">
        <dgm:presLayoutVars>
          <dgm:chMax val="0"/>
          <dgm:chPref val="0"/>
          <dgm:bulletEnabled val="1"/>
        </dgm:presLayoutVars>
      </dgm:prSet>
      <dgm:spPr/>
      <dgm:t>
        <a:bodyPr/>
        <a:lstStyle/>
        <a:p>
          <a:endParaRPr lang="el-GR"/>
        </a:p>
      </dgm:t>
    </dgm:pt>
    <dgm:pt modelId="{ED70589E-7001-4F02-A6DD-A3970C2FD97B}" type="pres">
      <dgm:prSet presAssocID="{EB22F7F4-378B-4232-A081-A883E298D3CF}" presName="circ3" presStyleLbl="vennNode1" presStyleIdx="2" presStyleCnt="6"/>
      <dgm:spPr/>
    </dgm:pt>
    <dgm:pt modelId="{49C5EE02-7CAF-411B-A897-8B6C07B83DA8}" type="pres">
      <dgm:prSet presAssocID="{EB22F7F4-378B-4232-A081-A883E298D3CF}" presName="circ3Tx" presStyleLbl="revTx" presStyleIdx="0" presStyleCnt="0">
        <dgm:presLayoutVars>
          <dgm:chMax val="0"/>
          <dgm:chPref val="0"/>
          <dgm:bulletEnabled val="1"/>
        </dgm:presLayoutVars>
      </dgm:prSet>
      <dgm:spPr/>
      <dgm:t>
        <a:bodyPr/>
        <a:lstStyle/>
        <a:p>
          <a:endParaRPr lang="el-GR"/>
        </a:p>
      </dgm:t>
    </dgm:pt>
    <dgm:pt modelId="{0AD8233E-6826-4CAF-B3FC-3FC0A39A6D30}" type="pres">
      <dgm:prSet presAssocID="{D68D2B26-FAEE-40FB-8B69-62364F0174CF}" presName="circ4" presStyleLbl="vennNode1" presStyleIdx="3" presStyleCnt="6"/>
      <dgm:spPr/>
    </dgm:pt>
    <dgm:pt modelId="{3A2CB778-5081-4FA7-A77F-D7997D2240FE}" type="pres">
      <dgm:prSet presAssocID="{D68D2B26-FAEE-40FB-8B69-62364F0174CF}" presName="circ4Tx" presStyleLbl="revTx" presStyleIdx="0" presStyleCnt="0">
        <dgm:presLayoutVars>
          <dgm:chMax val="0"/>
          <dgm:chPref val="0"/>
          <dgm:bulletEnabled val="1"/>
        </dgm:presLayoutVars>
      </dgm:prSet>
      <dgm:spPr/>
      <dgm:t>
        <a:bodyPr/>
        <a:lstStyle/>
        <a:p>
          <a:endParaRPr lang="el-GR"/>
        </a:p>
      </dgm:t>
    </dgm:pt>
    <dgm:pt modelId="{4E1C76F5-2608-4811-A54C-600EBA505342}" type="pres">
      <dgm:prSet presAssocID="{9CA0E5CD-8ED7-4770-B6B0-3D01DF982F93}" presName="circ5" presStyleLbl="vennNode1" presStyleIdx="4" presStyleCnt="6"/>
      <dgm:spPr/>
    </dgm:pt>
    <dgm:pt modelId="{4EF73FC2-2885-4A0E-8DE0-A45FFDE32CF9}" type="pres">
      <dgm:prSet presAssocID="{9CA0E5CD-8ED7-4770-B6B0-3D01DF982F93}" presName="circ5Tx" presStyleLbl="revTx" presStyleIdx="0" presStyleCnt="0">
        <dgm:presLayoutVars>
          <dgm:chMax val="0"/>
          <dgm:chPref val="0"/>
          <dgm:bulletEnabled val="1"/>
        </dgm:presLayoutVars>
      </dgm:prSet>
      <dgm:spPr/>
      <dgm:t>
        <a:bodyPr/>
        <a:lstStyle/>
        <a:p>
          <a:endParaRPr lang="el-GR"/>
        </a:p>
      </dgm:t>
    </dgm:pt>
    <dgm:pt modelId="{992F07DE-7B21-49FD-956A-86B441F2D828}" type="pres">
      <dgm:prSet presAssocID="{D5748266-CD07-412A-BBEB-AD8883C10A57}" presName="circ6" presStyleLbl="vennNode1" presStyleIdx="5" presStyleCnt="6"/>
      <dgm:spPr/>
    </dgm:pt>
    <dgm:pt modelId="{7B2C5D87-D2C1-473A-BCF8-246730A3301E}" type="pres">
      <dgm:prSet presAssocID="{D5748266-CD07-412A-BBEB-AD8883C10A57}" presName="circ6Tx" presStyleLbl="revTx" presStyleIdx="0" presStyleCnt="0">
        <dgm:presLayoutVars>
          <dgm:chMax val="0"/>
          <dgm:chPref val="0"/>
          <dgm:bulletEnabled val="1"/>
        </dgm:presLayoutVars>
      </dgm:prSet>
      <dgm:spPr/>
      <dgm:t>
        <a:bodyPr/>
        <a:lstStyle/>
        <a:p>
          <a:endParaRPr lang="el-GR"/>
        </a:p>
      </dgm:t>
    </dgm:pt>
  </dgm:ptLst>
  <dgm:cxnLst>
    <dgm:cxn modelId="{4CA3C283-52E8-425E-B2CF-4656E9B25D8F}" type="presOf" srcId="{33984AAD-9911-40B1-B0DF-514E9E840E7F}" destId="{F9F5A56C-3B0E-4CB0-BAA1-C8927E357012}" srcOrd="0" destOrd="0" presId="urn:microsoft.com/office/officeart/2005/8/layout/venn1"/>
    <dgm:cxn modelId="{D603291F-A3E8-40B5-BEA7-34300E71A06C}" type="presOf" srcId="{D68D2B26-FAEE-40FB-8B69-62364F0174CF}" destId="{3A2CB778-5081-4FA7-A77F-D7997D2240FE}" srcOrd="0" destOrd="0" presId="urn:microsoft.com/office/officeart/2005/8/layout/venn1"/>
    <dgm:cxn modelId="{E7B1BE9E-FBE6-419B-B10F-5F2878D64905}" type="presOf" srcId="{D5748266-CD07-412A-BBEB-AD8883C10A57}" destId="{7B2C5D87-D2C1-473A-BCF8-246730A3301E}" srcOrd="0" destOrd="0" presId="urn:microsoft.com/office/officeart/2005/8/layout/venn1"/>
    <dgm:cxn modelId="{B3F18FFF-CC56-43EF-9316-7C36D1EC5385}" type="presOf" srcId="{9CA0E5CD-8ED7-4770-B6B0-3D01DF982F93}" destId="{4EF73FC2-2885-4A0E-8DE0-A45FFDE32CF9}" srcOrd="0" destOrd="0" presId="urn:microsoft.com/office/officeart/2005/8/layout/venn1"/>
    <dgm:cxn modelId="{37183C37-3B41-4CE2-BDE9-D6B225B4CB6D}" srcId="{3CC344E5-6588-41E0-8BC9-01516B1B9E6A}" destId="{09F0FE33-2EF2-4F6B-9D39-21B6DF50682D}" srcOrd="1" destOrd="0" parTransId="{739CC155-7F42-4479-A6D8-B6787D69B767}" sibTransId="{097D5DD8-0134-4F74-A5EE-93DC6050BFC7}"/>
    <dgm:cxn modelId="{EC1F4CB1-A11F-45C0-AFC2-EBFA69474832}" type="presOf" srcId="{EB22F7F4-378B-4232-A081-A883E298D3CF}" destId="{49C5EE02-7CAF-411B-A897-8B6C07B83DA8}" srcOrd="0" destOrd="0" presId="urn:microsoft.com/office/officeart/2005/8/layout/venn1"/>
    <dgm:cxn modelId="{36F98E8B-BE3D-4534-9F8C-63BFF87B8AFD}" srcId="{3CC344E5-6588-41E0-8BC9-01516B1B9E6A}" destId="{D5748266-CD07-412A-BBEB-AD8883C10A57}" srcOrd="5" destOrd="0" parTransId="{3564C6D1-3444-4AD2-BF77-17BB9F896C1E}" sibTransId="{6E48F04C-2495-43FC-9FCE-9DE2B2FA1CFB}"/>
    <dgm:cxn modelId="{E2A0D9AC-5C57-41EB-A90E-9450003A06DB}" type="presOf" srcId="{3CC344E5-6588-41E0-8BC9-01516B1B9E6A}" destId="{CF5DF8CB-167B-4887-8D53-9C552CADA132}" srcOrd="0" destOrd="0" presId="urn:microsoft.com/office/officeart/2005/8/layout/venn1"/>
    <dgm:cxn modelId="{8B0640B1-CEDE-4A0C-BC22-47D11B218753}" srcId="{3CC344E5-6588-41E0-8BC9-01516B1B9E6A}" destId="{33984AAD-9911-40B1-B0DF-514E9E840E7F}" srcOrd="0" destOrd="0" parTransId="{16873AF4-9B09-4369-B506-9FDFFA9E5D31}" sibTransId="{0B2C0D64-B23B-4771-BC29-4684032FFB5C}"/>
    <dgm:cxn modelId="{571A7F6D-E12B-4171-993A-F26DBE910370}" srcId="{3CC344E5-6588-41E0-8BC9-01516B1B9E6A}" destId="{EB22F7F4-378B-4232-A081-A883E298D3CF}" srcOrd="2" destOrd="0" parTransId="{0D882B19-F1D0-428C-A6DD-66418A3057E7}" sibTransId="{73957FBA-1C2A-4BFC-B01D-A08BA7F3842C}"/>
    <dgm:cxn modelId="{0C92189C-085C-4241-8140-4FC10EEF1EFD}" type="presOf" srcId="{09F0FE33-2EF2-4F6B-9D39-21B6DF50682D}" destId="{7DA3FE23-BDB6-4CB5-829B-684202B8C168}" srcOrd="0" destOrd="0" presId="urn:microsoft.com/office/officeart/2005/8/layout/venn1"/>
    <dgm:cxn modelId="{135148E1-3013-4E16-A4DD-3516E180A65F}" srcId="{3CC344E5-6588-41E0-8BC9-01516B1B9E6A}" destId="{D68D2B26-FAEE-40FB-8B69-62364F0174CF}" srcOrd="3" destOrd="0" parTransId="{983BB0F9-6706-495A-8E12-AD57E2959A67}" sibTransId="{CAE23677-084B-43FE-98CE-156EC06B1762}"/>
    <dgm:cxn modelId="{D4DD04D8-B881-478E-90E2-59445151728D}" srcId="{3CC344E5-6588-41E0-8BC9-01516B1B9E6A}" destId="{9CA0E5CD-8ED7-4770-B6B0-3D01DF982F93}" srcOrd="4" destOrd="0" parTransId="{018557C2-5952-4620-B617-54652A0BCA8A}" sibTransId="{15E659F8-8EC3-401E-8B53-96AA5615BA51}"/>
    <dgm:cxn modelId="{437B6F8C-4E8D-4332-8469-1CBAA4669303}" type="presParOf" srcId="{CF5DF8CB-167B-4887-8D53-9C552CADA132}" destId="{B0A12165-7E83-40EB-A988-6218C33E6127}" srcOrd="0" destOrd="0" presId="urn:microsoft.com/office/officeart/2005/8/layout/venn1"/>
    <dgm:cxn modelId="{01CD6A79-F852-4351-BDF0-8A117C44E089}" type="presParOf" srcId="{CF5DF8CB-167B-4887-8D53-9C552CADA132}" destId="{F9F5A56C-3B0E-4CB0-BAA1-C8927E357012}" srcOrd="1" destOrd="0" presId="urn:microsoft.com/office/officeart/2005/8/layout/venn1"/>
    <dgm:cxn modelId="{40737337-2A8A-4E06-9AF6-68B41F94B846}" type="presParOf" srcId="{CF5DF8CB-167B-4887-8D53-9C552CADA132}" destId="{A7D21373-FC41-4F44-A9F7-AE92B5DA9D4A}" srcOrd="2" destOrd="0" presId="urn:microsoft.com/office/officeart/2005/8/layout/venn1"/>
    <dgm:cxn modelId="{5E45EA49-BB77-4775-927B-C57FBBEC6ED4}" type="presParOf" srcId="{CF5DF8CB-167B-4887-8D53-9C552CADA132}" destId="{7DA3FE23-BDB6-4CB5-829B-684202B8C168}" srcOrd="3" destOrd="0" presId="urn:microsoft.com/office/officeart/2005/8/layout/venn1"/>
    <dgm:cxn modelId="{477BC66E-162D-4EC5-AC48-88C6EA793E0D}" type="presParOf" srcId="{CF5DF8CB-167B-4887-8D53-9C552CADA132}" destId="{ED70589E-7001-4F02-A6DD-A3970C2FD97B}" srcOrd="4" destOrd="0" presId="urn:microsoft.com/office/officeart/2005/8/layout/venn1"/>
    <dgm:cxn modelId="{346E90D4-9780-4199-BCC8-9C1D573A1CAE}" type="presParOf" srcId="{CF5DF8CB-167B-4887-8D53-9C552CADA132}" destId="{49C5EE02-7CAF-411B-A897-8B6C07B83DA8}" srcOrd="5" destOrd="0" presId="urn:microsoft.com/office/officeart/2005/8/layout/venn1"/>
    <dgm:cxn modelId="{071D404B-DD34-40BC-A012-DB77E097F83F}" type="presParOf" srcId="{CF5DF8CB-167B-4887-8D53-9C552CADA132}" destId="{0AD8233E-6826-4CAF-B3FC-3FC0A39A6D30}" srcOrd="6" destOrd="0" presId="urn:microsoft.com/office/officeart/2005/8/layout/venn1"/>
    <dgm:cxn modelId="{E5C6FA07-D0BD-4881-84A5-430B4E7C51A5}" type="presParOf" srcId="{CF5DF8CB-167B-4887-8D53-9C552CADA132}" destId="{3A2CB778-5081-4FA7-A77F-D7997D2240FE}" srcOrd="7" destOrd="0" presId="urn:microsoft.com/office/officeart/2005/8/layout/venn1"/>
    <dgm:cxn modelId="{30B15C80-EC47-443A-863E-11E426DCD516}" type="presParOf" srcId="{CF5DF8CB-167B-4887-8D53-9C552CADA132}" destId="{4E1C76F5-2608-4811-A54C-600EBA505342}" srcOrd="8" destOrd="0" presId="urn:microsoft.com/office/officeart/2005/8/layout/venn1"/>
    <dgm:cxn modelId="{E87722A4-8413-41AA-A0E5-B6EFAD5025E7}" type="presParOf" srcId="{CF5DF8CB-167B-4887-8D53-9C552CADA132}" destId="{4EF73FC2-2885-4A0E-8DE0-A45FFDE32CF9}" srcOrd="9" destOrd="0" presId="urn:microsoft.com/office/officeart/2005/8/layout/venn1"/>
    <dgm:cxn modelId="{BF93F551-F414-4A1B-8BE8-F4CB83EF78A3}" type="presParOf" srcId="{CF5DF8CB-167B-4887-8D53-9C552CADA132}" destId="{992F07DE-7B21-49FD-956A-86B441F2D828}" srcOrd="10" destOrd="0" presId="urn:microsoft.com/office/officeart/2005/8/layout/venn1"/>
    <dgm:cxn modelId="{AEB63065-5000-481F-8D51-701E94C44CC5}" type="presParOf" srcId="{CF5DF8CB-167B-4887-8D53-9C552CADA132}" destId="{7B2C5D87-D2C1-473A-BCF8-246730A3301E}" srcOrd="11"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720A419-1A8B-4CDB-BB39-2B7C8F974DC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89DF8E88-87FD-4A91-9ACC-EA91CB439C3E}">
      <dgm:prSet/>
      <dgm:spPr/>
      <dgm:t>
        <a:bodyPr/>
        <a:lstStyle/>
        <a:p>
          <a:pPr rtl="0"/>
          <a:r>
            <a:rPr lang="el-GR" b="0" i="0" dirty="0" smtClean="0">
              <a:latin typeface="+mj-lt"/>
            </a:rPr>
            <a:t>οι πιθανότητες να επιτύχει καλυτέρους όρους σε μια διαπραγμάτευση είναι ελάχιστες</a:t>
          </a:r>
          <a:endParaRPr lang="el-GR" dirty="0">
            <a:latin typeface="+mj-lt"/>
          </a:endParaRPr>
        </a:p>
      </dgm:t>
    </dgm:pt>
    <dgm:pt modelId="{2BFA4F12-A928-4963-B0AC-3260F310E1B7}" type="parTrans" cxnId="{B0D5E7F3-6097-415A-80FB-F8D07FA830C6}">
      <dgm:prSet/>
      <dgm:spPr/>
      <dgm:t>
        <a:bodyPr/>
        <a:lstStyle/>
        <a:p>
          <a:endParaRPr lang="el-GR"/>
        </a:p>
      </dgm:t>
    </dgm:pt>
    <dgm:pt modelId="{DD8FC06F-91B8-4746-892B-AEAA7BAB2056}" type="sibTrans" cxnId="{B0D5E7F3-6097-415A-80FB-F8D07FA830C6}">
      <dgm:prSet/>
      <dgm:spPr/>
      <dgm:t>
        <a:bodyPr/>
        <a:lstStyle/>
        <a:p>
          <a:endParaRPr lang="el-GR"/>
        </a:p>
      </dgm:t>
    </dgm:pt>
    <dgm:pt modelId="{2249CA9C-6097-40D6-B5DE-CD2184A42230}">
      <dgm:prSet/>
      <dgm:spPr/>
      <dgm:t>
        <a:bodyPr/>
        <a:lstStyle/>
        <a:p>
          <a:pPr rtl="0"/>
          <a:r>
            <a:rPr lang="el-GR" b="0" i="0" dirty="0" smtClean="0">
              <a:latin typeface="+mj-lt"/>
            </a:rPr>
            <a:t>πετυχαίνει ένα θετικό αποτέλεσμα μόνο σε μια  από τις πέντε διαπραγματεύσεις κατά μέσο όρο</a:t>
          </a:r>
          <a:endParaRPr lang="el-GR" dirty="0">
            <a:latin typeface="+mj-lt"/>
          </a:endParaRPr>
        </a:p>
      </dgm:t>
    </dgm:pt>
    <dgm:pt modelId="{DA1D9327-2C74-4B8E-AFA9-A25B26CF36D5}" type="parTrans" cxnId="{50A77B97-1388-4893-8AB3-196482F241B1}">
      <dgm:prSet/>
      <dgm:spPr/>
      <dgm:t>
        <a:bodyPr/>
        <a:lstStyle/>
        <a:p>
          <a:endParaRPr lang="el-GR"/>
        </a:p>
      </dgm:t>
    </dgm:pt>
    <dgm:pt modelId="{7E4B2EBF-6FCD-43D3-89AB-404654D9757D}" type="sibTrans" cxnId="{50A77B97-1388-4893-8AB3-196482F241B1}">
      <dgm:prSet/>
      <dgm:spPr/>
      <dgm:t>
        <a:bodyPr/>
        <a:lstStyle/>
        <a:p>
          <a:endParaRPr lang="el-GR"/>
        </a:p>
      </dgm:t>
    </dgm:pt>
    <dgm:pt modelId="{0BF639D6-721B-47E1-B3DC-0F99B6C15F32}" type="pres">
      <dgm:prSet presAssocID="{0720A419-1A8B-4CDB-BB39-2B7C8F974DC4}" presName="Name0" presStyleCnt="0">
        <dgm:presLayoutVars>
          <dgm:dir/>
          <dgm:animLvl val="lvl"/>
          <dgm:resizeHandles val="exact"/>
        </dgm:presLayoutVars>
      </dgm:prSet>
      <dgm:spPr/>
      <dgm:t>
        <a:bodyPr/>
        <a:lstStyle/>
        <a:p>
          <a:endParaRPr lang="el-GR"/>
        </a:p>
      </dgm:t>
    </dgm:pt>
    <dgm:pt modelId="{2D057193-A058-4CA5-87C6-FF8FBCFF83CB}" type="pres">
      <dgm:prSet presAssocID="{89DF8E88-87FD-4A91-9ACC-EA91CB439C3E}" presName="linNode" presStyleCnt="0"/>
      <dgm:spPr/>
    </dgm:pt>
    <dgm:pt modelId="{36404845-621E-45EC-AED9-0E53CE22EA07}" type="pres">
      <dgm:prSet presAssocID="{89DF8E88-87FD-4A91-9ACC-EA91CB439C3E}" presName="parentText" presStyleLbl="node1" presStyleIdx="0" presStyleCnt="2" custScaleX="277778">
        <dgm:presLayoutVars>
          <dgm:chMax val="1"/>
          <dgm:bulletEnabled val="1"/>
        </dgm:presLayoutVars>
      </dgm:prSet>
      <dgm:spPr/>
      <dgm:t>
        <a:bodyPr/>
        <a:lstStyle/>
        <a:p>
          <a:endParaRPr lang="el-GR"/>
        </a:p>
      </dgm:t>
    </dgm:pt>
    <dgm:pt modelId="{B7525705-7325-4477-9614-487E6FB62BFE}" type="pres">
      <dgm:prSet presAssocID="{DD8FC06F-91B8-4746-892B-AEAA7BAB2056}" presName="sp" presStyleCnt="0"/>
      <dgm:spPr/>
    </dgm:pt>
    <dgm:pt modelId="{4ED29B2A-C7CD-418F-A17F-0139E8119512}" type="pres">
      <dgm:prSet presAssocID="{2249CA9C-6097-40D6-B5DE-CD2184A42230}" presName="linNode" presStyleCnt="0"/>
      <dgm:spPr/>
    </dgm:pt>
    <dgm:pt modelId="{88F214E0-EF9D-42D3-B266-1911BFE588C3}" type="pres">
      <dgm:prSet presAssocID="{2249CA9C-6097-40D6-B5DE-CD2184A42230}" presName="parentText" presStyleLbl="node1" presStyleIdx="1" presStyleCnt="2" custScaleX="277778">
        <dgm:presLayoutVars>
          <dgm:chMax val="1"/>
          <dgm:bulletEnabled val="1"/>
        </dgm:presLayoutVars>
      </dgm:prSet>
      <dgm:spPr/>
      <dgm:t>
        <a:bodyPr/>
        <a:lstStyle/>
        <a:p>
          <a:endParaRPr lang="el-GR"/>
        </a:p>
      </dgm:t>
    </dgm:pt>
  </dgm:ptLst>
  <dgm:cxnLst>
    <dgm:cxn modelId="{50A77B97-1388-4893-8AB3-196482F241B1}" srcId="{0720A419-1A8B-4CDB-BB39-2B7C8F974DC4}" destId="{2249CA9C-6097-40D6-B5DE-CD2184A42230}" srcOrd="1" destOrd="0" parTransId="{DA1D9327-2C74-4B8E-AFA9-A25B26CF36D5}" sibTransId="{7E4B2EBF-6FCD-43D3-89AB-404654D9757D}"/>
    <dgm:cxn modelId="{C8225398-FF48-4DFB-89F9-D79858148272}" type="presOf" srcId="{2249CA9C-6097-40D6-B5DE-CD2184A42230}" destId="{88F214E0-EF9D-42D3-B266-1911BFE588C3}" srcOrd="0" destOrd="0" presId="urn:microsoft.com/office/officeart/2005/8/layout/vList5"/>
    <dgm:cxn modelId="{EBE3205A-4F32-4AAE-A883-DC1C01DA0672}" type="presOf" srcId="{89DF8E88-87FD-4A91-9ACC-EA91CB439C3E}" destId="{36404845-621E-45EC-AED9-0E53CE22EA07}" srcOrd="0" destOrd="0" presId="urn:microsoft.com/office/officeart/2005/8/layout/vList5"/>
    <dgm:cxn modelId="{B0D5E7F3-6097-415A-80FB-F8D07FA830C6}" srcId="{0720A419-1A8B-4CDB-BB39-2B7C8F974DC4}" destId="{89DF8E88-87FD-4A91-9ACC-EA91CB439C3E}" srcOrd="0" destOrd="0" parTransId="{2BFA4F12-A928-4963-B0AC-3260F310E1B7}" sibTransId="{DD8FC06F-91B8-4746-892B-AEAA7BAB2056}"/>
    <dgm:cxn modelId="{CDBDF2FE-0CED-4609-A239-2B4ABA2FB36F}" type="presOf" srcId="{0720A419-1A8B-4CDB-BB39-2B7C8F974DC4}" destId="{0BF639D6-721B-47E1-B3DC-0F99B6C15F32}" srcOrd="0" destOrd="0" presId="urn:microsoft.com/office/officeart/2005/8/layout/vList5"/>
    <dgm:cxn modelId="{EA630BC3-E857-4202-B0CC-8E85441C5596}" type="presParOf" srcId="{0BF639D6-721B-47E1-B3DC-0F99B6C15F32}" destId="{2D057193-A058-4CA5-87C6-FF8FBCFF83CB}" srcOrd="0" destOrd="0" presId="urn:microsoft.com/office/officeart/2005/8/layout/vList5"/>
    <dgm:cxn modelId="{96EDF6B6-1E5C-42CD-A224-8BCC49DB00F9}" type="presParOf" srcId="{2D057193-A058-4CA5-87C6-FF8FBCFF83CB}" destId="{36404845-621E-45EC-AED9-0E53CE22EA07}" srcOrd="0" destOrd="0" presId="urn:microsoft.com/office/officeart/2005/8/layout/vList5"/>
    <dgm:cxn modelId="{1B331E31-9341-4075-AFDD-989126DDE6C0}" type="presParOf" srcId="{0BF639D6-721B-47E1-B3DC-0F99B6C15F32}" destId="{B7525705-7325-4477-9614-487E6FB62BFE}" srcOrd="1" destOrd="0" presId="urn:microsoft.com/office/officeart/2005/8/layout/vList5"/>
    <dgm:cxn modelId="{57ED20FC-4BAD-45B0-B27A-E2BE68D225C0}" type="presParOf" srcId="{0BF639D6-721B-47E1-B3DC-0F99B6C15F32}" destId="{4ED29B2A-C7CD-418F-A17F-0139E8119512}" srcOrd="2" destOrd="0" presId="urn:microsoft.com/office/officeart/2005/8/layout/vList5"/>
    <dgm:cxn modelId="{FE93A496-88F6-4685-AB54-D95F158ED3EB}" type="presParOf" srcId="{4ED29B2A-C7CD-418F-A17F-0139E8119512}" destId="{88F214E0-EF9D-42D3-B266-1911BFE588C3}"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0.xml><?xml version="1.0" encoding="utf-8"?>
<dgm:dataModel xmlns:dgm="http://schemas.openxmlformats.org/drawingml/2006/diagram" xmlns:a="http://schemas.openxmlformats.org/drawingml/2006/main">
  <dgm:ptLst>
    <dgm:pt modelId="{B1AB3B24-7E28-4ECB-BE8B-08DF84FC84A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C2FC716B-7DD1-41D5-9DE6-63CEB04121AE}">
      <dgm:prSet/>
      <dgm:spPr/>
      <dgm:t>
        <a:bodyPr/>
        <a:lstStyle/>
        <a:p>
          <a:pPr rtl="0"/>
          <a:r>
            <a:rPr lang="en-US" b="1" i="1" u="sng" smtClean="0"/>
            <a:t>Frost et al (1990)</a:t>
          </a:r>
          <a:endParaRPr lang="el-GR"/>
        </a:p>
      </dgm:t>
    </dgm:pt>
    <dgm:pt modelId="{9830C261-BECB-4DF5-96B4-B59B2ADCF3A1}" type="parTrans" cxnId="{4605A0C0-AE07-4BAB-8957-6EACA7DCC9DC}">
      <dgm:prSet/>
      <dgm:spPr/>
      <dgm:t>
        <a:bodyPr/>
        <a:lstStyle/>
        <a:p>
          <a:endParaRPr lang="el-GR"/>
        </a:p>
      </dgm:t>
    </dgm:pt>
    <dgm:pt modelId="{1C094F0C-1DA0-4640-BC46-3F6D60A15600}" type="sibTrans" cxnId="{4605A0C0-AE07-4BAB-8957-6EACA7DCC9DC}">
      <dgm:prSet/>
      <dgm:spPr/>
      <dgm:t>
        <a:bodyPr/>
        <a:lstStyle/>
        <a:p>
          <a:endParaRPr lang="el-GR"/>
        </a:p>
      </dgm:t>
    </dgm:pt>
    <dgm:pt modelId="{107B4FBF-51F5-4C15-8000-CEBA48178FEB}" type="pres">
      <dgm:prSet presAssocID="{B1AB3B24-7E28-4ECB-BE8B-08DF84FC84A1}" presName="linear" presStyleCnt="0">
        <dgm:presLayoutVars>
          <dgm:animLvl val="lvl"/>
          <dgm:resizeHandles val="exact"/>
        </dgm:presLayoutVars>
      </dgm:prSet>
      <dgm:spPr/>
      <dgm:t>
        <a:bodyPr/>
        <a:lstStyle/>
        <a:p>
          <a:endParaRPr lang="el-GR"/>
        </a:p>
      </dgm:t>
    </dgm:pt>
    <dgm:pt modelId="{5BDE6E32-CD59-4994-B5BC-E02EB664FEEB}" type="pres">
      <dgm:prSet presAssocID="{C2FC716B-7DD1-41D5-9DE6-63CEB04121AE}" presName="parentText" presStyleLbl="node1" presStyleIdx="0" presStyleCnt="1">
        <dgm:presLayoutVars>
          <dgm:chMax val="0"/>
          <dgm:bulletEnabled val="1"/>
        </dgm:presLayoutVars>
      </dgm:prSet>
      <dgm:spPr/>
      <dgm:t>
        <a:bodyPr/>
        <a:lstStyle/>
        <a:p>
          <a:endParaRPr lang="el-GR"/>
        </a:p>
      </dgm:t>
    </dgm:pt>
  </dgm:ptLst>
  <dgm:cxnLst>
    <dgm:cxn modelId="{4605A0C0-AE07-4BAB-8957-6EACA7DCC9DC}" srcId="{B1AB3B24-7E28-4ECB-BE8B-08DF84FC84A1}" destId="{C2FC716B-7DD1-41D5-9DE6-63CEB04121AE}" srcOrd="0" destOrd="0" parTransId="{9830C261-BECB-4DF5-96B4-B59B2ADCF3A1}" sibTransId="{1C094F0C-1DA0-4640-BC46-3F6D60A15600}"/>
    <dgm:cxn modelId="{A04CF5D0-C8DD-4522-BA57-1C7745D678C5}" type="presOf" srcId="{B1AB3B24-7E28-4ECB-BE8B-08DF84FC84A1}" destId="{107B4FBF-51F5-4C15-8000-CEBA48178FEB}" srcOrd="0" destOrd="0" presId="urn:microsoft.com/office/officeart/2005/8/layout/vList2"/>
    <dgm:cxn modelId="{E05C310A-929E-4CE3-AE32-98A259043FB3}" type="presOf" srcId="{C2FC716B-7DD1-41D5-9DE6-63CEB04121AE}" destId="{5BDE6E32-CD59-4994-B5BC-E02EB664FEEB}" srcOrd="0" destOrd="0" presId="urn:microsoft.com/office/officeart/2005/8/layout/vList2"/>
    <dgm:cxn modelId="{0BDD2813-4FA8-4802-A57A-79E347A46E7B}" type="presParOf" srcId="{107B4FBF-51F5-4C15-8000-CEBA48178FEB}" destId="{5BDE6E32-CD59-4994-B5BC-E02EB664FEEB}"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1.xml><?xml version="1.0" encoding="utf-8"?>
<dgm:dataModel xmlns:dgm="http://schemas.openxmlformats.org/drawingml/2006/diagram" xmlns:a="http://schemas.openxmlformats.org/drawingml/2006/main">
  <dgm:ptLst>
    <dgm:pt modelId="{35864D56-CEB9-4761-ABBF-856C4102441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B452A73C-2278-4269-9E05-2A9256DBF239}">
      <dgm:prSet/>
      <dgm:spPr/>
      <dgm:t>
        <a:bodyPr/>
        <a:lstStyle/>
        <a:p>
          <a:pPr rtl="0"/>
          <a:r>
            <a:rPr lang="el-GR" b="0" i="0" dirty="0" smtClean="0"/>
            <a:t>Χαρακτήρισαν </a:t>
          </a:r>
          <a:r>
            <a:rPr lang="el-GR" b="0" i="0" dirty="0" smtClean="0"/>
            <a:t>την τελειοθηρία ως μια πολυδιάστατη λειτουργία που αφορά και την σχέση μας με τους άλλους. Διαχώρισαν τους τελειομανείς σε τρία ειδή</a:t>
          </a:r>
          <a:endParaRPr lang="el-GR" dirty="0"/>
        </a:p>
      </dgm:t>
    </dgm:pt>
    <dgm:pt modelId="{CC55512B-D852-4EE1-A0FA-8AF975E0029D}" type="parTrans" cxnId="{CF59C9AF-6575-43EE-8F1F-8C99A16E3F96}">
      <dgm:prSet/>
      <dgm:spPr/>
      <dgm:t>
        <a:bodyPr/>
        <a:lstStyle/>
        <a:p>
          <a:endParaRPr lang="el-GR"/>
        </a:p>
      </dgm:t>
    </dgm:pt>
    <dgm:pt modelId="{6486C4FD-290F-4610-B88D-BBD2ADFA40E2}" type="sibTrans" cxnId="{CF59C9AF-6575-43EE-8F1F-8C99A16E3F96}">
      <dgm:prSet/>
      <dgm:spPr/>
      <dgm:t>
        <a:bodyPr/>
        <a:lstStyle/>
        <a:p>
          <a:endParaRPr lang="el-GR"/>
        </a:p>
      </dgm:t>
    </dgm:pt>
    <dgm:pt modelId="{7256053B-8712-4729-BA22-067999269AB0}" type="pres">
      <dgm:prSet presAssocID="{35864D56-CEB9-4761-ABBF-856C4102441C}" presName="linear" presStyleCnt="0">
        <dgm:presLayoutVars>
          <dgm:animLvl val="lvl"/>
          <dgm:resizeHandles val="exact"/>
        </dgm:presLayoutVars>
      </dgm:prSet>
      <dgm:spPr/>
      <dgm:t>
        <a:bodyPr/>
        <a:lstStyle/>
        <a:p>
          <a:endParaRPr lang="el-GR"/>
        </a:p>
      </dgm:t>
    </dgm:pt>
    <dgm:pt modelId="{4080F563-D220-4033-A83A-7B6403160C5F}" type="pres">
      <dgm:prSet presAssocID="{B452A73C-2278-4269-9E05-2A9256DBF239}" presName="parentText" presStyleLbl="node1" presStyleIdx="0" presStyleCnt="1">
        <dgm:presLayoutVars>
          <dgm:chMax val="0"/>
          <dgm:bulletEnabled val="1"/>
        </dgm:presLayoutVars>
      </dgm:prSet>
      <dgm:spPr/>
      <dgm:t>
        <a:bodyPr/>
        <a:lstStyle/>
        <a:p>
          <a:endParaRPr lang="el-GR"/>
        </a:p>
      </dgm:t>
    </dgm:pt>
  </dgm:ptLst>
  <dgm:cxnLst>
    <dgm:cxn modelId="{4E759277-982B-4756-94E8-B80833206088}" type="presOf" srcId="{B452A73C-2278-4269-9E05-2A9256DBF239}" destId="{4080F563-D220-4033-A83A-7B6403160C5F}" srcOrd="0" destOrd="0" presId="urn:microsoft.com/office/officeart/2005/8/layout/vList2"/>
    <dgm:cxn modelId="{311A8F64-1CCF-4E8E-9DD4-84EA58190197}" type="presOf" srcId="{35864D56-CEB9-4761-ABBF-856C4102441C}" destId="{7256053B-8712-4729-BA22-067999269AB0}" srcOrd="0" destOrd="0" presId="urn:microsoft.com/office/officeart/2005/8/layout/vList2"/>
    <dgm:cxn modelId="{CF59C9AF-6575-43EE-8F1F-8C99A16E3F96}" srcId="{35864D56-CEB9-4761-ABBF-856C4102441C}" destId="{B452A73C-2278-4269-9E05-2A9256DBF239}" srcOrd="0" destOrd="0" parTransId="{CC55512B-D852-4EE1-A0FA-8AF975E0029D}" sibTransId="{6486C4FD-290F-4610-B88D-BBD2ADFA40E2}"/>
    <dgm:cxn modelId="{862EBD87-1979-4792-BB7A-D7B56B76B4DC}" type="presParOf" srcId="{7256053B-8712-4729-BA22-067999269AB0}" destId="{4080F563-D220-4033-A83A-7B6403160C5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2.xml><?xml version="1.0" encoding="utf-8"?>
<dgm:dataModel xmlns:dgm="http://schemas.openxmlformats.org/drawingml/2006/diagram" xmlns:a="http://schemas.openxmlformats.org/drawingml/2006/main">
  <dgm:ptLst>
    <dgm:pt modelId="{9CE47173-528D-4EFF-98D4-29609949CF9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F011662D-5F0D-43A5-A7A4-F19572A51C0F}">
      <dgm:prSet/>
      <dgm:spPr/>
      <dgm:t>
        <a:bodyPr/>
        <a:lstStyle/>
        <a:p>
          <a:pPr rtl="0"/>
          <a:r>
            <a:rPr lang="el-GR" b="0" i="0" smtClean="0"/>
            <a:t>Εσωτερικά κατευθυνόμενοι τελειομανείς</a:t>
          </a:r>
          <a:endParaRPr lang="el-GR"/>
        </a:p>
      </dgm:t>
    </dgm:pt>
    <dgm:pt modelId="{42EBE319-5606-4C2B-BAC8-21A46296BEB9}" type="parTrans" cxnId="{857B175F-EEA7-464D-AB4E-F5AD82B07DB5}">
      <dgm:prSet/>
      <dgm:spPr/>
      <dgm:t>
        <a:bodyPr/>
        <a:lstStyle/>
        <a:p>
          <a:endParaRPr lang="el-GR"/>
        </a:p>
      </dgm:t>
    </dgm:pt>
    <dgm:pt modelId="{EF1B2345-0CCC-41A5-BF06-35B6CAFE1974}" type="sibTrans" cxnId="{857B175F-EEA7-464D-AB4E-F5AD82B07DB5}">
      <dgm:prSet/>
      <dgm:spPr/>
      <dgm:t>
        <a:bodyPr/>
        <a:lstStyle/>
        <a:p>
          <a:endParaRPr lang="el-GR"/>
        </a:p>
      </dgm:t>
    </dgm:pt>
    <dgm:pt modelId="{C7F84355-A04E-4E5E-87EA-D739D324947D}">
      <dgm:prSet/>
      <dgm:spPr/>
      <dgm:t>
        <a:bodyPr/>
        <a:lstStyle/>
        <a:p>
          <a:pPr rtl="0"/>
          <a:r>
            <a:rPr lang="el-GR" b="0" i="0" smtClean="0"/>
            <a:t>Εξωτερικά κατευθυνόμενοι τελειομανείς</a:t>
          </a:r>
          <a:endParaRPr lang="el-GR"/>
        </a:p>
      </dgm:t>
    </dgm:pt>
    <dgm:pt modelId="{5D3DC1BD-D69E-40AB-8309-A1AF550CBC5F}" type="parTrans" cxnId="{0BDA6822-2FB3-4FEA-85CF-BCFD96F90A3A}">
      <dgm:prSet/>
      <dgm:spPr/>
      <dgm:t>
        <a:bodyPr/>
        <a:lstStyle/>
        <a:p>
          <a:endParaRPr lang="el-GR"/>
        </a:p>
      </dgm:t>
    </dgm:pt>
    <dgm:pt modelId="{4D4B07ED-74ED-459D-950C-01DA3AC7C3D4}" type="sibTrans" cxnId="{0BDA6822-2FB3-4FEA-85CF-BCFD96F90A3A}">
      <dgm:prSet/>
      <dgm:spPr/>
      <dgm:t>
        <a:bodyPr/>
        <a:lstStyle/>
        <a:p>
          <a:endParaRPr lang="el-GR"/>
        </a:p>
      </dgm:t>
    </dgm:pt>
    <dgm:pt modelId="{224E6F58-E11D-4B62-B476-4B9319B15002}">
      <dgm:prSet/>
      <dgm:spPr/>
      <dgm:t>
        <a:bodyPr/>
        <a:lstStyle/>
        <a:p>
          <a:pPr rtl="0"/>
          <a:r>
            <a:rPr lang="el-GR" b="0" i="0" smtClean="0"/>
            <a:t>Κοινωνικά κατευθυνόμενοι τελειομανείς</a:t>
          </a:r>
          <a:endParaRPr lang="el-GR"/>
        </a:p>
      </dgm:t>
    </dgm:pt>
    <dgm:pt modelId="{2AC11867-2D4C-4B6B-85A5-C8E21AE8C495}" type="parTrans" cxnId="{41375A6A-BC18-4CAB-A828-72B7589BC47E}">
      <dgm:prSet/>
      <dgm:spPr/>
      <dgm:t>
        <a:bodyPr/>
        <a:lstStyle/>
        <a:p>
          <a:endParaRPr lang="el-GR"/>
        </a:p>
      </dgm:t>
    </dgm:pt>
    <dgm:pt modelId="{D83D2966-2572-4BB3-905A-E4B1BF16C3F2}" type="sibTrans" cxnId="{41375A6A-BC18-4CAB-A828-72B7589BC47E}">
      <dgm:prSet/>
      <dgm:spPr/>
      <dgm:t>
        <a:bodyPr/>
        <a:lstStyle/>
        <a:p>
          <a:endParaRPr lang="el-GR"/>
        </a:p>
      </dgm:t>
    </dgm:pt>
    <dgm:pt modelId="{3D853290-48D2-4B08-B8C6-B17F262DDFF2}" type="pres">
      <dgm:prSet presAssocID="{9CE47173-528D-4EFF-98D4-29609949CF95}" presName="linear" presStyleCnt="0">
        <dgm:presLayoutVars>
          <dgm:animLvl val="lvl"/>
          <dgm:resizeHandles val="exact"/>
        </dgm:presLayoutVars>
      </dgm:prSet>
      <dgm:spPr/>
      <dgm:t>
        <a:bodyPr/>
        <a:lstStyle/>
        <a:p>
          <a:endParaRPr lang="el-GR"/>
        </a:p>
      </dgm:t>
    </dgm:pt>
    <dgm:pt modelId="{4B0C1279-C242-4501-9FEF-C79FB382D289}" type="pres">
      <dgm:prSet presAssocID="{F011662D-5F0D-43A5-A7A4-F19572A51C0F}" presName="parentText" presStyleLbl="node1" presStyleIdx="0" presStyleCnt="3">
        <dgm:presLayoutVars>
          <dgm:chMax val="0"/>
          <dgm:bulletEnabled val="1"/>
        </dgm:presLayoutVars>
      </dgm:prSet>
      <dgm:spPr/>
      <dgm:t>
        <a:bodyPr/>
        <a:lstStyle/>
        <a:p>
          <a:endParaRPr lang="el-GR"/>
        </a:p>
      </dgm:t>
    </dgm:pt>
    <dgm:pt modelId="{B3FB19C8-22F7-47DC-9123-5860CD579DCE}" type="pres">
      <dgm:prSet presAssocID="{EF1B2345-0CCC-41A5-BF06-35B6CAFE1974}" presName="spacer" presStyleCnt="0"/>
      <dgm:spPr/>
    </dgm:pt>
    <dgm:pt modelId="{563D927D-10B6-445B-986A-C0453403ACD1}" type="pres">
      <dgm:prSet presAssocID="{C7F84355-A04E-4E5E-87EA-D739D324947D}" presName="parentText" presStyleLbl="node1" presStyleIdx="1" presStyleCnt="3">
        <dgm:presLayoutVars>
          <dgm:chMax val="0"/>
          <dgm:bulletEnabled val="1"/>
        </dgm:presLayoutVars>
      </dgm:prSet>
      <dgm:spPr/>
      <dgm:t>
        <a:bodyPr/>
        <a:lstStyle/>
        <a:p>
          <a:endParaRPr lang="el-GR"/>
        </a:p>
      </dgm:t>
    </dgm:pt>
    <dgm:pt modelId="{B80231AD-196E-4EC0-B824-3BFE52FDA2C2}" type="pres">
      <dgm:prSet presAssocID="{4D4B07ED-74ED-459D-950C-01DA3AC7C3D4}" presName="spacer" presStyleCnt="0"/>
      <dgm:spPr/>
    </dgm:pt>
    <dgm:pt modelId="{629A2DD3-DF08-4AB2-ABD5-289C3114BD81}" type="pres">
      <dgm:prSet presAssocID="{224E6F58-E11D-4B62-B476-4B9319B15002}" presName="parentText" presStyleLbl="node1" presStyleIdx="2" presStyleCnt="3">
        <dgm:presLayoutVars>
          <dgm:chMax val="0"/>
          <dgm:bulletEnabled val="1"/>
        </dgm:presLayoutVars>
      </dgm:prSet>
      <dgm:spPr/>
      <dgm:t>
        <a:bodyPr/>
        <a:lstStyle/>
        <a:p>
          <a:endParaRPr lang="el-GR"/>
        </a:p>
      </dgm:t>
    </dgm:pt>
  </dgm:ptLst>
  <dgm:cxnLst>
    <dgm:cxn modelId="{5EBD8B12-84A6-4E3B-8AB2-2ADCD945F509}" type="presOf" srcId="{224E6F58-E11D-4B62-B476-4B9319B15002}" destId="{629A2DD3-DF08-4AB2-ABD5-289C3114BD81}" srcOrd="0" destOrd="0" presId="urn:microsoft.com/office/officeart/2005/8/layout/vList2"/>
    <dgm:cxn modelId="{0BDA6822-2FB3-4FEA-85CF-BCFD96F90A3A}" srcId="{9CE47173-528D-4EFF-98D4-29609949CF95}" destId="{C7F84355-A04E-4E5E-87EA-D739D324947D}" srcOrd="1" destOrd="0" parTransId="{5D3DC1BD-D69E-40AB-8309-A1AF550CBC5F}" sibTransId="{4D4B07ED-74ED-459D-950C-01DA3AC7C3D4}"/>
    <dgm:cxn modelId="{41375A6A-BC18-4CAB-A828-72B7589BC47E}" srcId="{9CE47173-528D-4EFF-98D4-29609949CF95}" destId="{224E6F58-E11D-4B62-B476-4B9319B15002}" srcOrd="2" destOrd="0" parTransId="{2AC11867-2D4C-4B6B-85A5-C8E21AE8C495}" sibTransId="{D83D2966-2572-4BB3-905A-E4B1BF16C3F2}"/>
    <dgm:cxn modelId="{462B999C-6090-4432-B256-9E287ECD007C}" type="presOf" srcId="{F011662D-5F0D-43A5-A7A4-F19572A51C0F}" destId="{4B0C1279-C242-4501-9FEF-C79FB382D289}" srcOrd="0" destOrd="0" presId="urn:microsoft.com/office/officeart/2005/8/layout/vList2"/>
    <dgm:cxn modelId="{857B175F-EEA7-464D-AB4E-F5AD82B07DB5}" srcId="{9CE47173-528D-4EFF-98D4-29609949CF95}" destId="{F011662D-5F0D-43A5-A7A4-F19572A51C0F}" srcOrd="0" destOrd="0" parTransId="{42EBE319-5606-4C2B-BAC8-21A46296BEB9}" sibTransId="{EF1B2345-0CCC-41A5-BF06-35B6CAFE1974}"/>
    <dgm:cxn modelId="{720F2B77-459F-4623-A3C0-128F940E2293}" type="presOf" srcId="{9CE47173-528D-4EFF-98D4-29609949CF95}" destId="{3D853290-48D2-4B08-B8C6-B17F262DDFF2}" srcOrd="0" destOrd="0" presId="urn:microsoft.com/office/officeart/2005/8/layout/vList2"/>
    <dgm:cxn modelId="{F2475FFA-2548-40B1-962E-B30908F37624}" type="presOf" srcId="{C7F84355-A04E-4E5E-87EA-D739D324947D}" destId="{563D927D-10B6-445B-986A-C0453403ACD1}" srcOrd="0" destOrd="0" presId="urn:microsoft.com/office/officeart/2005/8/layout/vList2"/>
    <dgm:cxn modelId="{B768A9C2-B237-4859-B390-15D65FEE70B9}" type="presParOf" srcId="{3D853290-48D2-4B08-B8C6-B17F262DDFF2}" destId="{4B0C1279-C242-4501-9FEF-C79FB382D289}" srcOrd="0" destOrd="0" presId="urn:microsoft.com/office/officeart/2005/8/layout/vList2"/>
    <dgm:cxn modelId="{25BADB4F-244A-4E19-A7D4-627A389F243F}" type="presParOf" srcId="{3D853290-48D2-4B08-B8C6-B17F262DDFF2}" destId="{B3FB19C8-22F7-47DC-9123-5860CD579DCE}" srcOrd="1" destOrd="0" presId="urn:microsoft.com/office/officeart/2005/8/layout/vList2"/>
    <dgm:cxn modelId="{7F2CE866-B1E5-4692-B3E5-234EEFE4DA60}" type="presParOf" srcId="{3D853290-48D2-4B08-B8C6-B17F262DDFF2}" destId="{563D927D-10B6-445B-986A-C0453403ACD1}" srcOrd="2" destOrd="0" presId="urn:microsoft.com/office/officeart/2005/8/layout/vList2"/>
    <dgm:cxn modelId="{1ADD650A-A279-4C3D-A439-3904CEDBC801}" type="presParOf" srcId="{3D853290-48D2-4B08-B8C6-B17F262DDFF2}" destId="{B80231AD-196E-4EC0-B824-3BFE52FDA2C2}" srcOrd="3" destOrd="0" presId="urn:microsoft.com/office/officeart/2005/8/layout/vList2"/>
    <dgm:cxn modelId="{D462184E-70F1-47D3-920B-6D2750827184}" type="presParOf" srcId="{3D853290-48D2-4B08-B8C6-B17F262DDFF2}" destId="{629A2DD3-DF08-4AB2-ABD5-289C3114BD81}"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3.xml><?xml version="1.0" encoding="utf-8"?>
<dgm:dataModel xmlns:dgm="http://schemas.openxmlformats.org/drawingml/2006/diagram" xmlns:a="http://schemas.openxmlformats.org/drawingml/2006/main">
  <dgm:ptLst>
    <dgm:pt modelId="{491F13DD-99C1-45EC-9F98-ADE1272A4B8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53056DD3-2A5A-422D-B3EF-BF85DFB55C85}">
      <dgm:prSet/>
      <dgm:spPr/>
      <dgm:t>
        <a:bodyPr/>
        <a:lstStyle/>
        <a:p>
          <a:pPr rtl="0"/>
          <a:r>
            <a:rPr lang="en-US" b="1" i="1" u="sng" smtClean="0"/>
            <a:t>Hewitt &amp; Flett- 1990</a:t>
          </a:r>
          <a:endParaRPr lang="el-GR"/>
        </a:p>
      </dgm:t>
    </dgm:pt>
    <dgm:pt modelId="{0CC05E45-EB22-4C8D-B63E-FC286E5F3E62}" type="parTrans" cxnId="{5F13815C-EA8F-4AC9-BAFE-578AEB7EDECA}">
      <dgm:prSet/>
      <dgm:spPr/>
      <dgm:t>
        <a:bodyPr/>
        <a:lstStyle/>
        <a:p>
          <a:endParaRPr lang="el-GR"/>
        </a:p>
      </dgm:t>
    </dgm:pt>
    <dgm:pt modelId="{CE645BEB-F728-4D3F-9549-3C46D0C11AD9}" type="sibTrans" cxnId="{5F13815C-EA8F-4AC9-BAFE-578AEB7EDECA}">
      <dgm:prSet/>
      <dgm:spPr/>
      <dgm:t>
        <a:bodyPr/>
        <a:lstStyle/>
        <a:p>
          <a:endParaRPr lang="el-GR"/>
        </a:p>
      </dgm:t>
    </dgm:pt>
    <dgm:pt modelId="{BC2DDA8C-A569-40D3-830A-BB596FEF40D3}" type="pres">
      <dgm:prSet presAssocID="{491F13DD-99C1-45EC-9F98-ADE1272A4B87}" presName="linear" presStyleCnt="0">
        <dgm:presLayoutVars>
          <dgm:animLvl val="lvl"/>
          <dgm:resizeHandles val="exact"/>
        </dgm:presLayoutVars>
      </dgm:prSet>
      <dgm:spPr/>
      <dgm:t>
        <a:bodyPr/>
        <a:lstStyle/>
        <a:p>
          <a:endParaRPr lang="el-GR"/>
        </a:p>
      </dgm:t>
    </dgm:pt>
    <dgm:pt modelId="{641686B3-BEDF-4073-A8CC-BBF3A89673C4}" type="pres">
      <dgm:prSet presAssocID="{53056DD3-2A5A-422D-B3EF-BF85DFB55C85}" presName="parentText" presStyleLbl="node1" presStyleIdx="0" presStyleCnt="1">
        <dgm:presLayoutVars>
          <dgm:chMax val="0"/>
          <dgm:bulletEnabled val="1"/>
        </dgm:presLayoutVars>
      </dgm:prSet>
      <dgm:spPr/>
      <dgm:t>
        <a:bodyPr/>
        <a:lstStyle/>
        <a:p>
          <a:endParaRPr lang="el-GR"/>
        </a:p>
      </dgm:t>
    </dgm:pt>
  </dgm:ptLst>
  <dgm:cxnLst>
    <dgm:cxn modelId="{73E86043-7758-401D-B42A-FBFCC223239E}" type="presOf" srcId="{491F13DD-99C1-45EC-9F98-ADE1272A4B87}" destId="{BC2DDA8C-A569-40D3-830A-BB596FEF40D3}" srcOrd="0" destOrd="0" presId="urn:microsoft.com/office/officeart/2005/8/layout/vList2"/>
    <dgm:cxn modelId="{B60D0E3D-355D-40FF-97DD-E0BFBCE002E2}" type="presOf" srcId="{53056DD3-2A5A-422D-B3EF-BF85DFB55C85}" destId="{641686B3-BEDF-4073-A8CC-BBF3A89673C4}" srcOrd="0" destOrd="0" presId="urn:microsoft.com/office/officeart/2005/8/layout/vList2"/>
    <dgm:cxn modelId="{5F13815C-EA8F-4AC9-BAFE-578AEB7EDECA}" srcId="{491F13DD-99C1-45EC-9F98-ADE1272A4B87}" destId="{53056DD3-2A5A-422D-B3EF-BF85DFB55C85}" srcOrd="0" destOrd="0" parTransId="{0CC05E45-EB22-4C8D-B63E-FC286E5F3E62}" sibTransId="{CE645BEB-F728-4D3F-9549-3C46D0C11AD9}"/>
    <dgm:cxn modelId="{85618304-C2B3-4298-A1DE-CF5E1B527F3C}" type="presParOf" srcId="{BC2DDA8C-A569-40D3-830A-BB596FEF40D3}" destId="{641686B3-BEDF-4073-A8CC-BBF3A89673C4}"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4.xml><?xml version="1.0" encoding="utf-8"?>
<dgm:dataModel xmlns:dgm="http://schemas.openxmlformats.org/drawingml/2006/diagram" xmlns:a="http://schemas.openxmlformats.org/drawingml/2006/main">
  <dgm:ptLst>
    <dgm:pt modelId="{85042DBC-A75A-487B-AE17-2CE5067F279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D4B380A7-09EE-4F10-8746-0AB74B526C87}">
      <dgm:prSet/>
      <dgm:spPr/>
      <dgm:t>
        <a:bodyPr/>
        <a:lstStyle/>
        <a:p>
          <a:pPr rtl="0"/>
          <a:r>
            <a:rPr lang="el-GR" b="0" i="0" smtClean="0"/>
            <a:t>Οι ερευνητές τη διαχώρισαν σε φυσιολογική και νευρωτική, θετική και αρνητική, ενεργητική και παθητική, λειτουργική και δυσλειτουργική  και προσαρμοστική και μη-προσαρμοστική</a:t>
          </a:r>
          <a:endParaRPr lang="el-GR"/>
        </a:p>
      </dgm:t>
    </dgm:pt>
    <dgm:pt modelId="{C2C88259-003E-41F4-8302-B262CC6E68C4}" type="parTrans" cxnId="{A228AA02-CE86-4080-8C88-B15786DE5BB3}">
      <dgm:prSet/>
      <dgm:spPr/>
      <dgm:t>
        <a:bodyPr/>
        <a:lstStyle/>
        <a:p>
          <a:endParaRPr lang="el-GR"/>
        </a:p>
      </dgm:t>
    </dgm:pt>
    <dgm:pt modelId="{713B0E1C-E61E-4B25-9B8D-30F5C8F7F622}" type="sibTrans" cxnId="{A228AA02-CE86-4080-8C88-B15786DE5BB3}">
      <dgm:prSet/>
      <dgm:spPr/>
      <dgm:t>
        <a:bodyPr/>
        <a:lstStyle/>
        <a:p>
          <a:endParaRPr lang="el-GR"/>
        </a:p>
      </dgm:t>
    </dgm:pt>
    <dgm:pt modelId="{9CB147C6-1313-40CF-9D2B-7341325F5835}" type="pres">
      <dgm:prSet presAssocID="{85042DBC-A75A-487B-AE17-2CE5067F279B}" presName="linear" presStyleCnt="0">
        <dgm:presLayoutVars>
          <dgm:animLvl val="lvl"/>
          <dgm:resizeHandles val="exact"/>
        </dgm:presLayoutVars>
      </dgm:prSet>
      <dgm:spPr/>
      <dgm:t>
        <a:bodyPr/>
        <a:lstStyle/>
        <a:p>
          <a:endParaRPr lang="el-GR"/>
        </a:p>
      </dgm:t>
    </dgm:pt>
    <dgm:pt modelId="{140CA1BE-B1B1-4EB1-919D-AF1F90B295C2}" type="pres">
      <dgm:prSet presAssocID="{D4B380A7-09EE-4F10-8746-0AB74B526C87}" presName="parentText" presStyleLbl="node1" presStyleIdx="0" presStyleCnt="1">
        <dgm:presLayoutVars>
          <dgm:chMax val="0"/>
          <dgm:bulletEnabled val="1"/>
        </dgm:presLayoutVars>
      </dgm:prSet>
      <dgm:spPr/>
      <dgm:t>
        <a:bodyPr/>
        <a:lstStyle/>
        <a:p>
          <a:endParaRPr lang="el-GR"/>
        </a:p>
      </dgm:t>
    </dgm:pt>
  </dgm:ptLst>
  <dgm:cxnLst>
    <dgm:cxn modelId="{A228AA02-CE86-4080-8C88-B15786DE5BB3}" srcId="{85042DBC-A75A-487B-AE17-2CE5067F279B}" destId="{D4B380A7-09EE-4F10-8746-0AB74B526C87}" srcOrd="0" destOrd="0" parTransId="{C2C88259-003E-41F4-8302-B262CC6E68C4}" sibTransId="{713B0E1C-E61E-4B25-9B8D-30F5C8F7F622}"/>
    <dgm:cxn modelId="{AB460F27-856F-4E40-9DC1-E65878D1C3D7}" type="presOf" srcId="{85042DBC-A75A-487B-AE17-2CE5067F279B}" destId="{9CB147C6-1313-40CF-9D2B-7341325F5835}" srcOrd="0" destOrd="0" presId="urn:microsoft.com/office/officeart/2005/8/layout/vList2"/>
    <dgm:cxn modelId="{6EE46CEF-EAA4-44B0-9703-80CE69497852}" type="presOf" srcId="{D4B380A7-09EE-4F10-8746-0AB74B526C87}" destId="{140CA1BE-B1B1-4EB1-919D-AF1F90B295C2}" srcOrd="0" destOrd="0" presId="urn:microsoft.com/office/officeart/2005/8/layout/vList2"/>
    <dgm:cxn modelId="{0A129AA2-5079-4921-A2A5-F9E747D8545C}" type="presParOf" srcId="{9CB147C6-1313-40CF-9D2B-7341325F5835}" destId="{140CA1BE-B1B1-4EB1-919D-AF1F90B295C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5.xml><?xml version="1.0" encoding="utf-8"?>
<dgm:dataModel xmlns:dgm="http://schemas.openxmlformats.org/drawingml/2006/diagram" xmlns:a="http://schemas.openxmlformats.org/drawingml/2006/main">
  <dgm:ptLst>
    <dgm:pt modelId="{21D38FF2-8FE5-4030-86B5-D23CA550BA0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495F721F-AB1D-450E-A6A4-F28E4D60FFCC}">
      <dgm:prSet/>
      <dgm:spPr/>
      <dgm:t>
        <a:bodyPr/>
        <a:lstStyle/>
        <a:p>
          <a:pPr rtl="0"/>
          <a:r>
            <a:rPr lang="el-GR" b="0" i="0" smtClean="0"/>
            <a:t>Οι Slade και Owens υποστηρίζουν ότι η διαφορά ανάμεσα στη θετική και την αρνητική τελειοθηρία είναι το γεγονός ότι στην αρνητική τελειοθηρία ένα άτομο κινείται προς έναν στόχο ορμώμενο από έναν φόβο αποτυχίας, παρά από μία ανάγκη για επίτευξη</a:t>
          </a:r>
          <a:endParaRPr lang="el-GR"/>
        </a:p>
      </dgm:t>
    </dgm:pt>
    <dgm:pt modelId="{F3B2EAD6-EC69-42BE-824B-AD0938463A7D}" type="parTrans" cxnId="{FB64296C-B396-429F-9BFB-E2FC16746A50}">
      <dgm:prSet/>
      <dgm:spPr/>
      <dgm:t>
        <a:bodyPr/>
        <a:lstStyle/>
        <a:p>
          <a:endParaRPr lang="el-GR"/>
        </a:p>
      </dgm:t>
    </dgm:pt>
    <dgm:pt modelId="{53927097-B3F9-4EFD-8425-0042222E688A}" type="sibTrans" cxnId="{FB64296C-B396-429F-9BFB-E2FC16746A50}">
      <dgm:prSet/>
      <dgm:spPr/>
      <dgm:t>
        <a:bodyPr/>
        <a:lstStyle/>
        <a:p>
          <a:endParaRPr lang="el-GR"/>
        </a:p>
      </dgm:t>
    </dgm:pt>
    <dgm:pt modelId="{95CCD19C-3363-4D7A-922F-E2E31222F77F}" type="pres">
      <dgm:prSet presAssocID="{21D38FF2-8FE5-4030-86B5-D23CA550BA0A}" presName="linear" presStyleCnt="0">
        <dgm:presLayoutVars>
          <dgm:animLvl val="lvl"/>
          <dgm:resizeHandles val="exact"/>
        </dgm:presLayoutVars>
      </dgm:prSet>
      <dgm:spPr/>
      <dgm:t>
        <a:bodyPr/>
        <a:lstStyle/>
        <a:p>
          <a:endParaRPr lang="el-GR"/>
        </a:p>
      </dgm:t>
    </dgm:pt>
    <dgm:pt modelId="{40EABA9C-31AA-4A10-A435-3D81621FC416}" type="pres">
      <dgm:prSet presAssocID="{495F721F-AB1D-450E-A6A4-F28E4D60FFCC}" presName="parentText" presStyleLbl="node1" presStyleIdx="0" presStyleCnt="1">
        <dgm:presLayoutVars>
          <dgm:chMax val="0"/>
          <dgm:bulletEnabled val="1"/>
        </dgm:presLayoutVars>
      </dgm:prSet>
      <dgm:spPr/>
      <dgm:t>
        <a:bodyPr/>
        <a:lstStyle/>
        <a:p>
          <a:endParaRPr lang="el-GR"/>
        </a:p>
      </dgm:t>
    </dgm:pt>
  </dgm:ptLst>
  <dgm:cxnLst>
    <dgm:cxn modelId="{FB64296C-B396-429F-9BFB-E2FC16746A50}" srcId="{21D38FF2-8FE5-4030-86B5-D23CA550BA0A}" destId="{495F721F-AB1D-450E-A6A4-F28E4D60FFCC}" srcOrd="0" destOrd="0" parTransId="{F3B2EAD6-EC69-42BE-824B-AD0938463A7D}" sibTransId="{53927097-B3F9-4EFD-8425-0042222E688A}"/>
    <dgm:cxn modelId="{7B0CFC4F-2C4A-4521-BE8C-81DF93160CA2}" type="presOf" srcId="{21D38FF2-8FE5-4030-86B5-D23CA550BA0A}" destId="{95CCD19C-3363-4D7A-922F-E2E31222F77F}" srcOrd="0" destOrd="0" presId="urn:microsoft.com/office/officeart/2005/8/layout/vList2"/>
    <dgm:cxn modelId="{63F39AD3-9E40-4988-89F5-396CDE70E3CD}" type="presOf" srcId="{495F721F-AB1D-450E-A6A4-F28E4D60FFCC}" destId="{40EABA9C-31AA-4A10-A435-3D81621FC416}" srcOrd="0" destOrd="0" presId="urn:microsoft.com/office/officeart/2005/8/layout/vList2"/>
    <dgm:cxn modelId="{00941D47-635A-439B-AC2D-C99A55CE1381}" type="presParOf" srcId="{95CCD19C-3363-4D7A-922F-E2E31222F77F}" destId="{40EABA9C-31AA-4A10-A435-3D81621FC416}"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6.xml><?xml version="1.0" encoding="utf-8"?>
<dgm:dataModel xmlns:dgm="http://schemas.openxmlformats.org/drawingml/2006/diagram" xmlns:a="http://schemas.openxmlformats.org/drawingml/2006/main">
  <dgm:ptLst>
    <dgm:pt modelId="{BB210B85-3ECD-49A6-8848-F9A9E0A0E8A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80906E48-D88C-41D5-ADB7-C4F91BCC5A36}">
      <dgm:prSet/>
      <dgm:spPr/>
      <dgm:t>
        <a:bodyPr/>
        <a:lstStyle/>
        <a:p>
          <a:pPr rtl="0"/>
          <a:r>
            <a:rPr lang="el-GR" b="1" i="1" u="sng" smtClean="0"/>
            <a:t>Ειδή τελειομανίας/ τελειοθηρίας</a:t>
          </a:r>
          <a:endParaRPr lang="el-GR"/>
        </a:p>
      </dgm:t>
    </dgm:pt>
    <dgm:pt modelId="{4124B0E4-C3B9-4D15-B046-66BED2430151}" type="parTrans" cxnId="{F926C00F-386A-46C7-B799-1780860F6EF5}">
      <dgm:prSet/>
      <dgm:spPr/>
      <dgm:t>
        <a:bodyPr/>
        <a:lstStyle/>
        <a:p>
          <a:endParaRPr lang="el-GR"/>
        </a:p>
      </dgm:t>
    </dgm:pt>
    <dgm:pt modelId="{26510DEF-C196-44E1-8D6F-D64BD69D151A}" type="sibTrans" cxnId="{F926C00F-386A-46C7-B799-1780860F6EF5}">
      <dgm:prSet/>
      <dgm:spPr/>
      <dgm:t>
        <a:bodyPr/>
        <a:lstStyle/>
        <a:p>
          <a:endParaRPr lang="el-GR"/>
        </a:p>
      </dgm:t>
    </dgm:pt>
    <dgm:pt modelId="{297535AE-8444-4ED8-AB1E-5598FF0CA9C2}" type="pres">
      <dgm:prSet presAssocID="{BB210B85-3ECD-49A6-8848-F9A9E0A0E8A5}" presName="linear" presStyleCnt="0">
        <dgm:presLayoutVars>
          <dgm:animLvl val="lvl"/>
          <dgm:resizeHandles val="exact"/>
        </dgm:presLayoutVars>
      </dgm:prSet>
      <dgm:spPr/>
      <dgm:t>
        <a:bodyPr/>
        <a:lstStyle/>
        <a:p>
          <a:endParaRPr lang="el-GR"/>
        </a:p>
      </dgm:t>
    </dgm:pt>
    <dgm:pt modelId="{BE5CA06D-E05F-439B-97DC-DE319D6BA58E}" type="pres">
      <dgm:prSet presAssocID="{80906E48-D88C-41D5-ADB7-C4F91BCC5A36}" presName="parentText" presStyleLbl="node1" presStyleIdx="0" presStyleCnt="1">
        <dgm:presLayoutVars>
          <dgm:chMax val="0"/>
          <dgm:bulletEnabled val="1"/>
        </dgm:presLayoutVars>
      </dgm:prSet>
      <dgm:spPr/>
      <dgm:t>
        <a:bodyPr/>
        <a:lstStyle/>
        <a:p>
          <a:endParaRPr lang="el-GR"/>
        </a:p>
      </dgm:t>
    </dgm:pt>
  </dgm:ptLst>
  <dgm:cxnLst>
    <dgm:cxn modelId="{6AEDD30B-997F-4F8B-820A-A1EEFC0C3838}" type="presOf" srcId="{BB210B85-3ECD-49A6-8848-F9A9E0A0E8A5}" destId="{297535AE-8444-4ED8-AB1E-5598FF0CA9C2}" srcOrd="0" destOrd="0" presId="urn:microsoft.com/office/officeart/2005/8/layout/vList2"/>
    <dgm:cxn modelId="{0A2D7F4F-CAEC-4C48-9E1A-23A9DB1BC4F9}" type="presOf" srcId="{80906E48-D88C-41D5-ADB7-C4F91BCC5A36}" destId="{BE5CA06D-E05F-439B-97DC-DE319D6BA58E}" srcOrd="0" destOrd="0" presId="urn:microsoft.com/office/officeart/2005/8/layout/vList2"/>
    <dgm:cxn modelId="{F926C00F-386A-46C7-B799-1780860F6EF5}" srcId="{BB210B85-3ECD-49A6-8848-F9A9E0A0E8A5}" destId="{80906E48-D88C-41D5-ADB7-C4F91BCC5A36}" srcOrd="0" destOrd="0" parTransId="{4124B0E4-C3B9-4D15-B046-66BED2430151}" sibTransId="{26510DEF-C196-44E1-8D6F-D64BD69D151A}"/>
    <dgm:cxn modelId="{89A6C886-9222-4123-B840-286BFF95B1CC}" type="presParOf" srcId="{297535AE-8444-4ED8-AB1E-5598FF0CA9C2}" destId="{BE5CA06D-E05F-439B-97DC-DE319D6BA58E}"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7.xml><?xml version="1.0" encoding="utf-8"?>
<dgm:dataModel xmlns:dgm="http://schemas.openxmlformats.org/drawingml/2006/diagram" xmlns:a="http://schemas.openxmlformats.org/drawingml/2006/main">
  <dgm:ptLst>
    <dgm:pt modelId="{5CEDF47C-366C-4CC8-9227-5BF41C03DE73}"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el-GR"/>
        </a:p>
      </dgm:t>
    </dgm:pt>
    <dgm:pt modelId="{C05A9775-E760-438B-B9CB-22E37A86D5A6}">
      <dgm:prSet/>
      <dgm:spPr/>
      <dgm:t>
        <a:bodyPr/>
        <a:lstStyle/>
        <a:p>
          <a:pPr rtl="0"/>
          <a:r>
            <a:rPr lang="el-GR" b="0" i="0" smtClean="0"/>
            <a:t>ένα άτομο με λειτουργική τελειοθηρία μπορεί να θέσει ξανά έναν στόχο, αυτή τη φορά πιο πραγματοποιήσιμο</a:t>
          </a:r>
          <a:endParaRPr lang="el-GR" b="0" i="0"/>
        </a:p>
      </dgm:t>
    </dgm:pt>
    <dgm:pt modelId="{04A5BB12-2D54-46EC-9DC1-B3057C4986D4}" type="parTrans" cxnId="{B18DC09D-8A88-40AD-8109-3D3855C1E25A}">
      <dgm:prSet/>
      <dgm:spPr/>
      <dgm:t>
        <a:bodyPr/>
        <a:lstStyle/>
        <a:p>
          <a:endParaRPr lang="el-GR"/>
        </a:p>
      </dgm:t>
    </dgm:pt>
    <dgm:pt modelId="{44178BAC-A061-419E-A0E4-29A85300D6AB}" type="sibTrans" cxnId="{B18DC09D-8A88-40AD-8109-3D3855C1E25A}">
      <dgm:prSet/>
      <dgm:spPr/>
      <dgm:t>
        <a:bodyPr/>
        <a:lstStyle/>
        <a:p>
          <a:endParaRPr lang="el-GR"/>
        </a:p>
      </dgm:t>
    </dgm:pt>
    <dgm:pt modelId="{741AFAD6-1F47-440B-9698-6C61231F82FB}">
      <dgm:prSet/>
      <dgm:spPr/>
      <dgm:t>
        <a:bodyPr/>
        <a:lstStyle/>
        <a:p>
          <a:pPr rtl="0"/>
          <a:r>
            <a:rPr lang="el-GR" b="0" i="0" smtClean="0"/>
            <a:t>ένα άτομο με μη λειτουργική τελειοθηρία θα ερμηνεύσει την αποτυχία εκπλήρωσης ενός στόχου ως ένδειξη προσωπικής αναξιότητας, με αποτέλεσμα είτε να επαναλάβει την απόπειρα ξανά με τα ίδια δεδομένα είτε να παραιτηθεί εντελώς από την προσπάθεια</a:t>
          </a:r>
          <a:endParaRPr lang="el-GR"/>
        </a:p>
      </dgm:t>
    </dgm:pt>
    <dgm:pt modelId="{E18594EB-BE18-47A1-BC96-D2CD01CB338C}" type="parTrans" cxnId="{D0E9B81E-CEF8-4ED5-B625-4CB18410EAA7}">
      <dgm:prSet/>
      <dgm:spPr/>
      <dgm:t>
        <a:bodyPr/>
        <a:lstStyle/>
        <a:p>
          <a:endParaRPr lang="el-GR"/>
        </a:p>
      </dgm:t>
    </dgm:pt>
    <dgm:pt modelId="{9D047AF8-E224-4021-85DE-2ADFA58D9621}" type="sibTrans" cxnId="{D0E9B81E-CEF8-4ED5-B625-4CB18410EAA7}">
      <dgm:prSet/>
      <dgm:spPr/>
      <dgm:t>
        <a:bodyPr/>
        <a:lstStyle/>
        <a:p>
          <a:endParaRPr lang="el-GR"/>
        </a:p>
      </dgm:t>
    </dgm:pt>
    <dgm:pt modelId="{887AD1A8-6F20-44F2-A64C-A616DAB42229}" type="pres">
      <dgm:prSet presAssocID="{5CEDF47C-366C-4CC8-9227-5BF41C03DE73}" presName="Name0" presStyleCnt="0">
        <dgm:presLayoutVars>
          <dgm:chMax val="7"/>
          <dgm:dir/>
          <dgm:animLvl val="lvl"/>
          <dgm:resizeHandles val="exact"/>
        </dgm:presLayoutVars>
      </dgm:prSet>
      <dgm:spPr/>
      <dgm:t>
        <a:bodyPr/>
        <a:lstStyle/>
        <a:p>
          <a:endParaRPr lang="el-GR"/>
        </a:p>
      </dgm:t>
    </dgm:pt>
    <dgm:pt modelId="{362244E0-7A1C-4A2F-80D5-C6C212EFD6F1}" type="pres">
      <dgm:prSet presAssocID="{C05A9775-E760-438B-B9CB-22E37A86D5A6}" presName="circle1" presStyleLbl="node1" presStyleIdx="0" presStyleCnt="2"/>
      <dgm:spPr/>
    </dgm:pt>
    <dgm:pt modelId="{3B376D6D-D02D-4DED-80AA-BF10F29D9043}" type="pres">
      <dgm:prSet presAssocID="{C05A9775-E760-438B-B9CB-22E37A86D5A6}" presName="space" presStyleCnt="0"/>
      <dgm:spPr/>
    </dgm:pt>
    <dgm:pt modelId="{DA4C9505-1620-4A02-85FD-827EBC91855C}" type="pres">
      <dgm:prSet presAssocID="{C05A9775-E760-438B-B9CB-22E37A86D5A6}" presName="rect1" presStyleLbl="alignAcc1" presStyleIdx="0" presStyleCnt="2"/>
      <dgm:spPr/>
      <dgm:t>
        <a:bodyPr/>
        <a:lstStyle/>
        <a:p>
          <a:endParaRPr lang="el-GR"/>
        </a:p>
      </dgm:t>
    </dgm:pt>
    <dgm:pt modelId="{2C1FB80A-A254-4035-9B14-3352D5B4B4F8}" type="pres">
      <dgm:prSet presAssocID="{741AFAD6-1F47-440B-9698-6C61231F82FB}" presName="vertSpace2" presStyleLbl="node1" presStyleIdx="0" presStyleCnt="2"/>
      <dgm:spPr/>
    </dgm:pt>
    <dgm:pt modelId="{F197EFB7-7CAA-4A21-87C6-1D3F1FBF7788}" type="pres">
      <dgm:prSet presAssocID="{741AFAD6-1F47-440B-9698-6C61231F82FB}" presName="circle2" presStyleLbl="node1" presStyleIdx="1" presStyleCnt="2"/>
      <dgm:spPr/>
    </dgm:pt>
    <dgm:pt modelId="{A157B437-B55A-490B-A5BE-125FF3EA3677}" type="pres">
      <dgm:prSet presAssocID="{741AFAD6-1F47-440B-9698-6C61231F82FB}" presName="rect2" presStyleLbl="alignAcc1" presStyleIdx="1" presStyleCnt="2"/>
      <dgm:spPr/>
      <dgm:t>
        <a:bodyPr/>
        <a:lstStyle/>
        <a:p>
          <a:endParaRPr lang="el-GR"/>
        </a:p>
      </dgm:t>
    </dgm:pt>
    <dgm:pt modelId="{7BFDDD5E-5B2C-455E-8A40-ECEABE4AC68A}" type="pres">
      <dgm:prSet presAssocID="{C05A9775-E760-438B-B9CB-22E37A86D5A6}" presName="rect1ParTxNoCh" presStyleLbl="alignAcc1" presStyleIdx="1" presStyleCnt="2">
        <dgm:presLayoutVars>
          <dgm:chMax val="1"/>
          <dgm:bulletEnabled val="1"/>
        </dgm:presLayoutVars>
      </dgm:prSet>
      <dgm:spPr/>
      <dgm:t>
        <a:bodyPr/>
        <a:lstStyle/>
        <a:p>
          <a:endParaRPr lang="el-GR"/>
        </a:p>
      </dgm:t>
    </dgm:pt>
    <dgm:pt modelId="{11F5D202-6D05-4D64-8461-775B6A6BD8DA}" type="pres">
      <dgm:prSet presAssocID="{741AFAD6-1F47-440B-9698-6C61231F82FB}" presName="rect2ParTxNoCh" presStyleLbl="alignAcc1" presStyleIdx="1" presStyleCnt="2">
        <dgm:presLayoutVars>
          <dgm:chMax val="1"/>
          <dgm:bulletEnabled val="1"/>
        </dgm:presLayoutVars>
      </dgm:prSet>
      <dgm:spPr/>
      <dgm:t>
        <a:bodyPr/>
        <a:lstStyle/>
        <a:p>
          <a:endParaRPr lang="el-GR"/>
        </a:p>
      </dgm:t>
    </dgm:pt>
  </dgm:ptLst>
  <dgm:cxnLst>
    <dgm:cxn modelId="{997F511D-7A5E-4232-998D-333D0EE92AA3}" type="presOf" srcId="{741AFAD6-1F47-440B-9698-6C61231F82FB}" destId="{A157B437-B55A-490B-A5BE-125FF3EA3677}" srcOrd="0" destOrd="0" presId="urn:microsoft.com/office/officeart/2005/8/layout/target3"/>
    <dgm:cxn modelId="{2FC77E5A-105B-4C88-8213-C394512DB4CC}" type="presOf" srcId="{C05A9775-E760-438B-B9CB-22E37A86D5A6}" destId="{DA4C9505-1620-4A02-85FD-827EBC91855C}" srcOrd="0" destOrd="0" presId="urn:microsoft.com/office/officeart/2005/8/layout/target3"/>
    <dgm:cxn modelId="{F7FA878A-0841-46CF-B741-40C87E1DC038}" type="presOf" srcId="{5CEDF47C-366C-4CC8-9227-5BF41C03DE73}" destId="{887AD1A8-6F20-44F2-A64C-A616DAB42229}" srcOrd="0" destOrd="0" presId="urn:microsoft.com/office/officeart/2005/8/layout/target3"/>
    <dgm:cxn modelId="{D0E9B81E-CEF8-4ED5-B625-4CB18410EAA7}" srcId="{5CEDF47C-366C-4CC8-9227-5BF41C03DE73}" destId="{741AFAD6-1F47-440B-9698-6C61231F82FB}" srcOrd="1" destOrd="0" parTransId="{E18594EB-BE18-47A1-BC96-D2CD01CB338C}" sibTransId="{9D047AF8-E224-4021-85DE-2ADFA58D9621}"/>
    <dgm:cxn modelId="{204760B2-5146-4305-999B-0D911BD685C6}" type="presOf" srcId="{741AFAD6-1F47-440B-9698-6C61231F82FB}" destId="{11F5D202-6D05-4D64-8461-775B6A6BD8DA}" srcOrd="1" destOrd="0" presId="urn:microsoft.com/office/officeart/2005/8/layout/target3"/>
    <dgm:cxn modelId="{B18DC09D-8A88-40AD-8109-3D3855C1E25A}" srcId="{5CEDF47C-366C-4CC8-9227-5BF41C03DE73}" destId="{C05A9775-E760-438B-B9CB-22E37A86D5A6}" srcOrd="0" destOrd="0" parTransId="{04A5BB12-2D54-46EC-9DC1-B3057C4986D4}" sibTransId="{44178BAC-A061-419E-A0E4-29A85300D6AB}"/>
    <dgm:cxn modelId="{702B5C83-ED0C-4D54-8F01-E144B444CE82}" type="presOf" srcId="{C05A9775-E760-438B-B9CB-22E37A86D5A6}" destId="{7BFDDD5E-5B2C-455E-8A40-ECEABE4AC68A}" srcOrd="1" destOrd="0" presId="urn:microsoft.com/office/officeart/2005/8/layout/target3"/>
    <dgm:cxn modelId="{509506FC-25AE-4CF4-85DF-5E58820EBCCA}" type="presParOf" srcId="{887AD1A8-6F20-44F2-A64C-A616DAB42229}" destId="{362244E0-7A1C-4A2F-80D5-C6C212EFD6F1}" srcOrd="0" destOrd="0" presId="urn:microsoft.com/office/officeart/2005/8/layout/target3"/>
    <dgm:cxn modelId="{D395BC28-2288-41F5-8DB8-9EA9300FD1E8}" type="presParOf" srcId="{887AD1A8-6F20-44F2-A64C-A616DAB42229}" destId="{3B376D6D-D02D-4DED-80AA-BF10F29D9043}" srcOrd="1" destOrd="0" presId="urn:microsoft.com/office/officeart/2005/8/layout/target3"/>
    <dgm:cxn modelId="{6D2FF08D-1285-4919-AB95-080B7F6AF394}" type="presParOf" srcId="{887AD1A8-6F20-44F2-A64C-A616DAB42229}" destId="{DA4C9505-1620-4A02-85FD-827EBC91855C}" srcOrd="2" destOrd="0" presId="urn:microsoft.com/office/officeart/2005/8/layout/target3"/>
    <dgm:cxn modelId="{4D33DC38-B07C-4DB8-A560-9900C7EDDA96}" type="presParOf" srcId="{887AD1A8-6F20-44F2-A64C-A616DAB42229}" destId="{2C1FB80A-A254-4035-9B14-3352D5B4B4F8}" srcOrd="3" destOrd="0" presId="urn:microsoft.com/office/officeart/2005/8/layout/target3"/>
    <dgm:cxn modelId="{ECAE5E00-7A82-48F6-935B-4D4AEE0222C5}" type="presParOf" srcId="{887AD1A8-6F20-44F2-A64C-A616DAB42229}" destId="{F197EFB7-7CAA-4A21-87C6-1D3F1FBF7788}" srcOrd="4" destOrd="0" presId="urn:microsoft.com/office/officeart/2005/8/layout/target3"/>
    <dgm:cxn modelId="{09226CE3-6B4C-45D9-840C-5117DF7C9D41}" type="presParOf" srcId="{887AD1A8-6F20-44F2-A64C-A616DAB42229}" destId="{A157B437-B55A-490B-A5BE-125FF3EA3677}" srcOrd="5" destOrd="0" presId="urn:microsoft.com/office/officeart/2005/8/layout/target3"/>
    <dgm:cxn modelId="{96CA1E17-F637-44B9-BA45-286FDE64745E}" type="presParOf" srcId="{887AD1A8-6F20-44F2-A64C-A616DAB42229}" destId="{7BFDDD5E-5B2C-455E-8A40-ECEABE4AC68A}" srcOrd="6" destOrd="0" presId="urn:microsoft.com/office/officeart/2005/8/layout/target3"/>
    <dgm:cxn modelId="{79F2392E-7079-4691-8F63-BD1B30FC9B4C}" type="presParOf" srcId="{887AD1A8-6F20-44F2-A64C-A616DAB42229}" destId="{11F5D202-6D05-4D64-8461-775B6A6BD8DA}"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8.xml><?xml version="1.0" encoding="utf-8"?>
<dgm:dataModel xmlns:dgm="http://schemas.openxmlformats.org/drawingml/2006/diagram" xmlns:a="http://schemas.openxmlformats.org/drawingml/2006/main">
  <dgm:ptLst>
    <dgm:pt modelId="{6AE29C9D-F3D9-4F5B-99FD-A4F5295A8A3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F37B2254-75A5-4E45-AAA2-9AB5148C1B13}">
      <dgm:prSet/>
      <dgm:spPr/>
      <dgm:t>
        <a:bodyPr/>
        <a:lstStyle/>
        <a:p>
          <a:pPr rtl="0"/>
          <a:r>
            <a:rPr lang="el-GR" b="1" i="1" u="sng" smtClean="0"/>
            <a:t>Εάν δεν επιτευχτεί ένας στόχος….</a:t>
          </a:r>
          <a:endParaRPr lang="el-GR"/>
        </a:p>
      </dgm:t>
    </dgm:pt>
    <dgm:pt modelId="{1F0C10B5-7D7D-4BBB-BEE1-68EA4FDF2592}" type="parTrans" cxnId="{840FC40B-94F4-4142-867E-AC9A7817A415}">
      <dgm:prSet/>
      <dgm:spPr/>
      <dgm:t>
        <a:bodyPr/>
        <a:lstStyle/>
        <a:p>
          <a:endParaRPr lang="el-GR"/>
        </a:p>
      </dgm:t>
    </dgm:pt>
    <dgm:pt modelId="{BABCBB48-CD70-42B3-B18A-BE04D1D4ED97}" type="sibTrans" cxnId="{840FC40B-94F4-4142-867E-AC9A7817A415}">
      <dgm:prSet/>
      <dgm:spPr/>
      <dgm:t>
        <a:bodyPr/>
        <a:lstStyle/>
        <a:p>
          <a:endParaRPr lang="el-GR"/>
        </a:p>
      </dgm:t>
    </dgm:pt>
    <dgm:pt modelId="{9E42EDF5-51FA-4120-89A8-762904A6F947}" type="pres">
      <dgm:prSet presAssocID="{6AE29C9D-F3D9-4F5B-99FD-A4F5295A8A3A}" presName="linear" presStyleCnt="0">
        <dgm:presLayoutVars>
          <dgm:animLvl val="lvl"/>
          <dgm:resizeHandles val="exact"/>
        </dgm:presLayoutVars>
      </dgm:prSet>
      <dgm:spPr/>
      <dgm:t>
        <a:bodyPr/>
        <a:lstStyle/>
        <a:p>
          <a:endParaRPr lang="el-GR"/>
        </a:p>
      </dgm:t>
    </dgm:pt>
    <dgm:pt modelId="{FBC598FD-96CF-4019-A089-0BC0F4A7DA5C}" type="pres">
      <dgm:prSet presAssocID="{F37B2254-75A5-4E45-AAA2-9AB5148C1B13}" presName="parentText" presStyleLbl="node1" presStyleIdx="0" presStyleCnt="1">
        <dgm:presLayoutVars>
          <dgm:chMax val="0"/>
          <dgm:bulletEnabled val="1"/>
        </dgm:presLayoutVars>
      </dgm:prSet>
      <dgm:spPr/>
      <dgm:t>
        <a:bodyPr/>
        <a:lstStyle/>
        <a:p>
          <a:endParaRPr lang="el-GR"/>
        </a:p>
      </dgm:t>
    </dgm:pt>
  </dgm:ptLst>
  <dgm:cxnLst>
    <dgm:cxn modelId="{35FCAD05-5950-45F0-8681-AB5C80FDAF9E}" type="presOf" srcId="{F37B2254-75A5-4E45-AAA2-9AB5148C1B13}" destId="{FBC598FD-96CF-4019-A089-0BC0F4A7DA5C}" srcOrd="0" destOrd="0" presId="urn:microsoft.com/office/officeart/2005/8/layout/vList2"/>
    <dgm:cxn modelId="{DD1F63AB-B268-43BD-B521-1B21132A7D9B}" type="presOf" srcId="{6AE29C9D-F3D9-4F5B-99FD-A4F5295A8A3A}" destId="{9E42EDF5-51FA-4120-89A8-762904A6F947}" srcOrd="0" destOrd="0" presId="urn:microsoft.com/office/officeart/2005/8/layout/vList2"/>
    <dgm:cxn modelId="{840FC40B-94F4-4142-867E-AC9A7817A415}" srcId="{6AE29C9D-F3D9-4F5B-99FD-A4F5295A8A3A}" destId="{F37B2254-75A5-4E45-AAA2-9AB5148C1B13}" srcOrd="0" destOrd="0" parTransId="{1F0C10B5-7D7D-4BBB-BEE1-68EA4FDF2592}" sibTransId="{BABCBB48-CD70-42B3-B18A-BE04D1D4ED97}"/>
    <dgm:cxn modelId="{102A0EB1-CE01-42C1-A525-4E27274D1A8A}" type="presParOf" srcId="{9E42EDF5-51FA-4120-89A8-762904A6F947}" destId="{FBC598FD-96CF-4019-A089-0BC0F4A7DA5C}"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9.xml><?xml version="1.0" encoding="utf-8"?>
<dgm:dataModel xmlns:dgm="http://schemas.openxmlformats.org/drawingml/2006/diagram" xmlns:a="http://schemas.openxmlformats.org/drawingml/2006/main">
  <dgm:ptLst>
    <dgm:pt modelId="{83B2C179-ACD7-4FBA-87DF-FC40C07395AD}"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l-GR"/>
        </a:p>
      </dgm:t>
    </dgm:pt>
    <dgm:pt modelId="{ACB57953-E302-4349-9D4C-FC45FBA72C47}">
      <dgm:prSet/>
      <dgm:spPr/>
      <dgm:t>
        <a:bodyPr/>
        <a:lstStyle/>
        <a:p>
          <a:pPr rtl="0"/>
          <a:r>
            <a:rPr lang="el-GR" b="0" i="0" smtClean="0"/>
            <a:t>Δεν αναλαμβάνω ευθύνες</a:t>
          </a:r>
          <a:endParaRPr lang="el-GR"/>
        </a:p>
      </dgm:t>
    </dgm:pt>
    <dgm:pt modelId="{F58C1535-564C-4379-BE31-229F07663A14}" type="parTrans" cxnId="{6F5B51F1-A0B4-44BF-A9D4-B1432923E631}">
      <dgm:prSet/>
      <dgm:spPr/>
      <dgm:t>
        <a:bodyPr/>
        <a:lstStyle/>
        <a:p>
          <a:endParaRPr lang="el-GR"/>
        </a:p>
      </dgm:t>
    </dgm:pt>
    <dgm:pt modelId="{120C3AA8-C092-4F9F-B427-F1168F6B913E}" type="sibTrans" cxnId="{6F5B51F1-A0B4-44BF-A9D4-B1432923E631}">
      <dgm:prSet/>
      <dgm:spPr/>
      <dgm:t>
        <a:bodyPr/>
        <a:lstStyle/>
        <a:p>
          <a:endParaRPr lang="el-GR"/>
        </a:p>
      </dgm:t>
    </dgm:pt>
    <dgm:pt modelId="{4A1A818B-F53C-4B5F-AB8B-787891297610}">
      <dgm:prSet/>
      <dgm:spPr/>
      <dgm:t>
        <a:bodyPr/>
        <a:lstStyle/>
        <a:p>
          <a:pPr rtl="0"/>
          <a:r>
            <a:rPr lang="el-GR" b="0" i="0" smtClean="0"/>
            <a:t>Κατηγορώ/ μειώνω τους άλλους</a:t>
          </a:r>
          <a:endParaRPr lang="el-GR"/>
        </a:p>
      </dgm:t>
    </dgm:pt>
    <dgm:pt modelId="{69CD8716-3F5A-4D5F-84D0-B5F8714F0530}" type="parTrans" cxnId="{61663555-D3A0-44B7-8C1E-6CA44C28398F}">
      <dgm:prSet/>
      <dgm:spPr/>
      <dgm:t>
        <a:bodyPr/>
        <a:lstStyle/>
        <a:p>
          <a:endParaRPr lang="el-GR"/>
        </a:p>
      </dgm:t>
    </dgm:pt>
    <dgm:pt modelId="{E0CA1974-1125-486E-8F86-2C17D0102547}" type="sibTrans" cxnId="{61663555-D3A0-44B7-8C1E-6CA44C28398F}">
      <dgm:prSet/>
      <dgm:spPr/>
      <dgm:t>
        <a:bodyPr/>
        <a:lstStyle/>
        <a:p>
          <a:endParaRPr lang="el-GR"/>
        </a:p>
      </dgm:t>
    </dgm:pt>
    <dgm:pt modelId="{B5F95EB0-A5D4-4378-9261-A853CC150349}">
      <dgm:prSet/>
      <dgm:spPr/>
      <dgm:t>
        <a:bodyPr/>
        <a:lstStyle/>
        <a:p>
          <a:pPr rtl="0"/>
          <a:r>
            <a:rPr lang="el-GR" b="0" i="0" smtClean="0"/>
            <a:t>Απαιτώ την προσοχή &amp; επιβράβευσή τους</a:t>
          </a:r>
          <a:endParaRPr lang="el-GR"/>
        </a:p>
      </dgm:t>
    </dgm:pt>
    <dgm:pt modelId="{3360F395-F114-485C-883C-F45300E59032}" type="parTrans" cxnId="{223A167D-C861-4C60-9B00-851F8816DD9A}">
      <dgm:prSet/>
      <dgm:spPr/>
      <dgm:t>
        <a:bodyPr/>
        <a:lstStyle/>
        <a:p>
          <a:endParaRPr lang="el-GR"/>
        </a:p>
      </dgm:t>
    </dgm:pt>
    <dgm:pt modelId="{5E2EE3AF-F3ED-41C4-AE00-1EA62F97C864}" type="sibTrans" cxnId="{223A167D-C861-4C60-9B00-851F8816DD9A}">
      <dgm:prSet/>
      <dgm:spPr/>
      <dgm:t>
        <a:bodyPr/>
        <a:lstStyle/>
        <a:p>
          <a:endParaRPr lang="el-GR"/>
        </a:p>
      </dgm:t>
    </dgm:pt>
    <dgm:pt modelId="{73E9550C-96BE-4196-956C-389276D8A7EE}">
      <dgm:prSet/>
      <dgm:spPr/>
      <dgm:t>
        <a:bodyPr/>
        <a:lstStyle/>
        <a:p>
          <a:pPr rtl="0"/>
          <a:r>
            <a:rPr lang="el-GR" b="0" i="0" smtClean="0"/>
            <a:t>Επιτίθεμαι</a:t>
          </a:r>
          <a:endParaRPr lang="el-GR"/>
        </a:p>
      </dgm:t>
    </dgm:pt>
    <dgm:pt modelId="{273EBF6F-358C-4C4E-8876-9801B34B3F2A}" type="parTrans" cxnId="{3F0677D9-A77A-4BEF-AC7E-24EBBD0656A8}">
      <dgm:prSet/>
      <dgm:spPr/>
      <dgm:t>
        <a:bodyPr/>
        <a:lstStyle/>
        <a:p>
          <a:endParaRPr lang="el-GR"/>
        </a:p>
      </dgm:t>
    </dgm:pt>
    <dgm:pt modelId="{4F984D71-6F06-4F31-8BD9-1D361E200362}" type="sibTrans" cxnId="{3F0677D9-A77A-4BEF-AC7E-24EBBD0656A8}">
      <dgm:prSet/>
      <dgm:spPr/>
      <dgm:t>
        <a:bodyPr/>
        <a:lstStyle/>
        <a:p>
          <a:endParaRPr lang="el-GR"/>
        </a:p>
      </dgm:t>
    </dgm:pt>
    <dgm:pt modelId="{9087413C-CFCF-4ED6-AA59-9FA273E56BAC}">
      <dgm:prSet/>
      <dgm:spPr/>
      <dgm:t>
        <a:bodyPr/>
        <a:lstStyle/>
        <a:p>
          <a:pPr rtl="0"/>
          <a:r>
            <a:rPr lang="el-GR" b="0" i="0" smtClean="0"/>
            <a:t>Επιβάλλομαι </a:t>
          </a:r>
          <a:endParaRPr lang="el-GR"/>
        </a:p>
      </dgm:t>
    </dgm:pt>
    <dgm:pt modelId="{667896F0-2A01-48A9-93EE-20C8ABDA5867}" type="parTrans" cxnId="{97FF4065-B27C-4FA8-9E21-885148F944A0}">
      <dgm:prSet/>
      <dgm:spPr/>
      <dgm:t>
        <a:bodyPr/>
        <a:lstStyle/>
        <a:p>
          <a:endParaRPr lang="el-GR"/>
        </a:p>
      </dgm:t>
    </dgm:pt>
    <dgm:pt modelId="{D87FA3EA-7B9A-4F97-8FDB-055C456B9614}" type="sibTrans" cxnId="{97FF4065-B27C-4FA8-9E21-885148F944A0}">
      <dgm:prSet/>
      <dgm:spPr/>
      <dgm:t>
        <a:bodyPr/>
        <a:lstStyle/>
        <a:p>
          <a:endParaRPr lang="el-GR"/>
        </a:p>
      </dgm:t>
    </dgm:pt>
    <dgm:pt modelId="{0CF22815-43D0-4AB6-9C1B-CD3183D21766}">
      <dgm:prSet/>
      <dgm:spPr/>
      <dgm:t>
        <a:bodyPr/>
        <a:lstStyle/>
        <a:p>
          <a:pPr rtl="0"/>
          <a:r>
            <a:rPr lang="el-GR" b="0" i="0" smtClean="0"/>
            <a:t>Αυτοπροβάλλομαι </a:t>
          </a:r>
          <a:endParaRPr lang="el-GR"/>
        </a:p>
      </dgm:t>
    </dgm:pt>
    <dgm:pt modelId="{5DBBADC3-F085-4529-A5F1-B36029B65C3C}" type="parTrans" cxnId="{12E7C566-5632-4FDD-8AA4-C255E9E00079}">
      <dgm:prSet/>
      <dgm:spPr/>
      <dgm:t>
        <a:bodyPr/>
        <a:lstStyle/>
        <a:p>
          <a:endParaRPr lang="el-GR"/>
        </a:p>
      </dgm:t>
    </dgm:pt>
    <dgm:pt modelId="{3224EAA8-5684-4CB3-8F9C-F072581800E0}" type="sibTrans" cxnId="{12E7C566-5632-4FDD-8AA4-C255E9E00079}">
      <dgm:prSet/>
      <dgm:spPr/>
      <dgm:t>
        <a:bodyPr/>
        <a:lstStyle/>
        <a:p>
          <a:endParaRPr lang="el-GR"/>
        </a:p>
      </dgm:t>
    </dgm:pt>
    <dgm:pt modelId="{4A611AE6-822A-44FA-9E7D-812C597AA8B1}" type="pres">
      <dgm:prSet presAssocID="{83B2C179-ACD7-4FBA-87DF-FC40C07395AD}" presName="vert0" presStyleCnt="0">
        <dgm:presLayoutVars>
          <dgm:dir/>
          <dgm:animOne val="branch"/>
          <dgm:animLvl val="lvl"/>
        </dgm:presLayoutVars>
      </dgm:prSet>
      <dgm:spPr/>
      <dgm:t>
        <a:bodyPr/>
        <a:lstStyle/>
        <a:p>
          <a:endParaRPr lang="el-GR"/>
        </a:p>
      </dgm:t>
    </dgm:pt>
    <dgm:pt modelId="{664FB5C3-6BD8-4EDA-9F20-668FC36897E3}" type="pres">
      <dgm:prSet presAssocID="{ACB57953-E302-4349-9D4C-FC45FBA72C47}" presName="thickLine" presStyleLbl="alignNode1" presStyleIdx="0" presStyleCnt="6"/>
      <dgm:spPr/>
    </dgm:pt>
    <dgm:pt modelId="{595200BC-0802-4F74-A8DC-FAAC8477CAE4}" type="pres">
      <dgm:prSet presAssocID="{ACB57953-E302-4349-9D4C-FC45FBA72C47}" presName="horz1" presStyleCnt="0"/>
      <dgm:spPr/>
    </dgm:pt>
    <dgm:pt modelId="{72C26F57-1E3F-420C-9B51-74FFDAE2C9BC}" type="pres">
      <dgm:prSet presAssocID="{ACB57953-E302-4349-9D4C-FC45FBA72C47}" presName="tx1" presStyleLbl="revTx" presStyleIdx="0" presStyleCnt="6"/>
      <dgm:spPr/>
      <dgm:t>
        <a:bodyPr/>
        <a:lstStyle/>
        <a:p>
          <a:endParaRPr lang="el-GR"/>
        </a:p>
      </dgm:t>
    </dgm:pt>
    <dgm:pt modelId="{5ADEDCFF-D50A-4933-9DDD-A548E693243B}" type="pres">
      <dgm:prSet presAssocID="{ACB57953-E302-4349-9D4C-FC45FBA72C47}" presName="vert1" presStyleCnt="0"/>
      <dgm:spPr/>
    </dgm:pt>
    <dgm:pt modelId="{E29630B7-F73A-427B-8F8F-ED4BFF527BCA}" type="pres">
      <dgm:prSet presAssocID="{4A1A818B-F53C-4B5F-AB8B-787891297610}" presName="thickLine" presStyleLbl="alignNode1" presStyleIdx="1" presStyleCnt="6"/>
      <dgm:spPr/>
    </dgm:pt>
    <dgm:pt modelId="{46E4B44B-7CFE-40C1-99E8-676846C88A8E}" type="pres">
      <dgm:prSet presAssocID="{4A1A818B-F53C-4B5F-AB8B-787891297610}" presName="horz1" presStyleCnt="0"/>
      <dgm:spPr/>
    </dgm:pt>
    <dgm:pt modelId="{5B660194-C06B-4C70-8ACA-555200343FE5}" type="pres">
      <dgm:prSet presAssocID="{4A1A818B-F53C-4B5F-AB8B-787891297610}" presName="tx1" presStyleLbl="revTx" presStyleIdx="1" presStyleCnt="6"/>
      <dgm:spPr/>
      <dgm:t>
        <a:bodyPr/>
        <a:lstStyle/>
        <a:p>
          <a:endParaRPr lang="el-GR"/>
        </a:p>
      </dgm:t>
    </dgm:pt>
    <dgm:pt modelId="{0A56F27F-E8A0-4326-89A3-78E5679E9F07}" type="pres">
      <dgm:prSet presAssocID="{4A1A818B-F53C-4B5F-AB8B-787891297610}" presName="vert1" presStyleCnt="0"/>
      <dgm:spPr/>
    </dgm:pt>
    <dgm:pt modelId="{43A2BCE2-1588-4150-9A6E-D57F1D0E9E67}" type="pres">
      <dgm:prSet presAssocID="{B5F95EB0-A5D4-4378-9261-A853CC150349}" presName="thickLine" presStyleLbl="alignNode1" presStyleIdx="2" presStyleCnt="6"/>
      <dgm:spPr/>
    </dgm:pt>
    <dgm:pt modelId="{E679D563-4CA8-4E16-98DB-237427EDA21C}" type="pres">
      <dgm:prSet presAssocID="{B5F95EB0-A5D4-4378-9261-A853CC150349}" presName="horz1" presStyleCnt="0"/>
      <dgm:spPr/>
    </dgm:pt>
    <dgm:pt modelId="{36A8D944-C877-4B5B-9AA4-95D6C0D5BF02}" type="pres">
      <dgm:prSet presAssocID="{B5F95EB0-A5D4-4378-9261-A853CC150349}" presName="tx1" presStyleLbl="revTx" presStyleIdx="2" presStyleCnt="6"/>
      <dgm:spPr/>
      <dgm:t>
        <a:bodyPr/>
        <a:lstStyle/>
        <a:p>
          <a:endParaRPr lang="el-GR"/>
        </a:p>
      </dgm:t>
    </dgm:pt>
    <dgm:pt modelId="{16116BB8-B43B-4AB0-BB49-BA2B42932DC8}" type="pres">
      <dgm:prSet presAssocID="{B5F95EB0-A5D4-4378-9261-A853CC150349}" presName="vert1" presStyleCnt="0"/>
      <dgm:spPr/>
    </dgm:pt>
    <dgm:pt modelId="{32B705B4-F958-4B62-BFA0-B3297A7FFD3E}" type="pres">
      <dgm:prSet presAssocID="{73E9550C-96BE-4196-956C-389276D8A7EE}" presName="thickLine" presStyleLbl="alignNode1" presStyleIdx="3" presStyleCnt="6"/>
      <dgm:spPr/>
    </dgm:pt>
    <dgm:pt modelId="{F563C40D-6293-4494-98D2-E0F13F9069B3}" type="pres">
      <dgm:prSet presAssocID="{73E9550C-96BE-4196-956C-389276D8A7EE}" presName="horz1" presStyleCnt="0"/>
      <dgm:spPr/>
    </dgm:pt>
    <dgm:pt modelId="{2D1ED9BA-7AD0-431E-AFC4-3C8F7DD2E7AE}" type="pres">
      <dgm:prSet presAssocID="{73E9550C-96BE-4196-956C-389276D8A7EE}" presName="tx1" presStyleLbl="revTx" presStyleIdx="3" presStyleCnt="6"/>
      <dgm:spPr/>
      <dgm:t>
        <a:bodyPr/>
        <a:lstStyle/>
        <a:p>
          <a:endParaRPr lang="el-GR"/>
        </a:p>
      </dgm:t>
    </dgm:pt>
    <dgm:pt modelId="{94703C34-C361-49EF-BF74-54D8130B20E6}" type="pres">
      <dgm:prSet presAssocID="{73E9550C-96BE-4196-956C-389276D8A7EE}" presName="vert1" presStyleCnt="0"/>
      <dgm:spPr/>
    </dgm:pt>
    <dgm:pt modelId="{21D8A5B5-E1A4-454B-BFCD-066E23DC23BC}" type="pres">
      <dgm:prSet presAssocID="{9087413C-CFCF-4ED6-AA59-9FA273E56BAC}" presName="thickLine" presStyleLbl="alignNode1" presStyleIdx="4" presStyleCnt="6"/>
      <dgm:spPr/>
    </dgm:pt>
    <dgm:pt modelId="{07FAB0B0-6A93-4ED9-B72F-1A83A9C35683}" type="pres">
      <dgm:prSet presAssocID="{9087413C-CFCF-4ED6-AA59-9FA273E56BAC}" presName="horz1" presStyleCnt="0"/>
      <dgm:spPr/>
    </dgm:pt>
    <dgm:pt modelId="{16AE67E2-F503-431C-A7C6-E3B1124671D8}" type="pres">
      <dgm:prSet presAssocID="{9087413C-CFCF-4ED6-AA59-9FA273E56BAC}" presName="tx1" presStyleLbl="revTx" presStyleIdx="4" presStyleCnt="6"/>
      <dgm:spPr/>
      <dgm:t>
        <a:bodyPr/>
        <a:lstStyle/>
        <a:p>
          <a:endParaRPr lang="el-GR"/>
        </a:p>
      </dgm:t>
    </dgm:pt>
    <dgm:pt modelId="{C2B4E5A8-5408-4CEF-8930-5387FD9A999B}" type="pres">
      <dgm:prSet presAssocID="{9087413C-CFCF-4ED6-AA59-9FA273E56BAC}" presName="vert1" presStyleCnt="0"/>
      <dgm:spPr/>
    </dgm:pt>
    <dgm:pt modelId="{AAE40A2B-8D28-4EC3-A22E-F5301F825FE1}" type="pres">
      <dgm:prSet presAssocID="{0CF22815-43D0-4AB6-9C1B-CD3183D21766}" presName="thickLine" presStyleLbl="alignNode1" presStyleIdx="5" presStyleCnt="6"/>
      <dgm:spPr/>
    </dgm:pt>
    <dgm:pt modelId="{C2EDC35C-7F4E-4652-AADA-E63AB31E48A0}" type="pres">
      <dgm:prSet presAssocID="{0CF22815-43D0-4AB6-9C1B-CD3183D21766}" presName="horz1" presStyleCnt="0"/>
      <dgm:spPr/>
    </dgm:pt>
    <dgm:pt modelId="{FC5CAE4C-4390-4834-A014-C1E274C62E88}" type="pres">
      <dgm:prSet presAssocID="{0CF22815-43D0-4AB6-9C1B-CD3183D21766}" presName="tx1" presStyleLbl="revTx" presStyleIdx="5" presStyleCnt="6"/>
      <dgm:spPr/>
      <dgm:t>
        <a:bodyPr/>
        <a:lstStyle/>
        <a:p>
          <a:endParaRPr lang="el-GR"/>
        </a:p>
      </dgm:t>
    </dgm:pt>
    <dgm:pt modelId="{4C4E932E-9B8B-4689-B57A-2F3F1A52D4A5}" type="pres">
      <dgm:prSet presAssocID="{0CF22815-43D0-4AB6-9C1B-CD3183D21766}" presName="vert1" presStyleCnt="0"/>
      <dgm:spPr/>
    </dgm:pt>
  </dgm:ptLst>
  <dgm:cxnLst>
    <dgm:cxn modelId="{95C87318-896F-4E87-BBA8-0C296E73CB16}" type="presOf" srcId="{B5F95EB0-A5D4-4378-9261-A853CC150349}" destId="{36A8D944-C877-4B5B-9AA4-95D6C0D5BF02}" srcOrd="0" destOrd="0" presId="urn:microsoft.com/office/officeart/2008/layout/LinedList"/>
    <dgm:cxn modelId="{12E7C566-5632-4FDD-8AA4-C255E9E00079}" srcId="{83B2C179-ACD7-4FBA-87DF-FC40C07395AD}" destId="{0CF22815-43D0-4AB6-9C1B-CD3183D21766}" srcOrd="5" destOrd="0" parTransId="{5DBBADC3-F085-4529-A5F1-B36029B65C3C}" sibTransId="{3224EAA8-5684-4CB3-8F9C-F072581800E0}"/>
    <dgm:cxn modelId="{97FF4065-B27C-4FA8-9E21-885148F944A0}" srcId="{83B2C179-ACD7-4FBA-87DF-FC40C07395AD}" destId="{9087413C-CFCF-4ED6-AA59-9FA273E56BAC}" srcOrd="4" destOrd="0" parTransId="{667896F0-2A01-48A9-93EE-20C8ABDA5867}" sibTransId="{D87FA3EA-7B9A-4F97-8FDB-055C456B9614}"/>
    <dgm:cxn modelId="{223A167D-C861-4C60-9B00-851F8816DD9A}" srcId="{83B2C179-ACD7-4FBA-87DF-FC40C07395AD}" destId="{B5F95EB0-A5D4-4378-9261-A853CC150349}" srcOrd="2" destOrd="0" parTransId="{3360F395-F114-485C-883C-F45300E59032}" sibTransId="{5E2EE3AF-F3ED-41C4-AE00-1EA62F97C864}"/>
    <dgm:cxn modelId="{AACDB059-5B0E-4266-976F-DE1E670C4239}" type="presOf" srcId="{4A1A818B-F53C-4B5F-AB8B-787891297610}" destId="{5B660194-C06B-4C70-8ACA-555200343FE5}" srcOrd="0" destOrd="0" presId="urn:microsoft.com/office/officeart/2008/layout/LinedList"/>
    <dgm:cxn modelId="{4CC6813F-84A7-4F3D-96C0-B0CC7358F376}" type="presOf" srcId="{0CF22815-43D0-4AB6-9C1B-CD3183D21766}" destId="{FC5CAE4C-4390-4834-A014-C1E274C62E88}" srcOrd="0" destOrd="0" presId="urn:microsoft.com/office/officeart/2008/layout/LinedList"/>
    <dgm:cxn modelId="{EE21C48A-9DBE-42E9-9B09-65A2B735D402}" type="presOf" srcId="{73E9550C-96BE-4196-956C-389276D8A7EE}" destId="{2D1ED9BA-7AD0-431E-AFC4-3C8F7DD2E7AE}" srcOrd="0" destOrd="0" presId="urn:microsoft.com/office/officeart/2008/layout/LinedList"/>
    <dgm:cxn modelId="{140EBDE9-ABBE-4363-9BF7-6CAEE1B75DC0}" type="presOf" srcId="{ACB57953-E302-4349-9D4C-FC45FBA72C47}" destId="{72C26F57-1E3F-420C-9B51-74FFDAE2C9BC}" srcOrd="0" destOrd="0" presId="urn:microsoft.com/office/officeart/2008/layout/LinedList"/>
    <dgm:cxn modelId="{3F0677D9-A77A-4BEF-AC7E-24EBBD0656A8}" srcId="{83B2C179-ACD7-4FBA-87DF-FC40C07395AD}" destId="{73E9550C-96BE-4196-956C-389276D8A7EE}" srcOrd="3" destOrd="0" parTransId="{273EBF6F-358C-4C4E-8876-9801B34B3F2A}" sibTransId="{4F984D71-6F06-4F31-8BD9-1D361E200362}"/>
    <dgm:cxn modelId="{61663555-D3A0-44B7-8C1E-6CA44C28398F}" srcId="{83B2C179-ACD7-4FBA-87DF-FC40C07395AD}" destId="{4A1A818B-F53C-4B5F-AB8B-787891297610}" srcOrd="1" destOrd="0" parTransId="{69CD8716-3F5A-4D5F-84D0-B5F8714F0530}" sibTransId="{E0CA1974-1125-486E-8F86-2C17D0102547}"/>
    <dgm:cxn modelId="{D0AC625D-DECF-4C82-99D4-E70FB154C8F0}" type="presOf" srcId="{83B2C179-ACD7-4FBA-87DF-FC40C07395AD}" destId="{4A611AE6-822A-44FA-9E7D-812C597AA8B1}" srcOrd="0" destOrd="0" presId="urn:microsoft.com/office/officeart/2008/layout/LinedList"/>
    <dgm:cxn modelId="{EA356A18-DCA7-4EAE-BC04-D590DC8949FC}" type="presOf" srcId="{9087413C-CFCF-4ED6-AA59-9FA273E56BAC}" destId="{16AE67E2-F503-431C-A7C6-E3B1124671D8}" srcOrd="0" destOrd="0" presId="urn:microsoft.com/office/officeart/2008/layout/LinedList"/>
    <dgm:cxn modelId="{6F5B51F1-A0B4-44BF-A9D4-B1432923E631}" srcId="{83B2C179-ACD7-4FBA-87DF-FC40C07395AD}" destId="{ACB57953-E302-4349-9D4C-FC45FBA72C47}" srcOrd="0" destOrd="0" parTransId="{F58C1535-564C-4379-BE31-229F07663A14}" sibTransId="{120C3AA8-C092-4F9F-B427-F1168F6B913E}"/>
    <dgm:cxn modelId="{99E210AF-CAF9-4162-A3DC-E5B035D5B63F}" type="presParOf" srcId="{4A611AE6-822A-44FA-9E7D-812C597AA8B1}" destId="{664FB5C3-6BD8-4EDA-9F20-668FC36897E3}" srcOrd="0" destOrd="0" presId="urn:microsoft.com/office/officeart/2008/layout/LinedList"/>
    <dgm:cxn modelId="{5708703C-8FE8-457F-9359-431CE5E1F08A}" type="presParOf" srcId="{4A611AE6-822A-44FA-9E7D-812C597AA8B1}" destId="{595200BC-0802-4F74-A8DC-FAAC8477CAE4}" srcOrd="1" destOrd="0" presId="urn:microsoft.com/office/officeart/2008/layout/LinedList"/>
    <dgm:cxn modelId="{9571CAD4-FBEF-4532-A1EA-2F9F8330B5D3}" type="presParOf" srcId="{595200BC-0802-4F74-A8DC-FAAC8477CAE4}" destId="{72C26F57-1E3F-420C-9B51-74FFDAE2C9BC}" srcOrd="0" destOrd="0" presId="urn:microsoft.com/office/officeart/2008/layout/LinedList"/>
    <dgm:cxn modelId="{CDDC1A6B-628A-4AD2-8CA3-CCFF78460C8A}" type="presParOf" srcId="{595200BC-0802-4F74-A8DC-FAAC8477CAE4}" destId="{5ADEDCFF-D50A-4933-9DDD-A548E693243B}" srcOrd="1" destOrd="0" presId="urn:microsoft.com/office/officeart/2008/layout/LinedList"/>
    <dgm:cxn modelId="{E8DC9D9D-057F-417F-8F38-7755FA3CFC8B}" type="presParOf" srcId="{4A611AE6-822A-44FA-9E7D-812C597AA8B1}" destId="{E29630B7-F73A-427B-8F8F-ED4BFF527BCA}" srcOrd="2" destOrd="0" presId="urn:microsoft.com/office/officeart/2008/layout/LinedList"/>
    <dgm:cxn modelId="{20888589-B04F-48E7-86BA-72D6D439C0EC}" type="presParOf" srcId="{4A611AE6-822A-44FA-9E7D-812C597AA8B1}" destId="{46E4B44B-7CFE-40C1-99E8-676846C88A8E}" srcOrd="3" destOrd="0" presId="urn:microsoft.com/office/officeart/2008/layout/LinedList"/>
    <dgm:cxn modelId="{03891302-C1E8-46E9-882B-C7363531E0DF}" type="presParOf" srcId="{46E4B44B-7CFE-40C1-99E8-676846C88A8E}" destId="{5B660194-C06B-4C70-8ACA-555200343FE5}" srcOrd="0" destOrd="0" presId="urn:microsoft.com/office/officeart/2008/layout/LinedList"/>
    <dgm:cxn modelId="{C3AC3A6B-5581-4B3A-9BFD-4DC0495D3C20}" type="presParOf" srcId="{46E4B44B-7CFE-40C1-99E8-676846C88A8E}" destId="{0A56F27F-E8A0-4326-89A3-78E5679E9F07}" srcOrd="1" destOrd="0" presId="urn:microsoft.com/office/officeart/2008/layout/LinedList"/>
    <dgm:cxn modelId="{DE059260-AB19-48AD-B505-D94D6E541A01}" type="presParOf" srcId="{4A611AE6-822A-44FA-9E7D-812C597AA8B1}" destId="{43A2BCE2-1588-4150-9A6E-D57F1D0E9E67}" srcOrd="4" destOrd="0" presId="urn:microsoft.com/office/officeart/2008/layout/LinedList"/>
    <dgm:cxn modelId="{0D676C6E-8AFD-421A-990D-B629E063F6B0}" type="presParOf" srcId="{4A611AE6-822A-44FA-9E7D-812C597AA8B1}" destId="{E679D563-4CA8-4E16-98DB-237427EDA21C}" srcOrd="5" destOrd="0" presId="urn:microsoft.com/office/officeart/2008/layout/LinedList"/>
    <dgm:cxn modelId="{CC4DFD53-8C50-4D0A-A050-733F2ABBEF5D}" type="presParOf" srcId="{E679D563-4CA8-4E16-98DB-237427EDA21C}" destId="{36A8D944-C877-4B5B-9AA4-95D6C0D5BF02}" srcOrd="0" destOrd="0" presId="urn:microsoft.com/office/officeart/2008/layout/LinedList"/>
    <dgm:cxn modelId="{3E8B0250-2087-48E8-811F-957E2F5AAC26}" type="presParOf" srcId="{E679D563-4CA8-4E16-98DB-237427EDA21C}" destId="{16116BB8-B43B-4AB0-BB49-BA2B42932DC8}" srcOrd="1" destOrd="0" presId="urn:microsoft.com/office/officeart/2008/layout/LinedList"/>
    <dgm:cxn modelId="{4B65292F-C474-4F11-BF53-3B20352DFCCA}" type="presParOf" srcId="{4A611AE6-822A-44FA-9E7D-812C597AA8B1}" destId="{32B705B4-F958-4B62-BFA0-B3297A7FFD3E}" srcOrd="6" destOrd="0" presId="urn:microsoft.com/office/officeart/2008/layout/LinedList"/>
    <dgm:cxn modelId="{BF614DAD-0C41-4A95-8A36-013917F5E549}" type="presParOf" srcId="{4A611AE6-822A-44FA-9E7D-812C597AA8B1}" destId="{F563C40D-6293-4494-98D2-E0F13F9069B3}" srcOrd="7" destOrd="0" presId="urn:microsoft.com/office/officeart/2008/layout/LinedList"/>
    <dgm:cxn modelId="{4FC72A39-CF70-41F9-AF67-824C828067C9}" type="presParOf" srcId="{F563C40D-6293-4494-98D2-E0F13F9069B3}" destId="{2D1ED9BA-7AD0-431E-AFC4-3C8F7DD2E7AE}" srcOrd="0" destOrd="0" presId="urn:microsoft.com/office/officeart/2008/layout/LinedList"/>
    <dgm:cxn modelId="{1B2239BD-6361-45D7-A461-E21A342F6138}" type="presParOf" srcId="{F563C40D-6293-4494-98D2-E0F13F9069B3}" destId="{94703C34-C361-49EF-BF74-54D8130B20E6}" srcOrd="1" destOrd="0" presId="urn:microsoft.com/office/officeart/2008/layout/LinedList"/>
    <dgm:cxn modelId="{91CD7702-AB55-4C6F-8386-743A848E229F}" type="presParOf" srcId="{4A611AE6-822A-44FA-9E7D-812C597AA8B1}" destId="{21D8A5B5-E1A4-454B-BFCD-066E23DC23BC}" srcOrd="8" destOrd="0" presId="urn:microsoft.com/office/officeart/2008/layout/LinedList"/>
    <dgm:cxn modelId="{968220F2-47D1-426C-9F1A-CB8CA67C045B}" type="presParOf" srcId="{4A611AE6-822A-44FA-9E7D-812C597AA8B1}" destId="{07FAB0B0-6A93-4ED9-B72F-1A83A9C35683}" srcOrd="9" destOrd="0" presId="urn:microsoft.com/office/officeart/2008/layout/LinedList"/>
    <dgm:cxn modelId="{69E17566-117F-4630-9FDC-FDDA6F13BBFA}" type="presParOf" srcId="{07FAB0B0-6A93-4ED9-B72F-1A83A9C35683}" destId="{16AE67E2-F503-431C-A7C6-E3B1124671D8}" srcOrd="0" destOrd="0" presId="urn:microsoft.com/office/officeart/2008/layout/LinedList"/>
    <dgm:cxn modelId="{B4DD492C-EECC-4181-8781-5C6CC6334DC7}" type="presParOf" srcId="{07FAB0B0-6A93-4ED9-B72F-1A83A9C35683}" destId="{C2B4E5A8-5408-4CEF-8930-5387FD9A999B}" srcOrd="1" destOrd="0" presId="urn:microsoft.com/office/officeart/2008/layout/LinedList"/>
    <dgm:cxn modelId="{7CF45095-0D32-4A5D-9CC8-7D6DC9B3CE01}" type="presParOf" srcId="{4A611AE6-822A-44FA-9E7D-812C597AA8B1}" destId="{AAE40A2B-8D28-4EC3-A22E-F5301F825FE1}" srcOrd="10" destOrd="0" presId="urn:microsoft.com/office/officeart/2008/layout/LinedList"/>
    <dgm:cxn modelId="{1330DA08-7CD2-42E4-A0D8-7B17CC957B79}" type="presParOf" srcId="{4A611AE6-822A-44FA-9E7D-812C597AA8B1}" destId="{C2EDC35C-7F4E-4652-AADA-E63AB31E48A0}" srcOrd="11" destOrd="0" presId="urn:microsoft.com/office/officeart/2008/layout/LinedList"/>
    <dgm:cxn modelId="{82A390A0-3C34-4864-AD13-9B0EC7BC9324}" type="presParOf" srcId="{C2EDC35C-7F4E-4652-AADA-E63AB31E48A0}" destId="{FC5CAE4C-4390-4834-A014-C1E274C62E88}" srcOrd="0" destOrd="0" presId="urn:microsoft.com/office/officeart/2008/layout/LinedList"/>
    <dgm:cxn modelId="{80517487-4E0C-41C0-835F-5B426E898CC7}" type="presParOf" srcId="{C2EDC35C-7F4E-4652-AADA-E63AB31E48A0}" destId="{4C4E932E-9B8B-4689-B57A-2F3F1A52D4A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7210105-8A0B-4011-BA5E-8E99DB3446F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3E3A65F5-BD17-42B8-8BA8-A878A36E3939}">
      <dgm:prSet custT="1"/>
      <dgm:spPr/>
      <dgm:t>
        <a:bodyPr/>
        <a:lstStyle/>
        <a:p>
          <a:pPr rtl="0"/>
          <a:r>
            <a:rPr lang="el-GR" sz="2400" b="0" i="0" dirty="0" smtClean="0">
              <a:latin typeface="+mj-lt"/>
            </a:rPr>
            <a:t>ερεύνα Βρετανικής εταιρίας διαπραγμάτευσης   (1,300 επαγγελματίες σε 52 χώρες) έδειξε ότι τα άτομα με χαμηλότερη αυτοεκτίμηση ήταν μόνο ένα 16% των επιτυχόντων σε μια διαπραγμάτευση</a:t>
          </a:r>
          <a:endParaRPr lang="el-GR" sz="2400" dirty="0">
            <a:latin typeface="+mj-lt"/>
          </a:endParaRPr>
        </a:p>
      </dgm:t>
    </dgm:pt>
    <dgm:pt modelId="{8750286F-B5A7-46AA-9A55-A820C78FC1C2}" type="parTrans" cxnId="{7B621330-9617-4BFD-BBB0-5D8FF0FE5C41}">
      <dgm:prSet/>
      <dgm:spPr/>
      <dgm:t>
        <a:bodyPr/>
        <a:lstStyle/>
        <a:p>
          <a:endParaRPr lang="el-GR"/>
        </a:p>
      </dgm:t>
    </dgm:pt>
    <dgm:pt modelId="{B8BFB436-B65A-4D35-9FE9-C0134E1755CA}" type="sibTrans" cxnId="{7B621330-9617-4BFD-BBB0-5D8FF0FE5C41}">
      <dgm:prSet/>
      <dgm:spPr/>
      <dgm:t>
        <a:bodyPr/>
        <a:lstStyle/>
        <a:p>
          <a:endParaRPr lang="el-GR"/>
        </a:p>
      </dgm:t>
    </dgm:pt>
    <dgm:pt modelId="{3DAEFAEC-98AA-44DC-8F2D-2501CE8B997F}">
      <dgm:prSet custT="1"/>
      <dgm:spPr/>
      <dgm:t>
        <a:bodyPr/>
        <a:lstStyle/>
        <a:p>
          <a:pPr rtl="0"/>
          <a:r>
            <a:rPr lang="el-GR" sz="3200" b="0" i="0" dirty="0" smtClean="0">
              <a:latin typeface="+mj-lt"/>
            </a:rPr>
            <a:t>Το 75% που πέτυχαν είχαν αυξημένη αυτοπεποίθηση</a:t>
          </a:r>
          <a:endParaRPr lang="el-GR" sz="3200" dirty="0">
            <a:latin typeface="+mj-lt"/>
          </a:endParaRPr>
        </a:p>
      </dgm:t>
    </dgm:pt>
    <dgm:pt modelId="{4BC28B2A-CBC8-482C-BC94-886602317C7F}" type="parTrans" cxnId="{7A72D5BF-3BE4-4AD9-9ACA-353E35ABDD2D}">
      <dgm:prSet/>
      <dgm:spPr/>
      <dgm:t>
        <a:bodyPr/>
        <a:lstStyle/>
        <a:p>
          <a:endParaRPr lang="el-GR"/>
        </a:p>
      </dgm:t>
    </dgm:pt>
    <dgm:pt modelId="{41540407-4C9E-419B-A429-FD12C3FE5364}" type="sibTrans" cxnId="{7A72D5BF-3BE4-4AD9-9ACA-353E35ABDD2D}">
      <dgm:prSet/>
      <dgm:spPr/>
      <dgm:t>
        <a:bodyPr/>
        <a:lstStyle/>
        <a:p>
          <a:endParaRPr lang="el-GR"/>
        </a:p>
      </dgm:t>
    </dgm:pt>
    <dgm:pt modelId="{BBCF4080-0035-44E2-8297-634B9E4B546D}" type="pres">
      <dgm:prSet presAssocID="{87210105-8A0B-4011-BA5E-8E99DB3446F4}" presName="linear" presStyleCnt="0">
        <dgm:presLayoutVars>
          <dgm:animLvl val="lvl"/>
          <dgm:resizeHandles val="exact"/>
        </dgm:presLayoutVars>
      </dgm:prSet>
      <dgm:spPr/>
      <dgm:t>
        <a:bodyPr/>
        <a:lstStyle/>
        <a:p>
          <a:endParaRPr lang="el-GR"/>
        </a:p>
      </dgm:t>
    </dgm:pt>
    <dgm:pt modelId="{BA7F7423-1E68-4265-84A0-566F4391EBD9}" type="pres">
      <dgm:prSet presAssocID="{3E3A65F5-BD17-42B8-8BA8-A878A36E3939}" presName="parentText" presStyleLbl="node1" presStyleIdx="0" presStyleCnt="2" custScaleY="135589" custLinFactY="-5202" custLinFactNeighborY="-100000">
        <dgm:presLayoutVars>
          <dgm:chMax val="0"/>
          <dgm:bulletEnabled val="1"/>
        </dgm:presLayoutVars>
      </dgm:prSet>
      <dgm:spPr/>
      <dgm:t>
        <a:bodyPr/>
        <a:lstStyle/>
        <a:p>
          <a:endParaRPr lang="el-GR"/>
        </a:p>
      </dgm:t>
    </dgm:pt>
    <dgm:pt modelId="{32158A8D-AB20-4C81-BA8A-39C9000E7A6E}" type="pres">
      <dgm:prSet presAssocID="{B8BFB436-B65A-4D35-9FE9-C0134E1755CA}" presName="spacer" presStyleCnt="0"/>
      <dgm:spPr/>
    </dgm:pt>
    <dgm:pt modelId="{AEDFEAD2-FDE2-441C-B0B7-4D4DF98E8190}" type="pres">
      <dgm:prSet presAssocID="{3DAEFAEC-98AA-44DC-8F2D-2501CE8B997F}" presName="parentText" presStyleLbl="node1" presStyleIdx="1" presStyleCnt="2" custScaleY="110986">
        <dgm:presLayoutVars>
          <dgm:chMax val="0"/>
          <dgm:bulletEnabled val="1"/>
        </dgm:presLayoutVars>
      </dgm:prSet>
      <dgm:spPr/>
      <dgm:t>
        <a:bodyPr/>
        <a:lstStyle/>
        <a:p>
          <a:endParaRPr lang="el-GR"/>
        </a:p>
      </dgm:t>
    </dgm:pt>
  </dgm:ptLst>
  <dgm:cxnLst>
    <dgm:cxn modelId="{7A72D5BF-3BE4-4AD9-9ACA-353E35ABDD2D}" srcId="{87210105-8A0B-4011-BA5E-8E99DB3446F4}" destId="{3DAEFAEC-98AA-44DC-8F2D-2501CE8B997F}" srcOrd="1" destOrd="0" parTransId="{4BC28B2A-CBC8-482C-BC94-886602317C7F}" sibTransId="{41540407-4C9E-419B-A429-FD12C3FE5364}"/>
    <dgm:cxn modelId="{7B621330-9617-4BFD-BBB0-5D8FF0FE5C41}" srcId="{87210105-8A0B-4011-BA5E-8E99DB3446F4}" destId="{3E3A65F5-BD17-42B8-8BA8-A878A36E3939}" srcOrd="0" destOrd="0" parTransId="{8750286F-B5A7-46AA-9A55-A820C78FC1C2}" sibTransId="{B8BFB436-B65A-4D35-9FE9-C0134E1755CA}"/>
    <dgm:cxn modelId="{32AE3023-77AB-41D7-A627-0A785D3DEA89}" type="presOf" srcId="{3E3A65F5-BD17-42B8-8BA8-A878A36E3939}" destId="{BA7F7423-1E68-4265-84A0-566F4391EBD9}" srcOrd="0" destOrd="0" presId="urn:microsoft.com/office/officeart/2005/8/layout/vList2"/>
    <dgm:cxn modelId="{4BD951D6-F402-4C8B-A77B-1899F889D1D7}" type="presOf" srcId="{87210105-8A0B-4011-BA5E-8E99DB3446F4}" destId="{BBCF4080-0035-44E2-8297-634B9E4B546D}" srcOrd="0" destOrd="0" presId="urn:microsoft.com/office/officeart/2005/8/layout/vList2"/>
    <dgm:cxn modelId="{E7FED2E0-82D4-4E45-A779-BB98BFA5156E}" type="presOf" srcId="{3DAEFAEC-98AA-44DC-8F2D-2501CE8B997F}" destId="{AEDFEAD2-FDE2-441C-B0B7-4D4DF98E8190}" srcOrd="0" destOrd="0" presId="urn:microsoft.com/office/officeart/2005/8/layout/vList2"/>
    <dgm:cxn modelId="{73390F3B-A9CE-4E36-B919-C926429D8528}" type="presParOf" srcId="{BBCF4080-0035-44E2-8297-634B9E4B546D}" destId="{BA7F7423-1E68-4265-84A0-566F4391EBD9}" srcOrd="0" destOrd="0" presId="urn:microsoft.com/office/officeart/2005/8/layout/vList2"/>
    <dgm:cxn modelId="{662E9353-DD09-431A-AEB7-B446DA5DC37C}" type="presParOf" srcId="{BBCF4080-0035-44E2-8297-634B9E4B546D}" destId="{32158A8D-AB20-4C81-BA8A-39C9000E7A6E}" srcOrd="1" destOrd="0" presId="urn:microsoft.com/office/officeart/2005/8/layout/vList2"/>
    <dgm:cxn modelId="{965B12E5-6F23-433B-9CE6-B5B4BAA283E3}" type="presParOf" srcId="{BBCF4080-0035-44E2-8297-634B9E4B546D}" destId="{AEDFEAD2-FDE2-441C-B0B7-4D4DF98E8190}" srcOrd="2"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0.xml><?xml version="1.0" encoding="utf-8"?>
<dgm:dataModel xmlns:dgm="http://schemas.openxmlformats.org/drawingml/2006/diagram" xmlns:a="http://schemas.openxmlformats.org/drawingml/2006/main">
  <dgm:ptLst>
    <dgm:pt modelId="{FE19C574-F314-4593-8EB9-5182C99AF014}"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l-GR"/>
        </a:p>
      </dgm:t>
    </dgm:pt>
    <dgm:pt modelId="{1285E945-3218-4140-B189-580968546040}">
      <dgm:prSet/>
      <dgm:spPr/>
      <dgm:t>
        <a:bodyPr/>
        <a:lstStyle/>
        <a:p>
          <a:pPr rtl="0"/>
          <a:r>
            <a:rPr lang="el-GR" b="0" i="0" smtClean="0"/>
            <a:t>Δεν αναγνωρίζω τα λάθη μου</a:t>
          </a:r>
          <a:endParaRPr lang="el-GR"/>
        </a:p>
      </dgm:t>
    </dgm:pt>
    <dgm:pt modelId="{522C3453-89B1-4E2C-AB5E-C873305CF421}" type="parTrans" cxnId="{816ED60E-821B-4A08-B078-D9F293FC84DF}">
      <dgm:prSet/>
      <dgm:spPr/>
      <dgm:t>
        <a:bodyPr/>
        <a:lstStyle/>
        <a:p>
          <a:endParaRPr lang="el-GR"/>
        </a:p>
      </dgm:t>
    </dgm:pt>
    <dgm:pt modelId="{F3FE061E-4C7B-465F-9353-B174C293AA08}" type="sibTrans" cxnId="{816ED60E-821B-4A08-B078-D9F293FC84DF}">
      <dgm:prSet/>
      <dgm:spPr/>
      <dgm:t>
        <a:bodyPr/>
        <a:lstStyle/>
        <a:p>
          <a:endParaRPr lang="el-GR"/>
        </a:p>
      </dgm:t>
    </dgm:pt>
    <dgm:pt modelId="{824FE21C-C06D-483E-AA54-8CD4FAA000B8}">
      <dgm:prSet/>
      <dgm:spPr/>
      <dgm:t>
        <a:bodyPr/>
        <a:lstStyle/>
        <a:p>
          <a:pPr rtl="0"/>
          <a:r>
            <a:rPr lang="el-GR" b="0" i="0" smtClean="0"/>
            <a:t>Κάνω καταχρήσεις</a:t>
          </a:r>
          <a:endParaRPr lang="el-GR"/>
        </a:p>
      </dgm:t>
    </dgm:pt>
    <dgm:pt modelId="{D4880F45-F051-402D-B042-54867DB15732}" type="parTrans" cxnId="{F058975A-7EBC-4C42-A065-2D6F0764A261}">
      <dgm:prSet/>
      <dgm:spPr/>
      <dgm:t>
        <a:bodyPr/>
        <a:lstStyle/>
        <a:p>
          <a:endParaRPr lang="el-GR"/>
        </a:p>
      </dgm:t>
    </dgm:pt>
    <dgm:pt modelId="{8CBF889C-9528-404C-8360-61BE35D4CBB9}" type="sibTrans" cxnId="{F058975A-7EBC-4C42-A065-2D6F0764A261}">
      <dgm:prSet/>
      <dgm:spPr/>
      <dgm:t>
        <a:bodyPr/>
        <a:lstStyle/>
        <a:p>
          <a:endParaRPr lang="el-GR"/>
        </a:p>
      </dgm:t>
    </dgm:pt>
    <dgm:pt modelId="{A1269411-6168-4FC3-97A0-61007FE34C28}">
      <dgm:prSet/>
      <dgm:spPr/>
      <dgm:t>
        <a:bodyPr/>
        <a:lstStyle/>
        <a:p>
          <a:pPr rtl="0"/>
          <a:r>
            <a:rPr lang="el-GR" b="0" i="0" smtClean="0"/>
            <a:t>Ασκώ κατάχρηση εξουσίας</a:t>
          </a:r>
          <a:endParaRPr lang="el-GR"/>
        </a:p>
      </dgm:t>
    </dgm:pt>
    <dgm:pt modelId="{CEA8B9FE-3935-4826-B300-4EC2B4D5626A}" type="parTrans" cxnId="{E4ECAC77-12B2-408E-B8AC-F05DDF78870E}">
      <dgm:prSet/>
      <dgm:spPr/>
      <dgm:t>
        <a:bodyPr/>
        <a:lstStyle/>
        <a:p>
          <a:endParaRPr lang="el-GR"/>
        </a:p>
      </dgm:t>
    </dgm:pt>
    <dgm:pt modelId="{19285DCB-34A0-45C1-96C6-766059A7CB35}" type="sibTrans" cxnId="{E4ECAC77-12B2-408E-B8AC-F05DDF78870E}">
      <dgm:prSet/>
      <dgm:spPr/>
      <dgm:t>
        <a:bodyPr/>
        <a:lstStyle/>
        <a:p>
          <a:endParaRPr lang="el-GR"/>
        </a:p>
      </dgm:t>
    </dgm:pt>
    <dgm:pt modelId="{30F6C50F-DA92-4BEF-97BE-A303EB9945B8}">
      <dgm:prSet/>
      <dgm:spPr/>
      <dgm:t>
        <a:bodyPr/>
        <a:lstStyle/>
        <a:p>
          <a:pPr rtl="0"/>
          <a:r>
            <a:rPr lang="el-GR" b="0" i="0" smtClean="0"/>
            <a:t>Δεν ελέγχω τις παρορμήσεις μου</a:t>
          </a:r>
          <a:endParaRPr lang="el-GR"/>
        </a:p>
      </dgm:t>
    </dgm:pt>
    <dgm:pt modelId="{EBC496B0-514C-45A2-A028-FA36301A2AC1}" type="parTrans" cxnId="{E1B817D2-CD7C-4056-A286-4B22DC688810}">
      <dgm:prSet/>
      <dgm:spPr/>
      <dgm:t>
        <a:bodyPr/>
        <a:lstStyle/>
        <a:p>
          <a:endParaRPr lang="el-GR"/>
        </a:p>
      </dgm:t>
    </dgm:pt>
    <dgm:pt modelId="{784844E1-44FC-4D96-9714-B1E6595A8951}" type="sibTrans" cxnId="{E1B817D2-CD7C-4056-A286-4B22DC688810}">
      <dgm:prSet/>
      <dgm:spPr/>
      <dgm:t>
        <a:bodyPr/>
        <a:lstStyle/>
        <a:p>
          <a:endParaRPr lang="el-GR"/>
        </a:p>
      </dgm:t>
    </dgm:pt>
    <dgm:pt modelId="{F61F95D4-03EE-41A0-8DEA-0B90A125D8EA}">
      <dgm:prSet/>
      <dgm:spPr/>
      <dgm:t>
        <a:bodyPr/>
        <a:lstStyle/>
        <a:p>
          <a:pPr rtl="0"/>
          <a:r>
            <a:rPr lang="el-GR" b="0" i="0" smtClean="0"/>
            <a:t>Γίνομαι χειριστικός/ ή μέσω θυματοποίησης</a:t>
          </a:r>
          <a:endParaRPr lang="el-GR"/>
        </a:p>
      </dgm:t>
    </dgm:pt>
    <dgm:pt modelId="{4EB0E42B-9238-45D0-B7ED-E8AC8661B588}" type="parTrans" cxnId="{2775793A-DC07-4F7E-90A4-C43BB93A787E}">
      <dgm:prSet/>
      <dgm:spPr/>
      <dgm:t>
        <a:bodyPr/>
        <a:lstStyle/>
        <a:p>
          <a:endParaRPr lang="el-GR"/>
        </a:p>
      </dgm:t>
    </dgm:pt>
    <dgm:pt modelId="{DA8200F5-6029-4E76-A7F8-761EFD962C28}" type="sibTrans" cxnId="{2775793A-DC07-4F7E-90A4-C43BB93A787E}">
      <dgm:prSet/>
      <dgm:spPr/>
      <dgm:t>
        <a:bodyPr/>
        <a:lstStyle/>
        <a:p>
          <a:endParaRPr lang="el-GR"/>
        </a:p>
      </dgm:t>
    </dgm:pt>
    <dgm:pt modelId="{68D85106-6160-4CF1-BDCD-F3AE4C306801}" type="pres">
      <dgm:prSet presAssocID="{FE19C574-F314-4593-8EB9-5182C99AF014}" presName="vert0" presStyleCnt="0">
        <dgm:presLayoutVars>
          <dgm:dir/>
          <dgm:animOne val="branch"/>
          <dgm:animLvl val="lvl"/>
        </dgm:presLayoutVars>
      </dgm:prSet>
      <dgm:spPr/>
      <dgm:t>
        <a:bodyPr/>
        <a:lstStyle/>
        <a:p>
          <a:endParaRPr lang="el-GR"/>
        </a:p>
      </dgm:t>
    </dgm:pt>
    <dgm:pt modelId="{E5A8D5D5-51CD-44E5-87A0-364FFFF1E352}" type="pres">
      <dgm:prSet presAssocID="{1285E945-3218-4140-B189-580968546040}" presName="thickLine" presStyleLbl="alignNode1" presStyleIdx="0" presStyleCnt="5"/>
      <dgm:spPr/>
    </dgm:pt>
    <dgm:pt modelId="{5D39E08A-948F-4556-9CA2-407430D35075}" type="pres">
      <dgm:prSet presAssocID="{1285E945-3218-4140-B189-580968546040}" presName="horz1" presStyleCnt="0"/>
      <dgm:spPr/>
    </dgm:pt>
    <dgm:pt modelId="{1219E54B-85E0-4FBD-96AF-F4A09124BD46}" type="pres">
      <dgm:prSet presAssocID="{1285E945-3218-4140-B189-580968546040}" presName="tx1" presStyleLbl="revTx" presStyleIdx="0" presStyleCnt="5"/>
      <dgm:spPr/>
      <dgm:t>
        <a:bodyPr/>
        <a:lstStyle/>
        <a:p>
          <a:endParaRPr lang="el-GR"/>
        </a:p>
      </dgm:t>
    </dgm:pt>
    <dgm:pt modelId="{3B622F44-BC60-4708-A54D-4B335C1F2D04}" type="pres">
      <dgm:prSet presAssocID="{1285E945-3218-4140-B189-580968546040}" presName="vert1" presStyleCnt="0"/>
      <dgm:spPr/>
    </dgm:pt>
    <dgm:pt modelId="{88E72857-E88A-4E37-9B19-96BF29849BF5}" type="pres">
      <dgm:prSet presAssocID="{824FE21C-C06D-483E-AA54-8CD4FAA000B8}" presName="thickLine" presStyleLbl="alignNode1" presStyleIdx="1" presStyleCnt="5"/>
      <dgm:spPr/>
    </dgm:pt>
    <dgm:pt modelId="{002CB294-2731-43C2-B5FE-92D39BDF4080}" type="pres">
      <dgm:prSet presAssocID="{824FE21C-C06D-483E-AA54-8CD4FAA000B8}" presName="horz1" presStyleCnt="0"/>
      <dgm:spPr/>
    </dgm:pt>
    <dgm:pt modelId="{0977EFF9-AB3D-493A-8674-F1A1D353EFE1}" type="pres">
      <dgm:prSet presAssocID="{824FE21C-C06D-483E-AA54-8CD4FAA000B8}" presName="tx1" presStyleLbl="revTx" presStyleIdx="1" presStyleCnt="5"/>
      <dgm:spPr/>
      <dgm:t>
        <a:bodyPr/>
        <a:lstStyle/>
        <a:p>
          <a:endParaRPr lang="el-GR"/>
        </a:p>
      </dgm:t>
    </dgm:pt>
    <dgm:pt modelId="{D5C392AA-0143-45CA-99BA-A27C1934D086}" type="pres">
      <dgm:prSet presAssocID="{824FE21C-C06D-483E-AA54-8CD4FAA000B8}" presName="vert1" presStyleCnt="0"/>
      <dgm:spPr/>
    </dgm:pt>
    <dgm:pt modelId="{E7097D6E-C719-4A93-8982-500673E34042}" type="pres">
      <dgm:prSet presAssocID="{A1269411-6168-4FC3-97A0-61007FE34C28}" presName="thickLine" presStyleLbl="alignNode1" presStyleIdx="2" presStyleCnt="5"/>
      <dgm:spPr/>
    </dgm:pt>
    <dgm:pt modelId="{1BA3D819-FC4D-493D-9C71-C7AD35851288}" type="pres">
      <dgm:prSet presAssocID="{A1269411-6168-4FC3-97A0-61007FE34C28}" presName="horz1" presStyleCnt="0"/>
      <dgm:spPr/>
    </dgm:pt>
    <dgm:pt modelId="{3EC043E6-6345-4585-A8EA-4D11DFFC0C48}" type="pres">
      <dgm:prSet presAssocID="{A1269411-6168-4FC3-97A0-61007FE34C28}" presName="tx1" presStyleLbl="revTx" presStyleIdx="2" presStyleCnt="5"/>
      <dgm:spPr/>
      <dgm:t>
        <a:bodyPr/>
        <a:lstStyle/>
        <a:p>
          <a:endParaRPr lang="el-GR"/>
        </a:p>
      </dgm:t>
    </dgm:pt>
    <dgm:pt modelId="{407FF2E5-0AC4-4406-864B-9B70D6EB638B}" type="pres">
      <dgm:prSet presAssocID="{A1269411-6168-4FC3-97A0-61007FE34C28}" presName="vert1" presStyleCnt="0"/>
      <dgm:spPr/>
    </dgm:pt>
    <dgm:pt modelId="{2BCAAC4B-D64D-426B-A9A6-6CD346AF13A1}" type="pres">
      <dgm:prSet presAssocID="{30F6C50F-DA92-4BEF-97BE-A303EB9945B8}" presName="thickLine" presStyleLbl="alignNode1" presStyleIdx="3" presStyleCnt="5"/>
      <dgm:spPr/>
    </dgm:pt>
    <dgm:pt modelId="{BC8C34CA-B404-4885-80BD-356537B1D75C}" type="pres">
      <dgm:prSet presAssocID="{30F6C50F-DA92-4BEF-97BE-A303EB9945B8}" presName="horz1" presStyleCnt="0"/>
      <dgm:spPr/>
    </dgm:pt>
    <dgm:pt modelId="{BF130845-37E5-4408-895D-69227E53A8F1}" type="pres">
      <dgm:prSet presAssocID="{30F6C50F-DA92-4BEF-97BE-A303EB9945B8}" presName="tx1" presStyleLbl="revTx" presStyleIdx="3" presStyleCnt="5"/>
      <dgm:spPr/>
      <dgm:t>
        <a:bodyPr/>
        <a:lstStyle/>
        <a:p>
          <a:endParaRPr lang="el-GR"/>
        </a:p>
      </dgm:t>
    </dgm:pt>
    <dgm:pt modelId="{9E8F1654-2D08-41DC-81B6-941C4AD6AFF5}" type="pres">
      <dgm:prSet presAssocID="{30F6C50F-DA92-4BEF-97BE-A303EB9945B8}" presName="vert1" presStyleCnt="0"/>
      <dgm:spPr/>
    </dgm:pt>
    <dgm:pt modelId="{1A76074E-E5E5-400D-9F7D-DBEF80653AA1}" type="pres">
      <dgm:prSet presAssocID="{F61F95D4-03EE-41A0-8DEA-0B90A125D8EA}" presName="thickLine" presStyleLbl="alignNode1" presStyleIdx="4" presStyleCnt="5"/>
      <dgm:spPr/>
    </dgm:pt>
    <dgm:pt modelId="{7AF2699F-E80C-4B94-8488-BBFD84265401}" type="pres">
      <dgm:prSet presAssocID="{F61F95D4-03EE-41A0-8DEA-0B90A125D8EA}" presName="horz1" presStyleCnt="0"/>
      <dgm:spPr/>
    </dgm:pt>
    <dgm:pt modelId="{8AEBA72C-9F73-4FFE-A2C0-F8B9B07D2C9D}" type="pres">
      <dgm:prSet presAssocID="{F61F95D4-03EE-41A0-8DEA-0B90A125D8EA}" presName="tx1" presStyleLbl="revTx" presStyleIdx="4" presStyleCnt="5"/>
      <dgm:spPr/>
      <dgm:t>
        <a:bodyPr/>
        <a:lstStyle/>
        <a:p>
          <a:endParaRPr lang="el-GR"/>
        </a:p>
      </dgm:t>
    </dgm:pt>
    <dgm:pt modelId="{C18E102B-45CD-42E9-B9DD-0D29A1B5C401}" type="pres">
      <dgm:prSet presAssocID="{F61F95D4-03EE-41A0-8DEA-0B90A125D8EA}" presName="vert1" presStyleCnt="0"/>
      <dgm:spPr/>
    </dgm:pt>
  </dgm:ptLst>
  <dgm:cxnLst>
    <dgm:cxn modelId="{07A9B09E-14F9-4484-9862-76F98F944FEE}" type="presOf" srcId="{1285E945-3218-4140-B189-580968546040}" destId="{1219E54B-85E0-4FBD-96AF-F4A09124BD46}" srcOrd="0" destOrd="0" presId="urn:microsoft.com/office/officeart/2008/layout/LinedList"/>
    <dgm:cxn modelId="{2CB5F96B-9078-450C-A509-32EEFC8A777D}" type="presOf" srcId="{824FE21C-C06D-483E-AA54-8CD4FAA000B8}" destId="{0977EFF9-AB3D-493A-8674-F1A1D353EFE1}" srcOrd="0" destOrd="0" presId="urn:microsoft.com/office/officeart/2008/layout/LinedList"/>
    <dgm:cxn modelId="{B74E8419-F661-46CC-8FC2-27559AA78EB0}" type="presOf" srcId="{F61F95D4-03EE-41A0-8DEA-0B90A125D8EA}" destId="{8AEBA72C-9F73-4FFE-A2C0-F8B9B07D2C9D}" srcOrd="0" destOrd="0" presId="urn:microsoft.com/office/officeart/2008/layout/LinedList"/>
    <dgm:cxn modelId="{88D76C89-4720-45F8-84F2-C57A519A845C}" type="presOf" srcId="{FE19C574-F314-4593-8EB9-5182C99AF014}" destId="{68D85106-6160-4CF1-BDCD-F3AE4C306801}" srcOrd="0" destOrd="0" presId="urn:microsoft.com/office/officeart/2008/layout/LinedList"/>
    <dgm:cxn modelId="{F058975A-7EBC-4C42-A065-2D6F0764A261}" srcId="{FE19C574-F314-4593-8EB9-5182C99AF014}" destId="{824FE21C-C06D-483E-AA54-8CD4FAA000B8}" srcOrd="1" destOrd="0" parTransId="{D4880F45-F051-402D-B042-54867DB15732}" sibTransId="{8CBF889C-9528-404C-8360-61BE35D4CBB9}"/>
    <dgm:cxn modelId="{E1B817D2-CD7C-4056-A286-4B22DC688810}" srcId="{FE19C574-F314-4593-8EB9-5182C99AF014}" destId="{30F6C50F-DA92-4BEF-97BE-A303EB9945B8}" srcOrd="3" destOrd="0" parTransId="{EBC496B0-514C-45A2-A028-FA36301A2AC1}" sibTransId="{784844E1-44FC-4D96-9714-B1E6595A8951}"/>
    <dgm:cxn modelId="{D2B300EB-49AF-4D56-9DDE-70F718F4825A}" type="presOf" srcId="{A1269411-6168-4FC3-97A0-61007FE34C28}" destId="{3EC043E6-6345-4585-A8EA-4D11DFFC0C48}" srcOrd="0" destOrd="0" presId="urn:microsoft.com/office/officeart/2008/layout/LinedList"/>
    <dgm:cxn modelId="{E4ECAC77-12B2-408E-B8AC-F05DDF78870E}" srcId="{FE19C574-F314-4593-8EB9-5182C99AF014}" destId="{A1269411-6168-4FC3-97A0-61007FE34C28}" srcOrd="2" destOrd="0" parTransId="{CEA8B9FE-3935-4826-B300-4EC2B4D5626A}" sibTransId="{19285DCB-34A0-45C1-96C6-766059A7CB35}"/>
    <dgm:cxn modelId="{816ED60E-821B-4A08-B078-D9F293FC84DF}" srcId="{FE19C574-F314-4593-8EB9-5182C99AF014}" destId="{1285E945-3218-4140-B189-580968546040}" srcOrd="0" destOrd="0" parTransId="{522C3453-89B1-4E2C-AB5E-C873305CF421}" sibTransId="{F3FE061E-4C7B-465F-9353-B174C293AA08}"/>
    <dgm:cxn modelId="{4E2749BE-E566-4DF2-A3B4-7AE5F6C1EC32}" type="presOf" srcId="{30F6C50F-DA92-4BEF-97BE-A303EB9945B8}" destId="{BF130845-37E5-4408-895D-69227E53A8F1}" srcOrd="0" destOrd="0" presId="urn:microsoft.com/office/officeart/2008/layout/LinedList"/>
    <dgm:cxn modelId="{2775793A-DC07-4F7E-90A4-C43BB93A787E}" srcId="{FE19C574-F314-4593-8EB9-5182C99AF014}" destId="{F61F95D4-03EE-41A0-8DEA-0B90A125D8EA}" srcOrd="4" destOrd="0" parTransId="{4EB0E42B-9238-45D0-B7ED-E8AC8661B588}" sibTransId="{DA8200F5-6029-4E76-A7F8-761EFD962C28}"/>
    <dgm:cxn modelId="{4A7D0649-6FBF-4C27-AB2D-C70FB525A9EF}" type="presParOf" srcId="{68D85106-6160-4CF1-BDCD-F3AE4C306801}" destId="{E5A8D5D5-51CD-44E5-87A0-364FFFF1E352}" srcOrd="0" destOrd="0" presId="urn:microsoft.com/office/officeart/2008/layout/LinedList"/>
    <dgm:cxn modelId="{A1930F68-97B5-490F-95BF-2A4849D7FB1E}" type="presParOf" srcId="{68D85106-6160-4CF1-BDCD-F3AE4C306801}" destId="{5D39E08A-948F-4556-9CA2-407430D35075}" srcOrd="1" destOrd="0" presId="urn:microsoft.com/office/officeart/2008/layout/LinedList"/>
    <dgm:cxn modelId="{C3119962-0971-4EBB-B486-9CEA79E624FB}" type="presParOf" srcId="{5D39E08A-948F-4556-9CA2-407430D35075}" destId="{1219E54B-85E0-4FBD-96AF-F4A09124BD46}" srcOrd="0" destOrd="0" presId="urn:microsoft.com/office/officeart/2008/layout/LinedList"/>
    <dgm:cxn modelId="{B0FA52FF-C1EA-4434-BD6C-54A091890B9A}" type="presParOf" srcId="{5D39E08A-948F-4556-9CA2-407430D35075}" destId="{3B622F44-BC60-4708-A54D-4B335C1F2D04}" srcOrd="1" destOrd="0" presId="urn:microsoft.com/office/officeart/2008/layout/LinedList"/>
    <dgm:cxn modelId="{58985DFC-C838-453C-9E7F-6E247D3BB192}" type="presParOf" srcId="{68D85106-6160-4CF1-BDCD-F3AE4C306801}" destId="{88E72857-E88A-4E37-9B19-96BF29849BF5}" srcOrd="2" destOrd="0" presId="urn:microsoft.com/office/officeart/2008/layout/LinedList"/>
    <dgm:cxn modelId="{FC71D766-34B8-4CBB-806C-E43CA736C223}" type="presParOf" srcId="{68D85106-6160-4CF1-BDCD-F3AE4C306801}" destId="{002CB294-2731-43C2-B5FE-92D39BDF4080}" srcOrd="3" destOrd="0" presId="urn:microsoft.com/office/officeart/2008/layout/LinedList"/>
    <dgm:cxn modelId="{FF0D9ED7-BE47-42AF-AC5E-DC6F3B1064CB}" type="presParOf" srcId="{002CB294-2731-43C2-B5FE-92D39BDF4080}" destId="{0977EFF9-AB3D-493A-8674-F1A1D353EFE1}" srcOrd="0" destOrd="0" presId="urn:microsoft.com/office/officeart/2008/layout/LinedList"/>
    <dgm:cxn modelId="{E587511E-F124-45E3-B509-E899D58ECD6A}" type="presParOf" srcId="{002CB294-2731-43C2-B5FE-92D39BDF4080}" destId="{D5C392AA-0143-45CA-99BA-A27C1934D086}" srcOrd="1" destOrd="0" presId="urn:microsoft.com/office/officeart/2008/layout/LinedList"/>
    <dgm:cxn modelId="{0EEEE4F7-81A1-4867-9F6F-5BB70782F3A1}" type="presParOf" srcId="{68D85106-6160-4CF1-BDCD-F3AE4C306801}" destId="{E7097D6E-C719-4A93-8982-500673E34042}" srcOrd="4" destOrd="0" presId="urn:microsoft.com/office/officeart/2008/layout/LinedList"/>
    <dgm:cxn modelId="{C4FE2BBB-F653-4F1B-95DB-70571EABF8A9}" type="presParOf" srcId="{68D85106-6160-4CF1-BDCD-F3AE4C306801}" destId="{1BA3D819-FC4D-493D-9C71-C7AD35851288}" srcOrd="5" destOrd="0" presId="urn:microsoft.com/office/officeart/2008/layout/LinedList"/>
    <dgm:cxn modelId="{D52E28D7-60E1-4930-BFC7-C71016142DAA}" type="presParOf" srcId="{1BA3D819-FC4D-493D-9C71-C7AD35851288}" destId="{3EC043E6-6345-4585-A8EA-4D11DFFC0C48}" srcOrd="0" destOrd="0" presId="urn:microsoft.com/office/officeart/2008/layout/LinedList"/>
    <dgm:cxn modelId="{40C96BA2-DF23-407A-B981-0DE4FA45C491}" type="presParOf" srcId="{1BA3D819-FC4D-493D-9C71-C7AD35851288}" destId="{407FF2E5-0AC4-4406-864B-9B70D6EB638B}" srcOrd="1" destOrd="0" presId="urn:microsoft.com/office/officeart/2008/layout/LinedList"/>
    <dgm:cxn modelId="{7F303800-E4EA-49B2-B758-4040C4D0C6D5}" type="presParOf" srcId="{68D85106-6160-4CF1-BDCD-F3AE4C306801}" destId="{2BCAAC4B-D64D-426B-A9A6-6CD346AF13A1}" srcOrd="6" destOrd="0" presId="urn:microsoft.com/office/officeart/2008/layout/LinedList"/>
    <dgm:cxn modelId="{2CF500DF-1BF5-4C40-89A5-1A6D53DED491}" type="presParOf" srcId="{68D85106-6160-4CF1-BDCD-F3AE4C306801}" destId="{BC8C34CA-B404-4885-80BD-356537B1D75C}" srcOrd="7" destOrd="0" presId="urn:microsoft.com/office/officeart/2008/layout/LinedList"/>
    <dgm:cxn modelId="{8134DD3B-B86D-4D7B-A884-61DCD1BE8620}" type="presParOf" srcId="{BC8C34CA-B404-4885-80BD-356537B1D75C}" destId="{BF130845-37E5-4408-895D-69227E53A8F1}" srcOrd="0" destOrd="0" presId="urn:microsoft.com/office/officeart/2008/layout/LinedList"/>
    <dgm:cxn modelId="{BEFB8E18-000A-41C8-AA73-D33982A33F39}" type="presParOf" srcId="{BC8C34CA-B404-4885-80BD-356537B1D75C}" destId="{9E8F1654-2D08-41DC-81B6-941C4AD6AFF5}" srcOrd="1" destOrd="0" presId="urn:microsoft.com/office/officeart/2008/layout/LinedList"/>
    <dgm:cxn modelId="{B1953424-8F13-4A9F-A8E0-038F4D962E50}" type="presParOf" srcId="{68D85106-6160-4CF1-BDCD-F3AE4C306801}" destId="{1A76074E-E5E5-400D-9F7D-DBEF80653AA1}" srcOrd="8" destOrd="0" presId="urn:microsoft.com/office/officeart/2008/layout/LinedList"/>
    <dgm:cxn modelId="{8A298032-14DC-488D-819C-5EA7221D41CD}" type="presParOf" srcId="{68D85106-6160-4CF1-BDCD-F3AE4C306801}" destId="{7AF2699F-E80C-4B94-8488-BBFD84265401}" srcOrd="9" destOrd="0" presId="urn:microsoft.com/office/officeart/2008/layout/LinedList"/>
    <dgm:cxn modelId="{AE542C0B-6149-4017-B8E6-1B32D1A2CC27}" type="presParOf" srcId="{7AF2699F-E80C-4B94-8488-BBFD84265401}" destId="{8AEBA72C-9F73-4FFE-A2C0-F8B9B07D2C9D}" srcOrd="0" destOrd="0" presId="urn:microsoft.com/office/officeart/2008/layout/LinedList"/>
    <dgm:cxn modelId="{74579F02-B4A9-42ED-B1EC-2AFEEF9FB109}" type="presParOf" srcId="{7AF2699F-E80C-4B94-8488-BBFD84265401}" destId="{C18E102B-45CD-42E9-B9DD-0D29A1B5C401}"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1.xml><?xml version="1.0" encoding="utf-8"?>
<dgm:dataModel xmlns:dgm="http://schemas.openxmlformats.org/drawingml/2006/diagram" xmlns:a="http://schemas.openxmlformats.org/drawingml/2006/main">
  <dgm:ptLst>
    <dgm:pt modelId="{DC0BDD5F-ADDD-48C5-8E35-F8F3F886FEA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A16EFE27-54D5-4652-A267-131D06DC1EB6}">
      <dgm:prSet/>
      <dgm:spPr/>
      <dgm:t>
        <a:bodyPr/>
        <a:lstStyle/>
        <a:p>
          <a:pPr rtl="0"/>
          <a:r>
            <a:rPr lang="el-GR" b="1" i="1" u="sng" dirty="0" smtClean="0"/>
            <a:t>ΣΥΜΠΕΡΙΦΟΡΕΣ</a:t>
          </a:r>
          <a:r>
            <a:rPr lang="en-US" b="1" i="1" u="sng" dirty="0" smtClean="0"/>
            <a:t>  </a:t>
          </a:r>
          <a:r>
            <a:rPr lang="el-GR" b="1" i="1" u="sng" dirty="0" smtClean="0"/>
            <a:t>ΑΝΤΑΓΩΝΙΣΤΙΚΟΥ ΤΥΠΟΥ</a:t>
          </a:r>
          <a:endParaRPr lang="el-GR" dirty="0"/>
        </a:p>
      </dgm:t>
    </dgm:pt>
    <dgm:pt modelId="{8D774C36-4AFC-4D19-96E2-A582C967B7F8}" type="parTrans" cxnId="{702DCC76-32F0-4C12-A9F1-F766B05458AE}">
      <dgm:prSet/>
      <dgm:spPr/>
      <dgm:t>
        <a:bodyPr/>
        <a:lstStyle/>
        <a:p>
          <a:endParaRPr lang="el-GR"/>
        </a:p>
      </dgm:t>
    </dgm:pt>
    <dgm:pt modelId="{AFFC8475-53BD-4933-9553-674E2C22730A}" type="sibTrans" cxnId="{702DCC76-32F0-4C12-A9F1-F766B05458AE}">
      <dgm:prSet/>
      <dgm:spPr/>
      <dgm:t>
        <a:bodyPr/>
        <a:lstStyle/>
        <a:p>
          <a:endParaRPr lang="el-GR"/>
        </a:p>
      </dgm:t>
    </dgm:pt>
    <dgm:pt modelId="{9B25A03D-C0CD-40E9-8C02-EE501ECEA6B1}" type="pres">
      <dgm:prSet presAssocID="{DC0BDD5F-ADDD-48C5-8E35-F8F3F886FEAE}" presName="linear" presStyleCnt="0">
        <dgm:presLayoutVars>
          <dgm:animLvl val="lvl"/>
          <dgm:resizeHandles val="exact"/>
        </dgm:presLayoutVars>
      </dgm:prSet>
      <dgm:spPr/>
      <dgm:t>
        <a:bodyPr/>
        <a:lstStyle/>
        <a:p>
          <a:endParaRPr lang="el-GR"/>
        </a:p>
      </dgm:t>
    </dgm:pt>
    <dgm:pt modelId="{93D47DF0-8BB1-4BB6-B14D-76D0778F9E98}" type="pres">
      <dgm:prSet presAssocID="{A16EFE27-54D5-4652-A267-131D06DC1EB6}" presName="parentText" presStyleLbl="node1" presStyleIdx="0" presStyleCnt="1">
        <dgm:presLayoutVars>
          <dgm:chMax val="0"/>
          <dgm:bulletEnabled val="1"/>
        </dgm:presLayoutVars>
      </dgm:prSet>
      <dgm:spPr/>
      <dgm:t>
        <a:bodyPr/>
        <a:lstStyle/>
        <a:p>
          <a:endParaRPr lang="el-GR"/>
        </a:p>
      </dgm:t>
    </dgm:pt>
  </dgm:ptLst>
  <dgm:cxnLst>
    <dgm:cxn modelId="{702DCC76-32F0-4C12-A9F1-F766B05458AE}" srcId="{DC0BDD5F-ADDD-48C5-8E35-F8F3F886FEAE}" destId="{A16EFE27-54D5-4652-A267-131D06DC1EB6}" srcOrd="0" destOrd="0" parTransId="{8D774C36-4AFC-4D19-96E2-A582C967B7F8}" sibTransId="{AFFC8475-53BD-4933-9553-674E2C22730A}"/>
    <dgm:cxn modelId="{99703D2E-96AA-477D-9F8C-E2D1F2C1B876}" type="presOf" srcId="{DC0BDD5F-ADDD-48C5-8E35-F8F3F886FEAE}" destId="{9B25A03D-C0CD-40E9-8C02-EE501ECEA6B1}" srcOrd="0" destOrd="0" presId="urn:microsoft.com/office/officeart/2005/8/layout/vList2"/>
    <dgm:cxn modelId="{74A7FCD2-AA93-4FBA-9CC6-463148C26D3B}" type="presOf" srcId="{A16EFE27-54D5-4652-A267-131D06DC1EB6}" destId="{93D47DF0-8BB1-4BB6-B14D-76D0778F9E98}" srcOrd="0" destOrd="0" presId="urn:microsoft.com/office/officeart/2005/8/layout/vList2"/>
    <dgm:cxn modelId="{5F5E0040-53E5-4A6A-BBCB-8168D0F60287}" type="presParOf" srcId="{9B25A03D-C0CD-40E9-8C02-EE501ECEA6B1}" destId="{93D47DF0-8BB1-4BB6-B14D-76D0778F9E98}"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2.xml><?xml version="1.0" encoding="utf-8"?>
<dgm:dataModel xmlns:dgm="http://schemas.openxmlformats.org/drawingml/2006/diagram" xmlns:a="http://schemas.openxmlformats.org/drawingml/2006/main">
  <dgm:ptLst>
    <dgm:pt modelId="{36EAC075-F46D-449D-8768-0939BBB83DD0}"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l-GR"/>
        </a:p>
      </dgm:t>
    </dgm:pt>
    <dgm:pt modelId="{A5351B5C-08C8-436A-9E38-53CE0B3EFD68}">
      <dgm:prSet/>
      <dgm:spPr/>
      <dgm:t>
        <a:bodyPr/>
        <a:lstStyle/>
        <a:p>
          <a:pPr rtl="0"/>
          <a:r>
            <a:rPr lang="el-GR" b="1" i="0" dirty="0" smtClean="0"/>
            <a:t>Υπερεργασία</a:t>
          </a:r>
          <a:endParaRPr lang="el-GR" dirty="0"/>
        </a:p>
      </dgm:t>
    </dgm:pt>
    <dgm:pt modelId="{8BBB1B57-871D-4E2D-8736-0DBF739ADF8E}" type="parTrans" cxnId="{DA01BCD2-AFB7-414B-956B-FCDA397DE04E}">
      <dgm:prSet/>
      <dgm:spPr/>
      <dgm:t>
        <a:bodyPr/>
        <a:lstStyle/>
        <a:p>
          <a:endParaRPr lang="el-GR"/>
        </a:p>
      </dgm:t>
    </dgm:pt>
    <dgm:pt modelId="{58931C30-EAB9-4F4F-9AF7-47F6C2D99CC9}" type="sibTrans" cxnId="{DA01BCD2-AFB7-414B-956B-FCDA397DE04E}">
      <dgm:prSet/>
      <dgm:spPr/>
      <dgm:t>
        <a:bodyPr/>
        <a:lstStyle/>
        <a:p>
          <a:endParaRPr lang="el-GR"/>
        </a:p>
      </dgm:t>
    </dgm:pt>
    <dgm:pt modelId="{6233F901-7ED1-4040-8D0D-AD0FA09275F9}">
      <dgm:prSet/>
      <dgm:spPr/>
      <dgm:t>
        <a:bodyPr/>
        <a:lstStyle/>
        <a:p>
          <a:pPr rtl="0"/>
          <a:r>
            <a:rPr lang="el-GR" b="0" i="0" smtClean="0"/>
            <a:t>Ανάληψη υποχρεώσεων </a:t>
          </a:r>
          <a:endParaRPr lang="el-GR"/>
        </a:p>
      </dgm:t>
    </dgm:pt>
    <dgm:pt modelId="{B94E9B5F-3B3C-43C3-8371-FD2F4D1E4FAA}" type="parTrans" cxnId="{8FBFE5B4-83BF-4DB9-8A6F-30C8CFF3A20F}">
      <dgm:prSet/>
      <dgm:spPr/>
      <dgm:t>
        <a:bodyPr/>
        <a:lstStyle/>
        <a:p>
          <a:endParaRPr lang="el-GR"/>
        </a:p>
      </dgm:t>
    </dgm:pt>
    <dgm:pt modelId="{61F00CD3-5A78-4FBD-9DC0-FBAFECB6FD55}" type="sibTrans" cxnId="{8FBFE5B4-83BF-4DB9-8A6F-30C8CFF3A20F}">
      <dgm:prSet/>
      <dgm:spPr/>
      <dgm:t>
        <a:bodyPr/>
        <a:lstStyle/>
        <a:p>
          <a:endParaRPr lang="el-GR"/>
        </a:p>
      </dgm:t>
    </dgm:pt>
    <dgm:pt modelId="{E533C2C3-7EDD-4500-B0FB-8225CD4EAF57}">
      <dgm:prSet/>
      <dgm:spPr/>
      <dgm:t>
        <a:bodyPr/>
        <a:lstStyle/>
        <a:p>
          <a:pPr rtl="0"/>
          <a:r>
            <a:rPr lang="el-GR" b="0" i="0" dirty="0" smtClean="0"/>
            <a:t>Εξαντλητική εργασία</a:t>
          </a:r>
          <a:endParaRPr lang="el-GR" dirty="0"/>
        </a:p>
      </dgm:t>
    </dgm:pt>
    <dgm:pt modelId="{58E55255-C43D-4FAB-B55B-DF2735F5D414}" type="parTrans" cxnId="{50CE3825-84A9-41F5-BE85-C1A7C58DCCDB}">
      <dgm:prSet/>
      <dgm:spPr/>
      <dgm:t>
        <a:bodyPr/>
        <a:lstStyle/>
        <a:p>
          <a:endParaRPr lang="el-GR"/>
        </a:p>
      </dgm:t>
    </dgm:pt>
    <dgm:pt modelId="{7FB4EF88-0F39-4ABE-83C4-402F4B12AA8F}" type="sibTrans" cxnId="{50CE3825-84A9-41F5-BE85-C1A7C58DCCDB}">
      <dgm:prSet/>
      <dgm:spPr/>
      <dgm:t>
        <a:bodyPr/>
        <a:lstStyle/>
        <a:p>
          <a:endParaRPr lang="el-GR"/>
        </a:p>
      </dgm:t>
    </dgm:pt>
    <dgm:pt modelId="{2B8D50CE-A568-4C83-8FF3-A985F5396C27}">
      <dgm:prSet/>
      <dgm:spPr/>
      <dgm:t>
        <a:bodyPr/>
        <a:lstStyle/>
        <a:p>
          <a:pPr rtl="0"/>
          <a:r>
            <a:rPr lang="el-GR" b="0" i="0" dirty="0" smtClean="0"/>
            <a:t>Οργάνωση κ τάξη </a:t>
          </a:r>
          <a:endParaRPr lang="el-GR" dirty="0"/>
        </a:p>
      </dgm:t>
    </dgm:pt>
    <dgm:pt modelId="{E6D997B7-B317-4A28-B547-B78A6185F208}" type="parTrans" cxnId="{A36D761D-0B9A-48A7-8F58-AEE5ECD662DD}">
      <dgm:prSet/>
      <dgm:spPr/>
      <dgm:t>
        <a:bodyPr/>
        <a:lstStyle/>
        <a:p>
          <a:endParaRPr lang="el-GR"/>
        </a:p>
      </dgm:t>
    </dgm:pt>
    <dgm:pt modelId="{9F8B0041-19C2-43BA-911F-8517937FB4D3}" type="sibTrans" cxnId="{A36D761D-0B9A-48A7-8F58-AEE5ECD662DD}">
      <dgm:prSet/>
      <dgm:spPr/>
      <dgm:t>
        <a:bodyPr/>
        <a:lstStyle/>
        <a:p>
          <a:endParaRPr lang="el-GR"/>
        </a:p>
      </dgm:t>
    </dgm:pt>
    <dgm:pt modelId="{71A06E56-1610-4190-BEAF-87811D9347E4}">
      <dgm:prSet/>
      <dgm:spPr/>
      <dgm:t>
        <a:bodyPr/>
        <a:lstStyle/>
        <a:p>
          <a:pPr rtl="0"/>
          <a:r>
            <a:rPr lang="el-GR" b="0" i="0" smtClean="0"/>
            <a:t>Τσεκάρισμα κ επαλήθευση</a:t>
          </a:r>
          <a:endParaRPr lang="el-GR"/>
        </a:p>
      </dgm:t>
    </dgm:pt>
    <dgm:pt modelId="{AA339258-0186-49E5-A018-35CD40D043F5}" type="parTrans" cxnId="{C12A2C8F-8340-47B3-93DE-4BD709D01603}">
      <dgm:prSet/>
      <dgm:spPr/>
      <dgm:t>
        <a:bodyPr/>
        <a:lstStyle/>
        <a:p>
          <a:endParaRPr lang="el-GR"/>
        </a:p>
      </dgm:t>
    </dgm:pt>
    <dgm:pt modelId="{8FAEAECF-69ED-472D-A525-3EB7380BD4E6}" type="sibTrans" cxnId="{C12A2C8F-8340-47B3-93DE-4BD709D01603}">
      <dgm:prSet/>
      <dgm:spPr/>
      <dgm:t>
        <a:bodyPr/>
        <a:lstStyle/>
        <a:p>
          <a:endParaRPr lang="el-GR"/>
        </a:p>
      </dgm:t>
    </dgm:pt>
    <dgm:pt modelId="{C3EAABFF-C189-4334-9496-B7D17451E064}">
      <dgm:prSet/>
      <dgm:spPr/>
      <dgm:t>
        <a:bodyPr/>
        <a:lstStyle/>
        <a:p>
          <a:pPr rtl="0"/>
          <a:r>
            <a:rPr lang="el-GR" b="0" i="0" smtClean="0"/>
            <a:t>Επιβεβαίωση </a:t>
          </a:r>
          <a:endParaRPr lang="el-GR"/>
        </a:p>
      </dgm:t>
    </dgm:pt>
    <dgm:pt modelId="{F06BDE30-9B96-4CA2-99F7-A77E120C03FB}" type="parTrans" cxnId="{438AB74F-1D10-49D3-8CFA-B3BFE1BCE5DE}">
      <dgm:prSet/>
      <dgm:spPr/>
      <dgm:t>
        <a:bodyPr/>
        <a:lstStyle/>
        <a:p>
          <a:endParaRPr lang="el-GR"/>
        </a:p>
      </dgm:t>
    </dgm:pt>
    <dgm:pt modelId="{E60A4B0B-5A7E-46C9-97CE-DDBD1382A691}" type="sibTrans" cxnId="{438AB74F-1D10-49D3-8CFA-B3BFE1BCE5DE}">
      <dgm:prSet/>
      <dgm:spPr/>
      <dgm:t>
        <a:bodyPr/>
        <a:lstStyle/>
        <a:p>
          <a:endParaRPr lang="el-GR"/>
        </a:p>
      </dgm:t>
    </dgm:pt>
    <dgm:pt modelId="{F62731F9-69DB-40A2-9B72-872D9EFD807F}">
      <dgm:prSet/>
      <dgm:spPr/>
      <dgm:t>
        <a:bodyPr/>
        <a:lstStyle/>
        <a:p>
          <a:pPr rtl="0"/>
          <a:r>
            <a:rPr lang="el-GR" b="0" i="0" smtClean="0"/>
            <a:t>Δεν ζητεί βοήθεια </a:t>
          </a:r>
          <a:endParaRPr lang="el-GR"/>
        </a:p>
      </dgm:t>
    </dgm:pt>
    <dgm:pt modelId="{BD3BBEC7-CC9E-45F8-A515-8D9672F892D4}" type="parTrans" cxnId="{D9EF9BED-2A52-4C23-91F1-3049F9E5196E}">
      <dgm:prSet/>
      <dgm:spPr/>
      <dgm:t>
        <a:bodyPr/>
        <a:lstStyle/>
        <a:p>
          <a:endParaRPr lang="el-GR"/>
        </a:p>
      </dgm:t>
    </dgm:pt>
    <dgm:pt modelId="{97143D46-20A7-4F61-A4CD-63B50B2C854E}" type="sibTrans" cxnId="{D9EF9BED-2A52-4C23-91F1-3049F9E5196E}">
      <dgm:prSet/>
      <dgm:spPr/>
      <dgm:t>
        <a:bodyPr/>
        <a:lstStyle/>
        <a:p>
          <a:endParaRPr lang="el-GR"/>
        </a:p>
      </dgm:t>
    </dgm:pt>
    <dgm:pt modelId="{D00D4B7C-6CD3-4AB0-9C66-5994DEF4F31A}">
      <dgm:prSet/>
      <dgm:spPr/>
      <dgm:t>
        <a:bodyPr/>
        <a:lstStyle/>
        <a:p>
          <a:pPr rtl="0"/>
          <a:r>
            <a:rPr lang="el-GR" b="0" i="0" smtClean="0"/>
            <a:t>Λίστες υποχρεώσεων </a:t>
          </a:r>
          <a:endParaRPr lang="el-GR"/>
        </a:p>
      </dgm:t>
    </dgm:pt>
    <dgm:pt modelId="{00EAADE7-BF48-47DF-8D8E-AD7DE0E7947A}" type="parTrans" cxnId="{E30A1A80-4F79-429A-8CD9-46DDDBD81795}">
      <dgm:prSet/>
      <dgm:spPr/>
      <dgm:t>
        <a:bodyPr/>
        <a:lstStyle/>
        <a:p>
          <a:endParaRPr lang="el-GR"/>
        </a:p>
      </dgm:t>
    </dgm:pt>
    <dgm:pt modelId="{78900A93-B2A2-42B3-9745-EFB98939B8DD}" type="sibTrans" cxnId="{E30A1A80-4F79-429A-8CD9-46DDDBD81795}">
      <dgm:prSet/>
      <dgm:spPr/>
      <dgm:t>
        <a:bodyPr/>
        <a:lstStyle/>
        <a:p>
          <a:endParaRPr lang="el-GR"/>
        </a:p>
      </dgm:t>
    </dgm:pt>
    <dgm:pt modelId="{87D22C4E-A2D7-487F-B8D9-DB5A1832ECF8}">
      <dgm:prSet/>
      <dgm:spPr/>
      <dgm:t>
        <a:bodyPr/>
        <a:lstStyle/>
        <a:p>
          <a:pPr rtl="0"/>
          <a:r>
            <a:rPr lang="el-GR" b="0" i="0" smtClean="0"/>
            <a:t>Έλεγχος και επίκριση στους άλλους</a:t>
          </a:r>
          <a:endParaRPr lang="el-GR"/>
        </a:p>
      </dgm:t>
    </dgm:pt>
    <dgm:pt modelId="{6F0F5821-4868-4339-A507-87C1C083159C}" type="parTrans" cxnId="{054A03CE-C0BB-41D0-A625-A5133362F951}">
      <dgm:prSet/>
      <dgm:spPr/>
      <dgm:t>
        <a:bodyPr/>
        <a:lstStyle/>
        <a:p>
          <a:endParaRPr lang="el-GR"/>
        </a:p>
      </dgm:t>
    </dgm:pt>
    <dgm:pt modelId="{E39251DB-C5D8-4B1D-9316-E81D5B70F88C}" type="sibTrans" cxnId="{054A03CE-C0BB-41D0-A625-A5133362F951}">
      <dgm:prSet/>
      <dgm:spPr/>
      <dgm:t>
        <a:bodyPr/>
        <a:lstStyle/>
        <a:p>
          <a:endParaRPr lang="el-GR"/>
        </a:p>
      </dgm:t>
    </dgm:pt>
    <dgm:pt modelId="{B0307041-F0E0-441E-90F8-C6C486B7864B}" type="pres">
      <dgm:prSet presAssocID="{36EAC075-F46D-449D-8768-0939BBB83DD0}" presName="Name0" presStyleCnt="0">
        <dgm:presLayoutVars>
          <dgm:dir/>
          <dgm:animLvl val="lvl"/>
          <dgm:resizeHandles val="exact"/>
        </dgm:presLayoutVars>
      </dgm:prSet>
      <dgm:spPr/>
      <dgm:t>
        <a:bodyPr/>
        <a:lstStyle/>
        <a:p>
          <a:endParaRPr lang="el-GR"/>
        </a:p>
      </dgm:t>
    </dgm:pt>
    <dgm:pt modelId="{534F3130-652F-43B0-AF4C-3EB6D57AB511}" type="pres">
      <dgm:prSet presAssocID="{A5351B5C-08C8-436A-9E38-53CE0B3EFD68}" presName="composite" presStyleCnt="0"/>
      <dgm:spPr/>
    </dgm:pt>
    <dgm:pt modelId="{18692F53-6018-4248-ADD6-5B16C6AC86A6}" type="pres">
      <dgm:prSet presAssocID="{A5351B5C-08C8-436A-9E38-53CE0B3EFD68}" presName="parTx" presStyleLbl="alignNode1" presStyleIdx="0" presStyleCnt="1">
        <dgm:presLayoutVars>
          <dgm:chMax val="0"/>
          <dgm:chPref val="0"/>
          <dgm:bulletEnabled val="1"/>
        </dgm:presLayoutVars>
      </dgm:prSet>
      <dgm:spPr/>
      <dgm:t>
        <a:bodyPr/>
        <a:lstStyle/>
        <a:p>
          <a:endParaRPr lang="el-GR"/>
        </a:p>
      </dgm:t>
    </dgm:pt>
    <dgm:pt modelId="{8870E590-A9C0-46D5-89CF-437EF29FB322}" type="pres">
      <dgm:prSet presAssocID="{A5351B5C-08C8-436A-9E38-53CE0B3EFD68}" presName="desTx" presStyleLbl="alignAccFollowNode1" presStyleIdx="0" presStyleCnt="1">
        <dgm:presLayoutVars>
          <dgm:bulletEnabled val="1"/>
        </dgm:presLayoutVars>
      </dgm:prSet>
      <dgm:spPr/>
      <dgm:t>
        <a:bodyPr/>
        <a:lstStyle/>
        <a:p>
          <a:endParaRPr lang="el-GR"/>
        </a:p>
      </dgm:t>
    </dgm:pt>
  </dgm:ptLst>
  <dgm:cxnLst>
    <dgm:cxn modelId="{A36D761D-0B9A-48A7-8F58-AEE5ECD662DD}" srcId="{A5351B5C-08C8-436A-9E38-53CE0B3EFD68}" destId="{2B8D50CE-A568-4C83-8FF3-A985F5396C27}" srcOrd="2" destOrd="0" parTransId="{E6D997B7-B317-4A28-B547-B78A6185F208}" sibTransId="{9F8B0041-19C2-43BA-911F-8517937FB4D3}"/>
    <dgm:cxn modelId="{4CE4AA50-E5D3-4F0C-A460-92EB1FBADB91}" type="presOf" srcId="{C3EAABFF-C189-4334-9496-B7D17451E064}" destId="{8870E590-A9C0-46D5-89CF-437EF29FB322}" srcOrd="0" destOrd="4" presId="urn:microsoft.com/office/officeart/2005/8/layout/hList1"/>
    <dgm:cxn modelId="{B612410F-E4A8-4D2C-B3C7-4B5FEACA257A}" type="presOf" srcId="{71A06E56-1610-4190-BEAF-87811D9347E4}" destId="{8870E590-A9C0-46D5-89CF-437EF29FB322}" srcOrd="0" destOrd="3" presId="urn:microsoft.com/office/officeart/2005/8/layout/hList1"/>
    <dgm:cxn modelId="{D9EF9BED-2A52-4C23-91F1-3049F9E5196E}" srcId="{A5351B5C-08C8-436A-9E38-53CE0B3EFD68}" destId="{F62731F9-69DB-40A2-9B72-872D9EFD807F}" srcOrd="5" destOrd="0" parTransId="{BD3BBEC7-CC9E-45F8-A515-8D9672F892D4}" sibTransId="{97143D46-20A7-4F61-A4CD-63B50B2C854E}"/>
    <dgm:cxn modelId="{0CD38804-00B6-4691-87CD-316CCB09EC7B}" type="presOf" srcId="{6233F901-7ED1-4040-8D0D-AD0FA09275F9}" destId="{8870E590-A9C0-46D5-89CF-437EF29FB322}" srcOrd="0" destOrd="0" presId="urn:microsoft.com/office/officeart/2005/8/layout/hList1"/>
    <dgm:cxn modelId="{7576FB76-4F5B-4F5B-ADA4-B3C779D553D9}" type="presOf" srcId="{F62731F9-69DB-40A2-9B72-872D9EFD807F}" destId="{8870E590-A9C0-46D5-89CF-437EF29FB322}" srcOrd="0" destOrd="5" presId="urn:microsoft.com/office/officeart/2005/8/layout/hList1"/>
    <dgm:cxn modelId="{C12A2C8F-8340-47B3-93DE-4BD709D01603}" srcId="{A5351B5C-08C8-436A-9E38-53CE0B3EFD68}" destId="{71A06E56-1610-4190-BEAF-87811D9347E4}" srcOrd="3" destOrd="0" parTransId="{AA339258-0186-49E5-A018-35CD40D043F5}" sibTransId="{8FAEAECF-69ED-472D-A525-3EB7380BD4E6}"/>
    <dgm:cxn modelId="{C0D65D6C-AE83-4EDE-9F35-9D24A27FA96B}" type="presOf" srcId="{36EAC075-F46D-449D-8768-0939BBB83DD0}" destId="{B0307041-F0E0-441E-90F8-C6C486B7864B}" srcOrd="0" destOrd="0" presId="urn:microsoft.com/office/officeart/2005/8/layout/hList1"/>
    <dgm:cxn modelId="{64412D02-CF7A-421A-9837-289D405C05FB}" type="presOf" srcId="{A5351B5C-08C8-436A-9E38-53CE0B3EFD68}" destId="{18692F53-6018-4248-ADD6-5B16C6AC86A6}" srcOrd="0" destOrd="0" presId="urn:microsoft.com/office/officeart/2005/8/layout/hList1"/>
    <dgm:cxn modelId="{E30A1A80-4F79-429A-8CD9-46DDDBD81795}" srcId="{A5351B5C-08C8-436A-9E38-53CE0B3EFD68}" destId="{D00D4B7C-6CD3-4AB0-9C66-5994DEF4F31A}" srcOrd="6" destOrd="0" parTransId="{00EAADE7-BF48-47DF-8D8E-AD7DE0E7947A}" sibTransId="{78900A93-B2A2-42B3-9745-EFB98939B8DD}"/>
    <dgm:cxn modelId="{CF26EBBD-9E2B-4C72-9041-6688A27CD54F}" type="presOf" srcId="{E533C2C3-7EDD-4500-B0FB-8225CD4EAF57}" destId="{8870E590-A9C0-46D5-89CF-437EF29FB322}" srcOrd="0" destOrd="1" presId="urn:microsoft.com/office/officeart/2005/8/layout/hList1"/>
    <dgm:cxn modelId="{50CE3825-84A9-41F5-BE85-C1A7C58DCCDB}" srcId="{A5351B5C-08C8-436A-9E38-53CE0B3EFD68}" destId="{E533C2C3-7EDD-4500-B0FB-8225CD4EAF57}" srcOrd="1" destOrd="0" parTransId="{58E55255-C43D-4FAB-B55B-DF2735F5D414}" sibTransId="{7FB4EF88-0F39-4ABE-83C4-402F4B12AA8F}"/>
    <dgm:cxn modelId="{054A03CE-C0BB-41D0-A625-A5133362F951}" srcId="{A5351B5C-08C8-436A-9E38-53CE0B3EFD68}" destId="{87D22C4E-A2D7-487F-B8D9-DB5A1832ECF8}" srcOrd="7" destOrd="0" parTransId="{6F0F5821-4868-4339-A507-87C1C083159C}" sibTransId="{E39251DB-C5D8-4B1D-9316-E81D5B70F88C}"/>
    <dgm:cxn modelId="{F717E505-26A1-4146-BD60-0936F6AED635}" type="presOf" srcId="{2B8D50CE-A568-4C83-8FF3-A985F5396C27}" destId="{8870E590-A9C0-46D5-89CF-437EF29FB322}" srcOrd="0" destOrd="2" presId="urn:microsoft.com/office/officeart/2005/8/layout/hList1"/>
    <dgm:cxn modelId="{DA01BCD2-AFB7-414B-956B-FCDA397DE04E}" srcId="{36EAC075-F46D-449D-8768-0939BBB83DD0}" destId="{A5351B5C-08C8-436A-9E38-53CE0B3EFD68}" srcOrd="0" destOrd="0" parTransId="{8BBB1B57-871D-4E2D-8736-0DBF739ADF8E}" sibTransId="{58931C30-EAB9-4F4F-9AF7-47F6C2D99CC9}"/>
    <dgm:cxn modelId="{8FBFE5B4-83BF-4DB9-8A6F-30C8CFF3A20F}" srcId="{A5351B5C-08C8-436A-9E38-53CE0B3EFD68}" destId="{6233F901-7ED1-4040-8D0D-AD0FA09275F9}" srcOrd="0" destOrd="0" parTransId="{B94E9B5F-3B3C-43C3-8371-FD2F4D1E4FAA}" sibTransId="{61F00CD3-5A78-4FBD-9DC0-FBAFECB6FD55}"/>
    <dgm:cxn modelId="{438AB74F-1D10-49D3-8CFA-B3BFE1BCE5DE}" srcId="{A5351B5C-08C8-436A-9E38-53CE0B3EFD68}" destId="{C3EAABFF-C189-4334-9496-B7D17451E064}" srcOrd="4" destOrd="0" parTransId="{F06BDE30-9B96-4CA2-99F7-A77E120C03FB}" sibTransId="{E60A4B0B-5A7E-46C9-97CE-DDBD1382A691}"/>
    <dgm:cxn modelId="{D6F565EC-6DC2-43EE-BCDA-930C22CF572E}" type="presOf" srcId="{D00D4B7C-6CD3-4AB0-9C66-5994DEF4F31A}" destId="{8870E590-A9C0-46D5-89CF-437EF29FB322}" srcOrd="0" destOrd="6" presId="urn:microsoft.com/office/officeart/2005/8/layout/hList1"/>
    <dgm:cxn modelId="{5B9C48EF-27AC-44BD-93F5-41E821F9DB6F}" type="presOf" srcId="{87D22C4E-A2D7-487F-B8D9-DB5A1832ECF8}" destId="{8870E590-A9C0-46D5-89CF-437EF29FB322}" srcOrd="0" destOrd="7" presId="urn:microsoft.com/office/officeart/2005/8/layout/hList1"/>
    <dgm:cxn modelId="{2730F758-EF9E-48F3-98E5-29D8995ADB88}" type="presParOf" srcId="{B0307041-F0E0-441E-90F8-C6C486B7864B}" destId="{534F3130-652F-43B0-AF4C-3EB6D57AB511}" srcOrd="0" destOrd="0" presId="urn:microsoft.com/office/officeart/2005/8/layout/hList1"/>
    <dgm:cxn modelId="{7556F893-6F73-423A-B2D4-B0BF77658759}" type="presParOf" srcId="{534F3130-652F-43B0-AF4C-3EB6D57AB511}" destId="{18692F53-6018-4248-ADD6-5B16C6AC86A6}" srcOrd="0" destOrd="0" presId="urn:microsoft.com/office/officeart/2005/8/layout/hList1"/>
    <dgm:cxn modelId="{D2B23172-451C-41DE-8BAE-3138BD3E2991}" type="presParOf" srcId="{534F3130-652F-43B0-AF4C-3EB6D57AB511}" destId="{8870E590-A9C0-46D5-89CF-437EF29FB32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3.xml><?xml version="1.0" encoding="utf-8"?>
<dgm:dataModel xmlns:dgm="http://schemas.openxmlformats.org/drawingml/2006/diagram" xmlns:a="http://schemas.openxmlformats.org/drawingml/2006/main">
  <dgm:ptLst>
    <dgm:pt modelId="{60F7E62F-E570-4043-93F2-18D34CE8E2C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FCAEBCDE-0285-4A43-AB54-0F5BF3FE0B5A}">
      <dgm:prSet custT="1"/>
      <dgm:spPr/>
      <dgm:t>
        <a:bodyPr/>
        <a:lstStyle/>
        <a:p>
          <a:pPr rtl="0"/>
          <a:r>
            <a:rPr lang="el-GR" sz="2800" b="1" i="0" dirty="0" smtClean="0"/>
            <a:t>Αποφυγή </a:t>
          </a:r>
          <a:endParaRPr lang="el-GR" sz="2800" dirty="0"/>
        </a:p>
      </dgm:t>
    </dgm:pt>
    <dgm:pt modelId="{7292E31E-8AB1-4166-84A3-7C4ADBCE3961}" type="parTrans" cxnId="{DB70974A-0B59-4E73-B781-48DD720934FA}">
      <dgm:prSet/>
      <dgm:spPr/>
      <dgm:t>
        <a:bodyPr/>
        <a:lstStyle/>
        <a:p>
          <a:endParaRPr lang="el-GR"/>
        </a:p>
      </dgm:t>
    </dgm:pt>
    <dgm:pt modelId="{44D549B2-5ED1-486C-91D8-E28328703F77}" type="sibTrans" cxnId="{DB70974A-0B59-4E73-B781-48DD720934FA}">
      <dgm:prSet/>
      <dgm:spPr/>
      <dgm:t>
        <a:bodyPr/>
        <a:lstStyle/>
        <a:p>
          <a:endParaRPr lang="el-GR"/>
        </a:p>
      </dgm:t>
    </dgm:pt>
    <dgm:pt modelId="{AD3821A6-F60E-4604-895D-FCF37462A517}">
      <dgm:prSet custT="1"/>
      <dgm:spPr/>
      <dgm:t>
        <a:bodyPr/>
        <a:lstStyle/>
        <a:p>
          <a:pPr rtl="0"/>
          <a:r>
            <a:rPr lang="el-GR" sz="2800" b="0" i="0" dirty="0" smtClean="0"/>
            <a:t>Αναβλητικότητα </a:t>
          </a:r>
          <a:endParaRPr lang="el-GR" sz="2800" dirty="0"/>
        </a:p>
      </dgm:t>
    </dgm:pt>
    <dgm:pt modelId="{94C44168-EAF5-4084-8516-4DD7CEE06025}" type="parTrans" cxnId="{939FCDB3-FCD6-4EDA-A69C-95AC81EDB9A7}">
      <dgm:prSet/>
      <dgm:spPr/>
      <dgm:t>
        <a:bodyPr/>
        <a:lstStyle/>
        <a:p>
          <a:endParaRPr lang="el-GR"/>
        </a:p>
      </dgm:t>
    </dgm:pt>
    <dgm:pt modelId="{92048C44-5011-407F-91E4-D348CA5FFA72}" type="sibTrans" cxnId="{939FCDB3-FCD6-4EDA-A69C-95AC81EDB9A7}">
      <dgm:prSet/>
      <dgm:spPr/>
      <dgm:t>
        <a:bodyPr/>
        <a:lstStyle/>
        <a:p>
          <a:endParaRPr lang="el-GR"/>
        </a:p>
      </dgm:t>
    </dgm:pt>
    <dgm:pt modelId="{C2CEB362-D3E9-478E-9ED6-410AB65FD3CE}">
      <dgm:prSet custT="1"/>
      <dgm:spPr/>
      <dgm:t>
        <a:bodyPr/>
        <a:lstStyle/>
        <a:p>
          <a:pPr rtl="0"/>
          <a:r>
            <a:rPr lang="el-GR" sz="2800" b="0" i="0" dirty="0" smtClean="0"/>
            <a:t>Δουλειά τελευταίας στιγμής </a:t>
          </a:r>
          <a:endParaRPr lang="el-GR" sz="2800" dirty="0"/>
        </a:p>
      </dgm:t>
    </dgm:pt>
    <dgm:pt modelId="{F30EC1E6-A6EF-4BFF-99DF-C9E56EA40B26}" type="parTrans" cxnId="{21174144-5D12-4FD7-BFAD-9D800498F08F}">
      <dgm:prSet/>
      <dgm:spPr/>
      <dgm:t>
        <a:bodyPr/>
        <a:lstStyle/>
        <a:p>
          <a:endParaRPr lang="el-GR"/>
        </a:p>
      </dgm:t>
    </dgm:pt>
    <dgm:pt modelId="{35E09054-91B7-4547-86FA-E9C4DEF57F5D}" type="sibTrans" cxnId="{21174144-5D12-4FD7-BFAD-9D800498F08F}">
      <dgm:prSet/>
      <dgm:spPr/>
      <dgm:t>
        <a:bodyPr/>
        <a:lstStyle/>
        <a:p>
          <a:endParaRPr lang="el-GR"/>
        </a:p>
      </dgm:t>
    </dgm:pt>
    <dgm:pt modelId="{F627BECF-484B-4557-B48B-699AE274FBF2}">
      <dgm:prSet custT="1"/>
      <dgm:spPr/>
      <dgm:t>
        <a:bodyPr/>
        <a:lstStyle/>
        <a:p>
          <a:pPr rtl="0"/>
          <a:r>
            <a:rPr lang="el-GR" sz="2800" b="0" i="0" dirty="0" smtClean="0"/>
            <a:t>Δυσκολία στη λήψη αποφάσεων </a:t>
          </a:r>
          <a:endParaRPr lang="el-GR" sz="2800" dirty="0"/>
        </a:p>
      </dgm:t>
    </dgm:pt>
    <dgm:pt modelId="{7BCB56D8-D611-433B-A602-9001200BBC7B}" type="parTrans" cxnId="{90CA4024-BC8D-48D9-B819-79029E64917A}">
      <dgm:prSet/>
      <dgm:spPr/>
      <dgm:t>
        <a:bodyPr/>
        <a:lstStyle/>
        <a:p>
          <a:endParaRPr lang="el-GR"/>
        </a:p>
      </dgm:t>
    </dgm:pt>
    <dgm:pt modelId="{A32BBDE3-780C-4589-816E-94E892AC3FA2}" type="sibTrans" cxnId="{90CA4024-BC8D-48D9-B819-79029E64917A}">
      <dgm:prSet/>
      <dgm:spPr/>
      <dgm:t>
        <a:bodyPr/>
        <a:lstStyle/>
        <a:p>
          <a:endParaRPr lang="el-GR"/>
        </a:p>
      </dgm:t>
    </dgm:pt>
    <dgm:pt modelId="{B9C312FF-2BB7-4A4B-8750-4005F3FC2B9B}">
      <dgm:prSet custT="1"/>
      <dgm:spPr/>
      <dgm:t>
        <a:bodyPr/>
        <a:lstStyle/>
        <a:p>
          <a:pPr rtl="0"/>
          <a:r>
            <a:rPr lang="el-GR" sz="2800" b="0" i="0" dirty="0" smtClean="0"/>
            <a:t>Απόκρυψη συναισθημάτων κ αυτοαποκαλυψης </a:t>
          </a:r>
          <a:endParaRPr lang="el-GR" sz="2800" dirty="0"/>
        </a:p>
      </dgm:t>
    </dgm:pt>
    <dgm:pt modelId="{5062A606-9163-4663-BC96-28A964398EE4}" type="parTrans" cxnId="{09E6F5B2-F49C-408D-9059-076629ADCA85}">
      <dgm:prSet/>
      <dgm:spPr/>
      <dgm:t>
        <a:bodyPr/>
        <a:lstStyle/>
        <a:p>
          <a:endParaRPr lang="el-GR"/>
        </a:p>
      </dgm:t>
    </dgm:pt>
    <dgm:pt modelId="{284DF4F9-2A69-4918-A158-BE053CC72CDD}" type="sibTrans" cxnId="{09E6F5B2-F49C-408D-9059-076629ADCA85}">
      <dgm:prSet/>
      <dgm:spPr/>
      <dgm:t>
        <a:bodyPr/>
        <a:lstStyle/>
        <a:p>
          <a:endParaRPr lang="el-GR"/>
        </a:p>
      </dgm:t>
    </dgm:pt>
    <dgm:pt modelId="{CFC9D3BE-8BF4-4ED3-B40E-D693F9D5FD56}">
      <dgm:prSet custT="1"/>
      <dgm:spPr/>
      <dgm:t>
        <a:bodyPr/>
        <a:lstStyle/>
        <a:p>
          <a:pPr rtl="0"/>
          <a:r>
            <a:rPr lang="el-GR" sz="2800" b="0" i="0" dirty="0" smtClean="0"/>
            <a:t>Εγκατάλειψη προσπάθειας </a:t>
          </a:r>
          <a:endParaRPr lang="el-GR" sz="2800" dirty="0"/>
        </a:p>
      </dgm:t>
    </dgm:pt>
    <dgm:pt modelId="{5EC4D9F9-88C6-4AD4-8FD4-0096DA37CB4C}" type="parTrans" cxnId="{DDC60F2F-67AD-4F73-A64B-C455577DFA97}">
      <dgm:prSet/>
      <dgm:spPr/>
      <dgm:t>
        <a:bodyPr/>
        <a:lstStyle/>
        <a:p>
          <a:endParaRPr lang="el-GR"/>
        </a:p>
      </dgm:t>
    </dgm:pt>
    <dgm:pt modelId="{5A2679D1-E1FD-4CA7-915C-1AD46E32B0CF}" type="sibTrans" cxnId="{DDC60F2F-67AD-4F73-A64B-C455577DFA97}">
      <dgm:prSet/>
      <dgm:spPr/>
      <dgm:t>
        <a:bodyPr/>
        <a:lstStyle/>
        <a:p>
          <a:endParaRPr lang="el-GR"/>
        </a:p>
      </dgm:t>
    </dgm:pt>
    <dgm:pt modelId="{0CB23B94-932F-4150-B4BE-A52F949D708B}">
      <dgm:prSet custT="1"/>
      <dgm:spPr/>
      <dgm:t>
        <a:bodyPr/>
        <a:lstStyle/>
        <a:p>
          <a:pPr rtl="0"/>
          <a:r>
            <a:rPr lang="el-GR" sz="2800" b="0" i="0" smtClean="0"/>
            <a:t>Εθισμός </a:t>
          </a:r>
          <a:endParaRPr lang="el-GR" sz="2800"/>
        </a:p>
      </dgm:t>
    </dgm:pt>
    <dgm:pt modelId="{A429714E-F763-46EE-BC6A-5CFBCF2EE782}" type="parTrans" cxnId="{26ECE629-2BB5-4414-B1C8-DFED3F8B1855}">
      <dgm:prSet/>
      <dgm:spPr/>
      <dgm:t>
        <a:bodyPr/>
        <a:lstStyle/>
        <a:p>
          <a:endParaRPr lang="el-GR"/>
        </a:p>
      </dgm:t>
    </dgm:pt>
    <dgm:pt modelId="{204E9B15-3B75-4736-97B3-41E4809D6299}" type="sibTrans" cxnId="{26ECE629-2BB5-4414-B1C8-DFED3F8B1855}">
      <dgm:prSet/>
      <dgm:spPr/>
      <dgm:t>
        <a:bodyPr/>
        <a:lstStyle/>
        <a:p>
          <a:endParaRPr lang="el-GR"/>
        </a:p>
      </dgm:t>
    </dgm:pt>
    <dgm:pt modelId="{2B11C127-7E7E-4281-AFA0-C5768F0B5B3E}">
      <dgm:prSet custT="1"/>
      <dgm:spPr/>
      <dgm:t>
        <a:bodyPr/>
        <a:lstStyle/>
        <a:p>
          <a:pPr rtl="0"/>
          <a:r>
            <a:rPr lang="el-GR" sz="2800" b="0" i="0" dirty="0" smtClean="0"/>
            <a:t>Παθητικότητα </a:t>
          </a:r>
          <a:endParaRPr lang="el-GR" sz="2800" dirty="0"/>
        </a:p>
      </dgm:t>
    </dgm:pt>
    <dgm:pt modelId="{E6D7FFBF-63A7-43C6-9DBD-D2A6AB3B8881}" type="parTrans" cxnId="{CD6FEED4-FDBD-499C-908E-41D0AC85991F}">
      <dgm:prSet/>
      <dgm:spPr/>
      <dgm:t>
        <a:bodyPr/>
        <a:lstStyle/>
        <a:p>
          <a:endParaRPr lang="el-GR"/>
        </a:p>
      </dgm:t>
    </dgm:pt>
    <dgm:pt modelId="{57DD4BA8-4B88-419D-A027-402C6378242D}" type="sibTrans" cxnId="{CD6FEED4-FDBD-499C-908E-41D0AC85991F}">
      <dgm:prSet/>
      <dgm:spPr/>
      <dgm:t>
        <a:bodyPr/>
        <a:lstStyle/>
        <a:p>
          <a:endParaRPr lang="el-GR"/>
        </a:p>
      </dgm:t>
    </dgm:pt>
    <dgm:pt modelId="{4971ED71-D2C5-484A-9722-9BCA4ED800CC}" type="pres">
      <dgm:prSet presAssocID="{60F7E62F-E570-4043-93F2-18D34CE8E2C0}" presName="linear" presStyleCnt="0">
        <dgm:presLayoutVars>
          <dgm:animLvl val="lvl"/>
          <dgm:resizeHandles val="exact"/>
        </dgm:presLayoutVars>
      </dgm:prSet>
      <dgm:spPr/>
      <dgm:t>
        <a:bodyPr/>
        <a:lstStyle/>
        <a:p>
          <a:endParaRPr lang="el-GR"/>
        </a:p>
      </dgm:t>
    </dgm:pt>
    <dgm:pt modelId="{20E7D50A-94E8-4F9E-97C3-C062DF0C844B}" type="pres">
      <dgm:prSet presAssocID="{FCAEBCDE-0285-4A43-AB54-0F5BF3FE0B5A}" presName="parentText" presStyleLbl="node1" presStyleIdx="0" presStyleCnt="1">
        <dgm:presLayoutVars>
          <dgm:chMax val="0"/>
          <dgm:bulletEnabled val="1"/>
        </dgm:presLayoutVars>
      </dgm:prSet>
      <dgm:spPr/>
      <dgm:t>
        <a:bodyPr/>
        <a:lstStyle/>
        <a:p>
          <a:endParaRPr lang="el-GR"/>
        </a:p>
      </dgm:t>
    </dgm:pt>
    <dgm:pt modelId="{290C9E8A-F3E6-4175-B97E-8152BEBCF90F}" type="pres">
      <dgm:prSet presAssocID="{FCAEBCDE-0285-4A43-AB54-0F5BF3FE0B5A}" presName="childText" presStyleLbl="revTx" presStyleIdx="0" presStyleCnt="1">
        <dgm:presLayoutVars>
          <dgm:bulletEnabled val="1"/>
        </dgm:presLayoutVars>
      </dgm:prSet>
      <dgm:spPr/>
      <dgm:t>
        <a:bodyPr/>
        <a:lstStyle/>
        <a:p>
          <a:endParaRPr lang="el-GR"/>
        </a:p>
      </dgm:t>
    </dgm:pt>
  </dgm:ptLst>
  <dgm:cxnLst>
    <dgm:cxn modelId="{CD6FEED4-FDBD-499C-908E-41D0AC85991F}" srcId="{FCAEBCDE-0285-4A43-AB54-0F5BF3FE0B5A}" destId="{2B11C127-7E7E-4281-AFA0-C5768F0B5B3E}" srcOrd="6" destOrd="0" parTransId="{E6D7FFBF-63A7-43C6-9DBD-D2A6AB3B8881}" sibTransId="{57DD4BA8-4B88-419D-A027-402C6378242D}"/>
    <dgm:cxn modelId="{939FCDB3-FCD6-4EDA-A69C-95AC81EDB9A7}" srcId="{FCAEBCDE-0285-4A43-AB54-0F5BF3FE0B5A}" destId="{AD3821A6-F60E-4604-895D-FCF37462A517}" srcOrd="0" destOrd="0" parTransId="{94C44168-EAF5-4084-8516-4DD7CEE06025}" sibTransId="{92048C44-5011-407F-91E4-D348CA5FFA72}"/>
    <dgm:cxn modelId="{26ECE629-2BB5-4414-B1C8-DFED3F8B1855}" srcId="{FCAEBCDE-0285-4A43-AB54-0F5BF3FE0B5A}" destId="{0CB23B94-932F-4150-B4BE-A52F949D708B}" srcOrd="5" destOrd="0" parTransId="{A429714E-F763-46EE-BC6A-5CFBCF2EE782}" sibTransId="{204E9B15-3B75-4736-97B3-41E4809D6299}"/>
    <dgm:cxn modelId="{A482A331-266C-44D8-9DAA-0983C5C6F764}" type="presOf" srcId="{B9C312FF-2BB7-4A4B-8750-4005F3FC2B9B}" destId="{290C9E8A-F3E6-4175-B97E-8152BEBCF90F}" srcOrd="0" destOrd="3" presId="urn:microsoft.com/office/officeart/2005/8/layout/vList2"/>
    <dgm:cxn modelId="{3CC0B01E-8136-46F1-BB24-23D38214C3B4}" type="presOf" srcId="{C2CEB362-D3E9-478E-9ED6-410AB65FD3CE}" destId="{290C9E8A-F3E6-4175-B97E-8152BEBCF90F}" srcOrd="0" destOrd="1" presId="urn:microsoft.com/office/officeart/2005/8/layout/vList2"/>
    <dgm:cxn modelId="{7F4968D2-D38F-4C10-AACB-AB133BDD122D}" type="presOf" srcId="{F627BECF-484B-4557-B48B-699AE274FBF2}" destId="{290C9E8A-F3E6-4175-B97E-8152BEBCF90F}" srcOrd="0" destOrd="2" presId="urn:microsoft.com/office/officeart/2005/8/layout/vList2"/>
    <dgm:cxn modelId="{C318853F-1937-4D9B-ABCB-E3F63732F7B6}" type="presOf" srcId="{AD3821A6-F60E-4604-895D-FCF37462A517}" destId="{290C9E8A-F3E6-4175-B97E-8152BEBCF90F}" srcOrd="0" destOrd="0" presId="urn:microsoft.com/office/officeart/2005/8/layout/vList2"/>
    <dgm:cxn modelId="{C82D24D5-D3C3-406B-8820-85DC46E3A790}" type="presOf" srcId="{0CB23B94-932F-4150-B4BE-A52F949D708B}" destId="{290C9E8A-F3E6-4175-B97E-8152BEBCF90F}" srcOrd="0" destOrd="5" presId="urn:microsoft.com/office/officeart/2005/8/layout/vList2"/>
    <dgm:cxn modelId="{DB70974A-0B59-4E73-B781-48DD720934FA}" srcId="{60F7E62F-E570-4043-93F2-18D34CE8E2C0}" destId="{FCAEBCDE-0285-4A43-AB54-0F5BF3FE0B5A}" srcOrd="0" destOrd="0" parTransId="{7292E31E-8AB1-4166-84A3-7C4ADBCE3961}" sibTransId="{44D549B2-5ED1-486C-91D8-E28328703F77}"/>
    <dgm:cxn modelId="{0F9C5B26-57AA-4B9A-B587-A6ADC116126A}" type="presOf" srcId="{2B11C127-7E7E-4281-AFA0-C5768F0B5B3E}" destId="{290C9E8A-F3E6-4175-B97E-8152BEBCF90F}" srcOrd="0" destOrd="6" presId="urn:microsoft.com/office/officeart/2005/8/layout/vList2"/>
    <dgm:cxn modelId="{09E6F5B2-F49C-408D-9059-076629ADCA85}" srcId="{FCAEBCDE-0285-4A43-AB54-0F5BF3FE0B5A}" destId="{B9C312FF-2BB7-4A4B-8750-4005F3FC2B9B}" srcOrd="3" destOrd="0" parTransId="{5062A606-9163-4663-BC96-28A964398EE4}" sibTransId="{284DF4F9-2A69-4918-A158-BE053CC72CDD}"/>
    <dgm:cxn modelId="{4847D811-F08A-411B-9B6B-4553B7C07A09}" type="presOf" srcId="{CFC9D3BE-8BF4-4ED3-B40E-D693F9D5FD56}" destId="{290C9E8A-F3E6-4175-B97E-8152BEBCF90F}" srcOrd="0" destOrd="4" presId="urn:microsoft.com/office/officeart/2005/8/layout/vList2"/>
    <dgm:cxn modelId="{21174144-5D12-4FD7-BFAD-9D800498F08F}" srcId="{FCAEBCDE-0285-4A43-AB54-0F5BF3FE0B5A}" destId="{C2CEB362-D3E9-478E-9ED6-410AB65FD3CE}" srcOrd="1" destOrd="0" parTransId="{F30EC1E6-A6EF-4BFF-99DF-C9E56EA40B26}" sibTransId="{35E09054-91B7-4547-86FA-E9C4DEF57F5D}"/>
    <dgm:cxn modelId="{DDC60F2F-67AD-4F73-A64B-C455577DFA97}" srcId="{FCAEBCDE-0285-4A43-AB54-0F5BF3FE0B5A}" destId="{CFC9D3BE-8BF4-4ED3-B40E-D693F9D5FD56}" srcOrd="4" destOrd="0" parTransId="{5EC4D9F9-88C6-4AD4-8FD4-0096DA37CB4C}" sibTransId="{5A2679D1-E1FD-4CA7-915C-1AD46E32B0CF}"/>
    <dgm:cxn modelId="{5D4D577D-79BD-4E2F-B95F-14E13711544B}" type="presOf" srcId="{60F7E62F-E570-4043-93F2-18D34CE8E2C0}" destId="{4971ED71-D2C5-484A-9722-9BCA4ED800CC}" srcOrd="0" destOrd="0" presId="urn:microsoft.com/office/officeart/2005/8/layout/vList2"/>
    <dgm:cxn modelId="{2F11DCB5-5F33-4315-85D5-46445466FB10}" type="presOf" srcId="{FCAEBCDE-0285-4A43-AB54-0F5BF3FE0B5A}" destId="{20E7D50A-94E8-4F9E-97C3-C062DF0C844B}" srcOrd="0" destOrd="0" presId="urn:microsoft.com/office/officeart/2005/8/layout/vList2"/>
    <dgm:cxn modelId="{90CA4024-BC8D-48D9-B819-79029E64917A}" srcId="{FCAEBCDE-0285-4A43-AB54-0F5BF3FE0B5A}" destId="{F627BECF-484B-4557-B48B-699AE274FBF2}" srcOrd="2" destOrd="0" parTransId="{7BCB56D8-D611-433B-A602-9001200BBC7B}" sibTransId="{A32BBDE3-780C-4589-816E-94E892AC3FA2}"/>
    <dgm:cxn modelId="{B4C36770-5CF7-49B1-9D0F-667A65BBA77C}" type="presParOf" srcId="{4971ED71-D2C5-484A-9722-9BCA4ED800CC}" destId="{20E7D50A-94E8-4F9E-97C3-C062DF0C844B}" srcOrd="0" destOrd="0" presId="urn:microsoft.com/office/officeart/2005/8/layout/vList2"/>
    <dgm:cxn modelId="{AC7BA891-CF6B-4966-B904-12FFDBF5092C}" type="presParOf" srcId="{4971ED71-D2C5-484A-9722-9BCA4ED800CC}" destId="{290C9E8A-F3E6-4175-B97E-8152BEBCF90F}"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4.xml><?xml version="1.0" encoding="utf-8"?>
<dgm:dataModel xmlns:dgm="http://schemas.openxmlformats.org/drawingml/2006/diagram" xmlns:a="http://schemas.openxmlformats.org/drawingml/2006/main">
  <dgm:ptLst>
    <dgm:pt modelId="{EC76185D-AED4-454E-809B-5549F488C08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394ECE51-1C16-4C27-A0C7-5EB72B6DD849}">
      <dgm:prSet/>
      <dgm:spPr/>
      <dgm:t>
        <a:bodyPr/>
        <a:lstStyle/>
        <a:p>
          <a:pPr rtl="0"/>
          <a:r>
            <a:rPr lang="el-GR" b="1" i="1" u="sng" dirty="0" smtClean="0"/>
            <a:t>Συμπεριφορές τελειοθηρίας </a:t>
          </a:r>
          <a:endParaRPr lang="el-GR" dirty="0"/>
        </a:p>
      </dgm:t>
    </dgm:pt>
    <dgm:pt modelId="{A06ACA41-694B-465C-984E-2A4EA1243C5A}" type="parTrans" cxnId="{6B91A0E7-EF55-4406-BF4C-38A7940D4459}">
      <dgm:prSet/>
      <dgm:spPr/>
      <dgm:t>
        <a:bodyPr/>
        <a:lstStyle/>
        <a:p>
          <a:endParaRPr lang="el-GR"/>
        </a:p>
      </dgm:t>
    </dgm:pt>
    <dgm:pt modelId="{DBBD215C-C5CB-48CD-8433-CC795339FB07}" type="sibTrans" cxnId="{6B91A0E7-EF55-4406-BF4C-38A7940D4459}">
      <dgm:prSet/>
      <dgm:spPr/>
      <dgm:t>
        <a:bodyPr/>
        <a:lstStyle/>
        <a:p>
          <a:endParaRPr lang="el-GR"/>
        </a:p>
      </dgm:t>
    </dgm:pt>
    <dgm:pt modelId="{1451A797-2879-45BA-AB88-F29F690A8F83}" type="pres">
      <dgm:prSet presAssocID="{EC76185D-AED4-454E-809B-5549F488C08A}" presName="linear" presStyleCnt="0">
        <dgm:presLayoutVars>
          <dgm:animLvl val="lvl"/>
          <dgm:resizeHandles val="exact"/>
        </dgm:presLayoutVars>
      </dgm:prSet>
      <dgm:spPr/>
      <dgm:t>
        <a:bodyPr/>
        <a:lstStyle/>
        <a:p>
          <a:endParaRPr lang="el-GR"/>
        </a:p>
      </dgm:t>
    </dgm:pt>
    <dgm:pt modelId="{A34D652D-98AF-4359-9362-F352E94C3352}" type="pres">
      <dgm:prSet presAssocID="{394ECE51-1C16-4C27-A0C7-5EB72B6DD849}" presName="parentText" presStyleLbl="node1" presStyleIdx="0" presStyleCnt="1">
        <dgm:presLayoutVars>
          <dgm:chMax val="0"/>
          <dgm:bulletEnabled val="1"/>
        </dgm:presLayoutVars>
      </dgm:prSet>
      <dgm:spPr/>
      <dgm:t>
        <a:bodyPr/>
        <a:lstStyle/>
        <a:p>
          <a:endParaRPr lang="el-GR"/>
        </a:p>
      </dgm:t>
    </dgm:pt>
  </dgm:ptLst>
  <dgm:cxnLst>
    <dgm:cxn modelId="{6B91A0E7-EF55-4406-BF4C-38A7940D4459}" srcId="{EC76185D-AED4-454E-809B-5549F488C08A}" destId="{394ECE51-1C16-4C27-A0C7-5EB72B6DD849}" srcOrd="0" destOrd="0" parTransId="{A06ACA41-694B-465C-984E-2A4EA1243C5A}" sibTransId="{DBBD215C-C5CB-48CD-8433-CC795339FB07}"/>
    <dgm:cxn modelId="{E77D3320-2E76-4F7F-BFF0-162CDD85C19B}" type="presOf" srcId="{EC76185D-AED4-454E-809B-5549F488C08A}" destId="{1451A797-2879-45BA-AB88-F29F690A8F83}" srcOrd="0" destOrd="0" presId="urn:microsoft.com/office/officeart/2005/8/layout/vList2"/>
    <dgm:cxn modelId="{EF4FF091-57E4-49E6-8542-18329E9D4EE8}" type="presOf" srcId="{394ECE51-1C16-4C27-A0C7-5EB72B6DD849}" destId="{A34D652D-98AF-4359-9362-F352E94C3352}" srcOrd="0" destOrd="0" presId="urn:microsoft.com/office/officeart/2005/8/layout/vList2"/>
    <dgm:cxn modelId="{9D88DAAB-32E7-4795-8C3C-B7C044B5ABA1}" type="presParOf" srcId="{1451A797-2879-45BA-AB88-F29F690A8F83}" destId="{A34D652D-98AF-4359-9362-F352E94C3352}"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5.xml><?xml version="1.0" encoding="utf-8"?>
<dgm:dataModel xmlns:dgm="http://schemas.openxmlformats.org/drawingml/2006/diagram" xmlns:a="http://schemas.openxmlformats.org/drawingml/2006/main">
  <dgm:ptLst>
    <dgm:pt modelId="{25E284C3-A4C4-4CA6-8EF7-6EC6F297A8D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B9BC1DE0-A003-47AA-8059-16D588B6016B}">
      <dgm:prSet/>
      <dgm:spPr/>
      <dgm:t>
        <a:bodyPr/>
        <a:lstStyle/>
        <a:p>
          <a:pPr rtl="0"/>
          <a:r>
            <a:rPr lang="en-US" b="1" i="0" smtClean="0"/>
            <a:t>Fennell, M. J. V. (1997). </a:t>
          </a:r>
          <a:r>
            <a:rPr lang="en-US" b="1" i="1" smtClean="0"/>
            <a:t>Low self-esteem: a cognitive perspective. </a:t>
          </a:r>
          <a:r>
            <a:rPr lang="el-GR" b="1" i="1" smtClean="0"/>
            <a:t>Behavioural and Cognitive Psychotherapy</a:t>
          </a:r>
          <a:r>
            <a:rPr lang="el-GR" b="1" i="0" smtClean="0"/>
            <a:t>, 25, 1–25.</a:t>
          </a:r>
          <a:endParaRPr lang="el-GR"/>
        </a:p>
      </dgm:t>
    </dgm:pt>
    <dgm:pt modelId="{AC1439FE-72A2-4EE8-AAFE-8B06EACAC260}" type="parTrans" cxnId="{671DEAA2-043D-4177-A0A0-9F0D3C7DE585}">
      <dgm:prSet/>
      <dgm:spPr/>
      <dgm:t>
        <a:bodyPr/>
        <a:lstStyle/>
        <a:p>
          <a:endParaRPr lang="el-GR"/>
        </a:p>
      </dgm:t>
    </dgm:pt>
    <dgm:pt modelId="{10018FE5-B1A1-40F2-99E3-14BCAB1CB3F7}" type="sibTrans" cxnId="{671DEAA2-043D-4177-A0A0-9F0D3C7DE585}">
      <dgm:prSet/>
      <dgm:spPr/>
      <dgm:t>
        <a:bodyPr/>
        <a:lstStyle/>
        <a:p>
          <a:endParaRPr lang="el-GR"/>
        </a:p>
      </dgm:t>
    </dgm:pt>
    <dgm:pt modelId="{5EFDE6E1-3A2D-4FB3-A708-737EA10FACE1}">
      <dgm:prSet/>
      <dgm:spPr/>
      <dgm:t>
        <a:bodyPr/>
        <a:lstStyle/>
        <a:p>
          <a:pPr rtl="0"/>
          <a:r>
            <a:rPr lang="en-US" b="1" i="0" smtClean="0"/>
            <a:t>Gelfand, M.J., Brett, J.M. (2004), </a:t>
          </a:r>
          <a:r>
            <a:rPr lang="en-US" b="1" i="1" smtClean="0"/>
            <a:t>The handbook of negotiation and Culture</a:t>
          </a:r>
          <a:r>
            <a:rPr lang="en-US" b="1" i="0" smtClean="0"/>
            <a:t>, Stanford Business Book</a:t>
          </a:r>
          <a:endParaRPr lang="el-GR"/>
        </a:p>
      </dgm:t>
    </dgm:pt>
    <dgm:pt modelId="{D2AEC9E8-CA3D-428A-B6B8-A1E4E169554E}" type="parTrans" cxnId="{19449823-3839-4493-AD9D-53FF8135068D}">
      <dgm:prSet/>
      <dgm:spPr/>
      <dgm:t>
        <a:bodyPr/>
        <a:lstStyle/>
        <a:p>
          <a:endParaRPr lang="el-GR"/>
        </a:p>
      </dgm:t>
    </dgm:pt>
    <dgm:pt modelId="{8DAD14A4-EBA8-4863-86FC-6330F1469936}" type="sibTrans" cxnId="{19449823-3839-4493-AD9D-53FF8135068D}">
      <dgm:prSet/>
      <dgm:spPr/>
      <dgm:t>
        <a:bodyPr/>
        <a:lstStyle/>
        <a:p>
          <a:endParaRPr lang="el-GR"/>
        </a:p>
      </dgm:t>
    </dgm:pt>
    <dgm:pt modelId="{A82F8B4C-2491-46E6-AF54-C0BEB0A1B935}">
      <dgm:prSet/>
      <dgm:spPr/>
      <dgm:t>
        <a:bodyPr/>
        <a:lstStyle/>
        <a:p>
          <a:pPr rtl="0"/>
          <a:r>
            <a:rPr lang="en-US" b="1" i="0" smtClean="0"/>
            <a:t>Thompson, Leigh (2011), </a:t>
          </a:r>
          <a:r>
            <a:rPr lang="en-US" b="1" i="1" smtClean="0"/>
            <a:t>The mind &amp; heart of the negotiator, </a:t>
          </a:r>
          <a:r>
            <a:rPr lang="en-US" b="1" i="0" smtClean="0"/>
            <a:t>Pearson Prentice</a:t>
          </a:r>
          <a:r>
            <a:rPr lang="en-US" b="1" i="1" smtClean="0"/>
            <a:t> </a:t>
          </a:r>
          <a:r>
            <a:rPr lang="en-US" b="1" i="0" smtClean="0"/>
            <a:t>Hall.</a:t>
          </a:r>
          <a:endParaRPr lang="el-GR"/>
        </a:p>
      </dgm:t>
    </dgm:pt>
    <dgm:pt modelId="{F602FC23-AF42-4FF8-9D25-D11B86B31A4E}" type="parTrans" cxnId="{5FE1A1C1-1359-4B68-BF68-79AC76DEAF28}">
      <dgm:prSet/>
      <dgm:spPr/>
      <dgm:t>
        <a:bodyPr/>
        <a:lstStyle/>
        <a:p>
          <a:endParaRPr lang="el-GR"/>
        </a:p>
      </dgm:t>
    </dgm:pt>
    <dgm:pt modelId="{C8597547-C0CE-4A2B-8B7C-5C1A664670C4}" type="sibTrans" cxnId="{5FE1A1C1-1359-4B68-BF68-79AC76DEAF28}">
      <dgm:prSet/>
      <dgm:spPr/>
      <dgm:t>
        <a:bodyPr/>
        <a:lstStyle/>
        <a:p>
          <a:endParaRPr lang="el-GR"/>
        </a:p>
      </dgm:t>
    </dgm:pt>
    <dgm:pt modelId="{E74B498F-E767-4F5C-8721-47D2C401ED99}">
      <dgm:prSet/>
      <dgm:spPr/>
      <dgm:t>
        <a:bodyPr/>
        <a:lstStyle/>
        <a:p>
          <a:pPr rtl="0"/>
          <a:r>
            <a:rPr lang="en-US" b="1" i="0" dirty="0" smtClean="0"/>
            <a:t>Young, Jeffrey,  </a:t>
          </a:r>
          <a:r>
            <a:rPr lang="en-US" b="1" i="1" dirty="0" smtClean="0"/>
            <a:t>Cognitive therapy for personality disorders: A schema-focused </a:t>
          </a:r>
          <a:r>
            <a:rPr lang="en-US" b="1" i="1" dirty="0" err="1" smtClean="0"/>
            <a:t>approach</a:t>
          </a:r>
          <a:r>
            <a:rPr lang="en-US" b="1" i="0" dirty="0" err="1" smtClean="0"/>
            <a:t>,Professional</a:t>
          </a:r>
          <a:r>
            <a:rPr lang="en-US" b="1" i="0" dirty="0" smtClean="0"/>
            <a:t> Resource Press, Sarasota FL (1994) </a:t>
          </a:r>
          <a:endParaRPr lang="el-GR" dirty="0"/>
        </a:p>
      </dgm:t>
    </dgm:pt>
    <dgm:pt modelId="{0AE9D348-29D5-4F77-B71C-09408F1AF445}" type="parTrans" cxnId="{A1F4A0FC-D96B-4934-83DF-E4BBD17A0B92}">
      <dgm:prSet/>
      <dgm:spPr/>
      <dgm:t>
        <a:bodyPr/>
        <a:lstStyle/>
        <a:p>
          <a:endParaRPr lang="el-GR"/>
        </a:p>
      </dgm:t>
    </dgm:pt>
    <dgm:pt modelId="{51BBB2A9-F8E1-49C9-B5BF-EE2EE1EC5419}" type="sibTrans" cxnId="{A1F4A0FC-D96B-4934-83DF-E4BBD17A0B92}">
      <dgm:prSet/>
      <dgm:spPr/>
      <dgm:t>
        <a:bodyPr/>
        <a:lstStyle/>
        <a:p>
          <a:endParaRPr lang="el-GR"/>
        </a:p>
      </dgm:t>
    </dgm:pt>
    <dgm:pt modelId="{89F09DFB-1212-4C7A-9BB2-4B4E48F84B75}" type="pres">
      <dgm:prSet presAssocID="{25E284C3-A4C4-4CA6-8EF7-6EC6F297A8D3}" presName="linear" presStyleCnt="0">
        <dgm:presLayoutVars>
          <dgm:animLvl val="lvl"/>
          <dgm:resizeHandles val="exact"/>
        </dgm:presLayoutVars>
      </dgm:prSet>
      <dgm:spPr/>
      <dgm:t>
        <a:bodyPr/>
        <a:lstStyle/>
        <a:p>
          <a:endParaRPr lang="el-GR"/>
        </a:p>
      </dgm:t>
    </dgm:pt>
    <dgm:pt modelId="{F445809B-293E-4F56-8C26-F95D2D3E7DE7}" type="pres">
      <dgm:prSet presAssocID="{B9BC1DE0-A003-47AA-8059-16D588B6016B}" presName="parentText" presStyleLbl="node1" presStyleIdx="0" presStyleCnt="4">
        <dgm:presLayoutVars>
          <dgm:chMax val="0"/>
          <dgm:bulletEnabled val="1"/>
        </dgm:presLayoutVars>
      </dgm:prSet>
      <dgm:spPr/>
      <dgm:t>
        <a:bodyPr/>
        <a:lstStyle/>
        <a:p>
          <a:endParaRPr lang="el-GR"/>
        </a:p>
      </dgm:t>
    </dgm:pt>
    <dgm:pt modelId="{98C735A9-6156-485F-9216-514A64DDA498}" type="pres">
      <dgm:prSet presAssocID="{10018FE5-B1A1-40F2-99E3-14BCAB1CB3F7}" presName="spacer" presStyleCnt="0"/>
      <dgm:spPr/>
    </dgm:pt>
    <dgm:pt modelId="{E12880A3-93FA-4AEF-99E6-B2A8D000433D}" type="pres">
      <dgm:prSet presAssocID="{5EFDE6E1-3A2D-4FB3-A708-737EA10FACE1}" presName="parentText" presStyleLbl="node1" presStyleIdx="1" presStyleCnt="4">
        <dgm:presLayoutVars>
          <dgm:chMax val="0"/>
          <dgm:bulletEnabled val="1"/>
        </dgm:presLayoutVars>
      </dgm:prSet>
      <dgm:spPr/>
      <dgm:t>
        <a:bodyPr/>
        <a:lstStyle/>
        <a:p>
          <a:endParaRPr lang="el-GR"/>
        </a:p>
      </dgm:t>
    </dgm:pt>
    <dgm:pt modelId="{A7E2D81E-9B4E-4034-92E9-BCCDAE23CCBD}" type="pres">
      <dgm:prSet presAssocID="{8DAD14A4-EBA8-4863-86FC-6330F1469936}" presName="spacer" presStyleCnt="0"/>
      <dgm:spPr/>
    </dgm:pt>
    <dgm:pt modelId="{96FAEA81-4CA3-426A-A54B-7B43B05A7EEE}" type="pres">
      <dgm:prSet presAssocID="{A82F8B4C-2491-46E6-AF54-C0BEB0A1B935}" presName="parentText" presStyleLbl="node1" presStyleIdx="2" presStyleCnt="4">
        <dgm:presLayoutVars>
          <dgm:chMax val="0"/>
          <dgm:bulletEnabled val="1"/>
        </dgm:presLayoutVars>
      </dgm:prSet>
      <dgm:spPr/>
      <dgm:t>
        <a:bodyPr/>
        <a:lstStyle/>
        <a:p>
          <a:endParaRPr lang="el-GR"/>
        </a:p>
      </dgm:t>
    </dgm:pt>
    <dgm:pt modelId="{2A157F08-42C4-4460-B8A8-2456BD9D6385}" type="pres">
      <dgm:prSet presAssocID="{C8597547-C0CE-4A2B-8B7C-5C1A664670C4}" presName="spacer" presStyleCnt="0"/>
      <dgm:spPr/>
    </dgm:pt>
    <dgm:pt modelId="{786F69D4-5269-4722-8B2D-12886172B9E3}" type="pres">
      <dgm:prSet presAssocID="{E74B498F-E767-4F5C-8721-47D2C401ED99}" presName="parentText" presStyleLbl="node1" presStyleIdx="3" presStyleCnt="4">
        <dgm:presLayoutVars>
          <dgm:chMax val="0"/>
          <dgm:bulletEnabled val="1"/>
        </dgm:presLayoutVars>
      </dgm:prSet>
      <dgm:spPr/>
      <dgm:t>
        <a:bodyPr/>
        <a:lstStyle/>
        <a:p>
          <a:endParaRPr lang="el-GR"/>
        </a:p>
      </dgm:t>
    </dgm:pt>
  </dgm:ptLst>
  <dgm:cxnLst>
    <dgm:cxn modelId="{D8982FB5-D86D-49C9-87C4-5CF64E70C7A5}" type="presOf" srcId="{25E284C3-A4C4-4CA6-8EF7-6EC6F297A8D3}" destId="{89F09DFB-1212-4C7A-9BB2-4B4E48F84B75}" srcOrd="0" destOrd="0" presId="urn:microsoft.com/office/officeart/2005/8/layout/vList2"/>
    <dgm:cxn modelId="{671DEAA2-043D-4177-A0A0-9F0D3C7DE585}" srcId="{25E284C3-A4C4-4CA6-8EF7-6EC6F297A8D3}" destId="{B9BC1DE0-A003-47AA-8059-16D588B6016B}" srcOrd="0" destOrd="0" parTransId="{AC1439FE-72A2-4EE8-AAFE-8B06EACAC260}" sibTransId="{10018FE5-B1A1-40F2-99E3-14BCAB1CB3F7}"/>
    <dgm:cxn modelId="{5FE1A1C1-1359-4B68-BF68-79AC76DEAF28}" srcId="{25E284C3-A4C4-4CA6-8EF7-6EC6F297A8D3}" destId="{A82F8B4C-2491-46E6-AF54-C0BEB0A1B935}" srcOrd="2" destOrd="0" parTransId="{F602FC23-AF42-4FF8-9D25-D11B86B31A4E}" sibTransId="{C8597547-C0CE-4A2B-8B7C-5C1A664670C4}"/>
    <dgm:cxn modelId="{5481E4C0-D721-4CE8-8AFD-5D62A2D0D28A}" type="presOf" srcId="{E74B498F-E767-4F5C-8721-47D2C401ED99}" destId="{786F69D4-5269-4722-8B2D-12886172B9E3}" srcOrd="0" destOrd="0" presId="urn:microsoft.com/office/officeart/2005/8/layout/vList2"/>
    <dgm:cxn modelId="{A1F4A0FC-D96B-4934-83DF-E4BBD17A0B92}" srcId="{25E284C3-A4C4-4CA6-8EF7-6EC6F297A8D3}" destId="{E74B498F-E767-4F5C-8721-47D2C401ED99}" srcOrd="3" destOrd="0" parTransId="{0AE9D348-29D5-4F77-B71C-09408F1AF445}" sibTransId="{51BBB2A9-F8E1-49C9-B5BF-EE2EE1EC5419}"/>
    <dgm:cxn modelId="{4ECD571D-5FE0-4580-9AC2-1FC055C7F095}" type="presOf" srcId="{5EFDE6E1-3A2D-4FB3-A708-737EA10FACE1}" destId="{E12880A3-93FA-4AEF-99E6-B2A8D000433D}" srcOrd="0" destOrd="0" presId="urn:microsoft.com/office/officeart/2005/8/layout/vList2"/>
    <dgm:cxn modelId="{E7174427-8104-4897-9BA3-CDF6518DB743}" type="presOf" srcId="{A82F8B4C-2491-46E6-AF54-C0BEB0A1B935}" destId="{96FAEA81-4CA3-426A-A54B-7B43B05A7EEE}" srcOrd="0" destOrd="0" presId="urn:microsoft.com/office/officeart/2005/8/layout/vList2"/>
    <dgm:cxn modelId="{00524F89-CF5B-4307-8B05-EDA2F5AAF7C9}" type="presOf" srcId="{B9BC1DE0-A003-47AA-8059-16D588B6016B}" destId="{F445809B-293E-4F56-8C26-F95D2D3E7DE7}" srcOrd="0" destOrd="0" presId="urn:microsoft.com/office/officeart/2005/8/layout/vList2"/>
    <dgm:cxn modelId="{19449823-3839-4493-AD9D-53FF8135068D}" srcId="{25E284C3-A4C4-4CA6-8EF7-6EC6F297A8D3}" destId="{5EFDE6E1-3A2D-4FB3-A708-737EA10FACE1}" srcOrd="1" destOrd="0" parTransId="{D2AEC9E8-CA3D-428A-B6B8-A1E4E169554E}" sibTransId="{8DAD14A4-EBA8-4863-86FC-6330F1469936}"/>
    <dgm:cxn modelId="{41EA1A97-0A3E-494B-BDD3-06471CB204FF}" type="presParOf" srcId="{89F09DFB-1212-4C7A-9BB2-4B4E48F84B75}" destId="{F445809B-293E-4F56-8C26-F95D2D3E7DE7}" srcOrd="0" destOrd="0" presId="urn:microsoft.com/office/officeart/2005/8/layout/vList2"/>
    <dgm:cxn modelId="{B7FDE825-383D-46C0-8A57-E1B056899F38}" type="presParOf" srcId="{89F09DFB-1212-4C7A-9BB2-4B4E48F84B75}" destId="{98C735A9-6156-485F-9216-514A64DDA498}" srcOrd="1" destOrd="0" presId="urn:microsoft.com/office/officeart/2005/8/layout/vList2"/>
    <dgm:cxn modelId="{9FF582B1-CF49-4C35-B5F0-4A1426009A34}" type="presParOf" srcId="{89F09DFB-1212-4C7A-9BB2-4B4E48F84B75}" destId="{E12880A3-93FA-4AEF-99E6-B2A8D000433D}" srcOrd="2" destOrd="0" presId="urn:microsoft.com/office/officeart/2005/8/layout/vList2"/>
    <dgm:cxn modelId="{1CBF16C7-6DF7-4D2F-A2C4-2EA666CE6993}" type="presParOf" srcId="{89F09DFB-1212-4C7A-9BB2-4B4E48F84B75}" destId="{A7E2D81E-9B4E-4034-92E9-BCCDAE23CCBD}" srcOrd="3" destOrd="0" presId="urn:microsoft.com/office/officeart/2005/8/layout/vList2"/>
    <dgm:cxn modelId="{2275251A-A0F0-405B-A2E7-25636DBE17CA}" type="presParOf" srcId="{89F09DFB-1212-4C7A-9BB2-4B4E48F84B75}" destId="{96FAEA81-4CA3-426A-A54B-7B43B05A7EEE}" srcOrd="4" destOrd="0" presId="urn:microsoft.com/office/officeart/2005/8/layout/vList2"/>
    <dgm:cxn modelId="{06B9B1BB-4EF9-4E70-859A-E0D0D77F1476}" type="presParOf" srcId="{89F09DFB-1212-4C7A-9BB2-4B4E48F84B75}" destId="{2A157F08-42C4-4460-B8A8-2456BD9D6385}" srcOrd="5" destOrd="0" presId="urn:microsoft.com/office/officeart/2005/8/layout/vList2"/>
    <dgm:cxn modelId="{0F44538C-4199-4B64-8713-F75F30A1415A}" type="presParOf" srcId="{89F09DFB-1212-4C7A-9BB2-4B4E48F84B75}" destId="{786F69D4-5269-4722-8B2D-12886172B9E3}"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6.xml><?xml version="1.0" encoding="utf-8"?>
<dgm:dataModel xmlns:dgm="http://schemas.openxmlformats.org/drawingml/2006/diagram" xmlns:a="http://schemas.openxmlformats.org/drawingml/2006/main">
  <dgm:ptLst>
    <dgm:pt modelId="{927D9F9D-4C8C-4D30-BADA-7CE0FC30439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EC23B710-D995-498F-BCD6-81DF2002E44A}">
      <dgm:prSet/>
      <dgm:spPr/>
      <dgm:t>
        <a:bodyPr/>
        <a:lstStyle/>
        <a:p>
          <a:pPr rtl="0"/>
          <a:r>
            <a:rPr lang="el-GR" b="1" i="1" u="sng" smtClean="0"/>
            <a:t>ΒΙΒΛΙΟΓΡΑΦΙΑ</a:t>
          </a:r>
          <a:endParaRPr lang="el-GR"/>
        </a:p>
      </dgm:t>
    </dgm:pt>
    <dgm:pt modelId="{E5B1216F-8B98-490B-8C37-2A16F486D7F5}" type="parTrans" cxnId="{B30AB87B-85C6-4E7C-B714-E9350A091C43}">
      <dgm:prSet/>
      <dgm:spPr/>
      <dgm:t>
        <a:bodyPr/>
        <a:lstStyle/>
        <a:p>
          <a:endParaRPr lang="el-GR"/>
        </a:p>
      </dgm:t>
    </dgm:pt>
    <dgm:pt modelId="{2B487C2D-88D2-4F1F-975E-3DBD42749FE9}" type="sibTrans" cxnId="{B30AB87B-85C6-4E7C-B714-E9350A091C43}">
      <dgm:prSet/>
      <dgm:spPr/>
      <dgm:t>
        <a:bodyPr/>
        <a:lstStyle/>
        <a:p>
          <a:endParaRPr lang="el-GR"/>
        </a:p>
      </dgm:t>
    </dgm:pt>
    <dgm:pt modelId="{79B1CD66-6E66-4028-819B-F8FA92A7323F}" type="pres">
      <dgm:prSet presAssocID="{927D9F9D-4C8C-4D30-BADA-7CE0FC304394}" presName="linear" presStyleCnt="0">
        <dgm:presLayoutVars>
          <dgm:animLvl val="lvl"/>
          <dgm:resizeHandles val="exact"/>
        </dgm:presLayoutVars>
      </dgm:prSet>
      <dgm:spPr/>
      <dgm:t>
        <a:bodyPr/>
        <a:lstStyle/>
        <a:p>
          <a:endParaRPr lang="el-GR"/>
        </a:p>
      </dgm:t>
    </dgm:pt>
    <dgm:pt modelId="{8AAC39CD-42ED-4F09-A566-927F88154AD8}" type="pres">
      <dgm:prSet presAssocID="{EC23B710-D995-498F-BCD6-81DF2002E44A}" presName="parentText" presStyleLbl="node1" presStyleIdx="0" presStyleCnt="1">
        <dgm:presLayoutVars>
          <dgm:chMax val="0"/>
          <dgm:bulletEnabled val="1"/>
        </dgm:presLayoutVars>
      </dgm:prSet>
      <dgm:spPr/>
      <dgm:t>
        <a:bodyPr/>
        <a:lstStyle/>
        <a:p>
          <a:endParaRPr lang="el-GR"/>
        </a:p>
      </dgm:t>
    </dgm:pt>
  </dgm:ptLst>
  <dgm:cxnLst>
    <dgm:cxn modelId="{B30AB87B-85C6-4E7C-B714-E9350A091C43}" srcId="{927D9F9D-4C8C-4D30-BADA-7CE0FC304394}" destId="{EC23B710-D995-498F-BCD6-81DF2002E44A}" srcOrd="0" destOrd="0" parTransId="{E5B1216F-8B98-490B-8C37-2A16F486D7F5}" sibTransId="{2B487C2D-88D2-4F1F-975E-3DBD42749FE9}"/>
    <dgm:cxn modelId="{BE701CB0-9030-4743-A54B-D8B0C14FADDD}" type="presOf" srcId="{EC23B710-D995-498F-BCD6-81DF2002E44A}" destId="{8AAC39CD-42ED-4F09-A566-927F88154AD8}" srcOrd="0" destOrd="0" presId="urn:microsoft.com/office/officeart/2005/8/layout/vList2"/>
    <dgm:cxn modelId="{79A4A762-E67C-475D-99F8-ABF29B617A1C}" type="presOf" srcId="{927D9F9D-4C8C-4D30-BADA-7CE0FC304394}" destId="{79B1CD66-6E66-4028-819B-F8FA92A7323F}" srcOrd="0" destOrd="0" presId="urn:microsoft.com/office/officeart/2005/8/layout/vList2"/>
    <dgm:cxn modelId="{1A08F843-BF12-4C7D-A389-8F908D5F05FB}" type="presParOf" srcId="{79B1CD66-6E66-4028-819B-F8FA92A7323F}" destId="{8AAC39CD-42ED-4F09-A566-927F88154AD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2D2053F-021A-48E0-BB1D-253B05A77C6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DD7E61F2-EEE4-48FD-8CB1-1920E068F195}">
      <dgm:prSet/>
      <dgm:spPr/>
      <dgm:t>
        <a:bodyPr/>
        <a:lstStyle/>
        <a:p>
          <a:pPr rtl="0"/>
          <a:r>
            <a:rPr lang="el-GR" u="sng" dirty="0" smtClean="0"/>
            <a:t>Εάν ένα άτομο διακατέχεται από χαμηλή αυτοεκτίμηση</a:t>
          </a:r>
          <a:r>
            <a:rPr lang="en-US" u="sng" dirty="0" smtClean="0"/>
            <a:t>...</a:t>
          </a:r>
          <a:endParaRPr lang="el-GR" dirty="0"/>
        </a:p>
      </dgm:t>
    </dgm:pt>
    <dgm:pt modelId="{12B86058-73A8-4E2B-8582-5ABDB9044FD5}" type="parTrans" cxnId="{DDD8941D-3ED1-4CB3-B91C-2D5D7F7FF7E0}">
      <dgm:prSet/>
      <dgm:spPr/>
      <dgm:t>
        <a:bodyPr/>
        <a:lstStyle/>
        <a:p>
          <a:endParaRPr lang="el-GR"/>
        </a:p>
      </dgm:t>
    </dgm:pt>
    <dgm:pt modelId="{AAFCE698-4C05-41CF-9233-A5075BB6B964}" type="sibTrans" cxnId="{DDD8941D-3ED1-4CB3-B91C-2D5D7F7FF7E0}">
      <dgm:prSet/>
      <dgm:spPr/>
      <dgm:t>
        <a:bodyPr/>
        <a:lstStyle/>
        <a:p>
          <a:endParaRPr lang="el-GR"/>
        </a:p>
      </dgm:t>
    </dgm:pt>
    <dgm:pt modelId="{1FCE6EEC-2788-4ECC-81AB-30E07CB8C354}" type="pres">
      <dgm:prSet presAssocID="{E2D2053F-021A-48E0-BB1D-253B05A77C62}" presName="linear" presStyleCnt="0">
        <dgm:presLayoutVars>
          <dgm:animLvl val="lvl"/>
          <dgm:resizeHandles val="exact"/>
        </dgm:presLayoutVars>
      </dgm:prSet>
      <dgm:spPr/>
      <dgm:t>
        <a:bodyPr/>
        <a:lstStyle/>
        <a:p>
          <a:endParaRPr lang="el-GR"/>
        </a:p>
      </dgm:t>
    </dgm:pt>
    <dgm:pt modelId="{C2E0B3D8-6EC4-47E4-87E8-EFE4D3EBC11E}" type="pres">
      <dgm:prSet presAssocID="{DD7E61F2-EEE4-48FD-8CB1-1920E068F195}" presName="parentText" presStyleLbl="node1" presStyleIdx="0" presStyleCnt="1">
        <dgm:presLayoutVars>
          <dgm:chMax val="0"/>
          <dgm:bulletEnabled val="1"/>
        </dgm:presLayoutVars>
      </dgm:prSet>
      <dgm:spPr/>
      <dgm:t>
        <a:bodyPr/>
        <a:lstStyle/>
        <a:p>
          <a:endParaRPr lang="el-GR"/>
        </a:p>
      </dgm:t>
    </dgm:pt>
  </dgm:ptLst>
  <dgm:cxnLst>
    <dgm:cxn modelId="{DDD8941D-3ED1-4CB3-B91C-2D5D7F7FF7E0}" srcId="{E2D2053F-021A-48E0-BB1D-253B05A77C62}" destId="{DD7E61F2-EEE4-48FD-8CB1-1920E068F195}" srcOrd="0" destOrd="0" parTransId="{12B86058-73A8-4E2B-8582-5ABDB9044FD5}" sibTransId="{AAFCE698-4C05-41CF-9233-A5075BB6B964}"/>
    <dgm:cxn modelId="{C4983E94-F440-4580-A047-E1560BDDD82D}" type="presOf" srcId="{DD7E61F2-EEE4-48FD-8CB1-1920E068F195}" destId="{C2E0B3D8-6EC4-47E4-87E8-EFE4D3EBC11E}" srcOrd="0" destOrd="0" presId="urn:microsoft.com/office/officeart/2005/8/layout/vList2"/>
    <dgm:cxn modelId="{CB1A29CA-B5EA-46CA-8C46-779247328583}" type="presOf" srcId="{E2D2053F-021A-48E0-BB1D-253B05A77C62}" destId="{1FCE6EEC-2788-4ECC-81AB-30E07CB8C354}" srcOrd="0" destOrd="0" presId="urn:microsoft.com/office/officeart/2005/8/layout/vList2"/>
    <dgm:cxn modelId="{2E3763F7-D493-4AFD-9005-45AAE158125B}" type="presParOf" srcId="{1FCE6EEC-2788-4ECC-81AB-30E07CB8C354}" destId="{C2E0B3D8-6EC4-47E4-87E8-EFE4D3EBC11E}"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ECD6E58-7C41-4B8F-B1F6-269CD765C84D}"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el-GR"/>
        </a:p>
      </dgm:t>
    </dgm:pt>
    <dgm:pt modelId="{0E9E0451-F3D2-4ECA-92A9-8445DC671E3F}">
      <dgm:prSet/>
      <dgm:spPr/>
      <dgm:t>
        <a:bodyPr/>
        <a:lstStyle/>
        <a:p>
          <a:pPr rtl="0"/>
          <a:r>
            <a:rPr lang="el-GR" b="0" i="0" dirty="0" smtClean="0">
              <a:latin typeface="+mj-lt"/>
            </a:rPr>
            <a:t>Η αυτοεκτίμηση είναι η άποψη που έχουμε για τον εαυτό μας και η αίσθηση της προσωπικής μας αξίας . </a:t>
          </a:r>
          <a:endParaRPr lang="el-GR" dirty="0">
            <a:latin typeface="+mj-lt"/>
          </a:endParaRPr>
        </a:p>
      </dgm:t>
    </dgm:pt>
    <dgm:pt modelId="{F45749B9-F39C-4EFD-8179-54C826B10902}" type="parTrans" cxnId="{EA1FB9BC-B541-48CA-B28A-54A2F081E288}">
      <dgm:prSet/>
      <dgm:spPr/>
      <dgm:t>
        <a:bodyPr/>
        <a:lstStyle/>
        <a:p>
          <a:endParaRPr lang="el-GR"/>
        </a:p>
      </dgm:t>
    </dgm:pt>
    <dgm:pt modelId="{D97F4869-9FD9-457B-A607-00FDFBCADA21}" type="sibTrans" cxnId="{EA1FB9BC-B541-48CA-B28A-54A2F081E288}">
      <dgm:prSet/>
      <dgm:spPr/>
      <dgm:t>
        <a:bodyPr/>
        <a:lstStyle/>
        <a:p>
          <a:endParaRPr lang="el-GR"/>
        </a:p>
      </dgm:t>
    </dgm:pt>
    <dgm:pt modelId="{5E292670-F407-4178-98F9-38950A87864C}">
      <dgm:prSet/>
      <dgm:spPr/>
      <dgm:t>
        <a:bodyPr/>
        <a:lstStyle/>
        <a:p>
          <a:pPr rtl="0"/>
          <a:r>
            <a:rPr lang="el-GR" b="0" i="0" dirty="0" smtClean="0">
              <a:latin typeface="+mj-lt"/>
            </a:rPr>
            <a:t>Είναι μια γενική και απόλυτη </a:t>
          </a:r>
          <a:r>
            <a:rPr lang="en-US" b="0" i="0" dirty="0" smtClean="0">
              <a:latin typeface="+mj-lt"/>
            </a:rPr>
            <a:t>‘</a:t>
          </a:r>
          <a:r>
            <a:rPr lang="el-GR" b="0" i="0" dirty="0" smtClean="0">
              <a:latin typeface="+mj-lt"/>
            </a:rPr>
            <a:t>εικόνα΄ του εαυτού μας που έχουμε ΜΑΘΕΙ κατά τη διάρκεια της ζωής μας και που καθορίζει αναλόγως τις καταστάσεις τη συμπεριφορά, τις σκέψεις και τα συναισθήματα μας. </a:t>
          </a:r>
          <a:endParaRPr lang="el-GR" dirty="0">
            <a:latin typeface="+mj-lt"/>
          </a:endParaRPr>
        </a:p>
      </dgm:t>
    </dgm:pt>
    <dgm:pt modelId="{C64DBC2F-B8AA-4C02-85AC-51ECCD537F24}" type="parTrans" cxnId="{57FB6E9F-13D1-42C5-804A-184983A19C9D}">
      <dgm:prSet/>
      <dgm:spPr/>
      <dgm:t>
        <a:bodyPr/>
        <a:lstStyle/>
        <a:p>
          <a:endParaRPr lang="el-GR"/>
        </a:p>
      </dgm:t>
    </dgm:pt>
    <dgm:pt modelId="{50EEF452-B5A2-4712-BC84-336FAED27937}" type="sibTrans" cxnId="{57FB6E9F-13D1-42C5-804A-184983A19C9D}">
      <dgm:prSet/>
      <dgm:spPr/>
      <dgm:t>
        <a:bodyPr/>
        <a:lstStyle/>
        <a:p>
          <a:endParaRPr lang="el-GR"/>
        </a:p>
      </dgm:t>
    </dgm:pt>
    <dgm:pt modelId="{5C314881-C170-418E-AED9-24973420E931}">
      <dgm:prSet/>
      <dgm:spPr/>
      <dgm:t>
        <a:bodyPr/>
        <a:lstStyle/>
        <a:p>
          <a:pPr rtl="0"/>
          <a:r>
            <a:rPr lang="el-GR" b="0" i="0" dirty="0" smtClean="0">
              <a:latin typeface="+mj-lt"/>
            </a:rPr>
            <a:t>Τόσο σε σχέση με το περιβάλλον και τους άλλους...</a:t>
          </a:r>
          <a:r>
            <a:rPr lang="el-GR" b="0" i="0" dirty="0" err="1" smtClean="0">
              <a:latin typeface="+mj-lt"/>
            </a:rPr>
            <a:t>οσο</a:t>
          </a:r>
          <a:r>
            <a:rPr lang="el-GR" b="0" i="0" dirty="0" smtClean="0">
              <a:latin typeface="+mj-lt"/>
            </a:rPr>
            <a:t> και σε σχέση με τον εαυτό μας. </a:t>
          </a:r>
          <a:endParaRPr lang="el-GR" dirty="0">
            <a:latin typeface="+mj-lt"/>
          </a:endParaRPr>
        </a:p>
      </dgm:t>
    </dgm:pt>
    <dgm:pt modelId="{FC17E013-45FF-4EDA-AC23-374EA29FE67A}" type="parTrans" cxnId="{F5372713-C81B-4482-88C1-3D9AC55C9F18}">
      <dgm:prSet/>
      <dgm:spPr/>
      <dgm:t>
        <a:bodyPr/>
        <a:lstStyle/>
        <a:p>
          <a:endParaRPr lang="el-GR"/>
        </a:p>
      </dgm:t>
    </dgm:pt>
    <dgm:pt modelId="{7C086508-A018-4A91-9ADF-DCB143A533F2}" type="sibTrans" cxnId="{F5372713-C81B-4482-88C1-3D9AC55C9F18}">
      <dgm:prSet/>
      <dgm:spPr/>
      <dgm:t>
        <a:bodyPr/>
        <a:lstStyle/>
        <a:p>
          <a:endParaRPr lang="el-GR"/>
        </a:p>
      </dgm:t>
    </dgm:pt>
    <dgm:pt modelId="{53900089-AC52-4DE7-BB59-E1A97475DD6A}" type="pres">
      <dgm:prSet presAssocID="{4ECD6E58-7C41-4B8F-B1F6-269CD765C84D}" presName="Name0" presStyleCnt="0">
        <dgm:presLayoutVars>
          <dgm:chMax val="7"/>
          <dgm:dir/>
          <dgm:animLvl val="lvl"/>
          <dgm:resizeHandles val="exact"/>
        </dgm:presLayoutVars>
      </dgm:prSet>
      <dgm:spPr/>
      <dgm:t>
        <a:bodyPr/>
        <a:lstStyle/>
        <a:p>
          <a:endParaRPr lang="el-GR"/>
        </a:p>
      </dgm:t>
    </dgm:pt>
    <dgm:pt modelId="{C1695533-E980-4BAB-A823-C9AAD8BD8D59}" type="pres">
      <dgm:prSet presAssocID="{0E9E0451-F3D2-4ECA-92A9-8445DC671E3F}" presName="circle1" presStyleLbl="node1" presStyleIdx="0" presStyleCnt="3"/>
      <dgm:spPr/>
    </dgm:pt>
    <dgm:pt modelId="{4B8FA730-04E4-43F2-93C2-6BC8910CA24E}" type="pres">
      <dgm:prSet presAssocID="{0E9E0451-F3D2-4ECA-92A9-8445DC671E3F}" presName="space" presStyleCnt="0"/>
      <dgm:spPr/>
    </dgm:pt>
    <dgm:pt modelId="{4EF3B7D0-CC99-401B-9BA4-1613F43F0326}" type="pres">
      <dgm:prSet presAssocID="{0E9E0451-F3D2-4ECA-92A9-8445DC671E3F}" presName="rect1" presStyleLbl="alignAcc1" presStyleIdx="0" presStyleCnt="3"/>
      <dgm:spPr/>
      <dgm:t>
        <a:bodyPr/>
        <a:lstStyle/>
        <a:p>
          <a:endParaRPr lang="el-GR"/>
        </a:p>
      </dgm:t>
    </dgm:pt>
    <dgm:pt modelId="{74DDDC39-319F-4477-A59C-11EFF77BEB55}" type="pres">
      <dgm:prSet presAssocID="{5E292670-F407-4178-98F9-38950A87864C}" presName="vertSpace2" presStyleLbl="node1" presStyleIdx="0" presStyleCnt="3"/>
      <dgm:spPr/>
    </dgm:pt>
    <dgm:pt modelId="{D8523450-776D-478D-B827-686C2EACFAD7}" type="pres">
      <dgm:prSet presAssocID="{5E292670-F407-4178-98F9-38950A87864C}" presName="circle2" presStyleLbl="node1" presStyleIdx="1" presStyleCnt="3"/>
      <dgm:spPr/>
    </dgm:pt>
    <dgm:pt modelId="{5C95B4F7-49CE-4120-B604-994265FFF90D}" type="pres">
      <dgm:prSet presAssocID="{5E292670-F407-4178-98F9-38950A87864C}" presName="rect2" presStyleLbl="alignAcc1" presStyleIdx="1" presStyleCnt="3"/>
      <dgm:spPr/>
      <dgm:t>
        <a:bodyPr/>
        <a:lstStyle/>
        <a:p>
          <a:endParaRPr lang="el-GR"/>
        </a:p>
      </dgm:t>
    </dgm:pt>
    <dgm:pt modelId="{9C3600E5-68B6-4E17-A7FC-9B8B86EDFE6D}" type="pres">
      <dgm:prSet presAssocID="{5C314881-C170-418E-AED9-24973420E931}" presName="vertSpace3" presStyleLbl="node1" presStyleIdx="1" presStyleCnt="3"/>
      <dgm:spPr/>
    </dgm:pt>
    <dgm:pt modelId="{608836AE-A8DD-4820-ACE5-859013A3845E}" type="pres">
      <dgm:prSet presAssocID="{5C314881-C170-418E-AED9-24973420E931}" presName="circle3" presStyleLbl="node1" presStyleIdx="2" presStyleCnt="3"/>
      <dgm:spPr/>
    </dgm:pt>
    <dgm:pt modelId="{6F6782DF-1302-4F5E-8DE0-F4BF5BE760A4}" type="pres">
      <dgm:prSet presAssocID="{5C314881-C170-418E-AED9-24973420E931}" presName="rect3" presStyleLbl="alignAcc1" presStyleIdx="2" presStyleCnt="3"/>
      <dgm:spPr/>
      <dgm:t>
        <a:bodyPr/>
        <a:lstStyle/>
        <a:p>
          <a:endParaRPr lang="el-GR"/>
        </a:p>
      </dgm:t>
    </dgm:pt>
    <dgm:pt modelId="{827BB82C-2FB6-4841-8169-287B655FB3AC}" type="pres">
      <dgm:prSet presAssocID="{0E9E0451-F3D2-4ECA-92A9-8445DC671E3F}" presName="rect1ParTxNoCh" presStyleLbl="alignAcc1" presStyleIdx="2" presStyleCnt="3">
        <dgm:presLayoutVars>
          <dgm:chMax val="1"/>
          <dgm:bulletEnabled val="1"/>
        </dgm:presLayoutVars>
      </dgm:prSet>
      <dgm:spPr/>
      <dgm:t>
        <a:bodyPr/>
        <a:lstStyle/>
        <a:p>
          <a:endParaRPr lang="el-GR"/>
        </a:p>
      </dgm:t>
    </dgm:pt>
    <dgm:pt modelId="{DEE2C9B9-DBBD-4938-970E-F00C8FA189C0}" type="pres">
      <dgm:prSet presAssocID="{5E292670-F407-4178-98F9-38950A87864C}" presName="rect2ParTxNoCh" presStyleLbl="alignAcc1" presStyleIdx="2" presStyleCnt="3">
        <dgm:presLayoutVars>
          <dgm:chMax val="1"/>
          <dgm:bulletEnabled val="1"/>
        </dgm:presLayoutVars>
      </dgm:prSet>
      <dgm:spPr/>
      <dgm:t>
        <a:bodyPr/>
        <a:lstStyle/>
        <a:p>
          <a:endParaRPr lang="el-GR"/>
        </a:p>
      </dgm:t>
    </dgm:pt>
    <dgm:pt modelId="{41A9D689-6C6B-4154-8EDD-48D99282E750}" type="pres">
      <dgm:prSet presAssocID="{5C314881-C170-418E-AED9-24973420E931}" presName="rect3ParTxNoCh" presStyleLbl="alignAcc1" presStyleIdx="2" presStyleCnt="3">
        <dgm:presLayoutVars>
          <dgm:chMax val="1"/>
          <dgm:bulletEnabled val="1"/>
        </dgm:presLayoutVars>
      </dgm:prSet>
      <dgm:spPr/>
      <dgm:t>
        <a:bodyPr/>
        <a:lstStyle/>
        <a:p>
          <a:endParaRPr lang="el-GR"/>
        </a:p>
      </dgm:t>
    </dgm:pt>
  </dgm:ptLst>
  <dgm:cxnLst>
    <dgm:cxn modelId="{C85927CE-5E22-44A9-8D8E-0D290C2F0DDC}" type="presOf" srcId="{0E9E0451-F3D2-4ECA-92A9-8445DC671E3F}" destId="{827BB82C-2FB6-4841-8169-287B655FB3AC}" srcOrd="1" destOrd="0" presId="urn:microsoft.com/office/officeart/2005/8/layout/target3"/>
    <dgm:cxn modelId="{73C67F55-7C55-4BD2-B4B5-7A63A74C9F91}" type="presOf" srcId="{5C314881-C170-418E-AED9-24973420E931}" destId="{6F6782DF-1302-4F5E-8DE0-F4BF5BE760A4}" srcOrd="0" destOrd="0" presId="urn:microsoft.com/office/officeart/2005/8/layout/target3"/>
    <dgm:cxn modelId="{EA1FB9BC-B541-48CA-B28A-54A2F081E288}" srcId="{4ECD6E58-7C41-4B8F-B1F6-269CD765C84D}" destId="{0E9E0451-F3D2-4ECA-92A9-8445DC671E3F}" srcOrd="0" destOrd="0" parTransId="{F45749B9-F39C-4EFD-8179-54C826B10902}" sibTransId="{D97F4869-9FD9-457B-A607-00FDFBCADA21}"/>
    <dgm:cxn modelId="{F5372713-C81B-4482-88C1-3D9AC55C9F18}" srcId="{4ECD6E58-7C41-4B8F-B1F6-269CD765C84D}" destId="{5C314881-C170-418E-AED9-24973420E931}" srcOrd="2" destOrd="0" parTransId="{FC17E013-45FF-4EDA-AC23-374EA29FE67A}" sibTransId="{7C086508-A018-4A91-9ADF-DCB143A533F2}"/>
    <dgm:cxn modelId="{D6D8F1BE-4A85-4F67-8631-6535A85FE828}" type="presOf" srcId="{5C314881-C170-418E-AED9-24973420E931}" destId="{41A9D689-6C6B-4154-8EDD-48D99282E750}" srcOrd="1" destOrd="0" presId="urn:microsoft.com/office/officeart/2005/8/layout/target3"/>
    <dgm:cxn modelId="{0CE35C55-0791-483A-A614-4F0E75C3E91F}" type="presOf" srcId="{5E292670-F407-4178-98F9-38950A87864C}" destId="{DEE2C9B9-DBBD-4938-970E-F00C8FA189C0}" srcOrd="1" destOrd="0" presId="urn:microsoft.com/office/officeart/2005/8/layout/target3"/>
    <dgm:cxn modelId="{AFB10C90-16BF-46F4-823F-E13F697CE282}" type="presOf" srcId="{0E9E0451-F3D2-4ECA-92A9-8445DC671E3F}" destId="{4EF3B7D0-CC99-401B-9BA4-1613F43F0326}" srcOrd="0" destOrd="0" presId="urn:microsoft.com/office/officeart/2005/8/layout/target3"/>
    <dgm:cxn modelId="{57FB6E9F-13D1-42C5-804A-184983A19C9D}" srcId="{4ECD6E58-7C41-4B8F-B1F6-269CD765C84D}" destId="{5E292670-F407-4178-98F9-38950A87864C}" srcOrd="1" destOrd="0" parTransId="{C64DBC2F-B8AA-4C02-85AC-51ECCD537F24}" sibTransId="{50EEF452-B5A2-4712-BC84-336FAED27937}"/>
    <dgm:cxn modelId="{63074E63-FDC3-4775-B766-2485D4A79765}" type="presOf" srcId="{5E292670-F407-4178-98F9-38950A87864C}" destId="{5C95B4F7-49CE-4120-B604-994265FFF90D}" srcOrd="0" destOrd="0" presId="urn:microsoft.com/office/officeart/2005/8/layout/target3"/>
    <dgm:cxn modelId="{AE1F1A1D-9CAC-4D07-90C9-C41C743D2A20}" type="presOf" srcId="{4ECD6E58-7C41-4B8F-B1F6-269CD765C84D}" destId="{53900089-AC52-4DE7-BB59-E1A97475DD6A}" srcOrd="0" destOrd="0" presId="urn:microsoft.com/office/officeart/2005/8/layout/target3"/>
    <dgm:cxn modelId="{E61AB07C-458A-4F7C-8D22-5F9D817620FF}" type="presParOf" srcId="{53900089-AC52-4DE7-BB59-E1A97475DD6A}" destId="{C1695533-E980-4BAB-A823-C9AAD8BD8D59}" srcOrd="0" destOrd="0" presId="urn:microsoft.com/office/officeart/2005/8/layout/target3"/>
    <dgm:cxn modelId="{F7E89275-A60C-4B71-AFDB-42786C509CC5}" type="presParOf" srcId="{53900089-AC52-4DE7-BB59-E1A97475DD6A}" destId="{4B8FA730-04E4-43F2-93C2-6BC8910CA24E}" srcOrd="1" destOrd="0" presId="urn:microsoft.com/office/officeart/2005/8/layout/target3"/>
    <dgm:cxn modelId="{A417288C-8F07-487E-B36E-48CA9934A0AF}" type="presParOf" srcId="{53900089-AC52-4DE7-BB59-E1A97475DD6A}" destId="{4EF3B7D0-CC99-401B-9BA4-1613F43F0326}" srcOrd="2" destOrd="0" presId="urn:microsoft.com/office/officeart/2005/8/layout/target3"/>
    <dgm:cxn modelId="{E628B8F5-C319-4E2A-B7D2-1FF0622B6884}" type="presParOf" srcId="{53900089-AC52-4DE7-BB59-E1A97475DD6A}" destId="{74DDDC39-319F-4477-A59C-11EFF77BEB55}" srcOrd="3" destOrd="0" presId="urn:microsoft.com/office/officeart/2005/8/layout/target3"/>
    <dgm:cxn modelId="{7366C861-EE48-401A-BA6D-D5A91160AE82}" type="presParOf" srcId="{53900089-AC52-4DE7-BB59-E1A97475DD6A}" destId="{D8523450-776D-478D-B827-686C2EACFAD7}" srcOrd="4" destOrd="0" presId="urn:microsoft.com/office/officeart/2005/8/layout/target3"/>
    <dgm:cxn modelId="{6682E05D-4511-44E6-9E11-5A4F51877F8A}" type="presParOf" srcId="{53900089-AC52-4DE7-BB59-E1A97475DD6A}" destId="{5C95B4F7-49CE-4120-B604-994265FFF90D}" srcOrd="5" destOrd="0" presId="urn:microsoft.com/office/officeart/2005/8/layout/target3"/>
    <dgm:cxn modelId="{B0176DC6-5CED-47FA-B367-9E07664392D2}" type="presParOf" srcId="{53900089-AC52-4DE7-BB59-E1A97475DD6A}" destId="{9C3600E5-68B6-4E17-A7FC-9B8B86EDFE6D}" srcOrd="6" destOrd="0" presId="urn:microsoft.com/office/officeart/2005/8/layout/target3"/>
    <dgm:cxn modelId="{8F0094C5-30B2-45C9-A884-E914864953FF}" type="presParOf" srcId="{53900089-AC52-4DE7-BB59-E1A97475DD6A}" destId="{608836AE-A8DD-4820-ACE5-859013A3845E}" srcOrd="7" destOrd="0" presId="urn:microsoft.com/office/officeart/2005/8/layout/target3"/>
    <dgm:cxn modelId="{1825AD8D-1643-440B-BCB2-505C927A095C}" type="presParOf" srcId="{53900089-AC52-4DE7-BB59-E1A97475DD6A}" destId="{6F6782DF-1302-4F5E-8DE0-F4BF5BE760A4}" srcOrd="8" destOrd="0" presId="urn:microsoft.com/office/officeart/2005/8/layout/target3"/>
    <dgm:cxn modelId="{11D7D8F8-C277-499B-8A9E-74D6DB0F1342}" type="presParOf" srcId="{53900089-AC52-4DE7-BB59-E1A97475DD6A}" destId="{827BB82C-2FB6-4841-8169-287B655FB3AC}" srcOrd="9" destOrd="0" presId="urn:microsoft.com/office/officeart/2005/8/layout/target3"/>
    <dgm:cxn modelId="{5F23768E-1DBF-4955-8E27-26365951C12E}" type="presParOf" srcId="{53900089-AC52-4DE7-BB59-E1A97475DD6A}" destId="{DEE2C9B9-DBBD-4938-970E-F00C8FA189C0}" srcOrd="10" destOrd="0" presId="urn:microsoft.com/office/officeart/2005/8/layout/target3"/>
    <dgm:cxn modelId="{D1FF98DA-F6D4-4550-9173-F39B4AC9E8F5}" type="presParOf" srcId="{53900089-AC52-4DE7-BB59-E1A97475DD6A}" destId="{41A9D689-6C6B-4154-8EDD-48D99282E750}"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E0CB3DC-304A-4C3D-AC91-D3529B8474C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5F7B888D-AD17-4CE8-9E4B-4D3CC39C6068}">
      <dgm:prSet/>
      <dgm:spPr/>
      <dgm:t>
        <a:bodyPr/>
        <a:lstStyle/>
        <a:p>
          <a:pPr algn="ctr" rtl="0"/>
          <a:r>
            <a:rPr lang="el-GR" u="sng" smtClean="0"/>
            <a:t>Τι είναι αυτοεκτίμηση</a:t>
          </a:r>
          <a:endParaRPr lang="el-GR"/>
        </a:p>
      </dgm:t>
    </dgm:pt>
    <dgm:pt modelId="{66477BB9-0363-4DD6-97C1-1EAAEA91894A}" type="parTrans" cxnId="{B4A5A094-4962-40A8-BEC1-F0AC92113A7C}">
      <dgm:prSet/>
      <dgm:spPr/>
      <dgm:t>
        <a:bodyPr/>
        <a:lstStyle/>
        <a:p>
          <a:endParaRPr lang="el-GR"/>
        </a:p>
      </dgm:t>
    </dgm:pt>
    <dgm:pt modelId="{01FE6DFE-2EA2-47BE-8540-FF3DF4FBB67D}" type="sibTrans" cxnId="{B4A5A094-4962-40A8-BEC1-F0AC92113A7C}">
      <dgm:prSet/>
      <dgm:spPr/>
      <dgm:t>
        <a:bodyPr/>
        <a:lstStyle/>
        <a:p>
          <a:endParaRPr lang="el-GR"/>
        </a:p>
      </dgm:t>
    </dgm:pt>
    <dgm:pt modelId="{38E5EF91-42EB-47AD-BCE1-9D815205060F}" type="pres">
      <dgm:prSet presAssocID="{BE0CB3DC-304A-4C3D-AC91-D3529B8474CB}" presName="linear" presStyleCnt="0">
        <dgm:presLayoutVars>
          <dgm:animLvl val="lvl"/>
          <dgm:resizeHandles val="exact"/>
        </dgm:presLayoutVars>
      </dgm:prSet>
      <dgm:spPr/>
      <dgm:t>
        <a:bodyPr/>
        <a:lstStyle/>
        <a:p>
          <a:endParaRPr lang="el-GR"/>
        </a:p>
      </dgm:t>
    </dgm:pt>
    <dgm:pt modelId="{98F03396-2E49-47BE-8584-D7941C3FEC98}" type="pres">
      <dgm:prSet presAssocID="{5F7B888D-AD17-4CE8-9E4B-4D3CC39C6068}" presName="parentText" presStyleLbl="node1" presStyleIdx="0" presStyleCnt="1">
        <dgm:presLayoutVars>
          <dgm:chMax val="0"/>
          <dgm:bulletEnabled val="1"/>
        </dgm:presLayoutVars>
      </dgm:prSet>
      <dgm:spPr/>
      <dgm:t>
        <a:bodyPr/>
        <a:lstStyle/>
        <a:p>
          <a:endParaRPr lang="el-GR"/>
        </a:p>
      </dgm:t>
    </dgm:pt>
  </dgm:ptLst>
  <dgm:cxnLst>
    <dgm:cxn modelId="{6A54A87E-AF31-49C1-A428-F45DE3E5F4E9}" type="presOf" srcId="{BE0CB3DC-304A-4C3D-AC91-D3529B8474CB}" destId="{38E5EF91-42EB-47AD-BCE1-9D815205060F}" srcOrd="0" destOrd="0" presId="urn:microsoft.com/office/officeart/2005/8/layout/vList2"/>
    <dgm:cxn modelId="{B4A5A094-4962-40A8-BEC1-F0AC92113A7C}" srcId="{BE0CB3DC-304A-4C3D-AC91-D3529B8474CB}" destId="{5F7B888D-AD17-4CE8-9E4B-4D3CC39C6068}" srcOrd="0" destOrd="0" parTransId="{66477BB9-0363-4DD6-97C1-1EAAEA91894A}" sibTransId="{01FE6DFE-2EA2-47BE-8540-FF3DF4FBB67D}"/>
    <dgm:cxn modelId="{D42ED4B8-EBE2-4022-AC64-341254C1A9A6}" type="presOf" srcId="{5F7B888D-AD17-4CE8-9E4B-4D3CC39C6068}" destId="{98F03396-2E49-47BE-8584-D7941C3FEC98}" srcOrd="0" destOrd="0" presId="urn:microsoft.com/office/officeart/2005/8/layout/vList2"/>
    <dgm:cxn modelId="{8327A904-B69F-4378-BB7C-CD484C86669E}" type="presParOf" srcId="{38E5EF91-42EB-47AD-BCE1-9D815205060F}" destId="{98F03396-2E49-47BE-8584-D7941C3FEC9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BF48E8-8975-4247-8702-48E30AD19C5D}">
      <dsp:nvSpPr>
        <dsp:cNvPr id="0" name=""/>
        <dsp:cNvSpPr/>
      </dsp:nvSpPr>
      <dsp:spPr>
        <a:xfrm>
          <a:off x="7786" y="0"/>
          <a:ext cx="2745068" cy="402272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l-GR" sz="2300" b="0" i="0" kern="1200" dirty="0" smtClean="0">
              <a:latin typeface="+mj-lt"/>
            </a:rPr>
            <a:t>Δεν είναι όλοι οι άνθρωποι διατεθειμένοι πάντοτε να διαπραγματευθούν. Συναισθήματα φόβου, ντροπής και αμηχανίας τους διακατέχουν όταν έρχονται αντιμέτωποι στη πιθανότητα διαπραγμάτευσης</a:t>
          </a:r>
          <a:r>
            <a:rPr lang="el-GR" sz="1800" b="0" i="0" kern="1200" dirty="0" smtClean="0"/>
            <a:t>.</a:t>
          </a:r>
          <a:endParaRPr lang="el-GR" sz="1800" kern="1200" dirty="0"/>
        </a:p>
      </dsp:txBody>
      <dsp:txXfrm>
        <a:off x="88186" y="80400"/>
        <a:ext cx="2584268" cy="3861925"/>
      </dsp:txXfrm>
    </dsp:sp>
    <dsp:sp modelId="{B789DEBF-55D5-496F-ACCC-089A3CB0B171}">
      <dsp:nvSpPr>
        <dsp:cNvPr id="0" name=""/>
        <dsp:cNvSpPr/>
      </dsp:nvSpPr>
      <dsp:spPr>
        <a:xfrm>
          <a:off x="2993274" y="1713241"/>
          <a:ext cx="509690" cy="59624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l-GR" sz="1700" kern="1200"/>
        </a:p>
      </dsp:txBody>
      <dsp:txXfrm>
        <a:off x="2993274" y="1832489"/>
        <a:ext cx="356783" cy="357745"/>
      </dsp:txXfrm>
    </dsp:sp>
    <dsp:sp modelId="{92D1DF38-5847-4E2E-9DA1-25FFB6BFA61A}">
      <dsp:nvSpPr>
        <dsp:cNvPr id="0" name=""/>
        <dsp:cNvSpPr/>
      </dsp:nvSpPr>
      <dsp:spPr>
        <a:xfrm>
          <a:off x="3714535" y="-45298"/>
          <a:ext cx="2734249" cy="411332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l-GR" sz="2400" b="0" i="0" kern="1200" dirty="0" smtClean="0">
              <a:latin typeface="+mj-lt"/>
            </a:rPr>
            <a:t>Ο ρόλος της αυτοεκτίμησης εδώ παίζει κεντρικό ρόλο εφόσον συνήθως τα άτομα πιστεύουν πως είναι ανίκανα να διαπραγματευθούν ή να πετύχουν</a:t>
          </a:r>
          <a:r>
            <a:rPr lang="el-GR" sz="2300" b="0" i="0" kern="1200" dirty="0" smtClean="0"/>
            <a:t>.</a:t>
          </a:r>
          <a:endParaRPr lang="el-GR" sz="2300" kern="1200" dirty="0"/>
        </a:p>
      </dsp:txBody>
      <dsp:txXfrm>
        <a:off x="3794618" y="34785"/>
        <a:ext cx="2574083" cy="3953156"/>
      </dsp:txXfrm>
    </dsp:sp>
    <dsp:sp modelId="{5746F041-1602-441E-B692-94E9EF9A6094}">
      <dsp:nvSpPr>
        <dsp:cNvPr id="0" name=""/>
        <dsp:cNvSpPr/>
      </dsp:nvSpPr>
      <dsp:spPr>
        <a:xfrm>
          <a:off x="6689204" y="1713241"/>
          <a:ext cx="509690" cy="59624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l-GR" sz="1700" kern="1200"/>
        </a:p>
      </dsp:txBody>
      <dsp:txXfrm>
        <a:off x="6689204" y="1832489"/>
        <a:ext cx="356783" cy="357745"/>
      </dsp:txXfrm>
    </dsp:sp>
    <dsp:sp modelId="{3BEF1675-F5B0-4164-ABFB-AEB1ACF075B7}">
      <dsp:nvSpPr>
        <dsp:cNvPr id="0" name=""/>
        <dsp:cNvSpPr/>
      </dsp:nvSpPr>
      <dsp:spPr>
        <a:xfrm>
          <a:off x="7410464" y="-41729"/>
          <a:ext cx="2640148" cy="410618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l-GR" sz="2200" b="0" i="0" kern="1200" dirty="0" smtClean="0">
              <a:latin typeface="+mj-lt"/>
            </a:rPr>
            <a:t>Η </a:t>
          </a:r>
          <a:r>
            <a:rPr lang="en-US" sz="2200" b="0" i="0" kern="1200" dirty="0" smtClean="0">
              <a:latin typeface="+mj-lt"/>
            </a:rPr>
            <a:t>Thompson (2012) </a:t>
          </a:r>
          <a:r>
            <a:rPr lang="el-GR" sz="2200" b="0" i="0" kern="1200" dirty="0" smtClean="0">
              <a:latin typeface="+mj-lt"/>
            </a:rPr>
            <a:t>αναφέρεται στους όρους ‘Διαπραγμάτευση Ανάγκης’ και ‘Διαπραγμάτευση Ευκαιρίας</a:t>
          </a:r>
          <a:r>
            <a:rPr lang="el-GR" sz="2200" b="0" i="0" kern="1200" dirty="0" smtClean="0"/>
            <a:t>’ </a:t>
          </a:r>
          <a:endParaRPr lang="el-GR" sz="2200" kern="1200" dirty="0"/>
        </a:p>
      </dsp:txBody>
      <dsp:txXfrm>
        <a:off x="7487791" y="35598"/>
        <a:ext cx="2485494" cy="395153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9AA6E6-C5C1-4F4A-A45E-77AA89B6EC53}">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l-GR" sz="3900" kern="1200" smtClean="0"/>
            <a:t>Τα επίπεδα γνωσιακών λειτουργιών </a:t>
          </a:r>
          <a:endParaRPr lang="el-GR" sz="3900" kern="1200"/>
        </a:p>
      </dsp:txBody>
      <dsp:txXfrm>
        <a:off x="45663" y="47855"/>
        <a:ext cx="11513001" cy="84408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F20EBA-7155-4FF7-8582-444107EFB417}">
      <dsp:nvSpPr>
        <dsp:cNvPr id="0" name=""/>
        <dsp:cNvSpPr/>
      </dsp:nvSpPr>
      <dsp:spPr>
        <a:xfrm>
          <a:off x="2555882" y="0"/>
          <a:ext cx="6492860" cy="4487863"/>
        </a:xfrm>
        <a:prstGeom prst="ellipse">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kern="1200" dirty="0" smtClean="0">
              <a:latin typeface="Myriad Pro" panose="020B0503030403020204" pitchFamily="34" charset="0"/>
            </a:rPr>
            <a:t>Σκέψεις</a:t>
          </a:r>
          <a:endParaRPr lang="en-GB" sz="2000" kern="1200" dirty="0">
            <a:latin typeface="Myriad Pro" panose="020B0503030403020204" pitchFamily="34" charset="0"/>
          </a:endParaRPr>
        </a:p>
      </dsp:txBody>
      <dsp:txXfrm>
        <a:off x="4667685" y="224393"/>
        <a:ext cx="2269254" cy="673179"/>
      </dsp:txXfrm>
    </dsp:sp>
    <dsp:sp modelId="{A3F2A1D6-17D5-41AE-BCC7-3FC158428AFC}">
      <dsp:nvSpPr>
        <dsp:cNvPr id="0" name=""/>
        <dsp:cNvSpPr/>
      </dsp:nvSpPr>
      <dsp:spPr>
        <a:xfrm>
          <a:off x="4119363" y="1121965"/>
          <a:ext cx="3365897" cy="3365897"/>
        </a:xfrm>
        <a:prstGeom prst="ellipse">
          <a:avLst/>
        </a:prstGeom>
        <a:gradFill rotWithShape="0">
          <a:gsLst>
            <a:gs pos="0">
              <a:schemeClr val="accent2">
                <a:hueOff val="-665912"/>
                <a:satOff val="-293"/>
                <a:lumOff val="784"/>
                <a:alphaOff val="0"/>
                <a:tint val="65000"/>
                <a:shade val="92000"/>
                <a:satMod val="130000"/>
              </a:schemeClr>
            </a:gs>
            <a:gs pos="45000">
              <a:schemeClr val="accent2">
                <a:hueOff val="-665912"/>
                <a:satOff val="-293"/>
                <a:lumOff val="784"/>
                <a:alphaOff val="0"/>
                <a:tint val="60000"/>
                <a:shade val="99000"/>
                <a:satMod val="120000"/>
              </a:schemeClr>
            </a:gs>
            <a:gs pos="100000">
              <a:schemeClr val="accent2">
                <a:hueOff val="-665912"/>
                <a:satOff val="-293"/>
                <a:lumOff val="784"/>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kern="1200" dirty="0" smtClean="0">
              <a:latin typeface="Myriad Pro" panose="020B0503030403020204" pitchFamily="34" charset="0"/>
            </a:rPr>
            <a:t>Κανόνες</a:t>
          </a:r>
          <a:endParaRPr lang="en-GB" sz="2000" kern="1200" dirty="0">
            <a:latin typeface="Myriad Pro" panose="020B0503030403020204" pitchFamily="34" charset="0"/>
          </a:endParaRPr>
        </a:p>
      </dsp:txBody>
      <dsp:txXfrm>
        <a:off x="5018058" y="1332334"/>
        <a:ext cx="1568508" cy="631105"/>
      </dsp:txXfrm>
    </dsp:sp>
    <dsp:sp modelId="{B20E5040-23B9-49BE-BF08-FDD49B999E65}">
      <dsp:nvSpPr>
        <dsp:cNvPr id="0" name=""/>
        <dsp:cNvSpPr/>
      </dsp:nvSpPr>
      <dsp:spPr>
        <a:xfrm>
          <a:off x="4680346" y="2243931"/>
          <a:ext cx="2243931" cy="2243931"/>
        </a:xfrm>
        <a:prstGeom prst="ellipse">
          <a:avLst/>
        </a:prstGeom>
        <a:gradFill rotWithShape="0">
          <a:gsLst>
            <a:gs pos="0">
              <a:schemeClr val="accent2">
                <a:hueOff val="-1331824"/>
                <a:satOff val="-586"/>
                <a:lumOff val="1569"/>
                <a:alphaOff val="0"/>
                <a:tint val="65000"/>
                <a:shade val="92000"/>
                <a:satMod val="130000"/>
              </a:schemeClr>
            </a:gs>
            <a:gs pos="45000">
              <a:schemeClr val="accent2">
                <a:hueOff val="-1331824"/>
                <a:satOff val="-586"/>
                <a:lumOff val="1569"/>
                <a:alphaOff val="0"/>
                <a:tint val="60000"/>
                <a:shade val="99000"/>
                <a:satMod val="120000"/>
              </a:schemeClr>
            </a:gs>
            <a:gs pos="100000">
              <a:schemeClr val="accent2">
                <a:hueOff val="-1331824"/>
                <a:satOff val="-586"/>
                <a:lumOff val="1569"/>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kern="1200" dirty="0" smtClean="0">
              <a:latin typeface="Myriad Pro" panose="020B0503030403020204" pitchFamily="34" charset="0"/>
            </a:rPr>
            <a:t>Πυρηνικές Πεποιθήσεις</a:t>
          </a:r>
          <a:endParaRPr lang="en-GB" sz="2000" kern="1200" dirty="0">
            <a:latin typeface="Myriad Pro" panose="020B0503030403020204" pitchFamily="34" charset="0"/>
          </a:endParaRPr>
        </a:p>
      </dsp:txBody>
      <dsp:txXfrm>
        <a:off x="5008962" y="2804914"/>
        <a:ext cx="1586699" cy="112196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722DD6-EDD6-49CD-994E-86EC39623453}">
      <dsp:nvSpPr>
        <dsp:cNvPr id="0" name=""/>
        <dsp:cNvSpPr/>
      </dsp:nvSpPr>
      <dsp:spPr>
        <a:xfrm>
          <a:off x="0" y="20931"/>
          <a:ext cx="11604625" cy="44460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el-GR" sz="3800" b="0" i="0" kern="1200" smtClean="0"/>
            <a:t>Σε πιο επιφανειακό και καθημερινό επίπεδο έχουμε τις αυτόματες σκέψεις: ασυνείδητες  ή και συνειδητές καθημερινές σκέψεις που έχουν αμφίδρομη σχέση τόσο µε τα συναισθήματα όσο και τη συμπεριφορά του ατόμου, τις βαθύτερες αντιλήψεις δλδ τις πεποιθήσεις που έχει το άτομο για τη ζωή του, τον εαυτό του, τους άλλους. </a:t>
          </a:r>
          <a:endParaRPr lang="el-GR" sz="3800" kern="1200"/>
        </a:p>
      </dsp:txBody>
      <dsp:txXfrm>
        <a:off x="217036" y="237967"/>
        <a:ext cx="11170553" cy="401192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D10EA3-7A1D-41C1-8085-DD0D1D5ADCE3}">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b="1" i="1" u="sng" kern="1200" dirty="0" smtClean="0"/>
            <a:t>Αυτόματες (αρνητικές) σκέψεις</a:t>
          </a:r>
          <a:endParaRPr lang="el-GR" sz="3900" kern="1200" dirty="0"/>
        </a:p>
      </dsp:txBody>
      <dsp:txXfrm>
        <a:off x="45663" y="47855"/>
        <a:ext cx="11513001" cy="84408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E246AE-1504-4A60-9FEE-5010999CC6BB}">
      <dsp:nvSpPr>
        <dsp:cNvPr id="0" name=""/>
        <dsp:cNvSpPr/>
      </dsp:nvSpPr>
      <dsp:spPr>
        <a:xfrm>
          <a:off x="287700" y="609729"/>
          <a:ext cx="5128486" cy="466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l" defTabSz="1244600" rtl="0">
            <a:lnSpc>
              <a:spcPct val="90000"/>
            </a:lnSpc>
            <a:spcBef>
              <a:spcPct val="0"/>
            </a:spcBef>
            <a:spcAft>
              <a:spcPct val="35000"/>
            </a:spcAft>
          </a:pPr>
          <a:r>
            <a:rPr lang="el-GR" sz="2800" b="0" i="0" kern="1200" dirty="0" smtClean="0"/>
            <a:t>Διχοτομική σκέψη</a:t>
          </a:r>
          <a:endParaRPr lang="el-GR" sz="2800" kern="1200" dirty="0"/>
        </a:p>
      </dsp:txBody>
      <dsp:txXfrm>
        <a:off x="287700" y="609729"/>
        <a:ext cx="5128486" cy="466226"/>
      </dsp:txXfrm>
    </dsp:sp>
    <dsp:sp modelId="{6BA83F30-D984-4213-A2D4-5ADF6250A14F}">
      <dsp:nvSpPr>
        <dsp:cNvPr id="0" name=""/>
        <dsp:cNvSpPr/>
      </dsp:nvSpPr>
      <dsp:spPr>
        <a:xfrm>
          <a:off x="287700" y="1075955"/>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AA7F25-ABD4-4DCC-9082-C809E4CB9234}">
      <dsp:nvSpPr>
        <dsp:cNvPr id="0" name=""/>
        <dsp:cNvSpPr/>
      </dsp:nvSpPr>
      <dsp:spPr>
        <a:xfrm>
          <a:off x="1011387" y="1075955"/>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043367-701F-4088-8293-953C64E431CE}">
      <dsp:nvSpPr>
        <dsp:cNvPr id="0" name=""/>
        <dsp:cNvSpPr/>
      </dsp:nvSpPr>
      <dsp:spPr>
        <a:xfrm>
          <a:off x="1735073" y="1075955"/>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CAD461-EC92-40E2-AE61-83B8BFBC481B}">
      <dsp:nvSpPr>
        <dsp:cNvPr id="0" name=""/>
        <dsp:cNvSpPr/>
      </dsp:nvSpPr>
      <dsp:spPr>
        <a:xfrm>
          <a:off x="2458760" y="1075955"/>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3E0FF1-B177-4F76-BFD3-651181A1A36C}">
      <dsp:nvSpPr>
        <dsp:cNvPr id="0" name=""/>
        <dsp:cNvSpPr/>
      </dsp:nvSpPr>
      <dsp:spPr>
        <a:xfrm>
          <a:off x="3182446" y="1075955"/>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0E949E-312C-4449-9187-99A65FFE955A}">
      <dsp:nvSpPr>
        <dsp:cNvPr id="0" name=""/>
        <dsp:cNvSpPr/>
      </dsp:nvSpPr>
      <dsp:spPr>
        <a:xfrm>
          <a:off x="3906132" y="1075955"/>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85381E-38A0-4F19-8725-87BEAF25868F}">
      <dsp:nvSpPr>
        <dsp:cNvPr id="0" name=""/>
        <dsp:cNvSpPr/>
      </dsp:nvSpPr>
      <dsp:spPr>
        <a:xfrm>
          <a:off x="4629819" y="1075955"/>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401686-6686-4B42-9BD9-F9FF97913765}">
      <dsp:nvSpPr>
        <dsp:cNvPr id="0" name=""/>
        <dsp:cNvSpPr/>
      </dsp:nvSpPr>
      <dsp:spPr>
        <a:xfrm>
          <a:off x="287700" y="1279401"/>
          <a:ext cx="5128486" cy="466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l" defTabSz="1244600" rtl="0">
            <a:lnSpc>
              <a:spcPct val="90000"/>
            </a:lnSpc>
            <a:spcBef>
              <a:spcPct val="0"/>
            </a:spcBef>
            <a:spcAft>
              <a:spcPct val="35000"/>
            </a:spcAft>
          </a:pPr>
          <a:r>
            <a:rPr lang="el-GR" sz="2800" b="0" i="0" kern="1200" dirty="0" smtClean="0"/>
            <a:t>Συναισθηματικό φίλτρο</a:t>
          </a:r>
          <a:endParaRPr lang="el-GR" sz="2800" kern="1200" dirty="0"/>
        </a:p>
      </dsp:txBody>
      <dsp:txXfrm>
        <a:off x="287700" y="1279401"/>
        <a:ext cx="5128486" cy="466226"/>
      </dsp:txXfrm>
    </dsp:sp>
    <dsp:sp modelId="{440D4287-FBAF-499D-937E-7584D63217D9}">
      <dsp:nvSpPr>
        <dsp:cNvPr id="0" name=""/>
        <dsp:cNvSpPr/>
      </dsp:nvSpPr>
      <dsp:spPr>
        <a:xfrm>
          <a:off x="287700" y="1745627"/>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AB091B-4A8E-4BEF-B1B5-DE987881E1BE}">
      <dsp:nvSpPr>
        <dsp:cNvPr id="0" name=""/>
        <dsp:cNvSpPr/>
      </dsp:nvSpPr>
      <dsp:spPr>
        <a:xfrm>
          <a:off x="1011387" y="1745627"/>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B1905C-C28F-4F94-AD51-E0ACC3F94170}">
      <dsp:nvSpPr>
        <dsp:cNvPr id="0" name=""/>
        <dsp:cNvSpPr/>
      </dsp:nvSpPr>
      <dsp:spPr>
        <a:xfrm>
          <a:off x="1735073" y="1745627"/>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F3AE8F-6841-4699-8548-109B90F431D2}">
      <dsp:nvSpPr>
        <dsp:cNvPr id="0" name=""/>
        <dsp:cNvSpPr/>
      </dsp:nvSpPr>
      <dsp:spPr>
        <a:xfrm>
          <a:off x="2458760" y="1745627"/>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0965E4-0EF1-4B22-ABF9-C372D4AC0311}">
      <dsp:nvSpPr>
        <dsp:cNvPr id="0" name=""/>
        <dsp:cNvSpPr/>
      </dsp:nvSpPr>
      <dsp:spPr>
        <a:xfrm>
          <a:off x="3182446" y="1745627"/>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C438AE-1998-4955-9254-AF2B40785A6A}">
      <dsp:nvSpPr>
        <dsp:cNvPr id="0" name=""/>
        <dsp:cNvSpPr/>
      </dsp:nvSpPr>
      <dsp:spPr>
        <a:xfrm>
          <a:off x="3906132" y="1745627"/>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38D6FF-A827-40BE-B465-C125D2A02BB3}">
      <dsp:nvSpPr>
        <dsp:cNvPr id="0" name=""/>
        <dsp:cNvSpPr/>
      </dsp:nvSpPr>
      <dsp:spPr>
        <a:xfrm>
          <a:off x="4629819" y="1745627"/>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C96C67-AE18-4E37-84DF-550B3E625613}">
      <dsp:nvSpPr>
        <dsp:cNvPr id="0" name=""/>
        <dsp:cNvSpPr/>
      </dsp:nvSpPr>
      <dsp:spPr>
        <a:xfrm>
          <a:off x="287700" y="1949072"/>
          <a:ext cx="5128486" cy="466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l" defTabSz="1244600" rtl="0">
            <a:lnSpc>
              <a:spcPct val="90000"/>
            </a:lnSpc>
            <a:spcBef>
              <a:spcPct val="0"/>
            </a:spcBef>
            <a:spcAft>
              <a:spcPct val="35000"/>
            </a:spcAft>
          </a:pPr>
          <a:r>
            <a:rPr lang="el-GR" sz="2800" b="0" i="0" kern="1200" dirty="0" smtClean="0"/>
            <a:t>Νοητικό φίλτρο</a:t>
          </a:r>
          <a:endParaRPr lang="el-GR" sz="2800" kern="1200" dirty="0"/>
        </a:p>
      </dsp:txBody>
      <dsp:txXfrm>
        <a:off x="287700" y="1949072"/>
        <a:ext cx="5128486" cy="466226"/>
      </dsp:txXfrm>
    </dsp:sp>
    <dsp:sp modelId="{88E33894-3DFB-424B-89C9-F306C4C54BD7}">
      <dsp:nvSpPr>
        <dsp:cNvPr id="0" name=""/>
        <dsp:cNvSpPr/>
      </dsp:nvSpPr>
      <dsp:spPr>
        <a:xfrm>
          <a:off x="287700" y="2415298"/>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C15D9E-381A-4079-B6AD-459FEE5DC358}">
      <dsp:nvSpPr>
        <dsp:cNvPr id="0" name=""/>
        <dsp:cNvSpPr/>
      </dsp:nvSpPr>
      <dsp:spPr>
        <a:xfrm>
          <a:off x="1011387" y="2415298"/>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FCABC0-B28C-490B-9620-5A7819A75226}">
      <dsp:nvSpPr>
        <dsp:cNvPr id="0" name=""/>
        <dsp:cNvSpPr/>
      </dsp:nvSpPr>
      <dsp:spPr>
        <a:xfrm>
          <a:off x="1735073" y="2415298"/>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AB74F7-8ACC-438D-A981-495529C2361B}">
      <dsp:nvSpPr>
        <dsp:cNvPr id="0" name=""/>
        <dsp:cNvSpPr/>
      </dsp:nvSpPr>
      <dsp:spPr>
        <a:xfrm>
          <a:off x="2458760" y="2415298"/>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916A66-09E3-425F-8430-B1EA39724095}">
      <dsp:nvSpPr>
        <dsp:cNvPr id="0" name=""/>
        <dsp:cNvSpPr/>
      </dsp:nvSpPr>
      <dsp:spPr>
        <a:xfrm>
          <a:off x="3182446" y="2415298"/>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AA37E8-4B58-452B-B9E6-F0CB6397A8A6}">
      <dsp:nvSpPr>
        <dsp:cNvPr id="0" name=""/>
        <dsp:cNvSpPr/>
      </dsp:nvSpPr>
      <dsp:spPr>
        <a:xfrm>
          <a:off x="3906132" y="2415298"/>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D554EA-7A1A-4E41-B621-195E1B24D274}">
      <dsp:nvSpPr>
        <dsp:cNvPr id="0" name=""/>
        <dsp:cNvSpPr/>
      </dsp:nvSpPr>
      <dsp:spPr>
        <a:xfrm>
          <a:off x="4629819" y="2415298"/>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D4D1A5-D2E9-412A-B6D0-06BA6392BA52}">
      <dsp:nvSpPr>
        <dsp:cNvPr id="0" name=""/>
        <dsp:cNvSpPr/>
      </dsp:nvSpPr>
      <dsp:spPr>
        <a:xfrm>
          <a:off x="287700" y="2618744"/>
          <a:ext cx="5128486" cy="466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l" defTabSz="1244600" rtl="0">
            <a:lnSpc>
              <a:spcPct val="90000"/>
            </a:lnSpc>
            <a:spcBef>
              <a:spcPct val="0"/>
            </a:spcBef>
            <a:spcAft>
              <a:spcPct val="35000"/>
            </a:spcAft>
          </a:pPr>
          <a:r>
            <a:rPr lang="el-GR" sz="2800" b="0" i="0" kern="1200" dirty="0" err="1" smtClean="0"/>
            <a:t>Υπεργενίκευση</a:t>
          </a:r>
          <a:endParaRPr lang="el-GR" sz="2800" kern="1200" dirty="0"/>
        </a:p>
      </dsp:txBody>
      <dsp:txXfrm>
        <a:off x="287700" y="2618744"/>
        <a:ext cx="5128486" cy="466226"/>
      </dsp:txXfrm>
    </dsp:sp>
    <dsp:sp modelId="{904E161B-869E-49B1-8B21-66CDC2BDCA5D}">
      <dsp:nvSpPr>
        <dsp:cNvPr id="0" name=""/>
        <dsp:cNvSpPr/>
      </dsp:nvSpPr>
      <dsp:spPr>
        <a:xfrm>
          <a:off x="287700" y="3084970"/>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EFE489-9E10-47F4-BDFF-677D92019830}">
      <dsp:nvSpPr>
        <dsp:cNvPr id="0" name=""/>
        <dsp:cNvSpPr/>
      </dsp:nvSpPr>
      <dsp:spPr>
        <a:xfrm>
          <a:off x="1011387" y="3084970"/>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CA4EE2-D3A3-49E5-B776-2437EB6211CE}">
      <dsp:nvSpPr>
        <dsp:cNvPr id="0" name=""/>
        <dsp:cNvSpPr/>
      </dsp:nvSpPr>
      <dsp:spPr>
        <a:xfrm>
          <a:off x="1735073" y="3084970"/>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79C1DA-DD20-42F0-97FF-782B0865129D}">
      <dsp:nvSpPr>
        <dsp:cNvPr id="0" name=""/>
        <dsp:cNvSpPr/>
      </dsp:nvSpPr>
      <dsp:spPr>
        <a:xfrm>
          <a:off x="2458760" y="3084970"/>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532FB6-F745-47AB-89E7-DBC7B2979432}">
      <dsp:nvSpPr>
        <dsp:cNvPr id="0" name=""/>
        <dsp:cNvSpPr/>
      </dsp:nvSpPr>
      <dsp:spPr>
        <a:xfrm>
          <a:off x="3182446" y="3084970"/>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6F5896-FBD1-4D65-87D0-2462A4C949CB}">
      <dsp:nvSpPr>
        <dsp:cNvPr id="0" name=""/>
        <dsp:cNvSpPr/>
      </dsp:nvSpPr>
      <dsp:spPr>
        <a:xfrm>
          <a:off x="3906132" y="3084970"/>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874230-DCDF-4C25-B587-B5F0B1415A48}">
      <dsp:nvSpPr>
        <dsp:cNvPr id="0" name=""/>
        <dsp:cNvSpPr/>
      </dsp:nvSpPr>
      <dsp:spPr>
        <a:xfrm>
          <a:off x="4629819" y="3084970"/>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7D936D-1539-4DF2-93C1-E7E4D4E07A82}">
      <dsp:nvSpPr>
        <dsp:cNvPr id="0" name=""/>
        <dsp:cNvSpPr/>
      </dsp:nvSpPr>
      <dsp:spPr>
        <a:xfrm>
          <a:off x="287700" y="3288416"/>
          <a:ext cx="5128486" cy="466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l" defTabSz="1244600" rtl="0">
            <a:lnSpc>
              <a:spcPct val="90000"/>
            </a:lnSpc>
            <a:spcBef>
              <a:spcPct val="0"/>
            </a:spcBef>
            <a:spcAft>
              <a:spcPct val="35000"/>
            </a:spcAft>
          </a:pPr>
          <a:r>
            <a:rPr lang="el-GR" sz="2800" b="0" i="0" kern="1200" dirty="0" smtClean="0"/>
            <a:t>Προσωποποίηση</a:t>
          </a:r>
          <a:endParaRPr lang="el-GR" sz="2800" kern="1200" dirty="0"/>
        </a:p>
      </dsp:txBody>
      <dsp:txXfrm>
        <a:off x="287700" y="3288416"/>
        <a:ext cx="5128486" cy="466226"/>
      </dsp:txXfrm>
    </dsp:sp>
    <dsp:sp modelId="{C122DBD1-765D-4B19-91FB-487C7CB0932F}">
      <dsp:nvSpPr>
        <dsp:cNvPr id="0" name=""/>
        <dsp:cNvSpPr/>
      </dsp:nvSpPr>
      <dsp:spPr>
        <a:xfrm>
          <a:off x="287700" y="3754642"/>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2C2B20-3A36-4F06-B690-55B962EC9C20}">
      <dsp:nvSpPr>
        <dsp:cNvPr id="0" name=""/>
        <dsp:cNvSpPr/>
      </dsp:nvSpPr>
      <dsp:spPr>
        <a:xfrm>
          <a:off x="1011387" y="3754642"/>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3615C8-D305-4685-9D88-74F55814B892}">
      <dsp:nvSpPr>
        <dsp:cNvPr id="0" name=""/>
        <dsp:cNvSpPr/>
      </dsp:nvSpPr>
      <dsp:spPr>
        <a:xfrm>
          <a:off x="1735073" y="3754642"/>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ACEC36-3BC0-4418-AD17-A060DDC650E6}">
      <dsp:nvSpPr>
        <dsp:cNvPr id="0" name=""/>
        <dsp:cNvSpPr/>
      </dsp:nvSpPr>
      <dsp:spPr>
        <a:xfrm>
          <a:off x="2458760" y="3754642"/>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F48C50-4A94-4C1C-BCAD-3AC9082C7C8B}">
      <dsp:nvSpPr>
        <dsp:cNvPr id="0" name=""/>
        <dsp:cNvSpPr/>
      </dsp:nvSpPr>
      <dsp:spPr>
        <a:xfrm>
          <a:off x="3182446" y="3754642"/>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3B52C6-E846-469C-98A9-D98DB8EB3852}">
      <dsp:nvSpPr>
        <dsp:cNvPr id="0" name=""/>
        <dsp:cNvSpPr/>
      </dsp:nvSpPr>
      <dsp:spPr>
        <a:xfrm>
          <a:off x="3906132" y="3754642"/>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077D85-EF35-494A-83C5-F67A1F62DEC4}">
      <dsp:nvSpPr>
        <dsp:cNvPr id="0" name=""/>
        <dsp:cNvSpPr/>
      </dsp:nvSpPr>
      <dsp:spPr>
        <a:xfrm>
          <a:off x="4629819" y="3754642"/>
          <a:ext cx="683798" cy="113966"/>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790871-69C6-449D-AAC2-72403F007C97}">
      <dsp:nvSpPr>
        <dsp:cNvPr id="0" name=""/>
        <dsp:cNvSpPr/>
      </dsp:nvSpPr>
      <dsp:spPr>
        <a:xfrm>
          <a:off x="288821" y="1144495"/>
          <a:ext cx="5148468" cy="4680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l" defTabSz="1244600" rtl="0">
            <a:lnSpc>
              <a:spcPct val="90000"/>
            </a:lnSpc>
            <a:spcBef>
              <a:spcPct val="0"/>
            </a:spcBef>
            <a:spcAft>
              <a:spcPct val="35000"/>
            </a:spcAft>
          </a:pPr>
          <a:r>
            <a:rPr lang="el-GR" sz="2800" b="0" i="0" kern="1200" dirty="0" smtClean="0"/>
            <a:t>Μεγιστοποίηση / ελαχιστοποίηση</a:t>
          </a:r>
          <a:endParaRPr lang="el-GR" sz="2800" kern="1200" dirty="0"/>
        </a:p>
      </dsp:txBody>
      <dsp:txXfrm>
        <a:off x="288821" y="1144495"/>
        <a:ext cx="5148468" cy="468042"/>
      </dsp:txXfrm>
    </dsp:sp>
    <dsp:sp modelId="{E97B242E-D7CB-4772-ADA5-A4178687FB42}">
      <dsp:nvSpPr>
        <dsp:cNvPr id="0" name=""/>
        <dsp:cNvSpPr/>
      </dsp:nvSpPr>
      <dsp:spPr>
        <a:xfrm>
          <a:off x="288821" y="161253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940F0A-50C0-4D6D-BDBF-255AE3E65269}">
      <dsp:nvSpPr>
        <dsp:cNvPr id="0" name=""/>
        <dsp:cNvSpPr/>
      </dsp:nvSpPr>
      <dsp:spPr>
        <a:xfrm>
          <a:off x="1015328" y="161253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3BAAD3-7B80-47B8-98C4-D82722A5B3BC}">
      <dsp:nvSpPr>
        <dsp:cNvPr id="0" name=""/>
        <dsp:cNvSpPr/>
      </dsp:nvSpPr>
      <dsp:spPr>
        <a:xfrm>
          <a:off x="1741834" y="161253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706632-33B9-480B-9829-722669A0FCC5}">
      <dsp:nvSpPr>
        <dsp:cNvPr id="0" name=""/>
        <dsp:cNvSpPr/>
      </dsp:nvSpPr>
      <dsp:spPr>
        <a:xfrm>
          <a:off x="2468340" y="161253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B4E70E-4BC5-400A-9530-E7F291F1DFD8}">
      <dsp:nvSpPr>
        <dsp:cNvPr id="0" name=""/>
        <dsp:cNvSpPr/>
      </dsp:nvSpPr>
      <dsp:spPr>
        <a:xfrm>
          <a:off x="3194846" y="161253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FE8C8A-A491-4D43-912B-4C3A47B40FA6}">
      <dsp:nvSpPr>
        <dsp:cNvPr id="0" name=""/>
        <dsp:cNvSpPr/>
      </dsp:nvSpPr>
      <dsp:spPr>
        <a:xfrm>
          <a:off x="3921352" y="161253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87A60F-1B7F-4011-9B25-7AC49C23D889}">
      <dsp:nvSpPr>
        <dsp:cNvPr id="0" name=""/>
        <dsp:cNvSpPr/>
      </dsp:nvSpPr>
      <dsp:spPr>
        <a:xfrm>
          <a:off x="4647858" y="161253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8022C1-2778-4CD2-A6F4-8AE2D2632C41}">
      <dsp:nvSpPr>
        <dsp:cNvPr id="0" name=""/>
        <dsp:cNvSpPr/>
      </dsp:nvSpPr>
      <dsp:spPr>
        <a:xfrm>
          <a:off x="288821" y="1825118"/>
          <a:ext cx="5148468" cy="4680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l" defTabSz="1244600" rtl="0">
            <a:lnSpc>
              <a:spcPct val="90000"/>
            </a:lnSpc>
            <a:spcBef>
              <a:spcPct val="0"/>
            </a:spcBef>
            <a:spcAft>
              <a:spcPct val="35000"/>
            </a:spcAft>
          </a:pPr>
          <a:r>
            <a:rPr lang="el-GR" sz="2800" b="0" i="0" kern="1200" dirty="0" smtClean="0"/>
            <a:t>Προβλέψεις &amp; καταστροφολογία </a:t>
          </a:r>
          <a:endParaRPr lang="el-GR" sz="2800" kern="1200" dirty="0"/>
        </a:p>
      </dsp:txBody>
      <dsp:txXfrm>
        <a:off x="288821" y="1825118"/>
        <a:ext cx="5148468" cy="468042"/>
      </dsp:txXfrm>
    </dsp:sp>
    <dsp:sp modelId="{4F6CF83E-C2B9-4C26-999B-C25739A8CC76}">
      <dsp:nvSpPr>
        <dsp:cNvPr id="0" name=""/>
        <dsp:cNvSpPr/>
      </dsp:nvSpPr>
      <dsp:spPr>
        <a:xfrm>
          <a:off x="288821" y="2293160"/>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0C3C67-8933-4F79-8A5A-B46A14FA4EA3}">
      <dsp:nvSpPr>
        <dsp:cNvPr id="0" name=""/>
        <dsp:cNvSpPr/>
      </dsp:nvSpPr>
      <dsp:spPr>
        <a:xfrm>
          <a:off x="1015328" y="2293160"/>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24CF43-6CB2-43CE-862C-67312E024409}">
      <dsp:nvSpPr>
        <dsp:cNvPr id="0" name=""/>
        <dsp:cNvSpPr/>
      </dsp:nvSpPr>
      <dsp:spPr>
        <a:xfrm>
          <a:off x="1741834" y="2293160"/>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3CCE40-3D42-4217-A2FD-200C30A73BEE}">
      <dsp:nvSpPr>
        <dsp:cNvPr id="0" name=""/>
        <dsp:cNvSpPr/>
      </dsp:nvSpPr>
      <dsp:spPr>
        <a:xfrm>
          <a:off x="2468340" y="2293160"/>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18A1CE-4D80-405F-9407-CCFE66B5350F}">
      <dsp:nvSpPr>
        <dsp:cNvPr id="0" name=""/>
        <dsp:cNvSpPr/>
      </dsp:nvSpPr>
      <dsp:spPr>
        <a:xfrm>
          <a:off x="3194846" y="2293160"/>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472928-1DB3-44AF-8208-89DA49234364}">
      <dsp:nvSpPr>
        <dsp:cNvPr id="0" name=""/>
        <dsp:cNvSpPr/>
      </dsp:nvSpPr>
      <dsp:spPr>
        <a:xfrm>
          <a:off x="3921352" y="2293160"/>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57DC89-C5FE-49CD-9E5E-AF3731610B64}">
      <dsp:nvSpPr>
        <dsp:cNvPr id="0" name=""/>
        <dsp:cNvSpPr/>
      </dsp:nvSpPr>
      <dsp:spPr>
        <a:xfrm>
          <a:off x="4647858" y="2293160"/>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D6850A-8B19-4DE6-BCD3-DCB8EEC4BFF5}">
      <dsp:nvSpPr>
        <dsp:cNvPr id="0" name=""/>
        <dsp:cNvSpPr/>
      </dsp:nvSpPr>
      <dsp:spPr>
        <a:xfrm>
          <a:off x="288821" y="2505741"/>
          <a:ext cx="5148468" cy="4680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l" defTabSz="1244600" rtl="0">
            <a:lnSpc>
              <a:spcPct val="90000"/>
            </a:lnSpc>
            <a:spcBef>
              <a:spcPct val="0"/>
            </a:spcBef>
            <a:spcAft>
              <a:spcPct val="35000"/>
            </a:spcAft>
          </a:pPr>
          <a:r>
            <a:rPr lang="el-GR" sz="2800" b="0" i="0" kern="1200" dirty="0" smtClean="0"/>
            <a:t>Αυθαίρετο συμπέρασμα</a:t>
          </a:r>
          <a:endParaRPr lang="el-GR" sz="2800" kern="1200" dirty="0"/>
        </a:p>
      </dsp:txBody>
      <dsp:txXfrm>
        <a:off x="288821" y="2505741"/>
        <a:ext cx="5148468" cy="468042"/>
      </dsp:txXfrm>
    </dsp:sp>
    <dsp:sp modelId="{D4184A5E-E443-4F49-B8BB-6E3519BBEAA6}">
      <dsp:nvSpPr>
        <dsp:cNvPr id="0" name=""/>
        <dsp:cNvSpPr/>
      </dsp:nvSpPr>
      <dsp:spPr>
        <a:xfrm>
          <a:off x="288821" y="2973784"/>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FF8101-B60D-40B6-8471-26B2B164D729}">
      <dsp:nvSpPr>
        <dsp:cNvPr id="0" name=""/>
        <dsp:cNvSpPr/>
      </dsp:nvSpPr>
      <dsp:spPr>
        <a:xfrm>
          <a:off x="1015328" y="2973784"/>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BBA203-58A0-4A97-B3BF-A5A470CC25A0}">
      <dsp:nvSpPr>
        <dsp:cNvPr id="0" name=""/>
        <dsp:cNvSpPr/>
      </dsp:nvSpPr>
      <dsp:spPr>
        <a:xfrm>
          <a:off x="1741834" y="2973784"/>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BEDBA7-2AE0-44F5-A43B-D7080DCBD539}">
      <dsp:nvSpPr>
        <dsp:cNvPr id="0" name=""/>
        <dsp:cNvSpPr/>
      </dsp:nvSpPr>
      <dsp:spPr>
        <a:xfrm>
          <a:off x="2468340" y="2973784"/>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809483-F767-404F-930C-4FC22FCF690A}">
      <dsp:nvSpPr>
        <dsp:cNvPr id="0" name=""/>
        <dsp:cNvSpPr/>
      </dsp:nvSpPr>
      <dsp:spPr>
        <a:xfrm>
          <a:off x="3194846" y="2973784"/>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A625B9-8E91-4CC3-B0AC-9EAD7638EEF4}">
      <dsp:nvSpPr>
        <dsp:cNvPr id="0" name=""/>
        <dsp:cNvSpPr/>
      </dsp:nvSpPr>
      <dsp:spPr>
        <a:xfrm>
          <a:off x="3921352" y="2973784"/>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113A05-CAE6-457F-BB6B-E4D1179E1761}">
      <dsp:nvSpPr>
        <dsp:cNvPr id="0" name=""/>
        <dsp:cNvSpPr/>
      </dsp:nvSpPr>
      <dsp:spPr>
        <a:xfrm>
          <a:off x="4647858" y="2973784"/>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484733-767F-41E0-B22E-B199291B8A64}">
      <dsp:nvSpPr>
        <dsp:cNvPr id="0" name=""/>
        <dsp:cNvSpPr/>
      </dsp:nvSpPr>
      <dsp:spPr>
        <a:xfrm>
          <a:off x="288821" y="3186364"/>
          <a:ext cx="5148468" cy="4680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lvl="0" algn="l" defTabSz="1244600" rtl="0">
            <a:lnSpc>
              <a:spcPct val="90000"/>
            </a:lnSpc>
            <a:spcBef>
              <a:spcPct val="0"/>
            </a:spcBef>
            <a:spcAft>
              <a:spcPct val="35000"/>
            </a:spcAft>
          </a:pPr>
          <a:r>
            <a:rPr lang="el-GR" sz="2800" b="0" i="0" kern="1200" dirty="0" smtClean="0"/>
            <a:t>Εσφαλμένη τιτλοφόρηση </a:t>
          </a:r>
          <a:endParaRPr lang="el-GR" sz="2800" kern="1200" dirty="0"/>
        </a:p>
      </dsp:txBody>
      <dsp:txXfrm>
        <a:off x="288821" y="3186364"/>
        <a:ext cx="5148468" cy="468042"/>
      </dsp:txXfrm>
    </dsp:sp>
    <dsp:sp modelId="{7FEC2B4A-06D5-4B9D-AD71-027445ECBB19}">
      <dsp:nvSpPr>
        <dsp:cNvPr id="0" name=""/>
        <dsp:cNvSpPr/>
      </dsp:nvSpPr>
      <dsp:spPr>
        <a:xfrm>
          <a:off x="288821" y="365440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EFE056-0A5A-4E45-838C-EF26EE88EC15}">
      <dsp:nvSpPr>
        <dsp:cNvPr id="0" name=""/>
        <dsp:cNvSpPr/>
      </dsp:nvSpPr>
      <dsp:spPr>
        <a:xfrm>
          <a:off x="1015328" y="365440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60A078-CCBE-4382-8F3C-4B1D70C9B6E0}">
      <dsp:nvSpPr>
        <dsp:cNvPr id="0" name=""/>
        <dsp:cNvSpPr/>
      </dsp:nvSpPr>
      <dsp:spPr>
        <a:xfrm>
          <a:off x="1741834" y="365440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A47A80-0F16-44F3-A07D-DF182A3288F8}">
      <dsp:nvSpPr>
        <dsp:cNvPr id="0" name=""/>
        <dsp:cNvSpPr/>
      </dsp:nvSpPr>
      <dsp:spPr>
        <a:xfrm>
          <a:off x="2468340" y="365440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D870FE-C5D2-4786-9442-CE53BA1CEB35}">
      <dsp:nvSpPr>
        <dsp:cNvPr id="0" name=""/>
        <dsp:cNvSpPr/>
      </dsp:nvSpPr>
      <dsp:spPr>
        <a:xfrm>
          <a:off x="3194846" y="365440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219CEE-0C44-4D7F-A341-36F34B71AD1D}">
      <dsp:nvSpPr>
        <dsp:cNvPr id="0" name=""/>
        <dsp:cNvSpPr/>
      </dsp:nvSpPr>
      <dsp:spPr>
        <a:xfrm>
          <a:off x="3921352" y="365440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BE9AF8-D2E7-4D3E-860F-07EFEA830940}">
      <dsp:nvSpPr>
        <dsp:cNvPr id="0" name=""/>
        <dsp:cNvSpPr/>
      </dsp:nvSpPr>
      <dsp:spPr>
        <a:xfrm>
          <a:off x="4647858" y="3654407"/>
          <a:ext cx="686462" cy="114410"/>
        </a:xfrm>
        <a:prstGeom prst="parallelogram">
          <a:avLst>
            <a:gd name="adj" fmla="val 14084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250ECD-ACAA-482F-8D2A-B6C6336B63D2}">
      <dsp:nvSpPr>
        <dsp:cNvPr id="0" name=""/>
        <dsp:cNvSpPr/>
      </dsp:nvSpPr>
      <dsp:spPr>
        <a:xfrm>
          <a:off x="0" y="2192"/>
          <a:ext cx="1158283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b="1" i="1" u="sng" kern="1200" dirty="0" smtClean="0"/>
            <a:t>Κοινά γνωσιακά λάθη</a:t>
          </a:r>
          <a:endParaRPr lang="el-GR" sz="3900" kern="1200" dirty="0"/>
        </a:p>
      </dsp:txBody>
      <dsp:txXfrm>
        <a:off x="45663" y="47855"/>
        <a:ext cx="11491511" cy="84408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B59DE4-C5BB-4D95-A04C-DA7094E5B2CC}">
      <dsp:nvSpPr>
        <dsp:cNvPr id="0" name=""/>
        <dsp:cNvSpPr/>
      </dsp:nvSpPr>
      <dsp:spPr>
        <a:xfrm>
          <a:off x="-5061165" y="-775674"/>
          <a:ext cx="6029686" cy="6029686"/>
        </a:xfrm>
        <a:prstGeom prst="blockArc">
          <a:avLst>
            <a:gd name="adj1" fmla="val 18900000"/>
            <a:gd name="adj2" fmla="val 2700000"/>
            <a:gd name="adj3" fmla="val 358"/>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8BB592-B3BC-45BF-8373-130C8ED8C286}">
      <dsp:nvSpPr>
        <dsp:cNvPr id="0" name=""/>
        <dsp:cNvSpPr/>
      </dsp:nvSpPr>
      <dsp:spPr>
        <a:xfrm>
          <a:off x="314155" y="203585"/>
          <a:ext cx="5329946" cy="40699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049" tIns="53340" rIns="53340" bIns="53340" numCol="1" spcCol="1270" anchor="ctr" anchorCtr="0">
          <a:noAutofit/>
        </a:bodyPr>
        <a:lstStyle/>
        <a:p>
          <a:pPr lvl="0" algn="l" defTabSz="933450" rtl="0">
            <a:lnSpc>
              <a:spcPct val="90000"/>
            </a:lnSpc>
            <a:spcBef>
              <a:spcPct val="0"/>
            </a:spcBef>
            <a:spcAft>
              <a:spcPct val="35000"/>
            </a:spcAft>
          </a:pPr>
          <a:r>
            <a:rPr lang="el-GR" sz="2100" b="0" i="0" kern="1200" smtClean="0"/>
            <a:t>ενοχές</a:t>
          </a:r>
          <a:endParaRPr lang="el-GR" sz="2100" kern="1200"/>
        </a:p>
      </dsp:txBody>
      <dsp:txXfrm>
        <a:off x="314155" y="203585"/>
        <a:ext cx="5329946" cy="406991"/>
      </dsp:txXfrm>
    </dsp:sp>
    <dsp:sp modelId="{F26B5DAA-6BCB-44A5-88C8-C343EF8361CD}">
      <dsp:nvSpPr>
        <dsp:cNvPr id="0" name=""/>
        <dsp:cNvSpPr/>
      </dsp:nvSpPr>
      <dsp:spPr>
        <a:xfrm>
          <a:off x="59785" y="152711"/>
          <a:ext cx="508739" cy="50873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65D4C3-DFE2-49D2-A578-ED00F251FCB3}">
      <dsp:nvSpPr>
        <dsp:cNvPr id="0" name=""/>
        <dsp:cNvSpPr/>
      </dsp:nvSpPr>
      <dsp:spPr>
        <a:xfrm>
          <a:off x="682722" y="814430"/>
          <a:ext cx="4961379" cy="40699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049" tIns="53340" rIns="53340" bIns="53340" numCol="1" spcCol="1270" anchor="ctr" anchorCtr="0">
          <a:noAutofit/>
        </a:bodyPr>
        <a:lstStyle/>
        <a:p>
          <a:pPr lvl="0" algn="l" defTabSz="933450" rtl="0">
            <a:lnSpc>
              <a:spcPct val="90000"/>
            </a:lnSpc>
            <a:spcBef>
              <a:spcPct val="0"/>
            </a:spcBef>
            <a:spcAft>
              <a:spcPct val="35000"/>
            </a:spcAft>
          </a:pPr>
          <a:r>
            <a:rPr lang="el-GR" sz="2100" b="0" i="0" kern="1200" smtClean="0"/>
            <a:t>ντροπή</a:t>
          </a:r>
          <a:endParaRPr lang="el-GR" sz="2100" kern="1200"/>
        </a:p>
      </dsp:txBody>
      <dsp:txXfrm>
        <a:off x="682722" y="814430"/>
        <a:ext cx="4961379" cy="406991"/>
      </dsp:txXfrm>
    </dsp:sp>
    <dsp:sp modelId="{2DF6FBF0-EDFD-498A-8859-6C780A4E8BB7}">
      <dsp:nvSpPr>
        <dsp:cNvPr id="0" name=""/>
        <dsp:cNvSpPr/>
      </dsp:nvSpPr>
      <dsp:spPr>
        <a:xfrm>
          <a:off x="428353" y="763556"/>
          <a:ext cx="508739" cy="50873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877F448-58C2-4D98-AA1E-90D346590E93}">
      <dsp:nvSpPr>
        <dsp:cNvPr id="0" name=""/>
        <dsp:cNvSpPr/>
      </dsp:nvSpPr>
      <dsp:spPr>
        <a:xfrm>
          <a:off x="884695" y="1424828"/>
          <a:ext cx="4759406" cy="40699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049" tIns="53340" rIns="53340" bIns="53340" numCol="1" spcCol="1270" anchor="ctr" anchorCtr="0">
          <a:noAutofit/>
        </a:bodyPr>
        <a:lstStyle/>
        <a:p>
          <a:pPr lvl="0" algn="l" defTabSz="933450" rtl="0">
            <a:lnSpc>
              <a:spcPct val="90000"/>
            </a:lnSpc>
            <a:spcBef>
              <a:spcPct val="0"/>
            </a:spcBef>
            <a:spcAft>
              <a:spcPct val="35000"/>
            </a:spcAft>
          </a:pPr>
          <a:r>
            <a:rPr lang="el-GR" sz="2100" b="0" i="0" kern="1200" smtClean="0"/>
            <a:t>φόβος</a:t>
          </a:r>
          <a:endParaRPr lang="el-GR" sz="2100" kern="1200"/>
        </a:p>
      </dsp:txBody>
      <dsp:txXfrm>
        <a:off x="884695" y="1424828"/>
        <a:ext cx="4759406" cy="406991"/>
      </dsp:txXfrm>
    </dsp:sp>
    <dsp:sp modelId="{28541040-A2E4-4684-95FC-CBC48E7CC1E2}">
      <dsp:nvSpPr>
        <dsp:cNvPr id="0" name=""/>
        <dsp:cNvSpPr/>
      </dsp:nvSpPr>
      <dsp:spPr>
        <a:xfrm>
          <a:off x="630326" y="1373954"/>
          <a:ext cx="508739" cy="50873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993EC8-797B-4365-AC27-15E28C9F7419}">
      <dsp:nvSpPr>
        <dsp:cNvPr id="0" name=""/>
        <dsp:cNvSpPr/>
      </dsp:nvSpPr>
      <dsp:spPr>
        <a:xfrm>
          <a:off x="949183" y="2035673"/>
          <a:ext cx="4694918" cy="40699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049" tIns="53340" rIns="53340" bIns="53340" numCol="1" spcCol="1270" anchor="ctr" anchorCtr="0">
          <a:noAutofit/>
        </a:bodyPr>
        <a:lstStyle/>
        <a:p>
          <a:pPr lvl="0" algn="l" defTabSz="933450" rtl="0">
            <a:lnSpc>
              <a:spcPct val="90000"/>
            </a:lnSpc>
            <a:spcBef>
              <a:spcPct val="0"/>
            </a:spcBef>
            <a:spcAft>
              <a:spcPct val="35000"/>
            </a:spcAft>
          </a:pPr>
          <a:r>
            <a:rPr lang="el-GR" sz="2100" b="0" i="0" kern="1200" smtClean="0"/>
            <a:t>θυμός</a:t>
          </a:r>
          <a:endParaRPr lang="el-GR" sz="2100" kern="1200"/>
        </a:p>
      </dsp:txBody>
      <dsp:txXfrm>
        <a:off x="949183" y="2035673"/>
        <a:ext cx="4694918" cy="406991"/>
      </dsp:txXfrm>
    </dsp:sp>
    <dsp:sp modelId="{2451F3AD-F701-4180-8849-6643CFF2E5AE}">
      <dsp:nvSpPr>
        <dsp:cNvPr id="0" name=""/>
        <dsp:cNvSpPr/>
      </dsp:nvSpPr>
      <dsp:spPr>
        <a:xfrm>
          <a:off x="694814" y="1984799"/>
          <a:ext cx="508739" cy="50873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756D0F2-DEA6-4157-8322-4A56E53ABD71}">
      <dsp:nvSpPr>
        <dsp:cNvPr id="0" name=""/>
        <dsp:cNvSpPr/>
      </dsp:nvSpPr>
      <dsp:spPr>
        <a:xfrm>
          <a:off x="884695" y="2646518"/>
          <a:ext cx="4759406" cy="40699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049" tIns="53340" rIns="53340" bIns="53340" numCol="1" spcCol="1270" anchor="ctr" anchorCtr="0">
          <a:noAutofit/>
        </a:bodyPr>
        <a:lstStyle/>
        <a:p>
          <a:pPr lvl="0" algn="l" defTabSz="933450" rtl="0">
            <a:lnSpc>
              <a:spcPct val="90000"/>
            </a:lnSpc>
            <a:spcBef>
              <a:spcPct val="0"/>
            </a:spcBef>
            <a:spcAft>
              <a:spcPct val="35000"/>
            </a:spcAft>
          </a:pPr>
          <a:r>
            <a:rPr lang="el-GR" sz="2100" b="0" i="0" kern="1200" smtClean="0"/>
            <a:t>λύπη</a:t>
          </a:r>
          <a:endParaRPr lang="el-GR" sz="2100" kern="1200"/>
        </a:p>
      </dsp:txBody>
      <dsp:txXfrm>
        <a:off x="884695" y="2646518"/>
        <a:ext cx="4759406" cy="406991"/>
      </dsp:txXfrm>
    </dsp:sp>
    <dsp:sp modelId="{2D0752CB-7001-4171-98BF-CE57CB030C4D}">
      <dsp:nvSpPr>
        <dsp:cNvPr id="0" name=""/>
        <dsp:cNvSpPr/>
      </dsp:nvSpPr>
      <dsp:spPr>
        <a:xfrm>
          <a:off x="630326" y="2595644"/>
          <a:ext cx="508739" cy="50873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4ED467-CC29-43D4-8ACC-187657FA746A}">
      <dsp:nvSpPr>
        <dsp:cNvPr id="0" name=""/>
        <dsp:cNvSpPr/>
      </dsp:nvSpPr>
      <dsp:spPr>
        <a:xfrm>
          <a:off x="682722" y="3256916"/>
          <a:ext cx="4961379" cy="40699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049" tIns="53340" rIns="53340" bIns="53340" numCol="1" spcCol="1270" anchor="ctr" anchorCtr="0">
          <a:noAutofit/>
        </a:bodyPr>
        <a:lstStyle/>
        <a:p>
          <a:pPr lvl="0" algn="l" defTabSz="933450" rtl="0">
            <a:lnSpc>
              <a:spcPct val="90000"/>
            </a:lnSpc>
            <a:spcBef>
              <a:spcPct val="0"/>
            </a:spcBef>
            <a:spcAft>
              <a:spcPct val="35000"/>
            </a:spcAft>
          </a:pPr>
          <a:r>
            <a:rPr lang="el-GR" sz="2100" b="0" i="0" kern="1200" smtClean="0"/>
            <a:t>απογοήτευση</a:t>
          </a:r>
          <a:endParaRPr lang="el-GR" sz="2100" kern="1200"/>
        </a:p>
      </dsp:txBody>
      <dsp:txXfrm>
        <a:off x="682722" y="3256916"/>
        <a:ext cx="4961379" cy="406991"/>
      </dsp:txXfrm>
    </dsp:sp>
    <dsp:sp modelId="{9AC30712-5290-41C2-80A8-759247F4814C}">
      <dsp:nvSpPr>
        <dsp:cNvPr id="0" name=""/>
        <dsp:cNvSpPr/>
      </dsp:nvSpPr>
      <dsp:spPr>
        <a:xfrm>
          <a:off x="428353" y="3206042"/>
          <a:ext cx="508739" cy="50873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1D7460-D599-46E8-9754-C4982207509F}">
      <dsp:nvSpPr>
        <dsp:cNvPr id="0" name=""/>
        <dsp:cNvSpPr/>
      </dsp:nvSpPr>
      <dsp:spPr>
        <a:xfrm>
          <a:off x="314155" y="3867761"/>
          <a:ext cx="5329946" cy="40699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049" tIns="53340" rIns="53340" bIns="53340" numCol="1" spcCol="1270" anchor="ctr" anchorCtr="0">
          <a:noAutofit/>
        </a:bodyPr>
        <a:lstStyle/>
        <a:p>
          <a:pPr lvl="0" algn="l" defTabSz="933450" rtl="0">
            <a:lnSpc>
              <a:spcPct val="90000"/>
            </a:lnSpc>
            <a:spcBef>
              <a:spcPct val="0"/>
            </a:spcBef>
            <a:spcAft>
              <a:spcPct val="35000"/>
            </a:spcAft>
          </a:pPr>
          <a:r>
            <a:rPr lang="el-GR" sz="2100" b="0" i="0" kern="1200" smtClean="0"/>
            <a:t>ανησυχία</a:t>
          </a:r>
          <a:endParaRPr lang="el-GR" sz="2100" kern="1200"/>
        </a:p>
      </dsp:txBody>
      <dsp:txXfrm>
        <a:off x="314155" y="3867761"/>
        <a:ext cx="5329946" cy="406991"/>
      </dsp:txXfrm>
    </dsp:sp>
    <dsp:sp modelId="{50F374C7-D7FD-4AF5-B12D-EABE29068B26}">
      <dsp:nvSpPr>
        <dsp:cNvPr id="0" name=""/>
        <dsp:cNvSpPr/>
      </dsp:nvSpPr>
      <dsp:spPr>
        <a:xfrm>
          <a:off x="59785" y="3816887"/>
          <a:ext cx="508739" cy="50873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4513D7-CD84-4944-9B96-102A11768CFE}">
      <dsp:nvSpPr>
        <dsp:cNvPr id="0" name=""/>
        <dsp:cNvSpPr/>
      </dsp:nvSpPr>
      <dsp:spPr>
        <a:xfrm>
          <a:off x="0" y="154186"/>
          <a:ext cx="5726111" cy="204322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l-GR" sz="2900" b="0" i="0" kern="1200" smtClean="0"/>
            <a:t>τα παιδιά αντιλαμβάνονται τον κόσμο με συναισθήματα και όχι με λογική....</a:t>
          </a:r>
          <a:endParaRPr lang="el-GR" sz="2900" kern="1200"/>
        </a:p>
      </dsp:txBody>
      <dsp:txXfrm>
        <a:off x="99742" y="253928"/>
        <a:ext cx="5526627" cy="1843738"/>
      </dsp:txXfrm>
    </dsp:sp>
    <dsp:sp modelId="{CC657DEA-81D0-4143-B00B-3199A85BE2B2}">
      <dsp:nvSpPr>
        <dsp:cNvPr id="0" name=""/>
        <dsp:cNvSpPr/>
      </dsp:nvSpPr>
      <dsp:spPr>
        <a:xfrm>
          <a:off x="0" y="2280929"/>
          <a:ext cx="5726111" cy="204322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l-GR" sz="2900" b="0" i="0" kern="1200" smtClean="0"/>
            <a:t>τη στιγμή που βιώνουν τα πρώτα αρνητικά αισθήματα, τότε γεννιούνται και τα σχήματα που καθορίζουν την μετέπειτα ζωή μας</a:t>
          </a:r>
          <a:endParaRPr lang="el-GR" sz="2900" kern="1200"/>
        </a:p>
      </dsp:txBody>
      <dsp:txXfrm>
        <a:off x="99742" y="2380671"/>
        <a:ext cx="5526627" cy="1843738"/>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A1195E-85C0-4B14-99B8-9AC8D7E1B26C}">
      <dsp:nvSpPr>
        <dsp:cNvPr id="0" name=""/>
        <dsp:cNvSpPr/>
      </dsp:nvSpPr>
      <dsp:spPr>
        <a:xfrm>
          <a:off x="0" y="2192"/>
          <a:ext cx="1158283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b="1" i="1" u="sng" kern="1200" dirty="0" smtClean="0"/>
            <a:t>τα πρώτα συναισθήματα</a:t>
          </a:r>
          <a:r>
            <a:rPr lang="el-GR" sz="3900" kern="1200" dirty="0" smtClean="0"/>
            <a:t>...</a:t>
          </a:r>
          <a:endParaRPr lang="el-GR" sz="3900" kern="1200" dirty="0"/>
        </a:p>
      </dsp:txBody>
      <dsp:txXfrm>
        <a:off x="45663" y="47855"/>
        <a:ext cx="11491511" cy="8440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1F0721-9BF8-4E4C-98BD-CBBD88C040B0}">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l-GR" sz="3900" kern="1200" smtClean="0"/>
            <a:t>Διαπραγμάτευση </a:t>
          </a:r>
          <a:r>
            <a:rPr lang="en-US" sz="3900" kern="1200" smtClean="0"/>
            <a:t>: </a:t>
          </a:r>
          <a:r>
            <a:rPr lang="el-GR" sz="3900" kern="1200" smtClean="0"/>
            <a:t>Μια δύσκολη διαδικασία….</a:t>
          </a:r>
          <a:endParaRPr lang="el-GR" sz="3900" kern="1200"/>
        </a:p>
      </dsp:txBody>
      <dsp:txXfrm>
        <a:off x="45663" y="47855"/>
        <a:ext cx="11513001" cy="844089"/>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FB2DB1-18EE-43E0-A801-2EEF4B8454EE}">
      <dsp:nvSpPr>
        <dsp:cNvPr id="0" name=""/>
        <dsp:cNvSpPr/>
      </dsp:nvSpPr>
      <dsp:spPr>
        <a:xfrm>
          <a:off x="0" y="133169"/>
          <a:ext cx="5703888" cy="42120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el-GR" sz="3600" b="0" i="0" kern="1200" dirty="0" smtClean="0"/>
            <a:t>Στην κάρδια της αυτοεκτίμησης βρίσκονται οι πυρηνικές πεποιθήσεις  για τον εαυτό σας. είναι θεμελιώδεις απόψεις σχετικά με το τι είδους άνθρωπος είστε…</a:t>
          </a:r>
          <a:endParaRPr lang="el-GR" sz="3600" kern="1200" dirty="0"/>
        </a:p>
      </dsp:txBody>
      <dsp:txXfrm>
        <a:off x="205613" y="338782"/>
        <a:ext cx="5292662" cy="380077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241D4E-93A9-4150-97D5-509E0790C734}">
      <dsp:nvSpPr>
        <dsp:cNvPr id="0" name=""/>
        <dsp:cNvSpPr/>
      </dsp:nvSpPr>
      <dsp:spPr>
        <a:xfrm>
          <a:off x="565690" y="0"/>
          <a:ext cx="4478338" cy="4478338"/>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8773BA-D547-4379-8282-A5DCE5A52DD8}">
      <dsp:nvSpPr>
        <dsp:cNvPr id="0" name=""/>
        <dsp:cNvSpPr/>
      </dsp:nvSpPr>
      <dsp:spPr>
        <a:xfrm>
          <a:off x="269332" y="291091"/>
          <a:ext cx="2423282" cy="179133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0" i="0" kern="1200" dirty="0" smtClean="0"/>
            <a:t>Είναι απόλυτες </a:t>
          </a:r>
          <a:endParaRPr lang="el-GR" sz="2800" kern="1200" dirty="0"/>
        </a:p>
      </dsp:txBody>
      <dsp:txXfrm>
        <a:off x="356778" y="378537"/>
        <a:ext cx="2248390" cy="1616443"/>
      </dsp:txXfrm>
    </dsp:sp>
    <dsp:sp modelId="{C32E39FF-87DD-447C-84D2-208E18F07926}">
      <dsp:nvSpPr>
        <dsp:cNvPr id="0" name=""/>
        <dsp:cNvSpPr/>
      </dsp:nvSpPr>
      <dsp:spPr>
        <a:xfrm>
          <a:off x="2958690" y="226191"/>
          <a:ext cx="2654454" cy="179133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0" i="0" kern="1200" dirty="0" smtClean="0"/>
            <a:t>Είναι υποσυνείδητες</a:t>
          </a:r>
          <a:endParaRPr lang="el-GR" sz="2800" kern="1200" dirty="0"/>
        </a:p>
      </dsp:txBody>
      <dsp:txXfrm>
        <a:off x="3046136" y="313637"/>
        <a:ext cx="2479562" cy="1616443"/>
      </dsp:txXfrm>
    </dsp:sp>
    <dsp:sp modelId="{645E4352-57D3-4263-85AB-51F882EF229E}">
      <dsp:nvSpPr>
        <dsp:cNvPr id="0" name=""/>
        <dsp:cNvSpPr/>
      </dsp:nvSpPr>
      <dsp:spPr>
        <a:xfrm>
          <a:off x="355871" y="2410205"/>
          <a:ext cx="2335936" cy="179133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l-GR" sz="2400" b="0" i="0" kern="1200" dirty="0" smtClean="0"/>
            <a:t>Είναι συγκινησιακές</a:t>
          </a:r>
          <a:endParaRPr lang="el-GR" sz="2400" kern="1200" dirty="0"/>
        </a:p>
      </dsp:txBody>
      <dsp:txXfrm>
        <a:off x="443317" y="2497651"/>
        <a:ext cx="2161044" cy="1616443"/>
      </dsp:txXfrm>
    </dsp:sp>
    <dsp:sp modelId="{1B29E762-F38A-4C85-A543-7C64F1F50E90}">
      <dsp:nvSpPr>
        <dsp:cNvPr id="0" name=""/>
        <dsp:cNvSpPr/>
      </dsp:nvSpPr>
      <dsp:spPr>
        <a:xfrm>
          <a:off x="3070045" y="2395910"/>
          <a:ext cx="2656066" cy="179133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l-GR" sz="1900" b="0" i="0" kern="1200" dirty="0" smtClean="0"/>
            <a:t>Είναι συμπεράσματα βασισμένα στις πρώτες εμπειρίες μάθησης από την παιδική ηλικία.</a:t>
          </a:r>
          <a:endParaRPr lang="el-GR" sz="1900" kern="1200" dirty="0"/>
        </a:p>
      </dsp:txBody>
      <dsp:txXfrm>
        <a:off x="3157491" y="2483356"/>
        <a:ext cx="2481174" cy="1616443"/>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EB45C9-5250-45A2-A514-7A786AAF11C0}">
      <dsp:nvSpPr>
        <dsp:cNvPr id="0" name=""/>
        <dsp:cNvSpPr/>
      </dsp:nvSpPr>
      <dsp:spPr>
        <a:xfrm>
          <a:off x="0" y="325"/>
          <a:ext cx="11582837" cy="13042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l-GR" sz="4400" b="1" i="1" u="sng" kern="1200" smtClean="0"/>
            <a:t>οι πυρηνικές μας πεποιθήσεις Ι</a:t>
          </a:r>
          <a:r>
            <a:rPr lang="el-GR" sz="4400" kern="1200" smtClean="0"/>
            <a:t/>
          </a:r>
          <a:br>
            <a:rPr lang="el-GR" sz="4400" kern="1200" smtClean="0"/>
          </a:br>
          <a:endParaRPr lang="el-GR" sz="4400" kern="1200"/>
        </a:p>
      </dsp:txBody>
      <dsp:txXfrm>
        <a:off x="63669" y="63994"/>
        <a:ext cx="11455499" cy="1176937"/>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2FF321-5B68-4C8B-A50F-B4DEB639381A}">
      <dsp:nvSpPr>
        <dsp:cNvPr id="0" name=""/>
        <dsp:cNvSpPr/>
      </dsp:nvSpPr>
      <dsp:spPr>
        <a:xfrm>
          <a:off x="0" y="127678"/>
          <a:ext cx="5703888" cy="20697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l-GR" sz="2900" b="0" i="0" kern="1200" smtClean="0"/>
            <a:t>Μπορεί να μοιάζουν με σαφείς περιγραφές της ταυτότητας σας με ξεκάθαρες δηλώσεις που αφορούν τον αληθινό εαυτό σας….</a:t>
          </a:r>
          <a:endParaRPr lang="el-GR" sz="2900" kern="1200"/>
        </a:p>
      </dsp:txBody>
      <dsp:txXfrm>
        <a:off x="101036" y="228714"/>
        <a:ext cx="5501816" cy="1867658"/>
      </dsp:txXfrm>
    </dsp:sp>
    <dsp:sp modelId="{30411C20-A00E-4F68-A23D-2EFD83CCFDF6}">
      <dsp:nvSpPr>
        <dsp:cNvPr id="0" name=""/>
        <dsp:cNvSpPr/>
      </dsp:nvSpPr>
      <dsp:spPr>
        <a:xfrm>
          <a:off x="0" y="2280929"/>
          <a:ext cx="5703888" cy="20697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l-GR" sz="2900" b="0" i="0" kern="1200" smtClean="0"/>
            <a:t>Στην πραγματικότητα όμως είναι πιθανότερο να αποτελούν άπλες απόψεις και όχι πραγματικά στοιχειά</a:t>
          </a:r>
          <a:endParaRPr lang="el-GR" sz="2900" kern="1200"/>
        </a:p>
      </dsp:txBody>
      <dsp:txXfrm>
        <a:off x="101036" y="2381965"/>
        <a:ext cx="5501816" cy="1867658"/>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6BAAFF-12B5-42E1-B11B-EB8C9BF7A90F}">
      <dsp:nvSpPr>
        <dsp:cNvPr id="0" name=""/>
        <dsp:cNvSpPr/>
      </dsp:nvSpPr>
      <dsp:spPr>
        <a:xfrm>
          <a:off x="2175922" y="1205182"/>
          <a:ext cx="1374266" cy="137443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4AE7786B-7B6F-48B6-AFF5-A306900B2AA5}">
      <dsp:nvSpPr>
        <dsp:cNvPr id="0" name=""/>
        <dsp:cNvSpPr/>
      </dsp:nvSpPr>
      <dsp:spPr>
        <a:xfrm>
          <a:off x="2075715" y="132431"/>
          <a:ext cx="1574680" cy="84269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l-GR" sz="2000" b="0" i="0" u="sng" kern="1200" smtClean="0"/>
            <a:t>Παραδείγματα</a:t>
          </a:r>
          <a:endParaRPr lang="el-GR" sz="2000" kern="1200"/>
        </a:p>
      </dsp:txBody>
      <dsp:txXfrm>
        <a:off x="2075715" y="132431"/>
        <a:ext cx="1574680" cy="842694"/>
      </dsp:txXfrm>
    </dsp:sp>
    <dsp:sp modelId="{D0FD12E5-5A7D-47EE-86C5-AF2ACEC49DD8}">
      <dsp:nvSpPr>
        <dsp:cNvPr id="0" name=""/>
        <dsp:cNvSpPr/>
      </dsp:nvSpPr>
      <dsp:spPr>
        <a:xfrm>
          <a:off x="2579040" y="1399002"/>
          <a:ext cx="1374266" cy="137443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3A114089-92A6-4067-B4E7-410AA51D76E8}">
      <dsp:nvSpPr>
        <dsp:cNvPr id="0" name=""/>
        <dsp:cNvSpPr/>
      </dsp:nvSpPr>
      <dsp:spPr>
        <a:xfrm>
          <a:off x="4122800" y="932991"/>
          <a:ext cx="1488789" cy="92696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l-GR" sz="2000" b="0" i="0" kern="1200" smtClean="0"/>
            <a:t>‘</a:t>
          </a:r>
          <a:r>
            <a:rPr lang="el-GR" sz="2000" b="0" i="1" kern="1200" smtClean="0"/>
            <a:t>είμαι ανίκανη/ ος’</a:t>
          </a:r>
          <a:endParaRPr lang="el-GR" sz="2000" kern="1200"/>
        </a:p>
      </dsp:txBody>
      <dsp:txXfrm>
        <a:off x="4122800" y="932991"/>
        <a:ext cx="1488789" cy="926964"/>
      </dsp:txXfrm>
    </dsp:sp>
    <dsp:sp modelId="{364F7F73-79CF-4823-B483-3B6104A95345}">
      <dsp:nvSpPr>
        <dsp:cNvPr id="0" name=""/>
        <dsp:cNvSpPr/>
      </dsp:nvSpPr>
      <dsp:spPr>
        <a:xfrm>
          <a:off x="2678102" y="1835096"/>
          <a:ext cx="1374266" cy="137443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1C212918-7ED7-4C01-B39B-4DFDF5FEF114}">
      <dsp:nvSpPr>
        <dsp:cNvPr id="0" name=""/>
        <dsp:cNvSpPr/>
      </dsp:nvSpPr>
      <dsp:spPr>
        <a:xfrm>
          <a:off x="4265953" y="2112764"/>
          <a:ext cx="1460158" cy="9901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l-GR" sz="2000" b="0" i="1" kern="1200" smtClean="0"/>
            <a:t>‘είμαι βλάκας’</a:t>
          </a:r>
          <a:endParaRPr lang="el-GR" sz="2000" kern="1200"/>
        </a:p>
      </dsp:txBody>
      <dsp:txXfrm>
        <a:off x="4265953" y="2112764"/>
        <a:ext cx="1460158" cy="990166"/>
      </dsp:txXfrm>
    </dsp:sp>
    <dsp:sp modelId="{A9745C29-0234-403A-8AA5-AD54A2C908F6}">
      <dsp:nvSpPr>
        <dsp:cNvPr id="0" name=""/>
        <dsp:cNvSpPr/>
      </dsp:nvSpPr>
      <dsp:spPr>
        <a:xfrm>
          <a:off x="2399240" y="2184815"/>
          <a:ext cx="1374266" cy="137443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EB56A65D-C11A-40D7-85FA-7757DE846D7B}">
      <dsp:nvSpPr>
        <dsp:cNvPr id="0" name=""/>
        <dsp:cNvSpPr/>
      </dsp:nvSpPr>
      <dsp:spPr>
        <a:xfrm>
          <a:off x="3636081" y="3440009"/>
          <a:ext cx="1574680" cy="90589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l-GR" sz="2000" b="0" i="1" kern="1200" smtClean="0"/>
            <a:t>‘κάνω λάθη’</a:t>
          </a:r>
          <a:r>
            <a:rPr lang="en-US" sz="2000" b="0" i="1" kern="1200" smtClean="0"/>
            <a:t>- </a:t>
          </a:r>
          <a:r>
            <a:rPr lang="el-GR" sz="2000" b="0" i="1" kern="1200" smtClean="0"/>
            <a:t>‘δεν τα καταφέρνω’</a:t>
          </a:r>
          <a:endParaRPr lang="el-GR" sz="2000" kern="1200"/>
        </a:p>
      </dsp:txBody>
      <dsp:txXfrm>
        <a:off x="3636081" y="3440009"/>
        <a:ext cx="1574680" cy="905897"/>
      </dsp:txXfrm>
    </dsp:sp>
    <dsp:sp modelId="{5520FE1B-45BE-4BAB-84BE-D56DBD823219}">
      <dsp:nvSpPr>
        <dsp:cNvPr id="0" name=""/>
        <dsp:cNvSpPr/>
      </dsp:nvSpPr>
      <dsp:spPr>
        <a:xfrm>
          <a:off x="1952604" y="2184815"/>
          <a:ext cx="1374266" cy="137443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764C03A-7252-451D-9213-0FE5E420B1B0}">
      <dsp:nvSpPr>
        <dsp:cNvPr id="0" name=""/>
        <dsp:cNvSpPr/>
      </dsp:nvSpPr>
      <dsp:spPr>
        <a:xfrm>
          <a:off x="515350" y="3440009"/>
          <a:ext cx="1574680" cy="90589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l-GR" sz="2000" b="0" i="1" kern="1200" smtClean="0"/>
            <a:t>‘οι άλλοι με αντιπαθούν’ </a:t>
          </a:r>
          <a:endParaRPr lang="el-GR" sz="2000" kern="1200"/>
        </a:p>
      </dsp:txBody>
      <dsp:txXfrm>
        <a:off x="515350" y="3440009"/>
        <a:ext cx="1574680" cy="905897"/>
      </dsp:txXfrm>
    </dsp:sp>
    <dsp:sp modelId="{C08685EC-1229-4E36-83E2-F5D9645EFF06}">
      <dsp:nvSpPr>
        <dsp:cNvPr id="0" name=""/>
        <dsp:cNvSpPr/>
      </dsp:nvSpPr>
      <dsp:spPr>
        <a:xfrm>
          <a:off x="1673742" y="1835096"/>
          <a:ext cx="1374266" cy="137443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D5D546F1-7985-42F0-83D3-FA29B1668083}">
      <dsp:nvSpPr>
        <dsp:cNvPr id="0" name=""/>
        <dsp:cNvSpPr/>
      </dsp:nvSpPr>
      <dsp:spPr>
        <a:xfrm>
          <a:off x="0" y="2112764"/>
          <a:ext cx="1460158" cy="9901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l-GR" sz="2000" b="0" i="1" kern="1200" smtClean="0"/>
            <a:t>‘είμαι ασήμαντη/ος’</a:t>
          </a:r>
          <a:endParaRPr lang="el-GR" sz="2000" kern="1200"/>
        </a:p>
      </dsp:txBody>
      <dsp:txXfrm>
        <a:off x="0" y="2112764"/>
        <a:ext cx="1460158" cy="990166"/>
      </dsp:txXfrm>
    </dsp:sp>
    <dsp:sp modelId="{639AB40F-8175-4E15-BC1B-716267C22B2B}">
      <dsp:nvSpPr>
        <dsp:cNvPr id="0" name=""/>
        <dsp:cNvSpPr/>
      </dsp:nvSpPr>
      <dsp:spPr>
        <a:xfrm>
          <a:off x="1772804" y="1399002"/>
          <a:ext cx="1374266" cy="137443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DE6551F3-8135-4327-AA4D-D71DCB0C5088}">
      <dsp:nvSpPr>
        <dsp:cNvPr id="0" name=""/>
        <dsp:cNvSpPr/>
      </dsp:nvSpPr>
      <dsp:spPr>
        <a:xfrm>
          <a:off x="114522" y="932991"/>
          <a:ext cx="1488789" cy="92696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l-GR" sz="2000" b="0" i="1" kern="1200" smtClean="0"/>
            <a:t>‘είμαι αδύναμος/η’ </a:t>
          </a:r>
          <a:endParaRPr lang="el-GR" sz="2000" kern="1200"/>
        </a:p>
      </dsp:txBody>
      <dsp:txXfrm>
        <a:off x="114522" y="932991"/>
        <a:ext cx="1488789" cy="926964"/>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D6A134-8616-47AE-8EC7-AD094593339B}">
      <dsp:nvSpPr>
        <dsp:cNvPr id="0" name=""/>
        <dsp:cNvSpPr/>
      </dsp:nvSpPr>
      <dsp:spPr>
        <a:xfrm>
          <a:off x="0" y="262"/>
          <a:ext cx="11582837" cy="77226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l-GR" sz="4400" b="1" i="1" u="sng" kern="1200" dirty="0" smtClean="0"/>
            <a:t>οι πυρηνικές μας πεποιθήσεις ΙΙ</a:t>
          </a:r>
          <a:endParaRPr lang="el-GR" sz="4400" kern="1200" dirty="0"/>
        </a:p>
      </dsp:txBody>
      <dsp:txXfrm>
        <a:off x="37699" y="37961"/>
        <a:ext cx="11507439" cy="69687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411CD6-F418-43D0-9906-48655A1B1DAF}">
      <dsp:nvSpPr>
        <dsp:cNvPr id="0" name=""/>
        <dsp:cNvSpPr/>
      </dsp:nvSpPr>
      <dsp:spPr>
        <a:xfrm>
          <a:off x="0" y="38669"/>
          <a:ext cx="5703888" cy="21645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l-GR" sz="2500" b="0" i="0" kern="1200" smtClean="0"/>
            <a:t>Σας προστατεύουν από την ενεργοποίηση των πυρηνικών πεποιθήσεων και από τα δυσάρεστα συναισθήματα που συνεπάγονται αυτής της ενεργοποίησης. </a:t>
          </a:r>
          <a:endParaRPr lang="el-GR" sz="2500" kern="1200"/>
        </a:p>
      </dsp:txBody>
      <dsp:txXfrm>
        <a:off x="105662" y="144331"/>
        <a:ext cx="5492564" cy="1953176"/>
      </dsp:txXfrm>
    </dsp:sp>
    <dsp:sp modelId="{117304EA-9CF5-4EDC-A84D-7BC7C36D2947}">
      <dsp:nvSpPr>
        <dsp:cNvPr id="0" name=""/>
        <dsp:cNvSpPr/>
      </dsp:nvSpPr>
      <dsp:spPr>
        <a:xfrm>
          <a:off x="0" y="2275169"/>
          <a:ext cx="5703888" cy="21645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l-GR" sz="2500" b="0" i="0" kern="1200" smtClean="0"/>
            <a:t>Είναι με αλλά λόγια τα πρέπει μας!</a:t>
          </a:r>
          <a:endParaRPr lang="el-GR" sz="2500" kern="1200"/>
        </a:p>
      </dsp:txBody>
      <dsp:txXfrm>
        <a:off x="105662" y="2380831"/>
        <a:ext cx="5492564" cy="1953176"/>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422428-5B2D-4771-B522-0A4B331BEF70}">
      <dsp:nvSpPr>
        <dsp:cNvPr id="0" name=""/>
        <dsp:cNvSpPr/>
      </dsp:nvSpPr>
      <dsp:spPr>
        <a:xfrm>
          <a:off x="623886" y="0"/>
          <a:ext cx="4478338" cy="4478338"/>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EF0E50-CD86-48E4-A4ED-3BBB212F91E0}">
      <dsp:nvSpPr>
        <dsp:cNvPr id="0" name=""/>
        <dsp:cNvSpPr/>
      </dsp:nvSpPr>
      <dsp:spPr>
        <a:xfrm>
          <a:off x="1049329" y="425442"/>
          <a:ext cx="1746551" cy="174655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l-GR" sz="1700" b="0" i="0" kern="1200" smtClean="0"/>
            <a:t>Είναι απόλυτοι</a:t>
          </a:r>
          <a:endParaRPr lang="el-GR" sz="1700" kern="1200"/>
        </a:p>
      </dsp:txBody>
      <dsp:txXfrm>
        <a:off x="1134589" y="510702"/>
        <a:ext cx="1576031" cy="1576031"/>
      </dsp:txXfrm>
    </dsp:sp>
    <dsp:sp modelId="{4ABBD8B1-EAA1-4AF5-B81F-DEA9A9015E0F}">
      <dsp:nvSpPr>
        <dsp:cNvPr id="0" name=""/>
        <dsp:cNvSpPr/>
      </dsp:nvSpPr>
      <dsp:spPr>
        <a:xfrm>
          <a:off x="2930231" y="425442"/>
          <a:ext cx="1746551" cy="174655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l-GR" sz="1700" b="0" i="0" kern="1200" smtClean="0"/>
            <a:t>Είναι συνειδητοί</a:t>
          </a:r>
          <a:endParaRPr lang="el-GR" sz="1700" kern="1200"/>
        </a:p>
      </dsp:txBody>
      <dsp:txXfrm>
        <a:off x="3015491" y="510702"/>
        <a:ext cx="1576031" cy="1576031"/>
      </dsp:txXfrm>
    </dsp:sp>
    <dsp:sp modelId="{D74685FB-6A16-47A7-BB22-F6ED68B72FE8}">
      <dsp:nvSpPr>
        <dsp:cNvPr id="0" name=""/>
        <dsp:cNvSpPr/>
      </dsp:nvSpPr>
      <dsp:spPr>
        <a:xfrm>
          <a:off x="1049329" y="2306344"/>
          <a:ext cx="1746551" cy="174655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l-GR" sz="1700" b="0" i="0" kern="1200" smtClean="0"/>
            <a:t>Είναι λιγότερο συγκινησιακοί</a:t>
          </a:r>
          <a:endParaRPr lang="el-GR" sz="1700" kern="1200"/>
        </a:p>
      </dsp:txBody>
      <dsp:txXfrm>
        <a:off x="1134589" y="2391604"/>
        <a:ext cx="1576031" cy="1576031"/>
      </dsp:txXfrm>
    </dsp:sp>
    <dsp:sp modelId="{F31A6004-4B5F-4E04-A59A-F7D84E40162E}">
      <dsp:nvSpPr>
        <dsp:cNvPr id="0" name=""/>
        <dsp:cNvSpPr/>
      </dsp:nvSpPr>
      <dsp:spPr>
        <a:xfrm>
          <a:off x="2930231" y="2306344"/>
          <a:ext cx="1746551" cy="174655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l-GR" sz="1700" b="0" i="0" kern="1200" smtClean="0"/>
            <a:t>Μπορεί να γίνουν δυσλειτουργικοί εξ΄αιτίας της ακαμψίας τους </a:t>
          </a:r>
          <a:endParaRPr lang="el-GR" sz="1700" kern="1200"/>
        </a:p>
      </dsp:txBody>
      <dsp:txXfrm>
        <a:off x="3015491" y="2391604"/>
        <a:ext cx="1576031" cy="1576031"/>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96F368-9CDF-44C1-95B4-C47D64F156ED}">
      <dsp:nvSpPr>
        <dsp:cNvPr id="0" name=""/>
        <dsp:cNvSpPr/>
      </dsp:nvSpPr>
      <dsp:spPr>
        <a:xfrm>
          <a:off x="0" y="140"/>
          <a:ext cx="11582837" cy="93951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l-GR" sz="4400" b="1" i="1" u="sng" kern="1200" dirty="0" smtClean="0"/>
            <a:t>Κανόνες επιβίωσης</a:t>
          </a:r>
          <a:r>
            <a:rPr lang="el-GR" sz="2400" b="1" i="1" u="sng" kern="1200" dirty="0" smtClean="0"/>
            <a:t/>
          </a:r>
          <a:br>
            <a:rPr lang="el-GR" sz="2400" b="1" i="1" u="sng" kern="1200" dirty="0" smtClean="0"/>
          </a:br>
          <a:endParaRPr lang="el-GR" sz="2400" kern="1200" dirty="0"/>
        </a:p>
      </dsp:txBody>
      <dsp:txXfrm>
        <a:off x="45864" y="46004"/>
        <a:ext cx="11491109" cy="847791"/>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45A15A-A390-474E-8082-29F788E6204A}">
      <dsp:nvSpPr>
        <dsp:cNvPr id="0" name=""/>
        <dsp:cNvSpPr/>
      </dsp:nvSpPr>
      <dsp:spPr>
        <a:xfrm>
          <a:off x="1416" y="862765"/>
          <a:ext cx="2762331" cy="2762331"/>
        </a:xfrm>
        <a:prstGeom prst="ellipse">
          <a:avLst/>
        </a:prstGeom>
        <a:gradFill rotWithShape="0">
          <a:gsLst>
            <a:gs pos="0">
              <a:schemeClr val="accent1">
                <a:alpha val="50000"/>
                <a:hueOff val="0"/>
                <a:satOff val="0"/>
                <a:lumOff val="0"/>
                <a:alphaOff val="0"/>
                <a:tint val="65000"/>
                <a:shade val="92000"/>
                <a:satMod val="130000"/>
              </a:schemeClr>
            </a:gs>
            <a:gs pos="45000">
              <a:schemeClr val="accent1">
                <a:alpha val="50000"/>
                <a:hueOff val="0"/>
                <a:satOff val="0"/>
                <a:lumOff val="0"/>
                <a:alphaOff val="0"/>
                <a:tint val="60000"/>
                <a:shade val="99000"/>
                <a:satMod val="120000"/>
              </a:schemeClr>
            </a:gs>
            <a:gs pos="100000">
              <a:schemeClr val="accent1">
                <a:alpha val="5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52020" tIns="34290" rIns="152020" bIns="34290" numCol="1" spcCol="1270" anchor="ctr" anchorCtr="0">
          <a:noAutofit/>
        </a:bodyPr>
        <a:lstStyle/>
        <a:p>
          <a:pPr lvl="0" algn="ctr" defTabSz="1200150" rtl="0">
            <a:lnSpc>
              <a:spcPct val="90000"/>
            </a:lnSpc>
            <a:spcBef>
              <a:spcPct val="0"/>
            </a:spcBef>
            <a:spcAft>
              <a:spcPct val="35000"/>
            </a:spcAft>
          </a:pPr>
          <a:r>
            <a:rPr lang="el-GR" sz="2700" b="0" i="1" kern="1200" smtClean="0"/>
            <a:t>'πρέπει πάντα να δίνω το 100%''</a:t>
          </a:r>
          <a:endParaRPr lang="el-GR" sz="2700" kern="1200"/>
        </a:p>
      </dsp:txBody>
      <dsp:txXfrm>
        <a:off x="405950" y="1267299"/>
        <a:ext cx="1953263" cy="1953263"/>
      </dsp:txXfrm>
    </dsp:sp>
    <dsp:sp modelId="{941842C8-AB3F-4EB3-B368-DE88E3F690FA}">
      <dsp:nvSpPr>
        <dsp:cNvPr id="0" name=""/>
        <dsp:cNvSpPr/>
      </dsp:nvSpPr>
      <dsp:spPr>
        <a:xfrm>
          <a:off x="2211281" y="862765"/>
          <a:ext cx="2762331" cy="2762331"/>
        </a:xfrm>
        <a:prstGeom prst="ellipse">
          <a:avLst/>
        </a:prstGeom>
        <a:gradFill rotWithShape="0">
          <a:gsLst>
            <a:gs pos="0">
              <a:schemeClr val="accent1">
                <a:alpha val="50000"/>
                <a:hueOff val="0"/>
                <a:satOff val="0"/>
                <a:lumOff val="0"/>
                <a:alphaOff val="0"/>
                <a:tint val="65000"/>
                <a:shade val="92000"/>
                <a:satMod val="130000"/>
              </a:schemeClr>
            </a:gs>
            <a:gs pos="45000">
              <a:schemeClr val="accent1">
                <a:alpha val="50000"/>
                <a:hueOff val="0"/>
                <a:satOff val="0"/>
                <a:lumOff val="0"/>
                <a:alphaOff val="0"/>
                <a:tint val="60000"/>
                <a:shade val="99000"/>
                <a:satMod val="120000"/>
              </a:schemeClr>
            </a:gs>
            <a:gs pos="100000">
              <a:schemeClr val="accent1">
                <a:alpha val="5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52020" tIns="34290" rIns="152020" bIns="34290" numCol="1" spcCol="1270" anchor="ctr" anchorCtr="0">
          <a:noAutofit/>
        </a:bodyPr>
        <a:lstStyle/>
        <a:p>
          <a:pPr lvl="0" algn="ctr" defTabSz="1200150" rtl="0">
            <a:lnSpc>
              <a:spcPct val="90000"/>
            </a:lnSpc>
            <a:spcBef>
              <a:spcPct val="0"/>
            </a:spcBef>
            <a:spcAft>
              <a:spcPct val="35000"/>
            </a:spcAft>
          </a:pPr>
          <a:r>
            <a:rPr lang="el-GR" sz="2700" b="0" i="1" kern="1200" smtClean="0"/>
            <a:t>''πρέπει πάντα να ικανοποιώ τους άλλους''</a:t>
          </a:r>
          <a:endParaRPr lang="el-GR" sz="2700" kern="1200"/>
        </a:p>
      </dsp:txBody>
      <dsp:txXfrm>
        <a:off x="2615815" y="1267299"/>
        <a:ext cx="1953263" cy="1953263"/>
      </dsp:txXfrm>
    </dsp:sp>
    <dsp:sp modelId="{2829F0E2-B40C-4064-81E4-6005717E3569}">
      <dsp:nvSpPr>
        <dsp:cNvPr id="0" name=""/>
        <dsp:cNvSpPr/>
      </dsp:nvSpPr>
      <dsp:spPr>
        <a:xfrm>
          <a:off x="4421146" y="862765"/>
          <a:ext cx="2762331" cy="2762331"/>
        </a:xfrm>
        <a:prstGeom prst="ellipse">
          <a:avLst/>
        </a:prstGeom>
        <a:gradFill rotWithShape="0">
          <a:gsLst>
            <a:gs pos="0">
              <a:schemeClr val="accent1">
                <a:alpha val="50000"/>
                <a:hueOff val="0"/>
                <a:satOff val="0"/>
                <a:lumOff val="0"/>
                <a:alphaOff val="0"/>
                <a:tint val="65000"/>
                <a:shade val="92000"/>
                <a:satMod val="130000"/>
              </a:schemeClr>
            </a:gs>
            <a:gs pos="45000">
              <a:schemeClr val="accent1">
                <a:alpha val="50000"/>
                <a:hueOff val="0"/>
                <a:satOff val="0"/>
                <a:lumOff val="0"/>
                <a:alphaOff val="0"/>
                <a:tint val="60000"/>
                <a:shade val="99000"/>
                <a:satMod val="120000"/>
              </a:schemeClr>
            </a:gs>
            <a:gs pos="100000">
              <a:schemeClr val="accent1">
                <a:alpha val="5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52020" tIns="34290" rIns="152020" bIns="34290" numCol="1" spcCol="1270" anchor="ctr" anchorCtr="0">
          <a:noAutofit/>
        </a:bodyPr>
        <a:lstStyle/>
        <a:p>
          <a:pPr lvl="0" algn="ctr" defTabSz="1200150" rtl="0">
            <a:lnSpc>
              <a:spcPct val="90000"/>
            </a:lnSpc>
            <a:spcBef>
              <a:spcPct val="0"/>
            </a:spcBef>
            <a:spcAft>
              <a:spcPct val="35000"/>
            </a:spcAft>
          </a:pPr>
          <a:r>
            <a:rPr lang="el-GR" sz="2700" b="0" i="1" kern="1200" smtClean="0"/>
            <a:t>''δεν πρέπει να δείχνω αδυναμία''</a:t>
          </a:r>
          <a:endParaRPr lang="el-GR" sz="2700" kern="1200"/>
        </a:p>
      </dsp:txBody>
      <dsp:txXfrm>
        <a:off x="4825680" y="1267299"/>
        <a:ext cx="1953263" cy="1953263"/>
      </dsp:txXfrm>
    </dsp:sp>
    <dsp:sp modelId="{C3A95528-4DE4-4DDD-B115-2AF8A1801724}">
      <dsp:nvSpPr>
        <dsp:cNvPr id="0" name=""/>
        <dsp:cNvSpPr/>
      </dsp:nvSpPr>
      <dsp:spPr>
        <a:xfrm>
          <a:off x="6631011" y="862765"/>
          <a:ext cx="2762331" cy="2762331"/>
        </a:xfrm>
        <a:prstGeom prst="ellipse">
          <a:avLst/>
        </a:prstGeom>
        <a:gradFill rotWithShape="0">
          <a:gsLst>
            <a:gs pos="0">
              <a:schemeClr val="accent1">
                <a:alpha val="50000"/>
                <a:hueOff val="0"/>
                <a:satOff val="0"/>
                <a:lumOff val="0"/>
                <a:alphaOff val="0"/>
                <a:tint val="65000"/>
                <a:shade val="92000"/>
                <a:satMod val="130000"/>
              </a:schemeClr>
            </a:gs>
            <a:gs pos="45000">
              <a:schemeClr val="accent1">
                <a:alpha val="50000"/>
                <a:hueOff val="0"/>
                <a:satOff val="0"/>
                <a:lumOff val="0"/>
                <a:alphaOff val="0"/>
                <a:tint val="60000"/>
                <a:shade val="99000"/>
                <a:satMod val="120000"/>
              </a:schemeClr>
            </a:gs>
            <a:gs pos="100000">
              <a:schemeClr val="accent1">
                <a:alpha val="5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52020" tIns="34290" rIns="152020" bIns="34290" numCol="1" spcCol="1270" anchor="ctr" anchorCtr="0">
          <a:noAutofit/>
        </a:bodyPr>
        <a:lstStyle/>
        <a:p>
          <a:pPr lvl="0" algn="ctr" defTabSz="1200150" rtl="0">
            <a:lnSpc>
              <a:spcPct val="90000"/>
            </a:lnSpc>
            <a:spcBef>
              <a:spcPct val="0"/>
            </a:spcBef>
            <a:spcAft>
              <a:spcPct val="35000"/>
            </a:spcAft>
          </a:pPr>
          <a:r>
            <a:rPr lang="el-GR" sz="2700" b="0" i="1" kern="1200" smtClean="0"/>
            <a:t>''πρέπει πάντα να είμαι καλός/η-σωστός/η''</a:t>
          </a:r>
          <a:endParaRPr lang="el-GR" sz="2700" kern="1200"/>
        </a:p>
      </dsp:txBody>
      <dsp:txXfrm>
        <a:off x="7035545" y="1267299"/>
        <a:ext cx="1953263" cy="1953263"/>
      </dsp:txXfrm>
    </dsp:sp>
    <dsp:sp modelId="{336BDA0B-D572-4E92-AB1A-1B0E46C97A25}">
      <dsp:nvSpPr>
        <dsp:cNvPr id="0" name=""/>
        <dsp:cNvSpPr/>
      </dsp:nvSpPr>
      <dsp:spPr>
        <a:xfrm>
          <a:off x="8840877" y="862765"/>
          <a:ext cx="2762331" cy="2762331"/>
        </a:xfrm>
        <a:prstGeom prst="ellipse">
          <a:avLst/>
        </a:prstGeom>
        <a:gradFill rotWithShape="0">
          <a:gsLst>
            <a:gs pos="0">
              <a:schemeClr val="accent1">
                <a:alpha val="50000"/>
                <a:hueOff val="0"/>
                <a:satOff val="0"/>
                <a:lumOff val="0"/>
                <a:alphaOff val="0"/>
                <a:tint val="65000"/>
                <a:shade val="92000"/>
                <a:satMod val="130000"/>
              </a:schemeClr>
            </a:gs>
            <a:gs pos="45000">
              <a:schemeClr val="accent1">
                <a:alpha val="50000"/>
                <a:hueOff val="0"/>
                <a:satOff val="0"/>
                <a:lumOff val="0"/>
                <a:alphaOff val="0"/>
                <a:tint val="60000"/>
                <a:shade val="99000"/>
                <a:satMod val="120000"/>
              </a:schemeClr>
            </a:gs>
            <a:gs pos="100000">
              <a:schemeClr val="accent1">
                <a:alpha val="5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52020" tIns="34290" rIns="152020" bIns="34290" numCol="1" spcCol="1270" anchor="ctr" anchorCtr="0">
          <a:noAutofit/>
        </a:bodyPr>
        <a:lstStyle/>
        <a:p>
          <a:pPr lvl="0" algn="ctr" defTabSz="1200150" rtl="0">
            <a:lnSpc>
              <a:spcPct val="90000"/>
            </a:lnSpc>
            <a:spcBef>
              <a:spcPct val="0"/>
            </a:spcBef>
            <a:spcAft>
              <a:spcPct val="35000"/>
            </a:spcAft>
          </a:pPr>
          <a:r>
            <a:rPr lang="el-GR" sz="2700" b="0" i="1" kern="1200" smtClean="0"/>
            <a:t>''δεν πρέπει να γίνομαι βάρος'' </a:t>
          </a:r>
          <a:endParaRPr lang="el-GR" sz="2700" kern="1200"/>
        </a:p>
      </dsp:txBody>
      <dsp:txXfrm>
        <a:off x="9245411" y="1267299"/>
        <a:ext cx="1953263" cy="19532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B79501-2E47-4FC0-8C49-1170BA405BCB}">
      <dsp:nvSpPr>
        <dsp:cNvPr id="0" name=""/>
        <dsp:cNvSpPr/>
      </dsp:nvSpPr>
      <dsp:spPr>
        <a:xfrm>
          <a:off x="0" y="0"/>
          <a:ext cx="10058399" cy="206518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l-GR" sz="2900" b="0" i="0" kern="1200" dirty="0" smtClean="0">
              <a:latin typeface="+mj-lt"/>
            </a:rPr>
            <a:t>Απόφοιτοι με χαμηλή αυτοεκτίμηση διαπραγματεύτηκαν χαμηλότερους μισθούς από άλλους με υψηλή, ασχέτως των ικανοτήτων τους </a:t>
          </a:r>
          <a:endParaRPr lang="el-GR" sz="2900" kern="1200" dirty="0">
            <a:latin typeface="+mj-lt"/>
          </a:endParaRPr>
        </a:p>
      </dsp:txBody>
      <dsp:txXfrm>
        <a:off x="100814" y="100814"/>
        <a:ext cx="9856771" cy="1863553"/>
      </dsp:txXfrm>
    </dsp:sp>
    <dsp:sp modelId="{4CDA2608-FCAA-48A9-8E17-4E521C264AA5}">
      <dsp:nvSpPr>
        <dsp:cNvPr id="0" name=""/>
        <dsp:cNvSpPr/>
      </dsp:nvSpPr>
      <dsp:spPr>
        <a:xfrm>
          <a:off x="0" y="2183402"/>
          <a:ext cx="10058399" cy="180462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l-GR" sz="2900" b="0" i="0" kern="1200" dirty="0" smtClean="0">
              <a:latin typeface="+mj-lt"/>
            </a:rPr>
            <a:t>Τα ίδια αποτελέσματα αποδείχτηκαν ακόμα και όταν τους δόθηκε η άδεια να διεκδικήσουν ανώτερο μισθό </a:t>
          </a:r>
          <a:endParaRPr lang="el-GR" sz="2900" kern="1200" dirty="0">
            <a:latin typeface="+mj-lt"/>
          </a:endParaRPr>
        </a:p>
      </dsp:txBody>
      <dsp:txXfrm>
        <a:off x="88094" y="2271496"/>
        <a:ext cx="9882211" cy="1628433"/>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1E11D8-03D9-4AF5-96B8-22D25FD62E8A}">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b="1" i="1" u="sng" kern="1200" smtClean="0"/>
            <a:t>Παραδείγματα…</a:t>
          </a:r>
          <a:r>
            <a:rPr lang="el-GR" sz="3900" kern="1200" smtClean="0"/>
            <a:t>.</a:t>
          </a:r>
          <a:endParaRPr lang="el-GR" sz="3900" kern="1200"/>
        </a:p>
      </dsp:txBody>
      <dsp:txXfrm>
        <a:off x="45663" y="47855"/>
        <a:ext cx="11513001" cy="844089"/>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F586A0-B580-4C87-B760-8A536DF2CBD1}">
      <dsp:nvSpPr>
        <dsp:cNvPr id="0" name=""/>
        <dsp:cNvSpPr/>
      </dsp:nvSpPr>
      <dsp:spPr>
        <a:xfrm>
          <a:off x="0" y="42989"/>
          <a:ext cx="5703888" cy="100737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l" defTabSz="1866900" rtl="0">
            <a:lnSpc>
              <a:spcPct val="90000"/>
            </a:lnSpc>
            <a:spcBef>
              <a:spcPct val="0"/>
            </a:spcBef>
            <a:spcAft>
              <a:spcPct val="35000"/>
            </a:spcAft>
          </a:pPr>
          <a:r>
            <a:rPr lang="el-GR" sz="4200" b="0" i="0" kern="1200" smtClean="0"/>
            <a:t>Σχήμα Απόρριψης</a:t>
          </a:r>
          <a:endParaRPr lang="el-GR" sz="4200" kern="1200"/>
        </a:p>
      </dsp:txBody>
      <dsp:txXfrm>
        <a:off x="49176" y="92165"/>
        <a:ext cx="5605536" cy="909018"/>
      </dsp:txXfrm>
    </dsp:sp>
    <dsp:sp modelId="{786B716E-469A-4F6F-B473-11EB55F8B3DD}">
      <dsp:nvSpPr>
        <dsp:cNvPr id="0" name=""/>
        <dsp:cNvSpPr/>
      </dsp:nvSpPr>
      <dsp:spPr>
        <a:xfrm>
          <a:off x="0" y="1171319"/>
          <a:ext cx="5703888" cy="100737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l" defTabSz="1866900" rtl="0">
            <a:lnSpc>
              <a:spcPct val="90000"/>
            </a:lnSpc>
            <a:spcBef>
              <a:spcPct val="0"/>
            </a:spcBef>
            <a:spcAft>
              <a:spcPct val="35000"/>
            </a:spcAft>
          </a:pPr>
          <a:r>
            <a:rPr lang="el-GR" sz="4200" b="0" i="0" kern="1200" smtClean="0"/>
            <a:t>Σχήμα Αποτυχίας</a:t>
          </a:r>
          <a:endParaRPr lang="el-GR" sz="4200" kern="1200"/>
        </a:p>
      </dsp:txBody>
      <dsp:txXfrm>
        <a:off x="49176" y="1220495"/>
        <a:ext cx="5605536" cy="909018"/>
      </dsp:txXfrm>
    </dsp:sp>
    <dsp:sp modelId="{8F3203F8-9374-4307-BD5C-C07EBAC44248}">
      <dsp:nvSpPr>
        <dsp:cNvPr id="0" name=""/>
        <dsp:cNvSpPr/>
      </dsp:nvSpPr>
      <dsp:spPr>
        <a:xfrm>
          <a:off x="0" y="2299649"/>
          <a:ext cx="5703888" cy="100737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l" defTabSz="1866900" rtl="0">
            <a:lnSpc>
              <a:spcPct val="90000"/>
            </a:lnSpc>
            <a:spcBef>
              <a:spcPct val="0"/>
            </a:spcBef>
            <a:spcAft>
              <a:spcPct val="35000"/>
            </a:spcAft>
          </a:pPr>
          <a:r>
            <a:rPr lang="el-GR" sz="4200" b="0" i="0" kern="1200" smtClean="0"/>
            <a:t>Σχήμα Ελέγχου</a:t>
          </a:r>
          <a:endParaRPr lang="el-GR" sz="4200" kern="1200"/>
        </a:p>
      </dsp:txBody>
      <dsp:txXfrm>
        <a:off x="49176" y="2348825"/>
        <a:ext cx="5605536" cy="909018"/>
      </dsp:txXfrm>
    </dsp:sp>
    <dsp:sp modelId="{25DB0F8C-DF81-4D4F-8927-2A0917364A3E}">
      <dsp:nvSpPr>
        <dsp:cNvPr id="0" name=""/>
        <dsp:cNvSpPr/>
      </dsp:nvSpPr>
      <dsp:spPr>
        <a:xfrm>
          <a:off x="0" y="3427979"/>
          <a:ext cx="5703888" cy="100737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l" defTabSz="1866900" rtl="0">
            <a:lnSpc>
              <a:spcPct val="90000"/>
            </a:lnSpc>
            <a:spcBef>
              <a:spcPct val="0"/>
            </a:spcBef>
            <a:spcAft>
              <a:spcPct val="35000"/>
            </a:spcAft>
          </a:pPr>
          <a:r>
            <a:rPr lang="el-GR" sz="4200" b="0" i="0" kern="1200" smtClean="0"/>
            <a:t>Σχήμα υπεροχής</a:t>
          </a:r>
          <a:endParaRPr lang="el-GR" sz="4200" kern="1200"/>
        </a:p>
      </dsp:txBody>
      <dsp:txXfrm>
        <a:off x="49176" y="3477155"/>
        <a:ext cx="5605536" cy="909018"/>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3ACA0F-615F-49A3-805D-26A1931AD034}">
      <dsp:nvSpPr>
        <dsp:cNvPr id="0" name=""/>
        <dsp:cNvSpPr/>
      </dsp:nvSpPr>
      <dsp:spPr>
        <a:xfrm>
          <a:off x="626293" y="2406"/>
          <a:ext cx="4473524" cy="4473524"/>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rtl="0">
            <a:lnSpc>
              <a:spcPct val="90000"/>
            </a:lnSpc>
            <a:spcBef>
              <a:spcPct val="0"/>
            </a:spcBef>
            <a:spcAft>
              <a:spcPct val="35000"/>
            </a:spcAft>
          </a:pPr>
          <a:r>
            <a:rPr lang="el-GR" sz="2700" b="0" i="0" kern="1200" smtClean="0"/>
            <a:t>Τα σχήματα αποτελούνται από αναμνήσεις – εμπειρίες, πυρηνικές πεποιθήσεις, κανόνες επιβίωσης, σκέψεις, εικόνες, αισθήσεις, συμπεριφορές.</a:t>
          </a:r>
          <a:endParaRPr lang="el-GR" sz="2700" kern="1200"/>
        </a:p>
      </dsp:txBody>
      <dsp:txXfrm>
        <a:off x="1281425" y="657538"/>
        <a:ext cx="3163260" cy="3163260"/>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77F87C-A30A-49FF-8964-6233E33EC264}">
      <dsp:nvSpPr>
        <dsp:cNvPr id="0" name=""/>
        <dsp:cNvSpPr/>
      </dsp:nvSpPr>
      <dsp:spPr>
        <a:xfrm>
          <a:off x="0" y="2192"/>
          <a:ext cx="1158283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b="1" i="1" u="sng" kern="1200" dirty="0" smtClean="0"/>
            <a:t>Βασικά Είδη Σχημάτων </a:t>
          </a:r>
          <a:endParaRPr lang="el-GR" sz="3900" kern="1200" dirty="0"/>
        </a:p>
      </dsp:txBody>
      <dsp:txXfrm>
        <a:off x="45663" y="47855"/>
        <a:ext cx="11491511" cy="844089"/>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DE8B8D-6E7B-4EA3-900A-3625D618A44D}">
      <dsp:nvSpPr>
        <dsp:cNvPr id="0" name=""/>
        <dsp:cNvSpPr/>
      </dsp:nvSpPr>
      <dsp:spPr>
        <a:xfrm>
          <a:off x="0" y="20931"/>
          <a:ext cx="11604625" cy="44460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el-GR" sz="3800" b="0" i="0" kern="1200" smtClean="0"/>
            <a:t>Ο Young αναφέρει πως τα πρώιμα σχήματα ''παλεύουν'' να επιβιώσουν και αυτό είναι αποτέλεσμα της ανάγκης του ατόμου για σταθερότητα. Το σχήμα είναι όλα όσα ξέρει και παρόλο που του προκαλεί πόνο</a:t>
          </a:r>
          <a:r>
            <a:rPr lang="en-US" sz="3800" b="0" i="0" kern="1200" smtClean="0"/>
            <a:t>…</a:t>
          </a:r>
          <a:r>
            <a:rPr lang="el-GR" sz="3800" b="0" i="0" kern="1200" smtClean="0"/>
            <a:t> είναι οικείο, γνωστό</a:t>
          </a:r>
          <a:r>
            <a:rPr lang="en-US" sz="3800" b="0" i="0" kern="1200" smtClean="0"/>
            <a:t> </a:t>
          </a:r>
          <a:r>
            <a:rPr lang="el-GR" sz="3800" b="0" i="0" kern="1200" smtClean="0"/>
            <a:t>για αυτό  το νιώθει ''σωστό''. Αυτός είναι ένας λόγος που το κάνει δύσκολο ν' αλλάξει. </a:t>
          </a:r>
          <a:endParaRPr lang="el-GR" sz="3800" kern="1200"/>
        </a:p>
      </dsp:txBody>
      <dsp:txXfrm>
        <a:off x="217036" y="237967"/>
        <a:ext cx="11170553" cy="4011928"/>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AA353-C609-4374-90F5-3549A1541DC5}">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b="1" i="1" u="sng" kern="1200" smtClean="0"/>
            <a:t>Πρώιμα σχήματα</a:t>
          </a:r>
          <a:r>
            <a:rPr lang="en-US" sz="3900" b="1" i="1" u="sng" kern="1200" smtClean="0"/>
            <a:t> I</a:t>
          </a:r>
          <a:endParaRPr lang="el-GR" sz="3900" kern="1200"/>
        </a:p>
      </dsp:txBody>
      <dsp:txXfrm>
        <a:off x="45663" y="47855"/>
        <a:ext cx="11513001" cy="844089"/>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ED3040-9716-4797-81F7-3B854A4DBBA7}">
      <dsp:nvSpPr>
        <dsp:cNvPr id="0" name=""/>
        <dsp:cNvSpPr/>
      </dsp:nvSpPr>
      <dsp:spPr>
        <a:xfrm>
          <a:off x="0" y="236211"/>
          <a:ext cx="11604625" cy="401544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l-GR" sz="3900" b="0" i="0" kern="1200" smtClean="0"/>
            <a:t>Τα σχήματα δημιουργούνται όταν οι πυρηνικές συναισθηματικές ανάγκες του παιδιού που αναπτύσσεται δεν καλύπτονται. Είναι το αποτέλεσμα ελλειμματικών και τοξικών εμπειριών της παιδικής ηλικίας και, αν και είναι σαφώς δυσλειτουργικά, έχουν ισχυρή τάση διατήρησης στην ενήλικη ζωή. </a:t>
          </a:r>
          <a:endParaRPr lang="el-GR" sz="3900" kern="1200"/>
        </a:p>
      </dsp:txBody>
      <dsp:txXfrm>
        <a:off x="196018" y="432229"/>
        <a:ext cx="11212589" cy="3623404"/>
      </dsp:txXfrm>
    </dsp:sp>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516036-194E-448C-8CF0-110AD7DA6844}">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b="1" i="1" u="sng" kern="1200" smtClean="0"/>
            <a:t>Πρώιμα σχήματα</a:t>
          </a:r>
          <a:r>
            <a:rPr lang="en-US" sz="3900" b="1" i="1" u="sng" kern="1200" smtClean="0"/>
            <a:t> II</a:t>
          </a:r>
          <a:endParaRPr lang="el-GR" sz="3900" kern="1200"/>
        </a:p>
      </dsp:txBody>
      <dsp:txXfrm>
        <a:off x="45663" y="47855"/>
        <a:ext cx="11513001" cy="844089"/>
      </dsp:txXfrm>
    </dsp:sp>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7B3564-14F4-4F8F-9735-8BE03BB678BF}">
      <dsp:nvSpPr>
        <dsp:cNvPr id="0" name=""/>
        <dsp:cNvSpPr/>
      </dsp:nvSpPr>
      <dsp:spPr>
        <a:xfrm>
          <a:off x="-5073886" y="-777312"/>
          <a:ext cx="6042487" cy="6042487"/>
        </a:xfrm>
        <a:prstGeom prst="blockArc">
          <a:avLst>
            <a:gd name="adj1" fmla="val 18900000"/>
            <a:gd name="adj2" fmla="val 2700000"/>
            <a:gd name="adj3" fmla="val 357"/>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3C45FB-32BB-4B94-BE39-5CAD9233BA4E}">
      <dsp:nvSpPr>
        <dsp:cNvPr id="0" name=""/>
        <dsp:cNvSpPr/>
      </dsp:nvSpPr>
      <dsp:spPr>
        <a:xfrm>
          <a:off x="361324" y="236330"/>
          <a:ext cx="11181419" cy="472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5033" tIns="60960" rIns="60960" bIns="60960" numCol="1" spcCol="1270" anchor="ctr" anchorCtr="0">
          <a:noAutofit/>
        </a:bodyPr>
        <a:lstStyle/>
        <a:p>
          <a:pPr lvl="0" algn="l" defTabSz="1066800" rtl="0">
            <a:lnSpc>
              <a:spcPct val="90000"/>
            </a:lnSpc>
            <a:spcBef>
              <a:spcPct val="0"/>
            </a:spcBef>
            <a:spcAft>
              <a:spcPct val="35000"/>
            </a:spcAft>
          </a:pPr>
          <a:r>
            <a:rPr lang="el-GR" sz="2400" b="0" i="0" kern="1200" smtClean="0"/>
            <a:t>έλλειψη αγάπης άνευ όρων</a:t>
          </a:r>
          <a:endParaRPr lang="el-GR" sz="2400" kern="1200"/>
        </a:p>
      </dsp:txBody>
      <dsp:txXfrm>
        <a:off x="361324" y="236330"/>
        <a:ext cx="11181419" cy="472482"/>
      </dsp:txXfrm>
    </dsp:sp>
    <dsp:sp modelId="{8613C7B5-BE19-4DDF-A28E-B5B454DD3792}">
      <dsp:nvSpPr>
        <dsp:cNvPr id="0" name=""/>
        <dsp:cNvSpPr/>
      </dsp:nvSpPr>
      <dsp:spPr>
        <a:xfrm>
          <a:off x="66023" y="177270"/>
          <a:ext cx="590602" cy="59060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FE7DE2A-ED7D-455B-877D-71DD29EA42F5}">
      <dsp:nvSpPr>
        <dsp:cNvPr id="0" name=""/>
        <dsp:cNvSpPr/>
      </dsp:nvSpPr>
      <dsp:spPr>
        <a:xfrm>
          <a:off x="749973" y="944964"/>
          <a:ext cx="10792770" cy="472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5033" tIns="60960" rIns="60960" bIns="60960" numCol="1" spcCol="1270" anchor="ctr" anchorCtr="0">
          <a:noAutofit/>
        </a:bodyPr>
        <a:lstStyle/>
        <a:p>
          <a:pPr lvl="0" algn="l" defTabSz="1066800" rtl="0">
            <a:lnSpc>
              <a:spcPct val="90000"/>
            </a:lnSpc>
            <a:spcBef>
              <a:spcPct val="0"/>
            </a:spcBef>
            <a:spcAft>
              <a:spcPct val="35000"/>
            </a:spcAft>
          </a:pPr>
          <a:r>
            <a:rPr lang="el-GR" sz="2400" b="0" i="0" kern="1200" smtClean="0"/>
            <a:t>έλλειψη ασφάλειας</a:t>
          </a:r>
          <a:endParaRPr lang="el-GR" sz="2400" kern="1200"/>
        </a:p>
      </dsp:txBody>
      <dsp:txXfrm>
        <a:off x="749973" y="944964"/>
        <a:ext cx="10792770" cy="472482"/>
      </dsp:txXfrm>
    </dsp:sp>
    <dsp:sp modelId="{90CEE2E9-541E-49B4-8CDC-93035C4769B3}">
      <dsp:nvSpPr>
        <dsp:cNvPr id="0" name=""/>
        <dsp:cNvSpPr/>
      </dsp:nvSpPr>
      <dsp:spPr>
        <a:xfrm>
          <a:off x="454671" y="885904"/>
          <a:ext cx="590602" cy="59060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BD5267B-27C8-4103-9EF4-11A5C3A4611F}">
      <dsp:nvSpPr>
        <dsp:cNvPr id="0" name=""/>
        <dsp:cNvSpPr/>
      </dsp:nvSpPr>
      <dsp:spPr>
        <a:xfrm>
          <a:off x="927692" y="1653598"/>
          <a:ext cx="10615051" cy="472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5033" tIns="60960" rIns="60960" bIns="60960" numCol="1" spcCol="1270" anchor="ctr" anchorCtr="0">
          <a:noAutofit/>
        </a:bodyPr>
        <a:lstStyle/>
        <a:p>
          <a:pPr lvl="0" algn="l" defTabSz="1066800" rtl="0">
            <a:lnSpc>
              <a:spcPct val="90000"/>
            </a:lnSpc>
            <a:spcBef>
              <a:spcPct val="0"/>
            </a:spcBef>
            <a:spcAft>
              <a:spcPct val="35000"/>
            </a:spcAft>
          </a:pPr>
          <a:r>
            <a:rPr lang="el-GR" sz="2400" b="0" i="0" kern="1200" smtClean="0"/>
            <a:t>έλλειψη επιβράβευσης</a:t>
          </a:r>
          <a:endParaRPr lang="el-GR" sz="2400" kern="1200"/>
        </a:p>
      </dsp:txBody>
      <dsp:txXfrm>
        <a:off x="927692" y="1653598"/>
        <a:ext cx="10615051" cy="472482"/>
      </dsp:txXfrm>
    </dsp:sp>
    <dsp:sp modelId="{B10A575E-681F-48B7-8B84-0CA5F3761C47}">
      <dsp:nvSpPr>
        <dsp:cNvPr id="0" name=""/>
        <dsp:cNvSpPr/>
      </dsp:nvSpPr>
      <dsp:spPr>
        <a:xfrm>
          <a:off x="632391" y="1594537"/>
          <a:ext cx="590602" cy="59060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F74489-D9D8-40E0-9F1D-FC831CEB3123}">
      <dsp:nvSpPr>
        <dsp:cNvPr id="0" name=""/>
        <dsp:cNvSpPr/>
      </dsp:nvSpPr>
      <dsp:spPr>
        <a:xfrm>
          <a:off x="927692" y="2361782"/>
          <a:ext cx="10615051" cy="472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5033" tIns="60960" rIns="60960" bIns="60960" numCol="1" spcCol="1270" anchor="ctr" anchorCtr="0">
          <a:noAutofit/>
        </a:bodyPr>
        <a:lstStyle/>
        <a:p>
          <a:pPr lvl="0" algn="l" defTabSz="1066800" rtl="0">
            <a:lnSpc>
              <a:spcPct val="90000"/>
            </a:lnSpc>
            <a:spcBef>
              <a:spcPct val="0"/>
            </a:spcBef>
            <a:spcAft>
              <a:spcPct val="35000"/>
            </a:spcAft>
          </a:pPr>
          <a:r>
            <a:rPr lang="el-GR" sz="2400" b="0" i="0" kern="1200" smtClean="0"/>
            <a:t>επίκριση/σύγκριση</a:t>
          </a:r>
          <a:endParaRPr lang="el-GR" sz="2400" kern="1200"/>
        </a:p>
      </dsp:txBody>
      <dsp:txXfrm>
        <a:off x="927692" y="2361782"/>
        <a:ext cx="10615051" cy="472482"/>
      </dsp:txXfrm>
    </dsp:sp>
    <dsp:sp modelId="{8E583106-A383-4A1D-9825-B636FCD90566}">
      <dsp:nvSpPr>
        <dsp:cNvPr id="0" name=""/>
        <dsp:cNvSpPr/>
      </dsp:nvSpPr>
      <dsp:spPr>
        <a:xfrm>
          <a:off x="632391" y="2302722"/>
          <a:ext cx="590602" cy="59060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C9F0BD6-BA47-49B0-A7DF-44A0F5309F13}">
      <dsp:nvSpPr>
        <dsp:cNvPr id="0" name=""/>
        <dsp:cNvSpPr/>
      </dsp:nvSpPr>
      <dsp:spPr>
        <a:xfrm>
          <a:off x="749973" y="3070416"/>
          <a:ext cx="10792770" cy="472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5033" tIns="60960" rIns="60960" bIns="60960" numCol="1" spcCol="1270" anchor="ctr" anchorCtr="0">
          <a:noAutofit/>
        </a:bodyPr>
        <a:lstStyle/>
        <a:p>
          <a:pPr lvl="0" algn="l" defTabSz="1066800" rtl="0">
            <a:lnSpc>
              <a:spcPct val="90000"/>
            </a:lnSpc>
            <a:spcBef>
              <a:spcPct val="0"/>
            </a:spcBef>
            <a:spcAft>
              <a:spcPct val="35000"/>
            </a:spcAft>
          </a:pPr>
          <a:r>
            <a:rPr lang="el-GR" sz="2400" b="0" i="0" kern="1200" smtClean="0"/>
            <a:t>αδιαφορία/εγκατάλειψη</a:t>
          </a:r>
          <a:endParaRPr lang="el-GR" sz="2400" kern="1200"/>
        </a:p>
      </dsp:txBody>
      <dsp:txXfrm>
        <a:off x="749973" y="3070416"/>
        <a:ext cx="10792770" cy="472482"/>
      </dsp:txXfrm>
    </dsp:sp>
    <dsp:sp modelId="{B4712CCE-05C7-426B-910F-08EBC5AF109C}">
      <dsp:nvSpPr>
        <dsp:cNvPr id="0" name=""/>
        <dsp:cNvSpPr/>
      </dsp:nvSpPr>
      <dsp:spPr>
        <a:xfrm>
          <a:off x="454671" y="3011356"/>
          <a:ext cx="590602" cy="59060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667691-FEE0-4D51-9343-65961D013FB4}">
      <dsp:nvSpPr>
        <dsp:cNvPr id="0" name=""/>
        <dsp:cNvSpPr/>
      </dsp:nvSpPr>
      <dsp:spPr>
        <a:xfrm>
          <a:off x="361324" y="3779049"/>
          <a:ext cx="11181419" cy="472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5033" tIns="60960" rIns="60960" bIns="60960" numCol="1" spcCol="1270" anchor="ctr" anchorCtr="0">
          <a:noAutofit/>
        </a:bodyPr>
        <a:lstStyle/>
        <a:p>
          <a:pPr lvl="0" algn="l" defTabSz="1066800" rtl="0">
            <a:lnSpc>
              <a:spcPct val="90000"/>
            </a:lnSpc>
            <a:spcBef>
              <a:spcPct val="0"/>
            </a:spcBef>
            <a:spcAft>
              <a:spcPct val="35000"/>
            </a:spcAft>
          </a:pPr>
          <a:r>
            <a:rPr lang="el-GR" sz="2400" b="0" i="0" kern="1200" smtClean="0"/>
            <a:t>Υπερ-προστατευτικότητα</a:t>
          </a:r>
          <a:endParaRPr lang="el-GR" sz="2400" kern="1200"/>
        </a:p>
      </dsp:txBody>
      <dsp:txXfrm>
        <a:off x="361324" y="3779049"/>
        <a:ext cx="11181419" cy="472482"/>
      </dsp:txXfrm>
    </dsp:sp>
    <dsp:sp modelId="{1E91D8B0-A6C2-48CA-BB22-BB9AA90FB4AE}">
      <dsp:nvSpPr>
        <dsp:cNvPr id="0" name=""/>
        <dsp:cNvSpPr/>
      </dsp:nvSpPr>
      <dsp:spPr>
        <a:xfrm>
          <a:off x="66023" y="3719989"/>
          <a:ext cx="590602" cy="59060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61ED86-725E-4195-A3ED-88E57A221193}">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u="sng" kern="1200" dirty="0" smtClean="0"/>
            <a:t>τι επηρεάζει την χαμηλή αυτοεκτίμηση…</a:t>
          </a:r>
          <a:endParaRPr lang="el-GR" sz="3900" kern="1200" dirty="0"/>
        </a:p>
      </dsp:txBody>
      <dsp:txXfrm>
        <a:off x="45663" y="47855"/>
        <a:ext cx="11513001" cy="8440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62CBF9-3477-4738-9449-2F797D7CA8F8}">
      <dsp:nvSpPr>
        <dsp:cNvPr id="0" name=""/>
        <dsp:cNvSpPr/>
      </dsp:nvSpPr>
      <dsp:spPr>
        <a:xfrm>
          <a:off x="0" y="50162"/>
          <a:ext cx="11582837" cy="8394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el-GR" sz="3500" u="sng" kern="1200" smtClean="0"/>
            <a:t>Έρευνες στις διαπραγματεύσεις δείχνουν πως …(</a:t>
          </a:r>
          <a:r>
            <a:rPr lang="en-US" sz="3500" u="sng" kern="1200" smtClean="0"/>
            <a:t>Small, 1997</a:t>
          </a:r>
          <a:r>
            <a:rPr lang="el-GR" sz="3500" u="sng" kern="1200" smtClean="0"/>
            <a:t>)</a:t>
          </a:r>
          <a:endParaRPr lang="el-GR" sz="3500" kern="1200"/>
        </a:p>
      </dsp:txBody>
      <dsp:txXfrm>
        <a:off x="40980" y="91142"/>
        <a:ext cx="11500877" cy="757514"/>
      </dsp:txXfrm>
    </dsp:sp>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2F4023-2D29-42F8-8757-2D60E835F0DE}">
      <dsp:nvSpPr>
        <dsp:cNvPr id="0" name=""/>
        <dsp:cNvSpPr/>
      </dsp:nvSpPr>
      <dsp:spPr>
        <a:xfrm>
          <a:off x="-5073886" y="-777312"/>
          <a:ext cx="6042487" cy="6042487"/>
        </a:xfrm>
        <a:prstGeom prst="blockArc">
          <a:avLst>
            <a:gd name="adj1" fmla="val 18900000"/>
            <a:gd name="adj2" fmla="val 2700000"/>
            <a:gd name="adj3" fmla="val 357"/>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1FCB08-65F3-49EB-B35A-053D781DFE46}">
      <dsp:nvSpPr>
        <dsp:cNvPr id="0" name=""/>
        <dsp:cNvSpPr/>
      </dsp:nvSpPr>
      <dsp:spPr>
        <a:xfrm>
          <a:off x="423705" y="280401"/>
          <a:ext cx="11119038" cy="56116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423" tIns="73660" rIns="73660" bIns="73660" numCol="1" spcCol="1270" anchor="ctr" anchorCtr="0">
          <a:noAutofit/>
        </a:bodyPr>
        <a:lstStyle/>
        <a:p>
          <a:pPr lvl="0" algn="l" defTabSz="1289050" rtl="0">
            <a:lnSpc>
              <a:spcPct val="90000"/>
            </a:lnSpc>
            <a:spcBef>
              <a:spcPct val="0"/>
            </a:spcBef>
            <a:spcAft>
              <a:spcPct val="35000"/>
            </a:spcAft>
          </a:pPr>
          <a:r>
            <a:rPr lang="el-GR" sz="2900" b="0" i="0" kern="1200" smtClean="0"/>
            <a:t>έλλειψη καθοδήγησης</a:t>
          </a:r>
          <a:endParaRPr lang="el-GR" sz="2900" kern="1200"/>
        </a:p>
      </dsp:txBody>
      <dsp:txXfrm>
        <a:off x="423705" y="280401"/>
        <a:ext cx="11119038" cy="561162"/>
      </dsp:txXfrm>
    </dsp:sp>
    <dsp:sp modelId="{76551CB2-13DE-4D54-8E73-4E56D2258CAD}">
      <dsp:nvSpPr>
        <dsp:cNvPr id="0" name=""/>
        <dsp:cNvSpPr/>
      </dsp:nvSpPr>
      <dsp:spPr>
        <a:xfrm>
          <a:off x="72979" y="210256"/>
          <a:ext cx="701452" cy="70145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59D9BA7-81A9-4F40-A6E6-34536BB1D284}">
      <dsp:nvSpPr>
        <dsp:cNvPr id="0" name=""/>
        <dsp:cNvSpPr/>
      </dsp:nvSpPr>
      <dsp:spPr>
        <a:xfrm>
          <a:off x="825818" y="1121875"/>
          <a:ext cx="10716925" cy="56116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423" tIns="73660" rIns="73660" bIns="73660" numCol="1" spcCol="1270" anchor="ctr" anchorCtr="0">
          <a:noAutofit/>
        </a:bodyPr>
        <a:lstStyle/>
        <a:p>
          <a:pPr lvl="0" algn="l" defTabSz="1289050" rtl="0">
            <a:lnSpc>
              <a:spcPct val="90000"/>
            </a:lnSpc>
            <a:spcBef>
              <a:spcPct val="0"/>
            </a:spcBef>
            <a:spcAft>
              <a:spcPct val="35000"/>
            </a:spcAft>
          </a:pPr>
          <a:r>
            <a:rPr lang="el-GR" sz="2900" b="0" i="0" kern="1200" smtClean="0"/>
            <a:t>έλλειψη ενδιαφέροντος</a:t>
          </a:r>
          <a:endParaRPr lang="el-GR" sz="2900" kern="1200"/>
        </a:p>
      </dsp:txBody>
      <dsp:txXfrm>
        <a:off x="825818" y="1121875"/>
        <a:ext cx="10716925" cy="561162"/>
      </dsp:txXfrm>
    </dsp:sp>
    <dsp:sp modelId="{2CCFAA65-9F6C-4EE9-A1E4-0B89CFCB13A7}">
      <dsp:nvSpPr>
        <dsp:cNvPr id="0" name=""/>
        <dsp:cNvSpPr/>
      </dsp:nvSpPr>
      <dsp:spPr>
        <a:xfrm>
          <a:off x="475091" y="1051730"/>
          <a:ext cx="701452" cy="70145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C97992-96F6-4E25-B7C6-FBF476AD5C85}">
      <dsp:nvSpPr>
        <dsp:cNvPr id="0" name=""/>
        <dsp:cNvSpPr/>
      </dsp:nvSpPr>
      <dsp:spPr>
        <a:xfrm>
          <a:off x="949234" y="1963350"/>
          <a:ext cx="10593509" cy="56116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423" tIns="73660" rIns="73660" bIns="73660" numCol="1" spcCol="1270" anchor="ctr" anchorCtr="0">
          <a:noAutofit/>
        </a:bodyPr>
        <a:lstStyle/>
        <a:p>
          <a:pPr lvl="0" algn="l" defTabSz="1289050" rtl="0">
            <a:lnSpc>
              <a:spcPct val="90000"/>
            </a:lnSpc>
            <a:spcBef>
              <a:spcPct val="0"/>
            </a:spcBef>
            <a:spcAft>
              <a:spcPct val="35000"/>
            </a:spcAft>
          </a:pPr>
          <a:r>
            <a:rPr lang="el-GR" sz="2900" b="0" i="0" kern="1200" smtClean="0"/>
            <a:t>έλλειψη ελευθερίας</a:t>
          </a:r>
          <a:endParaRPr lang="el-GR" sz="2900" kern="1200"/>
        </a:p>
      </dsp:txBody>
      <dsp:txXfrm>
        <a:off x="949234" y="1963350"/>
        <a:ext cx="10593509" cy="561162"/>
      </dsp:txXfrm>
    </dsp:sp>
    <dsp:sp modelId="{ACBB6095-3A25-486A-8850-4CDA082CCAAC}">
      <dsp:nvSpPr>
        <dsp:cNvPr id="0" name=""/>
        <dsp:cNvSpPr/>
      </dsp:nvSpPr>
      <dsp:spPr>
        <a:xfrm>
          <a:off x="598508" y="1893205"/>
          <a:ext cx="701452" cy="70145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D91354B-50E7-4CB6-9C45-A9D4BD636240}">
      <dsp:nvSpPr>
        <dsp:cNvPr id="0" name=""/>
        <dsp:cNvSpPr/>
      </dsp:nvSpPr>
      <dsp:spPr>
        <a:xfrm>
          <a:off x="825818" y="2804824"/>
          <a:ext cx="10716925" cy="56116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423" tIns="73660" rIns="73660" bIns="73660" numCol="1" spcCol="1270" anchor="ctr" anchorCtr="0">
          <a:noAutofit/>
        </a:bodyPr>
        <a:lstStyle/>
        <a:p>
          <a:pPr lvl="0" algn="l" defTabSz="1289050" rtl="0">
            <a:lnSpc>
              <a:spcPct val="90000"/>
            </a:lnSpc>
            <a:spcBef>
              <a:spcPct val="0"/>
            </a:spcBef>
            <a:spcAft>
              <a:spcPct val="35000"/>
            </a:spcAft>
          </a:pPr>
          <a:r>
            <a:rPr lang="el-GR" sz="2900" b="0" i="0" kern="1200" smtClean="0"/>
            <a:t>περιορισμοί/τιμωρία</a:t>
          </a:r>
          <a:endParaRPr lang="el-GR" sz="2900" kern="1200"/>
        </a:p>
      </dsp:txBody>
      <dsp:txXfrm>
        <a:off x="825818" y="2804824"/>
        <a:ext cx="10716925" cy="561162"/>
      </dsp:txXfrm>
    </dsp:sp>
    <dsp:sp modelId="{4FB88F58-F0D2-46D0-8C15-47A9168F917D}">
      <dsp:nvSpPr>
        <dsp:cNvPr id="0" name=""/>
        <dsp:cNvSpPr/>
      </dsp:nvSpPr>
      <dsp:spPr>
        <a:xfrm>
          <a:off x="475091" y="2734679"/>
          <a:ext cx="701452" cy="70145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2A4CE5-2180-47DE-A663-1B021E8F2E1D}">
      <dsp:nvSpPr>
        <dsp:cNvPr id="0" name=""/>
        <dsp:cNvSpPr/>
      </dsp:nvSpPr>
      <dsp:spPr>
        <a:xfrm>
          <a:off x="423705" y="3646298"/>
          <a:ext cx="11119038" cy="56116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423" tIns="73660" rIns="73660" bIns="73660" numCol="1" spcCol="1270" anchor="ctr" anchorCtr="0">
          <a:noAutofit/>
        </a:bodyPr>
        <a:lstStyle/>
        <a:p>
          <a:pPr lvl="0" algn="l" defTabSz="1289050" rtl="0">
            <a:lnSpc>
              <a:spcPct val="90000"/>
            </a:lnSpc>
            <a:spcBef>
              <a:spcPct val="0"/>
            </a:spcBef>
            <a:spcAft>
              <a:spcPct val="35000"/>
            </a:spcAft>
          </a:pPr>
          <a:r>
            <a:rPr lang="el-GR" sz="2900" b="0" i="0" kern="1200" smtClean="0"/>
            <a:t>Καταδυνάστευση της παιδικής ταυτότητας (ρόλος ψευτοενήλικα)</a:t>
          </a:r>
          <a:endParaRPr lang="el-GR" sz="2900" kern="1200"/>
        </a:p>
      </dsp:txBody>
      <dsp:txXfrm>
        <a:off x="423705" y="3646298"/>
        <a:ext cx="11119038" cy="561162"/>
      </dsp:txXfrm>
    </dsp:sp>
    <dsp:sp modelId="{F3B7EAB3-FA10-41F9-9D9F-08A65C07F348}">
      <dsp:nvSpPr>
        <dsp:cNvPr id="0" name=""/>
        <dsp:cNvSpPr/>
      </dsp:nvSpPr>
      <dsp:spPr>
        <a:xfrm>
          <a:off x="72979" y="3576153"/>
          <a:ext cx="701452" cy="70145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4D7C9A-6A69-49A1-9178-52992CC787C3}">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l-GR" sz="3900" u="sng" kern="1200" smtClean="0"/>
            <a:t>τι επηρεάζει την χαμηλή αυτοεκτίμηση…</a:t>
          </a:r>
          <a:endParaRPr lang="el-GR" sz="3900" kern="1200"/>
        </a:p>
      </dsp:txBody>
      <dsp:txXfrm>
        <a:off x="45663" y="47855"/>
        <a:ext cx="11513001" cy="844089"/>
      </dsp:txXfrm>
    </dsp:sp>
  </dsp:spTree>
</dsp:drawing>
</file>

<file path=ppt/diagrams/drawing4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E65D68-85B2-4125-A8BA-A345C2919E8E}">
      <dsp:nvSpPr>
        <dsp:cNvPr id="0" name=""/>
        <dsp:cNvSpPr/>
      </dsp:nvSpPr>
      <dsp:spPr>
        <a:xfrm rot="5400000">
          <a:off x="429207" y="2034603"/>
          <a:ext cx="1285506" cy="2139053"/>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683A70-AEF7-4AB0-8456-899D8B635AA3}">
      <dsp:nvSpPr>
        <dsp:cNvPr id="0" name=""/>
        <dsp:cNvSpPr/>
      </dsp:nvSpPr>
      <dsp:spPr>
        <a:xfrm>
          <a:off x="214624" y="2673719"/>
          <a:ext cx="1931149" cy="1692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l-GR" sz="1800" b="0" i="0" kern="1200" smtClean="0"/>
            <a:t>Σιγουριά &amp; σταθερότητα (</a:t>
          </a:r>
          <a:r>
            <a:rPr lang="en-US" sz="1800" b="0" i="0" kern="1200" smtClean="0"/>
            <a:t>secure attachment</a:t>
          </a:r>
          <a:r>
            <a:rPr lang="el-GR" sz="1800" b="0" i="0" kern="1200" smtClean="0"/>
            <a:t>)</a:t>
          </a:r>
          <a:endParaRPr lang="el-GR" sz="1800" kern="1200"/>
        </a:p>
      </dsp:txBody>
      <dsp:txXfrm>
        <a:off x="214624" y="2673719"/>
        <a:ext cx="1931149" cy="1692765"/>
      </dsp:txXfrm>
    </dsp:sp>
    <dsp:sp modelId="{0AE2EBB2-7055-430C-9F4E-DA61F5CEAD68}">
      <dsp:nvSpPr>
        <dsp:cNvPr id="0" name=""/>
        <dsp:cNvSpPr/>
      </dsp:nvSpPr>
      <dsp:spPr>
        <a:xfrm>
          <a:off x="1781406" y="1877124"/>
          <a:ext cx="364367" cy="364367"/>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A60194-B468-4280-9AB4-30534C7D6E53}">
      <dsp:nvSpPr>
        <dsp:cNvPr id="0" name=""/>
        <dsp:cNvSpPr/>
      </dsp:nvSpPr>
      <dsp:spPr>
        <a:xfrm rot="5400000">
          <a:off x="2793311" y="1449603"/>
          <a:ext cx="1285506" cy="2139053"/>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D26F50-799F-452B-95A7-C697861AF9B9}">
      <dsp:nvSpPr>
        <dsp:cNvPr id="0" name=""/>
        <dsp:cNvSpPr/>
      </dsp:nvSpPr>
      <dsp:spPr>
        <a:xfrm>
          <a:off x="2578728" y="2088719"/>
          <a:ext cx="1931149" cy="1692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l-GR" sz="1800" b="0" i="0" kern="1200" smtClean="0"/>
            <a:t>Αυτονομία &amp; αίσθηση ταυτότητας (</a:t>
          </a:r>
          <a:r>
            <a:rPr lang="en-US" sz="1800" b="0" i="0" kern="1200" smtClean="0"/>
            <a:t>Praise</a:t>
          </a:r>
          <a:r>
            <a:rPr lang="el-GR" sz="1800" b="0" i="0" kern="1200" smtClean="0"/>
            <a:t>)</a:t>
          </a:r>
          <a:endParaRPr lang="el-GR" sz="1800" kern="1200"/>
        </a:p>
      </dsp:txBody>
      <dsp:txXfrm>
        <a:off x="2578728" y="2088719"/>
        <a:ext cx="1931149" cy="1692765"/>
      </dsp:txXfrm>
    </dsp:sp>
    <dsp:sp modelId="{71E86A96-B7F6-44B5-A5B4-C0877344EE3A}">
      <dsp:nvSpPr>
        <dsp:cNvPr id="0" name=""/>
        <dsp:cNvSpPr/>
      </dsp:nvSpPr>
      <dsp:spPr>
        <a:xfrm>
          <a:off x="4145510" y="1292124"/>
          <a:ext cx="364367" cy="364367"/>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517CFB-6B6A-4F3E-8CE9-E0B6AE073571}">
      <dsp:nvSpPr>
        <dsp:cNvPr id="0" name=""/>
        <dsp:cNvSpPr/>
      </dsp:nvSpPr>
      <dsp:spPr>
        <a:xfrm rot="5400000">
          <a:off x="5157416" y="864603"/>
          <a:ext cx="1285506" cy="2139053"/>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9B445A-48EF-4C45-810A-157B759D4EE9}">
      <dsp:nvSpPr>
        <dsp:cNvPr id="0" name=""/>
        <dsp:cNvSpPr/>
      </dsp:nvSpPr>
      <dsp:spPr>
        <a:xfrm>
          <a:off x="4942833" y="1503719"/>
          <a:ext cx="1931149" cy="1692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l-GR" sz="1800" b="0" i="0" kern="1200" smtClean="0"/>
            <a:t>Ελευθερία έκφρασης αναγκών κ συναισθημάτων</a:t>
          </a:r>
          <a:r>
            <a:rPr lang="en-US" sz="1800" b="0" i="0" kern="1200" smtClean="0"/>
            <a:t> </a:t>
          </a:r>
          <a:r>
            <a:rPr lang="el-GR" sz="1800" b="0" i="0" kern="1200" smtClean="0"/>
            <a:t>(</a:t>
          </a:r>
          <a:r>
            <a:rPr lang="en-US" sz="1800" b="0" i="0" kern="1200" smtClean="0"/>
            <a:t>empathy &amp; validation</a:t>
          </a:r>
          <a:r>
            <a:rPr lang="el-GR" sz="1800" b="0" i="0" kern="1200" smtClean="0"/>
            <a:t>)</a:t>
          </a:r>
          <a:endParaRPr lang="el-GR" sz="1800" kern="1200"/>
        </a:p>
      </dsp:txBody>
      <dsp:txXfrm>
        <a:off x="4942833" y="1503719"/>
        <a:ext cx="1931149" cy="1692765"/>
      </dsp:txXfrm>
    </dsp:sp>
    <dsp:sp modelId="{C33A7A50-D1FF-4F40-90DA-25345BD40C44}">
      <dsp:nvSpPr>
        <dsp:cNvPr id="0" name=""/>
        <dsp:cNvSpPr/>
      </dsp:nvSpPr>
      <dsp:spPr>
        <a:xfrm>
          <a:off x="6509614" y="707124"/>
          <a:ext cx="364367" cy="364367"/>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F79810-AAF2-405B-8160-A4C1213AEA61}">
      <dsp:nvSpPr>
        <dsp:cNvPr id="0" name=""/>
        <dsp:cNvSpPr/>
      </dsp:nvSpPr>
      <dsp:spPr>
        <a:xfrm rot="5400000">
          <a:off x="7521520" y="279603"/>
          <a:ext cx="1285506" cy="2139053"/>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8C47B5-0FA0-4119-AABF-712592A231B3}">
      <dsp:nvSpPr>
        <dsp:cNvPr id="0" name=""/>
        <dsp:cNvSpPr/>
      </dsp:nvSpPr>
      <dsp:spPr>
        <a:xfrm>
          <a:off x="7306937" y="918719"/>
          <a:ext cx="1931149" cy="1692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l-GR" sz="1800" b="0" i="0" kern="1200" smtClean="0"/>
            <a:t>Παιχνίδι &amp; αυθορμητισμός (</a:t>
          </a:r>
          <a:r>
            <a:rPr lang="en-US" sz="1800" b="0" i="0" kern="1200" smtClean="0"/>
            <a:t>Freedom</a:t>
          </a:r>
          <a:r>
            <a:rPr lang="el-GR" sz="1800" b="0" i="0" kern="1200" smtClean="0"/>
            <a:t>)</a:t>
          </a:r>
          <a:endParaRPr lang="el-GR" sz="1800" kern="1200"/>
        </a:p>
      </dsp:txBody>
      <dsp:txXfrm>
        <a:off x="7306937" y="918719"/>
        <a:ext cx="1931149" cy="1692765"/>
      </dsp:txXfrm>
    </dsp:sp>
    <dsp:sp modelId="{6E4E534D-A786-4884-A048-5CA3A5E47D7D}">
      <dsp:nvSpPr>
        <dsp:cNvPr id="0" name=""/>
        <dsp:cNvSpPr/>
      </dsp:nvSpPr>
      <dsp:spPr>
        <a:xfrm>
          <a:off x="8873719" y="122124"/>
          <a:ext cx="364367" cy="364367"/>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77FD66-B63A-4873-AB92-585098676BB6}">
      <dsp:nvSpPr>
        <dsp:cNvPr id="0" name=""/>
        <dsp:cNvSpPr/>
      </dsp:nvSpPr>
      <dsp:spPr>
        <a:xfrm rot="5400000">
          <a:off x="9885624" y="-305396"/>
          <a:ext cx="1285506" cy="2139053"/>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E23676-ABFB-4E32-AF6D-8C9EDF7E17F3}">
      <dsp:nvSpPr>
        <dsp:cNvPr id="0" name=""/>
        <dsp:cNvSpPr/>
      </dsp:nvSpPr>
      <dsp:spPr>
        <a:xfrm>
          <a:off x="9671041" y="333719"/>
          <a:ext cx="1931149" cy="1692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l-GR" sz="1800" b="0" i="0" kern="1200" smtClean="0"/>
            <a:t>Οριοθέτηση &amp; καθοδήγηση (</a:t>
          </a:r>
          <a:r>
            <a:rPr lang="en-US" sz="1800" b="0" i="0" kern="1200" smtClean="0"/>
            <a:t>Guidance</a:t>
          </a:r>
          <a:r>
            <a:rPr lang="el-GR" sz="1800" b="0" i="0" kern="1200" smtClean="0"/>
            <a:t>)</a:t>
          </a:r>
          <a:endParaRPr lang="el-GR" sz="1800" kern="1200"/>
        </a:p>
      </dsp:txBody>
      <dsp:txXfrm>
        <a:off x="9671041" y="333719"/>
        <a:ext cx="1931149" cy="1692765"/>
      </dsp:txXfrm>
    </dsp:sp>
  </dsp:spTree>
</dsp:drawing>
</file>

<file path=ppt/diagrams/drawing4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214DB-9495-4D8A-8411-821742D7A17C}">
      <dsp:nvSpPr>
        <dsp:cNvPr id="0" name=""/>
        <dsp:cNvSpPr/>
      </dsp:nvSpPr>
      <dsp:spPr>
        <a:xfrm>
          <a:off x="0" y="620"/>
          <a:ext cx="11604327" cy="93855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0">
            <a:lnSpc>
              <a:spcPct val="90000"/>
            </a:lnSpc>
            <a:spcBef>
              <a:spcPct val="0"/>
            </a:spcBef>
            <a:spcAft>
              <a:spcPct val="35000"/>
            </a:spcAft>
          </a:pPr>
          <a:r>
            <a:rPr lang="el-GR" sz="4000" b="1" kern="1200" dirty="0" smtClean="0"/>
            <a:t>Σύμφωνα με τον </a:t>
          </a:r>
          <a:r>
            <a:rPr lang="en-US" sz="4000" b="1" kern="1200" dirty="0" smtClean="0"/>
            <a:t>Young </a:t>
          </a:r>
          <a:r>
            <a:rPr lang="el-GR" sz="4000" b="1" kern="1200" dirty="0" smtClean="0"/>
            <a:t>υπάρχουν 5 βασικές ανάγκες απαραίτητες για μια υγιή αυτοεκτίμηση</a:t>
          </a:r>
          <a:endParaRPr lang="el-GR" sz="4000" kern="1200" dirty="0"/>
        </a:p>
      </dsp:txBody>
      <dsp:txXfrm>
        <a:off x="45817" y="46437"/>
        <a:ext cx="11512693" cy="846925"/>
      </dsp:txXfrm>
    </dsp:sp>
  </dsp:spTree>
</dsp:drawing>
</file>

<file path=ppt/diagrams/drawing4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CFE591-CAED-4120-AC5B-CE4C532DE9C9}">
      <dsp:nvSpPr>
        <dsp:cNvPr id="0" name=""/>
        <dsp:cNvSpPr/>
      </dsp:nvSpPr>
      <dsp:spPr>
        <a:xfrm>
          <a:off x="870346" y="0"/>
          <a:ext cx="9863931" cy="448786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6C8CD2-0570-48D8-8A0C-5B14F940ED75}">
      <dsp:nvSpPr>
        <dsp:cNvPr id="0" name=""/>
        <dsp:cNvSpPr/>
      </dsp:nvSpPr>
      <dsp:spPr>
        <a:xfrm>
          <a:off x="5807" y="1346358"/>
          <a:ext cx="2793496" cy="179514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0" i="0" kern="1200" smtClean="0"/>
            <a:t>Γονείς πρότυπα τελειότητας</a:t>
          </a:r>
          <a:endParaRPr lang="el-GR" sz="2800" kern="1200"/>
        </a:p>
      </dsp:txBody>
      <dsp:txXfrm>
        <a:off x="93439" y="1433990"/>
        <a:ext cx="2618232" cy="1619881"/>
      </dsp:txXfrm>
    </dsp:sp>
    <dsp:sp modelId="{916C4591-FF7D-4914-883D-4B919DD16D0F}">
      <dsp:nvSpPr>
        <dsp:cNvPr id="0" name=""/>
        <dsp:cNvSpPr/>
      </dsp:nvSpPr>
      <dsp:spPr>
        <a:xfrm>
          <a:off x="2938978" y="1346358"/>
          <a:ext cx="2793496" cy="179514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0" i="0" kern="1200" smtClean="0"/>
            <a:t>Έλλειψη προτύπων</a:t>
          </a:r>
          <a:endParaRPr lang="el-GR" sz="2800" kern="1200"/>
        </a:p>
      </dsp:txBody>
      <dsp:txXfrm>
        <a:off x="3026610" y="1433990"/>
        <a:ext cx="2618232" cy="1619881"/>
      </dsp:txXfrm>
    </dsp:sp>
    <dsp:sp modelId="{F7348408-0F8D-4919-B1B9-0D25F4E919B0}">
      <dsp:nvSpPr>
        <dsp:cNvPr id="0" name=""/>
        <dsp:cNvSpPr/>
      </dsp:nvSpPr>
      <dsp:spPr>
        <a:xfrm>
          <a:off x="5872149" y="1346358"/>
          <a:ext cx="2793496" cy="179514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0" i="0" kern="1200" smtClean="0"/>
            <a:t>Επιβράβευση τελειότητας</a:t>
          </a:r>
          <a:endParaRPr lang="el-GR" sz="2800" kern="1200"/>
        </a:p>
      </dsp:txBody>
      <dsp:txXfrm>
        <a:off x="5959781" y="1433990"/>
        <a:ext cx="2618232" cy="1619881"/>
      </dsp:txXfrm>
    </dsp:sp>
    <dsp:sp modelId="{B4E9D038-2159-4014-B97F-C5CA556845DA}">
      <dsp:nvSpPr>
        <dsp:cNvPr id="0" name=""/>
        <dsp:cNvSpPr/>
      </dsp:nvSpPr>
      <dsp:spPr>
        <a:xfrm>
          <a:off x="8805320" y="1346358"/>
          <a:ext cx="2793496" cy="179514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0" i="0" kern="1200" smtClean="0"/>
            <a:t>Αγάπη με όρους επιτυχίας και επίτευξης </a:t>
          </a:r>
          <a:endParaRPr lang="el-GR" sz="2800" kern="1200"/>
        </a:p>
      </dsp:txBody>
      <dsp:txXfrm>
        <a:off x="8892952" y="1433990"/>
        <a:ext cx="2618232" cy="1619881"/>
      </dsp:txXfrm>
    </dsp:sp>
  </dsp:spTree>
</dsp:drawing>
</file>

<file path=ppt/diagrams/drawing4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DAFA7-CFBA-4C06-9F84-4FD7601DC6A5}">
      <dsp:nvSpPr>
        <dsp:cNvPr id="0" name=""/>
        <dsp:cNvSpPr/>
      </dsp:nvSpPr>
      <dsp:spPr>
        <a:xfrm>
          <a:off x="0" y="2192"/>
          <a:ext cx="1158283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b="1" i="1" u="sng" kern="1200" dirty="0" smtClean="0"/>
            <a:t>Η ανάπτυξη της</a:t>
          </a:r>
          <a:r>
            <a:rPr lang="en-US" sz="3900" b="1" i="1" u="sng" kern="1200" dirty="0" smtClean="0"/>
            <a:t> </a:t>
          </a:r>
          <a:r>
            <a:rPr lang="el-GR" sz="3900" b="1" i="1" u="sng" kern="1200" dirty="0" smtClean="0"/>
            <a:t>τελειοθηρίας</a:t>
          </a:r>
          <a:endParaRPr lang="el-GR" sz="3900" kern="1200" dirty="0"/>
        </a:p>
      </dsp:txBody>
      <dsp:txXfrm>
        <a:off x="45663" y="47855"/>
        <a:ext cx="11491511" cy="844089"/>
      </dsp:txXfrm>
    </dsp:sp>
  </dsp:spTree>
</dsp:drawing>
</file>

<file path=ppt/diagrams/drawing4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FAF83B-4664-49C1-BA4C-2B7A4D184D01}">
      <dsp:nvSpPr>
        <dsp:cNvPr id="0" name=""/>
        <dsp:cNvSpPr/>
      </dsp:nvSpPr>
      <dsp:spPr>
        <a:xfrm>
          <a:off x="5667454" y="1762824"/>
          <a:ext cx="4450328" cy="705983"/>
        </a:xfrm>
        <a:custGeom>
          <a:avLst/>
          <a:gdLst/>
          <a:ahLst/>
          <a:cxnLst/>
          <a:rect l="0" t="0" r="0" b="0"/>
          <a:pathLst>
            <a:path>
              <a:moveTo>
                <a:pt x="0" y="0"/>
              </a:moveTo>
              <a:lnTo>
                <a:pt x="0" y="481107"/>
              </a:lnTo>
              <a:lnTo>
                <a:pt x="4450328" y="481107"/>
              </a:lnTo>
              <a:lnTo>
                <a:pt x="4450328" y="70598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4C06F5-0F21-4DFA-9DAA-D363327DCE8F}">
      <dsp:nvSpPr>
        <dsp:cNvPr id="0" name=""/>
        <dsp:cNvSpPr/>
      </dsp:nvSpPr>
      <dsp:spPr>
        <a:xfrm>
          <a:off x="5667454" y="1762824"/>
          <a:ext cx="1483442" cy="705983"/>
        </a:xfrm>
        <a:custGeom>
          <a:avLst/>
          <a:gdLst/>
          <a:ahLst/>
          <a:cxnLst/>
          <a:rect l="0" t="0" r="0" b="0"/>
          <a:pathLst>
            <a:path>
              <a:moveTo>
                <a:pt x="0" y="0"/>
              </a:moveTo>
              <a:lnTo>
                <a:pt x="0" y="481107"/>
              </a:lnTo>
              <a:lnTo>
                <a:pt x="1483442" y="481107"/>
              </a:lnTo>
              <a:lnTo>
                <a:pt x="1483442" y="70598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8D1F50-3AC3-4366-93EF-4B3BBAE036CC}">
      <dsp:nvSpPr>
        <dsp:cNvPr id="0" name=""/>
        <dsp:cNvSpPr/>
      </dsp:nvSpPr>
      <dsp:spPr>
        <a:xfrm>
          <a:off x="4184011" y="1762824"/>
          <a:ext cx="1483442" cy="705983"/>
        </a:xfrm>
        <a:custGeom>
          <a:avLst/>
          <a:gdLst/>
          <a:ahLst/>
          <a:cxnLst/>
          <a:rect l="0" t="0" r="0" b="0"/>
          <a:pathLst>
            <a:path>
              <a:moveTo>
                <a:pt x="1483442" y="0"/>
              </a:moveTo>
              <a:lnTo>
                <a:pt x="1483442" y="481107"/>
              </a:lnTo>
              <a:lnTo>
                <a:pt x="0" y="481107"/>
              </a:lnTo>
              <a:lnTo>
                <a:pt x="0" y="70598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165DAA-1149-4297-A573-4FC1BD9AF01A}">
      <dsp:nvSpPr>
        <dsp:cNvPr id="0" name=""/>
        <dsp:cNvSpPr/>
      </dsp:nvSpPr>
      <dsp:spPr>
        <a:xfrm>
          <a:off x="1217125" y="1762824"/>
          <a:ext cx="4450328" cy="705983"/>
        </a:xfrm>
        <a:custGeom>
          <a:avLst/>
          <a:gdLst/>
          <a:ahLst/>
          <a:cxnLst/>
          <a:rect l="0" t="0" r="0" b="0"/>
          <a:pathLst>
            <a:path>
              <a:moveTo>
                <a:pt x="4450328" y="0"/>
              </a:moveTo>
              <a:lnTo>
                <a:pt x="4450328" y="481107"/>
              </a:lnTo>
              <a:lnTo>
                <a:pt x="0" y="481107"/>
              </a:lnTo>
              <a:lnTo>
                <a:pt x="0" y="70598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3AB6BD-8199-4331-A260-D8122E952C26}">
      <dsp:nvSpPr>
        <dsp:cNvPr id="0" name=""/>
        <dsp:cNvSpPr/>
      </dsp:nvSpPr>
      <dsp:spPr>
        <a:xfrm>
          <a:off x="4453728" y="221392"/>
          <a:ext cx="2427451" cy="154143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086DD9-0CF8-4BAC-AEB1-E7F20336E226}">
      <dsp:nvSpPr>
        <dsp:cNvPr id="0" name=""/>
        <dsp:cNvSpPr/>
      </dsp:nvSpPr>
      <dsp:spPr>
        <a:xfrm>
          <a:off x="4723445" y="477623"/>
          <a:ext cx="2427451" cy="154143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l-GR" sz="1800" b="0" i="0" kern="1200" smtClean="0"/>
            <a:t>Οι πρώτοι ορισμοί ….</a:t>
          </a:r>
          <a:endParaRPr lang="el-GR" sz="1800" kern="1200"/>
        </a:p>
      </dsp:txBody>
      <dsp:txXfrm>
        <a:off x="4768592" y="522770"/>
        <a:ext cx="2337157" cy="1451137"/>
      </dsp:txXfrm>
    </dsp:sp>
    <dsp:sp modelId="{89CF881A-E2E8-4C26-B1D1-09CED473AC34}">
      <dsp:nvSpPr>
        <dsp:cNvPr id="0" name=""/>
        <dsp:cNvSpPr/>
      </dsp:nvSpPr>
      <dsp:spPr>
        <a:xfrm>
          <a:off x="3399" y="2468807"/>
          <a:ext cx="2427451" cy="154143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90E27B-5448-49E0-8B2F-CEE8289638C1}">
      <dsp:nvSpPr>
        <dsp:cNvPr id="0" name=""/>
        <dsp:cNvSpPr/>
      </dsp:nvSpPr>
      <dsp:spPr>
        <a:xfrm>
          <a:off x="273116" y="2725038"/>
          <a:ext cx="2427451" cy="154143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l-GR" sz="1800" b="0" i="0" kern="1200" smtClean="0"/>
            <a:t>είναι ένα στοιχείο της προσωπικότητας μονοδιάστατο </a:t>
          </a:r>
          <a:endParaRPr lang="el-GR" sz="1800" kern="1200"/>
        </a:p>
      </dsp:txBody>
      <dsp:txXfrm>
        <a:off x="318263" y="2770185"/>
        <a:ext cx="2337157" cy="1451137"/>
      </dsp:txXfrm>
    </dsp:sp>
    <dsp:sp modelId="{BE1676DA-B86B-4495-957E-938F607F6644}">
      <dsp:nvSpPr>
        <dsp:cNvPr id="0" name=""/>
        <dsp:cNvSpPr/>
      </dsp:nvSpPr>
      <dsp:spPr>
        <a:xfrm>
          <a:off x="2970285" y="2468807"/>
          <a:ext cx="2427451" cy="154143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16E32C-1EF5-4084-8661-3C9BC5551325}">
      <dsp:nvSpPr>
        <dsp:cNvPr id="0" name=""/>
        <dsp:cNvSpPr/>
      </dsp:nvSpPr>
      <dsp:spPr>
        <a:xfrm>
          <a:off x="3240002" y="2725038"/>
          <a:ext cx="2427451" cy="154143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l-GR" sz="1800" b="0" i="0" kern="1200" smtClean="0"/>
            <a:t>έμφαση μόνο στις υψηλές  προσδοκίες</a:t>
          </a:r>
          <a:endParaRPr lang="el-GR" sz="1800" kern="1200"/>
        </a:p>
      </dsp:txBody>
      <dsp:txXfrm>
        <a:off x="3285149" y="2770185"/>
        <a:ext cx="2337157" cy="1451137"/>
      </dsp:txXfrm>
    </dsp:sp>
    <dsp:sp modelId="{29CEA084-0288-46A4-A401-15E9D8478B48}">
      <dsp:nvSpPr>
        <dsp:cNvPr id="0" name=""/>
        <dsp:cNvSpPr/>
      </dsp:nvSpPr>
      <dsp:spPr>
        <a:xfrm>
          <a:off x="5937170" y="2468807"/>
          <a:ext cx="2427451" cy="154143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08126-C25B-4771-95BF-250803D301E9}">
      <dsp:nvSpPr>
        <dsp:cNvPr id="0" name=""/>
        <dsp:cNvSpPr/>
      </dsp:nvSpPr>
      <dsp:spPr>
        <a:xfrm>
          <a:off x="6206887" y="2725038"/>
          <a:ext cx="2427451" cy="154143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l-GR" sz="1800" b="0" i="0" kern="1200" smtClean="0"/>
            <a:t>Οι προσδοκίες και τα υψηλά στάνταρντ / απαιτήσεις χαρακτηρίζονταν μη ρεαλιστικά</a:t>
          </a:r>
          <a:endParaRPr lang="el-GR" sz="1800" kern="1200"/>
        </a:p>
      </dsp:txBody>
      <dsp:txXfrm>
        <a:off x="6252034" y="2770185"/>
        <a:ext cx="2337157" cy="1451137"/>
      </dsp:txXfrm>
    </dsp:sp>
    <dsp:sp modelId="{E0D97C8C-EFA2-4A9A-8A2B-D2A2CFB1E82D}">
      <dsp:nvSpPr>
        <dsp:cNvPr id="0" name=""/>
        <dsp:cNvSpPr/>
      </dsp:nvSpPr>
      <dsp:spPr>
        <a:xfrm>
          <a:off x="8904056" y="2468807"/>
          <a:ext cx="2427451" cy="154143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45C356-D786-4111-B96B-ABAF93F5AE68}">
      <dsp:nvSpPr>
        <dsp:cNvPr id="0" name=""/>
        <dsp:cNvSpPr/>
      </dsp:nvSpPr>
      <dsp:spPr>
        <a:xfrm>
          <a:off x="9173773" y="2725038"/>
          <a:ext cx="2427451" cy="154143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l-GR" sz="1800" b="0" i="0" kern="1200" smtClean="0"/>
            <a:t>Ο Horney (1950)περιγράφει την τελειοθηρία ως «τυραννία των πρέπει». </a:t>
          </a:r>
          <a:endParaRPr lang="el-GR" sz="1800" kern="1200"/>
        </a:p>
      </dsp:txBody>
      <dsp:txXfrm>
        <a:off x="9218920" y="2770185"/>
        <a:ext cx="2337157" cy="1451137"/>
      </dsp:txXfrm>
    </dsp:sp>
  </dsp:spTree>
</dsp:drawing>
</file>

<file path=ppt/diagrams/drawing4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BB64F6-782B-4900-B9B7-92287FD5090D}">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b="1" i="1" u="sng" kern="1200" smtClean="0"/>
            <a:t>Τι είναι τελειοθηρία?</a:t>
          </a:r>
          <a:endParaRPr lang="el-GR" sz="3900" kern="1200"/>
        </a:p>
      </dsp:txBody>
      <dsp:txXfrm>
        <a:off x="45663" y="47855"/>
        <a:ext cx="11513001" cy="844089"/>
      </dsp:txXfrm>
    </dsp:sp>
  </dsp:spTree>
</dsp:drawing>
</file>

<file path=ppt/diagrams/drawing4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B43103-AB05-4E75-8786-515729529785}">
      <dsp:nvSpPr>
        <dsp:cNvPr id="0" name=""/>
        <dsp:cNvSpPr/>
      </dsp:nvSpPr>
      <dsp:spPr>
        <a:xfrm>
          <a:off x="615507" y="2732"/>
          <a:ext cx="4472873" cy="4472873"/>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1511300" rtl="0">
            <a:lnSpc>
              <a:spcPct val="90000"/>
            </a:lnSpc>
            <a:spcBef>
              <a:spcPct val="0"/>
            </a:spcBef>
            <a:spcAft>
              <a:spcPct val="35000"/>
            </a:spcAft>
          </a:pPr>
          <a:r>
            <a:rPr lang="el-GR" sz="3400" b="0" i="0" kern="1200" smtClean="0"/>
            <a:t>η τελειοθηρία είναι ένα πολυδιάστατο φαινόμενο που χαρακτηρίζεται από 6 διαστάσεις</a:t>
          </a:r>
          <a:endParaRPr lang="el-GR" sz="3400" kern="1200"/>
        </a:p>
      </dsp:txBody>
      <dsp:txXfrm>
        <a:off x="1270544" y="657769"/>
        <a:ext cx="3162799" cy="3162799"/>
      </dsp:txXfrm>
    </dsp:sp>
  </dsp:spTree>
</dsp:drawing>
</file>

<file path=ppt/diagrams/drawing4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A12165-7E83-40EB-A988-6218C33E6127}">
      <dsp:nvSpPr>
        <dsp:cNvPr id="0" name=""/>
        <dsp:cNvSpPr/>
      </dsp:nvSpPr>
      <dsp:spPr>
        <a:xfrm>
          <a:off x="2274252" y="1102434"/>
          <a:ext cx="1436370" cy="1436370"/>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F9F5A56C-3B0E-4CB0-BAA1-C8927E357012}">
      <dsp:nvSpPr>
        <dsp:cNvPr id="0" name=""/>
        <dsp:cNvSpPr/>
      </dsp:nvSpPr>
      <dsp:spPr>
        <a:xfrm>
          <a:off x="2094706" y="30279"/>
          <a:ext cx="1795462" cy="97807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44550" rtl="0">
            <a:lnSpc>
              <a:spcPct val="90000"/>
            </a:lnSpc>
            <a:spcBef>
              <a:spcPct val="0"/>
            </a:spcBef>
            <a:spcAft>
              <a:spcPct val="35000"/>
            </a:spcAft>
          </a:pPr>
          <a:r>
            <a:rPr lang="el-GR" sz="1900" b="1" i="0" kern="1200" smtClean="0"/>
            <a:t>Εστίαση στα λάθη (</a:t>
          </a:r>
          <a:r>
            <a:rPr lang="en-US" sz="1900" b="1" i="0" kern="1200" smtClean="0"/>
            <a:t>concern over mistakes</a:t>
          </a:r>
          <a:r>
            <a:rPr lang="el-GR" sz="1900" b="1" i="0" kern="1200" smtClean="0"/>
            <a:t>)</a:t>
          </a:r>
          <a:endParaRPr lang="el-GR" sz="1900" kern="1200"/>
        </a:p>
      </dsp:txBody>
      <dsp:txXfrm>
        <a:off x="2094706" y="30279"/>
        <a:ext cx="1795462" cy="978072"/>
      </dsp:txXfrm>
    </dsp:sp>
    <dsp:sp modelId="{A7D21373-FC41-4F44-A9F7-AE92B5DA9D4A}">
      <dsp:nvSpPr>
        <dsp:cNvPr id="0" name=""/>
        <dsp:cNvSpPr/>
      </dsp:nvSpPr>
      <dsp:spPr>
        <a:xfrm>
          <a:off x="2740474" y="1371637"/>
          <a:ext cx="1436370" cy="1436370"/>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DA3FE23-BDB6-4CB5-829B-684202B8C168}">
      <dsp:nvSpPr>
        <dsp:cNvPr id="0" name=""/>
        <dsp:cNvSpPr/>
      </dsp:nvSpPr>
      <dsp:spPr>
        <a:xfrm>
          <a:off x="4283375" y="961777"/>
          <a:ext cx="1701499" cy="107122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44550" rtl="0">
            <a:lnSpc>
              <a:spcPct val="90000"/>
            </a:lnSpc>
            <a:spcBef>
              <a:spcPct val="0"/>
            </a:spcBef>
            <a:spcAft>
              <a:spcPct val="35000"/>
            </a:spcAft>
          </a:pPr>
          <a:r>
            <a:rPr lang="el-GR" sz="1900" b="1" i="0" kern="1200" smtClean="0"/>
            <a:t>Αμφισβήτηση πράξεων</a:t>
          </a:r>
          <a:r>
            <a:rPr lang="en-US" sz="1900" b="1" i="0" kern="1200" smtClean="0"/>
            <a:t> (Doubts about actions)</a:t>
          </a:r>
          <a:endParaRPr lang="el-GR" sz="1900" kern="1200"/>
        </a:p>
      </dsp:txBody>
      <dsp:txXfrm>
        <a:off x="4283375" y="961777"/>
        <a:ext cx="1701499" cy="1071222"/>
      </dsp:txXfrm>
    </dsp:sp>
    <dsp:sp modelId="{ED70589E-7001-4F02-A6DD-A3970C2FD97B}">
      <dsp:nvSpPr>
        <dsp:cNvPr id="0" name=""/>
        <dsp:cNvSpPr/>
      </dsp:nvSpPr>
      <dsp:spPr>
        <a:xfrm>
          <a:off x="2740474" y="1910042"/>
          <a:ext cx="1436370" cy="1436370"/>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49C5EE02-7CAF-411B-A897-8B6C07B83DA8}">
      <dsp:nvSpPr>
        <dsp:cNvPr id="0" name=""/>
        <dsp:cNvSpPr/>
      </dsp:nvSpPr>
      <dsp:spPr>
        <a:xfrm>
          <a:off x="4283375" y="2559297"/>
          <a:ext cx="1701499" cy="119697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44550" rtl="0">
            <a:lnSpc>
              <a:spcPct val="90000"/>
            </a:lnSpc>
            <a:spcBef>
              <a:spcPct val="0"/>
            </a:spcBef>
            <a:spcAft>
              <a:spcPct val="35000"/>
            </a:spcAft>
          </a:pPr>
          <a:r>
            <a:rPr lang="el-GR" sz="1900" b="1" i="0" kern="1200" smtClean="0"/>
            <a:t>Γονικές προσδοκίες</a:t>
          </a:r>
          <a:r>
            <a:rPr lang="en-US" sz="1900" b="1" i="0" kern="1200" smtClean="0"/>
            <a:t> (Parental Expectations)</a:t>
          </a:r>
          <a:endParaRPr lang="el-GR" sz="1900" kern="1200"/>
        </a:p>
      </dsp:txBody>
      <dsp:txXfrm>
        <a:off x="4283375" y="2559297"/>
        <a:ext cx="1701499" cy="1196975"/>
      </dsp:txXfrm>
    </dsp:sp>
    <dsp:sp modelId="{0AD8233E-6826-4CAF-B3FC-3FC0A39A6D30}">
      <dsp:nvSpPr>
        <dsp:cNvPr id="0" name=""/>
        <dsp:cNvSpPr/>
      </dsp:nvSpPr>
      <dsp:spPr>
        <a:xfrm>
          <a:off x="2274252" y="2179711"/>
          <a:ext cx="1436370" cy="1436370"/>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3A2CB778-5081-4FA7-A77F-D7997D2240FE}">
      <dsp:nvSpPr>
        <dsp:cNvPr id="0" name=""/>
        <dsp:cNvSpPr/>
      </dsp:nvSpPr>
      <dsp:spPr>
        <a:xfrm>
          <a:off x="2094706" y="3709697"/>
          <a:ext cx="1795462" cy="97807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44550" rtl="0">
            <a:lnSpc>
              <a:spcPct val="90000"/>
            </a:lnSpc>
            <a:spcBef>
              <a:spcPct val="0"/>
            </a:spcBef>
            <a:spcAft>
              <a:spcPct val="35000"/>
            </a:spcAft>
          </a:pPr>
          <a:r>
            <a:rPr lang="el-GR" sz="1900" b="1" i="0" kern="1200" smtClean="0"/>
            <a:t>Γονική επίκριση </a:t>
          </a:r>
          <a:r>
            <a:rPr lang="en-US" sz="1900" b="1" i="0" kern="1200" smtClean="0"/>
            <a:t>(Parental Criticism)</a:t>
          </a:r>
          <a:endParaRPr lang="el-GR" sz="1900" kern="1200"/>
        </a:p>
      </dsp:txBody>
      <dsp:txXfrm>
        <a:off x="2094706" y="3709697"/>
        <a:ext cx="1795462" cy="978072"/>
      </dsp:txXfrm>
    </dsp:sp>
    <dsp:sp modelId="{4E1C76F5-2608-4811-A54C-600EBA505342}">
      <dsp:nvSpPr>
        <dsp:cNvPr id="0" name=""/>
        <dsp:cNvSpPr/>
      </dsp:nvSpPr>
      <dsp:spPr>
        <a:xfrm>
          <a:off x="1808030" y="1910042"/>
          <a:ext cx="1436370" cy="1436370"/>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4EF73FC2-2885-4A0E-8DE0-A45FFDE32CF9}">
      <dsp:nvSpPr>
        <dsp:cNvPr id="0" name=""/>
        <dsp:cNvSpPr/>
      </dsp:nvSpPr>
      <dsp:spPr>
        <a:xfrm>
          <a:off x="0" y="2559297"/>
          <a:ext cx="1701499" cy="119697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44550" rtl="0">
            <a:lnSpc>
              <a:spcPct val="90000"/>
            </a:lnSpc>
            <a:spcBef>
              <a:spcPct val="0"/>
            </a:spcBef>
            <a:spcAft>
              <a:spcPct val="35000"/>
            </a:spcAft>
          </a:pPr>
          <a:r>
            <a:rPr lang="el-GR" sz="1900" b="1" i="0" kern="1200" smtClean="0"/>
            <a:t>Υψηλα κριτήρια</a:t>
          </a:r>
          <a:r>
            <a:rPr lang="en-US" sz="1900" b="1" i="0" kern="1200" smtClean="0"/>
            <a:t> (High Standards)</a:t>
          </a:r>
          <a:endParaRPr lang="el-GR" sz="1900" kern="1200"/>
        </a:p>
      </dsp:txBody>
      <dsp:txXfrm>
        <a:off x="0" y="2559297"/>
        <a:ext cx="1701499" cy="1196975"/>
      </dsp:txXfrm>
    </dsp:sp>
    <dsp:sp modelId="{992F07DE-7B21-49FD-956A-86B441F2D828}">
      <dsp:nvSpPr>
        <dsp:cNvPr id="0" name=""/>
        <dsp:cNvSpPr/>
      </dsp:nvSpPr>
      <dsp:spPr>
        <a:xfrm>
          <a:off x="1808030" y="1371637"/>
          <a:ext cx="1436370" cy="1436370"/>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B2C5D87-D2C1-473A-BCF8-246730A3301E}">
      <dsp:nvSpPr>
        <dsp:cNvPr id="0" name=""/>
        <dsp:cNvSpPr/>
      </dsp:nvSpPr>
      <dsp:spPr>
        <a:xfrm>
          <a:off x="0" y="961777"/>
          <a:ext cx="1701499" cy="119697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44550" rtl="0">
            <a:lnSpc>
              <a:spcPct val="90000"/>
            </a:lnSpc>
            <a:spcBef>
              <a:spcPct val="0"/>
            </a:spcBef>
            <a:spcAft>
              <a:spcPct val="35000"/>
            </a:spcAft>
          </a:pPr>
          <a:r>
            <a:rPr lang="el-GR" sz="1900" b="1" i="0" kern="1200" smtClean="0"/>
            <a:t>Τάξη – οργάνωση </a:t>
          </a:r>
          <a:r>
            <a:rPr lang="en-US" sz="1900" b="1" i="0" kern="1200" smtClean="0"/>
            <a:t> (Order)</a:t>
          </a:r>
          <a:endParaRPr lang="el-GR" sz="1900" kern="1200"/>
        </a:p>
      </dsp:txBody>
      <dsp:txXfrm>
        <a:off x="0" y="961777"/>
        <a:ext cx="1701499" cy="11969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404845-621E-45EC-AED9-0E53CE22EA07}">
      <dsp:nvSpPr>
        <dsp:cNvPr id="0" name=""/>
        <dsp:cNvSpPr/>
      </dsp:nvSpPr>
      <dsp:spPr>
        <a:xfrm>
          <a:off x="2782" y="56"/>
          <a:ext cx="5698322" cy="226193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rtl="0">
            <a:lnSpc>
              <a:spcPct val="90000"/>
            </a:lnSpc>
            <a:spcBef>
              <a:spcPct val="0"/>
            </a:spcBef>
            <a:spcAft>
              <a:spcPct val="35000"/>
            </a:spcAft>
          </a:pPr>
          <a:r>
            <a:rPr lang="el-GR" sz="3300" b="0" i="0" kern="1200" dirty="0" smtClean="0">
              <a:latin typeface="+mj-lt"/>
            </a:rPr>
            <a:t>οι πιθανότητες να επιτύχει καλυτέρους όρους σε μια διαπραγμάτευση είναι ελάχιστες</a:t>
          </a:r>
          <a:endParaRPr lang="el-GR" sz="3300" kern="1200" dirty="0">
            <a:latin typeface="+mj-lt"/>
          </a:endParaRPr>
        </a:p>
      </dsp:txBody>
      <dsp:txXfrm>
        <a:off x="113201" y="110475"/>
        <a:ext cx="5477484" cy="2041100"/>
      </dsp:txXfrm>
    </dsp:sp>
    <dsp:sp modelId="{88F214E0-EF9D-42D3-B266-1911BFE588C3}">
      <dsp:nvSpPr>
        <dsp:cNvPr id="0" name=""/>
        <dsp:cNvSpPr/>
      </dsp:nvSpPr>
      <dsp:spPr>
        <a:xfrm>
          <a:off x="2782" y="2375092"/>
          <a:ext cx="5698322" cy="226193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rtl="0">
            <a:lnSpc>
              <a:spcPct val="90000"/>
            </a:lnSpc>
            <a:spcBef>
              <a:spcPct val="0"/>
            </a:spcBef>
            <a:spcAft>
              <a:spcPct val="35000"/>
            </a:spcAft>
          </a:pPr>
          <a:r>
            <a:rPr lang="el-GR" sz="3300" b="0" i="0" kern="1200" dirty="0" smtClean="0">
              <a:latin typeface="+mj-lt"/>
            </a:rPr>
            <a:t>πετυχαίνει ένα θετικό αποτέλεσμα μόνο σε μια  από τις πέντε διαπραγματεύσεις κατά μέσο όρο</a:t>
          </a:r>
          <a:endParaRPr lang="el-GR" sz="3300" kern="1200" dirty="0">
            <a:latin typeface="+mj-lt"/>
          </a:endParaRPr>
        </a:p>
      </dsp:txBody>
      <dsp:txXfrm>
        <a:off x="113201" y="2485511"/>
        <a:ext cx="5477484" cy="2041100"/>
      </dsp:txXfrm>
    </dsp:sp>
  </dsp:spTree>
</dsp:drawing>
</file>

<file path=ppt/diagrams/drawing5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DE6E32-CD59-4994-B5BC-E02EB664FEEB}">
      <dsp:nvSpPr>
        <dsp:cNvPr id="0" name=""/>
        <dsp:cNvSpPr/>
      </dsp:nvSpPr>
      <dsp:spPr>
        <a:xfrm>
          <a:off x="0" y="2192"/>
          <a:ext cx="1158283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n-US" sz="3900" b="1" i="1" u="sng" kern="1200" smtClean="0"/>
            <a:t>Frost et al (1990)</a:t>
          </a:r>
          <a:endParaRPr lang="el-GR" sz="3900" kern="1200"/>
        </a:p>
      </dsp:txBody>
      <dsp:txXfrm>
        <a:off x="45663" y="47855"/>
        <a:ext cx="11491511" cy="844089"/>
      </dsp:txXfrm>
    </dsp:sp>
  </dsp:spTree>
</dsp:drawing>
</file>

<file path=ppt/diagrams/drawing5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80F563-D220-4033-A83A-7B6403160C5F}">
      <dsp:nvSpPr>
        <dsp:cNvPr id="0" name=""/>
        <dsp:cNvSpPr/>
      </dsp:nvSpPr>
      <dsp:spPr>
        <a:xfrm>
          <a:off x="0" y="31806"/>
          <a:ext cx="5703888" cy="43290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rtl="0">
            <a:lnSpc>
              <a:spcPct val="90000"/>
            </a:lnSpc>
            <a:spcBef>
              <a:spcPct val="0"/>
            </a:spcBef>
            <a:spcAft>
              <a:spcPct val="35000"/>
            </a:spcAft>
          </a:pPr>
          <a:r>
            <a:rPr lang="el-GR" sz="3700" b="0" i="0" kern="1200" dirty="0" smtClean="0"/>
            <a:t>Χαρακτήρισαν </a:t>
          </a:r>
          <a:r>
            <a:rPr lang="el-GR" sz="3700" b="0" i="0" kern="1200" dirty="0" smtClean="0"/>
            <a:t>την τελειοθηρία ως μια πολυδιάστατη λειτουργία που αφορά και την σχέση μας με τους άλλους. Διαχώρισαν τους τελειομανείς σε τρία ειδή</a:t>
          </a:r>
          <a:endParaRPr lang="el-GR" sz="3700" kern="1200" dirty="0"/>
        </a:p>
      </dsp:txBody>
      <dsp:txXfrm>
        <a:off x="211324" y="243130"/>
        <a:ext cx="5281240" cy="3906352"/>
      </dsp:txXfrm>
    </dsp:sp>
  </dsp:spTree>
</dsp:drawing>
</file>

<file path=ppt/diagrams/drawing5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0C1279-C242-4501-9FEF-C79FB382D289}">
      <dsp:nvSpPr>
        <dsp:cNvPr id="0" name=""/>
        <dsp:cNvSpPr/>
      </dsp:nvSpPr>
      <dsp:spPr>
        <a:xfrm>
          <a:off x="0" y="18806"/>
          <a:ext cx="5726111" cy="13525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l-GR" sz="3400" b="0" i="0" kern="1200" smtClean="0"/>
            <a:t>Εσωτερικά κατευθυνόμενοι τελειομανείς</a:t>
          </a:r>
          <a:endParaRPr lang="el-GR" sz="3400" kern="1200"/>
        </a:p>
      </dsp:txBody>
      <dsp:txXfrm>
        <a:off x="66025" y="84831"/>
        <a:ext cx="5594061" cy="1220470"/>
      </dsp:txXfrm>
    </dsp:sp>
    <dsp:sp modelId="{563D927D-10B6-445B-986A-C0453403ACD1}">
      <dsp:nvSpPr>
        <dsp:cNvPr id="0" name=""/>
        <dsp:cNvSpPr/>
      </dsp:nvSpPr>
      <dsp:spPr>
        <a:xfrm>
          <a:off x="0" y="1469246"/>
          <a:ext cx="5726111" cy="13525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l-GR" sz="3400" b="0" i="0" kern="1200" smtClean="0"/>
            <a:t>Εξωτερικά κατευθυνόμενοι τελειομανείς</a:t>
          </a:r>
          <a:endParaRPr lang="el-GR" sz="3400" kern="1200"/>
        </a:p>
      </dsp:txBody>
      <dsp:txXfrm>
        <a:off x="66025" y="1535271"/>
        <a:ext cx="5594061" cy="1220470"/>
      </dsp:txXfrm>
    </dsp:sp>
    <dsp:sp modelId="{629A2DD3-DF08-4AB2-ABD5-289C3114BD81}">
      <dsp:nvSpPr>
        <dsp:cNvPr id="0" name=""/>
        <dsp:cNvSpPr/>
      </dsp:nvSpPr>
      <dsp:spPr>
        <a:xfrm>
          <a:off x="0" y="2919686"/>
          <a:ext cx="5726111" cy="13525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l-GR" sz="3400" b="0" i="0" kern="1200" smtClean="0"/>
            <a:t>Κοινωνικά κατευθυνόμενοι τελειομανείς</a:t>
          </a:r>
          <a:endParaRPr lang="el-GR" sz="3400" kern="1200"/>
        </a:p>
      </dsp:txBody>
      <dsp:txXfrm>
        <a:off x="66025" y="2985711"/>
        <a:ext cx="5594061" cy="1220470"/>
      </dsp:txXfrm>
    </dsp:sp>
  </dsp:spTree>
</dsp:drawing>
</file>

<file path=ppt/diagrams/drawing5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686B3-BEDF-4073-A8CC-BBF3A89673C4}">
      <dsp:nvSpPr>
        <dsp:cNvPr id="0" name=""/>
        <dsp:cNvSpPr/>
      </dsp:nvSpPr>
      <dsp:spPr>
        <a:xfrm>
          <a:off x="0" y="2192"/>
          <a:ext cx="1158283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n-US" sz="3900" b="1" i="1" u="sng" kern="1200" smtClean="0"/>
            <a:t>Hewitt &amp; Flett- 1990</a:t>
          </a:r>
          <a:endParaRPr lang="el-GR" sz="3900" kern="1200"/>
        </a:p>
      </dsp:txBody>
      <dsp:txXfrm>
        <a:off x="45663" y="47855"/>
        <a:ext cx="11491511" cy="844089"/>
      </dsp:txXfrm>
    </dsp:sp>
  </dsp:spTree>
</dsp:drawing>
</file>

<file path=ppt/diagrams/drawing5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CA1BE-B1B1-4EB1-919D-AF1F90B295C2}">
      <dsp:nvSpPr>
        <dsp:cNvPr id="0" name=""/>
        <dsp:cNvSpPr/>
      </dsp:nvSpPr>
      <dsp:spPr>
        <a:xfrm>
          <a:off x="0" y="38398"/>
          <a:ext cx="5703888" cy="440154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rtl="0">
            <a:lnSpc>
              <a:spcPct val="90000"/>
            </a:lnSpc>
            <a:spcBef>
              <a:spcPct val="0"/>
            </a:spcBef>
            <a:spcAft>
              <a:spcPct val="35000"/>
            </a:spcAft>
          </a:pPr>
          <a:r>
            <a:rPr lang="el-GR" sz="3300" b="0" i="0" kern="1200" smtClean="0"/>
            <a:t>Οι ερευνητές τη διαχώρισαν σε φυσιολογική και νευρωτική, θετική και αρνητική, ενεργητική και παθητική, λειτουργική και δυσλειτουργική  και προσαρμοστική και μη-προσαρμοστική</a:t>
          </a:r>
          <a:endParaRPr lang="el-GR" sz="3300" kern="1200"/>
        </a:p>
      </dsp:txBody>
      <dsp:txXfrm>
        <a:off x="214865" y="253263"/>
        <a:ext cx="5274158" cy="3971810"/>
      </dsp:txXfrm>
    </dsp:sp>
  </dsp:spTree>
</dsp:drawing>
</file>

<file path=ppt/diagrams/drawing5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EABA9C-31AA-4A10-A435-3D81621FC416}">
      <dsp:nvSpPr>
        <dsp:cNvPr id="0" name=""/>
        <dsp:cNvSpPr/>
      </dsp:nvSpPr>
      <dsp:spPr>
        <a:xfrm>
          <a:off x="0" y="67649"/>
          <a:ext cx="5726111" cy="434304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l-GR" sz="2900" b="0" i="0" kern="1200" smtClean="0"/>
            <a:t>Οι Slade και Owens υποστηρίζουν ότι η διαφορά ανάμεσα στη θετική και την αρνητική τελειοθηρία είναι το γεγονός ότι στην αρνητική τελειοθηρία ένα άτομο κινείται προς έναν στόχο ορμώμενο από έναν φόβο αποτυχίας, παρά από μία ανάγκη για επίτευξη</a:t>
          </a:r>
          <a:endParaRPr lang="el-GR" sz="2900" kern="1200"/>
        </a:p>
      </dsp:txBody>
      <dsp:txXfrm>
        <a:off x="212010" y="279659"/>
        <a:ext cx="5302091" cy="3919020"/>
      </dsp:txXfrm>
    </dsp:sp>
  </dsp:spTree>
</dsp:drawing>
</file>

<file path=ppt/diagrams/drawing5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5CA06D-E05F-439B-97DC-DE319D6BA58E}">
      <dsp:nvSpPr>
        <dsp:cNvPr id="0" name=""/>
        <dsp:cNvSpPr/>
      </dsp:nvSpPr>
      <dsp:spPr>
        <a:xfrm>
          <a:off x="0" y="2192"/>
          <a:ext cx="1158283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l-GR" sz="3900" b="1" i="1" u="sng" kern="1200" smtClean="0"/>
            <a:t>Ειδή τελειομανίας/ τελειοθηρίας</a:t>
          </a:r>
          <a:endParaRPr lang="el-GR" sz="3900" kern="1200"/>
        </a:p>
      </dsp:txBody>
      <dsp:txXfrm>
        <a:off x="45663" y="47855"/>
        <a:ext cx="11491511" cy="844089"/>
      </dsp:txXfrm>
    </dsp:sp>
  </dsp:spTree>
</dsp:drawing>
</file>

<file path=ppt/diagrams/drawing5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2244E0-7A1C-4A2F-80D5-C6C212EFD6F1}">
      <dsp:nvSpPr>
        <dsp:cNvPr id="0" name=""/>
        <dsp:cNvSpPr/>
      </dsp:nvSpPr>
      <dsp:spPr>
        <a:xfrm>
          <a:off x="0" y="0"/>
          <a:ext cx="4487862" cy="4487862"/>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4C9505-1620-4A02-85FD-827EBC91855C}">
      <dsp:nvSpPr>
        <dsp:cNvPr id="0" name=""/>
        <dsp:cNvSpPr/>
      </dsp:nvSpPr>
      <dsp:spPr>
        <a:xfrm>
          <a:off x="2243931" y="0"/>
          <a:ext cx="9360693" cy="4487862"/>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rtl="0">
            <a:lnSpc>
              <a:spcPct val="90000"/>
            </a:lnSpc>
            <a:spcBef>
              <a:spcPct val="0"/>
            </a:spcBef>
            <a:spcAft>
              <a:spcPct val="35000"/>
            </a:spcAft>
          </a:pPr>
          <a:r>
            <a:rPr lang="el-GR" sz="2700" b="0" i="0" kern="1200" smtClean="0"/>
            <a:t>ένα άτομο με λειτουργική τελειοθηρία μπορεί να θέσει ξανά έναν στόχο, αυτή τη φορά πιο πραγματοποιήσιμο</a:t>
          </a:r>
          <a:endParaRPr lang="el-GR" sz="2700" b="0" i="0" kern="1200"/>
        </a:p>
      </dsp:txBody>
      <dsp:txXfrm>
        <a:off x="2243931" y="0"/>
        <a:ext cx="9360693" cy="2131734"/>
      </dsp:txXfrm>
    </dsp:sp>
    <dsp:sp modelId="{F197EFB7-7CAA-4A21-87C6-1D3F1FBF7788}">
      <dsp:nvSpPr>
        <dsp:cNvPr id="0" name=""/>
        <dsp:cNvSpPr/>
      </dsp:nvSpPr>
      <dsp:spPr>
        <a:xfrm>
          <a:off x="1178064" y="2131734"/>
          <a:ext cx="2131734" cy="2131734"/>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57B437-B55A-490B-A5BE-125FF3EA3677}">
      <dsp:nvSpPr>
        <dsp:cNvPr id="0" name=""/>
        <dsp:cNvSpPr/>
      </dsp:nvSpPr>
      <dsp:spPr>
        <a:xfrm>
          <a:off x="2243931" y="2131734"/>
          <a:ext cx="9360693" cy="2131734"/>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rtl="0">
            <a:lnSpc>
              <a:spcPct val="90000"/>
            </a:lnSpc>
            <a:spcBef>
              <a:spcPct val="0"/>
            </a:spcBef>
            <a:spcAft>
              <a:spcPct val="35000"/>
            </a:spcAft>
          </a:pPr>
          <a:r>
            <a:rPr lang="el-GR" sz="2700" b="0" i="0" kern="1200" smtClean="0"/>
            <a:t>ένα άτομο με μη λειτουργική τελειοθηρία θα ερμηνεύσει την αποτυχία εκπλήρωσης ενός στόχου ως ένδειξη προσωπικής αναξιότητας, με αποτέλεσμα είτε να επαναλάβει την απόπειρα ξανά με τα ίδια δεδομένα είτε να παραιτηθεί εντελώς από την προσπάθεια</a:t>
          </a:r>
          <a:endParaRPr lang="el-GR" sz="2700" kern="1200"/>
        </a:p>
      </dsp:txBody>
      <dsp:txXfrm>
        <a:off x="2243931" y="2131734"/>
        <a:ext cx="9360693" cy="2131734"/>
      </dsp:txXfrm>
    </dsp:sp>
  </dsp:spTree>
</dsp:drawing>
</file>

<file path=ppt/diagrams/drawing5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C598FD-96CF-4019-A089-0BC0F4A7DA5C}">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l-GR" sz="3900" b="1" i="1" u="sng" kern="1200" smtClean="0"/>
            <a:t>Εάν δεν επιτευχτεί ένας στόχος….</a:t>
          </a:r>
          <a:endParaRPr lang="el-GR" sz="3900" kern="1200"/>
        </a:p>
      </dsp:txBody>
      <dsp:txXfrm>
        <a:off x="45663" y="47855"/>
        <a:ext cx="11513001" cy="844089"/>
      </dsp:txXfrm>
    </dsp:sp>
  </dsp:spTree>
</dsp:drawing>
</file>

<file path=ppt/diagrams/drawing5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4FB5C3-6BD8-4EDA-9F20-668FC36897E3}">
      <dsp:nvSpPr>
        <dsp:cNvPr id="0" name=""/>
        <dsp:cNvSpPr/>
      </dsp:nvSpPr>
      <dsp:spPr>
        <a:xfrm>
          <a:off x="0" y="2186"/>
          <a:ext cx="5703888"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C26F57-1E3F-420C-9B51-74FFDAE2C9BC}">
      <dsp:nvSpPr>
        <dsp:cNvPr id="0" name=""/>
        <dsp:cNvSpPr/>
      </dsp:nvSpPr>
      <dsp:spPr>
        <a:xfrm>
          <a:off x="0" y="2186"/>
          <a:ext cx="5703888" cy="745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Δεν αναλαμβάνω ευθύνες</a:t>
          </a:r>
          <a:endParaRPr lang="el-GR" sz="2500" kern="1200"/>
        </a:p>
      </dsp:txBody>
      <dsp:txXfrm>
        <a:off x="0" y="2186"/>
        <a:ext cx="5703888" cy="745660"/>
      </dsp:txXfrm>
    </dsp:sp>
    <dsp:sp modelId="{E29630B7-F73A-427B-8F8F-ED4BFF527BCA}">
      <dsp:nvSpPr>
        <dsp:cNvPr id="0" name=""/>
        <dsp:cNvSpPr/>
      </dsp:nvSpPr>
      <dsp:spPr>
        <a:xfrm>
          <a:off x="0" y="747847"/>
          <a:ext cx="5703888"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660194-C06B-4C70-8ACA-555200343FE5}">
      <dsp:nvSpPr>
        <dsp:cNvPr id="0" name=""/>
        <dsp:cNvSpPr/>
      </dsp:nvSpPr>
      <dsp:spPr>
        <a:xfrm>
          <a:off x="0" y="747847"/>
          <a:ext cx="5703888" cy="745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Κατηγορώ/ μειώνω τους άλλους</a:t>
          </a:r>
          <a:endParaRPr lang="el-GR" sz="2500" kern="1200"/>
        </a:p>
      </dsp:txBody>
      <dsp:txXfrm>
        <a:off x="0" y="747847"/>
        <a:ext cx="5703888" cy="745660"/>
      </dsp:txXfrm>
    </dsp:sp>
    <dsp:sp modelId="{43A2BCE2-1588-4150-9A6E-D57F1D0E9E67}">
      <dsp:nvSpPr>
        <dsp:cNvPr id="0" name=""/>
        <dsp:cNvSpPr/>
      </dsp:nvSpPr>
      <dsp:spPr>
        <a:xfrm>
          <a:off x="0" y="1493508"/>
          <a:ext cx="5703888"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A8D944-C877-4B5B-9AA4-95D6C0D5BF02}">
      <dsp:nvSpPr>
        <dsp:cNvPr id="0" name=""/>
        <dsp:cNvSpPr/>
      </dsp:nvSpPr>
      <dsp:spPr>
        <a:xfrm>
          <a:off x="0" y="1493508"/>
          <a:ext cx="5703888" cy="745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Απαιτώ την προσοχή &amp; επιβράβευσή τους</a:t>
          </a:r>
          <a:endParaRPr lang="el-GR" sz="2500" kern="1200"/>
        </a:p>
      </dsp:txBody>
      <dsp:txXfrm>
        <a:off x="0" y="1493508"/>
        <a:ext cx="5703888" cy="745660"/>
      </dsp:txXfrm>
    </dsp:sp>
    <dsp:sp modelId="{32B705B4-F958-4B62-BFA0-B3297A7FFD3E}">
      <dsp:nvSpPr>
        <dsp:cNvPr id="0" name=""/>
        <dsp:cNvSpPr/>
      </dsp:nvSpPr>
      <dsp:spPr>
        <a:xfrm>
          <a:off x="0" y="2239169"/>
          <a:ext cx="5703888"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1ED9BA-7AD0-431E-AFC4-3C8F7DD2E7AE}">
      <dsp:nvSpPr>
        <dsp:cNvPr id="0" name=""/>
        <dsp:cNvSpPr/>
      </dsp:nvSpPr>
      <dsp:spPr>
        <a:xfrm>
          <a:off x="0" y="2239169"/>
          <a:ext cx="5703888" cy="745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Επιτίθεμαι</a:t>
          </a:r>
          <a:endParaRPr lang="el-GR" sz="2500" kern="1200"/>
        </a:p>
      </dsp:txBody>
      <dsp:txXfrm>
        <a:off x="0" y="2239169"/>
        <a:ext cx="5703888" cy="745660"/>
      </dsp:txXfrm>
    </dsp:sp>
    <dsp:sp modelId="{21D8A5B5-E1A4-454B-BFCD-066E23DC23BC}">
      <dsp:nvSpPr>
        <dsp:cNvPr id="0" name=""/>
        <dsp:cNvSpPr/>
      </dsp:nvSpPr>
      <dsp:spPr>
        <a:xfrm>
          <a:off x="0" y="2984829"/>
          <a:ext cx="5703888"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AE67E2-F503-431C-A7C6-E3B1124671D8}">
      <dsp:nvSpPr>
        <dsp:cNvPr id="0" name=""/>
        <dsp:cNvSpPr/>
      </dsp:nvSpPr>
      <dsp:spPr>
        <a:xfrm>
          <a:off x="0" y="2984829"/>
          <a:ext cx="5703888" cy="745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Επιβάλλομαι </a:t>
          </a:r>
          <a:endParaRPr lang="el-GR" sz="2500" kern="1200"/>
        </a:p>
      </dsp:txBody>
      <dsp:txXfrm>
        <a:off x="0" y="2984829"/>
        <a:ext cx="5703888" cy="745660"/>
      </dsp:txXfrm>
    </dsp:sp>
    <dsp:sp modelId="{AAE40A2B-8D28-4EC3-A22E-F5301F825FE1}">
      <dsp:nvSpPr>
        <dsp:cNvPr id="0" name=""/>
        <dsp:cNvSpPr/>
      </dsp:nvSpPr>
      <dsp:spPr>
        <a:xfrm>
          <a:off x="0" y="3730490"/>
          <a:ext cx="5703888"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5CAE4C-4390-4834-A014-C1E274C62E88}">
      <dsp:nvSpPr>
        <dsp:cNvPr id="0" name=""/>
        <dsp:cNvSpPr/>
      </dsp:nvSpPr>
      <dsp:spPr>
        <a:xfrm>
          <a:off x="0" y="3730490"/>
          <a:ext cx="5703888" cy="745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Αυτοπροβάλλομαι </a:t>
          </a:r>
          <a:endParaRPr lang="el-GR" sz="2500" kern="1200"/>
        </a:p>
      </dsp:txBody>
      <dsp:txXfrm>
        <a:off x="0" y="3730490"/>
        <a:ext cx="5703888" cy="7456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7F7423-1E68-4265-84A0-566F4391EBD9}">
      <dsp:nvSpPr>
        <dsp:cNvPr id="0" name=""/>
        <dsp:cNvSpPr/>
      </dsp:nvSpPr>
      <dsp:spPr>
        <a:xfrm>
          <a:off x="0" y="131071"/>
          <a:ext cx="5726111" cy="22907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l-GR" sz="2400" b="0" i="0" kern="1200" dirty="0" smtClean="0">
              <a:latin typeface="+mj-lt"/>
            </a:rPr>
            <a:t>ερεύνα Βρετανικής εταιρίας διαπραγμάτευσης   (1,300 επαγγελματίες σε 52 χώρες) έδειξε ότι τα άτομα με χαμηλότερη αυτοεκτίμηση ήταν μόνο ένα 16% των επιτυχόντων σε μια διαπραγμάτευση</a:t>
          </a:r>
          <a:endParaRPr lang="el-GR" sz="2400" kern="1200" dirty="0">
            <a:latin typeface="+mj-lt"/>
          </a:endParaRPr>
        </a:p>
      </dsp:txBody>
      <dsp:txXfrm>
        <a:off x="111826" y="242897"/>
        <a:ext cx="5502459" cy="2067123"/>
      </dsp:txXfrm>
    </dsp:sp>
    <dsp:sp modelId="{AEDFEAD2-FDE2-441C-B0B7-4D4DF98E8190}">
      <dsp:nvSpPr>
        <dsp:cNvPr id="0" name=""/>
        <dsp:cNvSpPr/>
      </dsp:nvSpPr>
      <dsp:spPr>
        <a:xfrm>
          <a:off x="0" y="2531925"/>
          <a:ext cx="5726111" cy="187510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l-GR" sz="3200" b="0" i="0" kern="1200" dirty="0" smtClean="0">
              <a:latin typeface="+mj-lt"/>
            </a:rPr>
            <a:t>Το 75% που πέτυχαν είχαν αυξημένη αυτοπεποίθηση</a:t>
          </a:r>
          <a:endParaRPr lang="el-GR" sz="3200" kern="1200" dirty="0">
            <a:latin typeface="+mj-lt"/>
          </a:endParaRPr>
        </a:p>
      </dsp:txBody>
      <dsp:txXfrm>
        <a:off x="91535" y="2623460"/>
        <a:ext cx="5543041" cy="1692037"/>
      </dsp:txXfrm>
    </dsp:sp>
  </dsp:spTree>
</dsp:drawing>
</file>

<file path=ppt/diagrams/drawing6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A8D5D5-51CD-44E5-87A0-364FFFF1E352}">
      <dsp:nvSpPr>
        <dsp:cNvPr id="0" name=""/>
        <dsp:cNvSpPr/>
      </dsp:nvSpPr>
      <dsp:spPr>
        <a:xfrm>
          <a:off x="0" y="546"/>
          <a:ext cx="5726111"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19E54B-85E0-4FBD-96AF-F4A09124BD46}">
      <dsp:nvSpPr>
        <dsp:cNvPr id="0" name=""/>
        <dsp:cNvSpPr/>
      </dsp:nvSpPr>
      <dsp:spPr>
        <a:xfrm>
          <a:off x="0" y="546"/>
          <a:ext cx="5726111" cy="895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Δεν αναγνωρίζω τα λάθη μου</a:t>
          </a:r>
          <a:endParaRPr lang="el-GR" sz="2500" kern="1200"/>
        </a:p>
      </dsp:txBody>
      <dsp:txXfrm>
        <a:off x="0" y="546"/>
        <a:ext cx="5726111" cy="895448"/>
      </dsp:txXfrm>
    </dsp:sp>
    <dsp:sp modelId="{88E72857-E88A-4E37-9B19-96BF29849BF5}">
      <dsp:nvSpPr>
        <dsp:cNvPr id="0" name=""/>
        <dsp:cNvSpPr/>
      </dsp:nvSpPr>
      <dsp:spPr>
        <a:xfrm>
          <a:off x="0" y="895995"/>
          <a:ext cx="5726111"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77EFF9-AB3D-493A-8674-F1A1D353EFE1}">
      <dsp:nvSpPr>
        <dsp:cNvPr id="0" name=""/>
        <dsp:cNvSpPr/>
      </dsp:nvSpPr>
      <dsp:spPr>
        <a:xfrm>
          <a:off x="0" y="895995"/>
          <a:ext cx="5726111" cy="895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Κάνω καταχρήσεις</a:t>
          </a:r>
          <a:endParaRPr lang="el-GR" sz="2500" kern="1200"/>
        </a:p>
      </dsp:txBody>
      <dsp:txXfrm>
        <a:off x="0" y="895995"/>
        <a:ext cx="5726111" cy="895448"/>
      </dsp:txXfrm>
    </dsp:sp>
    <dsp:sp modelId="{E7097D6E-C719-4A93-8982-500673E34042}">
      <dsp:nvSpPr>
        <dsp:cNvPr id="0" name=""/>
        <dsp:cNvSpPr/>
      </dsp:nvSpPr>
      <dsp:spPr>
        <a:xfrm>
          <a:off x="0" y="1791444"/>
          <a:ext cx="5726111"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C043E6-6345-4585-A8EA-4D11DFFC0C48}">
      <dsp:nvSpPr>
        <dsp:cNvPr id="0" name=""/>
        <dsp:cNvSpPr/>
      </dsp:nvSpPr>
      <dsp:spPr>
        <a:xfrm>
          <a:off x="0" y="1791444"/>
          <a:ext cx="5726111" cy="895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Ασκώ κατάχρηση εξουσίας</a:t>
          </a:r>
          <a:endParaRPr lang="el-GR" sz="2500" kern="1200"/>
        </a:p>
      </dsp:txBody>
      <dsp:txXfrm>
        <a:off x="0" y="1791444"/>
        <a:ext cx="5726111" cy="895448"/>
      </dsp:txXfrm>
    </dsp:sp>
    <dsp:sp modelId="{2BCAAC4B-D64D-426B-A9A6-6CD346AF13A1}">
      <dsp:nvSpPr>
        <dsp:cNvPr id="0" name=""/>
        <dsp:cNvSpPr/>
      </dsp:nvSpPr>
      <dsp:spPr>
        <a:xfrm>
          <a:off x="0" y="2686893"/>
          <a:ext cx="5726111"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130845-37E5-4408-895D-69227E53A8F1}">
      <dsp:nvSpPr>
        <dsp:cNvPr id="0" name=""/>
        <dsp:cNvSpPr/>
      </dsp:nvSpPr>
      <dsp:spPr>
        <a:xfrm>
          <a:off x="0" y="2686893"/>
          <a:ext cx="5726111" cy="895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Δεν ελέγχω τις παρορμήσεις μου</a:t>
          </a:r>
          <a:endParaRPr lang="el-GR" sz="2500" kern="1200"/>
        </a:p>
      </dsp:txBody>
      <dsp:txXfrm>
        <a:off x="0" y="2686893"/>
        <a:ext cx="5726111" cy="895448"/>
      </dsp:txXfrm>
    </dsp:sp>
    <dsp:sp modelId="{1A76074E-E5E5-400D-9F7D-DBEF80653AA1}">
      <dsp:nvSpPr>
        <dsp:cNvPr id="0" name=""/>
        <dsp:cNvSpPr/>
      </dsp:nvSpPr>
      <dsp:spPr>
        <a:xfrm>
          <a:off x="0" y="3582342"/>
          <a:ext cx="5726111"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EBA72C-9F73-4FFE-A2C0-F8B9B07D2C9D}">
      <dsp:nvSpPr>
        <dsp:cNvPr id="0" name=""/>
        <dsp:cNvSpPr/>
      </dsp:nvSpPr>
      <dsp:spPr>
        <a:xfrm>
          <a:off x="0" y="3582342"/>
          <a:ext cx="5726111" cy="895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el-GR" sz="2500" b="0" i="0" kern="1200" smtClean="0"/>
            <a:t>Γίνομαι χειριστικός/ ή μέσω θυματοποίησης</a:t>
          </a:r>
          <a:endParaRPr lang="el-GR" sz="2500" kern="1200"/>
        </a:p>
      </dsp:txBody>
      <dsp:txXfrm>
        <a:off x="0" y="3582342"/>
        <a:ext cx="5726111" cy="895448"/>
      </dsp:txXfrm>
    </dsp:sp>
  </dsp:spTree>
</dsp:drawing>
</file>

<file path=ppt/diagrams/drawing6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47DF0-8BB1-4BB6-B14D-76D0778F9E98}">
      <dsp:nvSpPr>
        <dsp:cNvPr id="0" name=""/>
        <dsp:cNvSpPr/>
      </dsp:nvSpPr>
      <dsp:spPr>
        <a:xfrm>
          <a:off x="0" y="2192"/>
          <a:ext cx="1158283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l-GR" sz="3900" b="1" i="1" u="sng" kern="1200" dirty="0" smtClean="0"/>
            <a:t>ΣΥΜΠΕΡΙΦΟΡΕΣ</a:t>
          </a:r>
          <a:r>
            <a:rPr lang="en-US" sz="3900" b="1" i="1" u="sng" kern="1200" dirty="0" smtClean="0"/>
            <a:t>  </a:t>
          </a:r>
          <a:r>
            <a:rPr lang="el-GR" sz="3900" b="1" i="1" u="sng" kern="1200" dirty="0" smtClean="0"/>
            <a:t>ΑΝΤΑΓΩΝΙΣΤΙΚΟΥ ΤΥΠΟΥ</a:t>
          </a:r>
          <a:endParaRPr lang="el-GR" sz="3900" kern="1200" dirty="0"/>
        </a:p>
      </dsp:txBody>
      <dsp:txXfrm>
        <a:off x="45663" y="47855"/>
        <a:ext cx="11491511" cy="844089"/>
      </dsp:txXfrm>
    </dsp:sp>
  </dsp:spTree>
</dsp:drawing>
</file>

<file path=ppt/diagrams/drawing6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692F53-6018-4248-ADD6-5B16C6AC86A6}">
      <dsp:nvSpPr>
        <dsp:cNvPr id="0" name=""/>
        <dsp:cNvSpPr/>
      </dsp:nvSpPr>
      <dsp:spPr>
        <a:xfrm>
          <a:off x="0" y="134516"/>
          <a:ext cx="5703888" cy="777600"/>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rtl="0">
            <a:lnSpc>
              <a:spcPct val="90000"/>
            </a:lnSpc>
            <a:spcBef>
              <a:spcPct val="0"/>
            </a:spcBef>
            <a:spcAft>
              <a:spcPct val="35000"/>
            </a:spcAft>
          </a:pPr>
          <a:r>
            <a:rPr lang="el-GR" sz="2700" b="1" i="0" kern="1200" dirty="0" smtClean="0"/>
            <a:t>Υπερεργασία</a:t>
          </a:r>
          <a:endParaRPr lang="el-GR" sz="2700" kern="1200" dirty="0"/>
        </a:p>
      </dsp:txBody>
      <dsp:txXfrm>
        <a:off x="0" y="134516"/>
        <a:ext cx="5703888" cy="777600"/>
      </dsp:txXfrm>
    </dsp:sp>
    <dsp:sp modelId="{8870E590-A9C0-46D5-89CF-437EF29FB322}">
      <dsp:nvSpPr>
        <dsp:cNvPr id="0" name=""/>
        <dsp:cNvSpPr/>
      </dsp:nvSpPr>
      <dsp:spPr>
        <a:xfrm>
          <a:off x="0" y="912116"/>
          <a:ext cx="5703888" cy="3853980"/>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rtl="0">
            <a:lnSpc>
              <a:spcPct val="90000"/>
            </a:lnSpc>
            <a:spcBef>
              <a:spcPct val="0"/>
            </a:spcBef>
            <a:spcAft>
              <a:spcPct val="15000"/>
            </a:spcAft>
            <a:buChar char="••"/>
          </a:pPr>
          <a:r>
            <a:rPr lang="el-GR" sz="2700" b="0" i="0" kern="1200" smtClean="0"/>
            <a:t>Ανάληψη υποχρεώσεων </a:t>
          </a:r>
          <a:endParaRPr lang="el-GR" sz="2700" kern="1200"/>
        </a:p>
        <a:p>
          <a:pPr marL="228600" lvl="1" indent="-228600" algn="l" defTabSz="1200150" rtl="0">
            <a:lnSpc>
              <a:spcPct val="90000"/>
            </a:lnSpc>
            <a:spcBef>
              <a:spcPct val="0"/>
            </a:spcBef>
            <a:spcAft>
              <a:spcPct val="15000"/>
            </a:spcAft>
            <a:buChar char="••"/>
          </a:pPr>
          <a:r>
            <a:rPr lang="el-GR" sz="2700" b="0" i="0" kern="1200" dirty="0" smtClean="0"/>
            <a:t>Εξαντλητική εργασία</a:t>
          </a:r>
          <a:endParaRPr lang="el-GR" sz="2700" kern="1200" dirty="0"/>
        </a:p>
        <a:p>
          <a:pPr marL="228600" lvl="1" indent="-228600" algn="l" defTabSz="1200150" rtl="0">
            <a:lnSpc>
              <a:spcPct val="90000"/>
            </a:lnSpc>
            <a:spcBef>
              <a:spcPct val="0"/>
            </a:spcBef>
            <a:spcAft>
              <a:spcPct val="15000"/>
            </a:spcAft>
            <a:buChar char="••"/>
          </a:pPr>
          <a:r>
            <a:rPr lang="el-GR" sz="2700" b="0" i="0" kern="1200" dirty="0" smtClean="0"/>
            <a:t>Οργάνωση κ τάξη </a:t>
          </a:r>
          <a:endParaRPr lang="el-GR" sz="2700" kern="1200" dirty="0"/>
        </a:p>
        <a:p>
          <a:pPr marL="228600" lvl="1" indent="-228600" algn="l" defTabSz="1200150" rtl="0">
            <a:lnSpc>
              <a:spcPct val="90000"/>
            </a:lnSpc>
            <a:spcBef>
              <a:spcPct val="0"/>
            </a:spcBef>
            <a:spcAft>
              <a:spcPct val="15000"/>
            </a:spcAft>
            <a:buChar char="••"/>
          </a:pPr>
          <a:r>
            <a:rPr lang="el-GR" sz="2700" b="0" i="0" kern="1200" smtClean="0"/>
            <a:t>Τσεκάρισμα κ επαλήθευση</a:t>
          </a:r>
          <a:endParaRPr lang="el-GR" sz="2700" kern="1200"/>
        </a:p>
        <a:p>
          <a:pPr marL="228600" lvl="1" indent="-228600" algn="l" defTabSz="1200150" rtl="0">
            <a:lnSpc>
              <a:spcPct val="90000"/>
            </a:lnSpc>
            <a:spcBef>
              <a:spcPct val="0"/>
            </a:spcBef>
            <a:spcAft>
              <a:spcPct val="15000"/>
            </a:spcAft>
            <a:buChar char="••"/>
          </a:pPr>
          <a:r>
            <a:rPr lang="el-GR" sz="2700" b="0" i="0" kern="1200" smtClean="0"/>
            <a:t>Επιβεβαίωση </a:t>
          </a:r>
          <a:endParaRPr lang="el-GR" sz="2700" kern="1200"/>
        </a:p>
        <a:p>
          <a:pPr marL="228600" lvl="1" indent="-228600" algn="l" defTabSz="1200150" rtl="0">
            <a:lnSpc>
              <a:spcPct val="90000"/>
            </a:lnSpc>
            <a:spcBef>
              <a:spcPct val="0"/>
            </a:spcBef>
            <a:spcAft>
              <a:spcPct val="15000"/>
            </a:spcAft>
            <a:buChar char="••"/>
          </a:pPr>
          <a:r>
            <a:rPr lang="el-GR" sz="2700" b="0" i="0" kern="1200" smtClean="0"/>
            <a:t>Δεν ζητεί βοήθεια </a:t>
          </a:r>
          <a:endParaRPr lang="el-GR" sz="2700" kern="1200"/>
        </a:p>
        <a:p>
          <a:pPr marL="228600" lvl="1" indent="-228600" algn="l" defTabSz="1200150" rtl="0">
            <a:lnSpc>
              <a:spcPct val="90000"/>
            </a:lnSpc>
            <a:spcBef>
              <a:spcPct val="0"/>
            </a:spcBef>
            <a:spcAft>
              <a:spcPct val="15000"/>
            </a:spcAft>
            <a:buChar char="••"/>
          </a:pPr>
          <a:r>
            <a:rPr lang="el-GR" sz="2700" b="0" i="0" kern="1200" smtClean="0"/>
            <a:t>Λίστες υποχρεώσεων </a:t>
          </a:r>
          <a:endParaRPr lang="el-GR" sz="2700" kern="1200"/>
        </a:p>
        <a:p>
          <a:pPr marL="228600" lvl="1" indent="-228600" algn="l" defTabSz="1200150" rtl="0">
            <a:lnSpc>
              <a:spcPct val="90000"/>
            </a:lnSpc>
            <a:spcBef>
              <a:spcPct val="0"/>
            </a:spcBef>
            <a:spcAft>
              <a:spcPct val="15000"/>
            </a:spcAft>
            <a:buChar char="••"/>
          </a:pPr>
          <a:r>
            <a:rPr lang="el-GR" sz="2700" b="0" i="0" kern="1200" smtClean="0"/>
            <a:t>Έλεγχος και επίκριση στους άλλους</a:t>
          </a:r>
          <a:endParaRPr lang="el-GR" sz="2700" kern="1200"/>
        </a:p>
      </dsp:txBody>
      <dsp:txXfrm>
        <a:off x="0" y="912116"/>
        <a:ext cx="5703888" cy="3853980"/>
      </dsp:txXfrm>
    </dsp:sp>
  </dsp:spTree>
</dsp:drawing>
</file>

<file path=ppt/diagrams/drawing6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E7D50A-94E8-4F9E-97C3-C062DF0C844B}">
      <dsp:nvSpPr>
        <dsp:cNvPr id="0" name=""/>
        <dsp:cNvSpPr/>
      </dsp:nvSpPr>
      <dsp:spPr>
        <a:xfrm>
          <a:off x="0" y="6761"/>
          <a:ext cx="5726111" cy="7113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l-GR" sz="2800" b="1" i="0" kern="1200" dirty="0" smtClean="0"/>
            <a:t>Αποφυγή </a:t>
          </a:r>
          <a:endParaRPr lang="el-GR" sz="2800" kern="1200" dirty="0"/>
        </a:p>
      </dsp:txBody>
      <dsp:txXfrm>
        <a:off x="34726" y="41487"/>
        <a:ext cx="5656659" cy="641908"/>
      </dsp:txXfrm>
    </dsp:sp>
    <dsp:sp modelId="{290C9E8A-F3E6-4175-B97E-8152BEBCF90F}">
      <dsp:nvSpPr>
        <dsp:cNvPr id="0" name=""/>
        <dsp:cNvSpPr/>
      </dsp:nvSpPr>
      <dsp:spPr>
        <a:xfrm>
          <a:off x="0" y="718121"/>
          <a:ext cx="5726111" cy="3775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1804" tIns="35560" rIns="199136" bIns="35560" numCol="1" spcCol="1270" anchor="t" anchorCtr="0">
          <a:noAutofit/>
        </a:bodyPr>
        <a:lstStyle/>
        <a:p>
          <a:pPr marL="285750" lvl="1" indent="-285750" algn="l" defTabSz="1244600" rtl="0">
            <a:lnSpc>
              <a:spcPct val="90000"/>
            </a:lnSpc>
            <a:spcBef>
              <a:spcPct val="0"/>
            </a:spcBef>
            <a:spcAft>
              <a:spcPct val="20000"/>
            </a:spcAft>
            <a:buChar char="••"/>
          </a:pPr>
          <a:r>
            <a:rPr lang="el-GR" sz="2800" b="0" i="0" kern="1200" dirty="0" smtClean="0"/>
            <a:t>Αναβλητικότητα </a:t>
          </a:r>
          <a:endParaRPr lang="el-GR" sz="2800" kern="1200" dirty="0"/>
        </a:p>
        <a:p>
          <a:pPr marL="285750" lvl="1" indent="-285750" algn="l" defTabSz="1244600" rtl="0">
            <a:lnSpc>
              <a:spcPct val="90000"/>
            </a:lnSpc>
            <a:spcBef>
              <a:spcPct val="0"/>
            </a:spcBef>
            <a:spcAft>
              <a:spcPct val="20000"/>
            </a:spcAft>
            <a:buChar char="••"/>
          </a:pPr>
          <a:r>
            <a:rPr lang="el-GR" sz="2800" b="0" i="0" kern="1200" dirty="0" smtClean="0"/>
            <a:t>Δουλειά τελευταίας στιγμής </a:t>
          </a:r>
          <a:endParaRPr lang="el-GR" sz="2800" kern="1200" dirty="0"/>
        </a:p>
        <a:p>
          <a:pPr marL="285750" lvl="1" indent="-285750" algn="l" defTabSz="1244600" rtl="0">
            <a:lnSpc>
              <a:spcPct val="90000"/>
            </a:lnSpc>
            <a:spcBef>
              <a:spcPct val="0"/>
            </a:spcBef>
            <a:spcAft>
              <a:spcPct val="20000"/>
            </a:spcAft>
            <a:buChar char="••"/>
          </a:pPr>
          <a:r>
            <a:rPr lang="el-GR" sz="2800" b="0" i="0" kern="1200" dirty="0" smtClean="0"/>
            <a:t>Δυσκολία στη λήψη αποφάσεων </a:t>
          </a:r>
          <a:endParaRPr lang="el-GR" sz="2800" kern="1200" dirty="0"/>
        </a:p>
        <a:p>
          <a:pPr marL="285750" lvl="1" indent="-285750" algn="l" defTabSz="1244600" rtl="0">
            <a:lnSpc>
              <a:spcPct val="90000"/>
            </a:lnSpc>
            <a:spcBef>
              <a:spcPct val="0"/>
            </a:spcBef>
            <a:spcAft>
              <a:spcPct val="20000"/>
            </a:spcAft>
            <a:buChar char="••"/>
          </a:pPr>
          <a:r>
            <a:rPr lang="el-GR" sz="2800" b="0" i="0" kern="1200" dirty="0" smtClean="0"/>
            <a:t>Απόκρυψη συναισθημάτων κ αυτοαποκαλυψης </a:t>
          </a:r>
          <a:endParaRPr lang="el-GR" sz="2800" kern="1200" dirty="0"/>
        </a:p>
        <a:p>
          <a:pPr marL="285750" lvl="1" indent="-285750" algn="l" defTabSz="1244600" rtl="0">
            <a:lnSpc>
              <a:spcPct val="90000"/>
            </a:lnSpc>
            <a:spcBef>
              <a:spcPct val="0"/>
            </a:spcBef>
            <a:spcAft>
              <a:spcPct val="20000"/>
            </a:spcAft>
            <a:buChar char="••"/>
          </a:pPr>
          <a:r>
            <a:rPr lang="el-GR" sz="2800" b="0" i="0" kern="1200" dirty="0" smtClean="0"/>
            <a:t>Εγκατάλειψη προσπάθειας </a:t>
          </a:r>
          <a:endParaRPr lang="el-GR" sz="2800" kern="1200" dirty="0"/>
        </a:p>
        <a:p>
          <a:pPr marL="285750" lvl="1" indent="-285750" algn="l" defTabSz="1244600" rtl="0">
            <a:lnSpc>
              <a:spcPct val="90000"/>
            </a:lnSpc>
            <a:spcBef>
              <a:spcPct val="0"/>
            </a:spcBef>
            <a:spcAft>
              <a:spcPct val="20000"/>
            </a:spcAft>
            <a:buChar char="••"/>
          </a:pPr>
          <a:r>
            <a:rPr lang="el-GR" sz="2800" b="0" i="0" kern="1200" smtClean="0"/>
            <a:t>Εθισμός </a:t>
          </a:r>
          <a:endParaRPr lang="el-GR" sz="2800" kern="1200"/>
        </a:p>
        <a:p>
          <a:pPr marL="285750" lvl="1" indent="-285750" algn="l" defTabSz="1244600" rtl="0">
            <a:lnSpc>
              <a:spcPct val="90000"/>
            </a:lnSpc>
            <a:spcBef>
              <a:spcPct val="0"/>
            </a:spcBef>
            <a:spcAft>
              <a:spcPct val="20000"/>
            </a:spcAft>
            <a:buChar char="••"/>
          </a:pPr>
          <a:r>
            <a:rPr lang="el-GR" sz="2800" b="0" i="0" kern="1200" dirty="0" smtClean="0"/>
            <a:t>Παθητικότητα </a:t>
          </a:r>
          <a:endParaRPr lang="el-GR" sz="2800" kern="1200" dirty="0"/>
        </a:p>
      </dsp:txBody>
      <dsp:txXfrm>
        <a:off x="0" y="718121"/>
        <a:ext cx="5726111" cy="3775680"/>
      </dsp:txXfrm>
    </dsp:sp>
  </dsp:spTree>
</dsp:drawing>
</file>

<file path=ppt/diagrams/drawing6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4D652D-98AF-4359-9362-F352E94C3352}">
      <dsp:nvSpPr>
        <dsp:cNvPr id="0" name=""/>
        <dsp:cNvSpPr/>
      </dsp:nvSpPr>
      <dsp:spPr>
        <a:xfrm>
          <a:off x="0" y="2192"/>
          <a:ext cx="1158283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l-GR" sz="3900" b="1" i="1" u="sng" kern="1200" dirty="0" smtClean="0"/>
            <a:t>Συμπεριφορές τελειοθηρίας </a:t>
          </a:r>
          <a:endParaRPr lang="el-GR" sz="3900" kern="1200" dirty="0"/>
        </a:p>
      </dsp:txBody>
      <dsp:txXfrm>
        <a:off x="45663" y="47855"/>
        <a:ext cx="11491511" cy="844089"/>
      </dsp:txXfrm>
    </dsp:sp>
  </dsp:spTree>
</dsp:drawing>
</file>

<file path=ppt/diagrams/drawing6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45809B-293E-4F56-8C26-F95D2D3E7DE7}">
      <dsp:nvSpPr>
        <dsp:cNvPr id="0" name=""/>
        <dsp:cNvSpPr/>
      </dsp:nvSpPr>
      <dsp:spPr>
        <a:xfrm>
          <a:off x="0" y="63051"/>
          <a:ext cx="11604625" cy="10342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smtClean="0"/>
            <a:t>Fennell, M. J. V. (1997). </a:t>
          </a:r>
          <a:r>
            <a:rPr lang="en-US" sz="2600" b="1" i="1" kern="1200" smtClean="0"/>
            <a:t>Low self-esteem: a cognitive perspective. </a:t>
          </a:r>
          <a:r>
            <a:rPr lang="el-GR" sz="2600" b="1" i="1" kern="1200" smtClean="0"/>
            <a:t>Behavioural and Cognitive Psychotherapy</a:t>
          </a:r>
          <a:r>
            <a:rPr lang="el-GR" sz="2600" b="1" i="0" kern="1200" smtClean="0"/>
            <a:t>, 25, 1–25.</a:t>
          </a:r>
          <a:endParaRPr lang="el-GR" sz="2600" kern="1200"/>
        </a:p>
      </dsp:txBody>
      <dsp:txXfrm>
        <a:off x="50489" y="113540"/>
        <a:ext cx="11503647" cy="933302"/>
      </dsp:txXfrm>
    </dsp:sp>
    <dsp:sp modelId="{E12880A3-93FA-4AEF-99E6-B2A8D000433D}">
      <dsp:nvSpPr>
        <dsp:cNvPr id="0" name=""/>
        <dsp:cNvSpPr/>
      </dsp:nvSpPr>
      <dsp:spPr>
        <a:xfrm>
          <a:off x="0" y="1172211"/>
          <a:ext cx="11604625" cy="10342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smtClean="0"/>
            <a:t>Gelfand, M.J., Brett, J.M. (2004), </a:t>
          </a:r>
          <a:r>
            <a:rPr lang="en-US" sz="2600" b="1" i="1" kern="1200" smtClean="0"/>
            <a:t>The handbook of negotiation and Culture</a:t>
          </a:r>
          <a:r>
            <a:rPr lang="en-US" sz="2600" b="1" i="0" kern="1200" smtClean="0"/>
            <a:t>, Stanford Business Book</a:t>
          </a:r>
          <a:endParaRPr lang="el-GR" sz="2600" kern="1200"/>
        </a:p>
      </dsp:txBody>
      <dsp:txXfrm>
        <a:off x="50489" y="1222700"/>
        <a:ext cx="11503647" cy="933302"/>
      </dsp:txXfrm>
    </dsp:sp>
    <dsp:sp modelId="{96FAEA81-4CA3-426A-A54B-7B43B05A7EEE}">
      <dsp:nvSpPr>
        <dsp:cNvPr id="0" name=""/>
        <dsp:cNvSpPr/>
      </dsp:nvSpPr>
      <dsp:spPr>
        <a:xfrm>
          <a:off x="0" y="2281371"/>
          <a:ext cx="11604625" cy="10342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smtClean="0"/>
            <a:t>Thompson, Leigh (2011), </a:t>
          </a:r>
          <a:r>
            <a:rPr lang="en-US" sz="2600" b="1" i="1" kern="1200" smtClean="0"/>
            <a:t>The mind &amp; heart of the negotiator, </a:t>
          </a:r>
          <a:r>
            <a:rPr lang="en-US" sz="2600" b="1" i="0" kern="1200" smtClean="0"/>
            <a:t>Pearson Prentice</a:t>
          </a:r>
          <a:r>
            <a:rPr lang="en-US" sz="2600" b="1" i="1" kern="1200" smtClean="0"/>
            <a:t> </a:t>
          </a:r>
          <a:r>
            <a:rPr lang="en-US" sz="2600" b="1" i="0" kern="1200" smtClean="0"/>
            <a:t>Hall.</a:t>
          </a:r>
          <a:endParaRPr lang="el-GR" sz="2600" kern="1200"/>
        </a:p>
      </dsp:txBody>
      <dsp:txXfrm>
        <a:off x="50489" y="2331860"/>
        <a:ext cx="11503647" cy="933302"/>
      </dsp:txXfrm>
    </dsp:sp>
    <dsp:sp modelId="{786F69D4-5269-4722-8B2D-12886172B9E3}">
      <dsp:nvSpPr>
        <dsp:cNvPr id="0" name=""/>
        <dsp:cNvSpPr/>
      </dsp:nvSpPr>
      <dsp:spPr>
        <a:xfrm>
          <a:off x="0" y="3390531"/>
          <a:ext cx="11604625" cy="10342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dirty="0" smtClean="0"/>
            <a:t>Young, Jeffrey,  </a:t>
          </a:r>
          <a:r>
            <a:rPr lang="en-US" sz="2600" b="1" i="1" kern="1200" dirty="0" smtClean="0"/>
            <a:t>Cognitive therapy for personality disorders: A schema-focused </a:t>
          </a:r>
          <a:r>
            <a:rPr lang="en-US" sz="2600" b="1" i="1" kern="1200" dirty="0" err="1" smtClean="0"/>
            <a:t>approach</a:t>
          </a:r>
          <a:r>
            <a:rPr lang="en-US" sz="2600" b="1" i="0" kern="1200" dirty="0" err="1" smtClean="0"/>
            <a:t>,Professional</a:t>
          </a:r>
          <a:r>
            <a:rPr lang="en-US" sz="2600" b="1" i="0" kern="1200" dirty="0" smtClean="0"/>
            <a:t> Resource Press, Sarasota FL (1994) </a:t>
          </a:r>
          <a:endParaRPr lang="el-GR" sz="2600" kern="1200" dirty="0"/>
        </a:p>
      </dsp:txBody>
      <dsp:txXfrm>
        <a:off x="50489" y="3441020"/>
        <a:ext cx="11503647" cy="933302"/>
      </dsp:txXfrm>
    </dsp:sp>
  </dsp:spTree>
</dsp:drawing>
</file>

<file path=ppt/diagrams/drawing6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AC39CD-42ED-4F09-A566-927F88154AD8}">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l-GR" sz="3900" b="1" i="1" u="sng" kern="1200" smtClean="0"/>
            <a:t>ΒΙΒΛΙΟΓΡΑΦΙΑ</a:t>
          </a:r>
          <a:endParaRPr lang="el-GR" sz="3900" kern="1200"/>
        </a:p>
      </dsp:txBody>
      <dsp:txXfrm>
        <a:off x="45663" y="47855"/>
        <a:ext cx="11513001" cy="84408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E0B3D8-6EC4-47E4-87E8-EFE4D3EBC11E}">
      <dsp:nvSpPr>
        <dsp:cNvPr id="0" name=""/>
        <dsp:cNvSpPr/>
      </dsp:nvSpPr>
      <dsp:spPr>
        <a:xfrm>
          <a:off x="0" y="26177"/>
          <a:ext cx="11582837" cy="88744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rtl="0">
            <a:lnSpc>
              <a:spcPct val="90000"/>
            </a:lnSpc>
            <a:spcBef>
              <a:spcPct val="0"/>
            </a:spcBef>
            <a:spcAft>
              <a:spcPct val="35000"/>
            </a:spcAft>
          </a:pPr>
          <a:r>
            <a:rPr lang="el-GR" sz="3700" u="sng" kern="1200" dirty="0" smtClean="0"/>
            <a:t>Εάν ένα άτομο διακατέχεται από χαμηλή αυτοεκτίμηση</a:t>
          </a:r>
          <a:r>
            <a:rPr lang="en-US" sz="3700" u="sng" kern="1200" dirty="0" smtClean="0"/>
            <a:t>...</a:t>
          </a:r>
          <a:endParaRPr lang="el-GR" sz="3700" kern="1200" dirty="0"/>
        </a:p>
      </dsp:txBody>
      <dsp:txXfrm>
        <a:off x="43321" y="69498"/>
        <a:ext cx="11496195" cy="80080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695533-E980-4BAB-A823-C9AAD8BD8D59}">
      <dsp:nvSpPr>
        <dsp:cNvPr id="0" name=""/>
        <dsp:cNvSpPr/>
      </dsp:nvSpPr>
      <dsp:spPr>
        <a:xfrm>
          <a:off x="0" y="0"/>
          <a:ext cx="4321175" cy="4321175"/>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F3B7D0-CC99-401B-9BA4-1613F43F0326}">
      <dsp:nvSpPr>
        <dsp:cNvPr id="0" name=""/>
        <dsp:cNvSpPr/>
      </dsp:nvSpPr>
      <dsp:spPr>
        <a:xfrm>
          <a:off x="2160587" y="0"/>
          <a:ext cx="9444037" cy="4321175"/>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l-GR" sz="2500" b="0" i="0" kern="1200" dirty="0" smtClean="0">
              <a:latin typeface="+mj-lt"/>
            </a:rPr>
            <a:t>Η αυτοεκτίμηση είναι η άποψη που έχουμε για τον εαυτό μας και η αίσθηση της προσωπικής μας αξίας . </a:t>
          </a:r>
          <a:endParaRPr lang="el-GR" sz="2500" kern="1200" dirty="0">
            <a:latin typeface="+mj-lt"/>
          </a:endParaRPr>
        </a:p>
      </dsp:txBody>
      <dsp:txXfrm>
        <a:off x="2160587" y="0"/>
        <a:ext cx="9444037" cy="1296355"/>
      </dsp:txXfrm>
    </dsp:sp>
    <dsp:sp modelId="{D8523450-776D-478D-B827-686C2EACFAD7}">
      <dsp:nvSpPr>
        <dsp:cNvPr id="0" name=""/>
        <dsp:cNvSpPr/>
      </dsp:nvSpPr>
      <dsp:spPr>
        <a:xfrm>
          <a:off x="756207" y="1296355"/>
          <a:ext cx="2808760" cy="2808760"/>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95B4F7-49CE-4120-B604-994265FFF90D}">
      <dsp:nvSpPr>
        <dsp:cNvPr id="0" name=""/>
        <dsp:cNvSpPr/>
      </dsp:nvSpPr>
      <dsp:spPr>
        <a:xfrm>
          <a:off x="2160587" y="1296355"/>
          <a:ext cx="9444037" cy="280876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l-GR" sz="2500" b="0" i="0" kern="1200" dirty="0" smtClean="0">
              <a:latin typeface="+mj-lt"/>
            </a:rPr>
            <a:t>Είναι μια γενική και απόλυτη </a:t>
          </a:r>
          <a:r>
            <a:rPr lang="en-US" sz="2500" b="0" i="0" kern="1200" dirty="0" smtClean="0">
              <a:latin typeface="+mj-lt"/>
            </a:rPr>
            <a:t>‘</a:t>
          </a:r>
          <a:r>
            <a:rPr lang="el-GR" sz="2500" b="0" i="0" kern="1200" dirty="0" smtClean="0">
              <a:latin typeface="+mj-lt"/>
            </a:rPr>
            <a:t>εικόνα΄ του εαυτού μας που έχουμε ΜΑΘΕΙ κατά τη διάρκεια της ζωής μας και που καθορίζει αναλόγως τις καταστάσεις τη συμπεριφορά, τις σκέψεις και τα συναισθήματα μας. </a:t>
          </a:r>
          <a:endParaRPr lang="el-GR" sz="2500" kern="1200" dirty="0">
            <a:latin typeface="+mj-lt"/>
          </a:endParaRPr>
        </a:p>
      </dsp:txBody>
      <dsp:txXfrm>
        <a:off x="2160587" y="1296355"/>
        <a:ext cx="9444037" cy="1296350"/>
      </dsp:txXfrm>
    </dsp:sp>
    <dsp:sp modelId="{608836AE-A8DD-4820-ACE5-859013A3845E}">
      <dsp:nvSpPr>
        <dsp:cNvPr id="0" name=""/>
        <dsp:cNvSpPr/>
      </dsp:nvSpPr>
      <dsp:spPr>
        <a:xfrm>
          <a:off x="1512411" y="2592706"/>
          <a:ext cx="1296351" cy="1296351"/>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6782DF-1302-4F5E-8DE0-F4BF5BE760A4}">
      <dsp:nvSpPr>
        <dsp:cNvPr id="0" name=""/>
        <dsp:cNvSpPr/>
      </dsp:nvSpPr>
      <dsp:spPr>
        <a:xfrm>
          <a:off x="2160587" y="2592706"/>
          <a:ext cx="9444037" cy="1296351"/>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l-GR" sz="2500" b="0" i="0" kern="1200" dirty="0" smtClean="0">
              <a:latin typeface="+mj-lt"/>
            </a:rPr>
            <a:t>Τόσο σε σχέση με το περιβάλλον και τους άλλους...</a:t>
          </a:r>
          <a:r>
            <a:rPr lang="el-GR" sz="2500" b="0" i="0" kern="1200" dirty="0" err="1" smtClean="0">
              <a:latin typeface="+mj-lt"/>
            </a:rPr>
            <a:t>οσο</a:t>
          </a:r>
          <a:r>
            <a:rPr lang="el-GR" sz="2500" b="0" i="0" kern="1200" dirty="0" smtClean="0">
              <a:latin typeface="+mj-lt"/>
            </a:rPr>
            <a:t> και σε σχέση με τον εαυτό μας. </a:t>
          </a:r>
          <a:endParaRPr lang="el-GR" sz="2500" kern="1200" dirty="0">
            <a:latin typeface="+mj-lt"/>
          </a:endParaRPr>
        </a:p>
      </dsp:txBody>
      <dsp:txXfrm>
        <a:off x="2160587" y="2592706"/>
        <a:ext cx="9444037" cy="129635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F03396-2E49-47BE-8584-D7941C3FEC98}">
      <dsp:nvSpPr>
        <dsp:cNvPr id="0" name=""/>
        <dsp:cNvSpPr/>
      </dsp:nvSpPr>
      <dsp:spPr>
        <a:xfrm>
          <a:off x="0" y="2192"/>
          <a:ext cx="11604327"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l-GR" sz="3900" u="sng" kern="1200" smtClean="0"/>
            <a:t>Τι είναι αυτοεκτίμηση</a:t>
          </a:r>
          <a:endParaRPr lang="el-GR" sz="3900" kern="1200"/>
        </a:p>
      </dsp:txBody>
      <dsp:txXfrm>
        <a:off x="45663" y="47855"/>
        <a:ext cx="11513001" cy="84408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9.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1317079-6BBA-411B-8643-B917D326CD44}" type="slidenum">
              <a:rPr lang="el-GR" smtClean="0"/>
              <a:t>‹#›</a:t>
            </a:fld>
            <a:endParaRPr lang="el-GR"/>
          </a:p>
        </p:txBody>
      </p:sp>
    </p:spTree>
    <p:extLst>
      <p:ext uri="{BB962C8B-B14F-4D97-AF65-F5344CB8AC3E}">
        <p14:creationId xmlns:p14="http://schemas.microsoft.com/office/powerpoint/2010/main" val="39987158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150FC5-88DD-4F4F-8A18-1261C480B0C3}" type="datetimeFigureOut">
              <a:rPr lang="el-GR" smtClean="0"/>
              <a:t>23/10/2018</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A0FA6E-4EFD-4376-91BA-FE7279B3E59A}" type="slidenum">
              <a:rPr lang="el-GR" smtClean="0"/>
              <a:t>‹#›</a:t>
            </a:fld>
            <a:endParaRPr lang="el-GR"/>
          </a:p>
        </p:txBody>
      </p:sp>
    </p:spTree>
    <p:extLst>
      <p:ext uri="{BB962C8B-B14F-4D97-AF65-F5344CB8AC3E}">
        <p14:creationId xmlns:p14="http://schemas.microsoft.com/office/powerpoint/2010/main" val="125170187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A0FA6E-4EFD-4376-91BA-FE7279B3E59A}" type="slidenum">
              <a:rPr lang="el-GR" smtClean="0"/>
              <a:t>2</a:t>
            </a:fld>
            <a:endParaRPr lang="el-GR"/>
          </a:p>
        </p:txBody>
      </p:sp>
    </p:spTree>
    <p:extLst>
      <p:ext uri="{BB962C8B-B14F-4D97-AF65-F5344CB8AC3E}">
        <p14:creationId xmlns:p14="http://schemas.microsoft.com/office/powerpoint/2010/main" val="1800507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A0FA6E-4EFD-4376-91BA-FE7279B3E59A}" type="slidenum">
              <a:rPr lang="el-GR" smtClean="0"/>
              <a:t>5</a:t>
            </a:fld>
            <a:endParaRPr lang="el-GR"/>
          </a:p>
        </p:txBody>
      </p:sp>
    </p:spTree>
    <p:extLst>
      <p:ext uri="{BB962C8B-B14F-4D97-AF65-F5344CB8AC3E}">
        <p14:creationId xmlns:p14="http://schemas.microsoft.com/office/powerpoint/2010/main" val="1800507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A0FA6E-4EFD-4376-91BA-FE7279B3E59A}" type="slidenum">
              <a:rPr lang="el-GR" smtClean="0"/>
              <a:t>24</a:t>
            </a:fld>
            <a:endParaRPr lang="el-GR"/>
          </a:p>
        </p:txBody>
      </p:sp>
    </p:spTree>
    <p:extLst>
      <p:ext uri="{BB962C8B-B14F-4D97-AF65-F5344CB8AC3E}">
        <p14:creationId xmlns:p14="http://schemas.microsoft.com/office/powerpoint/2010/main" val="682378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r>
              <a:rPr lang="el-GR" smtClean="0"/>
              <a:t>MBA - NEGOTIATIONS </a:t>
            </a:r>
            <a:endParaRPr lang="en-US" dirty="0"/>
          </a:p>
        </p:txBody>
      </p:sp>
      <p:sp>
        <p:nvSpPr>
          <p:cNvPr id="5" name="Footer Placeholder 4"/>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8798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r>
              <a:rPr lang="el-GR" smtClean="0"/>
              <a:t>MBA - NEGOTIATIONS </a:t>
            </a:r>
            <a:endParaRPr lang="en-US" dirty="0"/>
          </a:p>
        </p:txBody>
      </p:sp>
      <p:sp>
        <p:nvSpPr>
          <p:cNvPr id="5" name="Footer Placeholder 4"/>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3841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r>
              <a:rPr lang="el-GR" smtClean="0"/>
              <a:t>MBA - NEGOTIATIONS </a:t>
            </a:r>
            <a:endParaRPr lang="en-US" dirty="0"/>
          </a:p>
        </p:txBody>
      </p:sp>
      <p:sp>
        <p:nvSpPr>
          <p:cNvPr id="5" name="Footer Placeholder 4"/>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64194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wo Content">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15764" y="1844673"/>
            <a:ext cx="5704036" cy="4478096"/>
          </a:xfrm>
          <a:solidFill>
            <a:schemeClr val="bg1"/>
          </a:solidFill>
        </p:spPr>
        <p:txBody>
          <a:bodyPr>
            <a:normAutofit/>
          </a:bodyPr>
          <a:lstStyle>
            <a:lvl1pPr>
              <a:defRPr sz="2400" b="0" i="0">
                <a:solidFill>
                  <a:srgbClr val="131B1F"/>
                </a:solidFill>
                <a:latin typeface="Myriad Pro Light" charset="0"/>
                <a:ea typeface="Myriad Pro Light" charset="0"/>
                <a:cs typeface="Myriad Pro Light" charset="0"/>
              </a:defRPr>
            </a:lvl1pPr>
            <a:lvl2pPr marL="685800" indent="-228600">
              <a:buFont typeface="Calibri Light" panose="020F0302020204030204" pitchFamily="34" charset="0"/>
              <a:buChar char="–"/>
              <a:defRPr sz="2000" b="0" i="0">
                <a:solidFill>
                  <a:srgbClr val="131B1F"/>
                </a:solidFill>
                <a:latin typeface="Myriad Pro Light" charset="0"/>
                <a:ea typeface="Myriad Pro Light" charset="0"/>
                <a:cs typeface="Myriad Pro Light" charset="0"/>
              </a:defRPr>
            </a:lvl2pPr>
            <a:lvl3pPr marL="1257300" indent="-342900">
              <a:buFont typeface="Wingdings 2" panose="05020102010507070707" pitchFamily="18" charset="2"/>
              <a:buChar char=" "/>
              <a:defRPr sz="1800" b="0" i="0">
                <a:solidFill>
                  <a:srgbClr val="131B1F"/>
                </a:solidFill>
                <a:latin typeface="Myriad Pro Light" charset="0"/>
                <a:ea typeface="Myriad Pro Light" charset="0"/>
                <a:cs typeface="Myriad Pro Light" charset="0"/>
              </a:defRPr>
            </a:lvl3pPr>
            <a:lvl4pPr>
              <a:defRPr sz="1600" b="0" i="0">
                <a:solidFill>
                  <a:srgbClr val="131B1F"/>
                </a:solidFill>
                <a:latin typeface="Myriad Pro Light" charset="0"/>
                <a:ea typeface="Myriad Pro Light" charset="0"/>
                <a:cs typeface="Myriad Pro Light" charset="0"/>
              </a:defRPr>
            </a:lvl4pPr>
            <a:lvl5pPr>
              <a:defRPr sz="1600" b="0" i="0">
                <a:solidFill>
                  <a:srgbClr val="131B1F"/>
                </a:solidFill>
                <a:latin typeface="Myriad Pro Light" charset="0"/>
                <a:ea typeface="Myriad Pro Light" charset="0"/>
                <a:cs typeface="Myriad Pro Light"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Content Placeholder 3"/>
          <p:cNvSpPr>
            <a:spLocks noGrp="1"/>
          </p:cNvSpPr>
          <p:nvPr>
            <p:ph sz="half" idx="2"/>
          </p:nvPr>
        </p:nvSpPr>
        <p:spPr>
          <a:xfrm>
            <a:off x="6172199" y="1844673"/>
            <a:ext cx="5726401" cy="4478096"/>
          </a:xfrm>
          <a:solidFill>
            <a:schemeClr val="bg1"/>
          </a:solidFill>
        </p:spPr>
        <p:txBody>
          <a:bodyPr>
            <a:normAutofit/>
          </a:bodyPr>
          <a:lstStyle>
            <a:lvl1pPr>
              <a:defRPr sz="2400" b="0" i="0">
                <a:solidFill>
                  <a:schemeClr val="bg2">
                    <a:lumMod val="10000"/>
                  </a:schemeClr>
                </a:solidFill>
                <a:latin typeface="Myriad Pro Light" charset="0"/>
                <a:ea typeface="Myriad Pro Light" charset="0"/>
                <a:cs typeface="Myriad Pro Light" charset="0"/>
              </a:defRPr>
            </a:lvl1pPr>
            <a:lvl2pPr marL="685800" indent="-228600">
              <a:buFont typeface="Calibri Light" panose="020F0302020204030204" pitchFamily="34" charset="0"/>
              <a:buChar char="–"/>
              <a:defRPr sz="2000" b="0" i="0">
                <a:solidFill>
                  <a:schemeClr val="bg2">
                    <a:lumMod val="10000"/>
                  </a:schemeClr>
                </a:solidFill>
                <a:latin typeface="Myriad Pro Light" charset="0"/>
                <a:ea typeface="Myriad Pro Light" charset="0"/>
                <a:cs typeface="Myriad Pro Light" charset="0"/>
              </a:defRPr>
            </a:lvl2pPr>
            <a:lvl3pPr marL="1143000" indent="-228600">
              <a:buFont typeface="Wingdings 2" panose="05020102010507070707" pitchFamily="18" charset="2"/>
              <a:buChar char=" "/>
              <a:defRPr sz="1800" b="0" i="0">
                <a:solidFill>
                  <a:schemeClr val="bg2">
                    <a:lumMod val="10000"/>
                  </a:schemeClr>
                </a:solidFill>
                <a:latin typeface="Myriad Pro Light" charset="0"/>
                <a:ea typeface="Myriad Pro Light" charset="0"/>
                <a:cs typeface="Myriad Pro Light" charset="0"/>
              </a:defRPr>
            </a:lvl3pPr>
            <a:lvl4pPr>
              <a:defRPr sz="1600" b="0" i="0">
                <a:solidFill>
                  <a:schemeClr val="bg2">
                    <a:lumMod val="10000"/>
                  </a:schemeClr>
                </a:solidFill>
                <a:latin typeface="Myriad Pro Light" charset="0"/>
                <a:ea typeface="Myriad Pro Light" charset="0"/>
                <a:cs typeface="Myriad Pro Light" charset="0"/>
              </a:defRPr>
            </a:lvl4pPr>
            <a:lvl5pPr>
              <a:defRPr sz="1600" b="0" i="0">
                <a:solidFill>
                  <a:schemeClr val="bg2">
                    <a:lumMod val="10000"/>
                  </a:schemeClr>
                </a:solidFill>
                <a:latin typeface="Myriad Pro Light" charset="0"/>
                <a:ea typeface="Myriad Pro Light" charset="0"/>
                <a:cs typeface="Myriad Pro Light"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20" name="Title 1"/>
          <p:cNvSpPr>
            <a:spLocks noGrp="1"/>
          </p:cNvSpPr>
          <p:nvPr>
            <p:ph type="title" hasCustomPrompt="1"/>
          </p:nvPr>
        </p:nvSpPr>
        <p:spPr>
          <a:xfrm>
            <a:off x="315763" y="365126"/>
            <a:ext cx="11582837" cy="939800"/>
          </a:xfrm>
          <a:noFill/>
        </p:spPr>
        <p:txBody>
          <a:bodyPr anchor="b">
            <a:normAutofit/>
          </a:bodyPr>
          <a:lstStyle>
            <a:lvl1pPr>
              <a:defRPr sz="3600">
                <a:solidFill>
                  <a:schemeClr val="tx1"/>
                </a:solidFill>
                <a:latin typeface="Myriad Pro"/>
                <a:cs typeface="Myriad Pro"/>
              </a:defRPr>
            </a:lvl1pPr>
          </a:lstStyle>
          <a:p>
            <a:r>
              <a:rPr lang="en-US" dirty="0" smtClean="0"/>
              <a:t>Insert slide’s title here</a:t>
            </a:r>
            <a:endParaRPr lang="el-GR" dirty="0"/>
          </a:p>
        </p:txBody>
      </p:sp>
      <p:sp>
        <p:nvSpPr>
          <p:cNvPr id="28" name="Content Placeholder 7"/>
          <p:cNvSpPr>
            <a:spLocks noGrp="1"/>
          </p:cNvSpPr>
          <p:nvPr>
            <p:ph sz="quarter" idx="13" hasCustomPrompt="1"/>
          </p:nvPr>
        </p:nvSpPr>
        <p:spPr>
          <a:xfrm>
            <a:off x="315763" y="1323975"/>
            <a:ext cx="11582837" cy="501650"/>
          </a:xfrm>
        </p:spPr>
        <p:txBody>
          <a:bodyPr anchor="ctr">
            <a:normAutofit/>
          </a:bodyPr>
          <a:lstStyle>
            <a:lvl1pPr marL="0" indent="0">
              <a:buNone/>
              <a:defRPr sz="2400" b="0" i="0" baseline="0">
                <a:solidFill>
                  <a:srgbClr val="2292A8"/>
                </a:solidFill>
                <a:latin typeface="Myriad Pro Light" charset="0"/>
                <a:ea typeface="Myriad Pro Light" charset="0"/>
                <a:cs typeface="Myriad Pro Light" charset="0"/>
              </a:defRPr>
            </a:lvl1pPr>
          </a:lstStyle>
          <a:p>
            <a:pPr lvl="0"/>
            <a:r>
              <a:rPr lang="en-US" dirty="0" smtClean="0"/>
              <a:t>Insert slide’s subtitle here</a:t>
            </a:r>
            <a:endParaRPr lang="el-GR" dirty="0"/>
          </a:p>
        </p:txBody>
      </p:sp>
      <p:sp>
        <p:nvSpPr>
          <p:cNvPr id="2" name="Rectangle 1"/>
          <p:cNvSpPr/>
          <p:nvPr userDrawn="1"/>
        </p:nvSpPr>
        <p:spPr>
          <a:xfrm>
            <a:off x="0" y="365126"/>
            <a:ext cx="114300" cy="1460499"/>
          </a:xfrm>
          <a:prstGeom prst="rect">
            <a:avLst/>
          </a:prstGeom>
          <a:solidFill>
            <a:srgbClr val="2292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 Same Side Corner Rectangle 20"/>
          <p:cNvSpPr/>
          <p:nvPr userDrawn="1"/>
        </p:nvSpPr>
        <p:spPr>
          <a:xfrm>
            <a:off x="1" y="6423096"/>
            <a:ext cx="12191999" cy="358774"/>
          </a:xfrm>
          <a:prstGeom prst="round2SameRect">
            <a:avLst>
              <a:gd name="adj1" fmla="val 0"/>
              <a:gd name="adj2" fmla="val 0"/>
            </a:avLst>
          </a:prstGeom>
          <a:solidFill>
            <a:srgbClr val="2292A8"/>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sz="1600">
              <a:solidFill>
                <a:srgbClr val="E4F3F5"/>
              </a:solidFill>
              <a:latin typeface="Myriad Pro"/>
              <a:cs typeface="Myriad Pro"/>
            </a:endParaRPr>
          </a:p>
        </p:txBody>
      </p:sp>
      <p:sp>
        <p:nvSpPr>
          <p:cNvPr id="22" name="Trapezoid 21"/>
          <p:cNvSpPr/>
          <p:nvPr userDrawn="1"/>
        </p:nvSpPr>
        <p:spPr>
          <a:xfrm rot="10800000">
            <a:off x="11212801" y="6423096"/>
            <a:ext cx="698500" cy="383780"/>
          </a:xfrm>
          <a:prstGeom prst="trapezoid">
            <a:avLst>
              <a:gd name="adj" fmla="val 58083"/>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Date Placeholder 3"/>
          <p:cNvSpPr>
            <a:spLocks noGrp="1"/>
          </p:cNvSpPr>
          <p:nvPr>
            <p:ph type="dt" sz="half" idx="10"/>
          </p:nvPr>
        </p:nvSpPr>
        <p:spPr>
          <a:xfrm>
            <a:off x="747645" y="6427289"/>
            <a:ext cx="3909873" cy="340119"/>
          </a:xfrm>
          <a:prstGeom prst="rect">
            <a:avLst/>
          </a:prstGeom>
          <a:ln>
            <a:noFill/>
          </a:ln>
        </p:spPr>
        <p:txBody>
          <a:bodyPr/>
          <a:lstStyle>
            <a:lvl1pPr>
              <a:defRPr sz="1600" b="0" i="0">
                <a:solidFill>
                  <a:srgbClr val="FF9D48"/>
                </a:solidFill>
                <a:latin typeface="Myriad Pro Light" charset="0"/>
                <a:ea typeface="Myriad Pro Light" charset="0"/>
                <a:cs typeface="Myriad Pro Light" charset="0"/>
              </a:defRPr>
            </a:lvl1pPr>
          </a:lstStyle>
          <a:p>
            <a:r>
              <a:rPr lang="el-GR" smtClean="0"/>
              <a:t>MBA - NEGOTIATIONS </a:t>
            </a:r>
            <a:endParaRPr lang="el-GR" dirty="0"/>
          </a:p>
        </p:txBody>
      </p:sp>
      <p:sp>
        <p:nvSpPr>
          <p:cNvPr id="24" name="Footer Placeholder 4"/>
          <p:cNvSpPr>
            <a:spLocks noGrp="1"/>
          </p:cNvSpPr>
          <p:nvPr>
            <p:ph type="ftr" sz="quarter" idx="11"/>
          </p:nvPr>
        </p:nvSpPr>
        <p:spPr>
          <a:xfrm>
            <a:off x="4828557" y="6426761"/>
            <a:ext cx="6163977" cy="340647"/>
          </a:xfrm>
          <a:prstGeom prst="rect">
            <a:avLst/>
          </a:prstGeom>
          <a:ln>
            <a:noFill/>
          </a:ln>
        </p:spPr>
        <p:txBody>
          <a:bodyPr/>
          <a:lstStyle>
            <a:lvl1pPr>
              <a:defRPr sz="1600" b="0" i="0">
                <a:solidFill>
                  <a:srgbClr val="FF9D48"/>
                </a:solidFill>
                <a:latin typeface="Myriad Pro Light" charset="0"/>
                <a:ea typeface="Myriad Pro Light" charset="0"/>
                <a:cs typeface="Myriad Pro Light" charset="0"/>
              </a:defRPr>
            </a:lvl1pPr>
          </a:lstStyle>
          <a:p>
            <a:r>
              <a:rPr lang="el-GR" smtClean="0"/>
              <a:t>Ενότητα: Ψυχολογία στις Διαπραγματεύσεις </a:t>
            </a:r>
            <a:endParaRPr lang="el-GR" dirty="0" smtClean="0"/>
          </a:p>
        </p:txBody>
      </p:sp>
      <p:pic>
        <p:nvPicPr>
          <p:cNvPr id="26" name="Picture 2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6347775"/>
            <a:ext cx="315764" cy="519960"/>
          </a:xfrm>
          <a:prstGeom prst="rect">
            <a:avLst/>
          </a:prstGeom>
        </p:spPr>
      </p:pic>
      <p:sp>
        <p:nvSpPr>
          <p:cNvPr id="25" name="Slide Number Placeholder 5"/>
          <p:cNvSpPr>
            <a:spLocks noGrp="1"/>
          </p:cNvSpPr>
          <p:nvPr>
            <p:ph type="sldNum" sz="quarter" idx="12"/>
          </p:nvPr>
        </p:nvSpPr>
        <p:spPr>
          <a:xfrm>
            <a:off x="11212801" y="6419266"/>
            <a:ext cx="685800" cy="365125"/>
          </a:xfrm>
          <a:prstGeom prst="rect">
            <a:avLst/>
          </a:prstGeom>
          <a:ln>
            <a:noFill/>
          </a:ln>
        </p:spPr>
        <p:txBody>
          <a:bodyPr/>
          <a:lstStyle>
            <a:lvl1pPr algn="ctr">
              <a:defRPr sz="1600" b="0" i="0">
                <a:solidFill>
                  <a:srgbClr val="2292A9"/>
                </a:solidFill>
                <a:latin typeface="Myriad Pro Light" charset="0"/>
                <a:ea typeface="Myriad Pro Light" charset="0"/>
                <a:cs typeface="Myriad Pro Light" charset="0"/>
              </a:defRPr>
            </a:lvl1pPr>
          </a:lstStyle>
          <a:p>
            <a:fld id="{5AA7FB72-63D2-4FA2-9194-5AB75CCAE710}" type="slidenum">
              <a:rPr lang="el-GR" smtClean="0"/>
              <a:pPr/>
              <a:t>‹#›</a:t>
            </a:fld>
            <a:endParaRPr lang="el-GR" dirty="0"/>
          </a:p>
        </p:txBody>
      </p:sp>
    </p:spTree>
    <p:extLst>
      <p:ext uri="{BB962C8B-B14F-4D97-AF65-F5344CB8AC3E}">
        <p14:creationId xmlns:p14="http://schemas.microsoft.com/office/powerpoint/2010/main" val="2110911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0-#ppt_w/2"/>
                                          </p:val>
                                        </p:tav>
                                        <p:tav tm="100000">
                                          <p:val>
                                            <p:strVal val="#ppt_x"/>
                                          </p:val>
                                        </p:tav>
                                      </p:tavLst>
                                    </p:anim>
                                    <p:anim calcmode="lin" valueType="num">
                                      <p:cBhvr additive="base">
                                        <p:cTn id="8" dur="500" fill="hold"/>
                                        <p:tgtEl>
                                          <p:spTgt spid="2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accel="50000" decel="50000" fill="hold" grpId="0" nodeType="afterEffect">
                                  <p:stCondLst>
                                    <p:cond delay="0"/>
                                  </p:stCondLst>
                                  <p:childTnLst>
                                    <p:set>
                                      <p:cBhvr>
                                        <p:cTn id="11" dur="1" fill="hold">
                                          <p:stCondLst>
                                            <p:cond delay="0"/>
                                          </p:stCondLst>
                                        </p:cTn>
                                        <p:tgtEl>
                                          <p:spTgt spid="28">
                                            <p:txEl>
                                              <p:pRg st="0" end="0"/>
                                            </p:txEl>
                                          </p:spTgt>
                                        </p:tgtEl>
                                        <p:attrNameLst>
                                          <p:attrName>style.visibility</p:attrName>
                                        </p:attrNameLst>
                                      </p:cBhvr>
                                      <p:to>
                                        <p:strVal val="visible"/>
                                      </p:to>
                                    </p:set>
                                    <p:anim calcmode="lin" valueType="num">
                                      <p:cBhvr additive="base">
                                        <p:cTn id="12" dur="500" fill="hold"/>
                                        <p:tgtEl>
                                          <p:spTgt spid="28">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8" grpId="0" build="p">
        <p:tmplLst>
          <p:tmpl lvl="1">
            <p:tnLst>
              <p:par>
                <p:cTn presetID="2" presetClass="entr" presetSubtype="8" accel="50000" decel="50000"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 calcmode="lin" valueType="num">
                      <p:cBhvr additive="base">
                        <p:cTn dur="500" fill="hold"/>
                        <p:tgtEl>
                          <p:spTgt spid="28"/>
                        </p:tgtEl>
                        <p:attrNameLst>
                          <p:attrName>ppt_x</p:attrName>
                        </p:attrNameLst>
                      </p:cBhvr>
                      <p:tavLst>
                        <p:tav tm="0">
                          <p:val>
                            <p:strVal val="0-#ppt_w/2"/>
                          </p:val>
                        </p:tav>
                        <p:tav tm="100000">
                          <p:val>
                            <p:strVal val="#ppt_x"/>
                          </p:val>
                        </p:tav>
                      </p:tavLst>
                    </p:anim>
                    <p:anim calcmode="lin" valueType="num">
                      <p:cBhvr additive="base">
                        <p:cTn dur="500" fill="hold"/>
                        <p:tgtEl>
                          <p:spTgt spid="28"/>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p:bg>
      <p:bgPr>
        <a:solidFill>
          <a:schemeClr val="bg1"/>
        </a:solidFill>
        <a:effectLst/>
      </p:bgPr>
    </p:bg>
    <p:spTree>
      <p:nvGrpSpPr>
        <p:cNvPr id="1" name=""/>
        <p:cNvGrpSpPr/>
        <p:nvPr/>
      </p:nvGrpSpPr>
      <p:grpSpPr>
        <a:xfrm>
          <a:off x="0" y="0"/>
          <a:ext cx="0" cy="0"/>
          <a:chOff x="0" y="0"/>
          <a:chExt cx="0" cy="0"/>
        </a:xfrm>
      </p:grpSpPr>
      <p:pic>
        <p:nvPicPr>
          <p:cNvPr id="2" name="Εικόνα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123" y="2802075"/>
            <a:ext cx="3756905" cy="1253850"/>
          </a:xfrm>
          <a:prstGeom prst="rect">
            <a:avLst/>
          </a:prstGeom>
        </p:spPr>
      </p:pic>
      <p:sp>
        <p:nvSpPr>
          <p:cNvPr id="7" name="Rectangle 6"/>
          <p:cNvSpPr/>
          <p:nvPr userDrawn="1"/>
        </p:nvSpPr>
        <p:spPr>
          <a:xfrm>
            <a:off x="6090834" y="0"/>
            <a:ext cx="6101166" cy="6858000"/>
          </a:xfrm>
          <a:prstGeom prst="rect">
            <a:avLst/>
          </a:prstGeom>
          <a:gradFill flip="none" rotWithShape="1">
            <a:gsLst>
              <a:gs pos="0">
                <a:schemeClr val="bg1">
                  <a:shade val="30000"/>
                  <a:satMod val="115000"/>
                </a:schemeClr>
              </a:gs>
              <a:gs pos="0">
                <a:schemeClr val="bg1">
                  <a:shade val="67500"/>
                  <a:satMod val="115000"/>
                </a:schemeClr>
              </a:gs>
              <a:gs pos="7000">
                <a:schemeClr val="bg1">
                  <a:shade val="100000"/>
                  <a:satMod val="115000"/>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3"/>
          <p:cNvSpPr>
            <a:spLocks noGrp="1"/>
          </p:cNvSpPr>
          <p:nvPr>
            <p:ph type="title"/>
          </p:nvPr>
        </p:nvSpPr>
        <p:spPr>
          <a:xfrm>
            <a:off x="6264771" y="1254584"/>
            <a:ext cx="5701618" cy="1330515"/>
          </a:xfrm>
          <a:prstGeom prst="rect">
            <a:avLst/>
          </a:prstGeom>
          <a:ln>
            <a:noFill/>
          </a:ln>
        </p:spPr>
        <p:txBody>
          <a:bodyPr>
            <a:normAutofit/>
          </a:bodyPr>
          <a:lstStyle>
            <a:lvl1pPr algn="l">
              <a:defRPr sz="2800" b="1" i="0">
                <a:solidFill>
                  <a:srgbClr val="2292A8"/>
                </a:solidFill>
                <a:latin typeface="Myriad Pro Semibold" charset="0"/>
                <a:ea typeface="Myriad Pro Semibold" charset="0"/>
                <a:cs typeface="Myriad Pro Semibold" charset="0"/>
              </a:defRPr>
            </a:lvl1pPr>
          </a:lstStyle>
          <a:p>
            <a:r>
              <a:rPr lang="en-US" dirty="0" smtClean="0"/>
              <a:t>Click to edit Master title style</a:t>
            </a:r>
            <a:endParaRPr lang="en-US" dirty="0"/>
          </a:p>
        </p:txBody>
      </p:sp>
      <p:sp>
        <p:nvSpPr>
          <p:cNvPr id="9" name="Text Placeholder 17"/>
          <p:cNvSpPr>
            <a:spLocks noGrp="1"/>
          </p:cNvSpPr>
          <p:nvPr>
            <p:ph type="body" sz="quarter" idx="11" hasCustomPrompt="1"/>
          </p:nvPr>
        </p:nvSpPr>
        <p:spPr>
          <a:xfrm>
            <a:off x="6264770" y="2913682"/>
            <a:ext cx="5701618" cy="454551"/>
          </a:xfrm>
          <a:prstGeom prst="rect">
            <a:avLst/>
          </a:prstGeom>
          <a:ln>
            <a:noFill/>
          </a:ln>
        </p:spPr>
        <p:txBody>
          <a:bodyPr>
            <a:normAutofit/>
          </a:bodyPr>
          <a:lstStyle>
            <a:lvl1pPr marL="0" indent="0">
              <a:lnSpc>
                <a:spcPct val="100000"/>
              </a:lnSpc>
              <a:buNone/>
              <a:defRPr sz="2000" b="0" i="0" baseline="0">
                <a:solidFill>
                  <a:schemeClr val="tx1"/>
                </a:solidFill>
                <a:latin typeface="Myriad Pro" charset="0"/>
                <a:ea typeface="Myriad Pro" charset="0"/>
                <a:cs typeface="Myriad Pro" charset="0"/>
              </a:defRPr>
            </a:lvl1pPr>
          </a:lstStyle>
          <a:p>
            <a:pPr lvl="0"/>
            <a:r>
              <a:rPr lang="en-US" dirty="0" smtClean="0"/>
              <a:t>Click to edit Master subtitle</a:t>
            </a:r>
          </a:p>
        </p:txBody>
      </p:sp>
      <p:sp>
        <p:nvSpPr>
          <p:cNvPr id="10" name="Text Placeholder 17"/>
          <p:cNvSpPr>
            <a:spLocks noGrp="1"/>
          </p:cNvSpPr>
          <p:nvPr>
            <p:ph type="body" sz="quarter" idx="12" hasCustomPrompt="1"/>
          </p:nvPr>
        </p:nvSpPr>
        <p:spPr>
          <a:xfrm>
            <a:off x="6280162" y="4515713"/>
            <a:ext cx="5686226" cy="366537"/>
          </a:xfrm>
          <a:ln>
            <a:noFill/>
          </a:ln>
        </p:spPr>
        <p:txBody>
          <a:bodyPr>
            <a:noAutofit/>
          </a:bodyPr>
          <a:lstStyle>
            <a:lvl1pPr marL="0" indent="0">
              <a:buNone/>
              <a:defRPr sz="1600" b="0" i="0" baseline="0">
                <a:solidFill>
                  <a:srgbClr val="959595"/>
                </a:solidFill>
                <a:latin typeface="Myriad Pro" charset="0"/>
                <a:ea typeface="Myriad Pro" charset="0"/>
                <a:cs typeface="Myriad Pro" charset="0"/>
              </a:defRPr>
            </a:lvl1pPr>
          </a:lstStyle>
          <a:p>
            <a:pPr lvl="0"/>
            <a:r>
              <a:rPr lang="en-US" smtClean="0"/>
              <a:t>[Live] or [Distance] 2016-17 or DATE</a:t>
            </a:r>
            <a:endParaRPr lang="en-US" dirty="0" smtClean="0"/>
          </a:p>
        </p:txBody>
      </p:sp>
      <p:sp>
        <p:nvSpPr>
          <p:cNvPr id="11" name="Text Placeholder 17"/>
          <p:cNvSpPr>
            <a:spLocks noGrp="1"/>
          </p:cNvSpPr>
          <p:nvPr>
            <p:ph type="body" sz="quarter" idx="13" hasCustomPrompt="1"/>
          </p:nvPr>
        </p:nvSpPr>
        <p:spPr>
          <a:xfrm>
            <a:off x="6264770" y="3424575"/>
            <a:ext cx="5701618" cy="771927"/>
          </a:xfrm>
          <a:prstGeom prst="rect">
            <a:avLst/>
          </a:prstGeom>
          <a:ln>
            <a:noFill/>
          </a:ln>
        </p:spPr>
        <p:txBody>
          <a:bodyPr>
            <a:normAutofit/>
          </a:bodyPr>
          <a:lstStyle>
            <a:lvl1pPr marL="0" indent="0">
              <a:lnSpc>
                <a:spcPct val="100000"/>
              </a:lnSpc>
              <a:buNone/>
              <a:defRPr sz="1600" b="0" i="1" baseline="0">
                <a:solidFill>
                  <a:schemeClr val="tx1">
                    <a:lumMod val="75000"/>
                    <a:lumOff val="25000"/>
                  </a:schemeClr>
                </a:solidFill>
                <a:latin typeface="Myriad Pro" charset="0"/>
                <a:ea typeface="Myriad Pro" charset="0"/>
                <a:cs typeface="Myriad Pro" charset="0"/>
              </a:defRPr>
            </a:lvl1pPr>
          </a:lstStyle>
          <a:p>
            <a:pPr lvl="0"/>
            <a:r>
              <a:rPr lang="en-US" dirty="0" smtClean="0"/>
              <a:t>Click to write your position</a:t>
            </a:r>
          </a:p>
          <a:p>
            <a:pPr lvl="0"/>
            <a:r>
              <a:rPr lang="en-US" dirty="0" smtClean="0"/>
              <a:t>and email</a:t>
            </a:r>
          </a:p>
        </p:txBody>
      </p:sp>
    </p:spTree>
    <p:extLst>
      <p:ext uri="{BB962C8B-B14F-4D97-AF65-F5344CB8AC3E}">
        <p14:creationId xmlns:p14="http://schemas.microsoft.com/office/powerpoint/2010/main" val="278831056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5" name="Rectangle 4"/>
          <p:cNvSpPr/>
          <p:nvPr userDrawn="1"/>
        </p:nvSpPr>
        <p:spPr>
          <a:xfrm>
            <a:off x="6090834" y="0"/>
            <a:ext cx="6101166" cy="6858000"/>
          </a:xfrm>
          <a:prstGeom prst="rect">
            <a:avLst/>
          </a:prstGeom>
          <a:gradFill flip="none" rotWithShape="1">
            <a:gsLst>
              <a:gs pos="0">
                <a:schemeClr val="bg1">
                  <a:shade val="30000"/>
                  <a:satMod val="115000"/>
                </a:schemeClr>
              </a:gs>
              <a:gs pos="0">
                <a:schemeClr val="bg1">
                  <a:shade val="67500"/>
                  <a:satMod val="115000"/>
                </a:schemeClr>
              </a:gs>
              <a:gs pos="7000">
                <a:schemeClr val="bg1">
                  <a:shade val="100000"/>
                  <a:satMod val="115000"/>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3"/>
          <p:cNvSpPr>
            <a:spLocks noGrp="1"/>
          </p:cNvSpPr>
          <p:nvPr>
            <p:ph type="title"/>
          </p:nvPr>
        </p:nvSpPr>
        <p:spPr>
          <a:xfrm>
            <a:off x="208344" y="2555685"/>
            <a:ext cx="5302205" cy="1330515"/>
          </a:xfrm>
          <a:custGeom>
            <a:avLst/>
            <a:gdLst>
              <a:gd name="connsiteX0" fmla="*/ 0 w 4414118"/>
              <a:gd name="connsiteY0" fmla="*/ 0 h 1325563"/>
              <a:gd name="connsiteX1" fmla="*/ 3751337 w 4414118"/>
              <a:gd name="connsiteY1" fmla="*/ 0 h 1325563"/>
              <a:gd name="connsiteX2" fmla="*/ 4414118 w 4414118"/>
              <a:gd name="connsiteY2" fmla="*/ 662782 h 1325563"/>
              <a:gd name="connsiteX3" fmla="*/ 4414118 w 4414118"/>
              <a:gd name="connsiteY3" fmla="*/ 1325563 h 1325563"/>
              <a:gd name="connsiteX4" fmla="*/ 0 w 4414118"/>
              <a:gd name="connsiteY4" fmla="*/ 1325563 h 1325563"/>
              <a:gd name="connsiteX5" fmla="*/ 0 w 4414118"/>
              <a:gd name="connsiteY5" fmla="*/ 0 h 1325563"/>
              <a:gd name="connsiteX0" fmla="*/ 0 w 4427274"/>
              <a:gd name="connsiteY0" fmla="*/ 0 h 1353516"/>
              <a:gd name="connsiteX1" fmla="*/ 3751337 w 4427274"/>
              <a:gd name="connsiteY1" fmla="*/ 0 h 1353516"/>
              <a:gd name="connsiteX2" fmla="*/ 4427274 w 4427274"/>
              <a:gd name="connsiteY2" fmla="*/ 1353516 h 1353516"/>
              <a:gd name="connsiteX3" fmla="*/ 4414118 w 4427274"/>
              <a:gd name="connsiteY3" fmla="*/ 1325563 h 1353516"/>
              <a:gd name="connsiteX4" fmla="*/ 0 w 4427274"/>
              <a:gd name="connsiteY4" fmla="*/ 1325563 h 1353516"/>
              <a:gd name="connsiteX5" fmla="*/ 0 w 4427274"/>
              <a:gd name="connsiteY5" fmla="*/ 0 h 1353516"/>
              <a:gd name="connsiteX0" fmla="*/ 0 w 4427274"/>
              <a:gd name="connsiteY0" fmla="*/ 0 h 1353516"/>
              <a:gd name="connsiteX1" fmla="*/ 3751337 w 4427274"/>
              <a:gd name="connsiteY1" fmla="*/ 0 h 1353516"/>
              <a:gd name="connsiteX2" fmla="*/ 4427274 w 4427274"/>
              <a:gd name="connsiteY2" fmla="*/ 1353516 h 1353516"/>
              <a:gd name="connsiteX3" fmla="*/ 4427274 w 4427274"/>
              <a:gd name="connsiteY3" fmla="*/ 1325563 h 1353516"/>
              <a:gd name="connsiteX4" fmla="*/ 0 w 4427274"/>
              <a:gd name="connsiteY4" fmla="*/ 1325563 h 1353516"/>
              <a:gd name="connsiteX5" fmla="*/ 0 w 4427274"/>
              <a:gd name="connsiteY5" fmla="*/ 0 h 1353516"/>
              <a:gd name="connsiteX0" fmla="*/ 0 w 4427274"/>
              <a:gd name="connsiteY0" fmla="*/ 0 h 1353516"/>
              <a:gd name="connsiteX1" fmla="*/ 3907721 w 4427274"/>
              <a:gd name="connsiteY1" fmla="*/ 0 h 1353516"/>
              <a:gd name="connsiteX2" fmla="*/ 4427274 w 4427274"/>
              <a:gd name="connsiteY2" fmla="*/ 1353516 h 1353516"/>
              <a:gd name="connsiteX3" fmla="*/ 4427274 w 4427274"/>
              <a:gd name="connsiteY3" fmla="*/ 1325563 h 1353516"/>
              <a:gd name="connsiteX4" fmla="*/ 0 w 4427274"/>
              <a:gd name="connsiteY4" fmla="*/ 1325563 h 1353516"/>
              <a:gd name="connsiteX5" fmla="*/ 0 w 4427274"/>
              <a:gd name="connsiteY5" fmla="*/ 0 h 1353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7274" h="1353516">
                <a:moveTo>
                  <a:pt x="0" y="0"/>
                </a:moveTo>
                <a:lnTo>
                  <a:pt x="3907721" y="0"/>
                </a:lnTo>
                <a:lnTo>
                  <a:pt x="4427274" y="1353516"/>
                </a:lnTo>
                <a:lnTo>
                  <a:pt x="4427274" y="1325563"/>
                </a:lnTo>
                <a:lnTo>
                  <a:pt x="0" y="1325563"/>
                </a:lnTo>
                <a:lnTo>
                  <a:pt x="0" y="0"/>
                </a:lnTo>
                <a:close/>
              </a:path>
            </a:pathLst>
          </a:custGeom>
          <a:ln>
            <a:solidFill>
              <a:schemeClr val="bg1"/>
            </a:solidFill>
          </a:ln>
        </p:spPr>
        <p:txBody>
          <a:bodyPr anchor="ctr">
            <a:normAutofit/>
          </a:bodyPr>
          <a:lstStyle>
            <a:lvl1pPr algn="l">
              <a:defRPr sz="2800" b="1" i="0">
                <a:solidFill>
                  <a:srgbClr val="2292A8"/>
                </a:solidFill>
                <a:latin typeface="Myriad Pro Semibold" charset="0"/>
                <a:ea typeface="Myriad Pro Semibold" charset="0"/>
                <a:cs typeface="Myriad Pro Semibold" charset="0"/>
              </a:defRPr>
            </a:lvl1pPr>
          </a:lstStyle>
          <a:p>
            <a:r>
              <a:rPr lang="en-US" dirty="0" smtClean="0"/>
              <a:t>Click to edit Master title style</a:t>
            </a:r>
            <a:endParaRPr lang="en-US" dirty="0"/>
          </a:p>
        </p:txBody>
      </p:sp>
      <p:sp>
        <p:nvSpPr>
          <p:cNvPr id="18" name="Text Placeholder 17"/>
          <p:cNvSpPr>
            <a:spLocks noGrp="1"/>
          </p:cNvSpPr>
          <p:nvPr>
            <p:ph type="body" sz="quarter" idx="11" hasCustomPrompt="1"/>
          </p:nvPr>
        </p:nvSpPr>
        <p:spPr>
          <a:xfrm>
            <a:off x="6378481" y="2763742"/>
            <a:ext cx="5525871" cy="914400"/>
          </a:xfrm>
        </p:spPr>
        <p:txBody>
          <a:bodyPr anchor="ctr">
            <a:normAutofit/>
          </a:bodyPr>
          <a:lstStyle>
            <a:lvl1pPr marL="0" indent="0" algn="l">
              <a:buNone/>
              <a:defRPr sz="2400" b="0" i="0" baseline="0">
                <a:solidFill>
                  <a:srgbClr val="959595"/>
                </a:solidFill>
                <a:latin typeface="Myriad Pro" charset="0"/>
                <a:ea typeface="Myriad Pro" charset="0"/>
                <a:cs typeface="Myriad Pro" charset="0"/>
              </a:defRPr>
            </a:lvl1pPr>
          </a:lstStyle>
          <a:p>
            <a:pPr lvl="0"/>
            <a:r>
              <a:rPr lang="en-US" dirty="0" smtClean="0"/>
              <a:t>Click to edit </a:t>
            </a:r>
            <a:r>
              <a:rPr lang="en-US" smtClean="0"/>
              <a:t>Master subtitle</a:t>
            </a:r>
            <a:endParaRPr lang="en-US" dirty="0" smtClean="0"/>
          </a:p>
        </p:txBody>
      </p:sp>
    </p:spTree>
    <p:extLst>
      <p:ext uri="{BB962C8B-B14F-4D97-AF65-F5344CB8AC3E}">
        <p14:creationId xmlns:p14="http://schemas.microsoft.com/office/powerpoint/2010/main" val="96287932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694913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30151029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20355053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10563366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4266059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r>
              <a:rPr lang="el-GR" smtClean="0"/>
              <a:t>MBA - NEGOTIATIONS </a:t>
            </a:r>
            <a:endParaRPr lang="en-US" dirty="0"/>
          </a:p>
        </p:txBody>
      </p:sp>
      <p:sp>
        <p:nvSpPr>
          <p:cNvPr id="5" name="Footer Placeholder 4"/>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937476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11392288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Rectangle 7"/>
          <p:cNvSpPr/>
          <p:nvPr userDrawn="1"/>
        </p:nvSpPr>
        <p:spPr>
          <a:xfrm rot="5400000">
            <a:off x="10236744" y="1554960"/>
            <a:ext cx="21528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9" name="Rectangle 8"/>
          <p:cNvSpPr/>
          <p:nvPr userDrawn="1"/>
        </p:nvSpPr>
        <p:spPr>
          <a:xfrm rot="5400000">
            <a:off x="10145821" y="1577615"/>
            <a:ext cx="21528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25" name="Content Placeholder 24"/>
          <p:cNvSpPr>
            <a:spLocks noGrp="1"/>
          </p:cNvSpPr>
          <p:nvPr>
            <p:ph sz="quarter" idx="13" hasCustomPrompt="1"/>
          </p:nvPr>
        </p:nvSpPr>
        <p:spPr>
          <a:xfrm>
            <a:off x="6181545" y="3010862"/>
            <a:ext cx="5273675" cy="404698"/>
          </a:xfrm>
        </p:spPr>
        <p:txBody>
          <a:bodyPr anchor="ctr">
            <a:normAutofit/>
          </a:bodyPr>
          <a:lstStyle>
            <a:lvl1pPr marL="0" indent="0" algn="r">
              <a:buNone/>
              <a:defRPr lang="el-GR" sz="2400" kern="1200" dirty="0">
                <a:solidFill>
                  <a:schemeClr val="tx1"/>
                </a:solidFill>
                <a:latin typeface="+mj-lt"/>
                <a:ea typeface="+mj-ea"/>
                <a:cs typeface="+mj-cs"/>
              </a:defRPr>
            </a:lvl1pPr>
          </a:lstStyle>
          <a:p>
            <a:pPr lvl="0"/>
            <a:r>
              <a:rPr lang="en-US" dirty="0" smtClean="0"/>
              <a:t>Click to enter the place of the event</a:t>
            </a:r>
            <a:endParaRPr lang="el-GR" dirty="0"/>
          </a:p>
        </p:txBody>
      </p:sp>
      <p:sp>
        <p:nvSpPr>
          <p:cNvPr id="26" name="Content Placeholder 24"/>
          <p:cNvSpPr>
            <a:spLocks noGrp="1"/>
          </p:cNvSpPr>
          <p:nvPr>
            <p:ph sz="quarter" idx="14" hasCustomPrompt="1"/>
          </p:nvPr>
        </p:nvSpPr>
        <p:spPr>
          <a:xfrm>
            <a:off x="6181545" y="3448372"/>
            <a:ext cx="5273675" cy="428888"/>
          </a:xfrm>
        </p:spPr>
        <p:txBody>
          <a:bodyPr anchor="ctr">
            <a:normAutofit/>
          </a:bodyPr>
          <a:lstStyle>
            <a:lvl1pPr marL="0" indent="0" algn="r">
              <a:buNone/>
              <a:defRPr lang="el-GR" sz="2400" kern="1200" dirty="0">
                <a:solidFill>
                  <a:schemeClr val="tx1"/>
                </a:solidFill>
                <a:latin typeface="+mj-lt"/>
                <a:ea typeface="+mj-ea"/>
                <a:cs typeface="+mj-cs"/>
              </a:defRPr>
            </a:lvl1pPr>
          </a:lstStyle>
          <a:p>
            <a:pPr lvl="0"/>
            <a:r>
              <a:rPr lang="en-US" dirty="0" smtClean="0"/>
              <a:t>Click to enter the date</a:t>
            </a:r>
            <a:endParaRPr lang="el-GR" dirty="0"/>
          </a:p>
        </p:txBody>
      </p:sp>
      <p:sp>
        <p:nvSpPr>
          <p:cNvPr id="38" name="Content Placeholder 37"/>
          <p:cNvSpPr>
            <a:spLocks noGrp="1"/>
          </p:cNvSpPr>
          <p:nvPr>
            <p:ph sz="quarter" idx="18" hasCustomPrompt="1"/>
          </p:nvPr>
        </p:nvSpPr>
        <p:spPr>
          <a:xfrm>
            <a:off x="5783975" y="2211215"/>
            <a:ext cx="5374800" cy="460800"/>
          </a:xfrm>
          <a:solidFill>
            <a:srgbClr val="A6A6A6"/>
          </a:solidFill>
        </p:spPr>
        <p:txBody>
          <a:bodyPr/>
          <a:lstStyle>
            <a:lvl1pPr marL="0" indent="0" algn="r">
              <a:buNone/>
              <a:defRPr baseline="0">
                <a:latin typeface="+mj-lt"/>
              </a:defRPr>
            </a:lvl1pPr>
            <a:lvl5pPr>
              <a:defRPr/>
            </a:lvl5pPr>
          </a:lstStyle>
          <a:p>
            <a:pPr lvl="0"/>
            <a:r>
              <a:rPr lang="en-US" dirty="0" smtClean="0"/>
              <a:t>Click to enter the name of the subtitle of the section</a:t>
            </a:r>
            <a:endParaRPr lang="el-GR" dirty="0"/>
          </a:p>
        </p:txBody>
      </p:sp>
      <p:sp>
        <p:nvSpPr>
          <p:cNvPr id="30" name="Rectangle 29"/>
          <p:cNvSpPr/>
          <p:nvPr userDrawn="1"/>
        </p:nvSpPr>
        <p:spPr>
          <a:xfrm>
            <a:off x="838200" y="1666422"/>
            <a:ext cx="10688400" cy="5544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Content Placeholder 31"/>
          <p:cNvSpPr>
            <a:spLocks noGrp="1"/>
          </p:cNvSpPr>
          <p:nvPr>
            <p:ph sz="quarter" idx="16" hasCustomPrompt="1"/>
          </p:nvPr>
        </p:nvSpPr>
        <p:spPr>
          <a:xfrm>
            <a:off x="999068" y="1711980"/>
            <a:ext cx="10172140" cy="426317"/>
          </a:xfrm>
        </p:spPr>
        <p:txBody>
          <a:bodyPr anchor="ctr">
            <a:normAutofit/>
          </a:bodyPr>
          <a:lstStyle>
            <a:lvl1pPr marL="0" indent="0" algn="r">
              <a:buNone/>
              <a:defRPr sz="2800" baseline="0">
                <a:solidFill>
                  <a:schemeClr val="bg1"/>
                </a:solidFill>
                <a:latin typeface="+mj-lt"/>
              </a:defRPr>
            </a:lvl1pPr>
          </a:lstStyle>
          <a:p>
            <a:pPr lvl="0"/>
            <a:r>
              <a:rPr lang="en-US" dirty="0" smtClean="0"/>
              <a:t>Click to enter the name of the section</a:t>
            </a:r>
            <a:endParaRPr lang="el-GR" dirty="0"/>
          </a:p>
        </p:txBody>
      </p:sp>
      <p:sp>
        <p:nvSpPr>
          <p:cNvPr id="36" name="Content Placeholder 35"/>
          <p:cNvSpPr>
            <a:spLocks noGrp="1"/>
          </p:cNvSpPr>
          <p:nvPr>
            <p:ph sz="quarter" idx="17" hasCustomPrompt="1"/>
          </p:nvPr>
        </p:nvSpPr>
        <p:spPr>
          <a:xfrm>
            <a:off x="5783975" y="518619"/>
            <a:ext cx="5374800" cy="1148400"/>
          </a:xfrm>
          <a:solidFill>
            <a:srgbClr val="A6A6A6"/>
          </a:solidFill>
        </p:spPr>
        <p:txBody>
          <a:bodyPr anchor="b">
            <a:noAutofit/>
          </a:bodyPr>
          <a:lstStyle>
            <a:lvl1pPr marL="0" indent="0" algn="r">
              <a:buNone/>
              <a:defRPr sz="3200" b="1" baseline="0">
                <a:solidFill>
                  <a:schemeClr val="tx1"/>
                </a:solidFill>
                <a:latin typeface="+mj-lt"/>
              </a:defRPr>
            </a:lvl1pPr>
          </a:lstStyle>
          <a:p>
            <a:pPr lvl="0"/>
            <a:r>
              <a:rPr lang="en-US" dirty="0" smtClean="0"/>
              <a:t>Click to enter the name of the presentation</a:t>
            </a:r>
            <a:endParaRPr lang="el-GR" dirty="0"/>
          </a:p>
        </p:txBody>
      </p:sp>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695220" y="6312675"/>
            <a:ext cx="5760000" cy="545325"/>
          </a:xfrm>
          <a:prstGeom prst="rect">
            <a:avLst/>
          </a:prstGeom>
        </p:spPr>
      </p:pic>
    </p:spTree>
    <p:extLst>
      <p:ext uri="{BB962C8B-B14F-4D97-AF65-F5344CB8AC3E}">
        <p14:creationId xmlns:p14="http://schemas.microsoft.com/office/powerpoint/2010/main" val="411574755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1" y="1419225"/>
            <a:ext cx="5124450" cy="4757738"/>
          </a:xfrm>
        </p:spPr>
        <p:txBody>
          <a:bodyPr>
            <a:normAutofit/>
          </a:bodyPr>
          <a:lstStyle>
            <a:lvl1pPr marL="228600" indent="-288000">
              <a:buFont typeface="Wingdings" panose="05000000000000000000" pitchFamily="2" charset="2"/>
              <a:buChar char="ð"/>
              <a:defRPr sz="2400">
                <a:latin typeface="+mj-lt"/>
              </a:defRPr>
            </a:lvl1pPr>
            <a:lvl2pPr>
              <a:defRPr sz="2000">
                <a:latin typeface="+mj-lt"/>
              </a:defRPr>
            </a:lvl2pPr>
            <a:lvl3pPr>
              <a:defRPr sz="1800">
                <a:latin typeface="+mj-lt"/>
              </a:defRPr>
            </a:lvl3pPr>
            <a:lvl4pPr>
              <a:defRPr sz="1600">
                <a:latin typeface="+mj-lt"/>
              </a:defRPr>
            </a:lvl4pPr>
            <a:lvl5pPr>
              <a:defRPr sz="16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Content Placeholder 3"/>
          <p:cNvSpPr>
            <a:spLocks noGrp="1"/>
          </p:cNvSpPr>
          <p:nvPr>
            <p:ph sz="half" idx="2"/>
          </p:nvPr>
        </p:nvSpPr>
        <p:spPr>
          <a:xfrm>
            <a:off x="6362700" y="1419225"/>
            <a:ext cx="5129916" cy="4757738"/>
          </a:xfrm>
        </p:spPr>
        <p:txBody>
          <a:bodyPr>
            <a:normAutofit/>
          </a:bodyPr>
          <a:lstStyle>
            <a:lvl1pPr marL="228600" indent="-288000">
              <a:buFont typeface="Wingdings" panose="05000000000000000000" pitchFamily="2" charset="2"/>
              <a:buChar char="ð"/>
              <a:defRPr sz="2400">
                <a:latin typeface="+mj-lt"/>
              </a:defRPr>
            </a:lvl1pPr>
            <a:lvl2pPr>
              <a:defRPr sz="2000">
                <a:latin typeface="+mj-lt"/>
              </a:defRPr>
            </a:lvl2pPr>
            <a:lvl3pPr>
              <a:defRPr sz="1800">
                <a:latin typeface="+mj-lt"/>
              </a:defRPr>
            </a:lvl3pPr>
            <a:lvl4pPr>
              <a:defRPr sz="1600">
                <a:latin typeface="+mj-lt"/>
              </a:defRPr>
            </a:lvl4pPr>
            <a:lvl5pPr>
              <a:defRPr sz="16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8"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9"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11" name="Rectangle 10"/>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2" name="Rectangle 11"/>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3" name="Rectangle 12"/>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5" name="Rectangle 14"/>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Rectangle 15"/>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10943586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1" y="1419225"/>
            <a:ext cx="5124450" cy="4757738"/>
          </a:xfrm>
        </p:spPr>
        <p:txBody>
          <a:bodyPr>
            <a:normAutofit/>
          </a:bodyPr>
          <a:lstStyle>
            <a:lvl1pPr marL="228600" indent="-288000">
              <a:buFont typeface="Wingdings" panose="05000000000000000000" pitchFamily="2" charset="2"/>
              <a:buChar char="ð"/>
              <a:defRPr sz="2400">
                <a:latin typeface="+mj-lt"/>
              </a:defRPr>
            </a:lvl1pPr>
            <a:lvl2pPr>
              <a:defRPr sz="2000">
                <a:latin typeface="+mj-lt"/>
              </a:defRPr>
            </a:lvl2pPr>
            <a:lvl3pPr>
              <a:defRPr sz="1800">
                <a:latin typeface="+mj-lt"/>
              </a:defRPr>
            </a:lvl3pPr>
            <a:lvl4pPr>
              <a:defRPr sz="1600">
                <a:latin typeface="+mj-lt"/>
              </a:defRPr>
            </a:lvl4pPr>
            <a:lvl5pPr>
              <a:defRPr sz="16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Content Placeholder 3"/>
          <p:cNvSpPr>
            <a:spLocks noGrp="1"/>
          </p:cNvSpPr>
          <p:nvPr>
            <p:ph sz="half" idx="2"/>
          </p:nvPr>
        </p:nvSpPr>
        <p:spPr>
          <a:xfrm>
            <a:off x="6362700" y="1419225"/>
            <a:ext cx="5129916" cy="4757738"/>
          </a:xfrm>
        </p:spPr>
        <p:txBody>
          <a:bodyPr>
            <a:normAutofit/>
          </a:bodyPr>
          <a:lstStyle>
            <a:lvl1pPr marL="228600" indent="-288000">
              <a:buFont typeface="Wingdings" panose="05000000000000000000" pitchFamily="2" charset="2"/>
              <a:buChar char="ð"/>
              <a:defRPr sz="2400">
                <a:latin typeface="+mj-lt"/>
              </a:defRPr>
            </a:lvl1pPr>
            <a:lvl2pPr>
              <a:defRPr sz="2000">
                <a:latin typeface="+mj-lt"/>
              </a:defRPr>
            </a:lvl2pPr>
            <a:lvl3pPr>
              <a:defRPr sz="1800">
                <a:latin typeface="+mj-lt"/>
              </a:defRPr>
            </a:lvl3pPr>
            <a:lvl4pPr>
              <a:defRPr sz="1600">
                <a:latin typeface="+mj-lt"/>
              </a:defRPr>
            </a:lvl4pPr>
            <a:lvl5pPr>
              <a:defRPr sz="16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8"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9"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11" name="Rectangle 10"/>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2" name="Rectangle 11"/>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3" name="Rectangle 12"/>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5" name="Rectangle 14"/>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Rectangle 15"/>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9971203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3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1" y="1419225"/>
            <a:ext cx="5124450" cy="4757738"/>
          </a:xfrm>
        </p:spPr>
        <p:txBody>
          <a:bodyPr>
            <a:normAutofit/>
          </a:bodyPr>
          <a:lstStyle>
            <a:lvl1pPr marL="228600" indent="-288000">
              <a:buFont typeface="Wingdings" panose="05000000000000000000" pitchFamily="2" charset="2"/>
              <a:buChar char="ð"/>
              <a:defRPr sz="2400">
                <a:latin typeface="+mj-lt"/>
              </a:defRPr>
            </a:lvl1pPr>
            <a:lvl2pPr>
              <a:defRPr sz="2000">
                <a:latin typeface="+mj-lt"/>
              </a:defRPr>
            </a:lvl2pPr>
            <a:lvl3pPr>
              <a:defRPr sz="1800">
                <a:latin typeface="+mj-lt"/>
              </a:defRPr>
            </a:lvl3pPr>
            <a:lvl4pPr>
              <a:defRPr sz="1600">
                <a:latin typeface="+mj-lt"/>
              </a:defRPr>
            </a:lvl4pPr>
            <a:lvl5pPr>
              <a:defRPr sz="16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Content Placeholder 3"/>
          <p:cNvSpPr>
            <a:spLocks noGrp="1"/>
          </p:cNvSpPr>
          <p:nvPr>
            <p:ph sz="half" idx="2"/>
          </p:nvPr>
        </p:nvSpPr>
        <p:spPr>
          <a:xfrm>
            <a:off x="6362700" y="1419225"/>
            <a:ext cx="5129916" cy="4757738"/>
          </a:xfrm>
        </p:spPr>
        <p:txBody>
          <a:bodyPr>
            <a:normAutofit/>
          </a:bodyPr>
          <a:lstStyle>
            <a:lvl1pPr marL="228600" indent="-288000">
              <a:buFont typeface="Wingdings" panose="05000000000000000000" pitchFamily="2" charset="2"/>
              <a:buChar char="ð"/>
              <a:defRPr sz="2400">
                <a:latin typeface="+mj-lt"/>
              </a:defRPr>
            </a:lvl1pPr>
            <a:lvl2pPr>
              <a:defRPr sz="2000">
                <a:latin typeface="+mj-lt"/>
              </a:defRPr>
            </a:lvl2pPr>
            <a:lvl3pPr>
              <a:defRPr sz="1800">
                <a:latin typeface="+mj-lt"/>
              </a:defRPr>
            </a:lvl3pPr>
            <a:lvl4pPr>
              <a:defRPr sz="1600">
                <a:latin typeface="+mj-lt"/>
              </a:defRPr>
            </a:lvl4pPr>
            <a:lvl5pPr>
              <a:defRPr sz="16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8"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9"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11" name="Rectangle 10"/>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2" name="Rectangle 11"/>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3" name="Rectangle 12"/>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5" name="Rectangle 14"/>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Rectangle 15"/>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7498473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4716788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22551512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33846089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360000" indent="-3600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solidFill>
                  <a:schemeClr val="tx1"/>
                </a:solidFill>
              </a:defRPr>
            </a:lvl1pPr>
          </a:lstStyle>
          <a:p>
            <a:r>
              <a:rPr lang="el-GR" smtClean="0"/>
              <a:t>MBA - NEGOTIATIONS </a:t>
            </a:r>
            <a:endParaRPr lang="el-GR"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a:defRPr>
                <a:solidFill>
                  <a:schemeClr val="tx1"/>
                </a:solidFill>
              </a:defRPr>
            </a:lvl1pPr>
          </a:lstStyle>
          <a:p>
            <a:fld id="{A28F2D99-3719-4D7F-8AAA-8E2D28863D25}" type="slidenum">
              <a:rPr lang="el-GR" smtClean="0"/>
              <a:pPr/>
              <a:t>‹#›</a:t>
            </a:fld>
            <a:endParaRPr lang="el-GR"/>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509407" y="6382130"/>
            <a:ext cx="3312000" cy="313562"/>
          </a:xfrm>
          <a:prstGeom prst="rect">
            <a:avLst/>
          </a:prstGeom>
        </p:spPr>
      </p:pic>
    </p:spTree>
    <p:extLst>
      <p:ext uri="{BB962C8B-B14F-4D97-AF65-F5344CB8AC3E}">
        <p14:creationId xmlns:p14="http://schemas.microsoft.com/office/powerpoint/2010/main" val="8222316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228600" indent="-2286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lang="el-GR" sz="1200" kern="1200" dirty="0" smtClean="0">
                <a:solidFill>
                  <a:schemeClr val="tx1">
                    <a:tint val="75000"/>
                  </a:schemeClr>
                </a:solidFill>
                <a:latin typeface="+mn-lt"/>
                <a:ea typeface="+mn-ea"/>
                <a:cs typeface="+mn-cs"/>
              </a:defRPr>
            </a:lvl1pPr>
          </a:lstStyle>
          <a:p>
            <a:r>
              <a:rPr lang="el-GR" smtClean="0"/>
              <a:t>MBA - NEGOTIATIONS </a:t>
            </a:r>
            <a:endParaRPr lang="en-US"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marL="0" algn="r" defTabSz="914400" rtl="0" eaLnBrk="1" latinLnBrk="0" hangingPunct="1">
              <a:defRPr lang="el-GR" sz="1200" kern="1200" smtClean="0">
                <a:solidFill>
                  <a:schemeClr val="tx1">
                    <a:tint val="75000"/>
                  </a:schemeClr>
                </a:solidFill>
                <a:latin typeface="+mn-lt"/>
                <a:ea typeface="+mn-ea"/>
                <a:cs typeface="+mn-cs"/>
              </a:defRPr>
            </a:lvl1pPr>
          </a:lstStyle>
          <a:p>
            <a:fld id="{A28F2D99-3719-4D7F-8AAA-8E2D28863D25}" type="slidenum">
              <a:rPr lang="el-GR" smtClean="0"/>
              <a:pPr/>
              <a:t>‹#›</a:t>
            </a:fld>
            <a:endParaRPr lang="el-GR" dirty="0"/>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Footer Placeholder 5"/>
          <p:cNvSpPr>
            <a:spLocks noGrp="1"/>
          </p:cNvSpPr>
          <p:nvPr>
            <p:ph type="ftr" sz="quarter" idx="11"/>
          </p:nvPr>
        </p:nvSpPr>
        <p:spPr>
          <a:xfrm>
            <a:off x="4038600" y="6356350"/>
            <a:ext cx="4114800" cy="365125"/>
          </a:xfrm>
          <a:prstGeom prst="rect">
            <a:avLst/>
          </a:prstGeom>
        </p:spPr>
        <p:txBody>
          <a:bodyPr/>
          <a:lstStyle/>
          <a:p>
            <a:r>
              <a:rPr lang="el-GR" smtClean="0"/>
              <a:t>Ενότητα: Ψυχολογία στις Διαπραγματεύσεις </a:t>
            </a:r>
            <a:endParaRPr lang="el-GR" dirty="0"/>
          </a:p>
        </p:txBody>
      </p:sp>
    </p:spTree>
    <p:extLst>
      <p:ext uri="{BB962C8B-B14F-4D97-AF65-F5344CB8AC3E}">
        <p14:creationId xmlns:p14="http://schemas.microsoft.com/office/powerpoint/2010/main" val="890275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r>
              <a:rPr lang="el-GR" smtClean="0"/>
              <a:t>MBA - NEGOTIATIONS </a:t>
            </a:r>
            <a:endParaRPr lang="en-US" dirty="0"/>
          </a:p>
        </p:txBody>
      </p:sp>
      <p:sp>
        <p:nvSpPr>
          <p:cNvPr id="5" name="Footer Placeholder 4"/>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80530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228600" indent="-2286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lang="el-GR" sz="1200" kern="1200" dirty="0" smtClean="0">
                <a:solidFill>
                  <a:schemeClr val="tx1">
                    <a:tint val="75000"/>
                  </a:schemeClr>
                </a:solidFill>
                <a:latin typeface="+mn-lt"/>
                <a:ea typeface="+mn-ea"/>
                <a:cs typeface="+mn-cs"/>
              </a:defRPr>
            </a:lvl1pPr>
          </a:lstStyle>
          <a:p>
            <a:r>
              <a:rPr lang="el-GR" smtClean="0"/>
              <a:t>MBA - NEGOTIATIONS </a:t>
            </a:r>
            <a:endParaRPr lang="en-US"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marL="0" algn="r" defTabSz="914400" rtl="0" eaLnBrk="1" latinLnBrk="0" hangingPunct="1">
              <a:defRPr lang="el-GR" sz="1200" kern="1200" smtClean="0">
                <a:solidFill>
                  <a:schemeClr val="tx1">
                    <a:tint val="75000"/>
                  </a:schemeClr>
                </a:solidFill>
                <a:latin typeface="+mn-lt"/>
                <a:ea typeface="+mn-ea"/>
                <a:cs typeface="+mn-cs"/>
              </a:defRPr>
            </a:lvl1pPr>
          </a:lstStyle>
          <a:p>
            <a:fld id="{A28F2D99-3719-4D7F-8AAA-8E2D28863D25}" type="slidenum">
              <a:rPr lang="el-GR" smtClean="0"/>
              <a:pPr/>
              <a:t>‹#›</a:t>
            </a:fld>
            <a:endParaRPr lang="el-GR" dirty="0"/>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Footer Placeholder 5"/>
          <p:cNvSpPr>
            <a:spLocks noGrp="1"/>
          </p:cNvSpPr>
          <p:nvPr>
            <p:ph type="ftr" sz="quarter" idx="11"/>
          </p:nvPr>
        </p:nvSpPr>
        <p:spPr>
          <a:xfrm>
            <a:off x="4038600" y="6356350"/>
            <a:ext cx="4114800" cy="365125"/>
          </a:xfrm>
          <a:prstGeom prst="rect">
            <a:avLst/>
          </a:prstGeom>
        </p:spPr>
        <p:txBody>
          <a:bodyPr/>
          <a:lstStyle/>
          <a:p>
            <a:r>
              <a:rPr lang="el-GR" smtClean="0"/>
              <a:t>Ενότητα: Ψυχολογία στις Διαπραγματεύσεις </a:t>
            </a:r>
            <a:endParaRPr lang="el-GR" dirty="0"/>
          </a:p>
        </p:txBody>
      </p:sp>
    </p:spTree>
    <p:extLst>
      <p:ext uri="{BB962C8B-B14F-4D97-AF65-F5344CB8AC3E}">
        <p14:creationId xmlns:p14="http://schemas.microsoft.com/office/powerpoint/2010/main" val="18073370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88533"/>
            <a:ext cx="10654417" cy="4751817"/>
          </a:xfrm>
        </p:spPr>
        <p:txBody>
          <a:bodyPr>
            <a:normAutofit/>
          </a:bodyPr>
          <a:lstStyle>
            <a:lvl1pPr marL="228600" indent="-228600">
              <a:buFont typeface="Wingdings" panose="05000000000000000000" pitchFamily="2" charset="2"/>
              <a:buChar char=""/>
              <a:defRPr sz="2800">
                <a:latin typeface="+mj-lt"/>
              </a:defRPr>
            </a:lvl1pPr>
            <a:lvl2pPr>
              <a:defRPr sz="2400">
                <a:latin typeface="+mj-lt"/>
              </a:defRPr>
            </a:lvl2pPr>
            <a:lvl3pPr marL="1143000" indent="-228600">
              <a:buFont typeface="Arial" panose="020B0604020202020204" pitchFamily="34" charset="0"/>
              <a:buChar char="-"/>
              <a:defRPr sz="2000">
                <a:latin typeface="+mj-lt"/>
              </a:defRPr>
            </a:lvl3pPr>
            <a:lvl4pPr>
              <a:defRPr sz="1800">
                <a:latin typeface="+mj-lt"/>
              </a:defRPr>
            </a:lvl4pPr>
            <a:lvl5pPr>
              <a:defRPr sz="1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lang="el-GR" sz="1200" kern="1200" dirty="0" smtClean="0">
                <a:solidFill>
                  <a:schemeClr val="tx1">
                    <a:tint val="75000"/>
                  </a:schemeClr>
                </a:solidFill>
                <a:latin typeface="+mn-lt"/>
                <a:ea typeface="+mn-ea"/>
                <a:cs typeface="+mn-cs"/>
              </a:defRPr>
            </a:lvl1pPr>
          </a:lstStyle>
          <a:p>
            <a:r>
              <a:rPr lang="el-GR" smtClean="0"/>
              <a:t>MBA - NEGOTIATIONS </a:t>
            </a:r>
            <a:endParaRPr lang="en-US" dirty="0"/>
          </a:p>
        </p:txBody>
      </p:sp>
      <p:sp>
        <p:nvSpPr>
          <p:cNvPr id="6" name="Slide Number Placeholder 5"/>
          <p:cNvSpPr>
            <a:spLocks noGrp="1"/>
          </p:cNvSpPr>
          <p:nvPr>
            <p:ph type="sldNum" sz="quarter" idx="12"/>
          </p:nvPr>
        </p:nvSpPr>
        <p:spPr>
          <a:xfrm>
            <a:off x="8749416" y="6356349"/>
            <a:ext cx="2743200" cy="365125"/>
          </a:xfrm>
          <a:prstGeom prst="rect">
            <a:avLst/>
          </a:prstGeom>
        </p:spPr>
        <p:txBody>
          <a:bodyPr/>
          <a:lstStyle>
            <a:lvl1pPr marL="0" algn="r" defTabSz="914400" rtl="0" eaLnBrk="1" latinLnBrk="0" hangingPunct="1">
              <a:defRPr lang="el-GR" sz="1200" kern="1200" smtClean="0">
                <a:solidFill>
                  <a:schemeClr val="tx1">
                    <a:tint val="75000"/>
                  </a:schemeClr>
                </a:solidFill>
                <a:latin typeface="+mn-lt"/>
                <a:ea typeface="+mn-ea"/>
                <a:cs typeface="+mn-cs"/>
              </a:defRPr>
            </a:lvl1pPr>
          </a:lstStyle>
          <a:p>
            <a:fld id="{A28F2D99-3719-4D7F-8AAA-8E2D28863D25}" type="slidenum">
              <a:rPr lang="el-GR" smtClean="0"/>
              <a:pPr/>
              <a:t>‹#›</a:t>
            </a:fld>
            <a:endParaRPr lang="el-GR" dirty="0"/>
          </a:p>
        </p:txBody>
      </p:sp>
      <p:sp>
        <p:nvSpPr>
          <p:cNvPr id="7" name="Rectangle 6"/>
          <p:cNvSpPr/>
          <p:nvPr userDrawn="1"/>
        </p:nvSpPr>
        <p:spPr>
          <a:xfrm rot="5400000">
            <a:off x="11247342" y="806828"/>
            <a:ext cx="792000" cy="813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Rectangle 7"/>
          <p:cNvSpPr/>
          <p:nvPr userDrawn="1"/>
        </p:nvSpPr>
        <p:spPr>
          <a:xfrm rot="5400000">
            <a:off x="11156419" y="829483"/>
            <a:ext cx="792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Rectangle 9"/>
          <p:cNvSpPr/>
          <p:nvPr userDrawn="1"/>
        </p:nvSpPr>
        <p:spPr>
          <a:xfrm>
            <a:off x="643467" y="632349"/>
            <a:ext cx="11150600" cy="52052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Content Placeholder 31"/>
          <p:cNvSpPr>
            <a:spLocks noGrp="1"/>
          </p:cNvSpPr>
          <p:nvPr>
            <p:ph sz="quarter" idx="16" hasCustomPrompt="1"/>
          </p:nvPr>
        </p:nvSpPr>
        <p:spPr>
          <a:xfrm>
            <a:off x="838199" y="653641"/>
            <a:ext cx="10654417" cy="497704"/>
          </a:xfrm>
        </p:spPr>
        <p:txBody>
          <a:bodyPr anchor="ctr">
            <a:normAutofit/>
          </a:bodyPr>
          <a:lstStyle>
            <a:lvl1pPr marL="0" indent="0" algn="l">
              <a:buNone/>
              <a:defRPr sz="2800" baseline="0">
                <a:solidFill>
                  <a:schemeClr val="bg1"/>
                </a:solidFill>
                <a:latin typeface="+mj-lt"/>
              </a:defRPr>
            </a:lvl1pPr>
          </a:lstStyle>
          <a:p>
            <a:pPr lvl="0"/>
            <a:r>
              <a:rPr lang="en-US" dirty="0" smtClean="0"/>
              <a:t>Click to enter the name of the section</a:t>
            </a:r>
            <a:endParaRPr lang="el-GR" dirty="0"/>
          </a:p>
        </p:txBody>
      </p:sp>
      <p:sp>
        <p:nvSpPr>
          <p:cNvPr id="13" name="Rectangle 12"/>
          <p:cNvSpPr/>
          <p:nvPr userDrawn="1"/>
        </p:nvSpPr>
        <p:spPr>
          <a:xfrm>
            <a:off x="838199" y="456692"/>
            <a:ext cx="10654417" cy="18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842525" y="1151345"/>
            <a:ext cx="10654417" cy="90000"/>
          </a:xfrm>
          <a:prstGeom prst="rect">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Footer Placeholder 5"/>
          <p:cNvSpPr>
            <a:spLocks noGrp="1"/>
          </p:cNvSpPr>
          <p:nvPr>
            <p:ph type="ftr" sz="quarter" idx="11"/>
          </p:nvPr>
        </p:nvSpPr>
        <p:spPr>
          <a:xfrm>
            <a:off x="4038600" y="6356350"/>
            <a:ext cx="4114800" cy="365125"/>
          </a:xfrm>
          <a:prstGeom prst="rect">
            <a:avLst/>
          </a:prstGeom>
        </p:spPr>
        <p:txBody>
          <a:bodyPr/>
          <a:lstStyle/>
          <a:p>
            <a:r>
              <a:rPr lang="el-GR" smtClean="0"/>
              <a:t>Ενότητα: Ψυχολογία στις Διαπραγματεύσεις </a:t>
            </a:r>
            <a:endParaRPr lang="el-GR" dirty="0"/>
          </a:p>
        </p:txBody>
      </p:sp>
    </p:spTree>
    <p:extLst>
      <p:ext uri="{BB962C8B-B14F-4D97-AF65-F5344CB8AC3E}">
        <p14:creationId xmlns:p14="http://schemas.microsoft.com/office/powerpoint/2010/main" val="2737175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r>
              <a:rPr lang="el-GR" smtClean="0"/>
              <a:t>MBA - NEGOTIATIONS </a:t>
            </a:r>
            <a:endParaRPr lang="en-US" dirty="0"/>
          </a:p>
        </p:txBody>
      </p:sp>
      <p:sp>
        <p:nvSpPr>
          <p:cNvPr id="6" name="Footer Placeholder 5"/>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3832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097280" y="2582335"/>
            <a:ext cx="4937760" cy="328676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6217920" y="2582334"/>
            <a:ext cx="4937760" cy="328676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r>
              <a:rPr lang="el-GR" smtClean="0"/>
              <a:t>MBA - NEGOTIATIONS </a:t>
            </a:r>
            <a:endParaRPr lang="en-US" dirty="0"/>
          </a:p>
        </p:txBody>
      </p:sp>
      <p:sp>
        <p:nvSpPr>
          <p:cNvPr id="8" name="Footer Placeholder 7"/>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1434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r>
              <a:rPr lang="el-GR" smtClean="0"/>
              <a:t>MBA - NEGOTIATIONS </a:t>
            </a:r>
            <a:endParaRPr lang="en-US" dirty="0"/>
          </a:p>
        </p:txBody>
      </p:sp>
      <p:sp>
        <p:nvSpPr>
          <p:cNvPr id="4" name="Footer Placeholder 3"/>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417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l-GR" smtClean="0"/>
              <a:t>MBA - NEGOTIATIONS </a:t>
            </a:r>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l-GR" smtClean="0"/>
              <a:t>Ενότητα: Ψυχολογία στις Διαπραγματεύσεις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6172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r>
              <a:rPr lang="el-GR" smtClean="0"/>
              <a:t>MBA - NEGOTIATIONS </a:t>
            </a:r>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l-GR" smtClean="0"/>
              <a:t>Ενότητα: Ψυχολογία στις Διαπραγματεύσεις </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3589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r>
              <a:rPr lang="el-GR" smtClean="0"/>
              <a:t>MBA - NEGOTIATIONS </a:t>
            </a:r>
            <a:endParaRPr lang="en-US" dirty="0"/>
          </a:p>
        </p:txBody>
      </p:sp>
      <p:sp>
        <p:nvSpPr>
          <p:cNvPr id="6" name="Footer Placeholder 5"/>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2643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r>
              <a:rPr lang="el-GR" smtClean="0"/>
              <a:t>MBA - NEGOTIATIONS </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l-GR" smtClean="0"/>
              <a:t>Ενότητα: Ψυχολογία στις Διαπραγματεύσεις </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1260173"/>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 id="2147483783" r:id="rId12"/>
    <p:sldLayoutId id="2147483711" r:id="rId13"/>
    <p:sldLayoutId id="2147483651"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69" r:id="rId23"/>
    <p:sldLayoutId id="2147483670" r:id="rId24"/>
    <p:sldLayoutId id="2147483671" r:id="rId25"/>
    <p:sldLayoutId id="2147483672" r:id="rId26"/>
    <p:sldLayoutId id="2147483673" r:id="rId27"/>
    <p:sldLayoutId id="2147483674" r:id="rId28"/>
    <p:sldLayoutId id="2147483675" r:id="rId29"/>
    <p:sldLayoutId id="2147483676" r:id="rId30"/>
    <p:sldLayoutId id="2147483677" r:id="rId3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5.xml"/><Relationship Id="rId13" Type="http://schemas.openxmlformats.org/officeDocument/2006/relationships/diagramLayout" Target="../diagrams/layout16.xml"/><Relationship Id="rId3" Type="http://schemas.openxmlformats.org/officeDocument/2006/relationships/diagramLayout" Target="../diagrams/layout14.xml"/><Relationship Id="rId7" Type="http://schemas.openxmlformats.org/officeDocument/2006/relationships/diagramData" Target="../diagrams/data15.xml"/><Relationship Id="rId12" Type="http://schemas.openxmlformats.org/officeDocument/2006/relationships/diagramData" Target="../diagrams/data16.xml"/><Relationship Id="rId2" Type="http://schemas.openxmlformats.org/officeDocument/2006/relationships/diagramData" Target="../diagrams/data14.xml"/><Relationship Id="rId16" Type="http://schemas.microsoft.com/office/2007/relationships/diagramDrawing" Target="../diagrams/drawing16.xml"/><Relationship Id="rId1" Type="http://schemas.openxmlformats.org/officeDocument/2006/relationships/slideLayout" Target="../slideLayouts/slideLayout7.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5" Type="http://schemas.openxmlformats.org/officeDocument/2006/relationships/diagramColors" Target="../diagrams/colors16.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 Id="rId14" Type="http://schemas.openxmlformats.org/officeDocument/2006/relationships/diagramQuickStyle" Target="../diagrams/quickStyle16.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8.xml"/><Relationship Id="rId13" Type="http://schemas.openxmlformats.org/officeDocument/2006/relationships/diagramLayout" Target="../diagrams/layout19.xml"/><Relationship Id="rId3" Type="http://schemas.openxmlformats.org/officeDocument/2006/relationships/diagramLayout" Target="../diagrams/layout17.xml"/><Relationship Id="rId7" Type="http://schemas.openxmlformats.org/officeDocument/2006/relationships/diagramData" Target="../diagrams/data18.xml"/><Relationship Id="rId12" Type="http://schemas.openxmlformats.org/officeDocument/2006/relationships/diagramData" Target="../diagrams/data19.xml"/><Relationship Id="rId2" Type="http://schemas.openxmlformats.org/officeDocument/2006/relationships/diagramData" Target="../diagrams/data17.xml"/><Relationship Id="rId16" Type="http://schemas.microsoft.com/office/2007/relationships/diagramDrawing" Target="../diagrams/drawing19.xml"/><Relationship Id="rId1" Type="http://schemas.openxmlformats.org/officeDocument/2006/relationships/slideLayout" Target="../slideLayouts/slideLayout7.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5" Type="http://schemas.openxmlformats.org/officeDocument/2006/relationships/diagramColors" Target="../diagrams/colors19.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 Id="rId14" Type="http://schemas.openxmlformats.org/officeDocument/2006/relationships/diagramQuickStyle" Target="../diagrams/quickStyle19.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1.xml"/><Relationship Id="rId13" Type="http://schemas.openxmlformats.org/officeDocument/2006/relationships/diagramLayout" Target="../diagrams/layout22.xml"/><Relationship Id="rId3" Type="http://schemas.openxmlformats.org/officeDocument/2006/relationships/diagramLayout" Target="../diagrams/layout20.xml"/><Relationship Id="rId7" Type="http://schemas.openxmlformats.org/officeDocument/2006/relationships/diagramData" Target="../diagrams/data21.xml"/><Relationship Id="rId12" Type="http://schemas.openxmlformats.org/officeDocument/2006/relationships/diagramData" Target="../diagrams/data22.xml"/><Relationship Id="rId2" Type="http://schemas.openxmlformats.org/officeDocument/2006/relationships/diagramData" Target="../diagrams/data20.xml"/><Relationship Id="rId16" Type="http://schemas.microsoft.com/office/2007/relationships/diagramDrawing" Target="../diagrams/drawing22.xml"/><Relationship Id="rId1" Type="http://schemas.openxmlformats.org/officeDocument/2006/relationships/slideLayout" Target="../slideLayouts/slideLayout7.xml"/><Relationship Id="rId6" Type="http://schemas.microsoft.com/office/2007/relationships/diagramDrawing" Target="../diagrams/drawing20.xml"/><Relationship Id="rId11" Type="http://schemas.microsoft.com/office/2007/relationships/diagramDrawing" Target="../diagrams/drawing21.xml"/><Relationship Id="rId5" Type="http://schemas.openxmlformats.org/officeDocument/2006/relationships/diagramColors" Target="../diagrams/colors20.xml"/><Relationship Id="rId15" Type="http://schemas.openxmlformats.org/officeDocument/2006/relationships/diagramColors" Target="../diagrams/colors22.xml"/><Relationship Id="rId10" Type="http://schemas.openxmlformats.org/officeDocument/2006/relationships/diagramColors" Target="../diagrams/colors21.xml"/><Relationship Id="rId4" Type="http://schemas.openxmlformats.org/officeDocument/2006/relationships/diagramQuickStyle" Target="../diagrams/quickStyle20.xml"/><Relationship Id="rId9" Type="http://schemas.openxmlformats.org/officeDocument/2006/relationships/diagramQuickStyle" Target="../diagrams/quickStyle21.xml"/><Relationship Id="rId14" Type="http://schemas.openxmlformats.org/officeDocument/2006/relationships/diagramQuickStyle" Target="../diagrams/quickStyle2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4.xml"/><Relationship Id="rId13" Type="http://schemas.openxmlformats.org/officeDocument/2006/relationships/diagramLayout" Target="../diagrams/layout25.xml"/><Relationship Id="rId3" Type="http://schemas.openxmlformats.org/officeDocument/2006/relationships/diagramLayout" Target="../diagrams/layout23.xml"/><Relationship Id="rId7" Type="http://schemas.openxmlformats.org/officeDocument/2006/relationships/diagramData" Target="../diagrams/data24.xml"/><Relationship Id="rId12" Type="http://schemas.openxmlformats.org/officeDocument/2006/relationships/diagramData" Target="../diagrams/data25.xml"/><Relationship Id="rId2" Type="http://schemas.openxmlformats.org/officeDocument/2006/relationships/diagramData" Target="../diagrams/data23.xml"/><Relationship Id="rId16" Type="http://schemas.microsoft.com/office/2007/relationships/diagramDrawing" Target="../diagrams/drawing25.xml"/><Relationship Id="rId1" Type="http://schemas.openxmlformats.org/officeDocument/2006/relationships/slideLayout" Target="../slideLayouts/slideLayout7.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5" Type="http://schemas.openxmlformats.org/officeDocument/2006/relationships/diagramColors" Target="../diagrams/colors25.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 Id="rId14" Type="http://schemas.openxmlformats.org/officeDocument/2006/relationships/diagramQuickStyle" Target="../diagrams/quickStyle25.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7.xml"/><Relationship Id="rId13" Type="http://schemas.openxmlformats.org/officeDocument/2006/relationships/diagramLayout" Target="../diagrams/layout28.xml"/><Relationship Id="rId3" Type="http://schemas.openxmlformats.org/officeDocument/2006/relationships/diagramLayout" Target="../diagrams/layout26.xml"/><Relationship Id="rId7" Type="http://schemas.openxmlformats.org/officeDocument/2006/relationships/diagramData" Target="../diagrams/data27.xml"/><Relationship Id="rId12" Type="http://schemas.openxmlformats.org/officeDocument/2006/relationships/diagramData" Target="../diagrams/data28.xml"/><Relationship Id="rId2" Type="http://schemas.openxmlformats.org/officeDocument/2006/relationships/diagramData" Target="../diagrams/data26.xml"/><Relationship Id="rId16" Type="http://schemas.microsoft.com/office/2007/relationships/diagramDrawing" Target="../diagrams/drawing28.xml"/><Relationship Id="rId1" Type="http://schemas.openxmlformats.org/officeDocument/2006/relationships/slideLayout" Target="../slideLayouts/slideLayout7.xml"/><Relationship Id="rId6" Type="http://schemas.microsoft.com/office/2007/relationships/diagramDrawing" Target="../diagrams/drawing26.xml"/><Relationship Id="rId11" Type="http://schemas.microsoft.com/office/2007/relationships/diagramDrawing" Target="../diagrams/drawing27.xml"/><Relationship Id="rId5" Type="http://schemas.openxmlformats.org/officeDocument/2006/relationships/diagramColors" Target="../diagrams/colors26.xml"/><Relationship Id="rId15" Type="http://schemas.openxmlformats.org/officeDocument/2006/relationships/diagramColors" Target="../diagrams/colors28.xml"/><Relationship Id="rId10" Type="http://schemas.openxmlformats.org/officeDocument/2006/relationships/diagramColors" Target="../diagrams/colors27.xml"/><Relationship Id="rId4" Type="http://schemas.openxmlformats.org/officeDocument/2006/relationships/diagramQuickStyle" Target="../diagrams/quickStyle26.xml"/><Relationship Id="rId9" Type="http://schemas.openxmlformats.org/officeDocument/2006/relationships/diagramQuickStyle" Target="../diagrams/quickStyle27.xml"/><Relationship Id="rId14" Type="http://schemas.openxmlformats.org/officeDocument/2006/relationships/diagramQuickStyle" Target="../diagrams/quickStyle28.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30.xml"/><Relationship Id="rId3" Type="http://schemas.openxmlformats.org/officeDocument/2006/relationships/diagramLayout" Target="../diagrams/layout29.xml"/><Relationship Id="rId7" Type="http://schemas.openxmlformats.org/officeDocument/2006/relationships/diagramData" Target="../diagrams/data30.xml"/><Relationship Id="rId2" Type="http://schemas.openxmlformats.org/officeDocument/2006/relationships/diagramData" Target="../diagrams/data29.xml"/><Relationship Id="rId1" Type="http://schemas.openxmlformats.org/officeDocument/2006/relationships/slideLayout" Target="../slideLayouts/slideLayout7.xml"/><Relationship Id="rId6" Type="http://schemas.microsoft.com/office/2007/relationships/diagramDrawing" Target="../diagrams/drawing29.xml"/><Relationship Id="rId11" Type="http://schemas.microsoft.com/office/2007/relationships/diagramDrawing" Target="../diagrams/drawing30.xml"/><Relationship Id="rId5" Type="http://schemas.openxmlformats.org/officeDocument/2006/relationships/diagramColors" Target="../diagrams/colors29.xml"/><Relationship Id="rId10" Type="http://schemas.openxmlformats.org/officeDocument/2006/relationships/diagramColors" Target="../diagrams/colors30.xml"/><Relationship Id="rId4" Type="http://schemas.openxmlformats.org/officeDocument/2006/relationships/diagramQuickStyle" Target="../diagrams/quickStyle29.xml"/><Relationship Id="rId9" Type="http://schemas.openxmlformats.org/officeDocument/2006/relationships/diagramQuickStyle" Target="../diagrams/quickStyle30.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32.xml"/><Relationship Id="rId13" Type="http://schemas.openxmlformats.org/officeDocument/2006/relationships/diagramLayout" Target="../diagrams/layout33.xml"/><Relationship Id="rId3" Type="http://schemas.openxmlformats.org/officeDocument/2006/relationships/diagramLayout" Target="../diagrams/layout31.xml"/><Relationship Id="rId7" Type="http://schemas.openxmlformats.org/officeDocument/2006/relationships/diagramData" Target="../diagrams/data32.xml"/><Relationship Id="rId12" Type="http://schemas.openxmlformats.org/officeDocument/2006/relationships/diagramData" Target="../diagrams/data33.xml"/><Relationship Id="rId2" Type="http://schemas.openxmlformats.org/officeDocument/2006/relationships/diagramData" Target="../diagrams/data31.xml"/><Relationship Id="rId16" Type="http://schemas.microsoft.com/office/2007/relationships/diagramDrawing" Target="../diagrams/drawing33.xml"/><Relationship Id="rId1" Type="http://schemas.openxmlformats.org/officeDocument/2006/relationships/slideLayout" Target="../slideLayouts/slideLayout7.xml"/><Relationship Id="rId6" Type="http://schemas.microsoft.com/office/2007/relationships/diagramDrawing" Target="../diagrams/drawing31.xml"/><Relationship Id="rId11" Type="http://schemas.microsoft.com/office/2007/relationships/diagramDrawing" Target="../diagrams/drawing32.xml"/><Relationship Id="rId5" Type="http://schemas.openxmlformats.org/officeDocument/2006/relationships/diagramColors" Target="../diagrams/colors31.xml"/><Relationship Id="rId15" Type="http://schemas.openxmlformats.org/officeDocument/2006/relationships/diagramColors" Target="../diagrams/colors33.xml"/><Relationship Id="rId10" Type="http://schemas.openxmlformats.org/officeDocument/2006/relationships/diagramColors" Target="../diagrams/colors32.xml"/><Relationship Id="rId4" Type="http://schemas.openxmlformats.org/officeDocument/2006/relationships/diagramQuickStyle" Target="../diagrams/quickStyle31.xml"/><Relationship Id="rId9" Type="http://schemas.openxmlformats.org/officeDocument/2006/relationships/diagramQuickStyle" Target="../diagrams/quickStyle32.xml"/><Relationship Id="rId14" Type="http://schemas.openxmlformats.org/officeDocument/2006/relationships/diagramQuickStyle" Target="../diagrams/quickStyle33.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35.xml"/><Relationship Id="rId3" Type="http://schemas.openxmlformats.org/officeDocument/2006/relationships/diagramLayout" Target="../diagrams/layout34.xml"/><Relationship Id="rId7" Type="http://schemas.openxmlformats.org/officeDocument/2006/relationships/diagramData" Target="../diagrams/data35.xml"/><Relationship Id="rId2" Type="http://schemas.openxmlformats.org/officeDocument/2006/relationships/diagramData" Target="../diagrams/data34.xml"/><Relationship Id="rId1" Type="http://schemas.openxmlformats.org/officeDocument/2006/relationships/slideLayout" Target="../slideLayouts/slideLayout7.xml"/><Relationship Id="rId6" Type="http://schemas.microsoft.com/office/2007/relationships/diagramDrawing" Target="../diagrams/drawing34.xml"/><Relationship Id="rId11" Type="http://schemas.microsoft.com/office/2007/relationships/diagramDrawing" Target="../diagrams/drawing35.xml"/><Relationship Id="rId5" Type="http://schemas.openxmlformats.org/officeDocument/2006/relationships/diagramColors" Target="../diagrams/colors34.xml"/><Relationship Id="rId10" Type="http://schemas.openxmlformats.org/officeDocument/2006/relationships/diagramColors" Target="../diagrams/colors35.xml"/><Relationship Id="rId4" Type="http://schemas.openxmlformats.org/officeDocument/2006/relationships/diagramQuickStyle" Target="../diagrams/quickStyle34.xml"/><Relationship Id="rId9" Type="http://schemas.openxmlformats.org/officeDocument/2006/relationships/diagramQuickStyle" Target="../diagrams/quickStyle35.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37.xml"/><Relationship Id="rId3" Type="http://schemas.openxmlformats.org/officeDocument/2006/relationships/diagramLayout" Target="../diagrams/layout36.xml"/><Relationship Id="rId7" Type="http://schemas.openxmlformats.org/officeDocument/2006/relationships/diagramData" Target="../diagrams/data37.xml"/><Relationship Id="rId2" Type="http://schemas.openxmlformats.org/officeDocument/2006/relationships/diagramData" Target="../diagrams/data36.xml"/><Relationship Id="rId1" Type="http://schemas.openxmlformats.org/officeDocument/2006/relationships/slideLayout" Target="../slideLayouts/slideLayout7.xml"/><Relationship Id="rId6" Type="http://schemas.microsoft.com/office/2007/relationships/diagramDrawing" Target="../diagrams/drawing36.xml"/><Relationship Id="rId11" Type="http://schemas.microsoft.com/office/2007/relationships/diagramDrawing" Target="../diagrams/drawing37.xml"/><Relationship Id="rId5" Type="http://schemas.openxmlformats.org/officeDocument/2006/relationships/diagramColors" Target="../diagrams/colors36.xml"/><Relationship Id="rId10" Type="http://schemas.openxmlformats.org/officeDocument/2006/relationships/diagramColors" Target="../diagrams/colors37.xml"/><Relationship Id="rId4" Type="http://schemas.openxmlformats.org/officeDocument/2006/relationships/diagramQuickStyle" Target="../diagrams/quickStyle36.xml"/><Relationship Id="rId9" Type="http://schemas.openxmlformats.org/officeDocument/2006/relationships/diagramQuickStyle" Target="../diagrams/quickStyle3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39.xml"/><Relationship Id="rId3" Type="http://schemas.openxmlformats.org/officeDocument/2006/relationships/diagramLayout" Target="../diagrams/layout38.xml"/><Relationship Id="rId7" Type="http://schemas.openxmlformats.org/officeDocument/2006/relationships/diagramData" Target="../diagrams/data39.xml"/><Relationship Id="rId2" Type="http://schemas.openxmlformats.org/officeDocument/2006/relationships/diagramData" Target="../diagrams/data38.xml"/><Relationship Id="rId1" Type="http://schemas.openxmlformats.org/officeDocument/2006/relationships/slideLayout" Target="../slideLayouts/slideLayout7.xml"/><Relationship Id="rId6" Type="http://schemas.microsoft.com/office/2007/relationships/diagramDrawing" Target="../diagrams/drawing38.xml"/><Relationship Id="rId11" Type="http://schemas.microsoft.com/office/2007/relationships/diagramDrawing" Target="../diagrams/drawing39.xml"/><Relationship Id="rId5" Type="http://schemas.openxmlformats.org/officeDocument/2006/relationships/diagramColors" Target="../diagrams/colors38.xml"/><Relationship Id="rId10" Type="http://schemas.openxmlformats.org/officeDocument/2006/relationships/diagramColors" Target="../diagrams/colors39.xml"/><Relationship Id="rId4" Type="http://schemas.openxmlformats.org/officeDocument/2006/relationships/diagramQuickStyle" Target="../diagrams/quickStyle38.xml"/><Relationship Id="rId9" Type="http://schemas.openxmlformats.org/officeDocument/2006/relationships/diagramQuickStyle" Target="../diagrams/quickStyle39.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41.xml"/><Relationship Id="rId3" Type="http://schemas.openxmlformats.org/officeDocument/2006/relationships/diagramLayout" Target="../diagrams/layout40.xml"/><Relationship Id="rId7" Type="http://schemas.openxmlformats.org/officeDocument/2006/relationships/diagramData" Target="../diagrams/data41.xml"/><Relationship Id="rId2" Type="http://schemas.openxmlformats.org/officeDocument/2006/relationships/diagramData" Target="../diagrams/data40.xml"/><Relationship Id="rId1" Type="http://schemas.openxmlformats.org/officeDocument/2006/relationships/slideLayout" Target="../slideLayouts/slideLayout7.xml"/><Relationship Id="rId6" Type="http://schemas.microsoft.com/office/2007/relationships/diagramDrawing" Target="../diagrams/drawing40.xml"/><Relationship Id="rId11" Type="http://schemas.microsoft.com/office/2007/relationships/diagramDrawing" Target="../diagrams/drawing41.xml"/><Relationship Id="rId5" Type="http://schemas.openxmlformats.org/officeDocument/2006/relationships/diagramColors" Target="../diagrams/colors40.xml"/><Relationship Id="rId10" Type="http://schemas.openxmlformats.org/officeDocument/2006/relationships/diagramColors" Target="../diagrams/colors41.xml"/><Relationship Id="rId4" Type="http://schemas.openxmlformats.org/officeDocument/2006/relationships/diagramQuickStyle" Target="../diagrams/quickStyle40.xml"/><Relationship Id="rId9" Type="http://schemas.openxmlformats.org/officeDocument/2006/relationships/diagramQuickStyle" Target="../diagrams/quickStyle41.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43.xml"/><Relationship Id="rId3" Type="http://schemas.openxmlformats.org/officeDocument/2006/relationships/diagramLayout" Target="../diagrams/layout42.xml"/><Relationship Id="rId7" Type="http://schemas.openxmlformats.org/officeDocument/2006/relationships/diagramData" Target="../diagrams/data43.xml"/><Relationship Id="rId2" Type="http://schemas.openxmlformats.org/officeDocument/2006/relationships/diagramData" Target="../diagrams/data42.xml"/><Relationship Id="rId1" Type="http://schemas.openxmlformats.org/officeDocument/2006/relationships/slideLayout" Target="../slideLayouts/slideLayout7.xml"/><Relationship Id="rId6" Type="http://schemas.microsoft.com/office/2007/relationships/diagramDrawing" Target="../diagrams/drawing42.xml"/><Relationship Id="rId11" Type="http://schemas.microsoft.com/office/2007/relationships/diagramDrawing" Target="../diagrams/drawing43.xml"/><Relationship Id="rId5" Type="http://schemas.openxmlformats.org/officeDocument/2006/relationships/diagramColors" Target="../diagrams/colors42.xml"/><Relationship Id="rId10" Type="http://schemas.openxmlformats.org/officeDocument/2006/relationships/diagramColors" Target="../diagrams/colors43.xml"/><Relationship Id="rId4" Type="http://schemas.openxmlformats.org/officeDocument/2006/relationships/diagramQuickStyle" Target="../diagrams/quickStyle42.xml"/><Relationship Id="rId9" Type="http://schemas.openxmlformats.org/officeDocument/2006/relationships/diagramQuickStyle" Target="../diagrams/quickStyle43.xml"/></Relationships>
</file>

<file path=ppt/slides/_rels/slide23.xml.rels><?xml version="1.0" encoding="UTF-8" standalone="yes"?>
<Relationships xmlns="http://schemas.openxmlformats.org/package/2006/relationships"><Relationship Id="rId8" Type="http://schemas.openxmlformats.org/officeDocument/2006/relationships/diagramLayout" Target="../diagrams/layout45.xml"/><Relationship Id="rId3" Type="http://schemas.openxmlformats.org/officeDocument/2006/relationships/diagramLayout" Target="../diagrams/layout44.xml"/><Relationship Id="rId7" Type="http://schemas.openxmlformats.org/officeDocument/2006/relationships/diagramData" Target="../diagrams/data45.xml"/><Relationship Id="rId2" Type="http://schemas.openxmlformats.org/officeDocument/2006/relationships/diagramData" Target="../diagrams/data44.xml"/><Relationship Id="rId1" Type="http://schemas.openxmlformats.org/officeDocument/2006/relationships/slideLayout" Target="../slideLayouts/slideLayout7.xml"/><Relationship Id="rId6" Type="http://schemas.microsoft.com/office/2007/relationships/diagramDrawing" Target="../diagrams/drawing44.xml"/><Relationship Id="rId11" Type="http://schemas.microsoft.com/office/2007/relationships/diagramDrawing" Target="../diagrams/drawing45.xml"/><Relationship Id="rId5" Type="http://schemas.openxmlformats.org/officeDocument/2006/relationships/diagramColors" Target="../diagrams/colors44.xml"/><Relationship Id="rId10" Type="http://schemas.openxmlformats.org/officeDocument/2006/relationships/diagramColors" Target="../diagrams/colors45.xml"/><Relationship Id="rId4" Type="http://schemas.openxmlformats.org/officeDocument/2006/relationships/diagramQuickStyle" Target="../diagrams/quickStyle44.xml"/><Relationship Id="rId9" Type="http://schemas.openxmlformats.org/officeDocument/2006/relationships/diagramQuickStyle" Target="../diagrams/quickStyle45.xml"/></Relationships>
</file>

<file path=ppt/slides/_rels/slide24.xml.rels><?xml version="1.0" encoding="UTF-8" standalone="yes"?>
<Relationships xmlns="http://schemas.openxmlformats.org/package/2006/relationships"><Relationship Id="rId8" Type="http://schemas.openxmlformats.org/officeDocument/2006/relationships/diagramData" Target="../diagrams/data47.xml"/><Relationship Id="rId3" Type="http://schemas.openxmlformats.org/officeDocument/2006/relationships/diagramData" Target="../diagrams/data46.xml"/><Relationship Id="rId7" Type="http://schemas.microsoft.com/office/2007/relationships/diagramDrawing" Target="../diagrams/drawing46.xml"/><Relationship Id="rId12" Type="http://schemas.microsoft.com/office/2007/relationships/diagramDrawing" Target="../diagrams/drawing47.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46.xml"/><Relationship Id="rId11" Type="http://schemas.openxmlformats.org/officeDocument/2006/relationships/diagramColors" Target="../diagrams/colors47.xml"/><Relationship Id="rId5" Type="http://schemas.openxmlformats.org/officeDocument/2006/relationships/diagramQuickStyle" Target="../diagrams/quickStyle46.xml"/><Relationship Id="rId10" Type="http://schemas.openxmlformats.org/officeDocument/2006/relationships/diagramQuickStyle" Target="../diagrams/quickStyle47.xml"/><Relationship Id="rId4" Type="http://schemas.openxmlformats.org/officeDocument/2006/relationships/diagramLayout" Target="../diagrams/layout46.xml"/><Relationship Id="rId9" Type="http://schemas.openxmlformats.org/officeDocument/2006/relationships/diagramLayout" Target="../diagrams/layout47.xml"/></Relationships>
</file>

<file path=ppt/slides/_rels/slide25.xml.rels><?xml version="1.0" encoding="UTF-8" standalone="yes"?>
<Relationships xmlns="http://schemas.openxmlformats.org/package/2006/relationships"><Relationship Id="rId8" Type="http://schemas.openxmlformats.org/officeDocument/2006/relationships/diagramLayout" Target="../diagrams/layout49.xml"/><Relationship Id="rId13" Type="http://schemas.openxmlformats.org/officeDocument/2006/relationships/diagramLayout" Target="../diagrams/layout50.xml"/><Relationship Id="rId3" Type="http://schemas.openxmlformats.org/officeDocument/2006/relationships/diagramLayout" Target="../diagrams/layout48.xml"/><Relationship Id="rId7" Type="http://schemas.openxmlformats.org/officeDocument/2006/relationships/diagramData" Target="../diagrams/data49.xml"/><Relationship Id="rId12" Type="http://schemas.openxmlformats.org/officeDocument/2006/relationships/diagramData" Target="../diagrams/data50.xml"/><Relationship Id="rId2" Type="http://schemas.openxmlformats.org/officeDocument/2006/relationships/diagramData" Target="../diagrams/data48.xml"/><Relationship Id="rId16" Type="http://schemas.microsoft.com/office/2007/relationships/diagramDrawing" Target="../diagrams/drawing50.xml"/><Relationship Id="rId1" Type="http://schemas.openxmlformats.org/officeDocument/2006/relationships/slideLayout" Target="../slideLayouts/slideLayout7.xml"/><Relationship Id="rId6" Type="http://schemas.microsoft.com/office/2007/relationships/diagramDrawing" Target="../diagrams/drawing48.xml"/><Relationship Id="rId11" Type="http://schemas.microsoft.com/office/2007/relationships/diagramDrawing" Target="../diagrams/drawing49.xml"/><Relationship Id="rId5" Type="http://schemas.openxmlformats.org/officeDocument/2006/relationships/diagramColors" Target="../diagrams/colors48.xml"/><Relationship Id="rId15" Type="http://schemas.openxmlformats.org/officeDocument/2006/relationships/diagramColors" Target="../diagrams/colors50.xml"/><Relationship Id="rId10" Type="http://schemas.openxmlformats.org/officeDocument/2006/relationships/diagramColors" Target="../diagrams/colors49.xml"/><Relationship Id="rId4" Type="http://schemas.openxmlformats.org/officeDocument/2006/relationships/diagramQuickStyle" Target="../diagrams/quickStyle48.xml"/><Relationship Id="rId9" Type="http://schemas.openxmlformats.org/officeDocument/2006/relationships/diagramQuickStyle" Target="../diagrams/quickStyle49.xml"/><Relationship Id="rId14" Type="http://schemas.openxmlformats.org/officeDocument/2006/relationships/diagramQuickStyle" Target="../diagrams/quickStyle50.xml"/></Relationships>
</file>

<file path=ppt/slides/_rels/slide26.xml.rels><?xml version="1.0" encoding="UTF-8" standalone="yes"?>
<Relationships xmlns="http://schemas.openxmlformats.org/package/2006/relationships"><Relationship Id="rId8" Type="http://schemas.openxmlformats.org/officeDocument/2006/relationships/diagramLayout" Target="../diagrams/layout52.xml"/><Relationship Id="rId13" Type="http://schemas.openxmlformats.org/officeDocument/2006/relationships/diagramLayout" Target="../diagrams/layout53.xml"/><Relationship Id="rId3" Type="http://schemas.openxmlformats.org/officeDocument/2006/relationships/diagramLayout" Target="../diagrams/layout51.xml"/><Relationship Id="rId7" Type="http://schemas.openxmlformats.org/officeDocument/2006/relationships/diagramData" Target="../diagrams/data52.xml"/><Relationship Id="rId12" Type="http://schemas.openxmlformats.org/officeDocument/2006/relationships/diagramData" Target="../diagrams/data53.xml"/><Relationship Id="rId2" Type="http://schemas.openxmlformats.org/officeDocument/2006/relationships/diagramData" Target="../diagrams/data51.xml"/><Relationship Id="rId16" Type="http://schemas.microsoft.com/office/2007/relationships/diagramDrawing" Target="../diagrams/drawing53.xml"/><Relationship Id="rId1" Type="http://schemas.openxmlformats.org/officeDocument/2006/relationships/slideLayout" Target="../slideLayouts/slideLayout7.xml"/><Relationship Id="rId6" Type="http://schemas.microsoft.com/office/2007/relationships/diagramDrawing" Target="../diagrams/drawing51.xml"/><Relationship Id="rId11" Type="http://schemas.microsoft.com/office/2007/relationships/diagramDrawing" Target="../diagrams/drawing52.xml"/><Relationship Id="rId5" Type="http://schemas.openxmlformats.org/officeDocument/2006/relationships/diagramColors" Target="../diagrams/colors51.xml"/><Relationship Id="rId15" Type="http://schemas.openxmlformats.org/officeDocument/2006/relationships/diagramColors" Target="../diagrams/colors53.xml"/><Relationship Id="rId10" Type="http://schemas.openxmlformats.org/officeDocument/2006/relationships/diagramColors" Target="../diagrams/colors52.xml"/><Relationship Id="rId4" Type="http://schemas.openxmlformats.org/officeDocument/2006/relationships/diagramQuickStyle" Target="../diagrams/quickStyle51.xml"/><Relationship Id="rId9" Type="http://schemas.openxmlformats.org/officeDocument/2006/relationships/diagramQuickStyle" Target="../diagrams/quickStyle52.xml"/><Relationship Id="rId14" Type="http://schemas.openxmlformats.org/officeDocument/2006/relationships/diagramQuickStyle" Target="../diagrams/quickStyle53.xml"/></Relationships>
</file>

<file path=ppt/slides/_rels/slide27.xml.rels><?xml version="1.0" encoding="UTF-8" standalone="yes"?>
<Relationships xmlns="http://schemas.openxmlformats.org/package/2006/relationships"><Relationship Id="rId8" Type="http://schemas.openxmlformats.org/officeDocument/2006/relationships/diagramLayout" Target="../diagrams/layout55.xml"/><Relationship Id="rId13" Type="http://schemas.openxmlformats.org/officeDocument/2006/relationships/diagramLayout" Target="../diagrams/layout56.xml"/><Relationship Id="rId3" Type="http://schemas.openxmlformats.org/officeDocument/2006/relationships/diagramLayout" Target="../diagrams/layout54.xml"/><Relationship Id="rId7" Type="http://schemas.openxmlformats.org/officeDocument/2006/relationships/diagramData" Target="../diagrams/data55.xml"/><Relationship Id="rId12" Type="http://schemas.openxmlformats.org/officeDocument/2006/relationships/diagramData" Target="../diagrams/data56.xml"/><Relationship Id="rId2" Type="http://schemas.openxmlformats.org/officeDocument/2006/relationships/diagramData" Target="../diagrams/data54.xml"/><Relationship Id="rId16" Type="http://schemas.microsoft.com/office/2007/relationships/diagramDrawing" Target="../diagrams/drawing56.xml"/><Relationship Id="rId1" Type="http://schemas.openxmlformats.org/officeDocument/2006/relationships/slideLayout" Target="../slideLayouts/slideLayout7.xml"/><Relationship Id="rId6" Type="http://schemas.microsoft.com/office/2007/relationships/diagramDrawing" Target="../diagrams/drawing54.xml"/><Relationship Id="rId11" Type="http://schemas.microsoft.com/office/2007/relationships/diagramDrawing" Target="../diagrams/drawing55.xml"/><Relationship Id="rId5" Type="http://schemas.openxmlformats.org/officeDocument/2006/relationships/diagramColors" Target="../diagrams/colors54.xml"/><Relationship Id="rId15" Type="http://schemas.openxmlformats.org/officeDocument/2006/relationships/diagramColors" Target="../diagrams/colors56.xml"/><Relationship Id="rId10" Type="http://schemas.openxmlformats.org/officeDocument/2006/relationships/diagramColors" Target="../diagrams/colors55.xml"/><Relationship Id="rId4" Type="http://schemas.openxmlformats.org/officeDocument/2006/relationships/diagramQuickStyle" Target="../diagrams/quickStyle54.xml"/><Relationship Id="rId9" Type="http://schemas.openxmlformats.org/officeDocument/2006/relationships/diagramQuickStyle" Target="../diagrams/quickStyle55.xml"/><Relationship Id="rId14" Type="http://schemas.openxmlformats.org/officeDocument/2006/relationships/diagramQuickStyle" Target="../diagrams/quickStyle56.xml"/></Relationships>
</file>

<file path=ppt/slides/_rels/slide28.xml.rels><?xml version="1.0" encoding="UTF-8" standalone="yes"?>
<Relationships xmlns="http://schemas.openxmlformats.org/package/2006/relationships"><Relationship Id="rId8" Type="http://schemas.openxmlformats.org/officeDocument/2006/relationships/diagramLayout" Target="../diagrams/layout58.xml"/><Relationship Id="rId3" Type="http://schemas.openxmlformats.org/officeDocument/2006/relationships/diagramLayout" Target="../diagrams/layout57.xml"/><Relationship Id="rId7" Type="http://schemas.openxmlformats.org/officeDocument/2006/relationships/diagramData" Target="../diagrams/data58.xml"/><Relationship Id="rId2" Type="http://schemas.openxmlformats.org/officeDocument/2006/relationships/diagramData" Target="../diagrams/data57.xml"/><Relationship Id="rId1" Type="http://schemas.openxmlformats.org/officeDocument/2006/relationships/slideLayout" Target="../slideLayouts/slideLayout7.xml"/><Relationship Id="rId6" Type="http://schemas.microsoft.com/office/2007/relationships/diagramDrawing" Target="../diagrams/drawing57.xml"/><Relationship Id="rId11" Type="http://schemas.microsoft.com/office/2007/relationships/diagramDrawing" Target="../diagrams/drawing58.xml"/><Relationship Id="rId5" Type="http://schemas.openxmlformats.org/officeDocument/2006/relationships/diagramColors" Target="../diagrams/colors57.xml"/><Relationship Id="rId10" Type="http://schemas.openxmlformats.org/officeDocument/2006/relationships/diagramColors" Target="../diagrams/colors58.xml"/><Relationship Id="rId4" Type="http://schemas.openxmlformats.org/officeDocument/2006/relationships/diagramQuickStyle" Target="../diagrams/quickStyle57.xml"/><Relationship Id="rId9" Type="http://schemas.openxmlformats.org/officeDocument/2006/relationships/diagramQuickStyle" Target="../diagrams/quickStyle58.xml"/></Relationships>
</file>

<file path=ppt/slides/_rels/slide29.xml.rels><?xml version="1.0" encoding="UTF-8" standalone="yes"?>
<Relationships xmlns="http://schemas.openxmlformats.org/package/2006/relationships"><Relationship Id="rId8" Type="http://schemas.openxmlformats.org/officeDocument/2006/relationships/diagramLayout" Target="../diagrams/layout60.xml"/><Relationship Id="rId13" Type="http://schemas.openxmlformats.org/officeDocument/2006/relationships/diagramLayout" Target="../diagrams/layout61.xml"/><Relationship Id="rId3" Type="http://schemas.openxmlformats.org/officeDocument/2006/relationships/diagramLayout" Target="../diagrams/layout59.xml"/><Relationship Id="rId7" Type="http://schemas.openxmlformats.org/officeDocument/2006/relationships/diagramData" Target="../diagrams/data60.xml"/><Relationship Id="rId12" Type="http://schemas.openxmlformats.org/officeDocument/2006/relationships/diagramData" Target="../diagrams/data61.xml"/><Relationship Id="rId2" Type="http://schemas.openxmlformats.org/officeDocument/2006/relationships/diagramData" Target="../diagrams/data59.xml"/><Relationship Id="rId16" Type="http://schemas.microsoft.com/office/2007/relationships/diagramDrawing" Target="../diagrams/drawing61.xml"/><Relationship Id="rId1" Type="http://schemas.openxmlformats.org/officeDocument/2006/relationships/slideLayout" Target="../slideLayouts/slideLayout7.xml"/><Relationship Id="rId6" Type="http://schemas.microsoft.com/office/2007/relationships/diagramDrawing" Target="../diagrams/drawing59.xml"/><Relationship Id="rId11" Type="http://schemas.microsoft.com/office/2007/relationships/diagramDrawing" Target="../diagrams/drawing60.xml"/><Relationship Id="rId5" Type="http://schemas.openxmlformats.org/officeDocument/2006/relationships/diagramColors" Target="../diagrams/colors59.xml"/><Relationship Id="rId15" Type="http://schemas.openxmlformats.org/officeDocument/2006/relationships/diagramColors" Target="../diagrams/colors61.xml"/><Relationship Id="rId10" Type="http://schemas.openxmlformats.org/officeDocument/2006/relationships/diagramColors" Target="../diagrams/colors60.xml"/><Relationship Id="rId4" Type="http://schemas.openxmlformats.org/officeDocument/2006/relationships/diagramQuickStyle" Target="../diagrams/quickStyle59.xml"/><Relationship Id="rId9" Type="http://schemas.openxmlformats.org/officeDocument/2006/relationships/diagramQuickStyle" Target="../diagrams/quickStyle60.xml"/><Relationship Id="rId14" Type="http://schemas.openxmlformats.org/officeDocument/2006/relationships/diagramQuickStyle" Target="../diagrams/quickStyle61.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8" Type="http://schemas.openxmlformats.org/officeDocument/2006/relationships/diagramLayout" Target="../diagrams/layout63.xml"/><Relationship Id="rId13" Type="http://schemas.openxmlformats.org/officeDocument/2006/relationships/diagramLayout" Target="../diagrams/layout64.xml"/><Relationship Id="rId3" Type="http://schemas.openxmlformats.org/officeDocument/2006/relationships/diagramLayout" Target="../diagrams/layout62.xml"/><Relationship Id="rId7" Type="http://schemas.openxmlformats.org/officeDocument/2006/relationships/diagramData" Target="../diagrams/data63.xml"/><Relationship Id="rId12" Type="http://schemas.openxmlformats.org/officeDocument/2006/relationships/diagramData" Target="../diagrams/data64.xml"/><Relationship Id="rId2" Type="http://schemas.openxmlformats.org/officeDocument/2006/relationships/diagramData" Target="../diagrams/data62.xml"/><Relationship Id="rId16" Type="http://schemas.microsoft.com/office/2007/relationships/diagramDrawing" Target="../diagrams/drawing64.xml"/><Relationship Id="rId1" Type="http://schemas.openxmlformats.org/officeDocument/2006/relationships/slideLayout" Target="../slideLayouts/slideLayout7.xml"/><Relationship Id="rId6" Type="http://schemas.microsoft.com/office/2007/relationships/diagramDrawing" Target="../diagrams/drawing62.xml"/><Relationship Id="rId11" Type="http://schemas.microsoft.com/office/2007/relationships/diagramDrawing" Target="../diagrams/drawing63.xml"/><Relationship Id="rId5" Type="http://schemas.openxmlformats.org/officeDocument/2006/relationships/diagramColors" Target="../diagrams/colors62.xml"/><Relationship Id="rId15" Type="http://schemas.openxmlformats.org/officeDocument/2006/relationships/diagramColors" Target="../diagrams/colors64.xml"/><Relationship Id="rId10" Type="http://schemas.openxmlformats.org/officeDocument/2006/relationships/diagramColors" Target="../diagrams/colors63.xml"/><Relationship Id="rId4" Type="http://schemas.openxmlformats.org/officeDocument/2006/relationships/diagramQuickStyle" Target="../diagrams/quickStyle62.xml"/><Relationship Id="rId9" Type="http://schemas.openxmlformats.org/officeDocument/2006/relationships/diagramQuickStyle" Target="../diagrams/quickStyle63.xml"/><Relationship Id="rId14" Type="http://schemas.openxmlformats.org/officeDocument/2006/relationships/diagramQuickStyle" Target="../diagrams/quickStyle64.xml"/></Relationships>
</file>

<file path=ppt/slides/_rels/slide31.xml.rels><?xml version="1.0" encoding="UTF-8" standalone="yes"?>
<Relationships xmlns="http://schemas.openxmlformats.org/package/2006/relationships"><Relationship Id="rId8" Type="http://schemas.openxmlformats.org/officeDocument/2006/relationships/diagramLayout" Target="../diagrams/layout66.xml"/><Relationship Id="rId3" Type="http://schemas.openxmlformats.org/officeDocument/2006/relationships/diagramLayout" Target="../diagrams/layout65.xml"/><Relationship Id="rId7" Type="http://schemas.openxmlformats.org/officeDocument/2006/relationships/diagramData" Target="../diagrams/data66.xml"/><Relationship Id="rId2" Type="http://schemas.openxmlformats.org/officeDocument/2006/relationships/diagramData" Target="../diagrams/data65.xml"/><Relationship Id="rId1" Type="http://schemas.openxmlformats.org/officeDocument/2006/relationships/slideLayout" Target="../slideLayouts/slideLayout7.xml"/><Relationship Id="rId6" Type="http://schemas.microsoft.com/office/2007/relationships/diagramDrawing" Target="../diagrams/drawing65.xml"/><Relationship Id="rId11" Type="http://schemas.microsoft.com/office/2007/relationships/diagramDrawing" Target="../diagrams/drawing66.xml"/><Relationship Id="rId5" Type="http://schemas.openxmlformats.org/officeDocument/2006/relationships/diagramColors" Target="../diagrams/colors65.xml"/><Relationship Id="rId10" Type="http://schemas.openxmlformats.org/officeDocument/2006/relationships/diagramColors" Target="../diagrams/colors66.xml"/><Relationship Id="rId4" Type="http://schemas.openxmlformats.org/officeDocument/2006/relationships/diagramQuickStyle" Target="../diagrams/quickStyle65.xml"/><Relationship Id="rId9" Type="http://schemas.openxmlformats.org/officeDocument/2006/relationships/diagramQuickStyle" Target="../diagrams/quickStyle66.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6.xml"/><Relationship Id="rId13" Type="http://schemas.openxmlformats.org/officeDocument/2006/relationships/diagramData" Target="../diagrams/data7.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17" Type="http://schemas.microsoft.com/office/2007/relationships/diagramDrawing" Target="../diagrams/drawing7.xml"/><Relationship Id="rId2" Type="http://schemas.openxmlformats.org/officeDocument/2006/relationships/notesSlide" Target="../notesSlides/notesSlide2.xml"/><Relationship Id="rId16" Type="http://schemas.openxmlformats.org/officeDocument/2006/relationships/diagramColors" Target="../diagrams/colors7.xml"/><Relationship Id="rId1" Type="http://schemas.openxmlformats.org/officeDocument/2006/relationships/slideLayout" Target="../slideLayouts/slideLayout7.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5" Type="http://schemas.openxmlformats.org/officeDocument/2006/relationships/diagramQuickStyle" Target="../diagrams/quickStyle7.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 Id="rId14" Type="http://schemas.openxmlformats.org/officeDocument/2006/relationships/diagramLayout" Target="../diagrams/layout7.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29181" y="1637449"/>
            <a:ext cx="10058400" cy="1450757"/>
          </a:xfrm>
        </p:spPr>
        <p:txBody>
          <a:bodyPr/>
          <a:lstStyle/>
          <a:p>
            <a:pPr algn="ctr"/>
            <a:r>
              <a:rPr lang="el-GR" b="1" dirty="0" smtClean="0"/>
              <a:t>ΨΥΧΟΛΟΓΙΑ ΣΤΙΣ ΔΙΑΠΡΑΓΜΑΤΕΥΣΕΙΣ</a:t>
            </a:r>
            <a:endParaRPr lang="en-US" b="1" dirty="0"/>
          </a:p>
        </p:txBody>
      </p:sp>
      <p:sp>
        <p:nvSpPr>
          <p:cNvPr id="18" name="Text Placeholder 17"/>
          <p:cNvSpPr>
            <a:spLocks noGrp="1"/>
          </p:cNvSpPr>
          <p:nvPr>
            <p:ph idx="1"/>
          </p:nvPr>
        </p:nvSpPr>
        <p:spPr>
          <a:xfrm>
            <a:off x="1097280" y="1845734"/>
            <a:ext cx="10058400" cy="911635"/>
          </a:xfrm>
        </p:spPr>
        <p:txBody>
          <a:bodyPr>
            <a:normAutofit/>
          </a:bodyPr>
          <a:lstStyle/>
          <a:p>
            <a:endParaRPr lang="en-US" dirty="0" smtClean="0"/>
          </a:p>
          <a:p>
            <a:endParaRPr lang="en-US" dirty="0"/>
          </a:p>
        </p:txBody>
      </p:sp>
      <p:sp>
        <p:nvSpPr>
          <p:cNvPr id="5" name="Subtitle 4"/>
          <p:cNvSpPr>
            <a:spLocks noGrp="1"/>
          </p:cNvSpPr>
          <p:nvPr>
            <p:ph type="body" sz="quarter" idx="4294967295"/>
          </p:nvPr>
        </p:nvSpPr>
        <p:spPr>
          <a:xfrm>
            <a:off x="6489700" y="3373438"/>
            <a:ext cx="5702300" cy="852487"/>
          </a:xfrm>
        </p:spPr>
        <p:txBody>
          <a:bodyPr>
            <a:noAutofit/>
          </a:bodyPr>
          <a:lstStyle/>
          <a:p>
            <a:pPr algn="ctr"/>
            <a:r>
              <a:rPr lang="el-GR" sz="2800" b="1" i="1" cap="all" dirty="0" smtClean="0">
                <a:solidFill>
                  <a:schemeClr val="accent1"/>
                </a:solidFill>
                <a:effectLst>
                  <a:reflection blurRad="12700" stA="34000" endA="740" endPos="53000" dir="5400000" sy="-100000" algn="bl" rotWithShape="0"/>
                </a:effectLst>
                <a:latin typeface="Consolas"/>
              </a:rPr>
              <a:t> </a:t>
            </a:r>
            <a:r>
              <a:rPr lang="el-GR" sz="2800" b="1" i="1" cap="all" dirty="0" smtClean="0">
                <a:solidFill>
                  <a:schemeClr val="accent1"/>
                </a:solidFill>
                <a:effectLst>
                  <a:reflection blurRad="12700" stA="34000" endA="740" endPos="53000" dir="5400000" sy="-100000" algn="bl" rotWithShape="0"/>
                </a:effectLst>
                <a:latin typeface="Consolas"/>
              </a:rPr>
              <a:t>Ο </a:t>
            </a:r>
            <a:r>
              <a:rPr lang="el-GR" sz="2800" b="1" i="1" cap="all" dirty="0" err="1" smtClean="0">
                <a:solidFill>
                  <a:schemeClr val="accent1"/>
                </a:solidFill>
                <a:effectLst>
                  <a:reflection blurRad="12700" stA="34000" endA="740" endPos="53000" dir="5400000" sy="-100000" algn="bl" rotWithShape="0"/>
                </a:effectLst>
                <a:latin typeface="Consolas"/>
              </a:rPr>
              <a:t>ΡΟΛΟς</a:t>
            </a:r>
            <a:r>
              <a:rPr lang="el-GR" sz="2800" b="1" i="1" cap="all" dirty="0" smtClean="0">
                <a:solidFill>
                  <a:schemeClr val="accent1"/>
                </a:solidFill>
                <a:effectLst>
                  <a:reflection blurRad="12700" stA="34000" endA="740" endPos="53000" dir="5400000" sy="-100000" algn="bl" rotWithShape="0"/>
                </a:effectLst>
                <a:latin typeface="Consolas"/>
              </a:rPr>
              <a:t> Της </a:t>
            </a:r>
            <a:r>
              <a:rPr lang="el-GR" sz="2800" b="1" i="1" cap="all" dirty="0" err="1" smtClean="0">
                <a:solidFill>
                  <a:schemeClr val="accent1"/>
                </a:solidFill>
                <a:effectLst>
                  <a:reflection blurRad="12700" stA="34000" endA="740" endPos="53000" dir="5400000" sy="-100000" algn="bl" rotWithShape="0"/>
                </a:effectLst>
                <a:latin typeface="Consolas"/>
              </a:rPr>
              <a:t>ΑΥΤΟΕΚΤΙΜΗΣΗς</a:t>
            </a:r>
            <a:r>
              <a:rPr lang="el-GR" sz="2800" b="1" i="1" cap="all" dirty="0" smtClean="0">
                <a:solidFill>
                  <a:schemeClr val="accent1"/>
                </a:solidFill>
                <a:effectLst>
                  <a:reflection blurRad="12700" stA="34000" endA="740" endPos="53000" dir="5400000" sy="-100000" algn="bl" rotWithShape="0"/>
                </a:effectLst>
                <a:latin typeface="Consolas"/>
              </a:rPr>
              <a:t> </a:t>
            </a:r>
            <a:r>
              <a:rPr lang="el-GR" sz="2800" b="1" i="1" cap="all" dirty="0" smtClean="0">
                <a:solidFill>
                  <a:schemeClr val="accent1"/>
                </a:solidFill>
                <a:effectLst>
                  <a:reflection blurRad="12700" stA="34000" endA="740" endPos="53000" dir="5400000" sy="-100000" algn="bl" rotWithShape="0"/>
                </a:effectLst>
                <a:latin typeface="Consolas"/>
              </a:rPr>
              <a:t> </a:t>
            </a:r>
            <a:r>
              <a:rPr lang="en-US" sz="2800" b="1" i="1" cap="all" dirty="0">
                <a:solidFill>
                  <a:schemeClr val="accent1"/>
                </a:solidFill>
                <a:effectLst>
                  <a:reflection blurRad="12700" stA="34000" endA="740" endPos="53000" dir="5400000" sy="-100000" algn="bl" rotWithShape="0"/>
                </a:effectLst>
                <a:latin typeface="Consolas"/>
              </a:rPr>
              <a:t/>
            </a:r>
            <a:br>
              <a:rPr lang="en-US" sz="2800" b="1" i="1" cap="all" dirty="0">
                <a:solidFill>
                  <a:schemeClr val="accent1"/>
                </a:solidFill>
                <a:effectLst>
                  <a:reflection blurRad="12700" stA="34000" endA="740" endPos="53000" dir="5400000" sy="-100000" algn="bl" rotWithShape="0"/>
                </a:effectLst>
                <a:latin typeface="Consolas"/>
              </a:rPr>
            </a:br>
            <a:r>
              <a:rPr lang="el-GR" sz="2800" b="1" i="1" cap="all" dirty="0">
                <a:solidFill>
                  <a:schemeClr val="accent1"/>
                </a:solidFill>
                <a:effectLst>
                  <a:reflection blurRad="12700" stA="34000" endA="740" endPos="53000" dir="5400000" sy="-100000" algn="bl" rotWithShape="0"/>
                </a:effectLst>
                <a:latin typeface="Consolas"/>
              </a:rPr>
              <a:t>&amp; </a:t>
            </a:r>
            <a:r>
              <a:rPr lang="el-GR" sz="2800" b="1" i="1" cap="all" dirty="0" smtClean="0">
                <a:solidFill>
                  <a:schemeClr val="accent1"/>
                </a:solidFill>
                <a:effectLst>
                  <a:reflection blurRad="12700" stA="34000" endA="740" endPos="53000" dir="5400000" sy="-100000" algn="bl" rotWithShape="0"/>
                </a:effectLst>
                <a:latin typeface="Consolas"/>
              </a:rPr>
              <a:t>ΤΑ </a:t>
            </a:r>
            <a:r>
              <a:rPr lang="el-GR" sz="2800" b="1" i="1" cap="all" dirty="0" err="1" smtClean="0">
                <a:solidFill>
                  <a:schemeClr val="accent1"/>
                </a:solidFill>
                <a:effectLst>
                  <a:reflection blurRad="12700" stA="34000" endA="740" endPos="53000" dir="5400000" sy="-100000" algn="bl" rotWithShape="0"/>
                </a:effectLst>
                <a:latin typeface="Consolas"/>
              </a:rPr>
              <a:t>Σχηματα</a:t>
            </a:r>
            <a:r>
              <a:rPr lang="el-GR" sz="2800" b="1" i="1" cap="all" dirty="0" smtClean="0">
                <a:solidFill>
                  <a:schemeClr val="accent1"/>
                </a:solidFill>
                <a:effectLst>
                  <a:reflection blurRad="12700" stA="34000" endA="740" endPos="53000" dir="5400000" sy="-100000" algn="bl" rotWithShape="0"/>
                </a:effectLst>
                <a:latin typeface="Consolas"/>
              </a:rPr>
              <a:t> </a:t>
            </a:r>
            <a:r>
              <a:rPr lang="el-GR" sz="2800" b="1" i="1" cap="all" dirty="0">
                <a:solidFill>
                  <a:schemeClr val="accent1"/>
                </a:solidFill>
                <a:effectLst>
                  <a:reflection blurRad="12700" stA="34000" endA="740" endPos="53000" dir="5400000" sy="-100000" algn="bl" rotWithShape="0"/>
                </a:effectLst>
                <a:latin typeface="Consolas"/>
              </a:rPr>
              <a:t>ΑΝΑΣΦΑΛΕΙΩΝ</a:t>
            </a:r>
            <a:endParaRPr lang="en-US" sz="2800" dirty="0" smtClean="0">
              <a:solidFill>
                <a:schemeClr val="accent1"/>
              </a:solidFill>
            </a:endParaRPr>
          </a:p>
        </p:txBody>
      </p:sp>
      <p:sp>
        <p:nvSpPr>
          <p:cNvPr id="6" name="Subtitle 1"/>
          <p:cNvSpPr txBox="1">
            <a:spLocks/>
          </p:cNvSpPr>
          <p:nvPr/>
        </p:nvSpPr>
        <p:spPr>
          <a:xfrm>
            <a:off x="6491483" y="4619835"/>
            <a:ext cx="4296098" cy="72003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Clr>
                <a:srgbClr val="D6ECFF"/>
              </a:buClr>
              <a:buSzPct val="95000"/>
              <a:buNone/>
              <a:defRPr/>
            </a:pPr>
            <a:r>
              <a:rPr lang="el-GR" sz="2000" dirty="0" smtClean="0">
                <a:latin typeface="Corbel"/>
              </a:rPr>
              <a:t>Δρ. Ειρήνη </a:t>
            </a:r>
            <a:r>
              <a:rPr lang="el-GR" sz="2000" dirty="0" err="1" smtClean="0">
                <a:latin typeface="Corbel"/>
              </a:rPr>
              <a:t>Χ.Παντελιδη</a:t>
            </a:r>
            <a:endParaRPr lang="el-GR" sz="2000" dirty="0" smtClean="0">
              <a:latin typeface="Corbel"/>
            </a:endParaRPr>
          </a:p>
          <a:p>
            <a:pPr marL="0" indent="0" algn="ctr">
              <a:spcBef>
                <a:spcPts val="0"/>
              </a:spcBef>
              <a:buClr>
                <a:srgbClr val="D6ECFF"/>
              </a:buClr>
              <a:buSzPct val="95000"/>
              <a:buNone/>
              <a:defRPr/>
            </a:pPr>
            <a:r>
              <a:rPr lang="el-GR" sz="2000" dirty="0" smtClean="0">
                <a:latin typeface="Corbel"/>
              </a:rPr>
              <a:t>Ψυχοθεραπεύτρια (Γνωστικής Συμπεριφοριστικής προσέγγισης)</a:t>
            </a:r>
          </a:p>
          <a:p>
            <a:pPr marL="0" indent="0" algn="ctr">
              <a:spcBef>
                <a:spcPts val="0"/>
              </a:spcBef>
              <a:buClr>
                <a:srgbClr val="D6ECFF"/>
              </a:buClr>
              <a:buSzPct val="95000"/>
              <a:buNone/>
              <a:defRPr/>
            </a:pPr>
            <a:r>
              <a:rPr lang="el-GR" sz="2000" dirty="0" smtClean="0">
                <a:latin typeface="Corbel"/>
              </a:rPr>
              <a:t>Κλινική Λέκτορας </a:t>
            </a:r>
            <a:endParaRPr lang="en-GB" sz="2000" dirty="0" smtClean="0">
              <a:latin typeface="Corbel"/>
            </a:endParaRPr>
          </a:p>
          <a:p>
            <a:pPr algn="ctr">
              <a:spcBef>
                <a:spcPts val="0"/>
              </a:spcBef>
              <a:buClr>
                <a:srgbClr val="D6ECFF"/>
              </a:buClr>
              <a:buSzPct val="95000"/>
              <a:defRPr/>
            </a:pPr>
            <a:endParaRPr lang="en-GB" sz="2000" dirty="0" smtClean="0">
              <a:latin typeface="Corbel"/>
            </a:endParaRPr>
          </a:p>
          <a:p>
            <a:pPr algn="ctr">
              <a:spcBef>
                <a:spcPts val="0"/>
              </a:spcBef>
              <a:buClr>
                <a:srgbClr val="D6ECFF"/>
              </a:buClr>
              <a:buSzPct val="95000"/>
              <a:defRPr/>
            </a:pPr>
            <a:r>
              <a:rPr lang="en-GB" sz="2000" dirty="0" smtClean="0">
                <a:latin typeface="Corbel"/>
              </a:rPr>
              <a:t>www.eirinipantelidi.com</a:t>
            </a:r>
          </a:p>
          <a:p>
            <a:pPr algn="ctr">
              <a:spcBef>
                <a:spcPts val="0"/>
              </a:spcBef>
              <a:buClr>
                <a:srgbClr val="D6ECFF"/>
              </a:buClr>
              <a:buSzPct val="95000"/>
              <a:defRPr/>
            </a:pPr>
            <a:endParaRPr lang="en-GB" sz="2000" dirty="0">
              <a:latin typeface="Corbel"/>
            </a:endParaRPr>
          </a:p>
          <a:p>
            <a:pPr algn="ctr">
              <a:spcBef>
                <a:spcPts val="0"/>
              </a:spcBef>
              <a:buClr>
                <a:srgbClr val="D6ECFF"/>
              </a:buClr>
              <a:buSzPct val="95000"/>
              <a:defRPr/>
            </a:pPr>
            <a:endParaRPr lang="en-GB" sz="2000" dirty="0" smtClean="0">
              <a:latin typeface="Corbel"/>
            </a:endParaRPr>
          </a:p>
          <a:p>
            <a:pPr algn="ctr"/>
            <a:endParaRPr lang="el-GR" altLang="el-GR" dirty="0" smtClean="0"/>
          </a:p>
        </p:txBody>
      </p:sp>
      <p:sp>
        <p:nvSpPr>
          <p:cNvPr id="2" name="Θέση ημερομηνίας 1"/>
          <p:cNvSpPr>
            <a:spLocks noGrp="1"/>
          </p:cNvSpPr>
          <p:nvPr>
            <p:ph type="dt" sz="half" idx="10"/>
          </p:nvPr>
        </p:nvSpPr>
        <p:spPr/>
        <p:txBody>
          <a:bodyPr/>
          <a:lstStyle/>
          <a:p>
            <a:r>
              <a:rPr lang="el-GR" smtClean="0"/>
              <a:t>MBA - NEGOTIATIONS </a:t>
            </a:r>
            <a:endParaRPr lang="en-US" dirty="0"/>
          </a:p>
        </p:txBody>
      </p:sp>
      <p:sp>
        <p:nvSpPr>
          <p:cNvPr id="3" name="Θέση υποσέλιδου 2"/>
          <p:cNvSpPr>
            <a:spLocks noGrp="1"/>
          </p:cNvSpPr>
          <p:nvPr>
            <p:ph type="ftr" sz="quarter" idx="11"/>
          </p:nvPr>
        </p:nvSpPr>
        <p:spPr/>
        <p:txBody>
          <a:bodyPr/>
          <a:lstStyle/>
          <a:p>
            <a:r>
              <a:rPr lang="el-GR" smtClean="0"/>
              <a:t>Ενότητα: Ψυχολογία στις Διαπραγματεύσεις </a:t>
            </a:r>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1</a:t>
            </a:fld>
            <a:endParaRPr lang="en-US" dirty="0"/>
          </a:p>
        </p:txBody>
      </p:sp>
      <p:pic>
        <p:nvPicPr>
          <p:cNvPr id="1026" name="Picture 2" descr="mba-ba--logo--en--est1837--h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5219" y="217708"/>
            <a:ext cx="7303770" cy="14197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91055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r>
              <a:rPr lang="el-GR" smtClean="0"/>
              <a:t>MBA - NEGOTIATIONS </a:t>
            </a:r>
            <a:endParaRPr lang="el-GR" dirty="0"/>
          </a:p>
        </p:txBody>
      </p:sp>
      <p:sp>
        <p:nvSpPr>
          <p:cNvPr id="6" name="Θέση υποσέλιδου 5"/>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10</a:t>
            </a:fld>
            <a:endParaRPr lang="el-GR" dirty="0"/>
          </a:p>
        </p:txBody>
      </p:sp>
      <p:graphicFrame>
        <p:nvGraphicFramePr>
          <p:cNvPr id="9" name="Θέση περιεχομένου 8"/>
          <p:cNvGraphicFramePr>
            <a:graphicFrameLocks noGrp="1"/>
          </p:cNvGraphicFramePr>
          <p:nvPr>
            <p:ph sz="half" idx="4294967295"/>
            <p:extLst>
              <p:ext uri="{D42A27DB-BD31-4B8C-83A1-F6EECF244321}">
                <p14:modId xmlns:p14="http://schemas.microsoft.com/office/powerpoint/2010/main" val="573223661"/>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Διάγραμμα 7"/>
          <p:cNvGraphicFramePr/>
          <p:nvPr>
            <p:extLst>
              <p:ext uri="{D42A27DB-BD31-4B8C-83A1-F6EECF244321}">
                <p14:modId xmlns:p14="http://schemas.microsoft.com/office/powerpoint/2010/main" val="3662333534"/>
              </p:ext>
            </p:extLst>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614824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r>
              <a:rPr lang="el-GR" smtClean="0"/>
              <a:t>MBA - NEGOTIATIONS </a:t>
            </a:r>
            <a:endParaRPr lang="el-GR" dirty="0"/>
          </a:p>
        </p:txBody>
      </p:sp>
      <p:sp>
        <p:nvSpPr>
          <p:cNvPr id="6" name="Θέση υποσέλιδου 5"/>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11</a:t>
            </a:fld>
            <a:endParaRPr lang="el-GR" dirty="0"/>
          </a:p>
        </p:txBody>
      </p:sp>
      <p:graphicFrame>
        <p:nvGraphicFramePr>
          <p:cNvPr id="4" name="Θέση περιεχομένου 3"/>
          <p:cNvGraphicFramePr>
            <a:graphicFrameLocks noGrp="1"/>
          </p:cNvGraphicFramePr>
          <p:nvPr>
            <p:ph sz="half" idx="4294967295"/>
            <p:extLst>
              <p:ext uri="{D42A27DB-BD31-4B8C-83A1-F6EECF244321}">
                <p14:modId xmlns:p14="http://schemas.microsoft.com/office/powerpoint/2010/main" val="3943129431"/>
              </p:ext>
            </p:extLst>
          </p:nvPr>
        </p:nvGraphicFramePr>
        <p:xfrm>
          <a:off x="0" y="1844675"/>
          <a:ext cx="5703888" cy="4478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Θέση περιεχομένου 10"/>
          <p:cNvGraphicFramePr>
            <a:graphicFrameLocks noGrp="1"/>
          </p:cNvGraphicFramePr>
          <p:nvPr>
            <p:ph sz="half" idx="4294967295"/>
            <p:extLst>
              <p:ext uri="{D42A27DB-BD31-4B8C-83A1-F6EECF244321}">
                <p14:modId xmlns:p14="http://schemas.microsoft.com/office/powerpoint/2010/main" val="2184157071"/>
              </p:ext>
            </p:extLst>
          </p:nvPr>
        </p:nvGraphicFramePr>
        <p:xfrm>
          <a:off x="6465888" y="1409700"/>
          <a:ext cx="5726112" cy="491331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 name="Διάγραμμα 1"/>
          <p:cNvGraphicFramePr/>
          <p:nvPr>
            <p:extLst>
              <p:ext uri="{D42A27DB-BD31-4B8C-83A1-F6EECF244321}">
                <p14:modId xmlns:p14="http://schemas.microsoft.com/office/powerpoint/2010/main" val="1152279142"/>
              </p:ext>
            </p:extLst>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3920297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r>
              <a:rPr lang="el-GR" smtClean="0"/>
              <a:t>MBA - NEGOTIATIONS </a:t>
            </a:r>
            <a:endParaRPr lang="el-GR" dirty="0"/>
          </a:p>
        </p:txBody>
      </p:sp>
      <p:sp>
        <p:nvSpPr>
          <p:cNvPr id="6" name="Θέση υποσέλιδου 5"/>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12</a:t>
            </a:fld>
            <a:endParaRPr lang="el-GR" dirty="0"/>
          </a:p>
        </p:txBody>
      </p:sp>
      <p:graphicFrame>
        <p:nvGraphicFramePr>
          <p:cNvPr id="4" name="Θέση περιεχομένου 3"/>
          <p:cNvGraphicFramePr>
            <a:graphicFrameLocks noGrp="1"/>
          </p:cNvGraphicFramePr>
          <p:nvPr>
            <p:ph sz="half" idx="4294967295"/>
            <p:extLst>
              <p:ext uri="{D42A27DB-BD31-4B8C-83A1-F6EECF244321}">
                <p14:modId xmlns:p14="http://schemas.microsoft.com/office/powerpoint/2010/main" val="2689937793"/>
              </p:ext>
            </p:extLst>
          </p:nvPr>
        </p:nvGraphicFramePr>
        <p:xfrm>
          <a:off x="0" y="1844675"/>
          <a:ext cx="5703888" cy="4478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Θέση περιεχομένου 10"/>
          <p:cNvGraphicFramePr>
            <a:graphicFrameLocks noGrp="1"/>
          </p:cNvGraphicFramePr>
          <p:nvPr>
            <p:ph sz="half" idx="4294967295"/>
            <p:extLst>
              <p:ext uri="{D42A27DB-BD31-4B8C-83A1-F6EECF244321}">
                <p14:modId xmlns:p14="http://schemas.microsoft.com/office/powerpoint/2010/main" val="1951408313"/>
              </p:ext>
            </p:extLst>
          </p:nvPr>
        </p:nvGraphicFramePr>
        <p:xfrm>
          <a:off x="6465888" y="1844675"/>
          <a:ext cx="5726112" cy="4478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 name="Διάγραμμα 1"/>
          <p:cNvGraphicFramePr/>
          <p:nvPr>
            <p:extLst>
              <p:ext uri="{D42A27DB-BD31-4B8C-83A1-F6EECF244321}">
                <p14:modId xmlns:p14="http://schemas.microsoft.com/office/powerpoint/2010/main" val="3180078022"/>
              </p:ext>
            </p:extLst>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1228448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t>MBA - NEGOTIATIONS </a:t>
            </a:r>
            <a:endParaRPr lang="el-GR" dirty="0"/>
          </a:p>
        </p:txBody>
      </p:sp>
      <p:sp>
        <p:nvSpPr>
          <p:cNvPr id="7" name="Θέση υποσέλιδου 6"/>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13</a:t>
            </a:fld>
            <a:endParaRPr lang="el-GR" dirty="0"/>
          </a:p>
        </p:txBody>
      </p:sp>
      <p:graphicFrame>
        <p:nvGraphicFramePr>
          <p:cNvPr id="10" name="Θέση περιεχομένου 9"/>
          <p:cNvGraphicFramePr>
            <a:graphicFrameLocks noGrp="1"/>
          </p:cNvGraphicFramePr>
          <p:nvPr>
            <p:ph sz="half" idx="4294967295"/>
            <p:extLst>
              <p:ext uri="{D42A27DB-BD31-4B8C-83A1-F6EECF244321}">
                <p14:modId xmlns:p14="http://schemas.microsoft.com/office/powerpoint/2010/main" val="2654183609"/>
              </p:ext>
            </p:extLst>
          </p:nvPr>
        </p:nvGraphicFramePr>
        <p:xfrm>
          <a:off x="0" y="1844675"/>
          <a:ext cx="5703888" cy="4478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Θέση περιεχομένου 10"/>
          <p:cNvGraphicFramePr>
            <a:graphicFrameLocks noGrp="1"/>
          </p:cNvGraphicFramePr>
          <p:nvPr>
            <p:ph sz="half" idx="4294967295"/>
            <p:extLst>
              <p:ext uri="{D42A27DB-BD31-4B8C-83A1-F6EECF244321}">
                <p14:modId xmlns:p14="http://schemas.microsoft.com/office/powerpoint/2010/main" val="3428809555"/>
              </p:ext>
            </p:extLst>
          </p:nvPr>
        </p:nvGraphicFramePr>
        <p:xfrm>
          <a:off x="6465888" y="1844675"/>
          <a:ext cx="5726112" cy="4478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Διάγραμμα 8"/>
          <p:cNvGraphicFramePr/>
          <p:nvPr>
            <p:extLst>
              <p:ext uri="{D42A27DB-BD31-4B8C-83A1-F6EECF244321}">
                <p14:modId xmlns:p14="http://schemas.microsoft.com/office/powerpoint/2010/main" val="584999404"/>
              </p:ext>
            </p:extLst>
          </p:nvPr>
        </p:nvGraphicFramePr>
        <p:xfrm>
          <a:off x="315763" y="0"/>
          <a:ext cx="11582837" cy="130492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7421785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t>MBA - NEGOTIATIONS </a:t>
            </a:r>
            <a:endParaRPr lang="el-GR" dirty="0"/>
          </a:p>
        </p:txBody>
      </p:sp>
      <p:sp>
        <p:nvSpPr>
          <p:cNvPr id="7" name="Θέση υποσέλιδου 6"/>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14</a:t>
            </a:fld>
            <a:endParaRPr lang="el-GR" dirty="0"/>
          </a:p>
        </p:txBody>
      </p:sp>
      <p:graphicFrame>
        <p:nvGraphicFramePr>
          <p:cNvPr id="10" name="Θέση περιεχομένου 9"/>
          <p:cNvGraphicFramePr>
            <a:graphicFrameLocks noGrp="1"/>
          </p:cNvGraphicFramePr>
          <p:nvPr>
            <p:ph sz="half" idx="4294967295"/>
            <p:extLst>
              <p:ext uri="{D42A27DB-BD31-4B8C-83A1-F6EECF244321}">
                <p14:modId xmlns:p14="http://schemas.microsoft.com/office/powerpoint/2010/main" val="3651920304"/>
              </p:ext>
            </p:extLst>
          </p:nvPr>
        </p:nvGraphicFramePr>
        <p:xfrm>
          <a:off x="0" y="1844675"/>
          <a:ext cx="5703888" cy="4478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Θέση περιεχομένου 10"/>
          <p:cNvGraphicFramePr>
            <a:graphicFrameLocks noGrp="1"/>
          </p:cNvGraphicFramePr>
          <p:nvPr>
            <p:ph sz="half" idx="4294967295"/>
            <p:extLst>
              <p:ext uri="{D42A27DB-BD31-4B8C-83A1-F6EECF244321}">
                <p14:modId xmlns:p14="http://schemas.microsoft.com/office/powerpoint/2010/main" val="2648082625"/>
              </p:ext>
            </p:extLst>
          </p:nvPr>
        </p:nvGraphicFramePr>
        <p:xfrm>
          <a:off x="6465888" y="1844675"/>
          <a:ext cx="5726112" cy="4478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Διάγραμμα 8"/>
          <p:cNvGraphicFramePr/>
          <p:nvPr>
            <p:extLst>
              <p:ext uri="{D42A27DB-BD31-4B8C-83A1-F6EECF244321}">
                <p14:modId xmlns:p14="http://schemas.microsoft.com/office/powerpoint/2010/main" val="4009200502"/>
              </p:ext>
            </p:extLst>
          </p:nvPr>
        </p:nvGraphicFramePr>
        <p:xfrm>
          <a:off x="315763" y="365126"/>
          <a:ext cx="11582837" cy="77279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1710380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t>MBA - NEGOTIATIONS </a:t>
            </a:r>
            <a:endParaRPr lang="el-GR" dirty="0"/>
          </a:p>
        </p:txBody>
      </p:sp>
      <p:sp>
        <p:nvSpPr>
          <p:cNvPr id="7" name="Θέση υποσέλιδου 6"/>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15</a:t>
            </a:fld>
            <a:endParaRPr lang="el-GR" dirty="0"/>
          </a:p>
        </p:txBody>
      </p:sp>
      <p:graphicFrame>
        <p:nvGraphicFramePr>
          <p:cNvPr id="10" name="Θέση περιεχομένου 9"/>
          <p:cNvGraphicFramePr>
            <a:graphicFrameLocks noGrp="1"/>
          </p:cNvGraphicFramePr>
          <p:nvPr>
            <p:ph sz="half" idx="4294967295"/>
            <p:extLst>
              <p:ext uri="{D42A27DB-BD31-4B8C-83A1-F6EECF244321}">
                <p14:modId xmlns:p14="http://schemas.microsoft.com/office/powerpoint/2010/main" val="3221272292"/>
              </p:ext>
            </p:extLst>
          </p:nvPr>
        </p:nvGraphicFramePr>
        <p:xfrm>
          <a:off x="0" y="1844675"/>
          <a:ext cx="5703888" cy="4478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Θέση περιεχομένου 10"/>
          <p:cNvGraphicFramePr>
            <a:graphicFrameLocks noGrp="1"/>
          </p:cNvGraphicFramePr>
          <p:nvPr>
            <p:ph sz="half" idx="4294967295"/>
            <p:extLst>
              <p:ext uri="{D42A27DB-BD31-4B8C-83A1-F6EECF244321}">
                <p14:modId xmlns:p14="http://schemas.microsoft.com/office/powerpoint/2010/main" val="700871001"/>
              </p:ext>
            </p:extLst>
          </p:nvPr>
        </p:nvGraphicFramePr>
        <p:xfrm>
          <a:off x="6465888" y="1844675"/>
          <a:ext cx="5726112" cy="4478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Διάγραμμα 8"/>
          <p:cNvGraphicFramePr/>
          <p:nvPr>
            <p:extLst>
              <p:ext uri="{D42A27DB-BD31-4B8C-83A1-F6EECF244321}">
                <p14:modId xmlns:p14="http://schemas.microsoft.com/office/powerpoint/2010/main" val="2164762597"/>
              </p:ext>
            </p:extLst>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547275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t>MBA - NEGOTIATIONS </a:t>
            </a:r>
            <a:endParaRPr lang="el-GR" dirty="0"/>
          </a:p>
        </p:txBody>
      </p:sp>
      <p:sp>
        <p:nvSpPr>
          <p:cNvPr id="7" name="Θέση υποσέλιδου 6"/>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16</a:t>
            </a:fld>
            <a:endParaRPr lang="el-GR" dirty="0"/>
          </a:p>
        </p:txBody>
      </p:sp>
      <p:graphicFrame>
        <p:nvGraphicFramePr>
          <p:cNvPr id="3" name="Θέση περιεχομένου 2"/>
          <p:cNvGraphicFramePr>
            <a:graphicFrameLocks noGrp="1"/>
          </p:cNvGraphicFramePr>
          <p:nvPr>
            <p:ph sz="half" idx="4294967295"/>
            <p:extLst>
              <p:ext uri="{D42A27DB-BD31-4B8C-83A1-F6EECF244321}">
                <p14:modId xmlns:p14="http://schemas.microsoft.com/office/powerpoint/2010/main" val="793694896"/>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Διάγραμμα 1"/>
          <p:cNvGraphicFramePr/>
          <p:nvPr>
            <p:extLst>
              <p:ext uri="{D42A27DB-BD31-4B8C-83A1-F6EECF244321}">
                <p14:modId xmlns:p14="http://schemas.microsoft.com/office/powerpoint/2010/main" val="2520017758"/>
              </p:ext>
            </p:extLst>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100948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r>
              <a:rPr lang="el-GR" smtClean="0"/>
              <a:t>MBA - NEGOTIATIONS </a:t>
            </a:r>
            <a:endParaRPr lang="el-GR" dirty="0"/>
          </a:p>
        </p:txBody>
      </p:sp>
      <p:sp>
        <p:nvSpPr>
          <p:cNvPr id="6" name="Θέση υποσέλιδου 5"/>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17</a:t>
            </a:fld>
            <a:endParaRPr lang="el-GR" dirty="0"/>
          </a:p>
        </p:txBody>
      </p:sp>
      <p:graphicFrame>
        <p:nvGraphicFramePr>
          <p:cNvPr id="10" name="Θέση περιεχομένου 9"/>
          <p:cNvGraphicFramePr>
            <a:graphicFrameLocks noGrp="1"/>
          </p:cNvGraphicFramePr>
          <p:nvPr>
            <p:ph sz="half" idx="4294967295"/>
            <p:extLst>
              <p:ext uri="{D42A27DB-BD31-4B8C-83A1-F6EECF244321}">
                <p14:modId xmlns:p14="http://schemas.microsoft.com/office/powerpoint/2010/main" val="3553102135"/>
              </p:ext>
            </p:extLst>
          </p:nvPr>
        </p:nvGraphicFramePr>
        <p:xfrm>
          <a:off x="0" y="1844675"/>
          <a:ext cx="5703888" cy="4478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Θέση περιεχομένου 10"/>
          <p:cNvGraphicFramePr>
            <a:graphicFrameLocks noGrp="1"/>
          </p:cNvGraphicFramePr>
          <p:nvPr>
            <p:ph sz="half" idx="4294967295"/>
            <p:extLst>
              <p:ext uri="{D42A27DB-BD31-4B8C-83A1-F6EECF244321}">
                <p14:modId xmlns:p14="http://schemas.microsoft.com/office/powerpoint/2010/main" val="1275698927"/>
              </p:ext>
            </p:extLst>
          </p:nvPr>
        </p:nvGraphicFramePr>
        <p:xfrm>
          <a:off x="6465888" y="1844675"/>
          <a:ext cx="5726112" cy="4478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4" name="Διάγραμμα 3"/>
          <p:cNvGraphicFramePr/>
          <p:nvPr>
            <p:extLst>
              <p:ext uri="{D42A27DB-BD31-4B8C-83A1-F6EECF244321}">
                <p14:modId xmlns:p14="http://schemas.microsoft.com/office/powerpoint/2010/main" val="3628266632"/>
              </p:ext>
            </p:extLst>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9557083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r>
              <a:rPr lang="el-GR" smtClean="0"/>
              <a:t>MBA - NEGOTIATIONS </a:t>
            </a:r>
            <a:endParaRPr lang="el-GR" dirty="0"/>
          </a:p>
        </p:txBody>
      </p:sp>
      <p:sp>
        <p:nvSpPr>
          <p:cNvPr id="6" name="Θέση υποσέλιδου 5"/>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18</a:t>
            </a:fld>
            <a:endParaRPr lang="el-GR" dirty="0"/>
          </a:p>
        </p:txBody>
      </p:sp>
      <p:graphicFrame>
        <p:nvGraphicFramePr>
          <p:cNvPr id="10" name="Θέση περιεχομένου 9"/>
          <p:cNvGraphicFramePr>
            <a:graphicFrameLocks noGrp="1"/>
          </p:cNvGraphicFramePr>
          <p:nvPr>
            <p:ph sz="half" idx="4294967295"/>
            <p:extLst>
              <p:ext uri="{D42A27DB-BD31-4B8C-83A1-F6EECF244321}">
                <p14:modId xmlns:p14="http://schemas.microsoft.com/office/powerpoint/2010/main" val="2492526779"/>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Διάγραμμα 7"/>
          <p:cNvGraphicFramePr/>
          <p:nvPr>
            <p:extLst>
              <p:ext uri="{D42A27DB-BD31-4B8C-83A1-F6EECF244321}">
                <p14:modId xmlns:p14="http://schemas.microsoft.com/office/powerpoint/2010/main" val="132876261"/>
              </p:ext>
            </p:extLst>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516132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r>
              <a:rPr lang="el-GR" smtClean="0"/>
              <a:t>MBA - NEGOTIATIONS </a:t>
            </a:r>
            <a:endParaRPr lang="el-GR" dirty="0"/>
          </a:p>
        </p:txBody>
      </p:sp>
      <p:sp>
        <p:nvSpPr>
          <p:cNvPr id="6" name="Θέση υποσέλιδου 5"/>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19</a:t>
            </a:fld>
            <a:endParaRPr lang="el-GR" dirty="0"/>
          </a:p>
        </p:txBody>
      </p:sp>
      <p:graphicFrame>
        <p:nvGraphicFramePr>
          <p:cNvPr id="9" name="Θέση περιεχομένου 8"/>
          <p:cNvGraphicFramePr>
            <a:graphicFrameLocks noGrp="1"/>
          </p:cNvGraphicFramePr>
          <p:nvPr>
            <p:ph sz="half" idx="4294967295"/>
            <p:extLst>
              <p:ext uri="{D42A27DB-BD31-4B8C-83A1-F6EECF244321}">
                <p14:modId xmlns:p14="http://schemas.microsoft.com/office/powerpoint/2010/main" val="1905129831"/>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Διάγραμμα 7"/>
          <p:cNvGraphicFramePr/>
          <p:nvPr>
            <p:extLst>
              <p:ext uri="{D42A27DB-BD31-4B8C-83A1-F6EECF244321}">
                <p14:modId xmlns:p14="http://schemas.microsoft.com/office/powerpoint/2010/main" val="1778272674"/>
              </p:ext>
            </p:extLst>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83766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l-GR" u="sng" dirty="0" smtClean="0"/>
              <a:t>ΑΤΖΕΝΤΑ</a:t>
            </a:r>
            <a:endParaRPr lang="el-GR" u="sng" dirty="0"/>
          </a:p>
        </p:txBody>
      </p:sp>
      <p:sp>
        <p:nvSpPr>
          <p:cNvPr id="21" name="Content Placeholder 20"/>
          <p:cNvSpPr>
            <a:spLocks noGrp="1"/>
          </p:cNvSpPr>
          <p:nvPr>
            <p:ph idx="1"/>
          </p:nvPr>
        </p:nvSpPr>
        <p:spPr/>
        <p:txBody>
          <a:bodyPr/>
          <a:lstStyle/>
          <a:p>
            <a:r>
              <a:rPr lang="el-GR" sz="3200" dirty="0" smtClean="0"/>
              <a:t>Τι </a:t>
            </a:r>
            <a:r>
              <a:rPr lang="el-GR" sz="3200" dirty="0"/>
              <a:t>είναι αυτοεκτίμηση και </a:t>
            </a:r>
            <a:r>
              <a:rPr lang="el-GR" sz="3200" dirty="0" smtClean="0"/>
              <a:t>ποιος ο ρόλος της στη διαπραγμάτευση</a:t>
            </a:r>
            <a:r>
              <a:rPr lang="el-GR" sz="3200" dirty="0" smtClean="0"/>
              <a:t>?</a:t>
            </a:r>
          </a:p>
          <a:p>
            <a:r>
              <a:rPr lang="el-GR" sz="3200" dirty="0" smtClean="0"/>
              <a:t>Ποιος ο ρόλος της τελειοθηρίας στις διαπραγματεύσεις? </a:t>
            </a:r>
            <a:endParaRPr lang="el-GR" sz="3200" dirty="0"/>
          </a:p>
          <a:p>
            <a:r>
              <a:rPr lang="el-GR" sz="3200" dirty="0" smtClean="0"/>
              <a:t>Έμφαση δίνεται στα </a:t>
            </a:r>
            <a:r>
              <a:rPr lang="el-GR" sz="3200" dirty="0"/>
              <a:t>σχήματα </a:t>
            </a:r>
            <a:r>
              <a:rPr lang="el-GR" sz="3200" dirty="0" smtClean="0"/>
              <a:t> &amp; τις γνωσιακές λειτουργίες </a:t>
            </a:r>
            <a:r>
              <a:rPr lang="el-GR" sz="3200" dirty="0"/>
              <a:t>και </a:t>
            </a:r>
            <a:r>
              <a:rPr lang="el-GR" sz="3200" dirty="0" smtClean="0"/>
              <a:t>πως αυτές δημιουργούνται από τις πρώιμες εμπειρίες μάθησης.</a:t>
            </a:r>
            <a:endParaRPr lang="el-GR" sz="3200" dirty="0"/>
          </a:p>
        </p:txBody>
      </p:sp>
      <p:sp>
        <p:nvSpPr>
          <p:cNvPr id="4" name="Date Placeholder 3"/>
          <p:cNvSpPr>
            <a:spLocks noGrp="1"/>
          </p:cNvSpPr>
          <p:nvPr>
            <p:ph type="dt" sz="half" idx="10"/>
          </p:nvPr>
        </p:nvSpPr>
        <p:spPr/>
        <p:txBody>
          <a:bodyPr/>
          <a:lstStyle/>
          <a:p>
            <a:r>
              <a:rPr lang="el-GR" smtClean="0">
                <a:solidFill>
                  <a:schemeClr val="bg1"/>
                </a:solidFill>
              </a:rPr>
              <a:t>MBA - NEGOTIATIONS </a:t>
            </a:r>
            <a:endParaRPr lang="el-GR" dirty="0">
              <a:solidFill>
                <a:schemeClr val="bg1"/>
              </a:solidFill>
            </a:endParaRPr>
          </a:p>
        </p:txBody>
      </p:sp>
      <p:sp>
        <p:nvSpPr>
          <p:cNvPr id="5" name="Footer Placeholder 4"/>
          <p:cNvSpPr>
            <a:spLocks noGrp="1"/>
          </p:cNvSpPr>
          <p:nvPr>
            <p:ph type="ftr" sz="quarter" idx="11"/>
          </p:nvPr>
        </p:nvSpPr>
        <p:spPr/>
        <p:txBody>
          <a:bodyPr/>
          <a:lstStyle/>
          <a:p>
            <a:r>
              <a:rPr lang="el-GR" smtClean="0">
                <a:solidFill>
                  <a:schemeClr val="bg1"/>
                </a:solidFill>
              </a:rPr>
              <a:t>Ενότητα: Ψυχολογία στις Διαπραγματεύσεις </a:t>
            </a:r>
            <a:endParaRPr lang="el-GR" dirty="0" smtClean="0">
              <a:solidFill>
                <a:schemeClr val="bg1"/>
              </a:solidFill>
            </a:endParaRPr>
          </a:p>
        </p:txBody>
      </p:sp>
      <p:sp>
        <p:nvSpPr>
          <p:cNvPr id="6" name="Slide Number Placeholder 5"/>
          <p:cNvSpPr>
            <a:spLocks noGrp="1"/>
          </p:cNvSpPr>
          <p:nvPr>
            <p:ph type="sldNum" sz="quarter" idx="12"/>
          </p:nvPr>
        </p:nvSpPr>
        <p:spPr/>
        <p:txBody>
          <a:bodyPr/>
          <a:lstStyle/>
          <a:p>
            <a:fld id="{5AA7FB72-63D2-4FA2-9194-5AB75CCAE710}" type="slidenum">
              <a:rPr lang="el-GR" smtClean="0"/>
              <a:pPr/>
              <a:t>2</a:t>
            </a:fld>
            <a:endParaRPr lang="el-GR" dirty="0"/>
          </a:p>
        </p:txBody>
      </p:sp>
    </p:spTree>
    <p:extLst>
      <p:ext uri="{BB962C8B-B14F-4D97-AF65-F5344CB8AC3E}">
        <p14:creationId xmlns:p14="http://schemas.microsoft.com/office/powerpoint/2010/main" val="541199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fade">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xEl>
                                              <p:pRg st="1" end="1"/>
                                            </p:txEl>
                                          </p:spTgt>
                                        </p:tgtEl>
                                        <p:attrNameLst>
                                          <p:attrName>style.visibility</p:attrName>
                                        </p:attrNameLst>
                                      </p:cBhvr>
                                      <p:to>
                                        <p:strVal val="visible"/>
                                      </p:to>
                                    </p:set>
                                    <p:animEffect transition="in" filter="fade">
                                      <p:cBhvr>
                                        <p:cTn id="12" dur="500"/>
                                        <p:tgtEl>
                                          <p:spTgt spid="2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
                                            <p:txEl>
                                              <p:pRg st="2" end="2"/>
                                            </p:txEl>
                                          </p:spTgt>
                                        </p:tgtEl>
                                        <p:attrNameLst>
                                          <p:attrName>style.visibility</p:attrName>
                                        </p:attrNameLst>
                                      </p:cBhvr>
                                      <p:to>
                                        <p:strVal val="visible"/>
                                      </p:to>
                                    </p:set>
                                    <p:animEffect transition="in" filter="fade">
                                      <p:cBhvr>
                                        <p:cTn id="17" dur="500"/>
                                        <p:tgtEl>
                                          <p:spTgt spid="2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solidFill>
                  <a:srgbClr val="FFC000"/>
                </a:solidFill>
              </a:rPr>
              <a:t>MBA - NEGOTIATIONS </a:t>
            </a:r>
            <a:endParaRPr lang="el-GR" dirty="0">
              <a:solidFill>
                <a:srgbClr val="FFC000"/>
              </a:solidFill>
            </a:endParaRPr>
          </a:p>
        </p:txBody>
      </p:sp>
      <p:sp>
        <p:nvSpPr>
          <p:cNvPr id="7" name="Θέση υποσέλιδου 6"/>
          <p:cNvSpPr>
            <a:spLocks noGrp="1"/>
          </p:cNvSpPr>
          <p:nvPr>
            <p:ph type="ftr" sz="quarter" idx="11"/>
          </p:nvPr>
        </p:nvSpPr>
        <p:spPr/>
        <p:txBody>
          <a:bodyPr/>
          <a:lstStyle/>
          <a:p>
            <a:r>
              <a:rPr lang="el-GR" dirty="0" smtClean="0">
                <a:solidFill>
                  <a:srgbClr val="FFC000"/>
                </a:solidFill>
              </a:rPr>
              <a:t>Ενότητα: Ψυχολογία στις Διαπραγματεύσεις </a:t>
            </a:r>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20</a:t>
            </a:fld>
            <a:endParaRPr lang="el-GR" dirty="0"/>
          </a:p>
        </p:txBody>
      </p:sp>
      <p:graphicFrame>
        <p:nvGraphicFramePr>
          <p:cNvPr id="3" name="Θέση περιεχομένου 2"/>
          <p:cNvGraphicFramePr>
            <a:graphicFrameLocks noGrp="1"/>
          </p:cNvGraphicFramePr>
          <p:nvPr>
            <p:ph sz="half" idx="4294967295"/>
            <p:extLst>
              <p:ext uri="{D42A27DB-BD31-4B8C-83A1-F6EECF244321}">
                <p14:modId xmlns:p14="http://schemas.microsoft.com/office/powerpoint/2010/main" val="3148906619"/>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Διάγραμμα 1"/>
          <p:cNvGraphicFramePr/>
          <p:nvPr>
            <p:extLst>
              <p:ext uri="{D42A27DB-BD31-4B8C-83A1-F6EECF244321}">
                <p14:modId xmlns:p14="http://schemas.microsoft.com/office/powerpoint/2010/main" val="955384646"/>
              </p:ext>
            </p:extLst>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522472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solidFill>
                  <a:srgbClr val="FFC000"/>
                </a:solidFill>
              </a:rPr>
              <a:t>MBA - NEGOTIATIONS </a:t>
            </a:r>
            <a:endParaRPr lang="el-GR" dirty="0">
              <a:solidFill>
                <a:srgbClr val="FFC000"/>
              </a:solidFill>
            </a:endParaRPr>
          </a:p>
        </p:txBody>
      </p:sp>
      <p:sp>
        <p:nvSpPr>
          <p:cNvPr id="7" name="Θέση υποσέλιδου 6"/>
          <p:cNvSpPr>
            <a:spLocks noGrp="1"/>
          </p:cNvSpPr>
          <p:nvPr>
            <p:ph type="ftr" sz="quarter" idx="11"/>
          </p:nvPr>
        </p:nvSpPr>
        <p:spPr/>
        <p:txBody>
          <a:bodyPr/>
          <a:lstStyle/>
          <a:p>
            <a:r>
              <a:rPr lang="el-GR" dirty="0" smtClean="0">
                <a:solidFill>
                  <a:srgbClr val="FFC000"/>
                </a:solidFill>
              </a:rPr>
              <a:t>Ενότητα: Ψυχολογία στις Διαπραγματεύσεις </a:t>
            </a:r>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21</a:t>
            </a:fld>
            <a:endParaRPr lang="el-GR" dirty="0"/>
          </a:p>
        </p:txBody>
      </p:sp>
      <p:graphicFrame>
        <p:nvGraphicFramePr>
          <p:cNvPr id="3" name="Θέση περιεχομένου 2"/>
          <p:cNvGraphicFramePr>
            <a:graphicFrameLocks noGrp="1"/>
          </p:cNvGraphicFramePr>
          <p:nvPr>
            <p:ph sz="half" idx="4294967295"/>
            <p:extLst>
              <p:ext uri="{D42A27DB-BD31-4B8C-83A1-F6EECF244321}">
                <p14:modId xmlns:p14="http://schemas.microsoft.com/office/powerpoint/2010/main" val="207209545"/>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Διάγραμμα 1"/>
          <p:cNvGraphicFramePr/>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844401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t>MBA - NEGOTIATIONS </a:t>
            </a:r>
            <a:endParaRPr lang="el-GR" dirty="0"/>
          </a:p>
        </p:txBody>
      </p:sp>
      <p:sp>
        <p:nvSpPr>
          <p:cNvPr id="7" name="Θέση υποσέλιδου 6"/>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22</a:t>
            </a:fld>
            <a:endParaRPr lang="el-GR" dirty="0"/>
          </a:p>
        </p:txBody>
      </p:sp>
      <p:graphicFrame>
        <p:nvGraphicFramePr>
          <p:cNvPr id="3" name="Θέση περιεχομένου 2"/>
          <p:cNvGraphicFramePr>
            <a:graphicFrameLocks noGrp="1"/>
          </p:cNvGraphicFramePr>
          <p:nvPr>
            <p:ph sz="half" idx="4294967295"/>
            <p:extLst>
              <p:ext uri="{D42A27DB-BD31-4B8C-83A1-F6EECF244321}">
                <p14:modId xmlns:p14="http://schemas.microsoft.com/office/powerpoint/2010/main" val="2501806928"/>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Διάγραμμα 1"/>
          <p:cNvGraphicFramePr/>
          <p:nvPr>
            <p:extLst>
              <p:ext uri="{D42A27DB-BD31-4B8C-83A1-F6EECF244321}">
                <p14:modId xmlns:p14="http://schemas.microsoft.com/office/powerpoint/2010/main" val="2893163037"/>
              </p:ext>
            </p:extLst>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238103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3"/>
          <p:cNvSpPr>
            <a:spLocks noGrp="1"/>
          </p:cNvSpPr>
          <p:nvPr>
            <p:ph type="dt" sz="half" idx="10"/>
          </p:nvPr>
        </p:nvSpPr>
        <p:spPr/>
        <p:txBody>
          <a:bodyPr/>
          <a:lstStyle/>
          <a:p>
            <a:r>
              <a:rPr lang="el-GR" smtClean="0">
                <a:solidFill>
                  <a:schemeClr val="bg1"/>
                </a:solidFill>
              </a:rPr>
              <a:t>MBA - NEGOTIATIONS </a:t>
            </a:r>
            <a:endParaRPr lang="el-GR" dirty="0">
              <a:solidFill>
                <a:schemeClr val="bg1"/>
              </a:solidFill>
            </a:endParaRPr>
          </a:p>
        </p:txBody>
      </p:sp>
      <p:sp>
        <p:nvSpPr>
          <p:cNvPr id="13" name="Footer Placeholder 4"/>
          <p:cNvSpPr>
            <a:spLocks noGrp="1"/>
          </p:cNvSpPr>
          <p:nvPr>
            <p:ph type="ftr" sz="quarter" idx="11"/>
          </p:nvPr>
        </p:nvSpPr>
        <p:spPr/>
        <p:txBody>
          <a:bodyPr/>
          <a:lstStyle/>
          <a:p>
            <a:r>
              <a:rPr lang="el-GR" smtClean="0">
                <a:solidFill>
                  <a:schemeClr val="bg1"/>
                </a:solidFill>
              </a:rPr>
              <a:t>Ενότητα: Ψυχολογία στις Διαπραγματεύσεις </a:t>
            </a:r>
            <a:endParaRPr lang="el-GR" dirty="0" smtClean="0">
              <a:solidFill>
                <a:schemeClr val="bg1"/>
              </a:solidFill>
            </a:endParaRPr>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23</a:t>
            </a:fld>
            <a:endParaRPr lang="el-GR" dirty="0"/>
          </a:p>
        </p:txBody>
      </p:sp>
      <p:graphicFrame>
        <p:nvGraphicFramePr>
          <p:cNvPr id="4" name="Θέση περιεχομένου 3"/>
          <p:cNvGraphicFramePr>
            <a:graphicFrameLocks noGrp="1"/>
          </p:cNvGraphicFramePr>
          <p:nvPr>
            <p:ph sz="half" idx="4294967295"/>
            <p:extLst>
              <p:ext uri="{D42A27DB-BD31-4B8C-83A1-F6EECF244321}">
                <p14:modId xmlns:p14="http://schemas.microsoft.com/office/powerpoint/2010/main" val="2068874201"/>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Διάγραμμα 1"/>
          <p:cNvGraphicFramePr/>
          <p:nvPr>
            <p:extLst>
              <p:ext uri="{D42A27DB-BD31-4B8C-83A1-F6EECF244321}">
                <p14:modId xmlns:p14="http://schemas.microsoft.com/office/powerpoint/2010/main" val="3829672195"/>
              </p:ext>
            </p:extLst>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497885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3"/>
          <p:cNvSpPr>
            <a:spLocks noGrp="1"/>
          </p:cNvSpPr>
          <p:nvPr>
            <p:ph type="dt" sz="half" idx="10"/>
          </p:nvPr>
        </p:nvSpPr>
        <p:spPr/>
        <p:txBody>
          <a:bodyPr/>
          <a:lstStyle/>
          <a:p>
            <a:r>
              <a:rPr lang="el-GR" smtClean="0">
                <a:solidFill>
                  <a:schemeClr val="bg1"/>
                </a:solidFill>
              </a:rPr>
              <a:t>MBA - NEGOTIATIONS </a:t>
            </a:r>
            <a:endParaRPr lang="el-GR" dirty="0">
              <a:solidFill>
                <a:schemeClr val="bg1"/>
              </a:solidFill>
            </a:endParaRPr>
          </a:p>
        </p:txBody>
      </p:sp>
      <p:sp>
        <p:nvSpPr>
          <p:cNvPr id="9" name="Footer Placeholder 4"/>
          <p:cNvSpPr>
            <a:spLocks noGrp="1"/>
          </p:cNvSpPr>
          <p:nvPr>
            <p:ph type="ftr" sz="quarter" idx="11"/>
          </p:nvPr>
        </p:nvSpPr>
        <p:spPr/>
        <p:txBody>
          <a:bodyPr/>
          <a:lstStyle/>
          <a:p>
            <a:r>
              <a:rPr lang="el-GR" smtClean="0">
                <a:solidFill>
                  <a:schemeClr val="bg1"/>
                </a:solidFill>
              </a:rPr>
              <a:t>Ενότητα: Ψυχολογία στις Διαπραγματεύσεις </a:t>
            </a:r>
            <a:endParaRPr lang="el-GR" dirty="0" smtClean="0">
              <a:solidFill>
                <a:schemeClr val="bg1"/>
              </a:solidFill>
            </a:endParaRPr>
          </a:p>
        </p:txBody>
      </p:sp>
      <p:sp>
        <p:nvSpPr>
          <p:cNvPr id="6" name="Slide Number Placeholder 5"/>
          <p:cNvSpPr>
            <a:spLocks noGrp="1"/>
          </p:cNvSpPr>
          <p:nvPr>
            <p:ph type="sldNum" sz="quarter" idx="12"/>
          </p:nvPr>
        </p:nvSpPr>
        <p:spPr/>
        <p:txBody>
          <a:bodyPr/>
          <a:lstStyle/>
          <a:p>
            <a:fld id="{5AA7FB72-63D2-4FA2-9194-5AB75CCAE710}" type="slidenum">
              <a:rPr lang="el-GR" smtClean="0"/>
              <a:pPr/>
              <a:t>24</a:t>
            </a:fld>
            <a:endParaRPr lang="el-GR" dirty="0"/>
          </a:p>
        </p:txBody>
      </p:sp>
      <p:graphicFrame>
        <p:nvGraphicFramePr>
          <p:cNvPr id="5" name="Θέση περιεχομένου 4"/>
          <p:cNvGraphicFramePr>
            <a:graphicFrameLocks noGrp="1"/>
          </p:cNvGraphicFramePr>
          <p:nvPr>
            <p:ph sz="half" idx="4294967295"/>
            <p:extLst>
              <p:ext uri="{D42A27DB-BD31-4B8C-83A1-F6EECF244321}">
                <p14:modId xmlns:p14="http://schemas.microsoft.com/office/powerpoint/2010/main" val="699887300"/>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Διάγραμμα 3"/>
          <p:cNvGraphicFramePr/>
          <p:nvPr>
            <p:extLst>
              <p:ext uri="{D42A27DB-BD31-4B8C-83A1-F6EECF244321}">
                <p14:modId xmlns:p14="http://schemas.microsoft.com/office/powerpoint/2010/main" val="1660697245"/>
              </p:ext>
            </p:extLst>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3570162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3"/>
          <p:cNvSpPr>
            <a:spLocks noGrp="1"/>
          </p:cNvSpPr>
          <p:nvPr>
            <p:ph type="dt" sz="half" idx="10"/>
          </p:nvPr>
        </p:nvSpPr>
        <p:spPr/>
        <p:txBody>
          <a:bodyPr/>
          <a:lstStyle/>
          <a:p>
            <a:r>
              <a:rPr lang="el-GR" smtClean="0">
                <a:solidFill>
                  <a:schemeClr val="bg1"/>
                </a:solidFill>
              </a:rPr>
              <a:t>MBA - NEGOTIATIONS </a:t>
            </a:r>
            <a:endParaRPr lang="el-GR" dirty="0">
              <a:solidFill>
                <a:schemeClr val="bg1"/>
              </a:solidFill>
            </a:endParaRPr>
          </a:p>
        </p:txBody>
      </p:sp>
      <p:sp>
        <p:nvSpPr>
          <p:cNvPr id="11" name="Footer Placeholder 4"/>
          <p:cNvSpPr>
            <a:spLocks noGrp="1"/>
          </p:cNvSpPr>
          <p:nvPr>
            <p:ph type="ftr" sz="quarter" idx="11"/>
          </p:nvPr>
        </p:nvSpPr>
        <p:spPr/>
        <p:txBody>
          <a:bodyPr/>
          <a:lstStyle/>
          <a:p>
            <a:r>
              <a:rPr lang="el-GR" smtClean="0">
                <a:solidFill>
                  <a:schemeClr val="bg1"/>
                </a:solidFill>
              </a:rPr>
              <a:t>Ενότητα: Ψυχολογία στις Διαπραγματεύσεις </a:t>
            </a:r>
            <a:endParaRPr lang="el-GR" dirty="0" smtClean="0">
              <a:solidFill>
                <a:schemeClr val="bg1"/>
              </a:solidFill>
            </a:endParaRPr>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25</a:t>
            </a:fld>
            <a:endParaRPr lang="el-GR" dirty="0"/>
          </a:p>
        </p:txBody>
      </p:sp>
      <p:graphicFrame>
        <p:nvGraphicFramePr>
          <p:cNvPr id="5" name="Θέση περιεχομένου 4"/>
          <p:cNvGraphicFramePr>
            <a:graphicFrameLocks noGrp="1"/>
          </p:cNvGraphicFramePr>
          <p:nvPr>
            <p:ph sz="half" idx="4294967295"/>
            <p:extLst>
              <p:ext uri="{D42A27DB-BD31-4B8C-83A1-F6EECF244321}">
                <p14:modId xmlns:p14="http://schemas.microsoft.com/office/powerpoint/2010/main" val="1456894689"/>
              </p:ext>
            </p:extLst>
          </p:nvPr>
        </p:nvGraphicFramePr>
        <p:xfrm>
          <a:off x="0" y="1844675"/>
          <a:ext cx="5703888" cy="4478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Θέση περιεχομένου 5"/>
          <p:cNvGraphicFramePr>
            <a:graphicFrameLocks noGrp="1"/>
          </p:cNvGraphicFramePr>
          <p:nvPr>
            <p:ph sz="half" idx="4294967295"/>
            <p:extLst>
              <p:ext uri="{D42A27DB-BD31-4B8C-83A1-F6EECF244321}">
                <p14:modId xmlns:p14="http://schemas.microsoft.com/office/powerpoint/2010/main" val="4240589938"/>
              </p:ext>
            </p:extLst>
          </p:nvPr>
        </p:nvGraphicFramePr>
        <p:xfrm>
          <a:off x="6207125" y="1604963"/>
          <a:ext cx="5984875" cy="47180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3" name="Διάγραμμα 2"/>
          <p:cNvGraphicFramePr/>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8391871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3"/>
          <p:cNvSpPr>
            <a:spLocks noGrp="1"/>
          </p:cNvSpPr>
          <p:nvPr>
            <p:ph type="dt" sz="half" idx="10"/>
          </p:nvPr>
        </p:nvSpPr>
        <p:spPr/>
        <p:txBody>
          <a:bodyPr/>
          <a:lstStyle/>
          <a:p>
            <a:r>
              <a:rPr lang="el-GR" smtClean="0">
                <a:solidFill>
                  <a:schemeClr val="bg1"/>
                </a:solidFill>
              </a:rPr>
              <a:t>MBA - NEGOTIATIONS </a:t>
            </a:r>
            <a:endParaRPr lang="el-GR" dirty="0">
              <a:solidFill>
                <a:schemeClr val="bg1"/>
              </a:solidFill>
            </a:endParaRPr>
          </a:p>
        </p:txBody>
      </p:sp>
      <p:sp>
        <p:nvSpPr>
          <p:cNvPr id="12" name="Footer Placeholder 4"/>
          <p:cNvSpPr>
            <a:spLocks noGrp="1"/>
          </p:cNvSpPr>
          <p:nvPr>
            <p:ph type="ftr" sz="quarter" idx="11"/>
          </p:nvPr>
        </p:nvSpPr>
        <p:spPr/>
        <p:txBody>
          <a:bodyPr/>
          <a:lstStyle/>
          <a:p>
            <a:r>
              <a:rPr lang="el-GR" smtClean="0">
                <a:solidFill>
                  <a:schemeClr val="bg1"/>
                </a:solidFill>
              </a:rPr>
              <a:t>Ενότητα: Ψυχολογία στις Διαπραγματεύσεις </a:t>
            </a:r>
            <a:endParaRPr lang="el-GR" dirty="0" smtClean="0">
              <a:solidFill>
                <a:schemeClr val="bg1"/>
              </a:solidFill>
            </a:endParaRPr>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26</a:t>
            </a:fld>
            <a:endParaRPr lang="el-GR" dirty="0"/>
          </a:p>
        </p:txBody>
      </p:sp>
      <p:graphicFrame>
        <p:nvGraphicFramePr>
          <p:cNvPr id="4" name="Θέση περιεχομένου 3"/>
          <p:cNvGraphicFramePr>
            <a:graphicFrameLocks noGrp="1"/>
          </p:cNvGraphicFramePr>
          <p:nvPr>
            <p:ph sz="half" idx="4294967295"/>
            <p:extLst>
              <p:ext uri="{D42A27DB-BD31-4B8C-83A1-F6EECF244321}">
                <p14:modId xmlns:p14="http://schemas.microsoft.com/office/powerpoint/2010/main" val="152078292"/>
              </p:ext>
            </p:extLst>
          </p:nvPr>
        </p:nvGraphicFramePr>
        <p:xfrm>
          <a:off x="0" y="1930400"/>
          <a:ext cx="5703888" cy="4392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Θέση περιεχομένου 4"/>
          <p:cNvGraphicFramePr>
            <a:graphicFrameLocks noGrp="1"/>
          </p:cNvGraphicFramePr>
          <p:nvPr>
            <p:ph sz="half" idx="4294967295"/>
            <p:extLst>
              <p:ext uri="{D42A27DB-BD31-4B8C-83A1-F6EECF244321}">
                <p14:modId xmlns:p14="http://schemas.microsoft.com/office/powerpoint/2010/main" val="39123066"/>
              </p:ext>
            </p:extLst>
          </p:nvPr>
        </p:nvGraphicFramePr>
        <p:xfrm>
          <a:off x="6465888" y="2032000"/>
          <a:ext cx="5726112" cy="429101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 name="Διάγραμμα 1"/>
          <p:cNvGraphicFramePr/>
          <p:nvPr/>
        </p:nvGraphicFramePr>
        <p:xfrm>
          <a:off x="315763" y="324486"/>
          <a:ext cx="11582837" cy="93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6357747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3"/>
          <p:cNvSpPr>
            <a:spLocks noGrp="1"/>
          </p:cNvSpPr>
          <p:nvPr>
            <p:ph type="dt" sz="half" idx="10"/>
          </p:nvPr>
        </p:nvSpPr>
        <p:spPr/>
        <p:txBody>
          <a:bodyPr/>
          <a:lstStyle/>
          <a:p>
            <a:r>
              <a:rPr lang="el-GR" smtClean="0">
                <a:solidFill>
                  <a:schemeClr val="bg1"/>
                </a:solidFill>
              </a:rPr>
              <a:t>MBA - NEGOTIATIONS </a:t>
            </a:r>
            <a:endParaRPr lang="el-GR" dirty="0">
              <a:solidFill>
                <a:schemeClr val="bg1"/>
              </a:solidFill>
            </a:endParaRPr>
          </a:p>
        </p:txBody>
      </p:sp>
      <p:sp>
        <p:nvSpPr>
          <p:cNvPr id="10" name="Footer Placeholder 4"/>
          <p:cNvSpPr>
            <a:spLocks noGrp="1"/>
          </p:cNvSpPr>
          <p:nvPr>
            <p:ph type="ftr" sz="quarter" idx="11"/>
          </p:nvPr>
        </p:nvSpPr>
        <p:spPr/>
        <p:txBody>
          <a:bodyPr/>
          <a:lstStyle/>
          <a:p>
            <a:r>
              <a:rPr lang="el-GR" smtClean="0">
                <a:solidFill>
                  <a:schemeClr val="bg1"/>
                </a:solidFill>
              </a:rPr>
              <a:t>Ενότητα: Ψυχολογία στις Διαπραγματεύσεις </a:t>
            </a:r>
            <a:endParaRPr lang="el-GR" dirty="0" smtClean="0">
              <a:solidFill>
                <a:schemeClr val="bg1"/>
              </a:solidFill>
            </a:endParaRPr>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27</a:t>
            </a:fld>
            <a:endParaRPr lang="el-GR" dirty="0"/>
          </a:p>
        </p:txBody>
      </p:sp>
      <p:graphicFrame>
        <p:nvGraphicFramePr>
          <p:cNvPr id="6" name="Θέση περιεχομένου 5"/>
          <p:cNvGraphicFramePr>
            <a:graphicFrameLocks noGrp="1"/>
          </p:cNvGraphicFramePr>
          <p:nvPr>
            <p:ph sz="half" idx="4294967295"/>
            <p:extLst>
              <p:ext uri="{D42A27DB-BD31-4B8C-83A1-F6EECF244321}">
                <p14:modId xmlns:p14="http://schemas.microsoft.com/office/powerpoint/2010/main" val="538084871"/>
              </p:ext>
            </p:extLst>
          </p:nvPr>
        </p:nvGraphicFramePr>
        <p:xfrm>
          <a:off x="0" y="1844675"/>
          <a:ext cx="5703888" cy="4478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Θέση περιεχομένου 6"/>
          <p:cNvGraphicFramePr>
            <a:graphicFrameLocks noGrp="1"/>
          </p:cNvGraphicFramePr>
          <p:nvPr>
            <p:ph sz="half" idx="4294967295"/>
            <p:extLst>
              <p:ext uri="{D42A27DB-BD31-4B8C-83A1-F6EECF244321}">
                <p14:modId xmlns:p14="http://schemas.microsoft.com/office/powerpoint/2010/main" val="384479560"/>
              </p:ext>
            </p:extLst>
          </p:nvPr>
        </p:nvGraphicFramePr>
        <p:xfrm>
          <a:off x="6465888" y="1844675"/>
          <a:ext cx="5726112" cy="4478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5" name="Διάγραμμα 4"/>
          <p:cNvGraphicFramePr/>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0461437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3"/>
          <p:cNvSpPr>
            <a:spLocks noGrp="1"/>
          </p:cNvSpPr>
          <p:nvPr>
            <p:ph type="dt" sz="half" idx="10"/>
          </p:nvPr>
        </p:nvSpPr>
        <p:spPr/>
        <p:txBody>
          <a:bodyPr/>
          <a:lstStyle/>
          <a:p>
            <a:r>
              <a:rPr lang="el-GR" smtClean="0">
                <a:solidFill>
                  <a:schemeClr val="bg1"/>
                </a:solidFill>
              </a:rPr>
              <a:t>MBA - NEGOTIATIONS </a:t>
            </a:r>
            <a:endParaRPr lang="el-GR" dirty="0">
              <a:solidFill>
                <a:schemeClr val="bg1"/>
              </a:solidFill>
            </a:endParaRPr>
          </a:p>
        </p:txBody>
      </p:sp>
      <p:sp>
        <p:nvSpPr>
          <p:cNvPr id="13" name="Footer Placeholder 4"/>
          <p:cNvSpPr>
            <a:spLocks noGrp="1"/>
          </p:cNvSpPr>
          <p:nvPr>
            <p:ph type="ftr" sz="quarter" idx="11"/>
          </p:nvPr>
        </p:nvSpPr>
        <p:spPr/>
        <p:txBody>
          <a:bodyPr/>
          <a:lstStyle/>
          <a:p>
            <a:r>
              <a:rPr lang="el-GR" smtClean="0">
                <a:solidFill>
                  <a:schemeClr val="bg1"/>
                </a:solidFill>
              </a:rPr>
              <a:t>Ενότητα: Ψυχολογία στις Διαπραγματεύσεις </a:t>
            </a:r>
            <a:endParaRPr lang="el-GR" dirty="0" smtClean="0">
              <a:solidFill>
                <a:schemeClr val="bg1"/>
              </a:solidFill>
            </a:endParaRPr>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28</a:t>
            </a:fld>
            <a:endParaRPr lang="el-GR" dirty="0"/>
          </a:p>
        </p:txBody>
      </p:sp>
      <p:graphicFrame>
        <p:nvGraphicFramePr>
          <p:cNvPr id="3" name="Θέση περιεχομένου 2"/>
          <p:cNvGraphicFramePr>
            <a:graphicFrameLocks noGrp="1"/>
          </p:cNvGraphicFramePr>
          <p:nvPr>
            <p:ph sz="half" idx="4294967295"/>
            <p:extLst>
              <p:ext uri="{D42A27DB-BD31-4B8C-83A1-F6EECF244321}">
                <p14:modId xmlns:p14="http://schemas.microsoft.com/office/powerpoint/2010/main" val="3536855483"/>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Διάγραμμα 1"/>
          <p:cNvGraphicFramePr/>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43591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t>MBA - NEGOTIATIONS </a:t>
            </a:r>
            <a:endParaRPr lang="el-GR" dirty="0"/>
          </a:p>
        </p:txBody>
      </p:sp>
      <p:sp>
        <p:nvSpPr>
          <p:cNvPr id="7" name="Θέση υποσέλιδου 6"/>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29</a:t>
            </a:fld>
            <a:endParaRPr lang="el-GR" dirty="0"/>
          </a:p>
        </p:txBody>
      </p:sp>
      <p:graphicFrame>
        <p:nvGraphicFramePr>
          <p:cNvPr id="10" name="Θέση περιεχομένου 9"/>
          <p:cNvGraphicFramePr>
            <a:graphicFrameLocks noGrp="1"/>
          </p:cNvGraphicFramePr>
          <p:nvPr>
            <p:ph sz="half" idx="4294967295"/>
            <p:extLst>
              <p:ext uri="{D42A27DB-BD31-4B8C-83A1-F6EECF244321}">
                <p14:modId xmlns:p14="http://schemas.microsoft.com/office/powerpoint/2010/main" val="1587674578"/>
              </p:ext>
            </p:extLst>
          </p:nvPr>
        </p:nvGraphicFramePr>
        <p:xfrm>
          <a:off x="0" y="1844675"/>
          <a:ext cx="5703888" cy="4478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Θέση περιεχομένου 10"/>
          <p:cNvGraphicFramePr>
            <a:graphicFrameLocks noGrp="1"/>
          </p:cNvGraphicFramePr>
          <p:nvPr>
            <p:ph sz="half" idx="4294967295"/>
            <p:extLst>
              <p:ext uri="{D42A27DB-BD31-4B8C-83A1-F6EECF244321}">
                <p14:modId xmlns:p14="http://schemas.microsoft.com/office/powerpoint/2010/main" val="2695718108"/>
              </p:ext>
            </p:extLst>
          </p:nvPr>
        </p:nvGraphicFramePr>
        <p:xfrm>
          <a:off x="6465888" y="1822450"/>
          <a:ext cx="5726112" cy="4478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Διάγραμμα 8"/>
          <p:cNvGraphicFramePr/>
          <p:nvPr>
            <p:extLst>
              <p:ext uri="{D42A27DB-BD31-4B8C-83A1-F6EECF244321}">
                <p14:modId xmlns:p14="http://schemas.microsoft.com/office/powerpoint/2010/main" val="1636048314"/>
              </p:ext>
            </p:extLst>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577595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Θέση περιεχομένου 12"/>
          <p:cNvGraphicFramePr>
            <a:graphicFrameLocks noGrp="1"/>
          </p:cNvGraphicFramePr>
          <p:nvPr>
            <p:ph idx="1"/>
            <p:extLst>
              <p:ext uri="{D42A27DB-BD31-4B8C-83A1-F6EECF244321}">
                <p14:modId xmlns:p14="http://schemas.microsoft.com/office/powerpoint/2010/main" val="834357388"/>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Θέση ημερομηνίας 5"/>
          <p:cNvSpPr>
            <a:spLocks noGrp="1"/>
          </p:cNvSpPr>
          <p:nvPr>
            <p:ph type="dt" sz="half" idx="10"/>
          </p:nvPr>
        </p:nvSpPr>
        <p:spPr/>
        <p:txBody>
          <a:bodyPr/>
          <a:lstStyle/>
          <a:p>
            <a:r>
              <a:rPr lang="el-GR" smtClean="0"/>
              <a:t>MBA - NEGOTIATIONS </a:t>
            </a:r>
            <a:endParaRPr lang="el-GR" dirty="0"/>
          </a:p>
        </p:txBody>
      </p:sp>
      <p:sp>
        <p:nvSpPr>
          <p:cNvPr id="7" name="Θέση υποσέλιδου 6"/>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3</a:t>
            </a:fld>
            <a:endParaRPr lang="el-GR" dirty="0"/>
          </a:p>
        </p:txBody>
      </p:sp>
      <p:graphicFrame>
        <p:nvGraphicFramePr>
          <p:cNvPr id="12" name="Διάγραμμα 11"/>
          <p:cNvGraphicFramePr/>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848783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3"/>
          <p:cNvSpPr>
            <a:spLocks noGrp="1"/>
          </p:cNvSpPr>
          <p:nvPr>
            <p:ph type="dt" sz="half" idx="10"/>
          </p:nvPr>
        </p:nvSpPr>
        <p:spPr/>
        <p:txBody>
          <a:bodyPr/>
          <a:lstStyle/>
          <a:p>
            <a:r>
              <a:rPr lang="el-GR" smtClean="0">
                <a:solidFill>
                  <a:schemeClr val="bg1"/>
                </a:solidFill>
              </a:rPr>
              <a:t>MBA - NEGOTIATIONS </a:t>
            </a:r>
            <a:endParaRPr lang="el-GR" dirty="0">
              <a:solidFill>
                <a:schemeClr val="bg1"/>
              </a:solidFill>
            </a:endParaRPr>
          </a:p>
        </p:txBody>
      </p:sp>
      <p:sp>
        <p:nvSpPr>
          <p:cNvPr id="10" name="Footer Placeholder 4"/>
          <p:cNvSpPr>
            <a:spLocks noGrp="1"/>
          </p:cNvSpPr>
          <p:nvPr>
            <p:ph type="ftr" sz="quarter" idx="11"/>
          </p:nvPr>
        </p:nvSpPr>
        <p:spPr/>
        <p:txBody>
          <a:bodyPr/>
          <a:lstStyle/>
          <a:p>
            <a:r>
              <a:rPr lang="el-GR" smtClean="0">
                <a:solidFill>
                  <a:schemeClr val="bg1"/>
                </a:solidFill>
              </a:rPr>
              <a:t>Ενότητα: Ψυχολογία στις Διαπραγματεύσεις </a:t>
            </a:r>
            <a:endParaRPr lang="el-GR" dirty="0" smtClean="0">
              <a:solidFill>
                <a:schemeClr val="bg1"/>
              </a:solidFill>
            </a:endParaRPr>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30</a:t>
            </a:fld>
            <a:endParaRPr lang="el-GR" dirty="0"/>
          </a:p>
        </p:txBody>
      </p:sp>
      <p:graphicFrame>
        <p:nvGraphicFramePr>
          <p:cNvPr id="6" name="Θέση περιεχομένου 5"/>
          <p:cNvGraphicFramePr>
            <a:graphicFrameLocks noGrp="1"/>
          </p:cNvGraphicFramePr>
          <p:nvPr>
            <p:ph sz="half" idx="4294967295"/>
            <p:extLst>
              <p:ext uri="{D42A27DB-BD31-4B8C-83A1-F6EECF244321}">
                <p14:modId xmlns:p14="http://schemas.microsoft.com/office/powerpoint/2010/main" val="437023454"/>
              </p:ext>
            </p:extLst>
          </p:nvPr>
        </p:nvGraphicFramePr>
        <p:xfrm>
          <a:off x="0" y="1422400"/>
          <a:ext cx="5703888" cy="4900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Θέση περιεχομένου 11"/>
          <p:cNvGraphicFramePr>
            <a:graphicFrameLocks noGrp="1"/>
          </p:cNvGraphicFramePr>
          <p:nvPr>
            <p:ph sz="half" idx="4294967295"/>
            <p:extLst>
              <p:ext uri="{D42A27DB-BD31-4B8C-83A1-F6EECF244321}">
                <p14:modId xmlns:p14="http://schemas.microsoft.com/office/powerpoint/2010/main" val="113586932"/>
              </p:ext>
            </p:extLst>
          </p:nvPr>
        </p:nvGraphicFramePr>
        <p:xfrm>
          <a:off x="6465888" y="1614488"/>
          <a:ext cx="5726112" cy="45005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5" name="Διάγραμμα 4"/>
          <p:cNvGraphicFramePr/>
          <p:nvPr>
            <p:extLst>
              <p:ext uri="{D42A27DB-BD31-4B8C-83A1-F6EECF244321}">
                <p14:modId xmlns:p14="http://schemas.microsoft.com/office/powerpoint/2010/main" val="3619406192"/>
              </p:ext>
            </p:extLst>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0861097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r>
              <a:rPr lang="el-GR" smtClean="0"/>
              <a:t>MBA - NEGOTIATIONS </a:t>
            </a:r>
            <a:endParaRPr lang="el-GR" dirty="0"/>
          </a:p>
        </p:txBody>
      </p:sp>
      <p:sp>
        <p:nvSpPr>
          <p:cNvPr id="6" name="Θέση υποσέλιδου 5"/>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31</a:t>
            </a:fld>
            <a:endParaRPr lang="el-GR" dirty="0"/>
          </a:p>
        </p:txBody>
      </p:sp>
      <p:graphicFrame>
        <p:nvGraphicFramePr>
          <p:cNvPr id="9" name="Θέση περιεχομένου 8"/>
          <p:cNvGraphicFramePr>
            <a:graphicFrameLocks noGrp="1"/>
          </p:cNvGraphicFramePr>
          <p:nvPr>
            <p:ph sz="half" idx="4294967295"/>
            <p:extLst>
              <p:ext uri="{D42A27DB-BD31-4B8C-83A1-F6EECF244321}">
                <p14:modId xmlns:p14="http://schemas.microsoft.com/office/powerpoint/2010/main" val="2774971131"/>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Διάγραμμα 7"/>
          <p:cNvGraphicFramePr/>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3527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r>
              <a:rPr lang="el-GR" smtClean="0">
                <a:solidFill>
                  <a:srgbClr val="FFC000"/>
                </a:solidFill>
              </a:rPr>
              <a:t>MBA - NEGOTIATIONS </a:t>
            </a:r>
            <a:endParaRPr lang="el-GR" dirty="0">
              <a:solidFill>
                <a:srgbClr val="FFC000"/>
              </a:solidFill>
            </a:endParaRPr>
          </a:p>
        </p:txBody>
      </p:sp>
      <p:sp>
        <p:nvSpPr>
          <p:cNvPr id="6" name="Θέση υποσέλιδου 5"/>
          <p:cNvSpPr>
            <a:spLocks noGrp="1"/>
          </p:cNvSpPr>
          <p:nvPr>
            <p:ph type="ftr" sz="quarter" idx="11"/>
          </p:nvPr>
        </p:nvSpPr>
        <p:spPr/>
        <p:txBody>
          <a:bodyPr/>
          <a:lstStyle/>
          <a:p>
            <a:r>
              <a:rPr lang="el-GR" dirty="0">
                <a:solidFill>
                  <a:srgbClr val="FFC000"/>
                </a:solidFill>
              </a:rPr>
              <a:t>Ενότητα: Ψυχολογία στις Διαπραγματεύσεις</a:t>
            </a:r>
          </a:p>
          <a:p>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4</a:t>
            </a:fld>
            <a:endParaRPr lang="el-GR" dirty="0"/>
          </a:p>
        </p:txBody>
      </p:sp>
      <p:graphicFrame>
        <p:nvGraphicFramePr>
          <p:cNvPr id="11" name="Θέση περιεχομένου 10"/>
          <p:cNvGraphicFramePr>
            <a:graphicFrameLocks noGrp="1"/>
          </p:cNvGraphicFramePr>
          <p:nvPr>
            <p:ph idx="4294967295"/>
            <p:extLst>
              <p:ext uri="{D42A27DB-BD31-4B8C-83A1-F6EECF244321}">
                <p14:modId xmlns:p14="http://schemas.microsoft.com/office/powerpoint/2010/main" val="587052347"/>
              </p:ext>
            </p:extLst>
          </p:nvPr>
        </p:nvGraphicFramePr>
        <p:xfrm>
          <a:off x="647700" y="1646238"/>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Διάγραμμα 1"/>
          <p:cNvGraphicFramePr/>
          <p:nvPr/>
        </p:nvGraphicFramePr>
        <p:xfrm>
          <a:off x="315763" y="324486"/>
          <a:ext cx="1158283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140816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l-GR" smtClean="0">
                <a:solidFill>
                  <a:srgbClr val="FFC000"/>
                </a:solidFill>
              </a:rPr>
              <a:t>MBA - NEGOTIATIONS </a:t>
            </a:r>
            <a:endParaRPr lang="el-GR" dirty="0">
              <a:solidFill>
                <a:srgbClr val="FFC000"/>
              </a:solidFill>
            </a:endParaRPr>
          </a:p>
        </p:txBody>
      </p:sp>
      <p:sp>
        <p:nvSpPr>
          <p:cNvPr id="5" name="Footer Placeholder 4"/>
          <p:cNvSpPr>
            <a:spLocks noGrp="1"/>
          </p:cNvSpPr>
          <p:nvPr>
            <p:ph type="ftr" sz="quarter" idx="11"/>
          </p:nvPr>
        </p:nvSpPr>
        <p:spPr/>
        <p:txBody>
          <a:bodyPr/>
          <a:lstStyle/>
          <a:p>
            <a:r>
              <a:rPr lang="el-GR" dirty="0" smtClean="0">
                <a:solidFill>
                  <a:srgbClr val="FFC000"/>
                </a:solidFill>
              </a:rPr>
              <a:t>Ενότητα: Ψυχολογία στις Διαπραγματεύσεις </a:t>
            </a:r>
          </a:p>
        </p:txBody>
      </p:sp>
      <p:sp>
        <p:nvSpPr>
          <p:cNvPr id="6" name="Slide Number Placeholder 5"/>
          <p:cNvSpPr>
            <a:spLocks noGrp="1"/>
          </p:cNvSpPr>
          <p:nvPr>
            <p:ph type="sldNum" sz="quarter" idx="12"/>
          </p:nvPr>
        </p:nvSpPr>
        <p:spPr/>
        <p:txBody>
          <a:bodyPr/>
          <a:lstStyle/>
          <a:p>
            <a:fld id="{5AA7FB72-63D2-4FA2-9194-5AB75CCAE710}" type="slidenum">
              <a:rPr lang="el-GR" smtClean="0"/>
              <a:pPr/>
              <a:t>5</a:t>
            </a:fld>
            <a:endParaRPr lang="el-GR" dirty="0"/>
          </a:p>
        </p:txBody>
      </p:sp>
      <p:graphicFrame>
        <p:nvGraphicFramePr>
          <p:cNvPr id="2" name="Θέση περιεχομένου 1"/>
          <p:cNvGraphicFramePr>
            <a:graphicFrameLocks noGrp="1"/>
          </p:cNvGraphicFramePr>
          <p:nvPr>
            <p:ph sz="half" idx="4294967295"/>
            <p:extLst>
              <p:ext uri="{D42A27DB-BD31-4B8C-83A1-F6EECF244321}">
                <p14:modId xmlns:p14="http://schemas.microsoft.com/office/powerpoint/2010/main" val="1614173714"/>
              </p:ext>
            </p:extLst>
          </p:nvPr>
        </p:nvGraphicFramePr>
        <p:xfrm>
          <a:off x="0" y="1685925"/>
          <a:ext cx="5703888"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Θέση περιεχομένου 2"/>
          <p:cNvGraphicFramePr>
            <a:graphicFrameLocks noGrp="1"/>
          </p:cNvGraphicFramePr>
          <p:nvPr>
            <p:ph sz="half" idx="4294967295"/>
            <p:extLst>
              <p:ext uri="{D42A27DB-BD31-4B8C-83A1-F6EECF244321}">
                <p14:modId xmlns:p14="http://schemas.microsoft.com/office/powerpoint/2010/main" val="2778210281"/>
              </p:ext>
            </p:extLst>
          </p:nvPr>
        </p:nvGraphicFramePr>
        <p:xfrm>
          <a:off x="6465888" y="1685925"/>
          <a:ext cx="5726112" cy="46370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Διάγραμμα 7"/>
          <p:cNvGraphicFramePr/>
          <p:nvPr/>
        </p:nvGraphicFramePr>
        <p:xfrm>
          <a:off x="315763" y="365126"/>
          <a:ext cx="11582837" cy="9398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2673648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solidFill>
                  <a:srgbClr val="FFC000"/>
                </a:solidFill>
              </a:rPr>
              <a:t>MBA - NEGOTIATIONS </a:t>
            </a:r>
            <a:endParaRPr lang="el-GR" dirty="0">
              <a:solidFill>
                <a:srgbClr val="FFC000"/>
              </a:solidFill>
            </a:endParaRPr>
          </a:p>
        </p:txBody>
      </p:sp>
      <p:sp>
        <p:nvSpPr>
          <p:cNvPr id="7" name="Θέση υποσέλιδου 6"/>
          <p:cNvSpPr>
            <a:spLocks noGrp="1"/>
          </p:cNvSpPr>
          <p:nvPr>
            <p:ph type="ftr" sz="quarter" idx="11"/>
          </p:nvPr>
        </p:nvSpPr>
        <p:spPr/>
        <p:txBody>
          <a:bodyPr/>
          <a:lstStyle/>
          <a:p>
            <a:r>
              <a:rPr lang="el-GR" dirty="0">
                <a:solidFill>
                  <a:srgbClr val="FFC000"/>
                </a:solidFill>
              </a:rPr>
              <a:t>Ενότητα: Ψυχολογία στις Διαπραγματεύσεις</a:t>
            </a:r>
          </a:p>
          <a:p>
            <a:endParaRPr lang="el-GR" dirty="0" smtClean="0"/>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6</a:t>
            </a:fld>
            <a:endParaRPr lang="el-GR" dirty="0"/>
          </a:p>
        </p:txBody>
      </p:sp>
      <p:graphicFrame>
        <p:nvGraphicFramePr>
          <p:cNvPr id="5" name="Θέση περιεχομένου 4"/>
          <p:cNvGraphicFramePr>
            <a:graphicFrameLocks noGrp="1"/>
          </p:cNvGraphicFramePr>
          <p:nvPr>
            <p:ph sz="half" idx="4294967295"/>
            <p:extLst>
              <p:ext uri="{D42A27DB-BD31-4B8C-83A1-F6EECF244321}">
                <p14:modId xmlns:p14="http://schemas.microsoft.com/office/powerpoint/2010/main" val="606212012"/>
              </p:ext>
            </p:extLst>
          </p:nvPr>
        </p:nvGraphicFramePr>
        <p:xfrm>
          <a:off x="587375" y="1828800"/>
          <a:ext cx="11604625" cy="4321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Διάγραμμα 2"/>
          <p:cNvGraphicFramePr/>
          <p:nvPr>
            <p:extLst>
              <p:ext uri="{D42A27DB-BD31-4B8C-83A1-F6EECF244321}">
                <p14:modId xmlns:p14="http://schemas.microsoft.com/office/powerpoint/2010/main" val="2349730668"/>
              </p:ext>
            </p:extLst>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561586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10000"/>
                <a:lumOff val="90000"/>
              </a:schemeClr>
            </a:gs>
            <a:gs pos="63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6" name="Θέση ημερομηνίας 5"/>
          <p:cNvSpPr>
            <a:spLocks noGrp="1"/>
          </p:cNvSpPr>
          <p:nvPr>
            <p:ph type="dt" sz="half" idx="10"/>
          </p:nvPr>
        </p:nvSpPr>
        <p:spPr/>
        <p:txBody>
          <a:bodyPr/>
          <a:lstStyle/>
          <a:p>
            <a:r>
              <a:rPr lang="el-GR" smtClean="0">
                <a:solidFill>
                  <a:schemeClr val="bg1"/>
                </a:solidFill>
              </a:rPr>
              <a:t>MBA - NEGOTIATIONS </a:t>
            </a:r>
            <a:endParaRPr lang="el-GR" dirty="0">
              <a:solidFill>
                <a:schemeClr val="bg1"/>
              </a:solidFill>
            </a:endParaRPr>
          </a:p>
        </p:txBody>
      </p:sp>
      <p:sp>
        <p:nvSpPr>
          <p:cNvPr id="7" name="Θέση υποσέλιδου 6"/>
          <p:cNvSpPr>
            <a:spLocks noGrp="1"/>
          </p:cNvSpPr>
          <p:nvPr>
            <p:ph type="ftr" sz="quarter" idx="11"/>
          </p:nvPr>
        </p:nvSpPr>
        <p:spPr/>
        <p:txBody>
          <a:bodyPr/>
          <a:lstStyle/>
          <a:p>
            <a:r>
              <a:rPr lang="el-GR" smtClean="0">
                <a:solidFill>
                  <a:schemeClr val="bg1"/>
                </a:solidFill>
              </a:rPr>
              <a:t>Ενότητα: Ψυχολογία στις Διαπραγματεύσεις </a:t>
            </a:r>
            <a:endParaRPr lang="el-GR" dirty="0" smtClean="0">
              <a:solidFill>
                <a:schemeClr val="bg1"/>
              </a:solidFill>
            </a:endParaRPr>
          </a:p>
        </p:txBody>
      </p:sp>
      <p:sp>
        <p:nvSpPr>
          <p:cNvPr id="8" name="Θέση αριθμού διαφάνειας 7"/>
          <p:cNvSpPr>
            <a:spLocks noGrp="1"/>
          </p:cNvSpPr>
          <p:nvPr>
            <p:ph type="sldNum" sz="quarter" idx="12"/>
          </p:nvPr>
        </p:nvSpPr>
        <p:spPr/>
        <p:txBody>
          <a:bodyPr/>
          <a:lstStyle/>
          <a:p>
            <a:fld id="{5AA7FB72-63D2-4FA2-9194-5AB75CCAE710}" type="slidenum">
              <a:rPr lang="el-GR" smtClean="0"/>
              <a:pPr/>
              <a:t>7</a:t>
            </a:fld>
            <a:endParaRPr lang="el-GR" dirty="0"/>
          </a:p>
        </p:txBody>
      </p:sp>
      <p:sp>
        <p:nvSpPr>
          <p:cNvPr id="9" name="Ορθογώνιο 8"/>
          <p:cNvSpPr/>
          <p:nvPr/>
        </p:nvSpPr>
        <p:spPr>
          <a:xfrm>
            <a:off x="3048000" y="1265331"/>
            <a:ext cx="6096000" cy="4327338"/>
          </a:xfrm>
          <a:prstGeom prst="rect">
            <a:avLst/>
          </a:prstGeom>
        </p:spPr>
        <p:txBody>
          <a:bodyPr>
            <a:spAutoFit/>
          </a:bodyPr>
          <a:lstStyle/>
          <a:p>
            <a:pPr lvl="0" eaLnBrk="0" fontAlgn="base" hangingPunct="0">
              <a:spcBef>
                <a:spcPct val="20000"/>
              </a:spcBef>
              <a:spcAft>
                <a:spcPct val="0"/>
              </a:spcAft>
              <a:buClr>
                <a:srgbClr val="FFCC00"/>
              </a:buClr>
              <a:buSzPct val="120000"/>
            </a:pPr>
            <a:r>
              <a:rPr lang="el-GR" sz="3200" kern="0" dirty="0">
                <a:solidFill>
                  <a:srgbClr val="161616"/>
                </a:solidFill>
                <a:latin typeface="Calibri" panose="020F0502020204030204" pitchFamily="34" charset="0"/>
                <a:cs typeface="Arial"/>
              </a:rPr>
              <a:t>….</a:t>
            </a:r>
            <a:r>
              <a:rPr lang="el-GR" sz="3200" i="1" kern="0" dirty="0">
                <a:solidFill>
                  <a:srgbClr val="161616"/>
                </a:solidFill>
                <a:latin typeface="Calibri" panose="020F0502020204030204" pitchFamily="34" charset="0"/>
                <a:cs typeface="Arial"/>
              </a:rPr>
              <a:t>άλλο η πίστη στις ικανότητες μας σε τομείς και στο πώς να αντιμετωπίζουμε καταστάσεις...</a:t>
            </a:r>
            <a:br>
              <a:rPr lang="el-GR" sz="3200" i="1" kern="0" dirty="0">
                <a:solidFill>
                  <a:srgbClr val="161616"/>
                </a:solidFill>
                <a:latin typeface="Calibri" panose="020F0502020204030204" pitchFamily="34" charset="0"/>
                <a:cs typeface="Arial"/>
              </a:rPr>
            </a:br>
            <a:r>
              <a:rPr lang="el-GR" sz="3200" i="1" kern="0" dirty="0">
                <a:solidFill>
                  <a:srgbClr val="161616"/>
                </a:solidFill>
                <a:latin typeface="Calibri" panose="020F0502020204030204" pitchFamily="34" charset="0"/>
                <a:cs typeface="Arial"/>
              </a:rPr>
              <a:t>(αυτοπεποίθηση</a:t>
            </a:r>
            <a:r>
              <a:rPr lang="en-US" sz="3200" i="1" kern="0" dirty="0">
                <a:solidFill>
                  <a:srgbClr val="161616"/>
                </a:solidFill>
                <a:latin typeface="Calibri" panose="020F0502020204030204" pitchFamily="34" charset="0"/>
                <a:cs typeface="Arial"/>
              </a:rPr>
              <a:t>/</a:t>
            </a:r>
            <a:r>
              <a:rPr lang="el-GR" sz="3200" i="1" kern="0" dirty="0">
                <a:solidFill>
                  <a:srgbClr val="161616"/>
                </a:solidFill>
                <a:latin typeface="Calibri" panose="020F0502020204030204" pitchFamily="34" charset="0"/>
                <a:cs typeface="Arial"/>
              </a:rPr>
              <a:t> </a:t>
            </a:r>
            <a:r>
              <a:rPr lang="en-US" sz="3200" i="1" kern="0" dirty="0">
                <a:solidFill>
                  <a:srgbClr val="161616"/>
                </a:solidFill>
                <a:latin typeface="Calibri" panose="020F0502020204030204" pitchFamily="34" charset="0"/>
                <a:cs typeface="Arial"/>
              </a:rPr>
              <a:t>self- efficacy</a:t>
            </a:r>
            <a:r>
              <a:rPr lang="el-GR" sz="3200" i="1" kern="0" dirty="0">
                <a:solidFill>
                  <a:srgbClr val="161616"/>
                </a:solidFill>
                <a:latin typeface="Calibri" panose="020F0502020204030204" pitchFamily="34" charset="0"/>
                <a:cs typeface="Arial"/>
              </a:rPr>
              <a:t>)</a:t>
            </a:r>
          </a:p>
          <a:p>
            <a:pPr lvl="0" eaLnBrk="0" fontAlgn="base" hangingPunct="0">
              <a:spcBef>
                <a:spcPct val="20000"/>
              </a:spcBef>
              <a:spcAft>
                <a:spcPct val="0"/>
              </a:spcAft>
              <a:buClr>
                <a:srgbClr val="FFCC00"/>
              </a:buClr>
              <a:buSzPct val="120000"/>
            </a:pPr>
            <a:endParaRPr lang="el-GR" sz="3200" i="1" kern="0" dirty="0">
              <a:solidFill>
                <a:srgbClr val="161616"/>
              </a:solidFill>
              <a:latin typeface="Calibri" panose="020F0502020204030204" pitchFamily="34" charset="0"/>
              <a:cs typeface="Arial"/>
            </a:endParaRPr>
          </a:p>
          <a:p>
            <a:pPr lvl="0" eaLnBrk="0" fontAlgn="base" hangingPunct="0">
              <a:spcBef>
                <a:spcPct val="20000"/>
              </a:spcBef>
              <a:spcAft>
                <a:spcPct val="0"/>
              </a:spcAft>
              <a:buClr>
                <a:srgbClr val="FFCC00"/>
              </a:buClr>
              <a:buSzPct val="120000"/>
            </a:pPr>
            <a:r>
              <a:rPr lang="el-GR" sz="3200" i="1" kern="0" dirty="0">
                <a:solidFill>
                  <a:srgbClr val="161616"/>
                </a:solidFill>
                <a:latin typeface="Calibri" panose="020F0502020204030204" pitchFamily="34" charset="0"/>
                <a:cs typeface="Arial"/>
              </a:rPr>
              <a:t>…και άλλο η πίστη στον εαυτό και την αξία μας....</a:t>
            </a:r>
          </a:p>
          <a:p>
            <a:pPr lvl="0" eaLnBrk="0" fontAlgn="base" hangingPunct="0">
              <a:spcBef>
                <a:spcPct val="20000"/>
              </a:spcBef>
              <a:spcAft>
                <a:spcPct val="0"/>
              </a:spcAft>
              <a:buClr>
                <a:srgbClr val="FFCC00"/>
              </a:buClr>
              <a:buSzPct val="120000"/>
            </a:pPr>
            <a:r>
              <a:rPr lang="el-GR" sz="3200" i="1" kern="0" dirty="0">
                <a:solidFill>
                  <a:srgbClr val="161616"/>
                </a:solidFill>
                <a:latin typeface="Calibri" panose="020F0502020204030204" pitchFamily="34" charset="0"/>
                <a:cs typeface="Arial"/>
              </a:rPr>
              <a:t>(αυτοεκτίμηση/</a:t>
            </a:r>
            <a:r>
              <a:rPr lang="el-GR" sz="3200" i="1" kern="0" dirty="0" err="1">
                <a:solidFill>
                  <a:srgbClr val="161616"/>
                </a:solidFill>
                <a:latin typeface="Calibri" panose="020F0502020204030204" pitchFamily="34" charset="0"/>
                <a:cs typeface="Arial"/>
              </a:rPr>
              <a:t>sel</a:t>
            </a:r>
            <a:r>
              <a:rPr lang="el-GR" sz="3200" i="1" kern="0" dirty="0">
                <a:solidFill>
                  <a:srgbClr val="161616"/>
                </a:solidFill>
                <a:latin typeface="Calibri" panose="020F0502020204030204" pitchFamily="34" charset="0"/>
                <a:cs typeface="Arial"/>
              </a:rPr>
              <a:t>f- esteem)</a:t>
            </a:r>
          </a:p>
        </p:txBody>
      </p:sp>
    </p:spTree>
    <p:extLst>
      <p:ext uri="{BB962C8B-B14F-4D97-AF65-F5344CB8AC3E}">
        <p14:creationId xmlns:p14="http://schemas.microsoft.com/office/powerpoint/2010/main" val="33330557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r>
              <a:rPr lang="el-GR" smtClean="0"/>
              <a:t>MBA - NEGOTIATIONS </a:t>
            </a:r>
            <a:endParaRPr lang="el-GR" dirty="0"/>
          </a:p>
        </p:txBody>
      </p:sp>
      <p:sp>
        <p:nvSpPr>
          <p:cNvPr id="6" name="Θέση υποσέλιδου 5"/>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8</a:t>
            </a:fld>
            <a:endParaRPr lang="el-GR" dirty="0"/>
          </a:p>
        </p:txBody>
      </p:sp>
      <p:sp>
        <p:nvSpPr>
          <p:cNvPr id="3" name="Τίτλος 2"/>
          <p:cNvSpPr>
            <a:spLocks noGrp="1"/>
          </p:cNvSpPr>
          <p:nvPr>
            <p:ph type="title" idx="4294967295"/>
          </p:nvPr>
        </p:nvSpPr>
        <p:spPr>
          <a:xfrm>
            <a:off x="587375" y="365125"/>
            <a:ext cx="11604625" cy="939800"/>
          </a:xfrm>
        </p:spPr>
        <p:txBody>
          <a:bodyPr/>
          <a:lstStyle/>
          <a:p>
            <a:pPr algn="ctr"/>
            <a:r>
              <a:rPr lang="el-GR" dirty="0" smtClean="0"/>
              <a:t>Τι συμβαίνει στο παρόν…..</a:t>
            </a:r>
            <a:endParaRPr lang="el-GR" dirty="0"/>
          </a:p>
        </p:txBody>
      </p:sp>
      <p:pic>
        <p:nvPicPr>
          <p:cNvPr id="4098" name="Picture 2"/>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0" y="1328738"/>
            <a:ext cx="12192000" cy="4970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74774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Διάγραμμα 8"/>
          <p:cNvGraphicFramePr/>
          <p:nvPr/>
        </p:nvGraphicFramePr>
        <p:xfrm>
          <a:off x="315764" y="365126"/>
          <a:ext cx="11604327" cy="93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Θέση ημερομηνίας 4"/>
          <p:cNvSpPr>
            <a:spLocks noGrp="1"/>
          </p:cNvSpPr>
          <p:nvPr>
            <p:ph type="dt" sz="half" idx="10"/>
          </p:nvPr>
        </p:nvSpPr>
        <p:spPr/>
        <p:txBody>
          <a:bodyPr/>
          <a:lstStyle/>
          <a:p>
            <a:r>
              <a:rPr lang="el-GR" smtClean="0"/>
              <a:t>MBA - NEGOTIATIONS </a:t>
            </a:r>
            <a:endParaRPr lang="el-GR" dirty="0"/>
          </a:p>
        </p:txBody>
      </p:sp>
      <p:sp>
        <p:nvSpPr>
          <p:cNvPr id="6" name="Θέση υποσέλιδου 5"/>
          <p:cNvSpPr>
            <a:spLocks noGrp="1"/>
          </p:cNvSpPr>
          <p:nvPr>
            <p:ph type="ftr" sz="quarter" idx="11"/>
          </p:nvPr>
        </p:nvSpPr>
        <p:spPr/>
        <p:txBody>
          <a:bodyPr/>
          <a:lstStyle/>
          <a:p>
            <a:r>
              <a:rPr lang="el-GR" smtClean="0"/>
              <a:t>Ενότητα: Ψυχολογία στις Διαπραγματεύσεις </a:t>
            </a:r>
            <a:endParaRPr lang="el-GR" dirty="0" smtClean="0"/>
          </a:p>
        </p:txBody>
      </p:sp>
      <p:sp>
        <p:nvSpPr>
          <p:cNvPr id="7" name="Θέση αριθμού διαφάνειας 6"/>
          <p:cNvSpPr>
            <a:spLocks noGrp="1"/>
          </p:cNvSpPr>
          <p:nvPr>
            <p:ph type="sldNum" sz="quarter" idx="12"/>
          </p:nvPr>
        </p:nvSpPr>
        <p:spPr/>
        <p:txBody>
          <a:bodyPr/>
          <a:lstStyle/>
          <a:p>
            <a:fld id="{5AA7FB72-63D2-4FA2-9194-5AB75CCAE710}" type="slidenum">
              <a:rPr lang="el-GR" smtClean="0"/>
              <a:pPr/>
              <a:t>9</a:t>
            </a:fld>
            <a:endParaRPr lang="el-GR" dirty="0"/>
          </a:p>
        </p:txBody>
      </p:sp>
      <p:graphicFrame>
        <p:nvGraphicFramePr>
          <p:cNvPr id="8" name="Θέση περιεχομένου 7"/>
          <p:cNvGraphicFramePr>
            <a:graphicFrameLocks noGrp="1"/>
          </p:cNvGraphicFramePr>
          <p:nvPr>
            <p:ph sz="half" idx="4294967295"/>
            <p:extLst>
              <p:ext uri="{D42A27DB-BD31-4B8C-83A1-F6EECF244321}">
                <p14:modId xmlns:p14="http://schemas.microsoft.com/office/powerpoint/2010/main" val="3964602849"/>
              </p:ext>
            </p:extLst>
          </p:nvPr>
        </p:nvGraphicFramePr>
        <p:xfrm>
          <a:off x="587375" y="1844675"/>
          <a:ext cx="11604625" cy="44878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660426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ba86c95041209ad1b8c4d03ed663b4e698295dc"/>
</p:tagLst>
</file>

<file path=ppt/theme/theme1.xml><?xml version="1.0" encoding="utf-8"?>
<a:theme xmlns:a="http://schemas.openxmlformats.org/drawingml/2006/main" name="Ανασκόπηση">
  <a:themeElements>
    <a:clrScheme name="Ανασκόπηση">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5879</TotalTime>
  <Words>1628</Words>
  <Application>Microsoft Office PowerPoint</Application>
  <PresentationFormat>Ευρεία οθόνη</PresentationFormat>
  <Paragraphs>278</Paragraphs>
  <Slides>31</Slides>
  <Notes>3</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31</vt:i4>
      </vt:variant>
    </vt:vector>
  </HeadingPairs>
  <TitlesOfParts>
    <vt:vector size="42" baseType="lpstr">
      <vt:lpstr>Arial</vt:lpstr>
      <vt:lpstr>Calibri</vt:lpstr>
      <vt:lpstr>Calibri Light</vt:lpstr>
      <vt:lpstr>Consolas</vt:lpstr>
      <vt:lpstr>Corbel</vt:lpstr>
      <vt:lpstr>Myriad Pro</vt:lpstr>
      <vt:lpstr>Myriad Pro Light</vt:lpstr>
      <vt:lpstr>Myriad Pro Semibold</vt:lpstr>
      <vt:lpstr>Wingdings</vt:lpstr>
      <vt:lpstr>Wingdings 2</vt:lpstr>
      <vt:lpstr>Ανασκόπηση</vt:lpstr>
      <vt:lpstr>ΨΥΧΟΛΟΓΙΑ ΣΤΙΣ ΔΙΑΠΡΑΓΜΑΤΕΥΣΕΙΣ</vt:lpstr>
      <vt:lpstr>ΑΤΖΕΝΤΑ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Τι συμβαίνει στο παρόν…..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Negotiating Skills</dc:title>
  <dc:creator>Ilias</dc:creator>
  <cp:lastModifiedBy>eirini pantelidi</cp:lastModifiedBy>
  <cp:revision>523</cp:revision>
  <dcterms:created xsi:type="dcterms:W3CDTF">2014-09-21T15:15:11Z</dcterms:created>
  <dcterms:modified xsi:type="dcterms:W3CDTF">2018-10-23T18:00:45Z</dcterms:modified>
</cp:coreProperties>
</file>