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88640"/>
            <a:ext cx="8986393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5" y="329691"/>
            <a:ext cx="9108504" cy="624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09" y="278623"/>
            <a:ext cx="9024062" cy="622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33" y="188640"/>
            <a:ext cx="9087267" cy="666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37" y="204486"/>
            <a:ext cx="9035767" cy="617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keistef</dc:creator>
  <cp:lastModifiedBy>keistef</cp:lastModifiedBy>
  <cp:revision>2</cp:revision>
  <dcterms:created xsi:type="dcterms:W3CDTF">2016-06-08T16:04:37Z</dcterms:created>
  <dcterms:modified xsi:type="dcterms:W3CDTF">2016-06-08T16:16:33Z</dcterms:modified>
</cp:coreProperties>
</file>