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1"/>
  </p:notesMasterIdLst>
  <p:sldIdLst>
    <p:sldId id="350" r:id="rId2"/>
    <p:sldId id="839" r:id="rId3"/>
    <p:sldId id="831" r:id="rId4"/>
    <p:sldId id="815" r:id="rId5"/>
    <p:sldId id="816" r:id="rId6"/>
    <p:sldId id="841" r:id="rId7"/>
    <p:sldId id="842" r:id="rId8"/>
    <p:sldId id="843" r:id="rId9"/>
    <p:sldId id="845" r:id="rId10"/>
    <p:sldId id="846" r:id="rId11"/>
    <p:sldId id="837" r:id="rId12"/>
    <p:sldId id="844" r:id="rId13"/>
    <p:sldId id="851" r:id="rId14"/>
    <p:sldId id="848" r:id="rId15"/>
    <p:sldId id="847" r:id="rId16"/>
    <p:sldId id="825" r:id="rId17"/>
    <p:sldId id="849" r:id="rId18"/>
    <p:sldId id="850" r:id="rId19"/>
    <p:sldId id="789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331" autoAdjust="0"/>
  </p:normalViewPr>
  <p:slideViewPr>
    <p:cSldViewPr>
      <p:cViewPr varScale="1">
        <p:scale>
          <a:sx n="73" d="100"/>
          <a:sy n="73" d="100"/>
        </p:scale>
        <p:origin x="173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4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24390D-E0A1-4A79-A2E2-A0757DB00FAB}" type="doc">
      <dgm:prSet loTypeId="urn:microsoft.com/office/officeart/2008/layout/AlternatingPictureBlocks" loCatId="list" qsTypeId="urn:microsoft.com/office/officeart/2005/8/quickstyle/simple1" qsCatId="simple" csTypeId="urn:microsoft.com/office/officeart/2005/8/colors/colorful2" csCatId="colorful" phldr="1"/>
      <dgm:spPr/>
    </dgm:pt>
    <dgm:pt modelId="{D6343AE4-EE26-43F4-9DF7-50205B88A2D1}">
      <dgm:prSet phldrT="[Text]"/>
      <dgm:spPr/>
      <dgm:t>
        <a:bodyPr/>
        <a:lstStyle/>
        <a:p>
          <a:r>
            <a:rPr lang="el-GR" dirty="0"/>
            <a:t>Δεν είναι άδικα ορισμένα «φυσικά πλεονεκτήματα» και «ιστορικές ενδεχομενικότητες»  (αντίθεση με Dworkin) </a:t>
          </a:r>
          <a:endParaRPr lang="en-US" dirty="0"/>
        </a:p>
        <a:p>
          <a:endParaRPr lang="en-US" dirty="0"/>
        </a:p>
      </dgm:t>
    </dgm:pt>
    <dgm:pt modelId="{217B4D8D-AF1A-45F5-B44A-75EB3565A7ED}" type="parTrans" cxnId="{2A225741-FEB7-4C1C-BB8F-A432240CD1E7}">
      <dgm:prSet/>
      <dgm:spPr/>
      <dgm:t>
        <a:bodyPr/>
        <a:lstStyle/>
        <a:p>
          <a:endParaRPr lang="en-US"/>
        </a:p>
      </dgm:t>
    </dgm:pt>
    <dgm:pt modelId="{02CDFA67-6B4F-48DA-A7A4-92823B3F6191}" type="sibTrans" cxnId="{2A225741-FEB7-4C1C-BB8F-A432240CD1E7}">
      <dgm:prSet/>
      <dgm:spPr/>
      <dgm:t>
        <a:bodyPr/>
        <a:lstStyle/>
        <a:p>
          <a:endParaRPr lang="en-US"/>
        </a:p>
      </dgm:t>
    </dgm:pt>
    <dgm:pt modelId="{DFDFDAFA-9244-4016-A944-F4E3DB854EDB}">
      <dgm:prSet phldrT="[Text]"/>
      <dgm:spPr/>
      <dgm:t>
        <a:bodyPr/>
        <a:lstStyle/>
        <a:p>
          <a:r>
            <a:rPr lang="el-GR" dirty="0"/>
            <a:t>Δεν είναι άδικη κάθε κατανομή πόρων / ανισότητα που βασίζεται σε αυθαίρετες ιδιότητες </a:t>
          </a:r>
          <a:r>
            <a:rPr lang="de-DE" dirty="0"/>
            <a:t>(</a:t>
          </a:r>
          <a:r>
            <a:rPr lang="el-GR" dirty="0"/>
            <a:t>Αντίθεση με </a:t>
          </a:r>
          <a:r>
            <a:rPr lang="de-DE" dirty="0"/>
            <a:t>Rawls)</a:t>
          </a:r>
          <a:endParaRPr lang="en-US" dirty="0"/>
        </a:p>
      </dgm:t>
    </dgm:pt>
    <dgm:pt modelId="{34331FDE-F20A-454C-9ADA-2CD20E1448B1}" type="parTrans" cxnId="{01BED447-2BA0-4433-9B57-2EF7C06213D0}">
      <dgm:prSet/>
      <dgm:spPr/>
      <dgm:t>
        <a:bodyPr/>
        <a:lstStyle/>
        <a:p>
          <a:endParaRPr lang="en-US"/>
        </a:p>
      </dgm:t>
    </dgm:pt>
    <dgm:pt modelId="{1F1B8870-B8A9-4318-A60C-75E89F6B9675}" type="sibTrans" cxnId="{01BED447-2BA0-4433-9B57-2EF7C06213D0}">
      <dgm:prSet/>
      <dgm:spPr/>
      <dgm:t>
        <a:bodyPr/>
        <a:lstStyle/>
        <a:p>
          <a:endParaRPr lang="en-US"/>
        </a:p>
      </dgm:t>
    </dgm:pt>
    <dgm:pt modelId="{7CAAFF08-638D-47C1-96FC-6D18D477BBB6}">
      <dgm:prSet phldrT="[Text]"/>
      <dgm:spPr/>
      <dgm:t>
        <a:bodyPr/>
        <a:lstStyle/>
        <a:p>
          <a:r>
            <a:rPr lang="el-GR" dirty="0"/>
            <a:t>Ιδανικό κράτος: αναρχικό ρασιοναλιστικό κράτος</a:t>
          </a:r>
          <a:endParaRPr lang="en-US" dirty="0"/>
        </a:p>
      </dgm:t>
    </dgm:pt>
    <dgm:pt modelId="{03FB5700-B121-4BD1-A832-8A8EE9D34795}" type="parTrans" cxnId="{1235876B-0EE1-4502-BBE8-7D7A7B61354B}">
      <dgm:prSet/>
      <dgm:spPr/>
      <dgm:t>
        <a:bodyPr/>
        <a:lstStyle/>
        <a:p>
          <a:endParaRPr lang="en-US"/>
        </a:p>
      </dgm:t>
    </dgm:pt>
    <dgm:pt modelId="{95C7A7BC-F8AA-496B-BB98-23BFAB56494F}" type="sibTrans" cxnId="{1235876B-0EE1-4502-BBE8-7D7A7B61354B}">
      <dgm:prSet/>
      <dgm:spPr/>
      <dgm:t>
        <a:bodyPr/>
        <a:lstStyle/>
        <a:p>
          <a:endParaRPr lang="en-US"/>
        </a:p>
      </dgm:t>
    </dgm:pt>
    <dgm:pt modelId="{9AF0B182-5F38-4DDC-BB32-4C7B7E970455}" type="pres">
      <dgm:prSet presAssocID="{0C24390D-E0A1-4A79-A2E2-A0757DB00FAB}" presName="linearFlow" presStyleCnt="0">
        <dgm:presLayoutVars>
          <dgm:dir/>
          <dgm:resizeHandles val="exact"/>
        </dgm:presLayoutVars>
      </dgm:prSet>
      <dgm:spPr/>
    </dgm:pt>
    <dgm:pt modelId="{136FE4BD-F313-4F04-A571-E5D629451D25}" type="pres">
      <dgm:prSet presAssocID="{D6343AE4-EE26-43F4-9DF7-50205B88A2D1}" presName="comp" presStyleCnt="0"/>
      <dgm:spPr/>
    </dgm:pt>
    <dgm:pt modelId="{DD3AB689-438A-4E0E-AC13-D4D7C46793C4}" type="pres">
      <dgm:prSet presAssocID="{D6343AE4-EE26-43F4-9DF7-50205B88A2D1}" presName="rect2" presStyleLbl="node1" presStyleIdx="0" presStyleCnt="3">
        <dgm:presLayoutVars>
          <dgm:bulletEnabled val="1"/>
        </dgm:presLayoutVars>
      </dgm:prSet>
      <dgm:spPr/>
    </dgm:pt>
    <dgm:pt modelId="{53A9437D-AA24-4B6E-829E-A1350D2670A8}" type="pres">
      <dgm:prSet presAssocID="{D6343AE4-EE26-43F4-9DF7-50205B88A2D1}" presName="rect1" presStyleLbl="lnNode1" presStyleIdx="0" presStyleCnt="3"/>
      <dgm:spPr/>
    </dgm:pt>
    <dgm:pt modelId="{98A71163-7AF4-47FB-AA73-ACF1A7EA79A1}" type="pres">
      <dgm:prSet presAssocID="{02CDFA67-6B4F-48DA-A7A4-92823B3F6191}" presName="sibTrans" presStyleCnt="0"/>
      <dgm:spPr/>
    </dgm:pt>
    <dgm:pt modelId="{74EF0D2A-B0C3-4D64-8230-455AA5134B4D}" type="pres">
      <dgm:prSet presAssocID="{DFDFDAFA-9244-4016-A944-F4E3DB854EDB}" presName="comp" presStyleCnt="0"/>
      <dgm:spPr/>
    </dgm:pt>
    <dgm:pt modelId="{79067858-CA2D-41AB-AD1D-E99B770028A4}" type="pres">
      <dgm:prSet presAssocID="{DFDFDAFA-9244-4016-A944-F4E3DB854EDB}" presName="rect2" presStyleLbl="node1" presStyleIdx="1" presStyleCnt="3">
        <dgm:presLayoutVars>
          <dgm:bulletEnabled val="1"/>
        </dgm:presLayoutVars>
      </dgm:prSet>
      <dgm:spPr/>
    </dgm:pt>
    <dgm:pt modelId="{4C56713B-4659-4CD0-90D6-277D64A99E82}" type="pres">
      <dgm:prSet presAssocID="{DFDFDAFA-9244-4016-A944-F4E3DB854EDB}" presName="rect1" presStyleLbl="lnNode1" presStyleIdx="1" presStyleCnt="3"/>
      <dgm:spPr/>
    </dgm:pt>
    <dgm:pt modelId="{82599EFE-642F-40A6-9B20-CE9D370A1879}" type="pres">
      <dgm:prSet presAssocID="{1F1B8870-B8A9-4318-A60C-75E89F6B9675}" presName="sibTrans" presStyleCnt="0"/>
      <dgm:spPr/>
    </dgm:pt>
    <dgm:pt modelId="{020890D6-7F79-4CE9-BEC4-AE4397E4AA77}" type="pres">
      <dgm:prSet presAssocID="{7CAAFF08-638D-47C1-96FC-6D18D477BBB6}" presName="comp" presStyleCnt="0"/>
      <dgm:spPr/>
    </dgm:pt>
    <dgm:pt modelId="{6038FF56-E235-4B6A-9ACB-19E1E7BA36AF}" type="pres">
      <dgm:prSet presAssocID="{7CAAFF08-638D-47C1-96FC-6D18D477BBB6}" presName="rect2" presStyleLbl="node1" presStyleIdx="2" presStyleCnt="3">
        <dgm:presLayoutVars>
          <dgm:bulletEnabled val="1"/>
        </dgm:presLayoutVars>
      </dgm:prSet>
      <dgm:spPr/>
    </dgm:pt>
    <dgm:pt modelId="{AA73B78B-6AE2-4056-AA0D-D790BBD24C74}" type="pres">
      <dgm:prSet presAssocID="{7CAAFF08-638D-47C1-96FC-6D18D477BBB6}" presName="rect1" presStyleLbl="lnNode1" presStyleIdx="2" presStyleCnt="3"/>
      <dgm:spPr/>
    </dgm:pt>
  </dgm:ptLst>
  <dgm:cxnLst>
    <dgm:cxn modelId="{2300310E-01B3-49C2-843B-FA87F5B7E58E}" type="presOf" srcId="{DFDFDAFA-9244-4016-A944-F4E3DB854EDB}" destId="{79067858-CA2D-41AB-AD1D-E99B770028A4}" srcOrd="0" destOrd="0" presId="urn:microsoft.com/office/officeart/2008/layout/AlternatingPictureBlocks"/>
    <dgm:cxn modelId="{D8F68525-0F54-4B08-BAC9-C25E9A5CD53A}" type="presOf" srcId="{D6343AE4-EE26-43F4-9DF7-50205B88A2D1}" destId="{DD3AB689-438A-4E0E-AC13-D4D7C46793C4}" srcOrd="0" destOrd="0" presId="urn:microsoft.com/office/officeart/2008/layout/AlternatingPictureBlocks"/>
    <dgm:cxn modelId="{2A225741-FEB7-4C1C-BB8F-A432240CD1E7}" srcId="{0C24390D-E0A1-4A79-A2E2-A0757DB00FAB}" destId="{D6343AE4-EE26-43F4-9DF7-50205B88A2D1}" srcOrd="0" destOrd="0" parTransId="{217B4D8D-AF1A-45F5-B44A-75EB3565A7ED}" sibTransId="{02CDFA67-6B4F-48DA-A7A4-92823B3F6191}"/>
    <dgm:cxn modelId="{01BED447-2BA0-4433-9B57-2EF7C06213D0}" srcId="{0C24390D-E0A1-4A79-A2E2-A0757DB00FAB}" destId="{DFDFDAFA-9244-4016-A944-F4E3DB854EDB}" srcOrd="1" destOrd="0" parTransId="{34331FDE-F20A-454C-9ADA-2CD20E1448B1}" sibTransId="{1F1B8870-B8A9-4318-A60C-75E89F6B9675}"/>
    <dgm:cxn modelId="{1235876B-0EE1-4502-BBE8-7D7A7B61354B}" srcId="{0C24390D-E0A1-4A79-A2E2-A0757DB00FAB}" destId="{7CAAFF08-638D-47C1-96FC-6D18D477BBB6}" srcOrd="2" destOrd="0" parTransId="{03FB5700-B121-4BD1-A832-8A8EE9D34795}" sibTransId="{95C7A7BC-F8AA-496B-BB98-23BFAB56494F}"/>
    <dgm:cxn modelId="{CABB6150-5FD5-4A46-A4D6-5F662E6642AC}" type="presOf" srcId="{0C24390D-E0A1-4A79-A2E2-A0757DB00FAB}" destId="{9AF0B182-5F38-4DDC-BB32-4C7B7E970455}" srcOrd="0" destOrd="0" presId="urn:microsoft.com/office/officeart/2008/layout/AlternatingPictureBlocks"/>
    <dgm:cxn modelId="{022B8F85-F7B7-442A-9009-128137506483}" type="presOf" srcId="{7CAAFF08-638D-47C1-96FC-6D18D477BBB6}" destId="{6038FF56-E235-4B6A-9ACB-19E1E7BA36AF}" srcOrd="0" destOrd="0" presId="urn:microsoft.com/office/officeart/2008/layout/AlternatingPictureBlocks"/>
    <dgm:cxn modelId="{0CB07BA1-1A59-486B-AF88-364372266694}" type="presParOf" srcId="{9AF0B182-5F38-4DDC-BB32-4C7B7E970455}" destId="{136FE4BD-F313-4F04-A571-E5D629451D25}" srcOrd="0" destOrd="0" presId="urn:microsoft.com/office/officeart/2008/layout/AlternatingPictureBlocks"/>
    <dgm:cxn modelId="{5D2A6E3C-4B18-4E62-BEC1-AD7DD01699AE}" type="presParOf" srcId="{136FE4BD-F313-4F04-A571-E5D629451D25}" destId="{DD3AB689-438A-4E0E-AC13-D4D7C46793C4}" srcOrd="0" destOrd="0" presId="urn:microsoft.com/office/officeart/2008/layout/AlternatingPictureBlocks"/>
    <dgm:cxn modelId="{4A1458E8-9610-4679-BFE5-46B9BFC7356D}" type="presParOf" srcId="{136FE4BD-F313-4F04-A571-E5D629451D25}" destId="{53A9437D-AA24-4B6E-829E-A1350D2670A8}" srcOrd="1" destOrd="0" presId="urn:microsoft.com/office/officeart/2008/layout/AlternatingPictureBlocks"/>
    <dgm:cxn modelId="{CF28E398-AC27-41D5-A564-AE4990BC8E39}" type="presParOf" srcId="{9AF0B182-5F38-4DDC-BB32-4C7B7E970455}" destId="{98A71163-7AF4-47FB-AA73-ACF1A7EA79A1}" srcOrd="1" destOrd="0" presId="urn:microsoft.com/office/officeart/2008/layout/AlternatingPictureBlocks"/>
    <dgm:cxn modelId="{6D8C6238-95BC-47B5-8797-4855392C64C2}" type="presParOf" srcId="{9AF0B182-5F38-4DDC-BB32-4C7B7E970455}" destId="{74EF0D2A-B0C3-4D64-8230-455AA5134B4D}" srcOrd="2" destOrd="0" presId="urn:microsoft.com/office/officeart/2008/layout/AlternatingPictureBlocks"/>
    <dgm:cxn modelId="{D09BAF53-4FC2-4972-8AA2-D58C2946C2DC}" type="presParOf" srcId="{74EF0D2A-B0C3-4D64-8230-455AA5134B4D}" destId="{79067858-CA2D-41AB-AD1D-E99B770028A4}" srcOrd="0" destOrd="0" presId="urn:microsoft.com/office/officeart/2008/layout/AlternatingPictureBlocks"/>
    <dgm:cxn modelId="{91C0D186-8365-4D39-A357-37A7283860CA}" type="presParOf" srcId="{74EF0D2A-B0C3-4D64-8230-455AA5134B4D}" destId="{4C56713B-4659-4CD0-90D6-277D64A99E82}" srcOrd="1" destOrd="0" presId="urn:microsoft.com/office/officeart/2008/layout/AlternatingPictureBlocks"/>
    <dgm:cxn modelId="{DC774928-AF3D-48A4-B7DF-30B11E7EF248}" type="presParOf" srcId="{9AF0B182-5F38-4DDC-BB32-4C7B7E970455}" destId="{82599EFE-642F-40A6-9B20-CE9D370A1879}" srcOrd="3" destOrd="0" presId="urn:microsoft.com/office/officeart/2008/layout/AlternatingPictureBlocks"/>
    <dgm:cxn modelId="{A83527E9-2CD7-48E4-BAD0-F43ECC786E10}" type="presParOf" srcId="{9AF0B182-5F38-4DDC-BB32-4C7B7E970455}" destId="{020890D6-7F79-4CE9-BEC4-AE4397E4AA77}" srcOrd="4" destOrd="0" presId="urn:microsoft.com/office/officeart/2008/layout/AlternatingPictureBlocks"/>
    <dgm:cxn modelId="{C6511E55-421B-4864-9FD8-CF61C5EE82C6}" type="presParOf" srcId="{020890D6-7F79-4CE9-BEC4-AE4397E4AA77}" destId="{6038FF56-E235-4B6A-9ACB-19E1E7BA36AF}" srcOrd="0" destOrd="0" presId="urn:microsoft.com/office/officeart/2008/layout/AlternatingPictureBlocks"/>
    <dgm:cxn modelId="{1342B890-9EBC-4ED3-8291-0118E26DA973}" type="presParOf" srcId="{020890D6-7F79-4CE9-BEC4-AE4397E4AA77}" destId="{AA73B78B-6AE2-4056-AA0D-D790BBD24C74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0ECFA4-8528-4127-B1A5-9C3DE13AC7EE}" type="doc">
      <dgm:prSet loTypeId="urn:microsoft.com/office/officeart/2005/8/layout/hProcess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1C8C93-7E41-4A34-A029-20EF2D4C7A7F}">
      <dgm:prSet phldrT="[Text]"/>
      <dgm:spPr/>
      <dgm:t>
        <a:bodyPr/>
        <a:lstStyle/>
        <a:p>
          <a:r>
            <a:rPr lang="el-GR" dirty="0"/>
            <a:t>Ισότητα ευκαιριών   </a:t>
          </a:r>
          <a:endParaRPr lang="en-US" dirty="0"/>
        </a:p>
      </dgm:t>
    </dgm:pt>
    <dgm:pt modelId="{C5A686B4-6FF7-45DB-99DA-DB7C16BF00AF}" type="parTrans" cxnId="{75E39FFB-B963-48EE-BF07-E4A302BC7640}">
      <dgm:prSet/>
      <dgm:spPr/>
      <dgm:t>
        <a:bodyPr/>
        <a:lstStyle/>
        <a:p>
          <a:endParaRPr lang="en-US"/>
        </a:p>
      </dgm:t>
    </dgm:pt>
    <dgm:pt modelId="{FD519D98-2106-4086-901E-6EAD890E8A3D}" type="sibTrans" cxnId="{75E39FFB-B963-48EE-BF07-E4A302BC7640}">
      <dgm:prSet/>
      <dgm:spPr/>
      <dgm:t>
        <a:bodyPr/>
        <a:lstStyle/>
        <a:p>
          <a:endParaRPr lang="en-US"/>
        </a:p>
      </dgm:t>
    </dgm:pt>
    <dgm:pt modelId="{98193D08-C07B-4EE8-AF95-AD52C1CF9E8B}">
      <dgm:prSet phldrT="[Text]"/>
      <dgm:spPr/>
      <dgm:t>
        <a:bodyPr/>
        <a:lstStyle/>
        <a:p>
          <a:r>
            <a:rPr lang="el-GR" dirty="0"/>
            <a:t>Ευνοεί τους λιγότερο ευνοημένους, όμως δυσχεραίνει τη θέση όσων διαθέτουν τους πόρους τους προς όφελος των άλλων </a:t>
          </a:r>
        </a:p>
      </dgm:t>
    </dgm:pt>
    <dgm:pt modelId="{69C620FE-BA5D-450A-86A1-F7450A8E2D87}" type="parTrans" cxnId="{D98C1F36-1380-49B7-8D25-F25008BB8D17}">
      <dgm:prSet/>
      <dgm:spPr/>
      <dgm:t>
        <a:bodyPr/>
        <a:lstStyle/>
        <a:p>
          <a:endParaRPr lang="en-US"/>
        </a:p>
      </dgm:t>
    </dgm:pt>
    <dgm:pt modelId="{E2C1E385-D274-4F0E-BEDB-C02D8AD094E3}" type="sibTrans" cxnId="{D98C1F36-1380-49B7-8D25-F25008BB8D17}">
      <dgm:prSet/>
      <dgm:spPr/>
      <dgm:t>
        <a:bodyPr/>
        <a:lstStyle/>
        <a:p>
          <a:endParaRPr lang="en-US"/>
        </a:p>
      </dgm:t>
    </dgm:pt>
    <dgm:pt modelId="{DD6B6B3A-7091-4C74-BED2-BB6129B7A8FA}">
      <dgm:prSet phldrT="[Text]"/>
      <dgm:spPr/>
      <dgm:t>
        <a:bodyPr/>
        <a:lstStyle/>
        <a:p>
          <a:r>
            <a:rPr lang="el-GR" dirty="0"/>
            <a:t>Αρχές διανεμητικής δικαιοσύνης </a:t>
          </a:r>
          <a:endParaRPr lang="en-US" dirty="0"/>
        </a:p>
      </dgm:t>
    </dgm:pt>
    <dgm:pt modelId="{4DAAA412-FE49-47C9-B2E8-561F6ADD1CC0}" type="parTrans" cxnId="{55AC5A9E-03C5-4374-95C0-FCDF79CB3EE2}">
      <dgm:prSet/>
      <dgm:spPr/>
      <dgm:t>
        <a:bodyPr/>
        <a:lstStyle/>
        <a:p>
          <a:endParaRPr lang="en-US"/>
        </a:p>
      </dgm:t>
    </dgm:pt>
    <dgm:pt modelId="{EDC82429-04CC-425C-9CDF-7407F1CC960D}" type="sibTrans" cxnId="{55AC5A9E-03C5-4374-95C0-FCDF79CB3EE2}">
      <dgm:prSet/>
      <dgm:spPr/>
      <dgm:t>
        <a:bodyPr/>
        <a:lstStyle/>
        <a:p>
          <a:endParaRPr lang="en-US"/>
        </a:p>
      </dgm:t>
    </dgm:pt>
    <dgm:pt modelId="{5569833B-9C9F-457A-8D4F-246CF246720B}">
      <dgm:prSet phldrT="[Text]"/>
      <dgm:spPr/>
      <dgm:t>
        <a:bodyPr/>
        <a:lstStyle/>
        <a:p>
          <a:r>
            <a:rPr lang="el-GR" dirty="0"/>
            <a:t>Παραβιάζουν την ελευθερία των ατόμων, διότι τους επιβαρύνουν   </a:t>
          </a:r>
        </a:p>
      </dgm:t>
    </dgm:pt>
    <dgm:pt modelId="{1CF78404-6437-4586-BE39-8A60571E05AC}" type="parTrans" cxnId="{979F4AF4-0964-4A0E-9054-9F5C428C010E}">
      <dgm:prSet/>
      <dgm:spPr/>
      <dgm:t>
        <a:bodyPr/>
        <a:lstStyle/>
        <a:p>
          <a:endParaRPr lang="en-US"/>
        </a:p>
      </dgm:t>
    </dgm:pt>
    <dgm:pt modelId="{31710ECC-32EE-41F0-A88F-2629175C15D7}" type="sibTrans" cxnId="{979F4AF4-0964-4A0E-9054-9F5C428C010E}">
      <dgm:prSet/>
      <dgm:spPr/>
      <dgm:t>
        <a:bodyPr/>
        <a:lstStyle/>
        <a:p>
          <a:endParaRPr lang="en-US"/>
        </a:p>
      </dgm:t>
    </dgm:pt>
    <dgm:pt modelId="{346ABAB9-73B3-4EF4-9DFC-555971598046}">
      <dgm:prSet phldrT="[Text]"/>
      <dgm:spPr/>
      <dgm:t>
        <a:bodyPr/>
        <a:lstStyle/>
        <a:p>
          <a:r>
            <a:rPr lang="el-GR" dirty="0"/>
            <a:t>Δικαιώματα έναντι άλλων</a:t>
          </a:r>
          <a:endParaRPr lang="en-US" dirty="0"/>
        </a:p>
      </dgm:t>
    </dgm:pt>
    <dgm:pt modelId="{15353628-5ED9-4719-BD77-2DB28FFBCC1C}" type="parTrans" cxnId="{16891830-6D33-4ACF-9B22-AB3D2A2CA3A0}">
      <dgm:prSet/>
      <dgm:spPr/>
      <dgm:t>
        <a:bodyPr/>
        <a:lstStyle/>
        <a:p>
          <a:endParaRPr lang="en-US"/>
        </a:p>
      </dgm:t>
    </dgm:pt>
    <dgm:pt modelId="{3BC07C12-0758-4C76-B797-E4B56E4C7A1E}" type="sibTrans" cxnId="{16891830-6D33-4ACF-9B22-AB3D2A2CA3A0}">
      <dgm:prSet/>
      <dgm:spPr/>
      <dgm:t>
        <a:bodyPr/>
        <a:lstStyle/>
        <a:p>
          <a:endParaRPr lang="en-US"/>
        </a:p>
      </dgm:t>
    </dgm:pt>
    <dgm:pt modelId="{1D997D1A-8561-4790-A346-34E1A928E4B1}">
      <dgm:prSet phldrT="[Text]"/>
      <dgm:spPr/>
      <dgm:t>
        <a:bodyPr/>
        <a:lstStyle/>
        <a:p>
          <a:r>
            <a:rPr lang="el-GR" dirty="0"/>
            <a:t>Τα λιγότερο ευνοημένα άτομα, αποκτούν δικαιώματα πάνω σε άλλα άτομα. Δημιουργεί, εν μέρει, ιδιοκτησία σε: υπάρχοντα, πράξεις, εργασία όσων διαθέτουν τους πόρους τους</a:t>
          </a:r>
        </a:p>
        <a:p>
          <a:endParaRPr lang="en-US" dirty="0"/>
        </a:p>
      </dgm:t>
    </dgm:pt>
    <dgm:pt modelId="{B9332D2F-DE7C-49A2-9BF6-61ABE1090F86}" type="parTrans" cxnId="{ACE44265-8089-4EE3-B555-F1FFDC4B68ED}">
      <dgm:prSet/>
      <dgm:spPr/>
      <dgm:t>
        <a:bodyPr/>
        <a:lstStyle/>
        <a:p>
          <a:endParaRPr lang="en-US"/>
        </a:p>
      </dgm:t>
    </dgm:pt>
    <dgm:pt modelId="{A527D88D-D7CC-46D2-AA9A-5B59C0C91626}" type="sibTrans" cxnId="{ACE44265-8089-4EE3-B555-F1FFDC4B68ED}">
      <dgm:prSet/>
      <dgm:spPr/>
      <dgm:t>
        <a:bodyPr/>
        <a:lstStyle/>
        <a:p>
          <a:endParaRPr lang="en-US"/>
        </a:p>
      </dgm:t>
    </dgm:pt>
    <dgm:pt modelId="{BF299A5B-7A03-4B60-B482-1CCE27ADC554}">
      <dgm:prSet phldrT="[Text]"/>
      <dgm:spPr/>
      <dgm:t>
        <a:bodyPr/>
        <a:lstStyle/>
        <a:p>
          <a:endParaRPr lang="en-US" dirty="0"/>
        </a:p>
      </dgm:t>
    </dgm:pt>
    <dgm:pt modelId="{AFC0D520-6357-4E06-9FB1-158C2DF76063}" type="parTrans" cxnId="{5B008D04-37C0-497E-BCBD-5F990BCF7008}">
      <dgm:prSet/>
      <dgm:spPr/>
      <dgm:t>
        <a:bodyPr/>
        <a:lstStyle/>
        <a:p>
          <a:endParaRPr lang="en-US"/>
        </a:p>
      </dgm:t>
    </dgm:pt>
    <dgm:pt modelId="{23C48293-124B-4549-B69E-CAA1AF56A93A}" type="sibTrans" cxnId="{5B008D04-37C0-497E-BCBD-5F990BCF7008}">
      <dgm:prSet/>
      <dgm:spPr/>
      <dgm:t>
        <a:bodyPr/>
        <a:lstStyle/>
        <a:p>
          <a:endParaRPr lang="en-US"/>
        </a:p>
      </dgm:t>
    </dgm:pt>
    <dgm:pt modelId="{D0ABC4AA-7C43-4AB0-8C69-D8279BFF188F}" type="pres">
      <dgm:prSet presAssocID="{2F0ECFA4-8528-4127-B1A5-9C3DE13AC7EE}" presName="Name0" presStyleCnt="0">
        <dgm:presLayoutVars>
          <dgm:dir/>
          <dgm:animLvl val="lvl"/>
          <dgm:resizeHandles val="exact"/>
        </dgm:presLayoutVars>
      </dgm:prSet>
      <dgm:spPr/>
    </dgm:pt>
    <dgm:pt modelId="{DD5C2411-3E7A-4A9F-A44A-08198C636BF9}" type="pres">
      <dgm:prSet presAssocID="{F71C8C93-7E41-4A34-A029-20EF2D4C7A7F}" presName="compositeNode" presStyleCnt="0">
        <dgm:presLayoutVars>
          <dgm:bulletEnabled val="1"/>
        </dgm:presLayoutVars>
      </dgm:prSet>
      <dgm:spPr/>
    </dgm:pt>
    <dgm:pt modelId="{1D747A3E-F656-4906-825C-E94650DD85C2}" type="pres">
      <dgm:prSet presAssocID="{F71C8C93-7E41-4A34-A029-20EF2D4C7A7F}" presName="bgRect" presStyleLbl="node1" presStyleIdx="0" presStyleCnt="3"/>
      <dgm:spPr/>
    </dgm:pt>
    <dgm:pt modelId="{598216AD-0522-4AFB-9BAF-DBED5C66FEED}" type="pres">
      <dgm:prSet presAssocID="{F71C8C93-7E41-4A34-A029-20EF2D4C7A7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F5F7C38-9B1D-45E7-90DD-CBA8F2CDFBC8}" type="pres">
      <dgm:prSet presAssocID="{F71C8C93-7E41-4A34-A029-20EF2D4C7A7F}" presName="childNode" presStyleLbl="node1" presStyleIdx="0" presStyleCnt="3">
        <dgm:presLayoutVars>
          <dgm:bulletEnabled val="1"/>
        </dgm:presLayoutVars>
      </dgm:prSet>
      <dgm:spPr/>
    </dgm:pt>
    <dgm:pt modelId="{F635CC6D-63F6-488A-9FDC-3479B8001834}" type="pres">
      <dgm:prSet presAssocID="{FD519D98-2106-4086-901E-6EAD890E8A3D}" presName="hSp" presStyleCnt="0"/>
      <dgm:spPr/>
    </dgm:pt>
    <dgm:pt modelId="{F483D00B-41A5-4AEC-863E-981C5D6EBA5B}" type="pres">
      <dgm:prSet presAssocID="{FD519D98-2106-4086-901E-6EAD890E8A3D}" presName="vProcSp" presStyleCnt="0"/>
      <dgm:spPr/>
    </dgm:pt>
    <dgm:pt modelId="{2FC7D3B9-C40B-4F91-91B4-41BEBE1CC24D}" type="pres">
      <dgm:prSet presAssocID="{FD519D98-2106-4086-901E-6EAD890E8A3D}" presName="vSp1" presStyleCnt="0"/>
      <dgm:spPr/>
    </dgm:pt>
    <dgm:pt modelId="{3BC507D6-6D1A-4C06-89D7-F335CDBB7514}" type="pres">
      <dgm:prSet presAssocID="{FD519D98-2106-4086-901E-6EAD890E8A3D}" presName="simulatedConn" presStyleLbl="solidFgAcc1" presStyleIdx="0" presStyleCnt="2"/>
      <dgm:spPr/>
    </dgm:pt>
    <dgm:pt modelId="{A55A5E47-8DD1-445E-A425-9CDBB248BC6F}" type="pres">
      <dgm:prSet presAssocID="{FD519D98-2106-4086-901E-6EAD890E8A3D}" presName="vSp2" presStyleCnt="0"/>
      <dgm:spPr/>
    </dgm:pt>
    <dgm:pt modelId="{6E5381C7-EFB0-4B64-9558-84EBA6DEC008}" type="pres">
      <dgm:prSet presAssocID="{FD519D98-2106-4086-901E-6EAD890E8A3D}" presName="sibTrans" presStyleCnt="0"/>
      <dgm:spPr/>
    </dgm:pt>
    <dgm:pt modelId="{E7C30DCE-F150-4288-A7CC-444F2F12C4B7}" type="pres">
      <dgm:prSet presAssocID="{DD6B6B3A-7091-4C74-BED2-BB6129B7A8FA}" presName="compositeNode" presStyleCnt="0">
        <dgm:presLayoutVars>
          <dgm:bulletEnabled val="1"/>
        </dgm:presLayoutVars>
      </dgm:prSet>
      <dgm:spPr/>
    </dgm:pt>
    <dgm:pt modelId="{F3746C21-F677-4FA8-B5FE-87BA992185FE}" type="pres">
      <dgm:prSet presAssocID="{DD6B6B3A-7091-4C74-BED2-BB6129B7A8FA}" presName="bgRect" presStyleLbl="node1" presStyleIdx="1" presStyleCnt="3" custLinFactNeighborX="-611" custLinFactNeighborY="-25"/>
      <dgm:spPr/>
    </dgm:pt>
    <dgm:pt modelId="{45E769FD-1584-4269-B743-A87B2A48D6B3}" type="pres">
      <dgm:prSet presAssocID="{DD6B6B3A-7091-4C74-BED2-BB6129B7A8FA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BC6B4EF8-3AEC-45E5-9E9B-4316020AC5D5}" type="pres">
      <dgm:prSet presAssocID="{DD6B6B3A-7091-4C74-BED2-BB6129B7A8FA}" presName="childNode" presStyleLbl="node1" presStyleIdx="1" presStyleCnt="3">
        <dgm:presLayoutVars>
          <dgm:bulletEnabled val="1"/>
        </dgm:presLayoutVars>
      </dgm:prSet>
      <dgm:spPr/>
    </dgm:pt>
    <dgm:pt modelId="{2AD1764B-8871-459A-8579-F1BCBEC05F54}" type="pres">
      <dgm:prSet presAssocID="{EDC82429-04CC-425C-9CDF-7407F1CC960D}" presName="hSp" presStyleCnt="0"/>
      <dgm:spPr/>
    </dgm:pt>
    <dgm:pt modelId="{C052BA67-4C8B-49D7-AF50-BA13534FEA8F}" type="pres">
      <dgm:prSet presAssocID="{EDC82429-04CC-425C-9CDF-7407F1CC960D}" presName="vProcSp" presStyleCnt="0"/>
      <dgm:spPr/>
    </dgm:pt>
    <dgm:pt modelId="{0F5D6AD8-C07A-4173-A523-F42AC03DFE87}" type="pres">
      <dgm:prSet presAssocID="{EDC82429-04CC-425C-9CDF-7407F1CC960D}" presName="vSp1" presStyleCnt="0"/>
      <dgm:spPr/>
    </dgm:pt>
    <dgm:pt modelId="{D365D648-C38B-462B-85A9-66157991AF66}" type="pres">
      <dgm:prSet presAssocID="{EDC82429-04CC-425C-9CDF-7407F1CC960D}" presName="simulatedConn" presStyleLbl="solidFgAcc1" presStyleIdx="1" presStyleCnt="2"/>
      <dgm:spPr/>
    </dgm:pt>
    <dgm:pt modelId="{9923DA0E-BA4A-4AD1-973C-22AB7F1F1A69}" type="pres">
      <dgm:prSet presAssocID="{EDC82429-04CC-425C-9CDF-7407F1CC960D}" presName="vSp2" presStyleCnt="0"/>
      <dgm:spPr/>
    </dgm:pt>
    <dgm:pt modelId="{A2623D8B-D9E1-46FB-B1B7-1D88EA4822EF}" type="pres">
      <dgm:prSet presAssocID="{EDC82429-04CC-425C-9CDF-7407F1CC960D}" presName="sibTrans" presStyleCnt="0"/>
      <dgm:spPr/>
    </dgm:pt>
    <dgm:pt modelId="{FE64AE70-AC77-43F2-82B5-5C7A51E34D80}" type="pres">
      <dgm:prSet presAssocID="{346ABAB9-73B3-4EF4-9DFC-555971598046}" presName="compositeNode" presStyleCnt="0">
        <dgm:presLayoutVars>
          <dgm:bulletEnabled val="1"/>
        </dgm:presLayoutVars>
      </dgm:prSet>
      <dgm:spPr/>
    </dgm:pt>
    <dgm:pt modelId="{6547546E-2476-4978-ACED-3BCE40C85C8D}" type="pres">
      <dgm:prSet presAssocID="{346ABAB9-73B3-4EF4-9DFC-555971598046}" presName="bgRect" presStyleLbl="node1" presStyleIdx="2" presStyleCnt="3"/>
      <dgm:spPr/>
    </dgm:pt>
    <dgm:pt modelId="{1C475B14-C8B0-4F87-9587-01E67494F07C}" type="pres">
      <dgm:prSet presAssocID="{346ABAB9-73B3-4EF4-9DFC-555971598046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711BA1CF-6BD7-4168-92E4-9BCD63159B82}" type="pres">
      <dgm:prSet presAssocID="{346ABAB9-73B3-4EF4-9DFC-555971598046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5B008D04-37C0-497E-BCBD-5F990BCF7008}" srcId="{F71C8C93-7E41-4A34-A029-20EF2D4C7A7F}" destId="{BF299A5B-7A03-4B60-B482-1CCE27ADC554}" srcOrd="1" destOrd="0" parTransId="{AFC0D520-6357-4E06-9FB1-158C2DF76063}" sibTransId="{23C48293-124B-4549-B69E-CAA1AF56A93A}"/>
    <dgm:cxn modelId="{8D613116-1272-4E1B-8960-A7CEA020F79A}" type="presOf" srcId="{346ABAB9-73B3-4EF4-9DFC-555971598046}" destId="{6547546E-2476-4978-ACED-3BCE40C85C8D}" srcOrd="0" destOrd="0" presId="urn:microsoft.com/office/officeart/2005/8/layout/hProcess7"/>
    <dgm:cxn modelId="{ACE7A817-7A91-4311-9E10-E8944C69CF74}" type="presOf" srcId="{1D997D1A-8561-4790-A346-34E1A928E4B1}" destId="{711BA1CF-6BD7-4168-92E4-9BCD63159B82}" srcOrd="0" destOrd="0" presId="urn:microsoft.com/office/officeart/2005/8/layout/hProcess7"/>
    <dgm:cxn modelId="{16891830-6D33-4ACF-9B22-AB3D2A2CA3A0}" srcId="{2F0ECFA4-8528-4127-B1A5-9C3DE13AC7EE}" destId="{346ABAB9-73B3-4EF4-9DFC-555971598046}" srcOrd="2" destOrd="0" parTransId="{15353628-5ED9-4719-BD77-2DB28FFBCC1C}" sibTransId="{3BC07C12-0758-4C76-B797-E4B56E4C7A1E}"/>
    <dgm:cxn modelId="{D98C1F36-1380-49B7-8D25-F25008BB8D17}" srcId="{F71C8C93-7E41-4A34-A029-20EF2D4C7A7F}" destId="{98193D08-C07B-4EE8-AF95-AD52C1CF9E8B}" srcOrd="0" destOrd="0" parTransId="{69C620FE-BA5D-450A-86A1-F7450A8E2D87}" sibTransId="{E2C1E385-D274-4F0E-BEDB-C02D8AD094E3}"/>
    <dgm:cxn modelId="{ACE44265-8089-4EE3-B555-F1FFDC4B68ED}" srcId="{346ABAB9-73B3-4EF4-9DFC-555971598046}" destId="{1D997D1A-8561-4790-A346-34E1A928E4B1}" srcOrd="0" destOrd="0" parTransId="{B9332D2F-DE7C-49A2-9BF6-61ABE1090F86}" sibTransId="{A527D88D-D7CC-46D2-AA9A-5B59C0C91626}"/>
    <dgm:cxn modelId="{B5941346-6EB6-47ED-9DA1-29B8AF089F99}" type="presOf" srcId="{BF299A5B-7A03-4B60-B482-1CCE27ADC554}" destId="{DF5F7C38-9B1D-45E7-90DD-CBA8F2CDFBC8}" srcOrd="0" destOrd="1" presId="urn:microsoft.com/office/officeart/2005/8/layout/hProcess7"/>
    <dgm:cxn modelId="{BF6AAB6E-AE72-46DF-96D2-D5DF42458487}" type="presOf" srcId="{DD6B6B3A-7091-4C74-BED2-BB6129B7A8FA}" destId="{45E769FD-1584-4269-B743-A87B2A48D6B3}" srcOrd="1" destOrd="0" presId="urn:microsoft.com/office/officeart/2005/8/layout/hProcess7"/>
    <dgm:cxn modelId="{FDFCC471-CD09-47A8-B526-6C9E9FA53929}" type="presOf" srcId="{2F0ECFA4-8528-4127-B1A5-9C3DE13AC7EE}" destId="{D0ABC4AA-7C43-4AB0-8C69-D8279BFF188F}" srcOrd="0" destOrd="0" presId="urn:microsoft.com/office/officeart/2005/8/layout/hProcess7"/>
    <dgm:cxn modelId="{EFD87755-BB0A-485C-901B-82A955D77526}" type="presOf" srcId="{346ABAB9-73B3-4EF4-9DFC-555971598046}" destId="{1C475B14-C8B0-4F87-9587-01E67494F07C}" srcOrd="1" destOrd="0" presId="urn:microsoft.com/office/officeart/2005/8/layout/hProcess7"/>
    <dgm:cxn modelId="{55AC5A9E-03C5-4374-95C0-FCDF79CB3EE2}" srcId="{2F0ECFA4-8528-4127-B1A5-9C3DE13AC7EE}" destId="{DD6B6B3A-7091-4C74-BED2-BB6129B7A8FA}" srcOrd="1" destOrd="0" parTransId="{4DAAA412-FE49-47C9-B2E8-561F6ADD1CC0}" sibTransId="{EDC82429-04CC-425C-9CDF-7407F1CC960D}"/>
    <dgm:cxn modelId="{B02C53B8-E188-4475-A2B2-315C9FFF4C64}" type="presOf" srcId="{5569833B-9C9F-457A-8D4F-246CF246720B}" destId="{BC6B4EF8-3AEC-45E5-9E9B-4316020AC5D5}" srcOrd="0" destOrd="0" presId="urn:microsoft.com/office/officeart/2005/8/layout/hProcess7"/>
    <dgm:cxn modelId="{FDA7ADC7-2CA9-469C-B08B-F57F42A8AA06}" type="presOf" srcId="{F71C8C93-7E41-4A34-A029-20EF2D4C7A7F}" destId="{598216AD-0522-4AFB-9BAF-DBED5C66FEED}" srcOrd="1" destOrd="0" presId="urn:microsoft.com/office/officeart/2005/8/layout/hProcess7"/>
    <dgm:cxn modelId="{C95EC7E5-DCD6-4C55-92DA-9BB8B1EF7DF9}" type="presOf" srcId="{DD6B6B3A-7091-4C74-BED2-BB6129B7A8FA}" destId="{F3746C21-F677-4FA8-B5FE-87BA992185FE}" srcOrd="0" destOrd="0" presId="urn:microsoft.com/office/officeart/2005/8/layout/hProcess7"/>
    <dgm:cxn modelId="{48EAB9E8-3CFC-47DC-A48A-24BA8B263371}" type="presOf" srcId="{F71C8C93-7E41-4A34-A029-20EF2D4C7A7F}" destId="{1D747A3E-F656-4906-825C-E94650DD85C2}" srcOrd="0" destOrd="0" presId="urn:microsoft.com/office/officeart/2005/8/layout/hProcess7"/>
    <dgm:cxn modelId="{B4C272E9-CF0D-4C3B-9A5B-7E0B0363BD07}" type="presOf" srcId="{98193D08-C07B-4EE8-AF95-AD52C1CF9E8B}" destId="{DF5F7C38-9B1D-45E7-90DD-CBA8F2CDFBC8}" srcOrd="0" destOrd="0" presId="urn:microsoft.com/office/officeart/2005/8/layout/hProcess7"/>
    <dgm:cxn modelId="{979F4AF4-0964-4A0E-9054-9F5C428C010E}" srcId="{DD6B6B3A-7091-4C74-BED2-BB6129B7A8FA}" destId="{5569833B-9C9F-457A-8D4F-246CF246720B}" srcOrd="0" destOrd="0" parTransId="{1CF78404-6437-4586-BE39-8A60571E05AC}" sibTransId="{31710ECC-32EE-41F0-A88F-2629175C15D7}"/>
    <dgm:cxn modelId="{75E39FFB-B963-48EE-BF07-E4A302BC7640}" srcId="{2F0ECFA4-8528-4127-B1A5-9C3DE13AC7EE}" destId="{F71C8C93-7E41-4A34-A029-20EF2D4C7A7F}" srcOrd="0" destOrd="0" parTransId="{C5A686B4-6FF7-45DB-99DA-DB7C16BF00AF}" sibTransId="{FD519D98-2106-4086-901E-6EAD890E8A3D}"/>
    <dgm:cxn modelId="{BDA4560F-9274-47A1-BAD2-BA6CDC6AF4A9}" type="presParOf" srcId="{D0ABC4AA-7C43-4AB0-8C69-D8279BFF188F}" destId="{DD5C2411-3E7A-4A9F-A44A-08198C636BF9}" srcOrd="0" destOrd="0" presId="urn:microsoft.com/office/officeart/2005/8/layout/hProcess7"/>
    <dgm:cxn modelId="{00C391E5-18E9-428E-B4DF-FF96AD6699BE}" type="presParOf" srcId="{DD5C2411-3E7A-4A9F-A44A-08198C636BF9}" destId="{1D747A3E-F656-4906-825C-E94650DD85C2}" srcOrd="0" destOrd="0" presId="urn:microsoft.com/office/officeart/2005/8/layout/hProcess7"/>
    <dgm:cxn modelId="{42E98073-0933-4607-85C0-2AD0766E20E2}" type="presParOf" srcId="{DD5C2411-3E7A-4A9F-A44A-08198C636BF9}" destId="{598216AD-0522-4AFB-9BAF-DBED5C66FEED}" srcOrd="1" destOrd="0" presId="urn:microsoft.com/office/officeart/2005/8/layout/hProcess7"/>
    <dgm:cxn modelId="{5D53CC20-B95E-4ABE-8BD2-B96F00D1B4DC}" type="presParOf" srcId="{DD5C2411-3E7A-4A9F-A44A-08198C636BF9}" destId="{DF5F7C38-9B1D-45E7-90DD-CBA8F2CDFBC8}" srcOrd="2" destOrd="0" presId="urn:microsoft.com/office/officeart/2005/8/layout/hProcess7"/>
    <dgm:cxn modelId="{814A33E0-250F-4A45-8BEC-EF2E1D37B1BE}" type="presParOf" srcId="{D0ABC4AA-7C43-4AB0-8C69-D8279BFF188F}" destId="{F635CC6D-63F6-488A-9FDC-3479B8001834}" srcOrd="1" destOrd="0" presId="urn:microsoft.com/office/officeart/2005/8/layout/hProcess7"/>
    <dgm:cxn modelId="{40735CFE-372F-4C3E-87B2-6E6E74338AA7}" type="presParOf" srcId="{D0ABC4AA-7C43-4AB0-8C69-D8279BFF188F}" destId="{F483D00B-41A5-4AEC-863E-981C5D6EBA5B}" srcOrd="2" destOrd="0" presId="urn:microsoft.com/office/officeart/2005/8/layout/hProcess7"/>
    <dgm:cxn modelId="{5D116453-2ABC-4FC3-9313-9CE188800D6F}" type="presParOf" srcId="{F483D00B-41A5-4AEC-863E-981C5D6EBA5B}" destId="{2FC7D3B9-C40B-4F91-91B4-41BEBE1CC24D}" srcOrd="0" destOrd="0" presId="urn:microsoft.com/office/officeart/2005/8/layout/hProcess7"/>
    <dgm:cxn modelId="{D03F544D-6C3D-4A1C-8987-C25531A33ABE}" type="presParOf" srcId="{F483D00B-41A5-4AEC-863E-981C5D6EBA5B}" destId="{3BC507D6-6D1A-4C06-89D7-F335CDBB7514}" srcOrd="1" destOrd="0" presId="urn:microsoft.com/office/officeart/2005/8/layout/hProcess7"/>
    <dgm:cxn modelId="{DDB6D858-BC14-4469-A006-3786EBF1F91B}" type="presParOf" srcId="{F483D00B-41A5-4AEC-863E-981C5D6EBA5B}" destId="{A55A5E47-8DD1-445E-A425-9CDBB248BC6F}" srcOrd="2" destOrd="0" presId="urn:microsoft.com/office/officeart/2005/8/layout/hProcess7"/>
    <dgm:cxn modelId="{74E18E2D-D57D-472A-9A23-EB1D66570706}" type="presParOf" srcId="{D0ABC4AA-7C43-4AB0-8C69-D8279BFF188F}" destId="{6E5381C7-EFB0-4B64-9558-84EBA6DEC008}" srcOrd="3" destOrd="0" presId="urn:microsoft.com/office/officeart/2005/8/layout/hProcess7"/>
    <dgm:cxn modelId="{E85F4427-0993-49D8-AFDF-001D4489FA4E}" type="presParOf" srcId="{D0ABC4AA-7C43-4AB0-8C69-D8279BFF188F}" destId="{E7C30DCE-F150-4288-A7CC-444F2F12C4B7}" srcOrd="4" destOrd="0" presId="urn:microsoft.com/office/officeart/2005/8/layout/hProcess7"/>
    <dgm:cxn modelId="{2F3DC08B-C7D9-40F9-A0C3-7D60C1A551DB}" type="presParOf" srcId="{E7C30DCE-F150-4288-A7CC-444F2F12C4B7}" destId="{F3746C21-F677-4FA8-B5FE-87BA992185FE}" srcOrd="0" destOrd="0" presId="urn:microsoft.com/office/officeart/2005/8/layout/hProcess7"/>
    <dgm:cxn modelId="{150E62C6-69BD-4692-A304-7421E82B6EC2}" type="presParOf" srcId="{E7C30DCE-F150-4288-A7CC-444F2F12C4B7}" destId="{45E769FD-1584-4269-B743-A87B2A48D6B3}" srcOrd="1" destOrd="0" presId="urn:microsoft.com/office/officeart/2005/8/layout/hProcess7"/>
    <dgm:cxn modelId="{675ED04E-4C14-4FD5-8A63-7C4036347A07}" type="presParOf" srcId="{E7C30DCE-F150-4288-A7CC-444F2F12C4B7}" destId="{BC6B4EF8-3AEC-45E5-9E9B-4316020AC5D5}" srcOrd="2" destOrd="0" presId="urn:microsoft.com/office/officeart/2005/8/layout/hProcess7"/>
    <dgm:cxn modelId="{8B804765-D78D-43C2-BC8C-94D2FB3EBB94}" type="presParOf" srcId="{D0ABC4AA-7C43-4AB0-8C69-D8279BFF188F}" destId="{2AD1764B-8871-459A-8579-F1BCBEC05F54}" srcOrd="5" destOrd="0" presId="urn:microsoft.com/office/officeart/2005/8/layout/hProcess7"/>
    <dgm:cxn modelId="{F10D64D1-AF71-41AA-8102-1E111253B830}" type="presParOf" srcId="{D0ABC4AA-7C43-4AB0-8C69-D8279BFF188F}" destId="{C052BA67-4C8B-49D7-AF50-BA13534FEA8F}" srcOrd="6" destOrd="0" presId="urn:microsoft.com/office/officeart/2005/8/layout/hProcess7"/>
    <dgm:cxn modelId="{32D26743-F378-48D4-A6B6-04FB3D6DAE4A}" type="presParOf" srcId="{C052BA67-4C8B-49D7-AF50-BA13534FEA8F}" destId="{0F5D6AD8-C07A-4173-A523-F42AC03DFE87}" srcOrd="0" destOrd="0" presId="urn:microsoft.com/office/officeart/2005/8/layout/hProcess7"/>
    <dgm:cxn modelId="{62763BB7-7282-4AFB-A2A5-7EA3A69DC39B}" type="presParOf" srcId="{C052BA67-4C8B-49D7-AF50-BA13534FEA8F}" destId="{D365D648-C38B-462B-85A9-66157991AF66}" srcOrd="1" destOrd="0" presId="urn:microsoft.com/office/officeart/2005/8/layout/hProcess7"/>
    <dgm:cxn modelId="{05986978-530D-48A3-8489-6754C3B3B09D}" type="presParOf" srcId="{C052BA67-4C8B-49D7-AF50-BA13534FEA8F}" destId="{9923DA0E-BA4A-4AD1-973C-22AB7F1F1A69}" srcOrd="2" destOrd="0" presId="urn:microsoft.com/office/officeart/2005/8/layout/hProcess7"/>
    <dgm:cxn modelId="{9B35EAB2-7731-473A-8EB8-5E7FA2BFC380}" type="presParOf" srcId="{D0ABC4AA-7C43-4AB0-8C69-D8279BFF188F}" destId="{A2623D8B-D9E1-46FB-B1B7-1D88EA4822EF}" srcOrd="7" destOrd="0" presId="urn:microsoft.com/office/officeart/2005/8/layout/hProcess7"/>
    <dgm:cxn modelId="{2EFBDB2C-E3C5-4FFE-988B-CB582B6275EA}" type="presParOf" srcId="{D0ABC4AA-7C43-4AB0-8C69-D8279BFF188F}" destId="{FE64AE70-AC77-43F2-82B5-5C7A51E34D80}" srcOrd="8" destOrd="0" presId="urn:microsoft.com/office/officeart/2005/8/layout/hProcess7"/>
    <dgm:cxn modelId="{E407484A-5C4D-4551-8262-01EA31BD1BDA}" type="presParOf" srcId="{FE64AE70-AC77-43F2-82B5-5C7A51E34D80}" destId="{6547546E-2476-4978-ACED-3BCE40C85C8D}" srcOrd="0" destOrd="0" presId="urn:microsoft.com/office/officeart/2005/8/layout/hProcess7"/>
    <dgm:cxn modelId="{23FFD095-9AC7-4407-84B0-573D7464AAC2}" type="presParOf" srcId="{FE64AE70-AC77-43F2-82B5-5C7A51E34D80}" destId="{1C475B14-C8B0-4F87-9587-01E67494F07C}" srcOrd="1" destOrd="0" presId="urn:microsoft.com/office/officeart/2005/8/layout/hProcess7"/>
    <dgm:cxn modelId="{63D80143-0556-4970-A4D5-19F8D4F4F06D}" type="presParOf" srcId="{FE64AE70-AC77-43F2-82B5-5C7A51E34D80}" destId="{711BA1CF-6BD7-4168-92E4-9BCD63159B82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C81659D-0740-470A-8010-5B71C3B70F2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8ED13E3-24CD-409F-8DC2-A09A2A83321B}">
      <dgm:prSet phldrT="[Text]"/>
      <dgm:spPr/>
      <dgm:t>
        <a:bodyPr/>
        <a:lstStyle/>
        <a:p>
          <a:r>
            <a:rPr lang="el-GR" dirty="0"/>
            <a:t>Συγκεκριμένες αξίες, αρχές, τρόπος ζωής: πρέπει να συντηρηθούν</a:t>
          </a:r>
          <a:endParaRPr lang="en-US" dirty="0"/>
        </a:p>
      </dgm:t>
    </dgm:pt>
    <dgm:pt modelId="{5F4D0472-6A54-4310-B6A4-6FECB5B6225F}" type="parTrans" cxnId="{A822CC73-D13F-4E72-A9E0-449C0CF3921F}">
      <dgm:prSet/>
      <dgm:spPr/>
      <dgm:t>
        <a:bodyPr/>
        <a:lstStyle/>
        <a:p>
          <a:endParaRPr lang="en-US"/>
        </a:p>
      </dgm:t>
    </dgm:pt>
    <dgm:pt modelId="{DF52EF54-E2D1-470F-9115-D8D99F3A6F59}" type="sibTrans" cxnId="{A822CC73-D13F-4E72-A9E0-449C0CF3921F}">
      <dgm:prSet/>
      <dgm:spPr/>
      <dgm:t>
        <a:bodyPr/>
        <a:lstStyle/>
        <a:p>
          <a:endParaRPr lang="en-US"/>
        </a:p>
      </dgm:t>
    </dgm:pt>
    <dgm:pt modelId="{D0FA4D93-9DBA-4318-9EF0-6BD5F21372C3}">
      <dgm:prSet phldrT="[Text]"/>
      <dgm:spPr/>
      <dgm:t>
        <a:bodyPr/>
        <a:lstStyle/>
        <a:p>
          <a:r>
            <a:rPr lang="el-GR" dirty="0"/>
            <a:t>Άρα στοιχεία του σε: Φιλελεύθερα, σοσιαλιστικά, κομμουνιστικά πολιτικά κόμματα</a:t>
          </a:r>
          <a:endParaRPr lang="en-US" dirty="0"/>
        </a:p>
      </dgm:t>
    </dgm:pt>
    <dgm:pt modelId="{2157B772-E25E-4E16-80DF-38CB83A29F7F}" type="parTrans" cxnId="{025B5A3F-6201-4E6D-8666-432DB329D7AF}">
      <dgm:prSet/>
      <dgm:spPr/>
      <dgm:t>
        <a:bodyPr/>
        <a:lstStyle/>
        <a:p>
          <a:endParaRPr lang="en-US"/>
        </a:p>
      </dgm:t>
    </dgm:pt>
    <dgm:pt modelId="{CE7D8F38-BF7E-48A5-9154-FDA9FE37D2CD}" type="sibTrans" cxnId="{025B5A3F-6201-4E6D-8666-432DB329D7AF}">
      <dgm:prSet/>
      <dgm:spPr/>
      <dgm:t>
        <a:bodyPr/>
        <a:lstStyle/>
        <a:p>
          <a:endParaRPr lang="en-US"/>
        </a:p>
      </dgm:t>
    </dgm:pt>
    <dgm:pt modelId="{18934D93-374F-49D6-96A9-70CBBB656A30}">
      <dgm:prSet phldrT="[Text]"/>
      <dgm:spPr/>
      <dgm:t>
        <a:bodyPr/>
        <a:lstStyle/>
        <a:p>
          <a:r>
            <a:rPr lang="el-GR" dirty="0"/>
            <a:t>Ατομική ιδιοκτησία, ελευθερία ατόμων και εταιριών στην ιδιοποίηση ιδιοκτησίας </a:t>
          </a:r>
          <a:endParaRPr lang="en-US" dirty="0"/>
        </a:p>
      </dgm:t>
    </dgm:pt>
    <dgm:pt modelId="{2771132F-CE3E-4477-AEC7-9AA43399602E}" type="parTrans" cxnId="{42E232B9-6D4D-4910-9B14-E45909E1BA0F}">
      <dgm:prSet/>
      <dgm:spPr/>
      <dgm:t>
        <a:bodyPr/>
        <a:lstStyle/>
        <a:p>
          <a:endParaRPr lang="en-US"/>
        </a:p>
      </dgm:t>
    </dgm:pt>
    <dgm:pt modelId="{0964C025-B346-486C-8A03-DACF1E98C50E}" type="sibTrans" cxnId="{42E232B9-6D4D-4910-9B14-E45909E1BA0F}">
      <dgm:prSet/>
      <dgm:spPr/>
      <dgm:t>
        <a:bodyPr/>
        <a:lstStyle/>
        <a:p>
          <a:endParaRPr lang="en-US"/>
        </a:p>
      </dgm:t>
    </dgm:pt>
    <dgm:pt modelId="{564F93F2-D410-4663-B179-78DEA1B6715D}">
      <dgm:prSet phldrT="[Text]"/>
      <dgm:spPr/>
      <dgm:t>
        <a:bodyPr/>
        <a:lstStyle/>
        <a:p>
          <a:r>
            <a:rPr lang="el-GR" dirty="0"/>
            <a:t>Δημόσιες πολιτικές «νέας δεξιάς» των</a:t>
          </a:r>
          <a:r>
            <a:rPr lang="de-DE" dirty="0"/>
            <a:t> Margaret Thatcher </a:t>
          </a:r>
          <a:r>
            <a:rPr lang="el-GR" dirty="0"/>
            <a:t>και </a:t>
          </a:r>
          <a:r>
            <a:rPr lang="de-DE" dirty="0"/>
            <a:t>Ronald Reagan</a:t>
          </a:r>
          <a:r>
            <a:rPr lang="el-GR" dirty="0"/>
            <a:t>. </a:t>
          </a:r>
          <a:endParaRPr lang="en-US" dirty="0"/>
        </a:p>
      </dgm:t>
    </dgm:pt>
    <dgm:pt modelId="{7B79F0F6-D006-42A4-BB68-207AE7E52660}" type="parTrans" cxnId="{3D82EE7D-76DD-4D70-9649-8732C8F4CF3C}">
      <dgm:prSet/>
      <dgm:spPr/>
      <dgm:t>
        <a:bodyPr/>
        <a:lstStyle/>
        <a:p>
          <a:endParaRPr lang="en-US"/>
        </a:p>
      </dgm:t>
    </dgm:pt>
    <dgm:pt modelId="{2457BFE2-BAE6-4EBE-B8F1-2B5629EBBFE9}" type="sibTrans" cxnId="{3D82EE7D-76DD-4D70-9649-8732C8F4CF3C}">
      <dgm:prSet/>
      <dgm:spPr/>
      <dgm:t>
        <a:bodyPr/>
        <a:lstStyle/>
        <a:p>
          <a:endParaRPr lang="en-US"/>
        </a:p>
      </dgm:t>
    </dgm:pt>
    <dgm:pt modelId="{5FD422CF-991F-4F25-BEC1-1D8841E9CBD6}">
      <dgm:prSet phldrT="[Text]"/>
      <dgm:spPr/>
      <dgm:t>
        <a:bodyPr/>
        <a:lstStyle/>
        <a:p>
          <a:r>
            <a:rPr lang="el-GR" dirty="0"/>
            <a:t>Φιλοσοφική έκφραση συντηρητισμού: </a:t>
          </a:r>
          <a:r>
            <a:rPr lang="de-DE" dirty="0"/>
            <a:t>Robert Nozick</a:t>
          </a:r>
          <a:r>
            <a:rPr lang="el-GR" dirty="0"/>
            <a:t> </a:t>
          </a:r>
          <a:r>
            <a:rPr lang="de-DE" dirty="0"/>
            <a:t>-</a:t>
          </a:r>
          <a:r>
            <a:rPr lang="el-GR" dirty="0"/>
            <a:t>ισχυρά ατομικά και ιδιοκτησιακά δικαιώματα.</a:t>
          </a:r>
          <a:endParaRPr lang="en-US" dirty="0"/>
        </a:p>
      </dgm:t>
    </dgm:pt>
    <dgm:pt modelId="{EF54E880-92F1-4427-AAF8-F3896D6D1016}" type="parTrans" cxnId="{65A460A7-71AF-4FFB-9195-EAFF34ECF37B}">
      <dgm:prSet/>
      <dgm:spPr/>
      <dgm:t>
        <a:bodyPr/>
        <a:lstStyle/>
        <a:p>
          <a:endParaRPr lang="en-US"/>
        </a:p>
      </dgm:t>
    </dgm:pt>
    <dgm:pt modelId="{EC012336-AFBF-4C7A-B144-E8864D8874D9}" type="sibTrans" cxnId="{65A460A7-71AF-4FFB-9195-EAFF34ECF37B}">
      <dgm:prSet/>
      <dgm:spPr/>
      <dgm:t>
        <a:bodyPr/>
        <a:lstStyle/>
        <a:p>
          <a:endParaRPr lang="en-US"/>
        </a:p>
      </dgm:t>
    </dgm:pt>
    <dgm:pt modelId="{00E7D20B-16E3-4231-B0BD-BCEE5F787E5F}">
      <dgm:prSet phldrT="[Text]"/>
      <dgm:spPr/>
      <dgm:t>
        <a:bodyPr/>
        <a:lstStyle/>
        <a:p>
          <a:r>
            <a:rPr lang="el-GR" dirty="0"/>
            <a:t>Διαφορά: Συντηρητισμός </a:t>
          </a:r>
          <a:r>
            <a:rPr lang="de-DE" dirty="0"/>
            <a:t>–</a:t>
          </a:r>
          <a:r>
            <a:rPr lang="el-GR" dirty="0"/>
            <a:t>θετικό δίκαιο, δικαιώματα μόνο όσα κατοχυρώνονται νομικά. Ενώ ο</a:t>
          </a:r>
          <a:r>
            <a:rPr lang="de-DE" dirty="0"/>
            <a:t> Nozick –</a:t>
          </a:r>
          <a:r>
            <a:rPr lang="el-GR" dirty="0"/>
            <a:t>υπερ φυσικών δικαιωμάτων</a:t>
          </a:r>
          <a:r>
            <a:rPr lang="de-DE" dirty="0"/>
            <a:t>      </a:t>
          </a:r>
          <a:endParaRPr lang="en-US" dirty="0"/>
        </a:p>
      </dgm:t>
    </dgm:pt>
    <dgm:pt modelId="{81F0EDE7-F9B6-4783-8039-D5AD00CB56C4}" type="parTrans" cxnId="{BFBD5303-A76A-4DF5-ABC3-934D6CF51C41}">
      <dgm:prSet/>
      <dgm:spPr/>
      <dgm:t>
        <a:bodyPr/>
        <a:lstStyle/>
        <a:p>
          <a:endParaRPr lang="en-US"/>
        </a:p>
      </dgm:t>
    </dgm:pt>
    <dgm:pt modelId="{26B6F861-0A50-4911-A4A8-5D9B2AFC5DE1}" type="sibTrans" cxnId="{BFBD5303-A76A-4DF5-ABC3-934D6CF51C41}">
      <dgm:prSet/>
      <dgm:spPr/>
      <dgm:t>
        <a:bodyPr/>
        <a:lstStyle/>
        <a:p>
          <a:endParaRPr lang="en-US"/>
        </a:p>
      </dgm:t>
    </dgm:pt>
    <dgm:pt modelId="{FD86D08C-AEDF-408B-BB7A-B7FDF783D04E}" type="pres">
      <dgm:prSet presAssocID="{4C81659D-0740-470A-8010-5B71C3B70F27}" presName="linear" presStyleCnt="0">
        <dgm:presLayoutVars>
          <dgm:animLvl val="lvl"/>
          <dgm:resizeHandles val="exact"/>
        </dgm:presLayoutVars>
      </dgm:prSet>
      <dgm:spPr/>
    </dgm:pt>
    <dgm:pt modelId="{E06EDF67-9532-43B3-BF32-9BA9FA54795E}" type="pres">
      <dgm:prSet presAssocID="{28ED13E3-24CD-409F-8DC2-A09A2A83321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7435F74-D148-443D-8D47-D6BF68A02377}" type="pres">
      <dgm:prSet presAssocID="{28ED13E3-24CD-409F-8DC2-A09A2A83321B}" presName="childText" presStyleLbl="revTx" presStyleIdx="0" presStyleCnt="2">
        <dgm:presLayoutVars>
          <dgm:bulletEnabled val="1"/>
        </dgm:presLayoutVars>
      </dgm:prSet>
      <dgm:spPr/>
    </dgm:pt>
    <dgm:pt modelId="{C5B60212-8AFB-4022-9EC4-90729A6F4B91}" type="pres">
      <dgm:prSet presAssocID="{18934D93-374F-49D6-96A9-70CBBB656A3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12917B7-08E9-4621-A13C-36815FF36354}" type="pres">
      <dgm:prSet presAssocID="{18934D93-374F-49D6-96A9-70CBBB656A3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FBD5303-A76A-4DF5-ABC3-934D6CF51C41}" srcId="{18934D93-374F-49D6-96A9-70CBBB656A30}" destId="{00E7D20B-16E3-4231-B0BD-BCEE5F787E5F}" srcOrd="2" destOrd="0" parTransId="{81F0EDE7-F9B6-4783-8039-D5AD00CB56C4}" sibTransId="{26B6F861-0A50-4911-A4A8-5D9B2AFC5DE1}"/>
    <dgm:cxn modelId="{7D79821C-59C6-4942-A19E-DBEED6BA680F}" type="presOf" srcId="{D0FA4D93-9DBA-4318-9EF0-6BD5F21372C3}" destId="{57435F74-D148-443D-8D47-D6BF68A02377}" srcOrd="0" destOrd="0" presId="urn:microsoft.com/office/officeart/2005/8/layout/vList2"/>
    <dgm:cxn modelId="{56DB0E26-DEC8-4F82-B56D-D9507D8C1D28}" type="presOf" srcId="{28ED13E3-24CD-409F-8DC2-A09A2A83321B}" destId="{E06EDF67-9532-43B3-BF32-9BA9FA54795E}" srcOrd="0" destOrd="0" presId="urn:microsoft.com/office/officeart/2005/8/layout/vList2"/>
    <dgm:cxn modelId="{025B5A3F-6201-4E6D-8666-432DB329D7AF}" srcId="{28ED13E3-24CD-409F-8DC2-A09A2A83321B}" destId="{D0FA4D93-9DBA-4318-9EF0-6BD5F21372C3}" srcOrd="0" destOrd="0" parTransId="{2157B772-E25E-4E16-80DF-38CB83A29F7F}" sibTransId="{CE7D8F38-BF7E-48A5-9154-FDA9FE37D2CD}"/>
    <dgm:cxn modelId="{B5602F40-2238-4051-9818-4FF13027C884}" type="presOf" srcId="{18934D93-374F-49D6-96A9-70CBBB656A30}" destId="{C5B60212-8AFB-4022-9EC4-90729A6F4B91}" srcOrd="0" destOrd="0" presId="urn:microsoft.com/office/officeart/2005/8/layout/vList2"/>
    <dgm:cxn modelId="{A822CC73-D13F-4E72-A9E0-449C0CF3921F}" srcId="{4C81659D-0740-470A-8010-5B71C3B70F27}" destId="{28ED13E3-24CD-409F-8DC2-A09A2A83321B}" srcOrd="0" destOrd="0" parTransId="{5F4D0472-6A54-4310-B6A4-6FECB5B6225F}" sibTransId="{DF52EF54-E2D1-470F-9115-D8D99F3A6F59}"/>
    <dgm:cxn modelId="{3D82EE7D-76DD-4D70-9649-8732C8F4CF3C}" srcId="{18934D93-374F-49D6-96A9-70CBBB656A30}" destId="{564F93F2-D410-4663-B179-78DEA1B6715D}" srcOrd="0" destOrd="0" parTransId="{7B79F0F6-D006-42A4-BB68-207AE7E52660}" sibTransId="{2457BFE2-BAE6-4EBE-B8F1-2B5629EBBFE9}"/>
    <dgm:cxn modelId="{DB5AE799-05DE-4456-ACBC-70B98E191842}" type="presOf" srcId="{5FD422CF-991F-4F25-BEC1-1D8841E9CBD6}" destId="{112917B7-08E9-4621-A13C-36815FF36354}" srcOrd="0" destOrd="1" presId="urn:microsoft.com/office/officeart/2005/8/layout/vList2"/>
    <dgm:cxn modelId="{3CB41C9B-F380-4C19-A380-5E8D10E29729}" type="presOf" srcId="{00E7D20B-16E3-4231-B0BD-BCEE5F787E5F}" destId="{112917B7-08E9-4621-A13C-36815FF36354}" srcOrd="0" destOrd="2" presId="urn:microsoft.com/office/officeart/2005/8/layout/vList2"/>
    <dgm:cxn modelId="{529E9F9F-C058-4F43-A9D7-A5BA05849487}" type="presOf" srcId="{4C81659D-0740-470A-8010-5B71C3B70F27}" destId="{FD86D08C-AEDF-408B-BB7A-B7FDF783D04E}" srcOrd="0" destOrd="0" presId="urn:microsoft.com/office/officeart/2005/8/layout/vList2"/>
    <dgm:cxn modelId="{65A460A7-71AF-4FFB-9195-EAFF34ECF37B}" srcId="{18934D93-374F-49D6-96A9-70CBBB656A30}" destId="{5FD422CF-991F-4F25-BEC1-1D8841E9CBD6}" srcOrd="1" destOrd="0" parTransId="{EF54E880-92F1-4427-AAF8-F3896D6D1016}" sibTransId="{EC012336-AFBF-4C7A-B144-E8864D8874D9}"/>
    <dgm:cxn modelId="{42E232B9-6D4D-4910-9B14-E45909E1BA0F}" srcId="{4C81659D-0740-470A-8010-5B71C3B70F27}" destId="{18934D93-374F-49D6-96A9-70CBBB656A30}" srcOrd="1" destOrd="0" parTransId="{2771132F-CE3E-4477-AEC7-9AA43399602E}" sibTransId="{0964C025-B346-486C-8A03-DACF1E98C50E}"/>
    <dgm:cxn modelId="{F062AAD4-D6E1-4067-917A-DC6E64B7D8BF}" type="presOf" srcId="{564F93F2-D410-4663-B179-78DEA1B6715D}" destId="{112917B7-08E9-4621-A13C-36815FF36354}" srcOrd="0" destOrd="0" presId="urn:microsoft.com/office/officeart/2005/8/layout/vList2"/>
    <dgm:cxn modelId="{94CDAC0A-2838-466C-978F-2E20D9F80375}" type="presParOf" srcId="{FD86D08C-AEDF-408B-BB7A-B7FDF783D04E}" destId="{E06EDF67-9532-43B3-BF32-9BA9FA54795E}" srcOrd="0" destOrd="0" presId="urn:microsoft.com/office/officeart/2005/8/layout/vList2"/>
    <dgm:cxn modelId="{A2766A54-6750-4FB0-9275-24551304C50E}" type="presParOf" srcId="{FD86D08C-AEDF-408B-BB7A-B7FDF783D04E}" destId="{57435F74-D148-443D-8D47-D6BF68A02377}" srcOrd="1" destOrd="0" presId="urn:microsoft.com/office/officeart/2005/8/layout/vList2"/>
    <dgm:cxn modelId="{B442CC9B-7DF1-4F4E-94BB-1E55A3F4D731}" type="presParOf" srcId="{FD86D08C-AEDF-408B-BB7A-B7FDF783D04E}" destId="{C5B60212-8AFB-4022-9EC4-90729A6F4B91}" srcOrd="2" destOrd="0" presId="urn:microsoft.com/office/officeart/2005/8/layout/vList2"/>
    <dgm:cxn modelId="{27C03B32-DF28-46A0-8C67-0498B2DB11E0}" type="presParOf" srcId="{FD86D08C-AEDF-408B-BB7A-B7FDF783D04E}" destId="{112917B7-08E9-4621-A13C-36815FF3635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Κανονισμοί με στόχο την </a:t>
          </a:r>
        </a:p>
        <a:p>
          <a:r>
            <a:rPr lang="el-GR" dirty="0">
              <a:solidFill>
                <a:schemeClr val="tx1"/>
              </a:solidFill>
            </a:rPr>
            <a:t>Ισότητα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π.χ. Φορολογία   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Επηρεάζουν την Ιδιοκτησία του εαυτού των </a:t>
          </a:r>
          <a:r>
            <a:rPr lang="el-GR" i="1" dirty="0">
              <a:solidFill>
                <a:schemeClr val="tx1"/>
              </a:solidFill>
            </a:rPr>
            <a:t>εύπορων</a:t>
          </a:r>
          <a:r>
            <a:rPr lang="el-GR" dirty="0">
              <a:solidFill>
                <a:schemeClr val="tx1"/>
              </a:solidFill>
            </a:rPr>
            <a:t> πολιτών    </a:t>
          </a: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43009FB-E23C-4C36-BF03-64C97BB34904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</dgm:pt>
    <dgm:pt modelId="{2CD79178-8E87-4E73-87EF-A6015247A34E}">
      <dgm:prSet phldrT="[Text]"/>
      <dgm:spPr/>
      <dgm:t>
        <a:bodyPr/>
        <a:lstStyle/>
        <a:p>
          <a:r>
            <a:rPr lang="el-GR" dirty="0"/>
            <a:t>Δημόσιες πολιτικές υπέρ της </a:t>
          </a:r>
        </a:p>
        <a:p>
          <a:r>
            <a:rPr lang="el-GR" dirty="0"/>
            <a:t>εξάλειψης ανισοτήτων</a:t>
          </a:r>
          <a:endParaRPr lang="en-US" dirty="0"/>
        </a:p>
      </dgm:t>
    </dgm:pt>
    <dgm:pt modelId="{8B92D08F-8F17-461B-96BF-C078BA8DF9BA}" type="parTrans" cxnId="{D477B3B6-6393-471A-A7A8-05956AA063BC}">
      <dgm:prSet/>
      <dgm:spPr/>
      <dgm:t>
        <a:bodyPr/>
        <a:lstStyle/>
        <a:p>
          <a:endParaRPr lang="en-US"/>
        </a:p>
      </dgm:t>
    </dgm:pt>
    <dgm:pt modelId="{5CEDA236-4EB0-4F14-B497-B3D6E00C0372}" type="sibTrans" cxnId="{D477B3B6-6393-471A-A7A8-05956AA063BC}">
      <dgm:prSet/>
      <dgm:spPr/>
      <dgm:t>
        <a:bodyPr/>
        <a:lstStyle/>
        <a:p>
          <a:endParaRPr lang="en-US"/>
        </a:p>
      </dgm:t>
    </dgm:pt>
    <dgm:pt modelId="{16BF9DA4-FE76-4D42-B80B-F41A28EC2E68}">
      <dgm:prSet phldrT="[Text]"/>
      <dgm:spPr/>
      <dgm:t>
        <a:bodyPr/>
        <a:lstStyle/>
        <a:p>
          <a:r>
            <a:rPr lang="el-GR" dirty="0"/>
            <a:t>Σύστημα κοινής ιδιοκτησίας των μέσων παραγωγής</a:t>
          </a:r>
          <a:endParaRPr lang="en-US" dirty="0"/>
        </a:p>
      </dgm:t>
    </dgm:pt>
    <dgm:pt modelId="{E7A32757-18BC-4033-86F8-C95EAE1BC40E}" type="parTrans" cxnId="{D9FEF656-5341-4D94-A7C6-F0C7767074A7}">
      <dgm:prSet/>
      <dgm:spPr/>
      <dgm:t>
        <a:bodyPr/>
        <a:lstStyle/>
        <a:p>
          <a:endParaRPr lang="en-US"/>
        </a:p>
      </dgm:t>
    </dgm:pt>
    <dgm:pt modelId="{7FA4791D-EB26-4F31-9D47-669858301FBC}" type="sibTrans" cxnId="{D9FEF656-5341-4D94-A7C6-F0C7767074A7}">
      <dgm:prSet/>
      <dgm:spPr/>
      <dgm:t>
        <a:bodyPr/>
        <a:lstStyle/>
        <a:p>
          <a:endParaRPr lang="en-US"/>
        </a:p>
      </dgm:t>
    </dgm:pt>
    <dgm:pt modelId="{B9AD942D-DEE4-4C94-BB5E-BAA5D1338D94}">
      <dgm:prSet phldrT="[Text]"/>
      <dgm:spPr/>
      <dgm:t>
        <a:bodyPr/>
        <a:lstStyle/>
        <a:p>
          <a:r>
            <a:rPr lang="el-GR" dirty="0"/>
            <a:t>Επίτευξη ισότητας, κοινοτικής και οικονομικής δημοκρατίας  </a:t>
          </a:r>
          <a:endParaRPr lang="en-US" dirty="0"/>
        </a:p>
      </dgm:t>
    </dgm:pt>
    <dgm:pt modelId="{8E91D397-2DB0-4DF6-B82B-54ED2BECF20E}" type="parTrans" cxnId="{0B92B4D4-5336-4CC1-A46F-9822644E94BA}">
      <dgm:prSet/>
      <dgm:spPr/>
      <dgm:t>
        <a:bodyPr/>
        <a:lstStyle/>
        <a:p>
          <a:endParaRPr lang="en-US"/>
        </a:p>
      </dgm:t>
    </dgm:pt>
    <dgm:pt modelId="{AEFAFD0D-1157-4428-8D46-D598798994AE}" type="sibTrans" cxnId="{0B92B4D4-5336-4CC1-A46F-9822644E94BA}">
      <dgm:prSet/>
      <dgm:spPr/>
      <dgm:t>
        <a:bodyPr/>
        <a:lstStyle/>
        <a:p>
          <a:endParaRPr lang="en-US"/>
        </a:p>
      </dgm:t>
    </dgm:pt>
    <dgm:pt modelId="{88025060-C7FC-46A7-AEAB-CC7492CA31AA}" type="pres">
      <dgm:prSet presAssocID="{D43009FB-E23C-4C36-BF03-64C97BB34904}" presName="linearFlow" presStyleCnt="0">
        <dgm:presLayoutVars>
          <dgm:dir/>
          <dgm:resizeHandles val="exact"/>
        </dgm:presLayoutVars>
      </dgm:prSet>
      <dgm:spPr/>
    </dgm:pt>
    <dgm:pt modelId="{DCD6EF5A-F3FA-4A22-8D6F-B0932161366B}" type="pres">
      <dgm:prSet presAssocID="{2CD79178-8E87-4E73-87EF-A6015247A34E}" presName="composite" presStyleCnt="0"/>
      <dgm:spPr/>
    </dgm:pt>
    <dgm:pt modelId="{1F8489FA-6F48-4E22-BDF0-81F2CF82706F}" type="pres">
      <dgm:prSet presAssocID="{2CD79178-8E87-4E73-87EF-A6015247A34E}" presName="imgShp" presStyleLbl="fgImgPlace1" presStyleIdx="0" presStyleCnt="3"/>
      <dgm:spPr/>
    </dgm:pt>
    <dgm:pt modelId="{8D0832EF-1E51-47F4-B770-24E28A48A099}" type="pres">
      <dgm:prSet presAssocID="{2CD79178-8E87-4E73-87EF-A6015247A34E}" presName="txShp" presStyleLbl="node1" presStyleIdx="0" presStyleCnt="3">
        <dgm:presLayoutVars>
          <dgm:bulletEnabled val="1"/>
        </dgm:presLayoutVars>
      </dgm:prSet>
      <dgm:spPr/>
    </dgm:pt>
    <dgm:pt modelId="{74D48E35-79D3-4355-B6D7-3366C7F57507}" type="pres">
      <dgm:prSet presAssocID="{5CEDA236-4EB0-4F14-B497-B3D6E00C0372}" presName="spacing" presStyleCnt="0"/>
      <dgm:spPr/>
    </dgm:pt>
    <dgm:pt modelId="{F2406241-6BFA-4286-ABC2-209A2DF71605}" type="pres">
      <dgm:prSet presAssocID="{16BF9DA4-FE76-4D42-B80B-F41A28EC2E68}" presName="composite" presStyleCnt="0"/>
      <dgm:spPr/>
    </dgm:pt>
    <dgm:pt modelId="{BDBAE3A1-5261-4035-AF32-E2AF625DBA8C}" type="pres">
      <dgm:prSet presAssocID="{16BF9DA4-FE76-4D42-B80B-F41A28EC2E68}" presName="imgShp" presStyleLbl="fgImgPlace1" presStyleIdx="1" presStyleCnt="3"/>
      <dgm:spPr/>
    </dgm:pt>
    <dgm:pt modelId="{7474ECEB-4A28-4406-8999-4C8E2E691CBA}" type="pres">
      <dgm:prSet presAssocID="{16BF9DA4-FE76-4D42-B80B-F41A28EC2E68}" presName="txShp" presStyleLbl="node1" presStyleIdx="1" presStyleCnt="3">
        <dgm:presLayoutVars>
          <dgm:bulletEnabled val="1"/>
        </dgm:presLayoutVars>
      </dgm:prSet>
      <dgm:spPr/>
    </dgm:pt>
    <dgm:pt modelId="{01217797-A125-4E4A-8D90-A200FF34D1B9}" type="pres">
      <dgm:prSet presAssocID="{7FA4791D-EB26-4F31-9D47-669858301FBC}" presName="spacing" presStyleCnt="0"/>
      <dgm:spPr/>
    </dgm:pt>
    <dgm:pt modelId="{A4121E48-D200-4E22-BBC0-4996E2085BC1}" type="pres">
      <dgm:prSet presAssocID="{B9AD942D-DEE4-4C94-BB5E-BAA5D1338D94}" presName="composite" presStyleCnt="0"/>
      <dgm:spPr/>
    </dgm:pt>
    <dgm:pt modelId="{CEBF130E-7179-4F6A-9C0B-C062B56DB9A2}" type="pres">
      <dgm:prSet presAssocID="{B9AD942D-DEE4-4C94-BB5E-BAA5D1338D94}" presName="imgShp" presStyleLbl="fgImgPlace1" presStyleIdx="2" presStyleCnt="3"/>
      <dgm:spPr/>
    </dgm:pt>
    <dgm:pt modelId="{CB19368C-A544-4867-AFA9-02D2F8CF1C3B}" type="pres">
      <dgm:prSet presAssocID="{B9AD942D-DEE4-4C94-BB5E-BAA5D1338D94}" presName="txShp" presStyleLbl="node1" presStyleIdx="2" presStyleCnt="3">
        <dgm:presLayoutVars>
          <dgm:bulletEnabled val="1"/>
        </dgm:presLayoutVars>
      </dgm:prSet>
      <dgm:spPr/>
    </dgm:pt>
  </dgm:ptLst>
  <dgm:cxnLst>
    <dgm:cxn modelId="{BFF11509-088B-4A16-A303-5D4A5E203320}" type="presOf" srcId="{B9AD942D-DEE4-4C94-BB5E-BAA5D1338D94}" destId="{CB19368C-A544-4867-AFA9-02D2F8CF1C3B}" srcOrd="0" destOrd="0" presId="urn:microsoft.com/office/officeart/2005/8/layout/vList3"/>
    <dgm:cxn modelId="{9CDF9C14-859F-4CC5-85E4-5D8DA5ED0A9B}" type="presOf" srcId="{2CD79178-8E87-4E73-87EF-A6015247A34E}" destId="{8D0832EF-1E51-47F4-B770-24E28A48A099}" srcOrd="0" destOrd="0" presId="urn:microsoft.com/office/officeart/2005/8/layout/vList3"/>
    <dgm:cxn modelId="{7D9C9C51-7723-4F0A-B461-E39E2E533C2D}" type="presOf" srcId="{16BF9DA4-FE76-4D42-B80B-F41A28EC2E68}" destId="{7474ECEB-4A28-4406-8999-4C8E2E691CBA}" srcOrd="0" destOrd="0" presId="urn:microsoft.com/office/officeart/2005/8/layout/vList3"/>
    <dgm:cxn modelId="{D9FEF656-5341-4D94-A7C6-F0C7767074A7}" srcId="{D43009FB-E23C-4C36-BF03-64C97BB34904}" destId="{16BF9DA4-FE76-4D42-B80B-F41A28EC2E68}" srcOrd="1" destOrd="0" parTransId="{E7A32757-18BC-4033-86F8-C95EAE1BC40E}" sibTransId="{7FA4791D-EB26-4F31-9D47-669858301FBC}"/>
    <dgm:cxn modelId="{5097647A-9864-4A56-BDDC-0F91F16E0BBC}" type="presOf" srcId="{D43009FB-E23C-4C36-BF03-64C97BB34904}" destId="{88025060-C7FC-46A7-AEAB-CC7492CA31AA}" srcOrd="0" destOrd="0" presId="urn:microsoft.com/office/officeart/2005/8/layout/vList3"/>
    <dgm:cxn modelId="{D477B3B6-6393-471A-A7A8-05956AA063BC}" srcId="{D43009FB-E23C-4C36-BF03-64C97BB34904}" destId="{2CD79178-8E87-4E73-87EF-A6015247A34E}" srcOrd="0" destOrd="0" parTransId="{8B92D08F-8F17-461B-96BF-C078BA8DF9BA}" sibTransId="{5CEDA236-4EB0-4F14-B497-B3D6E00C0372}"/>
    <dgm:cxn modelId="{0B92B4D4-5336-4CC1-A46F-9822644E94BA}" srcId="{D43009FB-E23C-4C36-BF03-64C97BB34904}" destId="{B9AD942D-DEE4-4C94-BB5E-BAA5D1338D94}" srcOrd="2" destOrd="0" parTransId="{8E91D397-2DB0-4DF6-B82B-54ED2BECF20E}" sibTransId="{AEFAFD0D-1157-4428-8D46-D598798994AE}"/>
    <dgm:cxn modelId="{0FC0D927-482E-4298-B234-AF5880366EE5}" type="presParOf" srcId="{88025060-C7FC-46A7-AEAB-CC7492CA31AA}" destId="{DCD6EF5A-F3FA-4A22-8D6F-B0932161366B}" srcOrd="0" destOrd="0" presId="urn:microsoft.com/office/officeart/2005/8/layout/vList3"/>
    <dgm:cxn modelId="{4328BBC8-D2F7-4F50-A4EC-1738EEBF68EA}" type="presParOf" srcId="{DCD6EF5A-F3FA-4A22-8D6F-B0932161366B}" destId="{1F8489FA-6F48-4E22-BDF0-81F2CF82706F}" srcOrd="0" destOrd="0" presId="urn:microsoft.com/office/officeart/2005/8/layout/vList3"/>
    <dgm:cxn modelId="{C5F6F0B3-C637-4E2E-ACB8-712B0345C651}" type="presParOf" srcId="{DCD6EF5A-F3FA-4A22-8D6F-B0932161366B}" destId="{8D0832EF-1E51-47F4-B770-24E28A48A099}" srcOrd="1" destOrd="0" presId="urn:microsoft.com/office/officeart/2005/8/layout/vList3"/>
    <dgm:cxn modelId="{5AF2FBCF-B0B1-4AC3-AC36-F1F3513F0EBD}" type="presParOf" srcId="{88025060-C7FC-46A7-AEAB-CC7492CA31AA}" destId="{74D48E35-79D3-4355-B6D7-3366C7F57507}" srcOrd="1" destOrd="0" presId="urn:microsoft.com/office/officeart/2005/8/layout/vList3"/>
    <dgm:cxn modelId="{252C66AA-8C56-492C-913E-BA97D1951493}" type="presParOf" srcId="{88025060-C7FC-46A7-AEAB-CC7492CA31AA}" destId="{F2406241-6BFA-4286-ABC2-209A2DF71605}" srcOrd="2" destOrd="0" presId="urn:microsoft.com/office/officeart/2005/8/layout/vList3"/>
    <dgm:cxn modelId="{D2A283BE-53B8-4716-8C16-5F477E3D9D2E}" type="presParOf" srcId="{F2406241-6BFA-4286-ABC2-209A2DF71605}" destId="{BDBAE3A1-5261-4035-AF32-E2AF625DBA8C}" srcOrd="0" destOrd="0" presId="urn:microsoft.com/office/officeart/2005/8/layout/vList3"/>
    <dgm:cxn modelId="{A02DAC3F-316C-4C10-B6F8-A8D1FBD7C7B7}" type="presParOf" srcId="{F2406241-6BFA-4286-ABC2-209A2DF71605}" destId="{7474ECEB-4A28-4406-8999-4C8E2E691CBA}" srcOrd="1" destOrd="0" presId="urn:microsoft.com/office/officeart/2005/8/layout/vList3"/>
    <dgm:cxn modelId="{2D2BB04E-455D-4ACD-A2C8-76E69E8739F7}" type="presParOf" srcId="{88025060-C7FC-46A7-AEAB-CC7492CA31AA}" destId="{01217797-A125-4E4A-8D90-A200FF34D1B9}" srcOrd="3" destOrd="0" presId="urn:microsoft.com/office/officeart/2005/8/layout/vList3"/>
    <dgm:cxn modelId="{1B708A6A-265F-4053-920E-AA2E637DD25C}" type="presParOf" srcId="{88025060-C7FC-46A7-AEAB-CC7492CA31AA}" destId="{A4121E48-D200-4E22-BBC0-4996E2085BC1}" srcOrd="4" destOrd="0" presId="urn:microsoft.com/office/officeart/2005/8/layout/vList3"/>
    <dgm:cxn modelId="{49B5445E-DF97-43B6-957F-4992286AD70F}" type="presParOf" srcId="{A4121E48-D200-4E22-BBC0-4996E2085BC1}" destId="{CEBF130E-7179-4F6A-9C0B-C062B56DB9A2}" srcOrd="0" destOrd="0" presId="urn:microsoft.com/office/officeart/2005/8/layout/vList3"/>
    <dgm:cxn modelId="{DD44AEB9-824F-47A1-8616-C842375DA070}" type="presParOf" srcId="{A4121E48-D200-4E22-BBC0-4996E2085BC1}" destId="{CB19368C-A544-4867-AFA9-02D2F8CF1C3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43009FB-E23C-4C36-BF03-64C97BB34904}" type="doc">
      <dgm:prSet loTypeId="urn:microsoft.com/office/officeart/2005/8/layout/vList3" loCatId="list" qsTypeId="urn:microsoft.com/office/officeart/2005/8/quickstyle/simple1" qsCatId="simple" csTypeId="urn:microsoft.com/office/officeart/2005/8/colors/accent0_2" csCatId="mainScheme" phldr="1"/>
      <dgm:spPr/>
    </dgm:pt>
    <dgm:pt modelId="{2CD79178-8E87-4E73-87EF-A6015247A34E}">
      <dgm:prSet phldrT="[Text]"/>
      <dgm:spPr/>
      <dgm:t>
        <a:bodyPr/>
        <a:lstStyle/>
        <a:p>
          <a:r>
            <a:rPr lang="el-GR" dirty="0"/>
            <a:t>Αυτοκυριότητα, «ιδιοκτησία του εαυτού»: μαρξιστική αρχή</a:t>
          </a:r>
        </a:p>
      </dgm:t>
    </dgm:pt>
    <dgm:pt modelId="{8B92D08F-8F17-461B-96BF-C078BA8DF9BA}" type="parTrans" cxnId="{D477B3B6-6393-471A-A7A8-05956AA063BC}">
      <dgm:prSet/>
      <dgm:spPr/>
      <dgm:t>
        <a:bodyPr/>
        <a:lstStyle/>
        <a:p>
          <a:endParaRPr lang="en-US"/>
        </a:p>
      </dgm:t>
    </dgm:pt>
    <dgm:pt modelId="{5CEDA236-4EB0-4F14-B497-B3D6E00C0372}" type="sibTrans" cxnId="{D477B3B6-6393-471A-A7A8-05956AA063BC}">
      <dgm:prSet/>
      <dgm:spPr/>
      <dgm:t>
        <a:bodyPr/>
        <a:lstStyle/>
        <a:p>
          <a:endParaRPr lang="en-US"/>
        </a:p>
      </dgm:t>
    </dgm:pt>
    <dgm:pt modelId="{16BF9DA4-FE76-4D42-B80B-F41A28EC2E68}">
      <dgm:prSet phldrT="[Text]"/>
      <dgm:spPr/>
      <dgm:t>
        <a:bodyPr/>
        <a:lstStyle/>
        <a:p>
          <a:r>
            <a:rPr lang="el-GR" dirty="0"/>
            <a:t>Ελευθεριακός</a:t>
          </a:r>
          <a:r>
            <a:rPr lang="de-DE" dirty="0"/>
            <a:t> Nozick</a:t>
          </a:r>
          <a:r>
            <a:rPr lang="el-GR" dirty="0"/>
            <a:t> και συνηρητικοί: δίλημμα «ιδιοκτησία του εαυτού» ή ισότητα;   </a:t>
          </a:r>
          <a:endParaRPr lang="en-US" dirty="0"/>
        </a:p>
      </dgm:t>
    </dgm:pt>
    <dgm:pt modelId="{E7A32757-18BC-4033-86F8-C95EAE1BC40E}" type="parTrans" cxnId="{D9FEF656-5341-4D94-A7C6-F0C7767074A7}">
      <dgm:prSet/>
      <dgm:spPr/>
      <dgm:t>
        <a:bodyPr/>
        <a:lstStyle/>
        <a:p>
          <a:endParaRPr lang="en-US"/>
        </a:p>
      </dgm:t>
    </dgm:pt>
    <dgm:pt modelId="{7FA4791D-EB26-4F31-9D47-669858301FBC}" type="sibTrans" cxnId="{D9FEF656-5341-4D94-A7C6-F0C7767074A7}">
      <dgm:prSet/>
      <dgm:spPr/>
      <dgm:t>
        <a:bodyPr/>
        <a:lstStyle/>
        <a:p>
          <a:endParaRPr lang="en-US"/>
        </a:p>
      </dgm:t>
    </dgm:pt>
    <dgm:pt modelId="{B9AD942D-DEE4-4C94-BB5E-BAA5D1338D94}">
      <dgm:prSet phldrT="[Text]"/>
      <dgm:spPr/>
      <dgm:t>
        <a:bodyPr/>
        <a:lstStyle/>
        <a:p>
          <a:r>
            <a:rPr lang="el-GR" dirty="0"/>
            <a:t>«Ιδιοκτησία του εαυτού» και «αρνητική ελευθερία»: σοσιαλιστικές αξίες, διαφορετική ανάλυση από τους συντηρητικούς </a:t>
          </a:r>
          <a:endParaRPr lang="en-US" dirty="0"/>
        </a:p>
      </dgm:t>
    </dgm:pt>
    <dgm:pt modelId="{8E91D397-2DB0-4DF6-B82B-54ED2BECF20E}" type="parTrans" cxnId="{0B92B4D4-5336-4CC1-A46F-9822644E94BA}">
      <dgm:prSet/>
      <dgm:spPr/>
      <dgm:t>
        <a:bodyPr/>
        <a:lstStyle/>
        <a:p>
          <a:endParaRPr lang="en-US"/>
        </a:p>
      </dgm:t>
    </dgm:pt>
    <dgm:pt modelId="{AEFAFD0D-1157-4428-8D46-D598798994AE}" type="sibTrans" cxnId="{0B92B4D4-5336-4CC1-A46F-9822644E94BA}">
      <dgm:prSet/>
      <dgm:spPr/>
      <dgm:t>
        <a:bodyPr/>
        <a:lstStyle/>
        <a:p>
          <a:endParaRPr lang="en-US"/>
        </a:p>
      </dgm:t>
    </dgm:pt>
    <dgm:pt modelId="{88025060-C7FC-46A7-AEAB-CC7492CA31AA}" type="pres">
      <dgm:prSet presAssocID="{D43009FB-E23C-4C36-BF03-64C97BB34904}" presName="linearFlow" presStyleCnt="0">
        <dgm:presLayoutVars>
          <dgm:dir/>
          <dgm:resizeHandles val="exact"/>
        </dgm:presLayoutVars>
      </dgm:prSet>
      <dgm:spPr/>
    </dgm:pt>
    <dgm:pt modelId="{DCD6EF5A-F3FA-4A22-8D6F-B0932161366B}" type="pres">
      <dgm:prSet presAssocID="{2CD79178-8E87-4E73-87EF-A6015247A34E}" presName="composite" presStyleCnt="0"/>
      <dgm:spPr/>
    </dgm:pt>
    <dgm:pt modelId="{1F8489FA-6F48-4E22-BDF0-81F2CF82706F}" type="pres">
      <dgm:prSet presAssocID="{2CD79178-8E87-4E73-87EF-A6015247A34E}" presName="imgShp" presStyleLbl="fgImgPlace1" presStyleIdx="0" presStyleCnt="3"/>
      <dgm:spPr/>
    </dgm:pt>
    <dgm:pt modelId="{8D0832EF-1E51-47F4-B770-24E28A48A099}" type="pres">
      <dgm:prSet presAssocID="{2CD79178-8E87-4E73-87EF-A6015247A34E}" presName="txShp" presStyleLbl="node1" presStyleIdx="0" presStyleCnt="3">
        <dgm:presLayoutVars>
          <dgm:bulletEnabled val="1"/>
        </dgm:presLayoutVars>
      </dgm:prSet>
      <dgm:spPr/>
    </dgm:pt>
    <dgm:pt modelId="{74D48E35-79D3-4355-B6D7-3366C7F57507}" type="pres">
      <dgm:prSet presAssocID="{5CEDA236-4EB0-4F14-B497-B3D6E00C0372}" presName="spacing" presStyleCnt="0"/>
      <dgm:spPr/>
    </dgm:pt>
    <dgm:pt modelId="{F2406241-6BFA-4286-ABC2-209A2DF71605}" type="pres">
      <dgm:prSet presAssocID="{16BF9DA4-FE76-4D42-B80B-F41A28EC2E68}" presName="composite" presStyleCnt="0"/>
      <dgm:spPr/>
    </dgm:pt>
    <dgm:pt modelId="{BDBAE3A1-5261-4035-AF32-E2AF625DBA8C}" type="pres">
      <dgm:prSet presAssocID="{16BF9DA4-FE76-4D42-B80B-F41A28EC2E68}" presName="imgShp" presStyleLbl="fgImgPlace1" presStyleIdx="1" presStyleCnt="3"/>
      <dgm:spPr/>
    </dgm:pt>
    <dgm:pt modelId="{7474ECEB-4A28-4406-8999-4C8E2E691CBA}" type="pres">
      <dgm:prSet presAssocID="{16BF9DA4-FE76-4D42-B80B-F41A28EC2E68}" presName="txShp" presStyleLbl="node1" presStyleIdx="1" presStyleCnt="3">
        <dgm:presLayoutVars>
          <dgm:bulletEnabled val="1"/>
        </dgm:presLayoutVars>
      </dgm:prSet>
      <dgm:spPr/>
    </dgm:pt>
    <dgm:pt modelId="{01217797-A125-4E4A-8D90-A200FF34D1B9}" type="pres">
      <dgm:prSet presAssocID="{7FA4791D-EB26-4F31-9D47-669858301FBC}" presName="spacing" presStyleCnt="0"/>
      <dgm:spPr/>
    </dgm:pt>
    <dgm:pt modelId="{A4121E48-D200-4E22-BBC0-4996E2085BC1}" type="pres">
      <dgm:prSet presAssocID="{B9AD942D-DEE4-4C94-BB5E-BAA5D1338D94}" presName="composite" presStyleCnt="0"/>
      <dgm:spPr/>
    </dgm:pt>
    <dgm:pt modelId="{CEBF130E-7179-4F6A-9C0B-C062B56DB9A2}" type="pres">
      <dgm:prSet presAssocID="{B9AD942D-DEE4-4C94-BB5E-BAA5D1338D94}" presName="imgShp" presStyleLbl="fgImgPlace1" presStyleIdx="2" presStyleCnt="3"/>
      <dgm:spPr/>
    </dgm:pt>
    <dgm:pt modelId="{CB19368C-A544-4867-AFA9-02D2F8CF1C3B}" type="pres">
      <dgm:prSet presAssocID="{B9AD942D-DEE4-4C94-BB5E-BAA5D1338D94}" presName="txShp" presStyleLbl="node1" presStyleIdx="2" presStyleCnt="3">
        <dgm:presLayoutVars>
          <dgm:bulletEnabled val="1"/>
        </dgm:presLayoutVars>
      </dgm:prSet>
      <dgm:spPr/>
    </dgm:pt>
  </dgm:ptLst>
  <dgm:cxnLst>
    <dgm:cxn modelId="{BFF11509-088B-4A16-A303-5D4A5E203320}" type="presOf" srcId="{B9AD942D-DEE4-4C94-BB5E-BAA5D1338D94}" destId="{CB19368C-A544-4867-AFA9-02D2F8CF1C3B}" srcOrd="0" destOrd="0" presId="urn:microsoft.com/office/officeart/2005/8/layout/vList3"/>
    <dgm:cxn modelId="{9CDF9C14-859F-4CC5-85E4-5D8DA5ED0A9B}" type="presOf" srcId="{2CD79178-8E87-4E73-87EF-A6015247A34E}" destId="{8D0832EF-1E51-47F4-B770-24E28A48A099}" srcOrd="0" destOrd="0" presId="urn:microsoft.com/office/officeart/2005/8/layout/vList3"/>
    <dgm:cxn modelId="{7D9C9C51-7723-4F0A-B461-E39E2E533C2D}" type="presOf" srcId="{16BF9DA4-FE76-4D42-B80B-F41A28EC2E68}" destId="{7474ECEB-4A28-4406-8999-4C8E2E691CBA}" srcOrd="0" destOrd="0" presId="urn:microsoft.com/office/officeart/2005/8/layout/vList3"/>
    <dgm:cxn modelId="{D9FEF656-5341-4D94-A7C6-F0C7767074A7}" srcId="{D43009FB-E23C-4C36-BF03-64C97BB34904}" destId="{16BF9DA4-FE76-4D42-B80B-F41A28EC2E68}" srcOrd="1" destOrd="0" parTransId="{E7A32757-18BC-4033-86F8-C95EAE1BC40E}" sibTransId="{7FA4791D-EB26-4F31-9D47-669858301FBC}"/>
    <dgm:cxn modelId="{5097647A-9864-4A56-BDDC-0F91F16E0BBC}" type="presOf" srcId="{D43009FB-E23C-4C36-BF03-64C97BB34904}" destId="{88025060-C7FC-46A7-AEAB-CC7492CA31AA}" srcOrd="0" destOrd="0" presId="urn:microsoft.com/office/officeart/2005/8/layout/vList3"/>
    <dgm:cxn modelId="{D477B3B6-6393-471A-A7A8-05956AA063BC}" srcId="{D43009FB-E23C-4C36-BF03-64C97BB34904}" destId="{2CD79178-8E87-4E73-87EF-A6015247A34E}" srcOrd="0" destOrd="0" parTransId="{8B92D08F-8F17-461B-96BF-C078BA8DF9BA}" sibTransId="{5CEDA236-4EB0-4F14-B497-B3D6E00C0372}"/>
    <dgm:cxn modelId="{0B92B4D4-5336-4CC1-A46F-9822644E94BA}" srcId="{D43009FB-E23C-4C36-BF03-64C97BB34904}" destId="{B9AD942D-DEE4-4C94-BB5E-BAA5D1338D94}" srcOrd="2" destOrd="0" parTransId="{8E91D397-2DB0-4DF6-B82B-54ED2BECF20E}" sibTransId="{AEFAFD0D-1157-4428-8D46-D598798994AE}"/>
    <dgm:cxn modelId="{0FC0D927-482E-4298-B234-AF5880366EE5}" type="presParOf" srcId="{88025060-C7FC-46A7-AEAB-CC7492CA31AA}" destId="{DCD6EF5A-F3FA-4A22-8D6F-B0932161366B}" srcOrd="0" destOrd="0" presId="urn:microsoft.com/office/officeart/2005/8/layout/vList3"/>
    <dgm:cxn modelId="{4328BBC8-D2F7-4F50-A4EC-1738EEBF68EA}" type="presParOf" srcId="{DCD6EF5A-F3FA-4A22-8D6F-B0932161366B}" destId="{1F8489FA-6F48-4E22-BDF0-81F2CF82706F}" srcOrd="0" destOrd="0" presId="urn:microsoft.com/office/officeart/2005/8/layout/vList3"/>
    <dgm:cxn modelId="{C5F6F0B3-C637-4E2E-ACB8-712B0345C651}" type="presParOf" srcId="{DCD6EF5A-F3FA-4A22-8D6F-B0932161366B}" destId="{8D0832EF-1E51-47F4-B770-24E28A48A099}" srcOrd="1" destOrd="0" presId="urn:microsoft.com/office/officeart/2005/8/layout/vList3"/>
    <dgm:cxn modelId="{5AF2FBCF-B0B1-4AC3-AC36-F1F3513F0EBD}" type="presParOf" srcId="{88025060-C7FC-46A7-AEAB-CC7492CA31AA}" destId="{74D48E35-79D3-4355-B6D7-3366C7F57507}" srcOrd="1" destOrd="0" presId="urn:microsoft.com/office/officeart/2005/8/layout/vList3"/>
    <dgm:cxn modelId="{252C66AA-8C56-492C-913E-BA97D1951493}" type="presParOf" srcId="{88025060-C7FC-46A7-AEAB-CC7492CA31AA}" destId="{F2406241-6BFA-4286-ABC2-209A2DF71605}" srcOrd="2" destOrd="0" presId="urn:microsoft.com/office/officeart/2005/8/layout/vList3"/>
    <dgm:cxn modelId="{D2A283BE-53B8-4716-8C16-5F477E3D9D2E}" type="presParOf" srcId="{F2406241-6BFA-4286-ABC2-209A2DF71605}" destId="{BDBAE3A1-5261-4035-AF32-E2AF625DBA8C}" srcOrd="0" destOrd="0" presId="urn:microsoft.com/office/officeart/2005/8/layout/vList3"/>
    <dgm:cxn modelId="{A02DAC3F-316C-4C10-B6F8-A8D1FBD7C7B7}" type="presParOf" srcId="{F2406241-6BFA-4286-ABC2-209A2DF71605}" destId="{7474ECEB-4A28-4406-8999-4C8E2E691CBA}" srcOrd="1" destOrd="0" presId="urn:microsoft.com/office/officeart/2005/8/layout/vList3"/>
    <dgm:cxn modelId="{2D2BB04E-455D-4ACD-A2C8-76E69E8739F7}" type="presParOf" srcId="{88025060-C7FC-46A7-AEAB-CC7492CA31AA}" destId="{01217797-A125-4E4A-8D90-A200FF34D1B9}" srcOrd="3" destOrd="0" presId="urn:microsoft.com/office/officeart/2005/8/layout/vList3"/>
    <dgm:cxn modelId="{1B708A6A-265F-4053-920E-AA2E637DD25C}" type="presParOf" srcId="{88025060-C7FC-46A7-AEAB-CC7492CA31AA}" destId="{A4121E48-D200-4E22-BBC0-4996E2085BC1}" srcOrd="4" destOrd="0" presId="urn:microsoft.com/office/officeart/2005/8/layout/vList3"/>
    <dgm:cxn modelId="{49B5445E-DF97-43B6-957F-4992286AD70F}" type="presParOf" srcId="{A4121E48-D200-4E22-BBC0-4996E2085BC1}" destId="{CEBF130E-7179-4F6A-9C0B-C062B56DB9A2}" srcOrd="0" destOrd="0" presId="urn:microsoft.com/office/officeart/2005/8/layout/vList3"/>
    <dgm:cxn modelId="{DD44AEB9-824F-47A1-8616-C842375DA070}" type="presParOf" srcId="{A4121E48-D200-4E22-BBC0-4996E2085BC1}" destId="{CB19368C-A544-4867-AFA9-02D2F8CF1C3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43009FB-E23C-4C36-BF03-64C97BB34904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</dgm:pt>
    <dgm:pt modelId="{2CD79178-8E87-4E73-87EF-A6015247A34E}">
      <dgm:prSet phldrT="[Text]"/>
      <dgm:spPr/>
      <dgm:t>
        <a:bodyPr/>
        <a:lstStyle/>
        <a:p>
          <a:r>
            <a:rPr lang="el-GR" dirty="0"/>
            <a:t>Η «καθαρή τύχη»: ίσως δημιουργεί αδικίες ακόμα κι αν είναι δίκαιες οι συναλλαγές</a:t>
          </a:r>
          <a:endParaRPr lang="en-US" dirty="0"/>
        </a:p>
      </dgm:t>
    </dgm:pt>
    <dgm:pt modelId="{8B92D08F-8F17-461B-96BF-C078BA8DF9BA}" type="parTrans" cxnId="{D477B3B6-6393-471A-A7A8-05956AA063BC}">
      <dgm:prSet/>
      <dgm:spPr/>
      <dgm:t>
        <a:bodyPr/>
        <a:lstStyle/>
        <a:p>
          <a:endParaRPr lang="en-US"/>
        </a:p>
      </dgm:t>
    </dgm:pt>
    <dgm:pt modelId="{5CEDA236-4EB0-4F14-B497-B3D6E00C0372}" type="sibTrans" cxnId="{D477B3B6-6393-471A-A7A8-05956AA063BC}">
      <dgm:prSet/>
      <dgm:spPr/>
      <dgm:t>
        <a:bodyPr/>
        <a:lstStyle/>
        <a:p>
          <a:endParaRPr lang="en-US"/>
        </a:p>
      </dgm:t>
    </dgm:pt>
    <dgm:pt modelId="{16BF9DA4-FE76-4D42-B80B-F41A28EC2E68}">
      <dgm:prSet phldrT="[Text]"/>
      <dgm:spPr/>
      <dgm:t>
        <a:bodyPr/>
        <a:lstStyle/>
        <a:p>
          <a:r>
            <a:rPr lang="el-GR" dirty="0"/>
            <a:t>Στη σοσιαλιστική κοινωνία: ενδιαφέρον για την ισότητα καθαυτή    </a:t>
          </a:r>
          <a:endParaRPr lang="en-US" dirty="0"/>
        </a:p>
      </dgm:t>
    </dgm:pt>
    <dgm:pt modelId="{E7A32757-18BC-4033-86F8-C95EAE1BC40E}" type="parTrans" cxnId="{D9FEF656-5341-4D94-A7C6-F0C7767074A7}">
      <dgm:prSet/>
      <dgm:spPr/>
      <dgm:t>
        <a:bodyPr/>
        <a:lstStyle/>
        <a:p>
          <a:endParaRPr lang="en-US"/>
        </a:p>
      </dgm:t>
    </dgm:pt>
    <dgm:pt modelId="{7FA4791D-EB26-4F31-9D47-669858301FBC}" type="sibTrans" cxnId="{D9FEF656-5341-4D94-A7C6-F0C7767074A7}">
      <dgm:prSet/>
      <dgm:spPr/>
      <dgm:t>
        <a:bodyPr/>
        <a:lstStyle/>
        <a:p>
          <a:endParaRPr lang="en-US"/>
        </a:p>
      </dgm:t>
    </dgm:pt>
    <dgm:pt modelId="{B9AD942D-DEE4-4C94-BB5E-BAA5D1338D94}">
      <dgm:prSet phldrT="[Text]"/>
      <dgm:spPr/>
      <dgm:t>
        <a:bodyPr/>
        <a:lstStyle/>
        <a:p>
          <a:r>
            <a:rPr lang="el-GR" dirty="0"/>
            <a:t>Άρα, δεν επιλέγουν να παρακολουθήσουν εκδηλώσεις με σχετικά υψηλό αντίτιμο</a:t>
          </a:r>
          <a:endParaRPr lang="en-US" dirty="0"/>
        </a:p>
      </dgm:t>
    </dgm:pt>
    <dgm:pt modelId="{8E91D397-2DB0-4DF6-B82B-54ED2BECF20E}" type="parTrans" cxnId="{0B92B4D4-5336-4CC1-A46F-9822644E94BA}">
      <dgm:prSet/>
      <dgm:spPr/>
      <dgm:t>
        <a:bodyPr/>
        <a:lstStyle/>
        <a:p>
          <a:endParaRPr lang="en-US"/>
        </a:p>
      </dgm:t>
    </dgm:pt>
    <dgm:pt modelId="{AEFAFD0D-1157-4428-8D46-D598798994AE}" type="sibTrans" cxnId="{0B92B4D4-5336-4CC1-A46F-9822644E94BA}">
      <dgm:prSet/>
      <dgm:spPr/>
      <dgm:t>
        <a:bodyPr/>
        <a:lstStyle/>
        <a:p>
          <a:endParaRPr lang="en-US"/>
        </a:p>
      </dgm:t>
    </dgm:pt>
    <dgm:pt modelId="{46FCD79F-9555-4489-A6DA-FD714E0CD9D1}">
      <dgm:prSet/>
      <dgm:spPr/>
      <dgm:t>
        <a:bodyPr/>
        <a:lstStyle/>
        <a:p>
          <a:r>
            <a:rPr lang="el-GR" dirty="0"/>
            <a:t>Ή δέχονται να καταβάλουν χαμηλότερο αντίτιμο</a:t>
          </a:r>
          <a:endParaRPr lang="en-US" dirty="0"/>
        </a:p>
      </dgm:t>
    </dgm:pt>
    <dgm:pt modelId="{ABBEFB6B-3682-4F72-95FB-5F96068E3566}" type="parTrans" cxnId="{70D8F49D-82A5-4947-8D11-F0E834823319}">
      <dgm:prSet/>
      <dgm:spPr/>
      <dgm:t>
        <a:bodyPr/>
        <a:lstStyle/>
        <a:p>
          <a:endParaRPr lang="en-US"/>
        </a:p>
      </dgm:t>
    </dgm:pt>
    <dgm:pt modelId="{E85C5171-81C1-4092-9022-4123717DE378}" type="sibTrans" cxnId="{70D8F49D-82A5-4947-8D11-F0E834823319}">
      <dgm:prSet/>
      <dgm:spPr/>
      <dgm:t>
        <a:bodyPr/>
        <a:lstStyle/>
        <a:p>
          <a:endParaRPr lang="en-US"/>
        </a:p>
      </dgm:t>
    </dgm:pt>
    <dgm:pt modelId="{6CBC1FEB-165E-4CA4-97E5-852006D7AB8B}">
      <dgm:prSet/>
      <dgm:spPr/>
      <dgm:t>
        <a:bodyPr/>
        <a:lstStyle/>
        <a:p>
          <a:r>
            <a:rPr lang="el-GR" dirty="0"/>
            <a:t>Ή αποδέχονται να μοιραστούν οι εισπράξεις αν το αντίτιμο είναι υψηλό </a:t>
          </a:r>
          <a:endParaRPr lang="en-US" dirty="0"/>
        </a:p>
      </dgm:t>
    </dgm:pt>
    <dgm:pt modelId="{DD3FB2E9-AEBE-4C4A-98E8-093793CA0DC3}" type="parTrans" cxnId="{3AA1AED6-7D95-4EE7-BE68-269AF92DF233}">
      <dgm:prSet/>
      <dgm:spPr/>
      <dgm:t>
        <a:bodyPr/>
        <a:lstStyle/>
        <a:p>
          <a:endParaRPr lang="en-US"/>
        </a:p>
      </dgm:t>
    </dgm:pt>
    <dgm:pt modelId="{61B8DCF6-2894-4ACA-AF5F-173316A0355A}" type="sibTrans" cxnId="{3AA1AED6-7D95-4EE7-BE68-269AF92DF233}">
      <dgm:prSet/>
      <dgm:spPr/>
      <dgm:t>
        <a:bodyPr/>
        <a:lstStyle/>
        <a:p>
          <a:endParaRPr lang="en-US"/>
        </a:p>
      </dgm:t>
    </dgm:pt>
    <dgm:pt modelId="{88025060-C7FC-46A7-AEAB-CC7492CA31AA}" type="pres">
      <dgm:prSet presAssocID="{D43009FB-E23C-4C36-BF03-64C97BB34904}" presName="linearFlow" presStyleCnt="0">
        <dgm:presLayoutVars>
          <dgm:dir/>
          <dgm:resizeHandles val="exact"/>
        </dgm:presLayoutVars>
      </dgm:prSet>
      <dgm:spPr/>
    </dgm:pt>
    <dgm:pt modelId="{DCD6EF5A-F3FA-4A22-8D6F-B0932161366B}" type="pres">
      <dgm:prSet presAssocID="{2CD79178-8E87-4E73-87EF-A6015247A34E}" presName="composite" presStyleCnt="0"/>
      <dgm:spPr/>
    </dgm:pt>
    <dgm:pt modelId="{1F8489FA-6F48-4E22-BDF0-81F2CF82706F}" type="pres">
      <dgm:prSet presAssocID="{2CD79178-8E87-4E73-87EF-A6015247A34E}" presName="imgShp" presStyleLbl="fgImgPlace1" presStyleIdx="0" presStyleCnt="5"/>
      <dgm:spPr/>
    </dgm:pt>
    <dgm:pt modelId="{8D0832EF-1E51-47F4-B770-24E28A48A099}" type="pres">
      <dgm:prSet presAssocID="{2CD79178-8E87-4E73-87EF-A6015247A34E}" presName="txShp" presStyleLbl="node1" presStyleIdx="0" presStyleCnt="5">
        <dgm:presLayoutVars>
          <dgm:bulletEnabled val="1"/>
        </dgm:presLayoutVars>
      </dgm:prSet>
      <dgm:spPr/>
    </dgm:pt>
    <dgm:pt modelId="{74D48E35-79D3-4355-B6D7-3366C7F57507}" type="pres">
      <dgm:prSet presAssocID="{5CEDA236-4EB0-4F14-B497-B3D6E00C0372}" presName="spacing" presStyleCnt="0"/>
      <dgm:spPr/>
    </dgm:pt>
    <dgm:pt modelId="{F2406241-6BFA-4286-ABC2-209A2DF71605}" type="pres">
      <dgm:prSet presAssocID="{16BF9DA4-FE76-4D42-B80B-F41A28EC2E68}" presName="composite" presStyleCnt="0"/>
      <dgm:spPr/>
    </dgm:pt>
    <dgm:pt modelId="{BDBAE3A1-5261-4035-AF32-E2AF625DBA8C}" type="pres">
      <dgm:prSet presAssocID="{16BF9DA4-FE76-4D42-B80B-F41A28EC2E68}" presName="imgShp" presStyleLbl="fgImgPlace1" presStyleIdx="1" presStyleCnt="5"/>
      <dgm:spPr/>
    </dgm:pt>
    <dgm:pt modelId="{7474ECEB-4A28-4406-8999-4C8E2E691CBA}" type="pres">
      <dgm:prSet presAssocID="{16BF9DA4-FE76-4D42-B80B-F41A28EC2E68}" presName="txShp" presStyleLbl="node1" presStyleIdx="1" presStyleCnt="5">
        <dgm:presLayoutVars>
          <dgm:bulletEnabled val="1"/>
        </dgm:presLayoutVars>
      </dgm:prSet>
      <dgm:spPr/>
    </dgm:pt>
    <dgm:pt modelId="{01217797-A125-4E4A-8D90-A200FF34D1B9}" type="pres">
      <dgm:prSet presAssocID="{7FA4791D-EB26-4F31-9D47-669858301FBC}" presName="spacing" presStyleCnt="0"/>
      <dgm:spPr/>
    </dgm:pt>
    <dgm:pt modelId="{A4121E48-D200-4E22-BBC0-4996E2085BC1}" type="pres">
      <dgm:prSet presAssocID="{B9AD942D-DEE4-4C94-BB5E-BAA5D1338D94}" presName="composite" presStyleCnt="0"/>
      <dgm:spPr/>
    </dgm:pt>
    <dgm:pt modelId="{CEBF130E-7179-4F6A-9C0B-C062B56DB9A2}" type="pres">
      <dgm:prSet presAssocID="{B9AD942D-DEE4-4C94-BB5E-BAA5D1338D94}" presName="imgShp" presStyleLbl="fgImgPlace1" presStyleIdx="2" presStyleCnt="5"/>
      <dgm:spPr/>
    </dgm:pt>
    <dgm:pt modelId="{CB19368C-A544-4867-AFA9-02D2F8CF1C3B}" type="pres">
      <dgm:prSet presAssocID="{B9AD942D-DEE4-4C94-BB5E-BAA5D1338D94}" presName="txShp" presStyleLbl="node1" presStyleIdx="2" presStyleCnt="5" custLinFactNeighborX="395" custLinFactNeighborY="-1533">
        <dgm:presLayoutVars>
          <dgm:bulletEnabled val="1"/>
        </dgm:presLayoutVars>
      </dgm:prSet>
      <dgm:spPr/>
    </dgm:pt>
    <dgm:pt modelId="{ACD14014-2411-4FCA-84E6-622B2B56BBD5}" type="pres">
      <dgm:prSet presAssocID="{AEFAFD0D-1157-4428-8D46-D598798994AE}" presName="spacing" presStyleCnt="0"/>
      <dgm:spPr/>
    </dgm:pt>
    <dgm:pt modelId="{0962CED4-98A3-497B-A0CC-268536A54F3E}" type="pres">
      <dgm:prSet presAssocID="{46FCD79F-9555-4489-A6DA-FD714E0CD9D1}" presName="composite" presStyleCnt="0"/>
      <dgm:spPr/>
    </dgm:pt>
    <dgm:pt modelId="{EBA1C4FA-037D-440B-B9B1-210D73FC4A58}" type="pres">
      <dgm:prSet presAssocID="{46FCD79F-9555-4489-A6DA-FD714E0CD9D1}" presName="imgShp" presStyleLbl="fgImgPlace1" presStyleIdx="3" presStyleCnt="5"/>
      <dgm:spPr/>
    </dgm:pt>
    <dgm:pt modelId="{CF98DE95-D144-41B7-AD71-86537E63D6D3}" type="pres">
      <dgm:prSet presAssocID="{46FCD79F-9555-4489-A6DA-FD714E0CD9D1}" presName="txShp" presStyleLbl="node1" presStyleIdx="3" presStyleCnt="5">
        <dgm:presLayoutVars>
          <dgm:bulletEnabled val="1"/>
        </dgm:presLayoutVars>
      </dgm:prSet>
      <dgm:spPr/>
    </dgm:pt>
    <dgm:pt modelId="{20B5A1C4-4A4E-4860-A8AC-A6968BA6F45D}" type="pres">
      <dgm:prSet presAssocID="{E85C5171-81C1-4092-9022-4123717DE378}" presName="spacing" presStyleCnt="0"/>
      <dgm:spPr/>
    </dgm:pt>
    <dgm:pt modelId="{A2ACE16C-C45C-4DFB-8C83-93B22DC2B46D}" type="pres">
      <dgm:prSet presAssocID="{6CBC1FEB-165E-4CA4-97E5-852006D7AB8B}" presName="composite" presStyleCnt="0"/>
      <dgm:spPr/>
    </dgm:pt>
    <dgm:pt modelId="{08244344-96C4-44D8-BDAB-D8B3566D008C}" type="pres">
      <dgm:prSet presAssocID="{6CBC1FEB-165E-4CA4-97E5-852006D7AB8B}" presName="imgShp" presStyleLbl="fgImgPlace1" presStyleIdx="4" presStyleCnt="5"/>
      <dgm:spPr/>
    </dgm:pt>
    <dgm:pt modelId="{2B18A1CD-5A20-44BD-AD78-62A604AAA127}" type="pres">
      <dgm:prSet presAssocID="{6CBC1FEB-165E-4CA4-97E5-852006D7AB8B}" presName="txShp" presStyleLbl="node1" presStyleIdx="4" presStyleCnt="5">
        <dgm:presLayoutVars>
          <dgm:bulletEnabled val="1"/>
        </dgm:presLayoutVars>
      </dgm:prSet>
      <dgm:spPr/>
    </dgm:pt>
  </dgm:ptLst>
  <dgm:cxnLst>
    <dgm:cxn modelId="{BFF11509-088B-4A16-A303-5D4A5E203320}" type="presOf" srcId="{B9AD942D-DEE4-4C94-BB5E-BAA5D1338D94}" destId="{CB19368C-A544-4867-AFA9-02D2F8CF1C3B}" srcOrd="0" destOrd="0" presId="urn:microsoft.com/office/officeart/2005/8/layout/vList3"/>
    <dgm:cxn modelId="{9CDF9C14-859F-4CC5-85E4-5D8DA5ED0A9B}" type="presOf" srcId="{2CD79178-8E87-4E73-87EF-A6015247A34E}" destId="{8D0832EF-1E51-47F4-B770-24E28A48A099}" srcOrd="0" destOrd="0" presId="urn:microsoft.com/office/officeart/2005/8/layout/vList3"/>
    <dgm:cxn modelId="{7D9C9C51-7723-4F0A-B461-E39E2E533C2D}" type="presOf" srcId="{16BF9DA4-FE76-4D42-B80B-F41A28EC2E68}" destId="{7474ECEB-4A28-4406-8999-4C8E2E691CBA}" srcOrd="0" destOrd="0" presId="urn:microsoft.com/office/officeart/2005/8/layout/vList3"/>
    <dgm:cxn modelId="{D9FEF656-5341-4D94-A7C6-F0C7767074A7}" srcId="{D43009FB-E23C-4C36-BF03-64C97BB34904}" destId="{16BF9DA4-FE76-4D42-B80B-F41A28EC2E68}" srcOrd="1" destOrd="0" parTransId="{E7A32757-18BC-4033-86F8-C95EAE1BC40E}" sibTransId="{7FA4791D-EB26-4F31-9D47-669858301FBC}"/>
    <dgm:cxn modelId="{5097647A-9864-4A56-BDDC-0F91F16E0BBC}" type="presOf" srcId="{D43009FB-E23C-4C36-BF03-64C97BB34904}" destId="{88025060-C7FC-46A7-AEAB-CC7492CA31AA}" srcOrd="0" destOrd="0" presId="urn:microsoft.com/office/officeart/2005/8/layout/vList3"/>
    <dgm:cxn modelId="{70D8F49D-82A5-4947-8D11-F0E834823319}" srcId="{D43009FB-E23C-4C36-BF03-64C97BB34904}" destId="{46FCD79F-9555-4489-A6DA-FD714E0CD9D1}" srcOrd="3" destOrd="0" parTransId="{ABBEFB6B-3682-4F72-95FB-5F96068E3566}" sibTransId="{E85C5171-81C1-4092-9022-4123717DE378}"/>
    <dgm:cxn modelId="{AB4A0DA1-8409-459D-8BED-8082D8E0A290}" type="presOf" srcId="{46FCD79F-9555-4489-A6DA-FD714E0CD9D1}" destId="{CF98DE95-D144-41B7-AD71-86537E63D6D3}" srcOrd="0" destOrd="0" presId="urn:microsoft.com/office/officeart/2005/8/layout/vList3"/>
    <dgm:cxn modelId="{D477B3B6-6393-471A-A7A8-05956AA063BC}" srcId="{D43009FB-E23C-4C36-BF03-64C97BB34904}" destId="{2CD79178-8E87-4E73-87EF-A6015247A34E}" srcOrd="0" destOrd="0" parTransId="{8B92D08F-8F17-461B-96BF-C078BA8DF9BA}" sibTransId="{5CEDA236-4EB0-4F14-B497-B3D6E00C0372}"/>
    <dgm:cxn modelId="{BECC89C2-C086-4760-B0F3-4AE67552CD85}" type="presOf" srcId="{6CBC1FEB-165E-4CA4-97E5-852006D7AB8B}" destId="{2B18A1CD-5A20-44BD-AD78-62A604AAA127}" srcOrd="0" destOrd="0" presId="urn:microsoft.com/office/officeart/2005/8/layout/vList3"/>
    <dgm:cxn modelId="{0B92B4D4-5336-4CC1-A46F-9822644E94BA}" srcId="{D43009FB-E23C-4C36-BF03-64C97BB34904}" destId="{B9AD942D-DEE4-4C94-BB5E-BAA5D1338D94}" srcOrd="2" destOrd="0" parTransId="{8E91D397-2DB0-4DF6-B82B-54ED2BECF20E}" sibTransId="{AEFAFD0D-1157-4428-8D46-D598798994AE}"/>
    <dgm:cxn modelId="{3AA1AED6-7D95-4EE7-BE68-269AF92DF233}" srcId="{D43009FB-E23C-4C36-BF03-64C97BB34904}" destId="{6CBC1FEB-165E-4CA4-97E5-852006D7AB8B}" srcOrd="4" destOrd="0" parTransId="{DD3FB2E9-AEBE-4C4A-98E8-093793CA0DC3}" sibTransId="{61B8DCF6-2894-4ACA-AF5F-173316A0355A}"/>
    <dgm:cxn modelId="{0FC0D927-482E-4298-B234-AF5880366EE5}" type="presParOf" srcId="{88025060-C7FC-46A7-AEAB-CC7492CA31AA}" destId="{DCD6EF5A-F3FA-4A22-8D6F-B0932161366B}" srcOrd="0" destOrd="0" presId="urn:microsoft.com/office/officeart/2005/8/layout/vList3"/>
    <dgm:cxn modelId="{4328BBC8-D2F7-4F50-A4EC-1738EEBF68EA}" type="presParOf" srcId="{DCD6EF5A-F3FA-4A22-8D6F-B0932161366B}" destId="{1F8489FA-6F48-4E22-BDF0-81F2CF82706F}" srcOrd="0" destOrd="0" presId="urn:microsoft.com/office/officeart/2005/8/layout/vList3"/>
    <dgm:cxn modelId="{C5F6F0B3-C637-4E2E-ACB8-712B0345C651}" type="presParOf" srcId="{DCD6EF5A-F3FA-4A22-8D6F-B0932161366B}" destId="{8D0832EF-1E51-47F4-B770-24E28A48A099}" srcOrd="1" destOrd="0" presId="urn:microsoft.com/office/officeart/2005/8/layout/vList3"/>
    <dgm:cxn modelId="{5AF2FBCF-B0B1-4AC3-AC36-F1F3513F0EBD}" type="presParOf" srcId="{88025060-C7FC-46A7-AEAB-CC7492CA31AA}" destId="{74D48E35-79D3-4355-B6D7-3366C7F57507}" srcOrd="1" destOrd="0" presId="urn:microsoft.com/office/officeart/2005/8/layout/vList3"/>
    <dgm:cxn modelId="{252C66AA-8C56-492C-913E-BA97D1951493}" type="presParOf" srcId="{88025060-C7FC-46A7-AEAB-CC7492CA31AA}" destId="{F2406241-6BFA-4286-ABC2-209A2DF71605}" srcOrd="2" destOrd="0" presId="urn:microsoft.com/office/officeart/2005/8/layout/vList3"/>
    <dgm:cxn modelId="{D2A283BE-53B8-4716-8C16-5F477E3D9D2E}" type="presParOf" srcId="{F2406241-6BFA-4286-ABC2-209A2DF71605}" destId="{BDBAE3A1-5261-4035-AF32-E2AF625DBA8C}" srcOrd="0" destOrd="0" presId="urn:microsoft.com/office/officeart/2005/8/layout/vList3"/>
    <dgm:cxn modelId="{A02DAC3F-316C-4C10-B6F8-A8D1FBD7C7B7}" type="presParOf" srcId="{F2406241-6BFA-4286-ABC2-209A2DF71605}" destId="{7474ECEB-4A28-4406-8999-4C8E2E691CBA}" srcOrd="1" destOrd="0" presId="urn:microsoft.com/office/officeart/2005/8/layout/vList3"/>
    <dgm:cxn modelId="{2D2BB04E-455D-4ACD-A2C8-76E69E8739F7}" type="presParOf" srcId="{88025060-C7FC-46A7-AEAB-CC7492CA31AA}" destId="{01217797-A125-4E4A-8D90-A200FF34D1B9}" srcOrd="3" destOrd="0" presId="urn:microsoft.com/office/officeart/2005/8/layout/vList3"/>
    <dgm:cxn modelId="{1B708A6A-265F-4053-920E-AA2E637DD25C}" type="presParOf" srcId="{88025060-C7FC-46A7-AEAB-CC7492CA31AA}" destId="{A4121E48-D200-4E22-BBC0-4996E2085BC1}" srcOrd="4" destOrd="0" presId="urn:microsoft.com/office/officeart/2005/8/layout/vList3"/>
    <dgm:cxn modelId="{49B5445E-DF97-43B6-957F-4992286AD70F}" type="presParOf" srcId="{A4121E48-D200-4E22-BBC0-4996E2085BC1}" destId="{CEBF130E-7179-4F6A-9C0B-C062B56DB9A2}" srcOrd="0" destOrd="0" presId="urn:microsoft.com/office/officeart/2005/8/layout/vList3"/>
    <dgm:cxn modelId="{DD44AEB9-824F-47A1-8616-C842375DA070}" type="presParOf" srcId="{A4121E48-D200-4E22-BBC0-4996E2085BC1}" destId="{CB19368C-A544-4867-AFA9-02D2F8CF1C3B}" srcOrd="1" destOrd="0" presId="urn:microsoft.com/office/officeart/2005/8/layout/vList3"/>
    <dgm:cxn modelId="{C857BD6D-7FDF-4608-9BC6-073EC9056B79}" type="presParOf" srcId="{88025060-C7FC-46A7-AEAB-CC7492CA31AA}" destId="{ACD14014-2411-4FCA-84E6-622B2B56BBD5}" srcOrd="5" destOrd="0" presId="urn:microsoft.com/office/officeart/2005/8/layout/vList3"/>
    <dgm:cxn modelId="{A730E239-463B-46A7-8BC9-E1B1E1EE3416}" type="presParOf" srcId="{88025060-C7FC-46A7-AEAB-CC7492CA31AA}" destId="{0962CED4-98A3-497B-A0CC-268536A54F3E}" srcOrd="6" destOrd="0" presId="urn:microsoft.com/office/officeart/2005/8/layout/vList3"/>
    <dgm:cxn modelId="{E3D4800E-D38E-45E0-AA80-7DBA802A4FA0}" type="presParOf" srcId="{0962CED4-98A3-497B-A0CC-268536A54F3E}" destId="{EBA1C4FA-037D-440B-B9B1-210D73FC4A58}" srcOrd="0" destOrd="0" presId="urn:microsoft.com/office/officeart/2005/8/layout/vList3"/>
    <dgm:cxn modelId="{75EBE968-CB51-4514-8E13-57AAE39C6156}" type="presParOf" srcId="{0962CED4-98A3-497B-A0CC-268536A54F3E}" destId="{CF98DE95-D144-41B7-AD71-86537E63D6D3}" srcOrd="1" destOrd="0" presId="urn:microsoft.com/office/officeart/2005/8/layout/vList3"/>
    <dgm:cxn modelId="{DF887BB4-EEFB-4C5E-85C4-979BFADD8293}" type="presParOf" srcId="{88025060-C7FC-46A7-AEAB-CC7492CA31AA}" destId="{20B5A1C4-4A4E-4860-A8AC-A6968BA6F45D}" srcOrd="7" destOrd="0" presId="urn:microsoft.com/office/officeart/2005/8/layout/vList3"/>
    <dgm:cxn modelId="{9BFA52CB-67E7-46BD-8580-6A46498CEE79}" type="presParOf" srcId="{88025060-C7FC-46A7-AEAB-CC7492CA31AA}" destId="{A2ACE16C-C45C-4DFB-8C83-93B22DC2B46D}" srcOrd="8" destOrd="0" presId="urn:microsoft.com/office/officeart/2005/8/layout/vList3"/>
    <dgm:cxn modelId="{F716FB14-2288-4340-985E-AB2CCC13AB5A}" type="presParOf" srcId="{A2ACE16C-C45C-4DFB-8C83-93B22DC2B46D}" destId="{08244344-96C4-44D8-BDAB-D8B3566D008C}" srcOrd="0" destOrd="0" presId="urn:microsoft.com/office/officeart/2005/8/layout/vList3"/>
    <dgm:cxn modelId="{99711D5C-EF7F-425F-9355-B65CB3B58CAD}" type="presParOf" srcId="{A2ACE16C-C45C-4DFB-8C83-93B22DC2B46D}" destId="{2B18A1CD-5A20-44BD-AD78-62A604AAA12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Αναρχικό ρασιοναλιστικό κράτος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Τα υποκείμενα θέτουν φραγμούς στον εαυτό τους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Από τις ηθικές αρχές των υποκειμένων προκύπτουν οι φραγμοί </a:t>
          </a:r>
          <a:endParaRPr lang="en-US" dirty="0">
            <a:solidFill>
              <a:schemeClr val="tx1"/>
            </a:solidFill>
          </a:endParaRP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58446D-14F1-46B4-9559-30E51872D11C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AF67E92-289B-4C2B-98AA-BFE4C12EC5EC}">
      <dgm:prSet phldrT="[Text]"/>
      <dgm:spPr/>
      <dgm:t>
        <a:bodyPr/>
        <a:lstStyle/>
        <a:p>
          <a:r>
            <a:rPr lang="el-GR" dirty="0"/>
            <a:t>Δίκαιη αρχική απόκτηση </a:t>
          </a:r>
          <a:endParaRPr lang="en-US" dirty="0"/>
        </a:p>
      </dgm:t>
    </dgm:pt>
    <dgm:pt modelId="{BE520A06-117F-4703-9B52-39FACEF2262F}" type="parTrans" cxnId="{860FC88E-BCB6-495A-9582-3965D80080D0}">
      <dgm:prSet/>
      <dgm:spPr/>
      <dgm:t>
        <a:bodyPr/>
        <a:lstStyle/>
        <a:p>
          <a:endParaRPr lang="en-US"/>
        </a:p>
      </dgm:t>
    </dgm:pt>
    <dgm:pt modelId="{9CF24BCC-A5EC-4CC7-929C-9A65DB9C4DA0}" type="sibTrans" cxnId="{860FC88E-BCB6-495A-9582-3965D80080D0}">
      <dgm:prSet/>
      <dgm:spPr/>
      <dgm:t>
        <a:bodyPr/>
        <a:lstStyle/>
        <a:p>
          <a:r>
            <a:rPr lang="el-GR" dirty="0"/>
            <a:t>Κριτήρια:</a:t>
          </a:r>
          <a:endParaRPr lang="en-US" dirty="0"/>
        </a:p>
      </dgm:t>
    </dgm:pt>
    <dgm:pt modelId="{FAB0014A-FD3E-427C-86A4-54332BDE803E}">
      <dgm:prSet phldrT="[Text]" phldr="1"/>
      <dgm:spPr/>
      <dgm:t>
        <a:bodyPr/>
        <a:lstStyle/>
        <a:p>
          <a:endParaRPr lang="en-US"/>
        </a:p>
      </dgm:t>
    </dgm:pt>
    <dgm:pt modelId="{579BB9C7-1CD6-47D1-AE1F-F35CE5D9B989}" type="parTrans" cxnId="{7A7396D3-C8EC-44F8-A223-302B87C4DAE7}">
      <dgm:prSet/>
      <dgm:spPr/>
      <dgm:t>
        <a:bodyPr/>
        <a:lstStyle/>
        <a:p>
          <a:endParaRPr lang="en-US"/>
        </a:p>
      </dgm:t>
    </dgm:pt>
    <dgm:pt modelId="{5376E3A1-5D5D-468C-84EB-2AC4360BDAD4}" type="sibTrans" cxnId="{7A7396D3-C8EC-44F8-A223-302B87C4DAE7}">
      <dgm:prSet/>
      <dgm:spPr/>
      <dgm:t>
        <a:bodyPr/>
        <a:lstStyle/>
        <a:p>
          <a:endParaRPr lang="en-US"/>
        </a:p>
      </dgm:t>
    </dgm:pt>
    <dgm:pt modelId="{ABA4812E-EAF9-4C17-B70A-525D1D7232CF}">
      <dgm:prSet phldrT="[Text]" custT="1"/>
      <dgm:spPr/>
      <dgm:t>
        <a:bodyPr/>
        <a:lstStyle/>
        <a:p>
          <a:r>
            <a:rPr lang="el-GR" sz="1200" dirty="0"/>
            <a:t>Ελευθερία μεταβίβα</a:t>
          </a:r>
          <a:r>
            <a:rPr lang="de-DE" sz="1200" dirty="0"/>
            <a:t>-</a:t>
          </a:r>
          <a:endParaRPr lang="el-GR" sz="1200" dirty="0"/>
        </a:p>
        <a:p>
          <a:r>
            <a:rPr lang="el-GR" sz="1200" dirty="0"/>
            <a:t>σης δίκαιης κτήσης </a:t>
          </a:r>
          <a:endParaRPr lang="en-US" sz="1200" dirty="0"/>
        </a:p>
      </dgm:t>
    </dgm:pt>
    <dgm:pt modelId="{4B9079B3-F4F9-4DC2-A103-8974B42FC62A}" type="parTrans" cxnId="{96DDB9DC-23A2-4679-9A20-766BB2B5C237}">
      <dgm:prSet/>
      <dgm:spPr/>
      <dgm:t>
        <a:bodyPr/>
        <a:lstStyle/>
        <a:p>
          <a:endParaRPr lang="en-US"/>
        </a:p>
      </dgm:t>
    </dgm:pt>
    <dgm:pt modelId="{93C13A3D-FC81-425D-BB81-C43A1D583DFD}" type="sibTrans" cxnId="{96DDB9DC-23A2-4679-9A20-766BB2B5C237}">
      <dgm:prSet custT="1"/>
      <dgm:spPr/>
      <dgm:t>
        <a:bodyPr/>
        <a:lstStyle/>
        <a:p>
          <a:r>
            <a:rPr lang="el-GR" sz="1200" dirty="0"/>
            <a:t>Επανόρθωση αδικίας, αν απόκτηση/μεταβίβαση ιδιοκτησίας άδικη </a:t>
          </a:r>
          <a:endParaRPr lang="en-US" sz="1200" dirty="0"/>
        </a:p>
      </dgm:t>
    </dgm:pt>
    <dgm:pt modelId="{8BD72DD2-31D7-4AA6-AC03-2BB7D9148537}">
      <dgm:prSet phldrT="[Text]" phldr="1"/>
      <dgm:spPr/>
      <dgm:t>
        <a:bodyPr/>
        <a:lstStyle/>
        <a:p>
          <a:endParaRPr lang="en-US"/>
        </a:p>
      </dgm:t>
    </dgm:pt>
    <dgm:pt modelId="{F01A952E-9D31-4838-A9EE-098A19278F59}" type="parTrans" cxnId="{AB68304A-25A1-46BB-A1E2-FD75D5AEF22A}">
      <dgm:prSet/>
      <dgm:spPr/>
      <dgm:t>
        <a:bodyPr/>
        <a:lstStyle/>
        <a:p>
          <a:endParaRPr lang="en-US"/>
        </a:p>
      </dgm:t>
    </dgm:pt>
    <dgm:pt modelId="{B2232D55-9932-4AC6-AFAA-9D49BB396053}" type="sibTrans" cxnId="{AB68304A-25A1-46BB-A1E2-FD75D5AEF22A}">
      <dgm:prSet/>
      <dgm:spPr/>
      <dgm:t>
        <a:bodyPr/>
        <a:lstStyle/>
        <a:p>
          <a:endParaRPr lang="en-US"/>
        </a:p>
      </dgm:t>
    </dgm:pt>
    <dgm:pt modelId="{7AAEDD59-9FDA-4588-BFC9-3E54E2416792}">
      <dgm:prSet phldrT="[Text]" custT="1"/>
      <dgm:spPr/>
      <dgm:t>
        <a:bodyPr/>
        <a:lstStyle/>
        <a:p>
          <a:r>
            <a:rPr lang="el-GR" sz="1200" dirty="0">
              <a:solidFill>
                <a:schemeClr val="bg1"/>
              </a:solidFill>
            </a:rPr>
            <a:t>Για την </a:t>
          </a:r>
          <a:r>
            <a:rPr lang="de-DE" sz="1200" dirty="0">
              <a:solidFill>
                <a:schemeClr val="bg1"/>
              </a:solidFill>
            </a:rPr>
            <a:t>Held </a:t>
          </a:r>
          <a:r>
            <a:rPr lang="el-GR" sz="1200" dirty="0">
              <a:solidFill>
                <a:schemeClr val="tx1"/>
              </a:solidFill>
            </a:rPr>
            <a:t>τη στιγμή της ιδιοποίησης  </a:t>
          </a:r>
          <a:r>
            <a:rPr lang="el-GR" sz="1200" dirty="0"/>
            <a:t>εφαρμογή της επάρκειας πόρων  </a:t>
          </a:r>
          <a:endParaRPr lang="en-US" sz="1200" dirty="0"/>
        </a:p>
      </dgm:t>
    </dgm:pt>
    <dgm:pt modelId="{F30C315F-9286-49F8-B2C3-D89F51C12188}" type="parTrans" cxnId="{14F92BD6-9DB0-469A-8FD0-17AB2358AD99}">
      <dgm:prSet/>
      <dgm:spPr/>
      <dgm:t>
        <a:bodyPr/>
        <a:lstStyle/>
        <a:p>
          <a:endParaRPr lang="en-US"/>
        </a:p>
      </dgm:t>
    </dgm:pt>
    <dgm:pt modelId="{EC7D02D4-271C-4358-B35F-FA58E15B84A8}" type="sibTrans" cxnId="{14F92BD6-9DB0-469A-8FD0-17AB2358AD99}">
      <dgm:prSet custT="1"/>
      <dgm:spPr/>
      <dgm:t>
        <a:bodyPr/>
        <a:lstStyle/>
        <a:p>
          <a:r>
            <a:rPr lang="el-GR" sz="1400" dirty="0"/>
            <a:t>Λοκιανή επάρκεια πόρων. Ποιοτικά, ποσοτικά</a:t>
          </a:r>
          <a:endParaRPr lang="en-US" sz="1400" dirty="0"/>
        </a:p>
      </dgm:t>
    </dgm:pt>
    <dgm:pt modelId="{98F55058-B344-4EE8-9723-68854968B209}">
      <dgm:prSet phldrT="[Text]" phldr="1"/>
      <dgm:spPr/>
      <dgm:t>
        <a:bodyPr/>
        <a:lstStyle/>
        <a:p>
          <a:endParaRPr lang="en-US"/>
        </a:p>
      </dgm:t>
    </dgm:pt>
    <dgm:pt modelId="{56AF7B08-394C-432A-913D-BF93EA0BF229}" type="parTrans" cxnId="{4A7C1CA4-DD51-4294-8802-26B96CAE72F5}">
      <dgm:prSet/>
      <dgm:spPr/>
      <dgm:t>
        <a:bodyPr/>
        <a:lstStyle/>
        <a:p>
          <a:endParaRPr lang="en-US"/>
        </a:p>
      </dgm:t>
    </dgm:pt>
    <dgm:pt modelId="{AA31DDD3-AFCD-426A-9BF9-D96047F2B048}" type="sibTrans" cxnId="{4A7C1CA4-DD51-4294-8802-26B96CAE72F5}">
      <dgm:prSet/>
      <dgm:spPr/>
      <dgm:t>
        <a:bodyPr/>
        <a:lstStyle/>
        <a:p>
          <a:endParaRPr lang="en-US"/>
        </a:p>
      </dgm:t>
    </dgm:pt>
    <dgm:pt modelId="{DBEC96E2-772A-4A9A-9100-B7460FC3D62C}" type="pres">
      <dgm:prSet presAssocID="{AD58446D-14F1-46B4-9559-30E51872D11C}" presName="Name0" presStyleCnt="0">
        <dgm:presLayoutVars>
          <dgm:chMax/>
          <dgm:chPref/>
          <dgm:dir/>
          <dgm:animLvl val="lvl"/>
        </dgm:presLayoutVars>
      </dgm:prSet>
      <dgm:spPr/>
    </dgm:pt>
    <dgm:pt modelId="{F7A23EBF-B73A-4B5D-91BC-1C1903F67F72}" type="pres">
      <dgm:prSet presAssocID="{5AF67E92-289B-4C2B-98AA-BFE4C12EC5EC}" presName="composite" presStyleCnt="0"/>
      <dgm:spPr/>
    </dgm:pt>
    <dgm:pt modelId="{2BD748A8-16FE-4EB0-8014-59A9F5ACB115}" type="pres">
      <dgm:prSet presAssocID="{5AF67E92-289B-4C2B-98AA-BFE4C12EC5EC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77F1F735-9731-425E-A601-46F441B2EC04}" type="pres">
      <dgm:prSet presAssocID="{5AF67E92-289B-4C2B-98AA-BFE4C12EC5E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202CEC2-1939-46C9-8799-6FF02B3AF3E5}" type="pres">
      <dgm:prSet presAssocID="{5AF67E92-289B-4C2B-98AA-BFE4C12EC5EC}" presName="BalanceSpacing" presStyleCnt="0"/>
      <dgm:spPr/>
    </dgm:pt>
    <dgm:pt modelId="{D7A38E6E-58DC-4B9D-A2BD-970B788F9FC0}" type="pres">
      <dgm:prSet presAssocID="{5AF67E92-289B-4C2B-98AA-BFE4C12EC5EC}" presName="BalanceSpacing1" presStyleCnt="0"/>
      <dgm:spPr/>
    </dgm:pt>
    <dgm:pt modelId="{88A40DF2-9BCF-40C4-8D41-4604EBDA9820}" type="pres">
      <dgm:prSet presAssocID="{9CF24BCC-A5EC-4CC7-929C-9A65DB9C4DA0}" presName="Accent1Text" presStyleLbl="node1" presStyleIdx="1" presStyleCnt="6" custLinFactNeighborY="0"/>
      <dgm:spPr/>
    </dgm:pt>
    <dgm:pt modelId="{710B0831-4FBF-4412-8359-0CF57CACEE72}" type="pres">
      <dgm:prSet presAssocID="{9CF24BCC-A5EC-4CC7-929C-9A65DB9C4DA0}" presName="spaceBetweenRectangles" presStyleCnt="0"/>
      <dgm:spPr/>
    </dgm:pt>
    <dgm:pt modelId="{52D50F6D-A1AE-4F7F-8C89-94DBCEFCC005}" type="pres">
      <dgm:prSet presAssocID="{ABA4812E-EAF9-4C17-B70A-525D1D7232CF}" presName="composite" presStyleCnt="0"/>
      <dgm:spPr/>
    </dgm:pt>
    <dgm:pt modelId="{8C2DD258-6E5D-4128-BB97-AC7DB6084232}" type="pres">
      <dgm:prSet presAssocID="{ABA4812E-EAF9-4C17-B70A-525D1D7232CF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73EB346F-9DA0-4817-B926-07B24891333F}" type="pres">
      <dgm:prSet presAssocID="{ABA4812E-EAF9-4C17-B70A-525D1D7232CF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47DE16C-9219-4584-9461-BD7B9D494C26}" type="pres">
      <dgm:prSet presAssocID="{ABA4812E-EAF9-4C17-B70A-525D1D7232CF}" presName="BalanceSpacing" presStyleCnt="0"/>
      <dgm:spPr/>
    </dgm:pt>
    <dgm:pt modelId="{FE9A4C2D-26FC-4EF5-A80A-1DAC905B5156}" type="pres">
      <dgm:prSet presAssocID="{ABA4812E-EAF9-4C17-B70A-525D1D7232CF}" presName="BalanceSpacing1" presStyleCnt="0"/>
      <dgm:spPr/>
    </dgm:pt>
    <dgm:pt modelId="{9C2F50C7-6514-466D-AF8F-F4424549D49D}" type="pres">
      <dgm:prSet presAssocID="{93C13A3D-FC81-425D-BB81-C43A1D583DFD}" presName="Accent1Text" presStyleLbl="node1" presStyleIdx="3" presStyleCnt="6"/>
      <dgm:spPr/>
    </dgm:pt>
    <dgm:pt modelId="{81C0DB4E-B2D9-4EDC-8BE9-CA9D92595D2A}" type="pres">
      <dgm:prSet presAssocID="{93C13A3D-FC81-425D-BB81-C43A1D583DFD}" presName="spaceBetweenRectangles" presStyleCnt="0"/>
      <dgm:spPr/>
    </dgm:pt>
    <dgm:pt modelId="{9D87EBD2-61E9-4146-9AEA-EBA8B0098826}" type="pres">
      <dgm:prSet presAssocID="{7AAEDD59-9FDA-4588-BFC9-3E54E2416792}" presName="composite" presStyleCnt="0"/>
      <dgm:spPr/>
    </dgm:pt>
    <dgm:pt modelId="{4D9598B3-B6E6-47F0-AEBB-ED57F808B938}" type="pres">
      <dgm:prSet presAssocID="{7AAEDD59-9FDA-4588-BFC9-3E54E2416792}" presName="Parent1" presStyleLbl="node1" presStyleIdx="4" presStyleCnt="6" custScaleX="132185">
        <dgm:presLayoutVars>
          <dgm:chMax val="1"/>
          <dgm:chPref val="1"/>
          <dgm:bulletEnabled val="1"/>
        </dgm:presLayoutVars>
      </dgm:prSet>
      <dgm:spPr/>
    </dgm:pt>
    <dgm:pt modelId="{683E55F0-5AF8-4E44-AD04-65CAA2D5A15C}" type="pres">
      <dgm:prSet presAssocID="{7AAEDD59-9FDA-4588-BFC9-3E54E2416792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ADC05B8D-23EE-46B9-8C02-227C755F7352}" type="pres">
      <dgm:prSet presAssocID="{7AAEDD59-9FDA-4588-BFC9-3E54E2416792}" presName="BalanceSpacing" presStyleCnt="0"/>
      <dgm:spPr/>
    </dgm:pt>
    <dgm:pt modelId="{C418BE54-13A1-47BF-8BC6-1B746BEC9D27}" type="pres">
      <dgm:prSet presAssocID="{7AAEDD59-9FDA-4588-BFC9-3E54E2416792}" presName="BalanceSpacing1" presStyleCnt="0"/>
      <dgm:spPr/>
    </dgm:pt>
    <dgm:pt modelId="{F97F4D6B-36F1-4F77-A2AF-AB67F5CFFEFE}" type="pres">
      <dgm:prSet presAssocID="{EC7D02D4-271C-4358-B35F-FA58E15B84A8}" presName="Accent1Text" presStyleLbl="node1" presStyleIdx="5" presStyleCnt="6" custLinFactNeighborX="-5109" custLinFactNeighborY="-7378"/>
      <dgm:spPr/>
    </dgm:pt>
  </dgm:ptLst>
  <dgm:cxnLst>
    <dgm:cxn modelId="{CFA50112-4B08-473A-9747-5DC844EB4ED6}" type="presOf" srcId="{98F55058-B344-4EE8-9723-68854968B209}" destId="{683E55F0-5AF8-4E44-AD04-65CAA2D5A15C}" srcOrd="0" destOrd="0" presId="urn:microsoft.com/office/officeart/2008/layout/AlternatingHexagons"/>
    <dgm:cxn modelId="{C7918C40-FCE5-498B-8787-519482C9F4DA}" type="presOf" srcId="{ABA4812E-EAF9-4C17-B70A-525D1D7232CF}" destId="{8C2DD258-6E5D-4128-BB97-AC7DB6084232}" srcOrd="0" destOrd="0" presId="urn:microsoft.com/office/officeart/2008/layout/AlternatingHexagons"/>
    <dgm:cxn modelId="{0F12D541-25B3-4434-A2A7-D9F6E010A9A0}" type="presOf" srcId="{93C13A3D-FC81-425D-BB81-C43A1D583DFD}" destId="{9C2F50C7-6514-466D-AF8F-F4424549D49D}" srcOrd="0" destOrd="0" presId="urn:microsoft.com/office/officeart/2008/layout/AlternatingHexagons"/>
    <dgm:cxn modelId="{AB68304A-25A1-46BB-A1E2-FD75D5AEF22A}" srcId="{ABA4812E-EAF9-4C17-B70A-525D1D7232CF}" destId="{8BD72DD2-31D7-4AA6-AC03-2BB7D9148537}" srcOrd="0" destOrd="0" parTransId="{F01A952E-9D31-4838-A9EE-098A19278F59}" sibTransId="{B2232D55-9932-4AC6-AFAA-9D49BB396053}"/>
    <dgm:cxn modelId="{5F33BB74-60F8-4100-970F-9DF73A5801B6}" type="presOf" srcId="{7AAEDD59-9FDA-4588-BFC9-3E54E2416792}" destId="{4D9598B3-B6E6-47F0-AEBB-ED57F808B938}" srcOrd="0" destOrd="0" presId="urn:microsoft.com/office/officeart/2008/layout/AlternatingHexagons"/>
    <dgm:cxn modelId="{BFFE1C7D-7F7F-4AB0-878B-A45B39DD69E9}" type="presOf" srcId="{8BD72DD2-31D7-4AA6-AC03-2BB7D9148537}" destId="{73EB346F-9DA0-4817-B926-07B24891333F}" srcOrd="0" destOrd="0" presId="urn:microsoft.com/office/officeart/2008/layout/AlternatingHexagons"/>
    <dgm:cxn modelId="{059BBF85-5441-4CFF-9252-D9AB7756DEDF}" type="presOf" srcId="{AD58446D-14F1-46B4-9559-30E51872D11C}" destId="{DBEC96E2-772A-4A9A-9100-B7460FC3D62C}" srcOrd="0" destOrd="0" presId="urn:microsoft.com/office/officeart/2008/layout/AlternatingHexagons"/>
    <dgm:cxn modelId="{5EBC2487-08E0-457C-988F-7158F83C6D56}" type="presOf" srcId="{9CF24BCC-A5EC-4CC7-929C-9A65DB9C4DA0}" destId="{88A40DF2-9BCF-40C4-8D41-4604EBDA9820}" srcOrd="0" destOrd="0" presId="urn:microsoft.com/office/officeart/2008/layout/AlternatingHexagons"/>
    <dgm:cxn modelId="{860FC88E-BCB6-495A-9582-3965D80080D0}" srcId="{AD58446D-14F1-46B4-9559-30E51872D11C}" destId="{5AF67E92-289B-4C2B-98AA-BFE4C12EC5EC}" srcOrd="0" destOrd="0" parTransId="{BE520A06-117F-4703-9B52-39FACEF2262F}" sibTransId="{9CF24BCC-A5EC-4CC7-929C-9A65DB9C4DA0}"/>
    <dgm:cxn modelId="{4A7C1CA4-DD51-4294-8802-26B96CAE72F5}" srcId="{7AAEDD59-9FDA-4588-BFC9-3E54E2416792}" destId="{98F55058-B344-4EE8-9723-68854968B209}" srcOrd="0" destOrd="0" parTransId="{56AF7B08-394C-432A-913D-BF93EA0BF229}" sibTransId="{AA31DDD3-AFCD-426A-9BF9-D96047F2B048}"/>
    <dgm:cxn modelId="{E2A90FC4-D968-4A10-81ED-4A0F5AD7A16D}" type="presOf" srcId="{FAB0014A-FD3E-427C-86A4-54332BDE803E}" destId="{77F1F735-9731-425E-A601-46F441B2EC04}" srcOrd="0" destOrd="0" presId="urn:microsoft.com/office/officeart/2008/layout/AlternatingHexagons"/>
    <dgm:cxn modelId="{7A7396D3-C8EC-44F8-A223-302B87C4DAE7}" srcId="{5AF67E92-289B-4C2B-98AA-BFE4C12EC5EC}" destId="{FAB0014A-FD3E-427C-86A4-54332BDE803E}" srcOrd="0" destOrd="0" parTransId="{579BB9C7-1CD6-47D1-AE1F-F35CE5D9B989}" sibTransId="{5376E3A1-5D5D-468C-84EB-2AC4360BDAD4}"/>
    <dgm:cxn modelId="{14F92BD6-9DB0-469A-8FD0-17AB2358AD99}" srcId="{AD58446D-14F1-46B4-9559-30E51872D11C}" destId="{7AAEDD59-9FDA-4588-BFC9-3E54E2416792}" srcOrd="2" destOrd="0" parTransId="{F30C315F-9286-49F8-B2C3-D89F51C12188}" sibTransId="{EC7D02D4-271C-4358-B35F-FA58E15B84A8}"/>
    <dgm:cxn modelId="{C98B37DB-BA86-48C8-AC63-D267CD2BE657}" type="presOf" srcId="{5AF67E92-289B-4C2B-98AA-BFE4C12EC5EC}" destId="{2BD748A8-16FE-4EB0-8014-59A9F5ACB115}" srcOrd="0" destOrd="0" presId="urn:microsoft.com/office/officeart/2008/layout/AlternatingHexagons"/>
    <dgm:cxn modelId="{96DDB9DC-23A2-4679-9A20-766BB2B5C237}" srcId="{AD58446D-14F1-46B4-9559-30E51872D11C}" destId="{ABA4812E-EAF9-4C17-B70A-525D1D7232CF}" srcOrd="1" destOrd="0" parTransId="{4B9079B3-F4F9-4DC2-A103-8974B42FC62A}" sibTransId="{93C13A3D-FC81-425D-BB81-C43A1D583DFD}"/>
    <dgm:cxn modelId="{97D724EF-A882-47F9-A807-FAF460A5E1EE}" type="presOf" srcId="{EC7D02D4-271C-4358-B35F-FA58E15B84A8}" destId="{F97F4D6B-36F1-4F77-A2AF-AB67F5CFFEFE}" srcOrd="0" destOrd="0" presId="urn:microsoft.com/office/officeart/2008/layout/AlternatingHexagons"/>
    <dgm:cxn modelId="{9042E6B2-6AAC-43B5-8FC8-BA69C878833A}" type="presParOf" srcId="{DBEC96E2-772A-4A9A-9100-B7460FC3D62C}" destId="{F7A23EBF-B73A-4B5D-91BC-1C1903F67F72}" srcOrd="0" destOrd="0" presId="urn:microsoft.com/office/officeart/2008/layout/AlternatingHexagons"/>
    <dgm:cxn modelId="{2FF9816A-341E-43B9-8941-AB064B410D21}" type="presParOf" srcId="{F7A23EBF-B73A-4B5D-91BC-1C1903F67F72}" destId="{2BD748A8-16FE-4EB0-8014-59A9F5ACB115}" srcOrd="0" destOrd="0" presId="urn:microsoft.com/office/officeart/2008/layout/AlternatingHexagons"/>
    <dgm:cxn modelId="{355A2B45-596D-4832-B240-57D95EF6F80A}" type="presParOf" srcId="{F7A23EBF-B73A-4B5D-91BC-1C1903F67F72}" destId="{77F1F735-9731-425E-A601-46F441B2EC04}" srcOrd="1" destOrd="0" presId="urn:microsoft.com/office/officeart/2008/layout/AlternatingHexagons"/>
    <dgm:cxn modelId="{CCCC69D0-E6FA-4665-B25B-4173A985F796}" type="presParOf" srcId="{F7A23EBF-B73A-4B5D-91BC-1C1903F67F72}" destId="{4202CEC2-1939-46C9-8799-6FF02B3AF3E5}" srcOrd="2" destOrd="0" presId="urn:microsoft.com/office/officeart/2008/layout/AlternatingHexagons"/>
    <dgm:cxn modelId="{BDF4B34D-F551-486A-A8CA-9DF186FAA108}" type="presParOf" srcId="{F7A23EBF-B73A-4B5D-91BC-1C1903F67F72}" destId="{D7A38E6E-58DC-4B9D-A2BD-970B788F9FC0}" srcOrd="3" destOrd="0" presId="urn:microsoft.com/office/officeart/2008/layout/AlternatingHexagons"/>
    <dgm:cxn modelId="{23271B04-F93E-4956-BA28-26121CF2795E}" type="presParOf" srcId="{F7A23EBF-B73A-4B5D-91BC-1C1903F67F72}" destId="{88A40DF2-9BCF-40C4-8D41-4604EBDA9820}" srcOrd="4" destOrd="0" presId="urn:microsoft.com/office/officeart/2008/layout/AlternatingHexagons"/>
    <dgm:cxn modelId="{08BEA50C-366C-46D8-9554-3982C53ECF71}" type="presParOf" srcId="{DBEC96E2-772A-4A9A-9100-B7460FC3D62C}" destId="{710B0831-4FBF-4412-8359-0CF57CACEE72}" srcOrd="1" destOrd="0" presId="urn:microsoft.com/office/officeart/2008/layout/AlternatingHexagons"/>
    <dgm:cxn modelId="{161BA7E4-22AD-434A-AB18-6759DD5863DE}" type="presParOf" srcId="{DBEC96E2-772A-4A9A-9100-B7460FC3D62C}" destId="{52D50F6D-A1AE-4F7F-8C89-94DBCEFCC005}" srcOrd="2" destOrd="0" presId="urn:microsoft.com/office/officeart/2008/layout/AlternatingHexagons"/>
    <dgm:cxn modelId="{2E9037AF-0870-40BC-9555-3993C71AC14E}" type="presParOf" srcId="{52D50F6D-A1AE-4F7F-8C89-94DBCEFCC005}" destId="{8C2DD258-6E5D-4128-BB97-AC7DB6084232}" srcOrd="0" destOrd="0" presId="urn:microsoft.com/office/officeart/2008/layout/AlternatingHexagons"/>
    <dgm:cxn modelId="{0E690684-0AC7-45D3-AA14-9135CB9110AF}" type="presParOf" srcId="{52D50F6D-A1AE-4F7F-8C89-94DBCEFCC005}" destId="{73EB346F-9DA0-4817-B926-07B24891333F}" srcOrd="1" destOrd="0" presId="urn:microsoft.com/office/officeart/2008/layout/AlternatingHexagons"/>
    <dgm:cxn modelId="{2609967D-7B42-41A1-9F7E-BAA7E7DD958D}" type="presParOf" srcId="{52D50F6D-A1AE-4F7F-8C89-94DBCEFCC005}" destId="{947DE16C-9219-4584-9461-BD7B9D494C26}" srcOrd="2" destOrd="0" presId="urn:microsoft.com/office/officeart/2008/layout/AlternatingHexagons"/>
    <dgm:cxn modelId="{A2E75120-0CE4-4B9A-9FA0-284E63A27D69}" type="presParOf" srcId="{52D50F6D-A1AE-4F7F-8C89-94DBCEFCC005}" destId="{FE9A4C2D-26FC-4EF5-A80A-1DAC905B5156}" srcOrd="3" destOrd="0" presId="urn:microsoft.com/office/officeart/2008/layout/AlternatingHexagons"/>
    <dgm:cxn modelId="{A65D7F1F-4B07-4A21-A12A-53A810D87617}" type="presParOf" srcId="{52D50F6D-A1AE-4F7F-8C89-94DBCEFCC005}" destId="{9C2F50C7-6514-466D-AF8F-F4424549D49D}" srcOrd="4" destOrd="0" presId="urn:microsoft.com/office/officeart/2008/layout/AlternatingHexagons"/>
    <dgm:cxn modelId="{92BF9EF5-704C-489F-8A64-33E356EE2346}" type="presParOf" srcId="{DBEC96E2-772A-4A9A-9100-B7460FC3D62C}" destId="{81C0DB4E-B2D9-4EDC-8BE9-CA9D92595D2A}" srcOrd="3" destOrd="0" presId="urn:microsoft.com/office/officeart/2008/layout/AlternatingHexagons"/>
    <dgm:cxn modelId="{3521F1D1-BBFF-4B4D-BF21-E646B75C4039}" type="presParOf" srcId="{DBEC96E2-772A-4A9A-9100-B7460FC3D62C}" destId="{9D87EBD2-61E9-4146-9AEA-EBA8B0098826}" srcOrd="4" destOrd="0" presId="urn:microsoft.com/office/officeart/2008/layout/AlternatingHexagons"/>
    <dgm:cxn modelId="{42C7769D-231D-44F4-BED8-27C7CBCE4012}" type="presParOf" srcId="{9D87EBD2-61E9-4146-9AEA-EBA8B0098826}" destId="{4D9598B3-B6E6-47F0-AEBB-ED57F808B938}" srcOrd="0" destOrd="0" presId="urn:microsoft.com/office/officeart/2008/layout/AlternatingHexagons"/>
    <dgm:cxn modelId="{4622A599-EDFB-4FF4-8CD2-FDC86DF9C2A4}" type="presParOf" srcId="{9D87EBD2-61E9-4146-9AEA-EBA8B0098826}" destId="{683E55F0-5AF8-4E44-AD04-65CAA2D5A15C}" srcOrd="1" destOrd="0" presId="urn:microsoft.com/office/officeart/2008/layout/AlternatingHexagons"/>
    <dgm:cxn modelId="{4773EF30-4ECC-418A-A2F2-AEEF283F43D2}" type="presParOf" srcId="{9D87EBD2-61E9-4146-9AEA-EBA8B0098826}" destId="{ADC05B8D-23EE-46B9-8C02-227C755F7352}" srcOrd="2" destOrd="0" presId="urn:microsoft.com/office/officeart/2008/layout/AlternatingHexagons"/>
    <dgm:cxn modelId="{843B213C-26AB-40B5-BBAF-F472F2F6331E}" type="presParOf" srcId="{9D87EBD2-61E9-4146-9AEA-EBA8B0098826}" destId="{C418BE54-13A1-47BF-8BC6-1B746BEC9D27}" srcOrd="3" destOrd="0" presId="urn:microsoft.com/office/officeart/2008/layout/AlternatingHexagons"/>
    <dgm:cxn modelId="{D3539C1E-A656-4437-BA6F-4C9F2DBBFB52}" type="presParOf" srcId="{9D87EBD2-61E9-4146-9AEA-EBA8B0098826}" destId="{F97F4D6B-36F1-4F77-A2AF-AB67F5CFFEF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0ECFA4-8528-4127-B1A5-9C3DE13AC7EE}" type="doc">
      <dgm:prSet loTypeId="urn:microsoft.com/office/officeart/2005/8/layout/hProcess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71C8C93-7E41-4A34-A029-20EF2D4C7A7F}">
      <dgm:prSet phldrT="[Text]"/>
      <dgm:spPr/>
      <dgm:t>
        <a:bodyPr/>
        <a:lstStyle/>
        <a:p>
          <a:r>
            <a:rPr lang="el-GR" dirty="0"/>
            <a:t>Συναίνεση   </a:t>
          </a:r>
          <a:endParaRPr lang="en-US" dirty="0"/>
        </a:p>
      </dgm:t>
    </dgm:pt>
    <dgm:pt modelId="{C5A686B4-6FF7-45DB-99DA-DB7C16BF00AF}" type="parTrans" cxnId="{75E39FFB-B963-48EE-BF07-E4A302BC7640}">
      <dgm:prSet/>
      <dgm:spPr/>
      <dgm:t>
        <a:bodyPr/>
        <a:lstStyle/>
        <a:p>
          <a:endParaRPr lang="en-US"/>
        </a:p>
      </dgm:t>
    </dgm:pt>
    <dgm:pt modelId="{FD519D98-2106-4086-901E-6EAD890E8A3D}" type="sibTrans" cxnId="{75E39FFB-B963-48EE-BF07-E4A302BC7640}">
      <dgm:prSet/>
      <dgm:spPr/>
      <dgm:t>
        <a:bodyPr/>
        <a:lstStyle/>
        <a:p>
          <a:endParaRPr lang="en-US"/>
        </a:p>
      </dgm:t>
    </dgm:pt>
    <dgm:pt modelId="{98193D08-C07B-4EE8-AF95-AD52C1CF9E8B}">
      <dgm:prSet phldrT="[Text]"/>
      <dgm:spPr/>
      <dgm:t>
        <a:bodyPr/>
        <a:lstStyle/>
        <a:p>
          <a:r>
            <a:rPr lang="el-GR" dirty="0"/>
            <a:t>Η μόνη περίπτωση να χρησιμοποιηθούν ως μέσο είναι αν δώσουν τη συγκατάθεσή τους </a:t>
          </a:r>
        </a:p>
      </dgm:t>
    </dgm:pt>
    <dgm:pt modelId="{69C620FE-BA5D-450A-86A1-F7450A8E2D87}" type="parTrans" cxnId="{D98C1F36-1380-49B7-8D25-F25008BB8D17}">
      <dgm:prSet/>
      <dgm:spPr/>
      <dgm:t>
        <a:bodyPr/>
        <a:lstStyle/>
        <a:p>
          <a:endParaRPr lang="en-US"/>
        </a:p>
      </dgm:t>
    </dgm:pt>
    <dgm:pt modelId="{E2C1E385-D274-4F0E-BEDB-C02D8AD094E3}" type="sibTrans" cxnId="{D98C1F36-1380-49B7-8D25-F25008BB8D17}">
      <dgm:prSet/>
      <dgm:spPr/>
      <dgm:t>
        <a:bodyPr/>
        <a:lstStyle/>
        <a:p>
          <a:endParaRPr lang="en-US"/>
        </a:p>
      </dgm:t>
    </dgm:pt>
    <dgm:pt modelId="{DD6B6B3A-7091-4C74-BED2-BB6129B7A8FA}">
      <dgm:prSet phldrT="[Text]"/>
      <dgm:spPr/>
      <dgm:t>
        <a:bodyPr/>
        <a:lstStyle/>
        <a:p>
          <a:r>
            <a:rPr lang="el-GR" dirty="0"/>
            <a:t>Πληροφορίες</a:t>
          </a:r>
          <a:endParaRPr lang="en-US" dirty="0"/>
        </a:p>
      </dgm:t>
    </dgm:pt>
    <dgm:pt modelId="{4DAAA412-FE49-47C9-B2E8-561F6ADD1CC0}" type="parTrans" cxnId="{55AC5A9E-03C5-4374-95C0-FCDF79CB3EE2}">
      <dgm:prSet/>
      <dgm:spPr/>
      <dgm:t>
        <a:bodyPr/>
        <a:lstStyle/>
        <a:p>
          <a:endParaRPr lang="en-US"/>
        </a:p>
      </dgm:t>
    </dgm:pt>
    <dgm:pt modelId="{EDC82429-04CC-425C-9CDF-7407F1CC960D}" type="sibTrans" cxnId="{55AC5A9E-03C5-4374-95C0-FCDF79CB3EE2}">
      <dgm:prSet/>
      <dgm:spPr/>
      <dgm:t>
        <a:bodyPr/>
        <a:lstStyle/>
        <a:p>
          <a:endParaRPr lang="en-US"/>
        </a:p>
      </dgm:t>
    </dgm:pt>
    <dgm:pt modelId="{5569833B-9C9F-457A-8D4F-246CF246720B}">
      <dgm:prSet phldrT="[Text]"/>
      <dgm:spPr/>
      <dgm:t>
        <a:bodyPr/>
        <a:lstStyle/>
        <a:p>
          <a:r>
            <a:rPr lang="el-GR" dirty="0"/>
            <a:t>Γνωρίζοντας όλες τις απαραίτητες πληροφορίες ώστε να λάβουν απόφαση </a:t>
          </a:r>
        </a:p>
      </dgm:t>
    </dgm:pt>
    <dgm:pt modelId="{1CF78404-6437-4586-BE39-8A60571E05AC}" type="parTrans" cxnId="{979F4AF4-0964-4A0E-9054-9F5C428C010E}">
      <dgm:prSet/>
      <dgm:spPr/>
      <dgm:t>
        <a:bodyPr/>
        <a:lstStyle/>
        <a:p>
          <a:endParaRPr lang="en-US"/>
        </a:p>
      </dgm:t>
    </dgm:pt>
    <dgm:pt modelId="{31710ECC-32EE-41F0-A88F-2629175C15D7}" type="sibTrans" cxnId="{979F4AF4-0964-4A0E-9054-9F5C428C010E}">
      <dgm:prSet/>
      <dgm:spPr/>
      <dgm:t>
        <a:bodyPr/>
        <a:lstStyle/>
        <a:p>
          <a:endParaRPr lang="en-US"/>
        </a:p>
      </dgm:t>
    </dgm:pt>
    <dgm:pt modelId="{346ABAB9-73B3-4EF4-9DFC-555971598046}">
      <dgm:prSet phldrT="[Text]"/>
      <dgm:spPr/>
      <dgm:t>
        <a:bodyPr/>
        <a:lstStyle/>
        <a:p>
          <a:r>
            <a:rPr lang="el-GR" dirty="0"/>
            <a:t>Αποζημίωση</a:t>
          </a:r>
          <a:endParaRPr lang="en-US" dirty="0"/>
        </a:p>
      </dgm:t>
    </dgm:pt>
    <dgm:pt modelId="{15353628-5ED9-4719-BD77-2DB28FFBCC1C}" type="parTrans" cxnId="{16891830-6D33-4ACF-9B22-AB3D2A2CA3A0}">
      <dgm:prSet/>
      <dgm:spPr/>
      <dgm:t>
        <a:bodyPr/>
        <a:lstStyle/>
        <a:p>
          <a:endParaRPr lang="en-US"/>
        </a:p>
      </dgm:t>
    </dgm:pt>
    <dgm:pt modelId="{3BC07C12-0758-4C76-B797-E4B56E4C7A1E}" type="sibTrans" cxnId="{16891830-6D33-4ACF-9B22-AB3D2A2CA3A0}">
      <dgm:prSet/>
      <dgm:spPr/>
      <dgm:t>
        <a:bodyPr/>
        <a:lstStyle/>
        <a:p>
          <a:endParaRPr lang="en-US"/>
        </a:p>
      </dgm:t>
    </dgm:pt>
    <dgm:pt modelId="{1D997D1A-8561-4790-A346-34E1A928E4B1}">
      <dgm:prSet phldrT="[Text]"/>
      <dgm:spPr/>
      <dgm:t>
        <a:bodyPr/>
        <a:lstStyle/>
        <a:p>
          <a:r>
            <a:rPr lang="el-GR" dirty="0"/>
            <a:t>Ταυτόχρονα ύπαρξη δυνατότητας αποζημίωσης  </a:t>
          </a:r>
          <a:endParaRPr lang="en-US" dirty="0"/>
        </a:p>
      </dgm:t>
    </dgm:pt>
    <dgm:pt modelId="{B9332D2F-DE7C-49A2-9BF6-61ABE1090F86}" type="parTrans" cxnId="{ACE44265-8089-4EE3-B555-F1FFDC4B68ED}">
      <dgm:prSet/>
      <dgm:spPr/>
      <dgm:t>
        <a:bodyPr/>
        <a:lstStyle/>
        <a:p>
          <a:endParaRPr lang="en-US"/>
        </a:p>
      </dgm:t>
    </dgm:pt>
    <dgm:pt modelId="{A527D88D-D7CC-46D2-AA9A-5B59C0C91626}" type="sibTrans" cxnId="{ACE44265-8089-4EE3-B555-F1FFDC4B68ED}">
      <dgm:prSet/>
      <dgm:spPr/>
      <dgm:t>
        <a:bodyPr/>
        <a:lstStyle/>
        <a:p>
          <a:endParaRPr lang="en-US"/>
        </a:p>
      </dgm:t>
    </dgm:pt>
    <dgm:pt modelId="{D0ABC4AA-7C43-4AB0-8C69-D8279BFF188F}" type="pres">
      <dgm:prSet presAssocID="{2F0ECFA4-8528-4127-B1A5-9C3DE13AC7EE}" presName="Name0" presStyleCnt="0">
        <dgm:presLayoutVars>
          <dgm:dir/>
          <dgm:animLvl val="lvl"/>
          <dgm:resizeHandles val="exact"/>
        </dgm:presLayoutVars>
      </dgm:prSet>
      <dgm:spPr/>
    </dgm:pt>
    <dgm:pt modelId="{DD5C2411-3E7A-4A9F-A44A-08198C636BF9}" type="pres">
      <dgm:prSet presAssocID="{F71C8C93-7E41-4A34-A029-20EF2D4C7A7F}" presName="compositeNode" presStyleCnt="0">
        <dgm:presLayoutVars>
          <dgm:bulletEnabled val="1"/>
        </dgm:presLayoutVars>
      </dgm:prSet>
      <dgm:spPr/>
    </dgm:pt>
    <dgm:pt modelId="{1D747A3E-F656-4906-825C-E94650DD85C2}" type="pres">
      <dgm:prSet presAssocID="{F71C8C93-7E41-4A34-A029-20EF2D4C7A7F}" presName="bgRect" presStyleLbl="node1" presStyleIdx="0" presStyleCnt="3"/>
      <dgm:spPr/>
    </dgm:pt>
    <dgm:pt modelId="{598216AD-0522-4AFB-9BAF-DBED5C66FEED}" type="pres">
      <dgm:prSet presAssocID="{F71C8C93-7E41-4A34-A029-20EF2D4C7A7F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F5F7C38-9B1D-45E7-90DD-CBA8F2CDFBC8}" type="pres">
      <dgm:prSet presAssocID="{F71C8C93-7E41-4A34-A029-20EF2D4C7A7F}" presName="childNode" presStyleLbl="node1" presStyleIdx="0" presStyleCnt="3">
        <dgm:presLayoutVars>
          <dgm:bulletEnabled val="1"/>
        </dgm:presLayoutVars>
      </dgm:prSet>
      <dgm:spPr/>
    </dgm:pt>
    <dgm:pt modelId="{F635CC6D-63F6-488A-9FDC-3479B8001834}" type="pres">
      <dgm:prSet presAssocID="{FD519D98-2106-4086-901E-6EAD890E8A3D}" presName="hSp" presStyleCnt="0"/>
      <dgm:spPr/>
    </dgm:pt>
    <dgm:pt modelId="{F483D00B-41A5-4AEC-863E-981C5D6EBA5B}" type="pres">
      <dgm:prSet presAssocID="{FD519D98-2106-4086-901E-6EAD890E8A3D}" presName="vProcSp" presStyleCnt="0"/>
      <dgm:spPr/>
    </dgm:pt>
    <dgm:pt modelId="{2FC7D3B9-C40B-4F91-91B4-41BEBE1CC24D}" type="pres">
      <dgm:prSet presAssocID="{FD519D98-2106-4086-901E-6EAD890E8A3D}" presName="vSp1" presStyleCnt="0"/>
      <dgm:spPr/>
    </dgm:pt>
    <dgm:pt modelId="{3BC507D6-6D1A-4C06-89D7-F335CDBB7514}" type="pres">
      <dgm:prSet presAssocID="{FD519D98-2106-4086-901E-6EAD890E8A3D}" presName="simulatedConn" presStyleLbl="solidFgAcc1" presStyleIdx="0" presStyleCnt="2"/>
      <dgm:spPr/>
    </dgm:pt>
    <dgm:pt modelId="{A55A5E47-8DD1-445E-A425-9CDBB248BC6F}" type="pres">
      <dgm:prSet presAssocID="{FD519D98-2106-4086-901E-6EAD890E8A3D}" presName="vSp2" presStyleCnt="0"/>
      <dgm:spPr/>
    </dgm:pt>
    <dgm:pt modelId="{6E5381C7-EFB0-4B64-9558-84EBA6DEC008}" type="pres">
      <dgm:prSet presAssocID="{FD519D98-2106-4086-901E-6EAD890E8A3D}" presName="sibTrans" presStyleCnt="0"/>
      <dgm:spPr/>
    </dgm:pt>
    <dgm:pt modelId="{E7C30DCE-F150-4288-A7CC-444F2F12C4B7}" type="pres">
      <dgm:prSet presAssocID="{DD6B6B3A-7091-4C74-BED2-BB6129B7A8FA}" presName="compositeNode" presStyleCnt="0">
        <dgm:presLayoutVars>
          <dgm:bulletEnabled val="1"/>
        </dgm:presLayoutVars>
      </dgm:prSet>
      <dgm:spPr/>
    </dgm:pt>
    <dgm:pt modelId="{F3746C21-F677-4FA8-B5FE-87BA992185FE}" type="pres">
      <dgm:prSet presAssocID="{DD6B6B3A-7091-4C74-BED2-BB6129B7A8FA}" presName="bgRect" presStyleLbl="node1" presStyleIdx="1" presStyleCnt="3" custLinFactNeighborX="-611" custLinFactNeighborY="-25"/>
      <dgm:spPr/>
    </dgm:pt>
    <dgm:pt modelId="{45E769FD-1584-4269-B743-A87B2A48D6B3}" type="pres">
      <dgm:prSet presAssocID="{DD6B6B3A-7091-4C74-BED2-BB6129B7A8FA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BC6B4EF8-3AEC-45E5-9E9B-4316020AC5D5}" type="pres">
      <dgm:prSet presAssocID="{DD6B6B3A-7091-4C74-BED2-BB6129B7A8FA}" presName="childNode" presStyleLbl="node1" presStyleIdx="1" presStyleCnt="3">
        <dgm:presLayoutVars>
          <dgm:bulletEnabled val="1"/>
        </dgm:presLayoutVars>
      </dgm:prSet>
      <dgm:spPr/>
    </dgm:pt>
    <dgm:pt modelId="{2AD1764B-8871-459A-8579-F1BCBEC05F54}" type="pres">
      <dgm:prSet presAssocID="{EDC82429-04CC-425C-9CDF-7407F1CC960D}" presName="hSp" presStyleCnt="0"/>
      <dgm:spPr/>
    </dgm:pt>
    <dgm:pt modelId="{C052BA67-4C8B-49D7-AF50-BA13534FEA8F}" type="pres">
      <dgm:prSet presAssocID="{EDC82429-04CC-425C-9CDF-7407F1CC960D}" presName="vProcSp" presStyleCnt="0"/>
      <dgm:spPr/>
    </dgm:pt>
    <dgm:pt modelId="{0F5D6AD8-C07A-4173-A523-F42AC03DFE87}" type="pres">
      <dgm:prSet presAssocID="{EDC82429-04CC-425C-9CDF-7407F1CC960D}" presName="vSp1" presStyleCnt="0"/>
      <dgm:spPr/>
    </dgm:pt>
    <dgm:pt modelId="{D365D648-C38B-462B-85A9-66157991AF66}" type="pres">
      <dgm:prSet presAssocID="{EDC82429-04CC-425C-9CDF-7407F1CC960D}" presName="simulatedConn" presStyleLbl="solidFgAcc1" presStyleIdx="1" presStyleCnt="2"/>
      <dgm:spPr/>
    </dgm:pt>
    <dgm:pt modelId="{9923DA0E-BA4A-4AD1-973C-22AB7F1F1A69}" type="pres">
      <dgm:prSet presAssocID="{EDC82429-04CC-425C-9CDF-7407F1CC960D}" presName="vSp2" presStyleCnt="0"/>
      <dgm:spPr/>
    </dgm:pt>
    <dgm:pt modelId="{A2623D8B-D9E1-46FB-B1B7-1D88EA4822EF}" type="pres">
      <dgm:prSet presAssocID="{EDC82429-04CC-425C-9CDF-7407F1CC960D}" presName="sibTrans" presStyleCnt="0"/>
      <dgm:spPr/>
    </dgm:pt>
    <dgm:pt modelId="{FE64AE70-AC77-43F2-82B5-5C7A51E34D80}" type="pres">
      <dgm:prSet presAssocID="{346ABAB9-73B3-4EF4-9DFC-555971598046}" presName="compositeNode" presStyleCnt="0">
        <dgm:presLayoutVars>
          <dgm:bulletEnabled val="1"/>
        </dgm:presLayoutVars>
      </dgm:prSet>
      <dgm:spPr/>
    </dgm:pt>
    <dgm:pt modelId="{6547546E-2476-4978-ACED-3BCE40C85C8D}" type="pres">
      <dgm:prSet presAssocID="{346ABAB9-73B3-4EF4-9DFC-555971598046}" presName="bgRect" presStyleLbl="node1" presStyleIdx="2" presStyleCnt="3"/>
      <dgm:spPr/>
    </dgm:pt>
    <dgm:pt modelId="{1C475B14-C8B0-4F87-9587-01E67494F07C}" type="pres">
      <dgm:prSet presAssocID="{346ABAB9-73B3-4EF4-9DFC-555971598046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711BA1CF-6BD7-4168-92E4-9BCD63159B82}" type="pres">
      <dgm:prSet presAssocID="{346ABAB9-73B3-4EF4-9DFC-555971598046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8D613116-1272-4E1B-8960-A7CEA020F79A}" type="presOf" srcId="{346ABAB9-73B3-4EF4-9DFC-555971598046}" destId="{6547546E-2476-4978-ACED-3BCE40C85C8D}" srcOrd="0" destOrd="0" presId="urn:microsoft.com/office/officeart/2005/8/layout/hProcess7"/>
    <dgm:cxn modelId="{ACE7A817-7A91-4311-9E10-E8944C69CF74}" type="presOf" srcId="{1D997D1A-8561-4790-A346-34E1A928E4B1}" destId="{711BA1CF-6BD7-4168-92E4-9BCD63159B82}" srcOrd="0" destOrd="0" presId="urn:microsoft.com/office/officeart/2005/8/layout/hProcess7"/>
    <dgm:cxn modelId="{16891830-6D33-4ACF-9B22-AB3D2A2CA3A0}" srcId="{2F0ECFA4-8528-4127-B1A5-9C3DE13AC7EE}" destId="{346ABAB9-73B3-4EF4-9DFC-555971598046}" srcOrd="2" destOrd="0" parTransId="{15353628-5ED9-4719-BD77-2DB28FFBCC1C}" sibTransId="{3BC07C12-0758-4C76-B797-E4B56E4C7A1E}"/>
    <dgm:cxn modelId="{D98C1F36-1380-49B7-8D25-F25008BB8D17}" srcId="{F71C8C93-7E41-4A34-A029-20EF2D4C7A7F}" destId="{98193D08-C07B-4EE8-AF95-AD52C1CF9E8B}" srcOrd="0" destOrd="0" parTransId="{69C620FE-BA5D-450A-86A1-F7450A8E2D87}" sibTransId="{E2C1E385-D274-4F0E-BEDB-C02D8AD094E3}"/>
    <dgm:cxn modelId="{ACE44265-8089-4EE3-B555-F1FFDC4B68ED}" srcId="{346ABAB9-73B3-4EF4-9DFC-555971598046}" destId="{1D997D1A-8561-4790-A346-34E1A928E4B1}" srcOrd="0" destOrd="0" parTransId="{B9332D2F-DE7C-49A2-9BF6-61ABE1090F86}" sibTransId="{A527D88D-D7CC-46D2-AA9A-5B59C0C91626}"/>
    <dgm:cxn modelId="{BF6AAB6E-AE72-46DF-96D2-D5DF42458487}" type="presOf" srcId="{DD6B6B3A-7091-4C74-BED2-BB6129B7A8FA}" destId="{45E769FD-1584-4269-B743-A87B2A48D6B3}" srcOrd="1" destOrd="0" presId="urn:microsoft.com/office/officeart/2005/8/layout/hProcess7"/>
    <dgm:cxn modelId="{FDFCC471-CD09-47A8-B526-6C9E9FA53929}" type="presOf" srcId="{2F0ECFA4-8528-4127-B1A5-9C3DE13AC7EE}" destId="{D0ABC4AA-7C43-4AB0-8C69-D8279BFF188F}" srcOrd="0" destOrd="0" presId="urn:microsoft.com/office/officeart/2005/8/layout/hProcess7"/>
    <dgm:cxn modelId="{EFD87755-BB0A-485C-901B-82A955D77526}" type="presOf" srcId="{346ABAB9-73B3-4EF4-9DFC-555971598046}" destId="{1C475B14-C8B0-4F87-9587-01E67494F07C}" srcOrd="1" destOrd="0" presId="urn:microsoft.com/office/officeart/2005/8/layout/hProcess7"/>
    <dgm:cxn modelId="{55AC5A9E-03C5-4374-95C0-FCDF79CB3EE2}" srcId="{2F0ECFA4-8528-4127-B1A5-9C3DE13AC7EE}" destId="{DD6B6B3A-7091-4C74-BED2-BB6129B7A8FA}" srcOrd="1" destOrd="0" parTransId="{4DAAA412-FE49-47C9-B2E8-561F6ADD1CC0}" sibTransId="{EDC82429-04CC-425C-9CDF-7407F1CC960D}"/>
    <dgm:cxn modelId="{B02C53B8-E188-4475-A2B2-315C9FFF4C64}" type="presOf" srcId="{5569833B-9C9F-457A-8D4F-246CF246720B}" destId="{BC6B4EF8-3AEC-45E5-9E9B-4316020AC5D5}" srcOrd="0" destOrd="0" presId="urn:microsoft.com/office/officeart/2005/8/layout/hProcess7"/>
    <dgm:cxn modelId="{FDA7ADC7-2CA9-469C-B08B-F57F42A8AA06}" type="presOf" srcId="{F71C8C93-7E41-4A34-A029-20EF2D4C7A7F}" destId="{598216AD-0522-4AFB-9BAF-DBED5C66FEED}" srcOrd="1" destOrd="0" presId="urn:microsoft.com/office/officeart/2005/8/layout/hProcess7"/>
    <dgm:cxn modelId="{C95EC7E5-DCD6-4C55-92DA-9BB8B1EF7DF9}" type="presOf" srcId="{DD6B6B3A-7091-4C74-BED2-BB6129B7A8FA}" destId="{F3746C21-F677-4FA8-B5FE-87BA992185FE}" srcOrd="0" destOrd="0" presId="urn:microsoft.com/office/officeart/2005/8/layout/hProcess7"/>
    <dgm:cxn modelId="{48EAB9E8-3CFC-47DC-A48A-24BA8B263371}" type="presOf" srcId="{F71C8C93-7E41-4A34-A029-20EF2D4C7A7F}" destId="{1D747A3E-F656-4906-825C-E94650DD85C2}" srcOrd="0" destOrd="0" presId="urn:microsoft.com/office/officeart/2005/8/layout/hProcess7"/>
    <dgm:cxn modelId="{B4C272E9-CF0D-4C3B-9A5B-7E0B0363BD07}" type="presOf" srcId="{98193D08-C07B-4EE8-AF95-AD52C1CF9E8B}" destId="{DF5F7C38-9B1D-45E7-90DD-CBA8F2CDFBC8}" srcOrd="0" destOrd="0" presId="urn:microsoft.com/office/officeart/2005/8/layout/hProcess7"/>
    <dgm:cxn modelId="{979F4AF4-0964-4A0E-9054-9F5C428C010E}" srcId="{DD6B6B3A-7091-4C74-BED2-BB6129B7A8FA}" destId="{5569833B-9C9F-457A-8D4F-246CF246720B}" srcOrd="0" destOrd="0" parTransId="{1CF78404-6437-4586-BE39-8A60571E05AC}" sibTransId="{31710ECC-32EE-41F0-A88F-2629175C15D7}"/>
    <dgm:cxn modelId="{75E39FFB-B963-48EE-BF07-E4A302BC7640}" srcId="{2F0ECFA4-8528-4127-B1A5-9C3DE13AC7EE}" destId="{F71C8C93-7E41-4A34-A029-20EF2D4C7A7F}" srcOrd="0" destOrd="0" parTransId="{C5A686B4-6FF7-45DB-99DA-DB7C16BF00AF}" sibTransId="{FD519D98-2106-4086-901E-6EAD890E8A3D}"/>
    <dgm:cxn modelId="{BDA4560F-9274-47A1-BAD2-BA6CDC6AF4A9}" type="presParOf" srcId="{D0ABC4AA-7C43-4AB0-8C69-D8279BFF188F}" destId="{DD5C2411-3E7A-4A9F-A44A-08198C636BF9}" srcOrd="0" destOrd="0" presId="urn:microsoft.com/office/officeart/2005/8/layout/hProcess7"/>
    <dgm:cxn modelId="{00C391E5-18E9-428E-B4DF-FF96AD6699BE}" type="presParOf" srcId="{DD5C2411-3E7A-4A9F-A44A-08198C636BF9}" destId="{1D747A3E-F656-4906-825C-E94650DD85C2}" srcOrd="0" destOrd="0" presId="urn:microsoft.com/office/officeart/2005/8/layout/hProcess7"/>
    <dgm:cxn modelId="{42E98073-0933-4607-85C0-2AD0766E20E2}" type="presParOf" srcId="{DD5C2411-3E7A-4A9F-A44A-08198C636BF9}" destId="{598216AD-0522-4AFB-9BAF-DBED5C66FEED}" srcOrd="1" destOrd="0" presId="urn:microsoft.com/office/officeart/2005/8/layout/hProcess7"/>
    <dgm:cxn modelId="{5D53CC20-B95E-4ABE-8BD2-B96F00D1B4DC}" type="presParOf" srcId="{DD5C2411-3E7A-4A9F-A44A-08198C636BF9}" destId="{DF5F7C38-9B1D-45E7-90DD-CBA8F2CDFBC8}" srcOrd="2" destOrd="0" presId="urn:microsoft.com/office/officeart/2005/8/layout/hProcess7"/>
    <dgm:cxn modelId="{814A33E0-250F-4A45-8BEC-EF2E1D37B1BE}" type="presParOf" srcId="{D0ABC4AA-7C43-4AB0-8C69-D8279BFF188F}" destId="{F635CC6D-63F6-488A-9FDC-3479B8001834}" srcOrd="1" destOrd="0" presId="urn:microsoft.com/office/officeart/2005/8/layout/hProcess7"/>
    <dgm:cxn modelId="{40735CFE-372F-4C3E-87B2-6E6E74338AA7}" type="presParOf" srcId="{D0ABC4AA-7C43-4AB0-8C69-D8279BFF188F}" destId="{F483D00B-41A5-4AEC-863E-981C5D6EBA5B}" srcOrd="2" destOrd="0" presId="urn:microsoft.com/office/officeart/2005/8/layout/hProcess7"/>
    <dgm:cxn modelId="{5D116453-2ABC-4FC3-9313-9CE188800D6F}" type="presParOf" srcId="{F483D00B-41A5-4AEC-863E-981C5D6EBA5B}" destId="{2FC7D3B9-C40B-4F91-91B4-41BEBE1CC24D}" srcOrd="0" destOrd="0" presId="urn:microsoft.com/office/officeart/2005/8/layout/hProcess7"/>
    <dgm:cxn modelId="{D03F544D-6C3D-4A1C-8987-C25531A33ABE}" type="presParOf" srcId="{F483D00B-41A5-4AEC-863E-981C5D6EBA5B}" destId="{3BC507D6-6D1A-4C06-89D7-F335CDBB7514}" srcOrd="1" destOrd="0" presId="urn:microsoft.com/office/officeart/2005/8/layout/hProcess7"/>
    <dgm:cxn modelId="{DDB6D858-BC14-4469-A006-3786EBF1F91B}" type="presParOf" srcId="{F483D00B-41A5-4AEC-863E-981C5D6EBA5B}" destId="{A55A5E47-8DD1-445E-A425-9CDBB248BC6F}" srcOrd="2" destOrd="0" presId="urn:microsoft.com/office/officeart/2005/8/layout/hProcess7"/>
    <dgm:cxn modelId="{74E18E2D-D57D-472A-9A23-EB1D66570706}" type="presParOf" srcId="{D0ABC4AA-7C43-4AB0-8C69-D8279BFF188F}" destId="{6E5381C7-EFB0-4B64-9558-84EBA6DEC008}" srcOrd="3" destOrd="0" presId="urn:microsoft.com/office/officeart/2005/8/layout/hProcess7"/>
    <dgm:cxn modelId="{E85F4427-0993-49D8-AFDF-001D4489FA4E}" type="presParOf" srcId="{D0ABC4AA-7C43-4AB0-8C69-D8279BFF188F}" destId="{E7C30DCE-F150-4288-A7CC-444F2F12C4B7}" srcOrd="4" destOrd="0" presId="urn:microsoft.com/office/officeart/2005/8/layout/hProcess7"/>
    <dgm:cxn modelId="{2F3DC08B-C7D9-40F9-A0C3-7D60C1A551DB}" type="presParOf" srcId="{E7C30DCE-F150-4288-A7CC-444F2F12C4B7}" destId="{F3746C21-F677-4FA8-B5FE-87BA992185FE}" srcOrd="0" destOrd="0" presId="urn:microsoft.com/office/officeart/2005/8/layout/hProcess7"/>
    <dgm:cxn modelId="{150E62C6-69BD-4692-A304-7421E82B6EC2}" type="presParOf" srcId="{E7C30DCE-F150-4288-A7CC-444F2F12C4B7}" destId="{45E769FD-1584-4269-B743-A87B2A48D6B3}" srcOrd="1" destOrd="0" presId="urn:microsoft.com/office/officeart/2005/8/layout/hProcess7"/>
    <dgm:cxn modelId="{675ED04E-4C14-4FD5-8A63-7C4036347A07}" type="presParOf" srcId="{E7C30DCE-F150-4288-A7CC-444F2F12C4B7}" destId="{BC6B4EF8-3AEC-45E5-9E9B-4316020AC5D5}" srcOrd="2" destOrd="0" presId="urn:microsoft.com/office/officeart/2005/8/layout/hProcess7"/>
    <dgm:cxn modelId="{8B804765-D78D-43C2-BC8C-94D2FB3EBB94}" type="presParOf" srcId="{D0ABC4AA-7C43-4AB0-8C69-D8279BFF188F}" destId="{2AD1764B-8871-459A-8579-F1BCBEC05F54}" srcOrd="5" destOrd="0" presId="urn:microsoft.com/office/officeart/2005/8/layout/hProcess7"/>
    <dgm:cxn modelId="{F10D64D1-AF71-41AA-8102-1E111253B830}" type="presParOf" srcId="{D0ABC4AA-7C43-4AB0-8C69-D8279BFF188F}" destId="{C052BA67-4C8B-49D7-AF50-BA13534FEA8F}" srcOrd="6" destOrd="0" presId="urn:microsoft.com/office/officeart/2005/8/layout/hProcess7"/>
    <dgm:cxn modelId="{32D26743-F378-48D4-A6B6-04FB3D6DAE4A}" type="presParOf" srcId="{C052BA67-4C8B-49D7-AF50-BA13534FEA8F}" destId="{0F5D6AD8-C07A-4173-A523-F42AC03DFE87}" srcOrd="0" destOrd="0" presId="urn:microsoft.com/office/officeart/2005/8/layout/hProcess7"/>
    <dgm:cxn modelId="{62763BB7-7282-4AFB-A2A5-7EA3A69DC39B}" type="presParOf" srcId="{C052BA67-4C8B-49D7-AF50-BA13534FEA8F}" destId="{D365D648-C38B-462B-85A9-66157991AF66}" srcOrd="1" destOrd="0" presId="urn:microsoft.com/office/officeart/2005/8/layout/hProcess7"/>
    <dgm:cxn modelId="{05986978-530D-48A3-8489-6754C3B3B09D}" type="presParOf" srcId="{C052BA67-4C8B-49D7-AF50-BA13534FEA8F}" destId="{9923DA0E-BA4A-4AD1-973C-22AB7F1F1A69}" srcOrd="2" destOrd="0" presId="urn:microsoft.com/office/officeart/2005/8/layout/hProcess7"/>
    <dgm:cxn modelId="{9B35EAB2-7731-473A-8EB8-5E7FA2BFC380}" type="presParOf" srcId="{D0ABC4AA-7C43-4AB0-8C69-D8279BFF188F}" destId="{A2623D8B-D9E1-46FB-B1B7-1D88EA4822EF}" srcOrd="7" destOrd="0" presId="urn:microsoft.com/office/officeart/2005/8/layout/hProcess7"/>
    <dgm:cxn modelId="{2EFBDB2C-E3C5-4FFE-988B-CB582B6275EA}" type="presParOf" srcId="{D0ABC4AA-7C43-4AB0-8C69-D8279BFF188F}" destId="{FE64AE70-AC77-43F2-82B5-5C7A51E34D80}" srcOrd="8" destOrd="0" presId="urn:microsoft.com/office/officeart/2005/8/layout/hProcess7"/>
    <dgm:cxn modelId="{E407484A-5C4D-4551-8262-01EA31BD1BDA}" type="presParOf" srcId="{FE64AE70-AC77-43F2-82B5-5C7A51E34D80}" destId="{6547546E-2476-4978-ACED-3BCE40C85C8D}" srcOrd="0" destOrd="0" presId="urn:microsoft.com/office/officeart/2005/8/layout/hProcess7"/>
    <dgm:cxn modelId="{23FFD095-9AC7-4407-84B0-573D7464AAC2}" type="presParOf" srcId="{FE64AE70-AC77-43F2-82B5-5C7A51E34D80}" destId="{1C475B14-C8B0-4F87-9587-01E67494F07C}" srcOrd="1" destOrd="0" presId="urn:microsoft.com/office/officeart/2005/8/layout/hProcess7"/>
    <dgm:cxn modelId="{63D80143-0556-4970-A4D5-19F8D4F4F06D}" type="presParOf" srcId="{FE64AE70-AC77-43F2-82B5-5C7A51E34D80}" destId="{711BA1CF-6BD7-4168-92E4-9BCD63159B82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Ο εργαζόμενος ως απλό μέσο για τον εργοδότη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Συναίνεση: υπογραφή συμφωνίας/σύμβαση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Αποζημίωση: αμοιβή για την εργασία  </a:t>
          </a:r>
          <a:endParaRPr lang="en-US" dirty="0">
            <a:solidFill>
              <a:schemeClr val="tx1"/>
            </a:solidFill>
          </a:endParaRP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Συναίνεση; Ναι</a:t>
          </a:r>
        </a:p>
        <a:p>
          <a:r>
            <a:rPr lang="el-GR" dirty="0">
              <a:solidFill>
                <a:schemeClr val="tx1"/>
              </a:solidFill>
            </a:rPr>
            <a:t>Αποζημίωση; Ναι 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Είναι θεμιτό; </a:t>
          </a:r>
        </a:p>
        <a:p>
          <a:r>
            <a:rPr lang="el-GR" dirty="0">
              <a:solidFill>
                <a:schemeClr val="tx1"/>
              </a:solidFill>
            </a:rPr>
            <a:t>Όχι 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Δεν είναι θεμιτό να παραβιάζονται δικαιώματα: άγχος, ανασφάλεια, φόβος. </a:t>
          </a:r>
          <a:endParaRPr lang="en-US" dirty="0">
            <a:solidFill>
              <a:schemeClr val="tx1"/>
            </a:solidFill>
          </a:endParaRP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Συναίνεση; Όχι.</a:t>
          </a:r>
        </a:p>
        <a:p>
          <a:r>
            <a:rPr lang="el-GR" dirty="0">
              <a:solidFill>
                <a:schemeClr val="tx1"/>
              </a:solidFill>
            </a:rPr>
            <a:t>Εξαναγκασμός προς όφελος του κοινωνικού συνόλου 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Είναι θεμιτό; Όχι. </a:t>
          </a:r>
        </a:p>
        <a:p>
          <a:r>
            <a:rPr lang="el-GR" dirty="0">
              <a:solidFill>
                <a:schemeClr val="tx1"/>
              </a:solidFill>
            </a:rPr>
            <a:t>Μη σεβασμός της μοναδικότητας του ατόμου 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Εξαίρεση: Οι φόροι του «ελάχιστου κράτους» για την προστασία των πολιτών.</a:t>
          </a:r>
        </a:p>
        <a:p>
          <a:r>
            <a:rPr lang="el-GR" dirty="0">
              <a:solidFill>
                <a:schemeClr val="tx1"/>
              </a:solidFill>
            </a:rPr>
            <a:t>Επίσης, οι φιλανθρωπίες επιτρέπονται  </a:t>
          </a:r>
          <a:endParaRPr lang="en-US" dirty="0">
            <a:solidFill>
              <a:schemeClr val="tx1"/>
            </a:solidFill>
          </a:endParaRP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EA01DB3-32CA-4914-B1D4-516144D37E1A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31485669-7A2C-43EA-8711-DE718E1FEBD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Η ζωή του κάθε ατόμου αξίζει το ίδιο </a:t>
          </a:r>
          <a:endParaRPr lang="en-US" dirty="0">
            <a:solidFill>
              <a:schemeClr val="tx1"/>
            </a:solidFill>
          </a:endParaRPr>
        </a:p>
      </dgm:t>
    </dgm:pt>
    <dgm:pt modelId="{D6F9147B-ECE5-4BC6-8F3E-58630D3EF1B7}" type="parTrans" cxnId="{44C4DE4A-000A-4B59-B36C-754325E07F13}">
      <dgm:prSet/>
      <dgm:spPr/>
      <dgm:t>
        <a:bodyPr/>
        <a:lstStyle/>
        <a:p>
          <a:endParaRPr lang="en-US"/>
        </a:p>
      </dgm:t>
    </dgm:pt>
    <dgm:pt modelId="{C5DCFADB-0287-4D11-9073-E3A052A593AA}" type="sibTrans" cxnId="{44C4DE4A-000A-4B59-B36C-754325E07F13}">
      <dgm:prSet/>
      <dgm:spPr/>
      <dgm:t>
        <a:bodyPr/>
        <a:lstStyle/>
        <a:p>
          <a:endParaRPr lang="en-US"/>
        </a:p>
      </dgm:t>
    </dgm:pt>
    <dgm:pt modelId="{E83833B0-DDDB-4B6F-83A1-4A158D9FD583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Άρα, δεν πρέπει να συγκρίνουμε τις διαφορετικές ζωές με στόχο την ωφέλεια του κοινωνικού συνόλου  </a:t>
          </a:r>
          <a:endParaRPr lang="en-US" dirty="0">
            <a:solidFill>
              <a:schemeClr val="tx1"/>
            </a:solidFill>
          </a:endParaRPr>
        </a:p>
      </dgm:t>
    </dgm:pt>
    <dgm:pt modelId="{E9D55600-9F25-4E55-B490-5256DC9B9882}" type="parTrans" cxnId="{D4A0861F-FDCE-49E0-ADE9-5464DED60ECF}">
      <dgm:prSet/>
      <dgm:spPr/>
      <dgm:t>
        <a:bodyPr/>
        <a:lstStyle/>
        <a:p>
          <a:endParaRPr lang="en-US"/>
        </a:p>
      </dgm:t>
    </dgm:pt>
    <dgm:pt modelId="{AA2F1334-6E28-4819-BB65-626C17BED52F}" type="sibTrans" cxnId="{D4A0861F-FDCE-49E0-ADE9-5464DED60ECF}">
      <dgm:prSet/>
      <dgm:spPr/>
      <dgm:t>
        <a:bodyPr/>
        <a:lstStyle/>
        <a:p>
          <a:endParaRPr lang="en-US"/>
        </a:p>
      </dgm:t>
    </dgm:pt>
    <dgm:pt modelId="{4852AC15-2364-4C34-89C1-C940B5E21929}">
      <dgm:prSet phldrT="[Text]"/>
      <dgm:spPr/>
      <dgm:t>
        <a:bodyPr/>
        <a:lstStyle/>
        <a:p>
          <a:r>
            <a:rPr lang="el-GR" dirty="0">
              <a:solidFill>
                <a:schemeClr val="tx1"/>
              </a:solidFill>
            </a:rPr>
            <a:t>Συνεπώς: Δικαιώματα αναγκαία ως </a:t>
          </a:r>
          <a:r>
            <a:rPr lang="de-DE" dirty="0">
              <a:solidFill>
                <a:schemeClr val="tx1"/>
              </a:solidFill>
            </a:rPr>
            <a:t>(</a:t>
          </a:r>
          <a:r>
            <a:rPr lang="el-GR" dirty="0">
              <a:solidFill>
                <a:schemeClr val="tx1"/>
              </a:solidFill>
            </a:rPr>
            <a:t>ηθικοί</a:t>
          </a:r>
          <a:r>
            <a:rPr lang="de-DE" dirty="0">
              <a:solidFill>
                <a:schemeClr val="tx1"/>
              </a:solidFill>
            </a:rPr>
            <a:t>)</a:t>
          </a:r>
          <a:r>
            <a:rPr lang="el-GR" dirty="0">
              <a:solidFill>
                <a:schemeClr val="tx1"/>
              </a:solidFill>
            </a:rPr>
            <a:t> πλευρικοί περιορισμοί   </a:t>
          </a:r>
        </a:p>
      </dgm:t>
    </dgm:pt>
    <dgm:pt modelId="{216B5207-B833-4CCC-B689-A12833B2D4A8}" type="parTrans" cxnId="{41601FBB-9FB0-4F02-9ECB-D9B8F8E6AB79}">
      <dgm:prSet/>
      <dgm:spPr/>
      <dgm:t>
        <a:bodyPr/>
        <a:lstStyle/>
        <a:p>
          <a:endParaRPr lang="en-US"/>
        </a:p>
      </dgm:t>
    </dgm:pt>
    <dgm:pt modelId="{93BE46C3-204B-40B6-93E3-0A08D575EC22}" type="sibTrans" cxnId="{41601FBB-9FB0-4F02-9ECB-D9B8F8E6AB79}">
      <dgm:prSet/>
      <dgm:spPr/>
      <dgm:t>
        <a:bodyPr/>
        <a:lstStyle/>
        <a:p>
          <a:endParaRPr lang="en-US"/>
        </a:p>
      </dgm:t>
    </dgm:pt>
    <dgm:pt modelId="{136C73FA-2A25-401B-A722-863B526DCD11}" type="pres">
      <dgm:prSet presAssocID="{3EA01DB3-32CA-4914-B1D4-516144D37E1A}" presName="linearFlow" presStyleCnt="0">
        <dgm:presLayoutVars>
          <dgm:resizeHandles val="exact"/>
        </dgm:presLayoutVars>
      </dgm:prSet>
      <dgm:spPr/>
    </dgm:pt>
    <dgm:pt modelId="{51EFC7BD-EC6B-498E-8AD2-D6EFD7B140D1}" type="pres">
      <dgm:prSet presAssocID="{31485669-7A2C-43EA-8711-DE718E1FEBD9}" presName="node" presStyleLbl="node1" presStyleIdx="0" presStyleCnt="3">
        <dgm:presLayoutVars>
          <dgm:bulletEnabled val="1"/>
        </dgm:presLayoutVars>
      </dgm:prSet>
      <dgm:spPr/>
    </dgm:pt>
    <dgm:pt modelId="{30C4D765-7FF1-4759-ADFC-803F7BE2511B}" type="pres">
      <dgm:prSet presAssocID="{C5DCFADB-0287-4D11-9073-E3A052A593AA}" presName="sibTrans" presStyleLbl="sibTrans2D1" presStyleIdx="0" presStyleCnt="2" custLinFactNeighborY="0"/>
      <dgm:spPr/>
    </dgm:pt>
    <dgm:pt modelId="{144173C4-2266-41BA-9E1C-4A8FFE36E61D}" type="pres">
      <dgm:prSet presAssocID="{C5DCFADB-0287-4D11-9073-E3A052A593AA}" presName="connectorText" presStyleLbl="sibTrans2D1" presStyleIdx="0" presStyleCnt="2"/>
      <dgm:spPr/>
    </dgm:pt>
    <dgm:pt modelId="{571A4BE8-6F89-484A-94B4-CB4DBA6AC150}" type="pres">
      <dgm:prSet presAssocID="{E83833B0-DDDB-4B6F-83A1-4A158D9FD583}" presName="node" presStyleLbl="node1" presStyleIdx="1" presStyleCnt="3">
        <dgm:presLayoutVars>
          <dgm:bulletEnabled val="1"/>
        </dgm:presLayoutVars>
      </dgm:prSet>
      <dgm:spPr/>
    </dgm:pt>
    <dgm:pt modelId="{70043CF1-5C56-4035-B01B-FA960A75CCEE}" type="pres">
      <dgm:prSet presAssocID="{AA2F1334-6E28-4819-BB65-626C17BED52F}" presName="sibTrans" presStyleLbl="sibTrans2D1" presStyleIdx="1" presStyleCnt="2"/>
      <dgm:spPr/>
    </dgm:pt>
    <dgm:pt modelId="{90760BD9-495E-4D3D-B87D-D98482086FC8}" type="pres">
      <dgm:prSet presAssocID="{AA2F1334-6E28-4819-BB65-626C17BED52F}" presName="connectorText" presStyleLbl="sibTrans2D1" presStyleIdx="1" presStyleCnt="2"/>
      <dgm:spPr/>
    </dgm:pt>
    <dgm:pt modelId="{33C24BA0-D172-44DF-908B-00751F2F9DC4}" type="pres">
      <dgm:prSet presAssocID="{4852AC15-2364-4C34-89C1-C940B5E21929}" presName="node" presStyleLbl="node1" presStyleIdx="2" presStyleCnt="3">
        <dgm:presLayoutVars>
          <dgm:bulletEnabled val="1"/>
        </dgm:presLayoutVars>
      </dgm:prSet>
      <dgm:spPr/>
    </dgm:pt>
  </dgm:ptLst>
  <dgm:cxnLst>
    <dgm:cxn modelId="{BB096A03-6EA1-4126-80EC-EDC62E5810C6}" type="presOf" srcId="{C5DCFADB-0287-4D11-9073-E3A052A593AA}" destId="{30C4D765-7FF1-4759-ADFC-803F7BE2511B}" srcOrd="0" destOrd="0" presId="urn:microsoft.com/office/officeart/2005/8/layout/process2"/>
    <dgm:cxn modelId="{A3215A0B-239E-4BB9-B76F-0E6A30CA04A5}" type="presOf" srcId="{AA2F1334-6E28-4819-BB65-626C17BED52F}" destId="{70043CF1-5C56-4035-B01B-FA960A75CCEE}" srcOrd="0" destOrd="0" presId="urn:microsoft.com/office/officeart/2005/8/layout/process2"/>
    <dgm:cxn modelId="{D853721D-F1BE-4888-9B8F-A95A102EF970}" type="presOf" srcId="{4852AC15-2364-4C34-89C1-C940B5E21929}" destId="{33C24BA0-D172-44DF-908B-00751F2F9DC4}" srcOrd="0" destOrd="0" presId="urn:microsoft.com/office/officeart/2005/8/layout/process2"/>
    <dgm:cxn modelId="{D4A0861F-FDCE-49E0-ADE9-5464DED60ECF}" srcId="{3EA01DB3-32CA-4914-B1D4-516144D37E1A}" destId="{E83833B0-DDDB-4B6F-83A1-4A158D9FD583}" srcOrd="1" destOrd="0" parTransId="{E9D55600-9F25-4E55-B490-5256DC9B9882}" sibTransId="{AA2F1334-6E28-4819-BB65-626C17BED52F}"/>
    <dgm:cxn modelId="{046AAE3C-504C-496C-AA96-EFB90FCF93F9}" type="presOf" srcId="{3EA01DB3-32CA-4914-B1D4-516144D37E1A}" destId="{136C73FA-2A25-401B-A722-863B526DCD11}" srcOrd="0" destOrd="0" presId="urn:microsoft.com/office/officeart/2005/8/layout/process2"/>
    <dgm:cxn modelId="{44C4DE4A-000A-4B59-B36C-754325E07F13}" srcId="{3EA01DB3-32CA-4914-B1D4-516144D37E1A}" destId="{31485669-7A2C-43EA-8711-DE718E1FEBD9}" srcOrd="0" destOrd="0" parTransId="{D6F9147B-ECE5-4BC6-8F3E-58630D3EF1B7}" sibTransId="{C5DCFADB-0287-4D11-9073-E3A052A593AA}"/>
    <dgm:cxn modelId="{B4EB7152-58E9-470C-B7BE-AD108C61A7C0}" type="presOf" srcId="{31485669-7A2C-43EA-8711-DE718E1FEBD9}" destId="{51EFC7BD-EC6B-498E-8AD2-D6EFD7B140D1}" srcOrd="0" destOrd="0" presId="urn:microsoft.com/office/officeart/2005/8/layout/process2"/>
    <dgm:cxn modelId="{FAEDCD74-17CD-4AF6-A3BC-ADF17D905B6D}" type="presOf" srcId="{E83833B0-DDDB-4B6F-83A1-4A158D9FD583}" destId="{571A4BE8-6F89-484A-94B4-CB4DBA6AC150}" srcOrd="0" destOrd="0" presId="urn:microsoft.com/office/officeart/2005/8/layout/process2"/>
    <dgm:cxn modelId="{AA780DA8-670D-419F-BAD9-27D776283CF1}" type="presOf" srcId="{C5DCFADB-0287-4D11-9073-E3A052A593AA}" destId="{144173C4-2266-41BA-9E1C-4A8FFE36E61D}" srcOrd="1" destOrd="0" presId="urn:microsoft.com/office/officeart/2005/8/layout/process2"/>
    <dgm:cxn modelId="{41601FBB-9FB0-4F02-9ECB-D9B8F8E6AB79}" srcId="{3EA01DB3-32CA-4914-B1D4-516144D37E1A}" destId="{4852AC15-2364-4C34-89C1-C940B5E21929}" srcOrd="2" destOrd="0" parTransId="{216B5207-B833-4CCC-B689-A12833B2D4A8}" sibTransId="{93BE46C3-204B-40B6-93E3-0A08D575EC22}"/>
    <dgm:cxn modelId="{AF6951DD-C200-4CEB-8032-6EA3CDE91D6F}" type="presOf" srcId="{AA2F1334-6E28-4819-BB65-626C17BED52F}" destId="{90760BD9-495E-4D3D-B87D-D98482086FC8}" srcOrd="1" destOrd="0" presId="urn:microsoft.com/office/officeart/2005/8/layout/process2"/>
    <dgm:cxn modelId="{F5306A28-5AF2-4A60-9B85-9BBD5491AB8A}" type="presParOf" srcId="{136C73FA-2A25-401B-A722-863B526DCD11}" destId="{51EFC7BD-EC6B-498E-8AD2-D6EFD7B140D1}" srcOrd="0" destOrd="0" presId="urn:microsoft.com/office/officeart/2005/8/layout/process2"/>
    <dgm:cxn modelId="{C6405EA7-BCC5-4D14-BB65-AE2E798DE9FA}" type="presParOf" srcId="{136C73FA-2A25-401B-A722-863B526DCD11}" destId="{30C4D765-7FF1-4759-ADFC-803F7BE2511B}" srcOrd="1" destOrd="0" presId="urn:microsoft.com/office/officeart/2005/8/layout/process2"/>
    <dgm:cxn modelId="{20050203-D9A9-49A4-B3DD-310AD31C097E}" type="presParOf" srcId="{30C4D765-7FF1-4759-ADFC-803F7BE2511B}" destId="{144173C4-2266-41BA-9E1C-4A8FFE36E61D}" srcOrd="0" destOrd="0" presId="urn:microsoft.com/office/officeart/2005/8/layout/process2"/>
    <dgm:cxn modelId="{37962C73-8E54-4BCC-B546-48DD226F1976}" type="presParOf" srcId="{136C73FA-2A25-401B-A722-863B526DCD11}" destId="{571A4BE8-6F89-484A-94B4-CB4DBA6AC150}" srcOrd="2" destOrd="0" presId="urn:microsoft.com/office/officeart/2005/8/layout/process2"/>
    <dgm:cxn modelId="{7C92CB61-FA49-4A6D-AF17-D2D75D1FB1FE}" type="presParOf" srcId="{136C73FA-2A25-401B-A722-863B526DCD11}" destId="{70043CF1-5C56-4035-B01B-FA960A75CCEE}" srcOrd="3" destOrd="0" presId="urn:microsoft.com/office/officeart/2005/8/layout/process2"/>
    <dgm:cxn modelId="{A59FB192-B5BF-4B87-8072-A983464A791E}" type="presParOf" srcId="{70043CF1-5C56-4035-B01B-FA960A75CCEE}" destId="{90760BD9-495E-4D3D-B87D-D98482086FC8}" srcOrd="0" destOrd="0" presId="urn:microsoft.com/office/officeart/2005/8/layout/process2"/>
    <dgm:cxn modelId="{AF133E01-C105-4B60-B116-050AA966D3F8}" type="presParOf" srcId="{136C73FA-2A25-401B-A722-863B526DCD11}" destId="{33C24BA0-D172-44DF-908B-00751F2F9DC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AB1483-2446-4DCB-A3E5-EC3A147D7561}" type="doc">
      <dgm:prSet loTypeId="urn:microsoft.com/office/officeart/2005/8/layout/pyramid2" loCatId="list" qsTypeId="urn:microsoft.com/office/officeart/2005/8/quickstyle/simple1" qsCatId="simple" csTypeId="urn:microsoft.com/office/officeart/2005/8/colors/accent2_4" csCatId="accent2" phldr="1"/>
      <dgm:spPr/>
    </dgm:pt>
    <dgm:pt modelId="{F3377C59-7312-4DF7-973E-0D46163C2911}">
      <dgm:prSet phldrT="[Text]"/>
      <dgm:spPr/>
      <dgm:t>
        <a:bodyPr/>
        <a:lstStyle/>
        <a:p>
          <a:r>
            <a:rPr lang="el-GR" dirty="0"/>
            <a:t>Ατομική ελευθερία θεμέλιο για: «Ιδιοκτησία του εαυτού»,</a:t>
          </a:r>
        </a:p>
        <a:p>
          <a:r>
            <a:rPr lang="el-GR" dirty="0"/>
            <a:t>Δικαίωμα στην ατομική ιδιοκτησία</a:t>
          </a:r>
          <a:endParaRPr lang="en-US" dirty="0"/>
        </a:p>
      </dgm:t>
    </dgm:pt>
    <dgm:pt modelId="{7A6FA529-CE6C-46E7-9D08-B215B3E94868}" type="parTrans" cxnId="{684259AA-9C62-4815-AF81-9C046D59E8C9}">
      <dgm:prSet/>
      <dgm:spPr/>
      <dgm:t>
        <a:bodyPr/>
        <a:lstStyle/>
        <a:p>
          <a:endParaRPr lang="en-US"/>
        </a:p>
      </dgm:t>
    </dgm:pt>
    <dgm:pt modelId="{F4215ECA-BA52-4099-8C80-14311872160E}" type="sibTrans" cxnId="{684259AA-9C62-4815-AF81-9C046D59E8C9}">
      <dgm:prSet/>
      <dgm:spPr/>
      <dgm:t>
        <a:bodyPr/>
        <a:lstStyle/>
        <a:p>
          <a:endParaRPr lang="en-US"/>
        </a:p>
      </dgm:t>
    </dgm:pt>
    <dgm:pt modelId="{EE846521-8237-406A-883A-D40F68153C7A}">
      <dgm:prSet phldrT="[Text]"/>
      <dgm:spPr/>
      <dgm:t>
        <a:bodyPr/>
        <a:lstStyle/>
        <a:p>
          <a:r>
            <a:rPr lang="el-GR" dirty="0"/>
            <a:t>Φορολογία εισοδήματος: μορφή εξαναγκαστικής εργασίας, παρεμβολής στην ιδιοκτησία του εαυτού</a:t>
          </a:r>
          <a:endParaRPr lang="en-US" dirty="0"/>
        </a:p>
      </dgm:t>
    </dgm:pt>
    <dgm:pt modelId="{7FB4D2A1-50D3-4F4D-8F22-BC762E1A840D}" type="parTrans" cxnId="{AEBF9637-2AAD-4E0B-A451-24C2CFCB8F1F}">
      <dgm:prSet/>
      <dgm:spPr/>
      <dgm:t>
        <a:bodyPr/>
        <a:lstStyle/>
        <a:p>
          <a:endParaRPr lang="en-US"/>
        </a:p>
      </dgm:t>
    </dgm:pt>
    <dgm:pt modelId="{D07BACF6-EF52-4E4C-AE5B-21509488965F}" type="sibTrans" cxnId="{AEBF9637-2AAD-4E0B-A451-24C2CFCB8F1F}">
      <dgm:prSet/>
      <dgm:spPr/>
      <dgm:t>
        <a:bodyPr/>
        <a:lstStyle/>
        <a:p>
          <a:endParaRPr lang="en-US"/>
        </a:p>
      </dgm:t>
    </dgm:pt>
    <dgm:pt modelId="{15B56EAF-6B69-4D45-AF93-C5F33A659042}">
      <dgm:prSet phldrT="[Text]"/>
      <dgm:spPr/>
      <dgm:t>
        <a:bodyPr/>
        <a:lstStyle/>
        <a:p>
          <a:r>
            <a:rPr lang="el-GR" dirty="0"/>
            <a:t>Ατομική ελευθερία: αξιολογικά ανώτερη έναντι ισότητας και γενικής ευημερίας </a:t>
          </a:r>
          <a:endParaRPr lang="en-US" dirty="0"/>
        </a:p>
      </dgm:t>
    </dgm:pt>
    <dgm:pt modelId="{C4D0368D-8106-4EF3-BE87-64B56302EE4B}" type="parTrans" cxnId="{8951F8C8-8EE2-4646-A9CD-20FD42608399}">
      <dgm:prSet/>
      <dgm:spPr/>
      <dgm:t>
        <a:bodyPr/>
        <a:lstStyle/>
        <a:p>
          <a:endParaRPr lang="en-US"/>
        </a:p>
      </dgm:t>
    </dgm:pt>
    <dgm:pt modelId="{373F4C75-F79C-474A-87C6-5BB099683B68}" type="sibTrans" cxnId="{8951F8C8-8EE2-4646-A9CD-20FD42608399}">
      <dgm:prSet/>
      <dgm:spPr/>
      <dgm:t>
        <a:bodyPr/>
        <a:lstStyle/>
        <a:p>
          <a:endParaRPr lang="en-US"/>
        </a:p>
      </dgm:t>
    </dgm:pt>
    <dgm:pt modelId="{213DF53B-1EF9-478C-903E-DE714E309C09}" type="pres">
      <dgm:prSet presAssocID="{61AB1483-2446-4DCB-A3E5-EC3A147D7561}" presName="compositeShape" presStyleCnt="0">
        <dgm:presLayoutVars>
          <dgm:dir/>
          <dgm:resizeHandles/>
        </dgm:presLayoutVars>
      </dgm:prSet>
      <dgm:spPr/>
    </dgm:pt>
    <dgm:pt modelId="{D837C1CF-DE4A-4DC4-971F-018B03867EFE}" type="pres">
      <dgm:prSet presAssocID="{61AB1483-2446-4DCB-A3E5-EC3A147D7561}" presName="pyramid" presStyleLbl="node1" presStyleIdx="0" presStyleCnt="1"/>
      <dgm:spPr/>
    </dgm:pt>
    <dgm:pt modelId="{E2C2AA6D-05A4-479B-AD5E-0DA708EF599E}" type="pres">
      <dgm:prSet presAssocID="{61AB1483-2446-4DCB-A3E5-EC3A147D7561}" presName="theList" presStyleCnt="0"/>
      <dgm:spPr/>
    </dgm:pt>
    <dgm:pt modelId="{3D94C838-4108-46A7-A9BD-C67F5EC35EB2}" type="pres">
      <dgm:prSet presAssocID="{F3377C59-7312-4DF7-973E-0D46163C2911}" presName="aNode" presStyleLbl="fgAcc1" presStyleIdx="0" presStyleCnt="3">
        <dgm:presLayoutVars>
          <dgm:bulletEnabled val="1"/>
        </dgm:presLayoutVars>
      </dgm:prSet>
      <dgm:spPr/>
    </dgm:pt>
    <dgm:pt modelId="{6E94E764-A360-4086-B1E3-142A376EDDCD}" type="pres">
      <dgm:prSet presAssocID="{F3377C59-7312-4DF7-973E-0D46163C2911}" presName="aSpace" presStyleCnt="0"/>
      <dgm:spPr/>
    </dgm:pt>
    <dgm:pt modelId="{8E712E98-2DCB-4A04-993B-79F9B565775C}" type="pres">
      <dgm:prSet presAssocID="{EE846521-8237-406A-883A-D40F68153C7A}" presName="aNode" presStyleLbl="fgAcc1" presStyleIdx="1" presStyleCnt="3">
        <dgm:presLayoutVars>
          <dgm:bulletEnabled val="1"/>
        </dgm:presLayoutVars>
      </dgm:prSet>
      <dgm:spPr/>
    </dgm:pt>
    <dgm:pt modelId="{AAC08C39-2E05-4B97-88AD-DDA99310D061}" type="pres">
      <dgm:prSet presAssocID="{EE846521-8237-406A-883A-D40F68153C7A}" presName="aSpace" presStyleCnt="0"/>
      <dgm:spPr/>
    </dgm:pt>
    <dgm:pt modelId="{97F6E6A7-2D80-4F2C-8DB0-6B52C567313A}" type="pres">
      <dgm:prSet presAssocID="{15B56EAF-6B69-4D45-AF93-C5F33A659042}" presName="aNode" presStyleLbl="fgAcc1" presStyleIdx="2" presStyleCnt="3">
        <dgm:presLayoutVars>
          <dgm:bulletEnabled val="1"/>
        </dgm:presLayoutVars>
      </dgm:prSet>
      <dgm:spPr/>
    </dgm:pt>
    <dgm:pt modelId="{8A1CE102-2AB3-477C-B312-B9E673ECFD4E}" type="pres">
      <dgm:prSet presAssocID="{15B56EAF-6B69-4D45-AF93-C5F33A659042}" presName="aSpace" presStyleCnt="0"/>
      <dgm:spPr/>
    </dgm:pt>
  </dgm:ptLst>
  <dgm:cxnLst>
    <dgm:cxn modelId="{7E14F425-B10E-44EA-95B3-836649C0F886}" type="presOf" srcId="{EE846521-8237-406A-883A-D40F68153C7A}" destId="{8E712E98-2DCB-4A04-993B-79F9B565775C}" srcOrd="0" destOrd="0" presId="urn:microsoft.com/office/officeart/2005/8/layout/pyramid2"/>
    <dgm:cxn modelId="{C828142D-BAAA-406A-9349-9EBF4BFC4796}" type="presOf" srcId="{61AB1483-2446-4DCB-A3E5-EC3A147D7561}" destId="{213DF53B-1EF9-478C-903E-DE714E309C09}" srcOrd="0" destOrd="0" presId="urn:microsoft.com/office/officeart/2005/8/layout/pyramid2"/>
    <dgm:cxn modelId="{AEBF9637-2AAD-4E0B-A451-24C2CFCB8F1F}" srcId="{61AB1483-2446-4DCB-A3E5-EC3A147D7561}" destId="{EE846521-8237-406A-883A-D40F68153C7A}" srcOrd="1" destOrd="0" parTransId="{7FB4D2A1-50D3-4F4D-8F22-BC762E1A840D}" sibTransId="{D07BACF6-EF52-4E4C-AE5B-21509488965F}"/>
    <dgm:cxn modelId="{414B44A0-2417-4C26-9767-FF32D618CBFA}" type="presOf" srcId="{15B56EAF-6B69-4D45-AF93-C5F33A659042}" destId="{97F6E6A7-2D80-4F2C-8DB0-6B52C567313A}" srcOrd="0" destOrd="0" presId="urn:microsoft.com/office/officeart/2005/8/layout/pyramid2"/>
    <dgm:cxn modelId="{684259AA-9C62-4815-AF81-9C046D59E8C9}" srcId="{61AB1483-2446-4DCB-A3E5-EC3A147D7561}" destId="{F3377C59-7312-4DF7-973E-0D46163C2911}" srcOrd="0" destOrd="0" parTransId="{7A6FA529-CE6C-46E7-9D08-B215B3E94868}" sibTransId="{F4215ECA-BA52-4099-8C80-14311872160E}"/>
    <dgm:cxn modelId="{9C8098B2-4236-4C50-9CDF-168433FA1E57}" type="presOf" srcId="{F3377C59-7312-4DF7-973E-0D46163C2911}" destId="{3D94C838-4108-46A7-A9BD-C67F5EC35EB2}" srcOrd="0" destOrd="0" presId="urn:microsoft.com/office/officeart/2005/8/layout/pyramid2"/>
    <dgm:cxn modelId="{8951F8C8-8EE2-4646-A9CD-20FD42608399}" srcId="{61AB1483-2446-4DCB-A3E5-EC3A147D7561}" destId="{15B56EAF-6B69-4D45-AF93-C5F33A659042}" srcOrd="2" destOrd="0" parTransId="{C4D0368D-8106-4EF3-BE87-64B56302EE4B}" sibTransId="{373F4C75-F79C-474A-87C6-5BB099683B68}"/>
    <dgm:cxn modelId="{7DF79D00-0583-41B6-9102-B34A1864374B}" type="presParOf" srcId="{213DF53B-1EF9-478C-903E-DE714E309C09}" destId="{D837C1CF-DE4A-4DC4-971F-018B03867EFE}" srcOrd="0" destOrd="0" presId="urn:microsoft.com/office/officeart/2005/8/layout/pyramid2"/>
    <dgm:cxn modelId="{19C09672-1EEC-4795-BF98-B473A5A2FDE7}" type="presParOf" srcId="{213DF53B-1EF9-478C-903E-DE714E309C09}" destId="{E2C2AA6D-05A4-479B-AD5E-0DA708EF599E}" srcOrd="1" destOrd="0" presId="urn:microsoft.com/office/officeart/2005/8/layout/pyramid2"/>
    <dgm:cxn modelId="{5FD09DA1-9BE3-483F-A95C-F6C4CD0A4544}" type="presParOf" srcId="{E2C2AA6D-05A4-479B-AD5E-0DA708EF599E}" destId="{3D94C838-4108-46A7-A9BD-C67F5EC35EB2}" srcOrd="0" destOrd="0" presId="urn:microsoft.com/office/officeart/2005/8/layout/pyramid2"/>
    <dgm:cxn modelId="{5037D55C-F003-418D-B548-703779DE0667}" type="presParOf" srcId="{E2C2AA6D-05A4-479B-AD5E-0DA708EF599E}" destId="{6E94E764-A360-4086-B1E3-142A376EDDCD}" srcOrd="1" destOrd="0" presId="urn:microsoft.com/office/officeart/2005/8/layout/pyramid2"/>
    <dgm:cxn modelId="{C4FC9381-C5EE-4487-87F9-995177DDD8CB}" type="presParOf" srcId="{E2C2AA6D-05A4-479B-AD5E-0DA708EF599E}" destId="{8E712E98-2DCB-4A04-993B-79F9B565775C}" srcOrd="2" destOrd="0" presId="urn:microsoft.com/office/officeart/2005/8/layout/pyramid2"/>
    <dgm:cxn modelId="{29EE8A91-0EC0-4912-ADCE-74DBB15F071B}" type="presParOf" srcId="{E2C2AA6D-05A4-479B-AD5E-0DA708EF599E}" destId="{AAC08C39-2E05-4B97-88AD-DDA99310D061}" srcOrd="3" destOrd="0" presId="urn:microsoft.com/office/officeart/2005/8/layout/pyramid2"/>
    <dgm:cxn modelId="{80623FF8-1EC4-4F9E-809C-FD876C40D098}" type="presParOf" srcId="{E2C2AA6D-05A4-479B-AD5E-0DA708EF599E}" destId="{97F6E6A7-2D80-4F2C-8DB0-6B52C567313A}" srcOrd="4" destOrd="0" presId="urn:microsoft.com/office/officeart/2005/8/layout/pyramid2"/>
    <dgm:cxn modelId="{9497C2B4-2939-46BF-A4BA-45037F2B5569}" type="presParOf" srcId="{E2C2AA6D-05A4-479B-AD5E-0DA708EF599E}" destId="{8A1CE102-2AB3-477C-B312-B9E673ECFD4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AB689-438A-4E0E-AC13-D4D7C46793C4}">
      <dsp:nvSpPr>
        <dsp:cNvPr id="0" name=""/>
        <dsp:cNvSpPr/>
      </dsp:nvSpPr>
      <dsp:spPr>
        <a:xfrm>
          <a:off x="3220149" y="43"/>
          <a:ext cx="2574969" cy="11646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Δεν είναι άδικα ορισμένα «φυσικά πλεονεκτήματα» και «ιστορικές ενδεχομενικότητες»  (αντίθεση με Dworkin) 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220149" y="43"/>
        <a:ext cx="2574969" cy="1164617"/>
      </dsp:txXfrm>
    </dsp:sp>
    <dsp:sp modelId="{53A9437D-AA24-4B6E-829E-A1350D2670A8}">
      <dsp:nvSpPr>
        <dsp:cNvPr id="0" name=""/>
        <dsp:cNvSpPr/>
      </dsp:nvSpPr>
      <dsp:spPr>
        <a:xfrm>
          <a:off x="1951880" y="43"/>
          <a:ext cx="1152971" cy="11646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67858-CA2D-41AB-AD1D-E99B770028A4}">
      <dsp:nvSpPr>
        <dsp:cNvPr id="0" name=""/>
        <dsp:cNvSpPr/>
      </dsp:nvSpPr>
      <dsp:spPr>
        <a:xfrm>
          <a:off x="1951880" y="1356822"/>
          <a:ext cx="2574969" cy="1164617"/>
        </a:xfrm>
        <a:prstGeom prst="rect">
          <a:avLst/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Δεν είναι άδικη κάθε κατανομή πόρων / ανισότητα που βασίζεται σε αυθαίρετες ιδιότητες </a:t>
          </a:r>
          <a:r>
            <a:rPr lang="de-DE" sz="1400" kern="1200" dirty="0"/>
            <a:t>(</a:t>
          </a:r>
          <a:r>
            <a:rPr lang="el-GR" sz="1400" kern="1200" dirty="0"/>
            <a:t>Αντίθεση με </a:t>
          </a:r>
          <a:r>
            <a:rPr lang="de-DE" sz="1400" kern="1200" dirty="0"/>
            <a:t>Rawls)</a:t>
          </a:r>
          <a:endParaRPr lang="en-US" sz="1400" kern="1200" dirty="0"/>
        </a:p>
      </dsp:txBody>
      <dsp:txXfrm>
        <a:off x="1951880" y="1356822"/>
        <a:ext cx="2574969" cy="1164617"/>
      </dsp:txXfrm>
    </dsp:sp>
    <dsp:sp modelId="{4C56713B-4659-4CD0-90D6-277D64A99E82}">
      <dsp:nvSpPr>
        <dsp:cNvPr id="0" name=""/>
        <dsp:cNvSpPr/>
      </dsp:nvSpPr>
      <dsp:spPr>
        <a:xfrm>
          <a:off x="4642147" y="1356822"/>
          <a:ext cx="1152971" cy="1164617"/>
        </a:xfrm>
        <a:prstGeom prst="rect">
          <a:avLst/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8FF56-E235-4B6A-9ACB-19E1E7BA36AF}">
      <dsp:nvSpPr>
        <dsp:cNvPr id="0" name=""/>
        <dsp:cNvSpPr/>
      </dsp:nvSpPr>
      <dsp:spPr>
        <a:xfrm>
          <a:off x="3220149" y="2713602"/>
          <a:ext cx="2574969" cy="1164617"/>
        </a:xfrm>
        <a:prstGeom prst="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Ιδανικό κράτος: αναρχικό ρασιοναλιστικό κράτος</a:t>
          </a:r>
          <a:endParaRPr lang="en-US" sz="1400" kern="1200" dirty="0"/>
        </a:p>
      </dsp:txBody>
      <dsp:txXfrm>
        <a:off x="3220149" y="2713602"/>
        <a:ext cx="2574969" cy="1164617"/>
      </dsp:txXfrm>
    </dsp:sp>
    <dsp:sp modelId="{AA73B78B-6AE2-4056-AA0D-D790BBD24C74}">
      <dsp:nvSpPr>
        <dsp:cNvPr id="0" name=""/>
        <dsp:cNvSpPr/>
      </dsp:nvSpPr>
      <dsp:spPr>
        <a:xfrm>
          <a:off x="1951880" y="2713602"/>
          <a:ext cx="1152971" cy="1164617"/>
        </a:xfrm>
        <a:prstGeom prst="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47A3E-F656-4906-825C-E94650DD85C2}">
      <dsp:nvSpPr>
        <dsp:cNvPr id="0" name=""/>
        <dsp:cNvSpPr/>
      </dsp:nvSpPr>
      <dsp:spPr>
        <a:xfrm>
          <a:off x="694" y="0"/>
          <a:ext cx="2989942" cy="2519660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Ισότητα ευκαιριών   </a:t>
          </a:r>
          <a:endParaRPr lang="en-US" sz="1900" kern="1200" dirty="0"/>
        </a:p>
      </dsp:txBody>
      <dsp:txXfrm rot="16200000">
        <a:off x="-733371" y="734066"/>
        <a:ext cx="2066121" cy="597988"/>
      </dsp:txXfrm>
    </dsp:sp>
    <dsp:sp modelId="{DF5F7C38-9B1D-45E7-90DD-CBA8F2CDFBC8}">
      <dsp:nvSpPr>
        <dsp:cNvPr id="0" name=""/>
        <dsp:cNvSpPr/>
      </dsp:nvSpPr>
      <dsp:spPr>
        <a:xfrm>
          <a:off x="598683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Ευνοεί τους λιγότερο ευνοημένους, όμως δυσχεραίνει τη θέση όσων διαθέτουν τους πόρους τους προς όφελος των άλλων 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598683" y="0"/>
        <a:ext cx="2227507" cy="2519660"/>
      </dsp:txXfrm>
    </dsp:sp>
    <dsp:sp modelId="{F3746C21-F677-4FA8-B5FE-87BA992185FE}">
      <dsp:nvSpPr>
        <dsp:cNvPr id="0" name=""/>
        <dsp:cNvSpPr/>
      </dsp:nvSpPr>
      <dsp:spPr>
        <a:xfrm>
          <a:off x="3077016" y="0"/>
          <a:ext cx="2989942" cy="2519660"/>
        </a:xfrm>
        <a:prstGeom prst="roundRect">
          <a:avLst>
            <a:gd name="adj" fmla="val 5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Αρχές διανεμητικής δικαιοσύνης </a:t>
          </a:r>
          <a:endParaRPr lang="en-US" sz="1900" kern="1200" dirty="0"/>
        </a:p>
      </dsp:txBody>
      <dsp:txXfrm rot="16200000">
        <a:off x="2342950" y="734066"/>
        <a:ext cx="2066121" cy="597988"/>
      </dsp:txXfrm>
    </dsp:sp>
    <dsp:sp modelId="{3BC507D6-6D1A-4C06-89D7-F335CDBB7514}">
      <dsp:nvSpPr>
        <dsp:cNvPr id="0" name=""/>
        <dsp:cNvSpPr/>
      </dsp:nvSpPr>
      <dsp:spPr>
        <a:xfrm rot="5400000">
          <a:off x="2924988" y="1936962"/>
          <a:ext cx="370492" cy="4484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B4EF8-3AEC-45E5-9E9B-4316020AC5D5}">
      <dsp:nvSpPr>
        <dsp:cNvPr id="0" name=""/>
        <dsp:cNvSpPr/>
      </dsp:nvSpPr>
      <dsp:spPr>
        <a:xfrm>
          <a:off x="3675005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Παραβιάζουν την ελευθερία των ατόμων, διότι τους επιβαρύνουν   </a:t>
          </a:r>
        </a:p>
      </dsp:txBody>
      <dsp:txXfrm>
        <a:off x="3675005" y="0"/>
        <a:ext cx="2227507" cy="2519660"/>
      </dsp:txXfrm>
    </dsp:sp>
    <dsp:sp modelId="{6547546E-2476-4978-ACED-3BCE40C85C8D}">
      <dsp:nvSpPr>
        <dsp:cNvPr id="0" name=""/>
        <dsp:cNvSpPr/>
      </dsp:nvSpPr>
      <dsp:spPr>
        <a:xfrm>
          <a:off x="6189875" y="0"/>
          <a:ext cx="2989942" cy="2519660"/>
        </a:xfrm>
        <a:prstGeom prst="roundRect">
          <a:avLst>
            <a:gd name="adj" fmla="val 5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Δικαιώματα έναντι άλλων</a:t>
          </a:r>
          <a:endParaRPr lang="en-US" sz="1900" kern="1200" dirty="0"/>
        </a:p>
      </dsp:txBody>
      <dsp:txXfrm rot="16200000">
        <a:off x="5455809" y="734066"/>
        <a:ext cx="2066121" cy="597988"/>
      </dsp:txXfrm>
    </dsp:sp>
    <dsp:sp modelId="{D365D648-C38B-462B-85A9-66157991AF66}">
      <dsp:nvSpPr>
        <dsp:cNvPr id="0" name=""/>
        <dsp:cNvSpPr/>
      </dsp:nvSpPr>
      <dsp:spPr>
        <a:xfrm rot="5400000">
          <a:off x="6019578" y="1936962"/>
          <a:ext cx="370492" cy="4484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0518374"/>
              <a:satOff val="-61895"/>
              <a:lumOff val="23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BA1CF-6BD7-4168-92E4-9BCD63159B82}">
      <dsp:nvSpPr>
        <dsp:cNvPr id="0" name=""/>
        <dsp:cNvSpPr/>
      </dsp:nvSpPr>
      <dsp:spPr>
        <a:xfrm>
          <a:off x="6787864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Τα λιγότερο ευνοημένα άτομα, αποκτούν δικαιώματα πάνω σε άλλα άτομα. Δημιουργεί, εν μέρει, ιδιοκτησία σε: υπάρχοντα, πράξεις, εργασία όσων διαθέτουν τους πόρους τους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6787864" y="0"/>
        <a:ext cx="2227507" cy="25196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EDF67-9532-43B3-BF32-9BA9FA54795E}">
      <dsp:nvSpPr>
        <dsp:cNvPr id="0" name=""/>
        <dsp:cNvSpPr/>
      </dsp:nvSpPr>
      <dsp:spPr>
        <a:xfrm>
          <a:off x="0" y="201000"/>
          <a:ext cx="8049964" cy="861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Συγκεκριμένες αξίες, αρχές, τρόπος ζωής: πρέπει να συντηρηθούν</a:t>
          </a:r>
          <a:endParaRPr lang="en-US" sz="2200" kern="1200" dirty="0"/>
        </a:p>
      </dsp:txBody>
      <dsp:txXfrm>
        <a:off x="42054" y="243054"/>
        <a:ext cx="7965856" cy="777377"/>
      </dsp:txXfrm>
    </dsp:sp>
    <dsp:sp modelId="{57435F74-D148-443D-8D47-D6BF68A02377}">
      <dsp:nvSpPr>
        <dsp:cNvPr id="0" name=""/>
        <dsp:cNvSpPr/>
      </dsp:nvSpPr>
      <dsp:spPr>
        <a:xfrm>
          <a:off x="0" y="1062486"/>
          <a:ext cx="8049964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58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kern="1200" dirty="0"/>
            <a:t>Άρα στοιχεία του σε: Φιλελεύθερα, σοσιαλιστικά, κομμουνιστικά πολιτικά κόμματα</a:t>
          </a:r>
          <a:endParaRPr lang="en-US" sz="1700" kern="1200" dirty="0"/>
        </a:p>
      </dsp:txBody>
      <dsp:txXfrm>
        <a:off x="0" y="1062486"/>
        <a:ext cx="8049964" cy="364320"/>
      </dsp:txXfrm>
    </dsp:sp>
    <dsp:sp modelId="{C5B60212-8AFB-4022-9EC4-90729A6F4B91}">
      <dsp:nvSpPr>
        <dsp:cNvPr id="0" name=""/>
        <dsp:cNvSpPr/>
      </dsp:nvSpPr>
      <dsp:spPr>
        <a:xfrm>
          <a:off x="0" y="1426806"/>
          <a:ext cx="8049964" cy="8614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Ατομική ιδιοκτησία, ελευθερία ατόμων και εταιριών στην ιδιοποίηση ιδιοκτησίας </a:t>
          </a:r>
          <a:endParaRPr lang="en-US" sz="2200" kern="1200" dirty="0"/>
        </a:p>
      </dsp:txBody>
      <dsp:txXfrm>
        <a:off x="42054" y="1468860"/>
        <a:ext cx="7965856" cy="777377"/>
      </dsp:txXfrm>
    </dsp:sp>
    <dsp:sp modelId="{112917B7-08E9-4621-A13C-36815FF36354}">
      <dsp:nvSpPr>
        <dsp:cNvPr id="0" name=""/>
        <dsp:cNvSpPr/>
      </dsp:nvSpPr>
      <dsp:spPr>
        <a:xfrm>
          <a:off x="0" y="2288292"/>
          <a:ext cx="8049964" cy="1388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58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kern="1200" dirty="0"/>
            <a:t>Δημόσιες πολιτικές «νέας δεξιάς» των</a:t>
          </a:r>
          <a:r>
            <a:rPr lang="de-DE" sz="1700" kern="1200" dirty="0"/>
            <a:t> Margaret Thatcher </a:t>
          </a:r>
          <a:r>
            <a:rPr lang="el-GR" sz="1700" kern="1200" dirty="0"/>
            <a:t>και </a:t>
          </a:r>
          <a:r>
            <a:rPr lang="de-DE" sz="1700" kern="1200" dirty="0"/>
            <a:t>Ronald Reagan</a:t>
          </a:r>
          <a:r>
            <a:rPr lang="el-GR" sz="1700" kern="1200" dirty="0"/>
            <a:t>.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kern="1200" dirty="0"/>
            <a:t>Φιλοσοφική έκφραση συντηρητισμού: </a:t>
          </a:r>
          <a:r>
            <a:rPr lang="de-DE" sz="1700" kern="1200" dirty="0"/>
            <a:t>Robert Nozick</a:t>
          </a:r>
          <a:r>
            <a:rPr lang="el-GR" sz="1700" kern="1200" dirty="0"/>
            <a:t> </a:t>
          </a:r>
          <a:r>
            <a:rPr lang="de-DE" sz="1700" kern="1200" dirty="0"/>
            <a:t>-</a:t>
          </a:r>
          <a:r>
            <a:rPr lang="el-GR" sz="1700" kern="1200" dirty="0"/>
            <a:t>ισχυρά ατομικά και ιδιοκτησιακά δικαιώματα.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kern="1200" dirty="0"/>
            <a:t>Διαφορά: Συντηρητισμός </a:t>
          </a:r>
          <a:r>
            <a:rPr lang="de-DE" sz="1700" kern="1200" dirty="0"/>
            <a:t>–</a:t>
          </a:r>
          <a:r>
            <a:rPr lang="el-GR" sz="1700" kern="1200" dirty="0"/>
            <a:t>θετικό δίκαιο, δικαιώματα μόνο όσα κατοχυρώνονται νομικά. Ενώ ο</a:t>
          </a:r>
          <a:r>
            <a:rPr lang="de-DE" sz="1700" kern="1200" dirty="0"/>
            <a:t> Nozick –</a:t>
          </a:r>
          <a:r>
            <a:rPr lang="el-GR" sz="1700" kern="1200" dirty="0"/>
            <a:t>υπερ φυσικών δικαιωμάτων</a:t>
          </a:r>
          <a:r>
            <a:rPr lang="de-DE" sz="1700" kern="1200" dirty="0"/>
            <a:t>      </a:t>
          </a:r>
          <a:endParaRPr lang="en-US" sz="1700" kern="1200" dirty="0"/>
        </a:p>
      </dsp:txBody>
      <dsp:txXfrm>
        <a:off x="0" y="2288292"/>
        <a:ext cx="8049964" cy="13889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757254" y="0"/>
          <a:ext cx="2581491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Κανονισμοί με στόχο την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Ισότητα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786832" y="29578"/>
        <a:ext cx="2522335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757254" y="1514811"/>
          <a:ext cx="2581491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π.χ. Φορολογία  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786832" y="1544389"/>
        <a:ext cx="2522335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757254" y="3029623"/>
          <a:ext cx="2581491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Επηρεάζουν την Ιδιοκτησία του εαυτού των </a:t>
          </a:r>
          <a:r>
            <a:rPr lang="el-GR" sz="1800" i="1" kern="1200" dirty="0">
              <a:solidFill>
                <a:schemeClr val="tx1"/>
              </a:solidFill>
            </a:rPr>
            <a:t>εύπορων</a:t>
          </a:r>
          <a:r>
            <a:rPr lang="el-GR" sz="1800" kern="1200" dirty="0">
              <a:solidFill>
                <a:schemeClr val="tx1"/>
              </a:solidFill>
            </a:rPr>
            <a:t> πολιτών    </a:t>
          </a:r>
        </a:p>
      </dsp:txBody>
      <dsp:txXfrm>
        <a:off x="1786832" y="3059201"/>
        <a:ext cx="2522335" cy="9507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832EF-1E51-47F4-B770-24E28A48A099}">
      <dsp:nvSpPr>
        <dsp:cNvPr id="0" name=""/>
        <dsp:cNvSpPr/>
      </dsp:nvSpPr>
      <dsp:spPr>
        <a:xfrm rot="10800000">
          <a:off x="1704842" y="478"/>
          <a:ext cx="5698601" cy="107792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 dirty="0"/>
            <a:t>Δημόσιες πολιτικές υπέρ της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 dirty="0"/>
            <a:t>εξάλειψης ανισοτήτων</a:t>
          </a:r>
          <a:endParaRPr lang="en-US" sz="2600" kern="1200" dirty="0"/>
        </a:p>
      </dsp:txBody>
      <dsp:txXfrm rot="10800000">
        <a:off x="1974323" y="478"/>
        <a:ext cx="5429120" cy="1077923"/>
      </dsp:txXfrm>
    </dsp:sp>
    <dsp:sp modelId="{1F8489FA-6F48-4E22-BDF0-81F2CF82706F}">
      <dsp:nvSpPr>
        <dsp:cNvPr id="0" name=""/>
        <dsp:cNvSpPr/>
      </dsp:nvSpPr>
      <dsp:spPr>
        <a:xfrm>
          <a:off x="1165881" y="478"/>
          <a:ext cx="1077923" cy="1077923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4ECEB-4A28-4406-8999-4C8E2E691CBA}">
      <dsp:nvSpPr>
        <dsp:cNvPr id="0" name=""/>
        <dsp:cNvSpPr/>
      </dsp:nvSpPr>
      <dsp:spPr>
        <a:xfrm rot="10800000">
          <a:off x="1704842" y="1400169"/>
          <a:ext cx="5698601" cy="1077923"/>
        </a:xfrm>
        <a:prstGeom prst="homePlate">
          <a:avLst/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 dirty="0"/>
            <a:t>Σύστημα κοινής ιδιοκτησίας των μέσων παραγωγής</a:t>
          </a:r>
          <a:endParaRPr lang="en-US" sz="2600" kern="1200" dirty="0"/>
        </a:p>
      </dsp:txBody>
      <dsp:txXfrm rot="10800000">
        <a:off x="1974323" y="1400169"/>
        <a:ext cx="5429120" cy="1077923"/>
      </dsp:txXfrm>
    </dsp:sp>
    <dsp:sp modelId="{BDBAE3A1-5261-4035-AF32-E2AF625DBA8C}">
      <dsp:nvSpPr>
        <dsp:cNvPr id="0" name=""/>
        <dsp:cNvSpPr/>
      </dsp:nvSpPr>
      <dsp:spPr>
        <a:xfrm>
          <a:off x="1165881" y="1400169"/>
          <a:ext cx="1077923" cy="1077923"/>
        </a:xfrm>
        <a:prstGeom prst="ellipse">
          <a:avLst/>
        </a:prstGeom>
        <a:solidFill>
          <a:schemeClr val="accent2">
            <a:tint val="50000"/>
            <a:hueOff val="5681077"/>
            <a:satOff val="-29684"/>
            <a:lumOff val="-22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19368C-A544-4867-AFA9-02D2F8CF1C3B}">
      <dsp:nvSpPr>
        <dsp:cNvPr id="0" name=""/>
        <dsp:cNvSpPr/>
      </dsp:nvSpPr>
      <dsp:spPr>
        <a:xfrm rot="10800000">
          <a:off x="1704842" y="2799861"/>
          <a:ext cx="5698601" cy="1077923"/>
        </a:xfrm>
        <a:prstGeom prst="homePlate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99060" rIns="184912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kern="1200" dirty="0"/>
            <a:t>Επίτευξη ισότητας, κοινοτικής και οικονομικής δημοκρατίας  </a:t>
          </a:r>
          <a:endParaRPr lang="en-US" sz="2600" kern="1200" dirty="0"/>
        </a:p>
      </dsp:txBody>
      <dsp:txXfrm rot="10800000">
        <a:off x="1974323" y="2799861"/>
        <a:ext cx="5429120" cy="1077923"/>
      </dsp:txXfrm>
    </dsp:sp>
    <dsp:sp modelId="{CEBF130E-7179-4F6A-9C0B-C062B56DB9A2}">
      <dsp:nvSpPr>
        <dsp:cNvPr id="0" name=""/>
        <dsp:cNvSpPr/>
      </dsp:nvSpPr>
      <dsp:spPr>
        <a:xfrm>
          <a:off x="1165881" y="2799861"/>
          <a:ext cx="1077923" cy="1077923"/>
        </a:xfrm>
        <a:prstGeom prst="ellipse">
          <a:avLst/>
        </a:prstGeom>
        <a:solidFill>
          <a:schemeClr val="accent2">
            <a:tint val="50000"/>
            <a:hueOff val="11362154"/>
            <a:satOff val="-59369"/>
            <a:lumOff val="-45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832EF-1E51-47F4-B770-24E28A48A099}">
      <dsp:nvSpPr>
        <dsp:cNvPr id="0" name=""/>
        <dsp:cNvSpPr/>
      </dsp:nvSpPr>
      <dsp:spPr>
        <a:xfrm rot="10800000">
          <a:off x="1704842" y="478"/>
          <a:ext cx="5698601" cy="1077923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Αυτοκυριότητα, «ιδιοκτησία του εαυτού»: μαρξιστική αρχή</a:t>
          </a:r>
        </a:p>
      </dsp:txBody>
      <dsp:txXfrm rot="10800000">
        <a:off x="1974323" y="478"/>
        <a:ext cx="5429120" cy="1077923"/>
      </dsp:txXfrm>
    </dsp:sp>
    <dsp:sp modelId="{1F8489FA-6F48-4E22-BDF0-81F2CF82706F}">
      <dsp:nvSpPr>
        <dsp:cNvPr id="0" name=""/>
        <dsp:cNvSpPr/>
      </dsp:nvSpPr>
      <dsp:spPr>
        <a:xfrm>
          <a:off x="1165881" y="478"/>
          <a:ext cx="1077923" cy="107792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4ECEB-4A28-4406-8999-4C8E2E691CBA}">
      <dsp:nvSpPr>
        <dsp:cNvPr id="0" name=""/>
        <dsp:cNvSpPr/>
      </dsp:nvSpPr>
      <dsp:spPr>
        <a:xfrm rot="10800000">
          <a:off x="1704842" y="1400169"/>
          <a:ext cx="5698601" cy="1077923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Ελευθεριακός</a:t>
          </a:r>
          <a:r>
            <a:rPr lang="de-DE" sz="2000" kern="1200" dirty="0"/>
            <a:t> Nozick</a:t>
          </a:r>
          <a:r>
            <a:rPr lang="el-GR" sz="2000" kern="1200" dirty="0"/>
            <a:t> και συνηρητικοί: δίλημμα «ιδιοκτησία του εαυτού» ή ισότητα;   </a:t>
          </a:r>
          <a:endParaRPr lang="en-US" sz="2000" kern="1200" dirty="0"/>
        </a:p>
      </dsp:txBody>
      <dsp:txXfrm rot="10800000">
        <a:off x="1974323" y="1400169"/>
        <a:ext cx="5429120" cy="1077923"/>
      </dsp:txXfrm>
    </dsp:sp>
    <dsp:sp modelId="{BDBAE3A1-5261-4035-AF32-E2AF625DBA8C}">
      <dsp:nvSpPr>
        <dsp:cNvPr id="0" name=""/>
        <dsp:cNvSpPr/>
      </dsp:nvSpPr>
      <dsp:spPr>
        <a:xfrm>
          <a:off x="1165881" y="1400169"/>
          <a:ext cx="1077923" cy="107792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19368C-A544-4867-AFA9-02D2F8CF1C3B}">
      <dsp:nvSpPr>
        <dsp:cNvPr id="0" name=""/>
        <dsp:cNvSpPr/>
      </dsp:nvSpPr>
      <dsp:spPr>
        <a:xfrm rot="10800000">
          <a:off x="1704842" y="2799861"/>
          <a:ext cx="5698601" cy="1077923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34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«Ιδιοκτησία του εαυτού» και «αρνητική ελευθερία»: σοσιαλιστικές αξίες, διαφορετική ανάλυση από τους συντηρητικούς </a:t>
          </a:r>
          <a:endParaRPr lang="en-US" sz="2000" kern="1200" dirty="0"/>
        </a:p>
      </dsp:txBody>
      <dsp:txXfrm rot="10800000">
        <a:off x="1974323" y="2799861"/>
        <a:ext cx="5429120" cy="1077923"/>
      </dsp:txXfrm>
    </dsp:sp>
    <dsp:sp modelId="{CEBF130E-7179-4F6A-9C0B-C062B56DB9A2}">
      <dsp:nvSpPr>
        <dsp:cNvPr id="0" name=""/>
        <dsp:cNvSpPr/>
      </dsp:nvSpPr>
      <dsp:spPr>
        <a:xfrm>
          <a:off x="1165881" y="2799861"/>
          <a:ext cx="1077923" cy="107792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832EF-1E51-47F4-B770-24E28A48A099}">
      <dsp:nvSpPr>
        <dsp:cNvPr id="0" name=""/>
        <dsp:cNvSpPr/>
      </dsp:nvSpPr>
      <dsp:spPr>
        <a:xfrm rot="10800000">
          <a:off x="1591829" y="808"/>
          <a:ext cx="5698601" cy="625868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91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Η «καθαρή τύχη»: ίσως δημιουργεί αδικίες ακόμα κι αν είναι δίκαιες οι συναλλαγές</a:t>
          </a:r>
          <a:endParaRPr lang="en-US" sz="1700" kern="1200" dirty="0"/>
        </a:p>
      </dsp:txBody>
      <dsp:txXfrm rot="10800000">
        <a:off x="1748296" y="808"/>
        <a:ext cx="5542134" cy="625868"/>
      </dsp:txXfrm>
    </dsp:sp>
    <dsp:sp modelId="{1F8489FA-6F48-4E22-BDF0-81F2CF82706F}">
      <dsp:nvSpPr>
        <dsp:cNvPr id="0" name=""/>
        <dsp:cNvSpPr/>
      </dsp:nvSpPr>
      <dsp:spPr>
        <a:xfrm>
          <a:off x="1278894" y="808"/>
          <a:ext cx="625868" cy="62586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4ECEB-4A28-4406-8999-4C8E2E691CBA}">
      <dsp:nvSpPr>
        <dsp:cNvPr id="0" name=""/>
        <dsp:cNvSpPr/>
      </dsp:nvSpPr>
      <dsp:spPr>
        <a:xfrm rot="10800000">
          <a:off x="1591829" y="813502"/>
          <a:ext cx="5698601" cy="625868"/>
        </a:xfrm>
        <a:prstGeom prst="homePlate">
          <a:avLst/>
        </a:prstGeom>
        <a:solidFill>
          <a:schemeClr val="accent4">
            <a:hueOff val="-3250790"/>
            <a:satOff val="15422"/>
            <a:lumOff val="-3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91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Στη σοσιαλιστική κοινωνία: ενδιαφέρον για την ισότητα καθαυτή    </a:t>
          </a:r>
          <a:endParaRPr lang="en-US" sz="1700" kern="1200" dirty="0"/>
        </a:p>
      </dsp:txBody>
      <dsp:txXfrm rot="10800000">
        <a:off x="1748296" y="813502"/>
        <a:ext cx="5542134" cy="625868"/>
      </dsp:txXfrm>
    </dsp:sp>
    <dsp:sp modelId="{BDBAE3A1-5261-4035-AF32-E2AF625DBA8C}">
      <dsp:nvSpPr>
        <dsp:cNvPr id="0" name=""/>
        <dsp:cNvSpPr/>
      </dsp:nvSpPr>
      <dsp:spPr>
        <a:xfrm>
          <a:off x="1278894" y="813502"/>
          <a:ext cx="625868" cy="625868"/>
        </a:xfrm>
        <a:prstGeom prst="ellipse">
          <a:avLst/>
        </a:prstGeom>
        <a:solidFill>
          <a:schemeClr val="accent4">
            <a:tint val="50000"/>
            <a:hueOff val="-3392876"/>
            <a:satOff val="12756"/>
            <a:lumOff val="-1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19368C-A544-4867-AFA9-02D2F8CF1C3B}">
      <dsp:nvSpPr>
        <dsp:cNvPr id="0" name=""/>
        <dsp:cNvSpPr/>
      </dsp:nvSpPr>
      <dsp:spPr>
        <a:xfrm rot="10800000">
          <a:off x="1614338" y="1616602"/>
          <a:ext cx="5698601" cy="625868"/>
        </a:xfrm>
        <a:prstGeom prst="homePlate">
          <a:avLst/>
        </a:prstGeom>
        <a:solidFill>
          <a:schemeClr val="accent4">
            <a:hueOff val="-6501580"/>
            <a:satOff val="30845"/>
            <a:lumOff val="-666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91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Άρα, δεν επιλέγουν να παρακολουθήσουν εκδηλώσεις με σχετικά υψηλό αντίτιμο</a:t>
          </a:r>
          <a:endParaRPr lang="en-US" sz="1700" kern="1200" dirty="0"/>
        </a:p>
      </dsp:txBody>
      <dsp:txXfrm rot="10800000">
        <a:off x="1770805" y="1616602"/>
        <a:ext cx="5542134" cy="625868"/>
      </dsp:txXfrm>
    </dsp:sp>
    <dsp:sp modelId="{CEBF130E-7179-4F6A-9C0B-C062B56DB9A2}">
      <dsp:nvSpPr>
        <dsp:cNvPr id="0" name=""/>
        <dsp:cNvSpPr/>
      </dsp:nvSpPr>
      <dsp:spPr>
        <a:xfrm>
          <a:off x="1278894" y="1626197"/>
          <a:ext cx="625868" cy="625868"/>
        </a:xfrm>
        <a:prstGeom prst="ellipse">
          <a:avLst/>
        </a:prstGeom>
        <a:solidFill>
          <a:schemeClr val="accent4">
            <a:tint val="50000"/>
            <a:hueOff val="-6785752"/>
            <a:satOff val="25512"/>
            <a:lumOff val="-31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98DE95-D144-41B7-AD71-86537E63D6D3}">
      <dsp:nvSpPr>
        <dsp:cNvPr id="0" name=""/>
        <dsp:cNvSpPr/>
      </dsp:nvSpPr>
      <dsp:spPr>
        <a:xfrm rot="10800000">
          <a:off x="1591829" y="2438891"/>
          <a:ext cx="5698601" cy="625868"/>
        </a:xfrm>
        <a:prstGeom prst="homePlate">
          <a:avLst/>
        </a:prstGeom>
        <a:solidFill>
          <a:schemeClr val="accent4">
            <a:hueOff val="-9752370"/>
            <a:satOff val="46267"/>
            <a:lumOff val="-100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91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Ή δέχονται να καταβάλουν χαμηλότερο αντίτιμο</a:t>
          </a:r>
          <a:endParaRPr lang="en-US" sz="1700" kern="1200" dirty="0"/>
        </a:p>
      </dsp:txBody>
      <dsp:txXfrm rot="10800000">
        <a:off x="1748296" y="2438891"/>
        <a:ext cx="5542134" cy="625868"/>
      </dsp:txXfrm>
    </dsp:sp>
    <dsp:sp modelId="{EBA1C4FA-037D-440B-B9B1-210D73FC4A58}">
      <dsp:nvSpPr>
        <dsp:cNvPr id="0" name=""/>
        <dsp:cNvSpPr/>
      </dsp:nvSpPr>
      <dsp:spPr>
        <a:xfrm>
          <a:off x="1278894" y="2438891"/>
          <a:ext cx="625868" cy="625868"/>
        </a:xfrm>
        <a:prstGeom prst="ellipse">
          <a:avLst/>
        </a:prstGeom>
        <a:solidFill>
          <a:schemeClr val="accent4">
            <a:tint val="50000"/>
            <a:hueOff val="-10178628"/>
            <a:satOff val="38268"/>
            <a:lumOff val="-4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8A1CD-5A20-44BD-AD78-62A604AAA127}">
      <dsp:nvSpPr>
        <dsp:cNvPr id="0" name=""/>
        <dsp:cNvSpPr/>
      </dsp:nvSpPr>
      <dsp:spPr>
        <a:xfrm rot="10800000">
          <a:off x="1591829" y="3251586"/>
          <a:ext cx="5698601" cy="625868"/>
        </a:xfrm>
        <a:prstGeom prst="homePlate">
          <a:avLst/>
        </a:prstGeom>
        <a:solidFill>
          <a:schemeClr val="accent4">
            <a:hueOff val="-13003161"/>
            <a:satOff val="61689"/>
            <a:lumOff val="-13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5991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Ή αποδέχονται να μοιραστούν οι εισπράξεις αν το αντίτιμο είναι υψηλό </a:t>
          </a:r>
          <a:endParaRPr lang="en-US" sz="1700" kern="1200" dirty="0"/>
        </a:p>
      </dsp:txBody>
      <dsp:txXfrm rot="10800000">
        <a:off x="1748296" y="3251586"/>
        <a:ext cx="5542134" cy="625868"/>
      </dsp:txXfrm>
    </dsp:sp>
    <dsp:sp modelId="{08244344-96C4-44D8-BDAB-D8B3566D008C}">
      <dsp:nvSpPr>
        <dsp:cNvPr id="0" name=""/>
        <dsp:cNvSpPr/>
      </dsp:nvSpPr>
      <dsp:spPr>
        <a:xfrm>
          <a:off x="1278894" y="3251586"/>
          <a:ext cx="625868" cy="625868"/>
        </a:xfrm>
        <a:prstGeom prst="ellipse">
          <a:avLst/>
        </a:prstGeom>
        <a:solidFill>
          <a:schemeClr val="accent4">
            <a:tint val="50000"/>
            <a:hueOff val="-13571505"/>
            <a:satOff val="51024"/>
            <a:lumOff val="-6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861397" y="0"/>
          <a:ext cx="2373205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Αναρχικό ρασιοναλιστικό κράτος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890975" y="29578"/>
        <a:ext cx="2314049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861397" y="1514811"/>
          <a:ext cx="2373205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Τα υποκείμενα θέτουν φραγμούς στον εαυτό τους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890975" y="1544389"/>
        <a:ext cx="2314049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861397" y="3029623"/>
          <a:ext cx="2373205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Από τις ηθικές αρχές των υποκειμένων προκύπτουν οι φραγμοί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890975" y="3059201"/>
        <a:ext cx="2314049" cy="9507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748A8-16FE-4EB0-8014-59A9F5ACB115}">
      <dsp:nvSpPr>
        <dsp:cNvPr id="0" name=""/>
        <dsp:cNvSpPr/>
      </dsp:nvSpPr>
      <dsp:spPr>
        <a:xfrm rot="5400000">
          <a:off x="2670472" y="89015"/>
          <a:ext cx="1360950" cy="118402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Δίκαιη αρχική απόκτηση </a:t>
          </a:r>
          <a:endParaRPr lang="en-US" sz="1300" kern="1200" dirty="0"/>
        </a:p>
      </dsp:txBody>
      <dsp:txXfrm rot="-5400000">
        <a:off x="2943445" y="212634"/>
        <a:ext cx="815004" cy="936788"/>
      </dsp:txXfrm>
    </dsp:sp>
    <dsp:sp modelId="{77F1F735-9731-425E-A601-46F441B2EC04}">
      <dsp:nvSpPr>
        <dsp:cNvPr id="0" name=""/>
        <dsp:cNvSpPr/>
      </dsp:nvSpPr>
      <dsp:spPr>
        <a:xfrm>
          <a:off x="3978890" y="272744"/>
          <a:ext cx="1518820" cy="81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978890" y="272744"/>
        <a:ext cx="1518820" cy="816570"/>
      </dsp:txXfrm>
    </dsp:sp>
    <dsp:sp modelId="{88A40DF2-9BCF-40C4-8D41-4604EBDA9820}">
      <dsp:nvSpPr>
        <dsp:cNvPr id="0" name=""/>
        <dsp:cNvSpPr/>
      </dsp:nvSpPr>
      <dsp:spPr>
        <a:xfrm rot="5400000">
          <a:off x="1391723" y="89015"/>
          <a:ext cx="1360950" cy="118402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2600632"/>
            <a:satOff val="12338"/>
            <a:lumOff val="-266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Κριτήρια:</a:t>
          </a:r>
          <a:endParaRPr lang="en-US" sz="1600" kern="1200" dirty="0"/>
        </a:p>
      </dsp:txBody>
      <dsp:txXfrm rot="-5400000">
        <a:off x="1664696" y="212634"/>
        <a:ext cx="815004" cy="936788"/>
      </dsp:txXfrm>
    </dsp:sp>
    <dsp:sp modelId="{8C2DD258-6E5D-4128-BB97-AC7DB6084232}">
      <dsp:nvSpPr>
        <dsp:cNvPr id="0" name=""/>
        <dsp:cNvSpPr/>
      </dsp:nvSpPr>
      <dsp:spPr>
        <a:xfrm rot="5400000">
          <a:off x="2028648" y="1244190"/>
          <a:ext cx="1360950" cy="118402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5201264"/>
            <a:satOff val="24676"/>
            <a:lumOff val="-5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Ελευθερία μεταβίβα</a:t>
          </a:r>
          <a:r>
            <a:rPr lang="de-DE" sz="1200" kern="1200" dirty="0"/>
            <a:t>-</a:t>
          </a:r>
          <a:endParaRPr lang="el-GR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σης δίκαιης κτήσης </a:t>
          </a:r>
          <a:endParaRPr lang="en-US" sz="1200" kern="1200" dirty="0"/>
        </a:p>
      </dsp:txBody>
      <dsp:txXfrm rot="-5400000">
        <a:off x="2301621" y="1367809"/>
        <a:ext cx="815004" cy="936788"/>
      </dsp:txXfrm>
    </dsp:sp>
    <dsp:sp modelId="{73EB346F-9DA0-4817-B926-07B24891333F}">
      <dsp:nvSpPr>
        <dsp:cNvPr id="0" name=""/>
        <dsp:cNvSpPr/>
      </dsp:nvSpPr>
      <dsp:spPr>
        <a:xfrm>
          <a:off x="598289" y="1427918"/>
          <a:ext cx="1469826" cy="81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598289" y="1427918"/>
        <a:ext cx="1469826" cy="816570"/>
      </dsp:txXfrm>
    </dsp:sp>
    <dsp:sp modelId="{9C2F50C7-6514-466D-AF8F-F4424549D49D}">
      <dsp:nvSpPr>
        <dsp:cNvPr id="0" name=""/>
        <dsp:cNvSpPr/>
      </dsp:nvSpPr>
      <dsp:spPr>
        <a:xfrm rot="5400000">
          <a:off x="3307397" y="1244190"/>
          <a:ext cx="1360950" cy="118402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7801897"/>
            <a:satOff val="37013"/>
            <a:lumOff val="-80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Επανόρθωση αδικίας, αν απόκτηση/μεταβίβαση ιδιοκτησίας άδικη </a:t>
          </a:r>
          <a:endParaRPr lang="en-US" sz="1200" kern="1200" dirty="0"/>
        </a:p>
      </dsp:txBody>
      <dsp:txXfrm rot="-5400000">
        <a:off x="3580370" y="1367809"/>
        <a:ext cx="815004" cy="936788"/>
      </dsp:txXfrm>
    </dsp:sp>
    <dsp:sp modelId="{4D9598B3-B6E6-47F0-AEBB-ED57F808B938}">
      <dsp:nvSpPr>
        <dsp:cNvPr id="0" name=""/>
        <dsp:cNvSpPr/>
      </dsp:nvSpPr>
      <dsp:spPr>
        <a:xfrm rot="5400000">
          <a:off x="2670472" y="2208825"/>
          <a:ext cx="1360950" cy="156510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10402528"/>
            <a:satOff val="49351"/>
            <a:lumOff val="-10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>
              <a:solidFill>
                <a:schemeClr val="bg1"/>
              </a:solidFill>
            </a:rPr>
            <a:t>Για την </a:t>
          </a:r>
          <a:r>
            <a:rPr lang="de-DE" sz="1200" kern="1200" dirty="0">
              <a:solidFill>
                <a:schemeClr val="bg1"/>
              </a:solidFill>
            </a:rPr>
            <a:t>Held </a:t>
          </a:r>
          <a:r>
            <a:rPr lang="el-GR" sz="1200" kern="1200" dirty="0">
              <a:solidFill>
                <a:schemeClr val="tx1"/>
              </a:solidFill>
            </a:rPr>
            <a:t>τη στιγμή της ιδιοποίησης  </a:t>
          </a:r>
          <a:r>
            <a:rPr lang="el-GR" sz="1200" kern="1200" dirty="0"/>
            <a:t>εφαρμογή της επάρκειας πόρων  </a:t>
          </a:r>
          <a:endParaRPr lang="en-US" sz="1200" kern="1200" dirty="0"/>
        </a:p>
      </dsp:txBody>
      <dsp:txXfrm rot="-5400000">
        <a:off x="2829245" y="2537728"/>
        <a:ext cx="1043404" cy="907300"/>
      </dsp:txXfrm>
    </dsp:sp>
    <dsp:sp modelId="{683E55F0-5AF8-4E44-AD04-65CAA2D5A15C}">
      <dsp:nvSpPr>
        <dsp:cNvPr id="0" name=""/>
        <dsp:cNvSpPr/>
      </dsp:nvSpPr>
      <dsp:spPr>
        <a:xfrm>
          <a:off x="3978890" y="2583093"/>
          <a:ext cx="1518820" cy="81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978890" y="2583093"/>
        <a:ext cx="1518820" cy="816570"/>
      </dsp:txXfrm>
    </dsp:sp>
    <dsp:sp modelId="{F97F4D6B-36F1-4F77-A2AF-AB67F5CFFEFE}">
      <dsp:nvSpPr>
        <dsp:cNvPr id="0" name=""/>
        <dsp:cNvSpPr/>
      </dsp:nvSpPr>
      <dsp:spPr>
        <a:xfrm rot="5400000">
          <a:off x="1331231" y="2298954"/>
          <a:ext cx="1360950" cy="118402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13003161"/>
            <a:satOff val="61689"/>
            <a:lumOff val="-13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 dirty="0"/>
            <a:t>Λοκιανή επάρκεια πόρων. Ποιοτικά, ποσοτικά</a:t>
          </a:r>
          <a:endParaRPr lang="en-US" sz="1400" kern="1200" dirty="0"/>
        </a:p>
      </dsp:txBody>
      <dsp:txXfrm rot="-5400000">
        <a:off x="1604204" y="2422573"/>
        <a:ext cx="815004" cy="9367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47A3E-F656-4906-825C-E94650DD85C2}">
      <dsp:nvSpPr>
        <dsp:cNvPr id="0" name=""/>
        <dsp:cNvSpPr/>
      </dsp:nvSpPr>
      <dsp:spPr>
        <a:xfrm>
          <a:off x="694" y="0"/>
          <a:ext cx="2989942" cy="2519660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Συναίνεση   </a:t>
          </a:r>
          <a:endParaRPr lang="en-US" sz="2800" kern="1200" dirty="0"/>
        </a:p>
      </dsp:txBody>
      <dsp:txXfrm rot="16200000">
        <a:off x="-733371" y="734066"/>
        <a:ext cx="2066121" cy="597988"/>
      </dsp:txXfrm>
    </dsp:sp>
    <dsp:sp modelId="{DF5F7C38-9B1D-45E7-90DD-CBA8F2CDFBC8}">
      <dsp:nvSpPr>
        <dsp:cNvPr id="0" name=""/>
        <dsp:cNvSpPr/>
      </dsp:nvSpPr>
      <dsp:spPr>
        <a:xfrm>
          <a:off x="598683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Η μόνη περίπτωση να χρησιμοποιηθούν ως μέσο είναι αν δώσουν τη συγκατάθεσή τους </a:t>
          </a:r>
        </a:p>
      </dsp:txBody>
      <dsp:txXfrm>
        <a:off x="598683" y="0"/>
        <a:ext cx="2227507" cy="2519660"/>
      </dsp:txXfrm>
    </dsp:sp>
    <dsp:sp modelId="{F3746C21-F677-4FA8-B5FE-87BA992185FE}">
      <dsp:nvSpPr>
        <dsp:cNvPr id="0" name=""/>
        <dsp:cNvSpPr/>
      </dsp:nvSpPr>
      <dsp:spPr>
        <a:xfrm>
          <a:off x="3077016" y="0"/>
          <a:ext cx="2989942" cy="2519660"/>
        </a:xfrm>
        <a:prstGeom prst="roundRect">
          <a:avLst>
            <a:gd name="adj" fmla="val 5000"/>
          </a:avLst>
        </a:prstGeom>
        <a:solidFill>
          <a:schemeClr val="accent5">
            <a:hueOff val="1228607"/>
            <a:satOff val="-26981"/>
            <a:lumOff val="686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Πληροφορίες</a:t>
          </a:r>
          <a:endParaRPr lang="en-US" sz="2800" kern="1200" dirty="0"/>
        </a:p>
      </dsp:txBody>
      <dsp:txXfrm rot="16200000">
        <a:off x="2342950" y="734066"/>
        <a:ext cx="2066121" cy="597988"/>
      </dsp:txXfrm>
    </dsp:sp>
    <dsp:sp modelId="{3BC507D6-6D1A-4C06-89D7-F335CDBB7514}">
      <dsp:nvSpPr>
        <dsp:cNvPr id="0" name=""/>
        <dsp:cNvSpPr/>
      </dsp:nvSpPr>
      <dsp:spPr>
        <a:xfrm rot="5400000">
          <a:off x="2924988" y="1936962"/>
          <a:ext cx="370492" cy="4484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B4EF8-3AEC-45E5-9E9B-4316020AC5D5}">
      <dsp:nvSpPr>
        <dsp:cNvPr id="0" name=""/>
        <dsp:cNvSpPr/>
      </dsp:nvSpPr>
      <dsp:spPr>
        <a:xfrm>
          <a:off x="3675005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Γνωρίζοντας όλες τις απαραίτητες πληροφορίες ώστε να λάβουν απόφαση </a:t>
          </a:r>
        </a:p>
      </dsp:txBody>
      <dsp:txXfrm>
        <a:off x="3675005" y="0"/>
        <a:ext cx="2227507" cy="2519660"/>
      </dsp:txXfrm>
    </dsp:sp>
    <dsp:sp modelId="{6547546E-2476-4978-ACED-3BCE40C85C8D}">
      <dsp:nvSpPr>
        <dsp:cNvPr id="0" name=""/>
        <dsp:cNvSpPr/>
      </dsp:nvSpPr>
      <dsp:spPr>
        <a:xfrm>
          <a:off x="6189875" y="0"/>
          <a:ext cx="2989942" cy="2519660"/>
        </a:xfrm>
        <a:prstGeom prst="roundRect">
          <a:avLst>
            <a:gd name="adj" fmla="val 5000"/>
          </a:avLst>
        </a:prstGeom>
        <a:solidFill>
          <a:schemeClr val="accent5">
            <a:hueOff val="2457214"/>
            <a:satOff val="-53963"/>
            <a:lumOff val="137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Αποζημίωση</a:t>
          </a:r>
          <a:endParaRPr lang="en-US" sz="2800" kern="1200" dirty="0"/>
        </a:p>
      </dsp:txBody>
      <dsp:txXfrm rot="16200000">
        <a:off x="5455809" y="734066"/>
        <a:ext cx="2066121" cy="597988"/>
      </dsp:txXfrm>
    </dsp:sp>
    <dsp:sp modelId="{D365D648-C38B-462B-85A9-66157991AF66}">
      <dsp:nvSpPr>
        <dsp:cNvPr id="0" name=""/>
        <dsp:cNvSpPr/>
      </dsp:nvSpPr>
      <dsp:spPr>
        <a:xfrm rot="5400000">
          <a:off x="6019578" y="1936962"/>
          <a:ext cx="370492" cy="4484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2457214"/>
              <a:satOff val="-53963"/>
              <a:lumOff val="1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BA1CF-6BD7-4168-92E4-9BCD63159B82}">
      <dsp:nvSpPr>
        <dsp:cNvPr id="0" name=""/>
        <dsp:cNvSpPr/>
      </dsp:nvSpPr>
      <dsp:spPr>
        <a:xfrm>
          <a:off x="6787864" y="0"/>
          <a:ext cx="2227507" cy="251966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Ταυτόχρονα ύπαρξη δυνατότητας αποζημίωσης  </a:t>
          </a:r>
          <a:endParaRPr lang="en-US" sz="2400" kern="1200" dirty="0"/>
        </a:p>
      </dsp:txBody>
      <dsp:txXfrm>
        <a:off x="6787864" y="0"/>
        <a:ext cx="2227507" cy="2519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965540" y="0"/>
          <a:ext cx="2164918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Ο εργαζόμενος ως απλό μέσο για τον εργοδότη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995118" y="29578"/>
        <a:ext cx="2105762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965540" y="1514811"/>
          <a:ext cx="2164918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Συναίνεση: υπογραφή συμφωνίας/σύμβαση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995118" y="1544389"/>
        <a:ext cx="2105762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965540" y="3029623"/>
          <a:ext cx="2164918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Αποζημίωση: αμοιβή για την εργασία 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995118" y="3059201"/>
        <a:ext cx="2105762" cy="9507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667213" y="0"/>
          <a:ext cx="2761572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Συναίνεση; Ναι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Αποζημίωση; Ναι 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696791" y="29578"/>
        <a:ext cx="2702416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667213" y="1514811"/>
          <a:ext cx="2761572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Είναι θεμιτό;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Όχι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696791" y="1544389"/>
        <a:ext cx="2702416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667213" y="3029623"/>
          <a:ext cx="2761572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Δεν είναι θεμιτό να παραβιάζονται δικαιώματα: άγχος, ανασφάλεια, φόβος.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696791" y="3059201"/>
        <a:ext cx="2702416" cy="9507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115037" y="0"/>
          <a:ext cx="3865925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Συναίνεση; Όχι.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Εξαναγκασμός προς όφελος του κοινωνικού συνόλου  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1144615" y="29578"/>
        <a:ext cx="3806769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115037" y="1514811"/>
          <a:ext cx="3865925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Είναι θεμιτό; Όχι.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Μη σεβασμός της μοναδικότητας του ατόμου 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1144615" y="1544389"/>
        <a:ext cx="3806769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115037" y="3029623"/>
          <a:ext cx="3865925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Εξαίρεση: Οι φόροι του «ελάχιστου κράτους» για την προστασία των πολιτών.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tx1"/>
              </a:solidFill>
            </a:rPr>
            <a:t>Επίσης, οι φιλανθρωπίες επιτρέπονται  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1144615" y="3059201"/>
        <a:ext cx="3806769" cy="9507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EFC7BD-EC6B-498E-8AD2-D6EFD7B140D1}">
      <dsp:nvSpPr>
        <dsp:cNvPr id="0" name=""/>
        <dsp:cNvSpPr/>
      </dsp:nvSpPr>
      <dsp:spPr>
        <a:xfrm>
          <a:off x="1305966" y="0"/>
          <a:ext cx="3484067" cy="10098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Η ζωή του κάθε ατόμου αξίζει το ίδιο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335544" y="29578"/>
        <a:ext cx="3424911" cy="950718"/>
      </dsp:txXfrm>
    </dsp:sp>
    <dsp:sp modelId="{30C4D765-7FF1-4759-ADFC-803F7BE2511B}">
      <dsp:nvSpPr>
        <dsp:cNvPr id="0" name=""/>
        <dsp:cNvSpPr/>
      </dsp:nvSpPr>
      <dsp:spPr>
        <a:xfrm rot="5400000">
          <a:off x="2858648" y="1035121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1072992"/>
        <a:ext cx="272665" cy="265091"/>
      </dsp:txXfrm>
    </dsp:sp>
    <dsp:sp modelId="{571A4BE8-6F89-484A-94B4-CB4DBA6AC150}">
      <dsp:nvSpPr>
        <dsp:cNvPr id="0" name=""/>
        <dsp:cNvSpPr/>
      </dsp:nvSpPr>
      <dsp:spPr>
        <a:xfrm>
          <a:off x="1305966" y="1514811"/>
          <a:ext cx="3484067" cy="1009874"/>
        </a:xfrm>
        <a:prstGeom prst="roundRect">
          <a:avLst>
            <a:gd name="adj" fmla="val 1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Άρα, δεν πρέπει να συγκρίνουμε τις διαφορετικές ζωές με στόχο την ωφέλεια του κοινωνικού συνόλου 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335544" y="1544389"/>
        <a:ext cx="3424911" cy="950718"/>
      </dsp:txXfrm>
    </dsp:sp>
    <dsp:sp modelId="{70043CF1-5C56-4035-B01B-FA960A75CCEE}">
      <dsp:nvSpPr>
        <dsp:cNvPr id="0" name=""/>
        <dsp:cNvSpPr/>
      </dsp:nvSpPr>
      <dsp:spPr>
        <a:xfrm rot="5400000">
          <a:off x="2858648" y="2549933"/>
          <a:ext cx="378702" cy="4544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911667" y="2587804"/>
        <a:ext cx="272665" cy="265091"/>
      </dsp:txXfrm>
    </dsp:sp>
    <dsp:sp modelId="{33C24BA0-D172-44DF-908B-00751F2F9DC4}">
      <dsp:nvSpPr>
        <dsp:cNvPr id="0" name=""/>
        <dsp:cNvSpPr/>
      </dsp:nvSpPr>
      <dsp:spPr>
        <a:xfrm>
          <a:off x="1305966" y="3029623"/>
          <a:ext cx="3484067" cy="1009874"/>
        </a:xfrm>
        <a:prstGeom prst="roundRect">
          <a:avLst>
            <a:gd name="adj" fmla="val 1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tx1"/>
              </a:solidFill>
            </a:rPr>
            <a:t>Συνεπώς: Δικαιώματα αναγκαία ως </a:t>
          </a:r>
          <a:r>
            <a:rPr lang="de-DE" sz="1800" kern="1200" dirty="0">
              <a:solidFill>
                <a:schemeClr val="tx1"/>
              </a:solidFill>
            </a:rPr>
            <a:t>(</a:t>
          </a:r>
          <a:r>
            <a:rPr lang="el-GR" sz="1800" kern="1200" dirty="0">
              <a:solidFill>
                <a:schemeClr val="tx1"/>
              </a:solidFill>
            </a:rPr>
            <a:t>ηθικοί</a:t>
          </a:r>
          <a:r>
            <a:rPr lang="de-DE" sz="1800" kern="1200" dirty="0">
              <a:solidFill>
                <a:schemeClr val="tx1"/>
              </a:solidFill>
            </a:rPr>
            <a:t>)</a:t>
          </a:r>
          <a:r>
            <a:rPr lang="el-GR" sz="1800" kern="1200" dirty="0">
              <a:solidFill>
                <a:schemeClr val="tx1"/>
              </a:solidFill>
            </a:rPr>
            <a:t> πλευρικοί περιορισμοί   </a:t>
          </a:r>
        </a:p>
      </dsp:txBody>
      <dsp:txXfrm>
        <a:off x="1335544" y="3059201"/>
        <a:ext cx="3424911" cy="9507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7C1CF-DE4A-4DC4-971F-018B03867EFE}">
      <dsp:nvSpPr>
        <dsp:cNvPr id="0" name=""/>
        <dsp:cNvSpPr/>
      </dsp:nvSpPr>
      <dsp:spPr>
        <a:xfrm>
          <a:off x="1643498" y="0"/>
          <a:ext cx="3878263" cy="3878263"/>
        </a:xfrm>
        <a:prstGeom prst="triangl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4C838-4108-46A7-A9BD-C67F5EC35EB2}">
      <dsp:nvSpPr>
        <dsp:cNvPr id="0" name=""/>
        <dsp:cNvSpPr/>
      </dsp:nvSpPr>
      <dsp:spPr>
        <a:xfrm>
          <a:off x="3582630" y="389909"/>
          <a:ext cx="2520870" cy="9180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Ατομική ελευθερία θεμέλιο για: «Ιδιοκτησία του εαυτού»,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Δικαίωμα στην ατομική ιδιοκτησία</a:t>
          </a:r>
          <a:endParaRPr lang="en-US" sz="1300" kern="1200" dirty="0"/>
        </a:p>
      </dsp:txBody>
      <dsp:txXfrm>
        <a:off x="3627446" y="434725"/>
        <a:ext cx="2431238" cy="828425"/>
      </dsp:txXfrm>
    </dsp:sp>
    <dsp:sp modelId="{8E712E98-2DCB-4A04-993B-79F9B565775C}">
      <dsp:nvSpPr>
        <dsp:cNvPr id="0" name=""/>
        <dsp:cNvSpPr/>
      </dsp:nvSpPr>
      <dsp:spPr>
        <a:xfrm>
          <a:off x="3582630" y="1422724"/>
          <a:ext cx="2520870" cy="9180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-351499"/>
              <a:satOff val="-8519"/>
              <a:lumOff val="324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Φορολογία εισοδήματος: μορφή εξαναγκαστικής εργασίας, παρεμβολής στην ιδιοκτησία του εαυτού</a:t>
          </a:r>
          <a:endParaRPr lang="en-US" sz="1300" kern="1200" dirty="0"/>
        </a:p>
      </dsp:txBody>
      <dsp:txXfrm>
        <a:off x="3627446" y="1467540"/>
        <a:ext cx="2431238" cy="828425"/>
      </dsp:txXfrm>
    </dsp:sp>
    <dsp:sp modelId="{97F6E6A7-2D80-4F2C-8DB0-6B52C567313A}">
      <dsp:nvSpPr>
        <dsp:cNvPr id="0" name=""/>
        <dsp:cNvSpPr/>
      </dsp:nvSpPr>
      <dsp:spPr>
        <a:xfrm>
          <a:off x="3582630" y="2455538"/>
          <a:ext cx="2520870" cy="91805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50000"/>
              <a:hueOff val="-351499"/>
              <a:satOff val="-8519"/>
              <a:lumOff val="324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Ατομική ελευθερία: αξιολογικά ανώτερη έναντι ισότητας και γενικής ευημερίας </a:t>
          </a:r>
          <a:endParaRPr lang="en-US" sz="1300" kern="1200" dirty="0"/>
        </a:p>
      </dsp:txBody>
      <dsp:txXfrm>
        <a:off x="3627446" y="2500354"/>
        <a:ext cx="2431238" cy="828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EDFCF-979C-46DB-9EDA-20CA1EF31C42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7B243-B9C9-406C-9B91-BCF75DD5E9D7}" type="slidenum">
              <a:rPr lang="el-GR" smtClean="0"/>
              <a:t>‹Nr.›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951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B641AAB-1E09-432A-870C-CB9137CAF1C0}" type="datetimeFigureOut">
              <a:rPr lang="el-GR" smtClean="0"/>
              <a:t>25/6/2024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861AC8D-96BE-4CFE-9313-634F4EA353BD}" type="slidenum">
              <a:rPr lang="el-GR" smtClean="0"/>
              <a:t>‹Nr.›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685800"/>
            <a:ext cx="7772400" cy="2455168"/>
          </a:xfrm>
        </p:spPr>
        <p:txBody>
          <a:bodyPr/>
          <a:lstStyle/>
          <a:p>
            <a:pPr>
              <a:defRPr/>
            </a:pPr>
            <a:r>
              <a:rPr lang="de-DE" sz="3200" dirty="0">
                <a:latin typeface="Times New Roman" pitchFamily="18" charset="0"/>
                <a:cs typeface="+mn-cs"/>
              </a:rPr>
              <a:t>Robert Nozick</a:t>
            </a:r>
            <a:br>
              <a:rPr lang="de-DE" sz="3200" dirty="0">
                <a:latin typeface="Times New Roman" pitchFamily="18" charset="0"/>
                <a:cs typeface="+mn-cs"/>
              </a:rPr>
            </a:br>
            <a:r>
              <a:rPr lang="de-DE" sz="3200" dirty="0">
                <a:latin typeface="Times New Roman" pitchFamily="18" charset="0"/>
                <a:cs typeface="+mn-cs"/>
              </a:rPr>
              <a:t>Gerald </a:t>
            </a:r>
            <a:r>
              <a:rPr lang="de-DE" sz="3200" dirty="0" err="1">
                <a:latin typeface="Times New Roman" pitchFamily="18" charset="0"/>
                <a:cs typeface="+mn-cs"/>
              </a:rPr>
              <a:t>Allan</a:t>
            </a:r>
            <a:r>
              <a:rPr lang="de-DE" sz="3200" dirty="0">
                <a:latin typeface="Times New Roman" pitchFamily="18" charset="0"/>
                <a:cs typeface="+mn-cs"/>
              </a:rPr>
              <a:t> Cohen  </a:t>
            </a:r>
            <a:r>
              <a:rPr lang="el-GR" sz="3200" dirty="0"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645024"/>
            <a:ext cx="8223448" cy="2952328"/>
          </a:xfrm>
        </p:spPr>
        <p:txBody>
          <a:bodyPr>
            <a:normAutofit fontScale="85000" lnSpcReduction="20000"/>
          </a:bodyPr>
          <a:lstStyle/>
          <a:p>
            <a:r>
              <a:rPr lang="de-DE" sz="3200" dirty="0">
                <a:effectLst/>
              </a:rPr>
              <a:t>24</a:t>
            </a:r>
            <a:r>
              <a:rPr lang="el-GR" sz="3200" dirty="0">
                <a:effectLst/>
              </a:rPr>
              <a:t> Φεβρουαρίου 2023</a:t>
            </a:r>
          </a:p>
          <a:p>
            <a:r>
              <a:rPr lang="el-GR" sz="3200" dirty="0">
                <a:effectLst/>
              </a:rPr>
              <a:t>Δρ. Μαρία</a:t>
            </a:r>
            <a:r>
              <a:rPr lang="de-DE" sz="3200" dirty="0">
                <a:effectLst/>
              </a:rPr>
              <a:t>-</a:t>
            </a:r>
            <a:r>
              <a:rPr lang="el-GR" sz="3200" dirty="0">
                <a:effectLst/>
              </a:rPr>
              <a:t>Άρτεμις Κολλινιάτη</a:t>
            </a:r>
          </a:p>
          <a:p>
            <a:r>
              <a:rPr lang="el-GR" sz="1600" dirty="0">
                <a:effectLst/>
              </a:rPr>
              <a:t>Πηγές: </a:t>
            </a:r>
            <a:endParaRPr lang="de-DE" sz="1600" dirty="0">
              <a:effectLst/>
            </a:endParaRPr>
          </a:p>
          <a:p>
            <a:r>
              <a:rPr lang="en-US" sz="1600" dirty="0">
                <a:effectLst/>
              </a:rPr>
              <a:t>Bader, Ralf M. [Meadowcroft, John (ed.)] (2010). </a:t>
            </a:r>
            <a:r>
              <a:rPr lang="en-US" sz="1600" i="1" dirty="0">
                <a:effectLst/>
              </a:rPr>
              <a:t>Robert Nozick: Major Conservative and Libertarian Thinkers</a:t>
            </a:r>
            <a:r>
              <a:rPr lang="en-US" sz="1600" dirty="0">
                <a:effectLst/>
              </a:rPr>
              <a:t>, Volume 11, New York and London: The Continuum International Publishing Group. [</a:t>
            </a:r>
            <a:r>
              <a:rPr lang="en-US" sz="1600" dirty="0" err="1">
                <a:effectLst/>
              </a:rPr>
              <a:t>σελ</a:t>
            </a:r>
            <a:r>
              <a:rPr lang="en-US" sz="1600" dirty="0">
                <a:effectLst/>
              </a:rPr>
              <a:t>. 76, 112, 115]. </a:t>
            </a:r>
          </a:p>
          <a:p>
            <a:r>
              <a:rPr lang="en-US" sz="1600" dirty="0">
                <a:effectLst/>
              </a:rPr>
              <a:t>Cohen, Gerald Allan. “Self-ownership, World-Ownership and Equality.” In </a:t>
            </a:r>
            <a:r>
              <a:rPr lang="en-US" sz="1600" i="1" dirty="0">
                <a:effectLst/>
              </a:rPr>
              <a:t>Justice and Equality Here and Now</a:t>
            </a:r>
            <a:r>
              <a:rPr lang="en-US" sz="1600" dirty="0">
                <a:effectLst/>
              </a:rPr>
              <a:t>. Edited by Frank S. </a:t>
            </a:r>
            <a:r>
              <a:rPr lang="en-US" sz="1600" dirty="0" err="1">
                <a:effectLst/>
              </a:rPr>
              <a:t>Lucash</a:t>
            </a:r>
            <a:r>
              <a:rPr lang="en-US" sz="1600" dirty="0">
                <a:effectLst/>
              </a:rPr>
              <a:t>. 108-35. Ithaca: Cornell University Press, 1986. [</a:t>
            </a:r>
            <a:r>
              <a:rPr lang="en-US" sz="1600" dirty="0" err="1">
                <a:effectLst/>
              </a:rPr>
              <a:t>σελ</a:t>
            </a:r>
            <a:r>
              <a:rPr lang="en-US" sz="1600" dirty="0">
                <a:effectLst/>
              </a:rPr>
              <a:t>. 109-110, </a:t>
            </a:r>
            <a:r>
              <a:rPr lang="en-US" sz="1600" dirty="0" err="1">
                <a:effectLst/>
              </a:rPr>
              <a:t>σελ</a:t>
            </a:r>
            <a:r>
              <a:rPr lang="en-US" sz="1600" dirty="0">
                <a:effectLst/>
              </a:rPr>
              <a:t>. 114-115, </a:t>
            </a:r>
            <a:r>
              <a:rPr lang="en-US" sz="1600" dirty="0" err="1">
                <a:effectLst/>
              </a:rPr>
              <a:t>σελ</a:t>
            </a:r>
            <a:r>
              <a:rPr lang="en-US" sz="1600" dirty="0">
                <a:effectLst/>
              </a:rPr>
              <a:t> 119-122, </a:t>
            </a:r>
            <a:r>
              <a:rPr lang="en-US" sz="1600" dirty="0" err="1">
                <a:effectLst/>
              </a:rPr>
              <a:t>σελ</a:t>
            </a:r>
            <a:r>
              <a:rPr lang="en-US" sz="1600" dirty="0">
                <a:effectLst/>
              </a:rPr>
              <a:t>. 130-135].</a:t>
            </a:r>
            <a:r>
              <a:rPr lang="de-DE" sz="1600" dirty="0">
                <a:effectLst/>
              </a:rPr>
              <a:t>  </a:t>
            </a:r>
          </a:p>
          <a:p>
            <a:r>
              <a:rPr lang="en-US" sz="1600" dirty="0">
                <a:effectLst/>
              </a:rPr>
              <a:t>Held, Virginia (1976). “John Locke on Robert Nozick.” </a:t>
            </a:r>
            <a:r>
              <a:rPr lang="en-US" sz="1600" i="1" dirty="0">
                <a:effectLst/>
              </a:rPr>
              <a:t>Social Research: An International Quarterly </a:t>
            </a:r>
            <a:r>
              <a:rPr lang="en-US" sz="1600" dirty="0">
                <a:effectLst/>
              </a:rPr>
              <a:t>43.</a:t>
            </a:r>
            <a:endParaRPr lang="de-DE" sz="1600" dirty="0">
              <a:effectLst/>
            </a:endParaRPr>
          </a:p>
          <a:p>
            <a:r>
              <a:rPr lang="en-US" sz="1600" dirty="0" err="1">
                <a:effectLst/>
              </a:rPr>
              <a:t>Honderich</a:t>
            </a:r>
            <a:r>
              <a:rPr lang="en-US" sz="1600" dirty="0">
                <a:effectLst/>
              </a:rPr>
              <a:t>, Ted. </a:t>
            </a:r>
            <a:r>
              <a:rPr lang="en-US" sz="1600" i="1" dirty="0">
                <a:effectLst/>
              </a:rPr>
              <a:t>Conservatism: Burke, Nozick, Bush, Blair? </a:t>
            </a:r>
            <a:r>
              <a:rPr lang="en-US" sz="1600" dirty="0">
                <a:effectLst/>
              </a:rPr>
              <a:t>, London: Pluto Press, 2005.</a:t>
            </a:r>
            <a:endParaRPr lang="el-GR" sz="1600" dirty="0">
              <a:effectLst/>
            </a:endParaRPr>
          </a:p>
          <a:p>
            <a:r>
              <a:rPr lang="de-DE" sz="1600" dirty="0">
                <a:effectLst/>
              </a:rPr>
              <a:t> Nozick, Robert (1974). </a:t>
            </a:r>
            <a:r>
              <a:rPr lang="de-DE" sz="1600" i="1" dirty="0">
                <a:effectLst/>
              </a:rPr>
              <a:t>Anarchy, State and Utopia</a:t>
            </a:r>
            <a:r>
              <a:rPr lang="de-DE" sz="1600" dirty="0">
                <a:effectLst/>
              </a:rPr>
              <a:t>, Oxford UK, Cambridge USA: Blackwell. </a:t>
            </a:r>
          </a:p>
          <a:p>
            <a:endParaRPr lang="el-GR" sz="3200" dirty="0">
              <a:effectLst/>
            </a:endParaRPr>
          </a:p>
          <a:p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pPr marR="0" algn="ctr" eaLnBrk="1" hangingPunct="1"/>
            <a:endParaRPr lang="el-GR" altLang="el-GR" sz="28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39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solidFill>
                  <a:srgbClr val="D1282E"/>
                </a:solidFill>
              </a:rPr>
              <a:t>Robert Nozick</a:t>
            </a:r>
            <a:br>
              <a:rPr lang="el-GR" sz="2800" dirty="0">
                <a:solidFill>
                  <a:srgbClr val="D1282E"/>
                </a:solidFill>
              </a:rPr>
            </a:br>
            <a:r>
              <a:rPr lang="el-GR" sz="2800" dirty="0">
                <a:solidFill>
                  <a:srgbClr val="D1282E"/>
                </a:solidFill>
              </a:rPr>
              <a:t>Άτομο ως αυτοσκοπός και όχι απλώς ως μέσο </a:t>
            </a:r>
            <a:br>
              <a:rPr lang="el-GR" sz="2800" dirty="0">
                <a:solidFill>
                  <a:srgbClr val="D1282E"/>
                </a:solidFill>
              </a:rPr>
            </a:br>
            <a:r>
              <a:rPr lang="el-GR" sz="2800" dirty="0">
                <a:solidFill>
                  <a:srgbClr val="D1282E"/>
                </a:solidFill>
              </a:rPr>
              <a:t>Δικαιώματα   </a:t>
            </a:r>
            <a:endParaRPr lang="en-US" sz="28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0226932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3573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963A74F6-7C14-4DFF-A707-0DDA23F3A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150915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2BAEECDF-B93A-4DA4-AF1A-8E2B0D070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Robert Nozick </a:t>
            </a:r>
            <a:br>
              <a:rPr lang="de-DE" sz="3200" dirty="0"/>
            </a:br>
            <a:r>
              <a:rPr lang="el-GR" sz="3200" dirty="0"/>
              <a:t>Ατομική ελευθερία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378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2461132-965E-450A-B774-9F4D20FF4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430782"/>
              </p:ext>
            </p:extLst>
          </p:nvPr>
        </p:nvGraphicFramePr>
        <p:xfrm>
          <a:off x="0" y="2349501"/>
          <a:ext cx="9180513" cy="251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90D9AAF0-35FE-466D-BED5-394FD332B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1219742"/>
          </a:xfrm>
        </p:spPr>
        <p:txBody>
          <a:bodyPr/>
          <a:lstStyle/>
          <a:p>
            <a:r>
              <a:rPr lang="de-DE" sz="3200" dirty="0"/>
              <a:t>Robert Nozick </a:t>
            </a:r>
            <a:br>
              <a:rPr lang="el-GR" sz="3200" dirty="0"/>
            </a:br>
            <a:r>
              <a:rPr lang="el-GR" sz="3200" dirty="0"/>
              <a:t>Ατομική ελευθερία ή </a:t>
            </a:r>
            <a:br>
              <a:rPr lang="el-GR" sz="3200" dirty="0"/>
            </a:br>
            <a:r>
              <a:rPr lang="el-GR" sz="3200" dirty="0"/>
              <a:t>αναδιανεμητική δικαιοσύνη;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4039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11B5A44-5ADD-472C-B4D9-FD8EB5DA1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088347"/>
              </p:ext>
            </p:extLst>
          </p:nvPr>
        </p:nvGraphicFramePr>
        <p:xfrm>
          <a:off x="698500" y="2247900"/>
          <a:ext cx="8049964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A09BCF52-53C0-4239-A6EF-FA5F9D1C9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04664"/>
            <a:ext cx="7756263" cy="1054250"/>
          </a:xfrm>
        </p:spPr>
        <p:txBody>
          <a:bodyPr/>
          <a:lstStyle/>
          <a:p>
            <a:br>
              <a:rPr lang="el-GR" sz="4400" dirty="0"/>
            </a:br>
            <a:r>
              <a:rPr lang="el-GR" sz="3200" dirty="0"/>
              <a:t>Συντηρητισμός</a:t>
            </a:r>
            <a:br>
              <a:rPr lang="el-GR" sz="3200" dirty="0"/>
            </a:br>
            <a:r>
              <a:rPr lang="el-GR" sz="3200" dirty="0"/>
              <a:t>Βασικές αρχές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4362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685800"/>
            <a:ext cx="7772400" cy="2455168"/>
          </a:xfrm>
        </p:spPr>
        <p:txBody>
          <a:bodyPr/>
          <a:lstStyle/>
          <a:p>
            <a:pPr>
              <a:defRPr/>
            </a:pPr>
            <a:r>
              <a:rPr lang="de-DE" sz="3200" dirty="0">
                <a:latin typeface="Times New Roman" pitchFamily="18" charset="0"/>
                <a:cs typeface="+mn-cs"/>
              </a:rPr>
              <a:t>Gerald </a:t>
            </a:r>
            <a:r>
              <a:rPr lang="de-DE" sz="3200" dirty="0" err="1">
                <a:latin typeface="Times New Roman" pitchFamily="18" charset="0"/>
                <a:cs typeface="+mn-cs"/>
              </a:rPr>
              <a:t>Allan</a:t>
            </a:r>
            <a:r>
              <a:rPr lang="de-DE" sz="3200" dirty="0">
                <a:latin typeface="Times New Roman" pitchFamily="18" charset="0"/>
                <a:cs typeface="+mn-cs"/>
              </a:rPr>
              <a:t> Cohen </a:t>
            </a:r>
            <a:r>
              <a:rPr lang="el-GR" sz="3200" dirty="0"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645024"/>
            <a:ext cx="7253288" cy="2952328"/>
          </a:xfrm>
        </p:spPr>
        <p:txBody>
          <a:bodyPr>
            <a:normAutofit/>
          </a:bodyPr>
          <a:lstStyle/>
          <a:p>
            <a:endParaRPr lang="de-DE" sz="3200" dirty="0">
              <a:effectLst/>
            </a:endParaRPr>
          </a:p>
          <a:p>
            <a:r>
              <a:rPr lang="en-US" sz="1600" dirty="0">
                <a:effectLst/>
              </a:rPr>
              <a:t>Cohen, Gerald Allan. “Self-ownership, World-Ownership and Equality.”</a:t>
            </a:r>
            <a:r>
              <a:rPr lang="el-GR" sz="1600" dirty="0">
                <a:effectLst/>
              </a:rPr>
              <a:t>... </a:t>
            </a:r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pPr marR="0" algn="ctr" eaLnBrk="1" hangingPunct="1"/>
            <a:endParaRPr lang="el-GR" altLang="el-GR" sz="28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34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solidFill>
                  <a:srgbClr val="D1282E"/>
                </a:solidFill>
              </a:rPr>
              <a:t>Gerald </a:t>
            </a:r>
            <a:r>
              <a:rPr lang="de-DE" sz="2800" dirty="0" err="1">
                <a:solidFill>
                  <a:srgbClr val="D1282E"/>
                </a:solidFill>
              </a:rPr>
              <a:t>Allan</a:t>
            </a:r>
            <a:r>
              <a:rPr lang="de-DE" sz="2800" dirty="0">
                <a:solidFill>
                  <a:srgbClr val="D1282E"/>
                </a:solidFill>
              </a:rPr>
              <a:t> Cohen </a:t>
            </a:r>
            <a:br>
              <a:rPr lang="de-DE" sz="2800" dirty="0">
                <a:solidFill>
                  <a:srgbClr val="D1282E"/>
                </a:solidFill>
              </a:rPr>
            </a:br>
            <a:r>
              <a:rPr lang="el-GR" sz="2800" dirty="0">
                <a:solidFill>
                  <a:srgbClr val="D1282E"/>
                </a:solidFill>
              </a:rPr>
              <a:t>Ισότητα και εύποροι πολίτες   </a:t>
            </a:r>
            <a:endParaRPr lang="en-US" sz="28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904660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1394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30BC9670-2AF4-4349-B722-D8AD2F574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158323"/>
              </p:ext>
            </p:extLst>
          </p:nvPr>
        </p:nvGraphicFramePr>
        <p:xfrm>
          <a:off x="323850" y="2247900"/>
          <a:ext cx="8569325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952EDD39-27C9-4306-9AB5-D63C72E3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sz="3600" dirty="0"/>
            </a:br>
            <a:r>
              <a:rPr lang="el-GR" sz="3600" dirty="0"/>
              <a:t>Ισότητα και σοσιαλισμός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0194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30BC9670-2AF4-4349-B722-D8AD2F574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227985"/>
              </p:ext>
            </p:extLst>
          </p:nvPr>
        </p:nvGraphicFramePr>
        <p:xfrm>
          <a:off x="323850" y="2247900"/>
          <a:ext cx="8569325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952EDD39-27C9-4306-9AB5-D63C72E3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Ιδιοκτησία του εαυτού και </a:t>
            </a:r>
            <a:br>
              <a:rPr lang="el-GR" sz="3200" dirty="0"/>
            </a:br>
            <a:r>
              <a:rPr lang="el-GR" sz="3200" dirty="0"/>
              <a:t>σοσιαλισμός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1673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30BC9670-2AF4-4349-B722-D8AD2F574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558816"/>
              </p:ext>
            </p:extLst>
          </p:nvPr>
        </p:nvGraphicFramePr>
        <p:xfrm>
          <a:off x="323850" y="2247900"/>
          <a:ext cx="8569325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952EDD39-27C9-4306-9AB5-D63C72E3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/>
              <a:t>Ιδιοκτησία του εαυτού και </a:t>
            </a:r>
            <a:br>
              <a:rPr lang="el-GR" sz="3200" dirty="0"/>
            </a:br>
            <a:r>
              <a:rPr lang="el-GR" sz="3200" dirty="0"/>
              <a:t>σοσιαλισμός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7571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632847" cy="2376264"/>
          </a:xfrm>
        </p:spPr>
        <p:txBody>
          <a:bodyPr/>
          <a:lstStyle/>
          <a:p>
            <a:r>
              <a:rPr lang="el-GR" dirty="0"/>
              <a:t>Ευχαριστώ</a:t>
            </a:r>
            <a:endParaRPr lang="el-GR" sz="4400" dirty="0">
              <a:effectLst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877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685800"/>
            <a:ext cx="7772400" cy="2455168"/>
          </a:xfrm>
        </p:spPr>
        <p:txBody>
          <a:bodyPr/>
          <a:lstStyle/>
          <a:p>
            <a:pPr>
              <a:defRPr/>
            </a:pPr>
            <a:r>
              <a:rPr lang="de-DE" sz="3200" dirty="0">
                <a:latin typeface="Times New Roman" pitchFamily="18" charset="0"/>
                <a:cs typeface="+mn-cs"/>
              </a:rPr>
              <a:t>Robert Nozick</a:t>
            </a:r>
            <a:r>
              <a:rPr lang="el-GR" sz="3200" dirty="0"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645024"/>
            <a:ext cx="7253288" cy="2952328"/>
          </a:xfrm>
        </p:spPr>
        <p:txBody>
          <a:bodyPr>
            <a:normAutofit/>
          </a:bodyPr>
          <a:lstStyle/>
          <a:p>
            <a:endParaRPr lang="de-DE" sz="3200" dirty="0">
              <a:effectLst/>
            </a:endParaRPr>
          </a:p>
          <a:p>
            <a:r>
              <a:rPr lang="en-US" sz="1800" dirty="0">
                <a:effectLst/>
              </a:rPr>
              <a:t>Bader, Ralf M. [Meadowcroft, John (ed.)] (2010). </a:t>
            </a:r>
            <a:r>
              <a:rPr lang="en-US" sz="1800" i="1" dirty="0">
                <a:effectLst/>
              </a:rPr>
              <a:t>Robert Nozick: Major Conservative and Libertarian Thinkers</a:t>
            </a:r>
            <a:r>
              <a:rPr lang="el-GR" sz="1800" dirty="0">
                <a:effectLst/>
              </a:rPr>
              <a:t>..</a:t>
            </a:r>
            <a:r>
              <a:rPr lang="en-US" sz="1800" dirty="0">
                <a:effectLst/>
              </a:rPr>
              <a:t>. [</a:t>
            </a:r>
            <a:r>
              <a:rPr lang="en-US" sz="1800" dirty="0" err="1">
                <a:effectLst/>
              </a:rPr>
              <a:t>σελ</a:t>
            </a:r>
            <a:r>
              <a:rPr lang="en-US" sz="1800" dirty="0">
                <a:effectLst/>
              </a:rPr>
              <a:t>. 76, 112, 115]. </a:t>
            </a:r>
            <a:endParaRPr lang="de-DE" sz="1800" dirty="0"/>
          </a:p>
          <a:p>
            <a:r>
              <a:rPr lang="de-DE" sz="1800" dirty="0"/>
              <a:t>Held, Virginia, (1976). „John Locke on Robert Nozick“… </a:t>
            </a:r>
          </a:p>
          <a:p>
            <a:r>
              <a:rPr lang="en-US" sz="1800" dirty="0" err="1">
                <a:effectLst/>
              </a:rPr>
              <a:t>Honderich</a:t>
            </a:r>
            <a:r>
              <a:rPr lang="en-US" sz="1800" dirty="0">
                <a:effectLst/>
              </a:rPr>
              <a:t>, Ted. </a:t>
            </a:r>
            <a:r>
              <a:rPr lang="en-US" sz="1800" i="1" dirty="0">
                <a:effectLst/>
              </a:rPr>
              <a:t>Conservatism: Burke, Nozick, Bush, Blair?... </a:t>
            </a:r>
          </a:p>
          <a:p>
            <a:r>
              <a:rPr lang="de-DE" sz="1800" dirty="0">
                <a:effectLst/>
              </a:rPr>
              <a:t>N</a:t>
            </a:r>
            <a:r>
              <a:rPr lang="en-US" sz="1800" dirty="0" err="1">
                <a:effectLst/>
              </a:rPr>
              <a:t>ozick</a:t>
            </a:r>
            <a:r>
              <a:rPr lang="en-US" sz="1800" dirty="0">
                <a:effectLst/>
              </a:rPr>
              <a:t>, Robert (1974). </a:t>
            </a:r>
            <a:r>
              <a:rPr lang="en-US" sz="1800" i="1" dirty="0">
                <a:effectLst/>
              </a:rPr>
              <a:t>Anarchy, State and Utopia…</a:t>
            </a:r>
            <a:endParaRPr lang="el-GR" sz="1800" dirty="0">
              <a:effectLst/>
            </a:endParaRPr>
          </a:p>
          <a:p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endParaRPr lang="el-GR" altLang="el-GR" sz="1800" b="1" dirty="0">
              <a:solidFill>
                <a:schemeClr val="tx2"/>
              </a:solidFill>
              <a:effectLst/>
              <a:latin typeface="Times New Roman" pitchFamily="18" charset="0"/>
            </a:endParaRPr>
          </a:p>
          <a:p>
            <a:pPr marR="0" algn="ctr" eaLnBrk="1" hangingPunct="1"/>
            <a:endParaRPr lang="el-GR" altLang="el-GR" sz="28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0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CCBA1A1-DBCB-4DBB-B52C-3FB9F828B9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895405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41B325A7-1E60-4F47-9A47-4B8B719B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>
                <a:solidFill>
                  <a:srgbClr val="D1282E"/>
                </a:solidFill>
              </a:rPr>
              <a:t>Robert Nozick</a:t>
            </a:r>
            <a:r>
              <a:rPr lang="el-GR" sz="4000" dirty="0">
                <a:solidFill>
                  <a:srgbClr val="D1282E"/>
                </a:solidFill>
              </a:rPr>
              <a:t> </a:t>
            </a:r>
            <a:br>
              <a:rPr lang="de-DE" sz="1800" dirty="0">
                <a:solidFill>
                  <a:srgbClr val="D1282E"/>
                </a:solidFill>
              </a:rPr>
            </a:br>
            <a:r>
              <a:rPr lang="de-DE" sz="1800" dirty="0">
                <a:solidFill>
                  <a:srgbClr val="D1282E"/>
                </a:solidFill>
              </a:rPr>
              <a:t>197</a:t>
            </a:r>
            <a:r>
              <a:rPr lang="el-GR" sz="1800" dirty="0">
                <a:solidFill>
                  <a:srgbClr val="D1282E"/>
                </a:solidFill>
              </a:rPr>
              <a:t>4</a:t>
            </a:r>
            <a:r>
              <a:rPr lang="de-DE" sz="1800" dirty="0">
                <a:solidFill>
                  <a:srgbClr val="D1282E"/>
                </a:solidFill>
              </a:rPr>
              <a:t>, </a:t>
            </a:r>
            <a:r>
              <a:rPr lang="en-US" sz="1800" i="1" dirty="0">
                <a:solidFill>
                  <a:srgbClr val="D1282E"/>
                </a:solidFill>
              </a:rPr>
              <a:t>Anarchy, State and Utopia</a:t>
            </a:r>
            <a:r>
              <a:rPr lang="el-GR" sz="3600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954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>
                <a:solidFill>
                  <a:srgbClr val="D1282E"/>
                </a:solidFill>
              </a:rPr>
              <a:t>Robert Nozick</a:t>
            </a:r>
            <a:br>
              <a:rPr lang="de-DE" sz="1800" dirty="0">
                <a:solidFill>
                  <a:srgbClr val="D1282E"/>
                </a:solidFill>
              </a:rPr>
            </a:br>
            <a:r>
              <a:rPr lang="el-GR" sz="3200" dirty="0">
                <a:solidFill>
                  <a:srgbClr val="D1282E"/>
                </a:solidFill>
              </a:rPr>
              <a:t>Ιδανικό</a:t>
            </a:r>
            <a:r>
              <a:rPr lang="el-GR" sz="1800" dirty="0">
                <a:solidFill>
                  <a:srgbClr val="D1282E"/>
                </a:solidFill>
              </a:rPr>
              <a:t> </a:t>
            </a:r>
            <a:r>
              <a:rPr lang="el-GR" sz="3200" dirty="0">
                <a:solidFill>
                  <a:srgbClr val="D1282E"/>
                </a:solidFill>
              </a:rPr>
              <a:t>κράτος</a:t>
            </a:r>
            <a:r>
              <a:rPr lang="el-GR" sz="1800" dirty="0">
                <a:solidFill>
                  <a:srgbClr val="D1282E"/>
                </a:solidFill>
              </a:rPr>
              <a:t> </a:t>
            </a:r>
            <a:endParaRPr lang="en-US" sz="44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0445416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372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C986282-2D01-4182-BC38-3D2FA84F1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490" y="1988840"/>
            <a:ext cx="7745505" cy="387781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117BE30-BC5F-4960-B940-5B7DF49F1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dirty="0"/>
              <a:t>Φραγμοί στην </a:t>
            </a:r>
            <a:br>
              <a:rPr lang="el-GR" sz="4000" dirty="0"/>
            </a:br>
            <a:r>
              <a:rPr lang="el-GR" sz="4000" dirty="0"/>
              <a:t>ιδιοποίηση ιδιοκτησίας</a:t>
            </a:r>
            <a:r>
              <a:rPr lang="de-DE" sz="4000" dirty="0"/>
              <a:t> </a:t>
            </a:r>
            <a:r>
              <a:rPr lang="el-GR" sz="4000" dirty="0"/>
              <a:t>  </a:t>
            </a:r>
            <a:br>
              <a:rPr lang="el-GR" sz="4000" dirty="0"/>
            </a:br>
            <a:endParaRPr lang="en-US" sz="1600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3EEBF809-4ED4-4189-92B8-F2158D0396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7841769"/>
              </p:ext>
            </p:extLst>
          </p:nvPr>
        </p:nvGraphicFramePr>
        <p:xfrm>
          <a:off x="1518621" y="2996952"/>
          <a:ext cx="609600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101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2461132-965E-450A-B774-9F4D20FF4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802613"/>
              </p:ext>
            </p:extLst>
          </p:nvPr>
        </p:nvGraphicFramePr>
        <p:xfrm>
          <a:off x="0" y="2349501"/>
          <a:ext cx="9180513" cy="251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90D9AAF0-35FE-466D-BED5-394FD332B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Οι άνθρωποι είναι αυτοσκοπός και </a:t>
            </a:r>
            <a:br>
              <a:rPr lang="el-GR" sz="3600" dirty="0"/>
            </a:br>
            <a:r>
              <a:rPr lang="el-GR" sz="3600" dirty="0"/>
              <a:t>όχι απλώς μέσα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4878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solidFill>
                  <a:srgbClr val="D1282E"/>
                </a:solidFill>
              </a:rPr>
              <a:t>Robert Nozick</a:t>
            </a:r>
            <a:br>
              <a:rPr lang="de-DE" sz="2800" dirty="0">
                <a:solidFill>
                  <a:srgbClr val="D1282E"/>
                </a:solidFill>
              </a:rPr>
            </a:br>
            <a:r>
              <a:rPr lang="el-GR" sz="2800" dirty="0">
                <a:solidFill>
                  <a:srgbClr val="D1282E"/>
                </a:solidFill>
              </a:rPr>
              <a:t>Άτομο ως αυτοσκοπός και όχι απλώς ως μέσο</a:t>
            </a:r>
            <a:br>
              <a:rPr lang="de-DE" sz="2800" dirty="0">
                <a:solidFill>
                  <a:srgbClr val="D1282E"/>
                </a:solidFill>
              </a:rPr>
            </a:br>
            <a:r>
              <a:rPr lang="el-GR" sz="2800" dirty="0">
                <a:solidFill>
                  <a:srgbClr val="D1282E"/>
                </a:solidFill>
              </a:rPr>
              <a:t>Παράδειγμα Ι: Υπογραφή σύμβασης εργασίας  </a:t>
            </a:r>
            <a:endParaRPr lang="en-US" sz="28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3806130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2837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>
                <a:solidFill>
                  <a:srgbClr val="D1282E"/>
                </a:solidFill>
              </a:rPr>
              <a:t>Robert Nozick</a:t>
            </a:r>
            <a:br>
              <a:rPr lang="el-GR" sz="2400" dirty="0">
                <a:solidFill>
                  <a:srgbClr val="D1282E"/>
                </a:solidFill>
              </a:rPr>
            </a:br>
            <a:r>
              <a:rPr lang="el-GR" sz="2400" dirty="0">
                <a:solidFill>
                  <a:srgbClr val="D1282E"/>
                </a:solidFill>
              </a:rPr>
              <a:t>Άτομο ως αυτοσκοπός και όχι απλώς ως μέσο </a:t>
            </a:r>
            <a:br>
              <a:rPr lang="el-GR" sz="2400" dirty="0">
                <a:solidFill>
                  <a:srgbClr val="D1282E"/>
                </a:solidFill>
              </a:rPr>
            </a:br>
            <a:r>
              <a:rPr lang="el-GR" sz="2400" dirty="0">
                <a:solidFill>
                  <a:srgbClr val="D1282E"/>
                </a:solidFill>
              </a:rPr>
              <a:t>Παράδειγμα ΙΙ: Συμφωνούμε να μου σπάσεις τον ώμο </a:t>
            </a:r>
            <a:endParaRPr lang="en-US" sz="24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3355051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008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C0A0397-BA75-4EED-B583-6695314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</a:t>
            </a:r>
            <a:endParaRPr lang="en-US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49E4C8-93C3-45A7-8B41-BE096DD4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>
                <a:solidFill>
                  <a:srgbClr val="D1282E"/>
                </a:solidFill>
              </a:rPr>
              <a:t>Robert Nozick</a:t>
            </a:r>
            <a:br>
              <a:rPr lang="el-GR" sz="3200" dirty="0">
                <a:solidFill>
                  <a:srgbClr val="D1282E"/>
                </a:solidFill>
              </a:rPr>
            </a:br>
            <a:r>
              <a:rPr lang="el-GR" sz="3200" dirty="0">
                <a:solidFill>
                  <a:srgbClr val="D1282E"/>
                </a:solidFill>
              </a:rPr>
              <a:t>Άτομο ως αυτοσκοπός και όχι απλώς ως μέσο </a:t>
            </a:r>
            <a:br>
              <a:rPr lang="el-GR" sz="3200" dirty="0">
                <a:solidFill>
                  <a:srgbClr val="D1282E"/>
                </a:solidFill>
              </a:rPr>
            </a:br>
            <a:r>
              <a:rPr lang="el-GR" sz="3200" dirty="0">
                <a:solidFill>
                  <a:srgbClr val="D1282E"/>
                </a:solidFill>
              </a:rPr>
              <a:t>Παράδειγμα ΙΙΙ: Αναδιανεμητικοί φόροι  </a:t>
            </a:r>
            <a:endParaRPr lang="en-US" sz="3200" dirty="0"/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95FC8EAD-C4E1-4575-92E2-8E0B83F5E4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7518921"/>
              </p:ext>
            </p:extLst>
          </p:nvPr>
        </p:nvGraphicFramePr>
        <p:xfrm>
          <a:off x="1524000" y="2248346"/>
          <a:ext cx="6096000" cy="403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7273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867</Words>
  <Application>Microsoft Office PowerPoint</Application>
  <PresentationFormat>Bildschirmpräsentation (4:3)</PresentationFormat>
  <Paragraphs>111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Book Antiqua</vt:lpstr>
      <vt:lpstr>Calibri</vt:lpstr>
      <vt:lpstr>Times New Roman</vt:lpstr>
      <vt:lpstr>Wingdings</vt:lpstr>
      <vt:lpstr>Εξώφυλλο</vt:lpstr>
      <vt:lpstr>Robert Nozick Gerald Allan Cohen   </vt:lpstr>
      <vt:lpstr>Robert Nozick </vt:lpstr>
      <vt:lpstr>Robert Nozick  1974, Anarchy, State and Utopia </vt:lpstr>
      <vt:lpstr>Robert Nozick Ιδανικό κράτος </vt:lpstr>
      <vt:lpstr>Φραγμοί στην  ιδιοποίηση ιδιοκτησίας    </vt:lpstr>
      <vt:lpstr>Οι άνθρωποι είναι αυτοσκοπός και  όχι απλώς μέσα </vt:lpstr>
      <vt:lpstr>Robert Nozick Άτομο ως αυτοσκοπός και όχι απλώς ως μέσο Παράδειγμα Ι: Υπογραφή σύμβασης εργασίας  </vt:lpstr>
      <vt:lpstr>Robert Nozick Άτομο ως αυτοσκοπός και όχι απλώς ως μέσο  Παράδειγμα ΙΙ: Συμφωνούμε να μου σπάσεις τον ώμο </vt:lpstr>
      <vt:lpstr>Robert Nozick Άτομο ως αυτοσκοπός και όχι απλώς ως μέσο  Παράδειγμα ΙΙΙ: Αναδιανεμητικοί φόροι  </vt:lpstr>
      <vt:lpstr>Robert Nozick Άτομο ως αυτοσκοπός και όχι απλώς ως μέσο  Δικαιώματα   </vt:lpstr>
      <vt:lpstr>Robert Nozick  Ατομική ελευθερία </vt:lpstr>
      <vt:lpstr>Robert Nozick  Ατομική ελευθερία ή  αναδιανεμητική δικαιοσύνη;</vt:lpstr>
      <vt:lpstr> Συντηρητισμός Βασικές αρχές  </vt:lpstr>
      <vt:lpstr>Gerald Allan Cohen  </vt:lpstr>
      <vt:lpstr>Gerald Allan Cohen  Ισότητα και εύποροι πολίτες   </vt:lpstr>
      <vt:lpstr> Ισότητα και σοσιαλισμός  </vt:lpstr>
      <vt:lpstr>Ιδιοκτησία του εαυτού και  σοσιαλισμός  </vt:lpstr>
      <vt:lpstr>Ιδιοκτησία του εαυτού και  σοσιαλισμός  </vt:lpstr>
      <vt:lpstr>Ευχαριστώ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ΚΦ ΜΟ7 ΑΝΑΛΥΣΗ ΔΗΜΟΣΙΑΣ ΠΟΛΙΤΙΚΗΣ</dc:title>
  <dc:creator>Costas Eleftheriou</dc:creator>
  <cp:lastModifiedBy>KOLLINIATI MARIA</cp:lastModifiedBy>
  <cp:revision>1672</cp:revision>
  <dcterms:created xsi:type="dcterms:W3CDTF">2014-04-22T10:04:26Z</dcterms:created>
  <dcterms:modified xsi:type="dcterms:W3CDTF">2024-06-24T22:33:21Z</dcterms:modified>
</cp:coreProperties>
</file>