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A1BD69-473A-EF47-8CC3-7A267E8E8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0"/>
            <a:ext cx="8676222" cy="2643187"/>
          </a:xfrm>
        </p:spPr>
        <p:txBody>
          <a:bodyPr/>
          <a:lstStyle/>
          <a:p>
            <a:r>
              <a:rPr lang="en-GB"/>
              <a:t>Βολφσμαν: Ο Ανθρωπος με τους λΥκους </a:t>
            </a:r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FF31700-5014-E74A-AC09-46F99D8DB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774156"/>
            <a:ext cx="8676222" cy="1440658"/>
          </a:xfrm>
        </p:spPr>
        <p:txBody>
          <a:bodyPr/>
          <a:lstStyle/>
          <a:p>
            <a:r>
              <a:rPr lang="en-GB"/>
              <a:t>Πεντε ιστορικα ασθενειας</a:t>
            </a:r>
          </a:p>
          <a:p>
            <a:r>
              <a:rPr lang="en-GB"/>
              <a:t>Sigmud Freud</a:t>
            </a:r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63459-F711-7F48-BBC8-93B7D99CB0E6}"/>
              </a:ext>
            </a:extLst>
          </p:cNvPr>
          <p:cNvSpPr txBox="1"/>
          <p:nvPr/>
        </p:nvSpPr>
        <p:spPr>
          <a:xfrm>
            <a:off x="297657" y="4524375"/>
            <a:ext cx="305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Μαρία-Ελένη Μωϋσιάδου </a:t>
            </a:r>
          </a:p>
          <a:p>
            <a:pPr algn="l"/>
            <a:r>
              <a:rPr lang="en-GB"/>
              <a:t>ΑΜ: </a:t>
            </a:r>
            <a:r>
              <a:rPr lang="el-GR"/>
              <a:t>1567201780164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7EE33-330C-1C44-8B0C-2150F9C6983A}"/>
              </a:ext>
            </a:extLst>
          </p:cNvPr>
          <p:cNvSpPr txBox="1"/>
          <p:nvPr/>
        </p:nvSpPr>
        <p:spPr>
          <a:xfrm rot="11519411">
            <a:off x="6135262" y="4236250"/>
            <a:ext cx="4350601" cy="671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B52EF-AECA-524B-898F-9776A04C4681}"/>
              </a:ext>
            </a:extLst>
          </p:cNvPr>
          <p:cNvSpPr txBox="1"/>
          <p:nvPr/>
        </p:nvSpPr>
        <p:spPr>
          <a:xfrm>
            <a:off x="7072313" y="4384894"/>
            <a:ext cx="463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Διδάσκουσα: </a:t>
            </a:r>
            <a:r>
              <a:rPr lang="el-GR"/>
              <a:t>Λίσσυ Κανελλοπούλου </a:t>
            </a:r>
            <a:endParaRPr lang="en-GB"/>
          </a:p>
          <a:p>
            <a:pPr algn="l"/>
            <a:r>
              <a:rPr lang="en-GB"/>
              <a:t>Μάθημα : Κλινική 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66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F4F251-5F8E-B246-A593-98E96EEC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Πρωκτικός έρωτισμος και Πέρασμα στον ψυχαναγκασμο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A93E28-07B3-0941-A23D-23917CECB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/>
              <a:t>Διδασκαλία της βίβλου </a:t>
            </a:r>
          </a:p>
          <a:p>
            <a:r>
              <a:rPr lang="el-GR"/>
              <a:t>Εστίαση στα πάθη του Χριστού: νέο αντικείμενο ταύτισης </a:t>
            </a:r>
          </a:p>
          <a:p>
            <a:r>
              <a:rPr lang="el-GR"/>
              <a:t>Ο Χριστός έχει πισινό ; Αφοδευει; 》μπορεί να χρησιμοποιηθεί από τον πατέρα του ; </a:t>
            </a:r>
          </a:p>
          <a:p>
            <a:r>
              <a:rPr lang="el-GR"/>
              <a:t>Εναντίωση στην θρησκεία 1.Λόγω χαλάρωσης σχέσης πατέρα – γιου </a:t>
            </a:r>
          </a:p>
          <a:p>
            <a:pPr marL="0" indent="0">
              <a:buNone/>
            </a:pPr>
            <a:r>
              <a:rPr lang="el-GR"/>
              <a:t>                                            2.σκληρή μεταχείριση πατέρα </a:t>
            </a:r>
          </a:p>
          <a:p>
            <a:pPr marL="0" indent="0">
              <a:buNone/>
            </a:pPr>
            <a:r>
              <a:rPr lang="el-GR"/>
              <a:t>                                            3.μη ικανοποιητική αναπλήρωση πατέρα</a:t>
            </a:r>
          </a:p>
          <a:p>
            <a:r>
              <a:rPr lang="el-GR"/>
              <a:t>Ψυχαναγκασμος θρησκευτικού περιεχομένου και βλασφημίες: Θεός – κόπρανα</a:t>
            </a:r>
          </a:p>
          <a:p>
            <a:r>
              <a:rPr lang="el-GR"/>
              <a:t>Εντερικές διαταραχες</a:t>
            </a:r>
          </a:p>
        </p:txBody>
      </p:sp>
    </p:spTree>
    <p:extLst>
      <p:ext uri="{BB962C8B-B14F-4D97-AF65-F5344CB8AC3E}">
        <p14:creationId xmlns:p14="http://schemas.microsoft.com/office/powerpoint/2010/main" val="170999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4876C5-21B1-D444-A3EF-C090788C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155" y="609600"/>
            <a:ext cx="9035255" cy="926306"/>
          </a:xfrm>
        </p:spPr>
        <p:txBody>
          <a:bodyPr/>
          <a:lstStyle/>
          <a:p>
            <a:r>
              <a:rPr lang="el-GR"/>
              <a:t>Λύση Και βασικό παράπονο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5556C4-9764-4E4A-A06A-F7F422AF4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-1262063"/>
            <a:ext cx="10571161" cy="9989344"/>
          </a:xfrm>
        </p:spPr>
        <p:txBody>
          <a:bodyPr/>
          <a:lstStyle/>
          <a:p>
            <a:r>
              <a:rPr lang="el-GR"/>
              <a:t>Ο κόσμος είναι περικαλύμμενος από ένα πέπλο ή ότι ένα πέπλο τον χωρίζει από τον κόσμο </a:t>
            </a:r>
          </a:p>
          <a:p>
            <a:r>
              <a:rPr lang="el-GR"/>
              <a:t>Γεννήθηκε καλυμμένος από ένα πλέγμα τύχης </a:t>
            </a:r>
          </a:p>
          <a:p>
            <a:r>
              <a:rPr lang="el-GR"/>
              <a:t>Επιθυμία να αναγεννηθεί </a:t>
            </a:r>
          </a:p>
          <a:p>
            <a:r>
              <a:rPr lang="el-GR"/>
              <a:t>Να έρθει σε επαφή με την μητέρα </a:t>
            </a:r>
          </a:p>
          <a:p>
            <a:r>
              <a:rPr lang="el-GR"/>
              <a:t>Να κάνει ταυτόχρονα το παιδί του πατέρα </a:t>
            </a:r>
          </a:p>
          <a:p>
            <a:r>
              <a:rPr lang="el-GR"/>
              <a:t>Απάντηση στην πρωταρχική σκηνή με αφοδευση </a:t>
            </a:r>
          </a:p>
          <a:p>
            <a:r>
              <a:rPr lang="el-GR"/>
              <a:t>Παθητικός ερωτισμός , κόπρανα ως δώρα και παιδιά </a:t>
            </a:r>
          </a:p>
        </p:txBody>
      </p:sp>
    </p:spTree>
    <p:extLst>
      <p:ext uri="{BB962C8B-B14F-4D97-AF65-F5344CB8AC3E}">
        <p14:creationId xmlns:p14="http://schemas.microsoft.com/office/powerpoint/2010/main" val="3264698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372F3E-57DC-1144-9A01-F981BFE7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E56A8B-3EBD-3E4B-9D82-89B47A97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92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F6C3D-8CDD-BC41-AAE6-235A9AD6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292" y="114300"/>
            <a:ext cx="7707708" cy="1981200"/>
          </a:xfrm>
        </p:spPr>
        <p:txBody>
          <a:bodyPr/>
          <a:lstStyle/>
          <a:p>
            <a:r>
              <a:rPr lang="en-GB"/>
              <a:t>Περιεχομενα 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633731-8BF3-2A4D-8F45-153C612DC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Ιστορικό </a:t>
            </a:r>
          </a:p>
          <a:p>
            <a:r>
              <a:rPr lang="en-GB"/>
              <a:t>θεραπευτική διαδικασία</a:t>
            </a:r>
          </a:p>
          <a:p>
            <a:r>
              <a:rPr lang="el-GR"/>
              <a:t>Ε</a:t>
            </a:r>
            <a:r>
              <a:rPr lang="en-GB"/>
              <a:t>υνουχισμόσ</a:t>
            </a:r>
          </a:p>
          <a:p>
            <a:r>
              <a:rPr lang="el-GR"/>
              <a:t>Τ</a:t>
            </a:r>
            <a:r>
              <a:rPr lang="en-GB"/>
              <a:t>ο όνειρο</a:t>
            </a:r>
            <a:endParaRPr lang="el-GR"/>
          </a:p>
          <a:p>
            <a:r>
              <a:rPr lang="el-GR"/>
              <a:t>Πρωταρχική σκηνή </a:t>
            </a:r>
          </a:p>
          <a:p>
            <a:r>
              <a:rPr lang="en-GB"/>
              <a:t>πρωκτικος ερωτισμός </a:t>
            </a:r>
          </a:p>
          <a:p>
            <a:r>
              <a:rPr lang="en-GB"/>
              <a:t>Λύση </a:t>
            </a:r>
          </a:p>
          <a:p>
            <a:pPr marL="0" indent="0">
              <a:buNone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799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CAAA12-A750-554D-94A9-836741E1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343" y="609600"/>
            <a:ext cx="7154067" cy="1676400"/>
          </a:xfrm>
        </p:spPr>
        <p:txBody>
          <a:bodyPr/>
          <a:lstStyle/>
          <a:p>
            <a:r>
              <a:rPr lang="en-GB"/>
              <a:t>Ιστορικο</a:t>
            </a:r>
            <a:br>
              <a:rPr lang="en-GB"/>
            </a:br>
            <a:br>
              <a:rPr lang="en-GB"/>
            </a:b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227DCC-16E2-B947-816E-C828B5C50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95439"/>
            <a:ext cx="9905998" cy="4195762"/>
          </a:xfrm>
        </p:spPr>
        <p:txBody>
          <a:bodyPr>
            <a:normAutofit/>
          </a:bodyPr>
          <a:lstStyle/>
          <a:p>
            <a:r>
              <a:rPr lang="en-GB"/>
              <a:t>Νεαρός 18 χρονών με βλεννοροια</a:t>
            </a:r>
          </a:p>
          <a:p>
            <a:r>
              <a:rPr lang="en-GB"/>
              <a:t>Παρελθούσα Νευρωτική διαταραχή:</a:t>
            </a:r>
          </a:p>
          <a:p>
            <a:pPr marL="0" indent="0">
              <a:buNone/>
            </a:pPr>
            <a:r>
              <a:rPr lang="en-GB"/>
              <a:t>1.Λυκοφοβια (κυρίως)</a:t>
            </a:r>
          </a:p>
          <a:p>
            <a:pPr marL="0" indent="0">
              <a:buNone/>
            </a:pPr>
            <a:r>
              <a:rPr lang="en-GB"/>
              <a:t>2.</a:t>
            </a:r>
            <a:r>
              <a:rPr lang="el-GR"/>
              <a:t>Ψ</a:t>
            </a:r>
            <a:r>
              <a:rPr lang="en-GB"/>
              <a:t>υχαναγκαστική Νεύρωση</a:t>
            </a:r>
          </a:p>
          <a:p>
            <a:r>
              <a:rPr lang="el-GR"/>
              <a:t>Α</a:t>
            </a:r>
            <a:r>
              <a:rPr lang="en-GB"/>
              <a:t>ντίσταση στην αλλαγή </a:t>
            </a:r>
          </a:p>
          <a:p>
            <a:r>
              <a:rPr lang="el-GR"/>
              <a:t>Α</a:t>
            </a:r>
            <a:r>
              <a:rPr lang="en-GB"/>
              <a:t>γαπημένοι γονείς και μια αδερφη αντιζηλος </a:t>
            </a:r>
          </a:p>
          <a:p>
            <a:r>
              <a:rPr lang="el-GR"/>
              <a:t>Ε</a:t>
            </a:r>
            <a:r>
              <a:rPr lang="en-GB"/>
              <a:t>παφή με νταντάδες και οικοδσκαλουσ</a:t>
            </a:r>
          </a:p>
          <a:p>
            <a:r>
              <a:rPr lang="en-GB"/>
              <a:t>Οικογειακο ιστορικό φιλασθενειας </a:t>
            </a:r>
          </a:p>
        </p:txBody>
      </p:sp>
    </p:spTree>
    <p:extLst>
      <p:ext uri="{BB962C8B-B14F-4D97-AF65-F5344CB8AC3E}">
        <p14:creationId xmlns:p14="http://schemas.microsoft.com/office/powerpoint/2010/main" val="45145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D01A14-1278-8D45-9356-092B4D3A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343" y="609599"/>
            <a:ext cx="6392067" cy="2057399"/>
          </a:xfrm>
        </p:spPr>
        <p:txBody>
          <a:bodyPr/>
          <a:lstStyle/>
          <a:p>
            <a:r>
              <a:rPr lang="el-GR"/>
              <a:t>Θεραπεία </a:t>
            </a:r>
            <a:br>
              <a:rPr lang="el-GR"/>
            </a:b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1892E9-64EE-9446-9B05-490F88A56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Θεραπευτική συμμαχία ως λύση στην αντίσταση </a:t>
            </a:r>
          </a:p>
          <a:p>
            <a:r>
              <a:rPr lang="el-GR"/>
              <a:t>Ροη σημαινοντων </a:t>
            </a:r>
          </a:p>
          <a:p>
            <a:r>
              <a:rPr lang="el-GR"/>
              <a:t>Γενέθλια την μέρα των Χριστουγέννων – προσδοκια για διπλά δώρα </a:t>
            </a:r>
          </a:p>
          <a:p>
            <a:r>
              <a:rPr lang="el-GR"/>
              <a:t>Η αδερφή του τον φοβεριζει με την εικόνα ενός ορθιου λύκου</a:t>
            </a:r>
          </a:p>
          <a:p>
            <a:r>
              <a:rPr lang="el-GR"/>
              <a:t>Σαδισμός απέναντι σε όλα τα μικρά ζωύφια </a:t>
            </a:r>
          </a:p>
          <a:p>
            <a:r>
              <a:rPr lang="el-GR"/>
              <a:t>Απόπλανηση  από την αδερφή </a:t>
            </a:r>
          </a:p>
          <a:p>
            <a:r>
              <a:rPr lang="el-GR"/>
              <a:t>Αποπλανει ο ίδιος την νταντά </a:t>
            </a:r>
          </a:p>
          <a:p>
            <a:pPr marL="0" indent="0">
              <a:buNone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213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8F5D8E-B876-564F-AAB5-93177221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969" y="0"/>
            <a:ext cx="7677942" cy="2057400"/>
          </a:xfrm>
        </p:spPr>
        <p:txBody>
          <a:bodyPr/>
          <a:lstStyle/>
          <a:p>
            <a:r>
              <a:rPr lang="el-GR"/>
              <a:t>Σχέσεις με την οικογένεια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236801-D78D-E943-B0FD-1FCFABD8F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63" y="-782836"/>
            <a:ext cx="10167936" cy="9152930"/>
          </a:xfrm>
        </p:spPr>
        <p:txBody>
          <a:bodyPr/>
          <a:lstStyle/>
          <a:p>
            <a:r>
              <a:rPr lang="el-GR"/>
              <a:t>Σχέση με τον πατέρα: ταύτιση Και σταδιακή αλλαγή όταν αυτός αρρωσταίνει ,αδυναμία προς την κόρη </a:t>
            </a:r>
          </a:p>
          <a:p>
            <a:pPr marL="0" indent="0">
              <a:buNone/>
            </a:pPr>
            <a:endParaRPr lang="el-GR"/>
          </a:p>
          <a:p>
            <a:r>
              <a:rPr lang="el-GR"/>
              <a:t>Σχέση με μητέρα : ταύτιση στην αρρώστια της δυσεντερίας </a:t>
            </a:r>
          </a:p>
          <a:p>
            <a:pPr marL="0" indent="0">
              <a:buNone/>
            </a:pPr>
            <a:endParaRPr lang="el-GR"/>
          </a:p>
          <a:p>
            <a:r>
              <a:rPr lang="el-GR"/>
              <a:t>Σχέση με αδερφή : αποπλάνηση και συνακόλουθη επιθυμία για ηδονοβλεψια </a:t>
            </a:r>
          </a:p>
          <a:p>
            <a:pPr marL="0" indent="0">
              <a:buNone/>
            </a:pPr>
            <a:endParaRPr lang="el-GR"/>
          </a:p>
          <a:p>
            <a:pPr marL="0" indent="0">
              <a:buNone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600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400A27-F430-C045-9AE1-9AC06F8D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007" y="0"/>
            <a:ext cx="9905998" cy="1905000"/>
          </a:xfrm>
        </p:spPr>
        <p:txBody>
          <a:bodyPr/>
          <a:lstStyle/>
          <a:p>
            <a:r>
              <a:rPr lang="el-GR"/>
              <a:t> ευνουχισμόσ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DB749E-F1B1-2947-8D9C-8D441B905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05000"/>
            <a:ext cx="9905998" cy="3886201"/>
          </a:xfrm>
        </p:spPr>
        <p:txBody>
          <a:bodyPr/>
          <a:lstStyle/>
          <a:p>
            <a:r>
              <a:rPr lang="el-GR"/>
              <a:t>Πράος σαν κορίτσι / ζωηρή σαν αγόρι </a:t>
            </a:r>
          </a:p>
          <a:p>
            <a:r>
              <a:rPr lang="el-GR"/>
              <a:t>Αποπλανει Την αδερφή σε μεγαλύτερη ηλικία Και Αποθειται  </a:t>
            </a:r>
          </a:p>
          <a:p>
            <a:r>
              <a:rPr lang="el-GR"/>
              <a:t>Στρέφεται στην νταντά ως κίνηση υποτίμησης της αδερφής </a:t>
            </a:r>
          </a:p>
          <a:p>
            <a:r>
              <a:rPr lang="el-GR"/>
              <a:t>Αυνανίζεται μπροστά της και εκείνη του απαντά ότι θα αποκτήσει πλήγη </a:t>
            </a:r>
          </a:p>
          <a:p>
            <a:r>
              <a:rPr lang="el-GR"/>
              <a:t>Θέαση γυμνών κοριτσιών: μπροστινός πωπος </a:t>
            </a:r>
          </a:p>
          <a:p>
            <a:r>
              <a:rPr lang="el-GR"/>
              <a:t>Θέμα έντονης ανησυχίας :  Ο λύκος ήταν θηλυκό όν ή μήπως μπορούσαν και οι άνδρες να κάνουν παιδιά ; </a:t>
            </a:r>
          </a:p>
          <a:p>
            <a:r>
              <a:rPr lang="el-GR"/>
              <a:t>Είμαι παιδί του μπαμπά μου </a:t>
            </a:r>
          </a:p>
        </p:txBody>
      </p:sp>
    </p:spTree>
    <p:extLst>
      <p:ext uri="{BB962C8B-B14F-4D97-AF65-F5344CB8AC3E}">
        <p14:creationId xmlns:p14="http://schemas.microsoft.com/office/powerpoint/2010/main" val="145621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570A29-82CA-644A-8649-81975BD3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Αλλαγή συμπεριφοράς και ταλαντεύση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CCC2D4-2FD6-0647-9E94-45880F508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-952500"/>
            <a:ext cx="10276681" cy="9715499"/>
          </a:xfrm>
        </p:spPr>
        <p:txBody>
          <a:bodyPr/>
          <a:lstStyle/>
          <a:p>
            <a:r>
              <a:rPr lang="el-GR"/>
              <a:t>Η αποπλάνηση Έχει ως αποτέλεσμα την υιοθέτηση παθητικού ρόλου μέσω της εγκατάλειψης του αυνανισμού Και της επιστροφής στην Προγεννητική οργάνωση </a:t>
            </a:r>
          </a:p>
          <a:p>
            <a:r>
              <a:rPr lang="el-GR"/>
              <a:t>Σεξουαλική ζωή σαδιστικο-πρωκτικο χαρακτήρα </a:t>
            </a:r>
          </a:p>
          <a:p>
            <a:r>
              <a:rPr lang="el-GR"/>
              <a:t>Έγινε ευρεθιστος και βασάνιζε μικρά ζώα και την νταντά του </a:t>
            </a:r>
          </a:p>
          <a:p>
            <a:r>
              <a:rPr lang="el-GR"/>
              <a:t>Ενώ προκαλούσε τον πατέρα να τον τιμωρήσει: κανιβαλλιστικη απειλή </a:t>
            </a:r>
          </a:p>
          <a:p>
            <a:r>
              <a:rPr lang="el-GR"/>
              <a:t>Αμφιθυμία και καθηλωση </a:t>
            </a:r>
          </a:p>
        </p:txBody>
      </p:sp>
    </p:spTree>
    <p:extLst>
      <p:ext uri="{BB962C8B-B14F-4D97-AF65-F5344CB8AC3E}">
        <p14:creationId xmlns:p14="http://schemas.microsoft.com/office/powerpoint/2010/main" val="378294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B6528B-14B7-F14F-AFBE-2E7AA53D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Όνειρο και εισαγωγή του άγχους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A5461B-FD68-8F41-9F84-481E1E03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155" y="2514600"/>
            <a:ext cx="10487817" cy="3390901"/>
          </a:xfrm>
        </p:spPr>
        <p:txBody>
          <a:bodyPr/>
          <a:lstStyle/>
          <a:p>
            <a:r>
              <a:rPr lang="el-GR"/>
              <a:t>Ακινησία αντι  κίνησης </a:t>
            </a:r>
          </a:p>
          <a:p>
            <a:r>
              <a:rPr lang="el-GR"/>
              <a:t>Έντονο και προσεκτικό κοίταγμα </a:t>
            </a:r>
          </a:p>
          <a:p>
            <a:r>
              <a:rPr lang="el-GR"/>
              <a:t>Αίσθηση ότι το όνειρο είναι πραγματικό </a:t>
            </a:r>
          </a:p>
          <a:p>
            <a:r>
              <a:rPr lang="el-GR"/>
              <a:t>Λύκος ως υποκατάστατο </a:t>
            </a:r>
          </a:p>
          <a:p>
            <a:r>
              <a:rPr lang="el-GR"/>
              <a:t>Δέντρο μέσω ηδονοβλεψιας και χριστουγεννιάτικο δέντρο </a:t>
            </a:r>
          </a:p>
          <a:p>
            <a:r>
              <a:rPr lang="el-GR"/>
              <a:t>Πρόκειται να φαγωθεί 》εκπλήρωση επιθυμίας  </a:t>
            </a:r>
          </a:p>
        </p:txBody>
      </p:sp>
    </p:spTree>
    <p:extLst>
      <p:ext uri="{BB962C8B-B14F-4D97-AF65-F5344CB8AC3E}">
        <p14:creationId xmlns:p14="http://schemas.microsoft.com/office/powerpoint/2010/main" val="157979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EA55F4-8507-D440-A15C-FC3C3681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100" y="252412"/>
            <a:ext cx="9905998" cy="1905000"/>
          </a:xfrm>
        </p:spPr>
        <p:txBody>
          <a:bodyPr/>
          <a:lstStyle/>
          <a:p>
            <a:r>
              <a:rPr lang="el-GR"/>
              <a:t>Πρωταρχική σκηνή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9AAC9B-3827-AE41-B138-8EE58E212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727" y="1238250"/>
            <a:ext cx="9905998" cy="5191125"/>
          </a:xfrm>
        </p:spPr>
        <p:txBody>
          <a:bodyPr>
            <a:normAutofit/>
          </a:bodyPr>
          <a:lstStyle/>
          <a:p>
            <a:r>
              <a:rPr lang="el-GR"/>
              <a:t>1 μισή χρονών ξυπνάει στις 5 στο δωμάτιο των γονιών του λόγω υψηλού πυρετού </a:t>
            </a:r>
          </a:p>
          <a:p>
            <a:r>
              <a:rPr lang="el-GR"/>
              <a:t>Παρακολουθεί τους γονείς του σε μια σκηνή πρωκτικόυ σεξ </a:t>
            </a:r>
          </a:p>
          <a:p>
            <a:r>
              <a:rPr lang="el-GR"/>
              <a:t>Παρακολουθεί το πεος να χάνεται και να επανεμφανίζεται 》 Ναρκισσιστικη συμπόνια </a:t>
            </a:r>
          </a:p>
          <a:p>
            <a:r>
              <a:rPr lang="el-GR"/>
              <a:t>Ορθια στάση  πατέρα</a:t>
            </a:r>
          </a:p>
          <a:p>
            <a:r>
              <a:rPr lang="el-GR"/>
              <a:t>Γλουτοι γυναίκας και εκλογή ερωτικού αντικειμένου </a:t>
            </a:r>
          </a:p>
          <a:p>
            <a:r>
              <a:rPr lang="el-GR"/>
              <a:t>Διακόπτει την συνουσία με  αφοδευση </a:t>
            </a:r>
          </a:p>
          <a:p>
            <a:r>
              <a:rPr lang="el-GR"/>
              <a:t>Απώθηση :  άγχος ευνουχισμόυ και Ναρκισσιστικη γενετική λίμπιντος </a:t>
            </a:r>
          </a:p>
        </p:txBody>
      </p:sp>
    </p:spTree>
    <p:extLst>
      <p:ext uri="{BB962C8B-B14F-4D97-AF65-F5344CB8AC3E}">
        <p14:creationId xmlns:p14="http://schemas.microsoft.com/office/powerpoint/2010/main" val="3759559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Πλέγμα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Ευρεία οθόνη</PresentationFormat>
  <Slides>12</Slides>
  <Notes>0</Notes>
  <HiddenSlides>0</HiddenSlide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Πλέγμα</vt:lpstr>
      <vt:lpstr>Βολφσμαν: Ο Ανθρωπος με τους λΥκους </vt:lpstr>
      <vt:lpstr>Περιεχομενα </vt:lpstr>
      <vt:lpstr>Ιστορικο  </vt:lpstr>
      <vt:lpstr>Θεραπεία  </vt:lpstr>
      <vt:lpstr>Σχέσεις με την οικογένεια </vt:lpstr>
      <vt:lpstr> ευνουχισμόσ</vt:lpstr>
      <vt:lpstr>Αλλαγή συμπεριφοράς και ταλαντεύση </vt:lpstr>
      <vt:lpstr>Όνειρο και εισαγωγή του άγχους </vt:lpstr>
      <vt:lpstr>Πρωταρχική σκηνή </vt:lpstr>
      <vt:lpstr>Πρωκτικός έρωτισμος και Πέρασμα στον ψυχαναγκασμο </vt:lpstr>
      <vt:lpstr>Λύση Και βασικό παράπονο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Βολφσμαν: Ο Ανθρωπος με τους λΥκους </dc:title>
  <dc:creator>Μαριαλένα Μωυσιάδου</dc:creator>
  <cp:lastModifiedBy>Μαριαλένα Μωυσιάδου</cp:lastModifiedBy>
  <cp:revision>10</cp:revision>
  <dcterms:created xsi:type="dcterms:W3CDTF">2020-05-25T18:51:32Z</dcterms:created>
  <dcterms:modified xsi:type="dcterms:W3CDTF">2020-05-28T08:20:41Z</dcterms:modified>
</cp:coreProperties>
</file>