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103" d="100"/>
          <a:sy n="103" d="100"/>
        </p:scale>
        <p:origin x="798" y="3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5EE9E671-1C83-40F7-9D33-FE8AAC7F721F}" type="datetime1">
              <a:rPr lang="en-US" smtClean="0"/>
              <a:t>4/20/2026</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139663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5EE9E671-1C83-40F7-9D33-FE8AAC7F721F}" type="datetime1">
              <a:rPr lang="en-US" smtClean="0"/>
              <a:t>4/20/2026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4523922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5EE9E671-1C83-40F7-9D33-FE8AAC7F721F}" type="datetime1">
              <a:rPr lang="en-US" smtClean="0"/>
              <a:t>4/20/2026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0478990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5EE9E671-1C83-40F7-9D33-FE8AAC7F721F}" type="datetime1">
              <a:rPr lang="en-US" smtClean="0"/>
              <a:t>4/20/2026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6354200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5EE9E671-1C83-40F7-9D33-FE8AAC7F721F}" type="datetime1">
              <a:rPr lang="en-US" smtClean="0"/>
              <a:t>4/20/2026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234403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5EE9E671-1C83-40F7-9D33-FE8AAC7F721F}" type="datetime1">
              <a:rPr lang="en-US" smtClean="0"/>
              <a:t>4/20/2026</a:t>
            </a:fld>
            <a:endParaRPr lang="en-US"/>
          </a:p>
        </p:txBody>
      </p:sp>
      <p:sp>
        <p:nvSpPr>
          <p:cNvPr id="4" name="Footer Placeholder 3"/>
          <p:cNvSpPr>
            <a:spLocks noGrp="1"/>
          </p:cNvSpPr>
          <p:nvPr>
            <p:ph type="ftr" sz="quarter" idx="11"/>
          </p:nvPr>
        </p:nvSpPr>
        <p:spPr/>
        <p:txBody>
          <a:bodyPr/>
          <a:lstStyle/>
          <a:p>
            <a:r>
              <a:rPr lang="en-US"/>
              <a:t>Sample Footer Text</a:t>
            </a:r>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2348964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5EE9E671-1C83-40F7-9D33-FE8AAC7F721F}" type="datetime1">
              <a:rPr lang="en-US" smtClean="0"/>
              <a:t>4/20/2026</a:t>
            </a:fld>
            <a:endParaRPr lang="en-US"/>
          </a:p>
        </p:txBody>
      </p:sp>
      <p:sp>
        <p:nvSpPr>
          <p:cNvPr id="4" name="Footer Placeholder 3"/>
          <p:cNvSpPr>
            <a:spLocks noGrp="1"/>
          </p:cNvSpPr>
          <p:nvPr>
            <p:ph type="ftr" sz="quarter" idx="11"/>
          </p:nvPr>
        </p:nvSpPr>
        <p:spPr/>
        <p:txBody>
          <a:bodyPr/>
          <a:lstStyle/>
          <a:p>
            <a:r>
              <a:rPr lang="en-US"/>
              <a:t>Sample Footer Text</a:t>
            </a:r>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7744691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EE9E671-1C83-40F7-9D33-FE8AAC7F721F}" type="datetime1">
              <a:rPr lang="en-US" smtClean="0"/>
              <a:t>4/20/2026</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4777537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EE9E671-1C83-40F7-9D33-FE8AAC7F721F}" type="datetime1">
              <a:rPr lang="en-US" smtClean="0"/>
              <a:t>4/20/2026</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0361095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EE9E671-1C83-40F7-9D33-FE8AAC7F721F}" type="datetime1">
              <a:rPr lang="en-US" smtClean="0"/>
              <a:t>4/20/2026</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2612221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5EE9E671-1C83-40F7-9D33-FE8AAC7F721F}" type="datetime1">
              <a:rPr lang="en-US" smtClean="0"/>
              <a:t>4/20/2026</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0746933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l-GR"/>
              <a:t>Κάντε κλικ για να επεξεργαστείτε τον τίτλο υποδείγματος</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5EE9E671-1C83-40F7-9D33-FE8AAC7F721F}" type="datetime1">
              <a:rPr lang="en-US" smtClean="0"/>
              <a:t>4/20/2026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0526085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Content Placeholder 3"/>
          <p:cNvSpPr>
            <a:spLocks noGrp="1"/>
          </p:cNvSpPr>
          <p:nvPr>
            <p:ph sz="quarter" idx="13"/>
          </p:nvPr>
        </p:nvSpPr>
        <p:spPr>
          <a:xfrm>
            <a:off x="913774" y="3051012"/>
            <a:ext cx="5106027" cy="274018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3" name="Content Placeholder 5"/>
          <p:cNvSpPr>
            <a:spLocks noGrp="1"/>
          </p:cNvSpPr>
          <p:nvPr>
            <p:ph sz="quarter" idx="14"/>
          </p:nvPr>
        </p:nvSpPr>
        <p:spPr>
          <a:xfrm>
            <a:off x="6172200" y="3051012"/>
            <a:ext cx="5105401" cy="274018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5EE9E671-1C83-40F7-9D33-FE8AAC7F721F}" type="datetime1">
              <a:rPr lang="en-US" smtClean="0"/>
              <a:t>4/20/2026</a:t>
            </a:fld>
            <a:endParaRPr lang="en-US"/>
          </a:p>
        </p:txBody>
      </p:sp>
      <p:sp>
        <p:nvSpPr>
          <p:cNvPr id="8" name="Footer Placeholder 7"/>
          <p:cNvSpPr>
            <a:spLocks noGrp="1"/>
          </p:cNvSpPr>
          <p:nvPr>
            <p:ph type="ftr" sz="quarter" idx="11"/>
          </p:nvPr>
        </p:nvSpPr>
        <p:spPr/>
        <p:txBody>
          <a:bodyPr/>
          <a:lstStyle/>
          <a:p>
            <a:r>
              <a:rPr lang="en-US"/>
              <a:t>Sample Footer Text</a:t>
            </a:r>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9746362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5EE9E671-1C83-40F7-9D33-FE8AAC7F721F}" type="datetime1">
              <a:rPr lang="en-US" smtClean="0"/>
              <a:t>4/20/2026</a:t>
            </a:fld>
            <a:endParaRPr lang="en-US"/>
          </a:p>
        </p:txBody>
      </p:sp>
      <p:sp>
        <p:nvSpPr>
          <p:cNvPr id="4" name="Footer Placeholder 3"/>
          <p:cNvSpPr>
            <a:spLocks noGrp="1"/>
          </p:cNvSpPr>
          <p:nvPr>
            <p:ph type="ftr" sz="quarter" idx="11"/>
          </p:nvPr>
        </p:nvSpPr>
        <p:spPr/>
        <p:txBody>
          <a:bodyPr/>
          <a:lstStyle/>
          <a:p>
            <a:r>
              <a:rPr lang="en-US"/>
              <a:t>Sample Footer Text</a:t>
            </a:r>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6134809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5EE9E671-1C83-40F7-9D33-FE8AAC7F721F}" type="datetime1">
              <a:rPr lang="en-US" smtClean="0"/>
              <a:t>4/20/2026</a:t>
            </a:fld>
            <a:endParaRPr lang="en-US"/>
          </a:p>
        </p:txBody>
      </p:sp>
      <p:sp>
        <p:nvSpPr>
          <p:cNvPr id="3" name="Footer Placeholder 2"/>
          <p:cNvSpPr>
            <a:spLocks noGrp="1"/>
          </p:cNvSpPr>
          <p:nvPr>
            <p:ph type="ftr" sz="quarter" idx="11"/>
          </p:nvPr>
        </p:nvSpPr>
        <p:spPr/>
        <p:txBody>
          <a:bodyPr/>
          <a:lstStyle/>
          <a:p>
            <a:r>
              <a:rPr lang="en-US"/>
              <a:t>Sample Footer Text</a:t>
            </a:r>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7364312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l-GR"/>
              <a:t>Κάντε κλικ για να επεξεργαστείτε τον τίτλο υποδείγματος</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5EE9E671-1C83-40F7-9D33-FE8AAC7F721F}" type="datetime1">
              <a:rPr lang="en-US" smtClean="0"/>
              <a:t>4/20/2026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3903776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5EE9E671-1C83-40F7-9D33-FE8AAC7F721F}" type="datetime1">
              <a:rPr lang="en-US" smtClean="0"/>
              <a:t>4/20/2026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5522012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5EE9E671-1C83-40F7-9D33-FE8AAC7F721F}" type="datetime1">
              <a:rPr lang="en-US" smtClean="0"/>
              <a:t>4/20/2026</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a:t>Sample Footer Text</a:t>
            </a: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1351042676"/>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8.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78000"/>
                <a:shade val="100000"/>
                <a:hueMod val="136000"/>
                <a:satMod val="160000"/>
                <a:lumMod val="105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E43006C0-9CF0-4AD0-9C72-B3F9942A80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4307D36E-6608-46E6-857A-E172960BB6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5" name="Rectangle 14">
            <a:extLst>
              <a:ext uri="{FF2B5EF4-FFF2-40B4-BE49-F238E27FC236}">
                <a16:creationId xmlns:a16="http://schemas.microsoft.com/office/drawing/2014/main" id="{1FBC03EB-862D-4D76-86C8-D46EA6870E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a:extLst>
              <a:ext uri="{FF2B5EF4-FFF2-40B4-BE49-F238E27FC236}">
                <a16:creationId xmlns:a16="http://schemas.microsoft.com/office/drawing/2014/main" id="{BF5AF27D-8968-4026-A0D7-F3C1095D8C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71C00582-EE13-4000-838D-ABBF1D2B48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Θέση εικόνας 5">
            <a:extLst>
              <a:ext uri="{FF2B5EF4-FFF2-40B4-BE49-F238E27FC236}">
                <a16:creationId xmlns:a16="http://schemas.microsoft.com/office/drawing/2014/main" id="{BBAB1B75-4EBD-852C-5785-4080E39B6EEA}"/>
              </a:ext>
            </a:extLst>
          </p:cNvPr>
          <p:cNvPicPr>
            <a:picLocks noGrp="1" noChangeAspect="1"/>
          </p:cNvPicPr>
          <p:nvPr>
            <p:ph sz="quarter" idx="13"/>
          </p:nvPr>
        </p:nvPicPr>
        <p:blipFill>
          <a:blip r:embed="rId4">
            <a:extLst>
              <a:ext uri="{28A0092B-C50C-407E-A947-70E740481C1C}">
                <a14:useLocalDpi xmlns:a14="http://schemas.microsoft.com/office/drawing/2010/main" val="0"/>
              </a:ext>
            </a:extLst>
          </a:blip>
          <a:srcRect l="68067" t="14270" b="49460"/>
          <a:stretch>
            <a:fillRect/>
          </a:stretch>
        </p:blipFill>
        <p:spPr>
          <a:xfrm>
            <a:off x="738255" y="618517"/>
            <a:ext cx="3806011" cy="5596019"/>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3" name="Υπότιτλος 2">
            <a:extLst>
              <a:ext uri="{FF2B5EF4-FFF2-40B4-BE49-F238E27FC236}">
                <a16:creationId xmlns:a16="http://schemas.microsoft.com/office/drawing/2014/main" id="{8E460259-3ACC-9845-2E58-6EB1F236C4DB}"/>
              </a:ext>
            </a:extLst>
          </p:cNvPr>
          <p:cNvSpPr>
            <a:spLocks noGrp="1"/>
          </p:cNvSpPr>
          <p:nvPr>
            <p:ph type="body" sz="half" idx="2"/>
          </p:nvPr>
        </p:nvSpPr>
        <p:spPr>
          <a:xfrm>
            <a:off x="5169160" y="664236"/>
            <a:ext cx="5968776" cy="5550300"/>
          </a:xfrm>
        </p:spPr>
        <p:txBody>
          <a:bodyPr vert="horz" lIns="91440" tIns="45720" rIns="91440" bIns="45720" rtlCol="0">
            <a:noAutofit/>
          </a:bodyPr>
          <a:lstStyle/>
          <a:p>
            <a:pPr algn="l">
              <a:lnSpc>
                <a:spcPct val="110000"/>
              </a:lnSpc>
            </a:pPr>
            <a:r>
              <a:rPr lang="el-GR" sz="1400" cap="none" dirty="0"/>
              <a:t>Ονομάζομαι Μαρία Ιωάννα Αργυροπούλου και είμαι μεταδιδακτορική ερευνήτρια του Παιδαγωγικού Τμήματος Δημοτικής Εκπαίδευσης του ΕΚΠΑ υπό την επίβλεψη του καθηγητή του ΠΤΔΕ/ΕΚΠΑ Αλέξανδρου-Σταμάτιου Αντωνίου. Στο πλαίσιο της εκπόνησης της μεταδιδακτορικής μου διατριβής διεξάγω έρευνα για τη διερεύνηση της επίδρασης ατομικών, οικογενειακών και πολιτισμικών παραγόντων στην ψυχική υγεία </a:t>
            </a:r>
            <a:r>
              <a:rPr lang="el-GR" sz="1400" cap="none"/>
              <a:t>σε φοιτητές</a:t>
            </a:r>
            <a:endParaRPr lang="el-GR" sz="1400" cap="none" dirty="0"/>
          </a:p>
          <a:p>
            <a:pPr algn="l">
              <a:lnSpc>
                <a:spcPct val="110000"/>
              </a:lnSpc>
            </a:pPr>
            <a:r>
              <a:rPr lang="el-GR" sz="1400" cap="none" dirty="0"/>
              <a:t>Αν είστε φοιτητής ή φοιτήτρια, από 18 έως 29 ετών, ομιλείτε άπταιστα την ελληνική γλώσσα, και έως την ηλικία των 16 ετών είχατε επαφή και επικοινωνία και με τους δύο γονείς και επιθυμείτε να λάβετε μέρος στην έρευνα καλείστε μετά από την γραπτή σας συγκατάθεση να απαντήσετε σε κάποιες ερωτήσεις που αφορούν τις αξίες σας, τη σχέση σας με τους γονείς καθώς και τις διατροφικές σας συνήθειες και την ψυχική σας υγεία. Μπορείτε να βρείτε το σύνδεσμο της έρευνας στο e-</a:t>
            </a:r>
            <a:r>
              <a:rPr lang="el-GR" sz="1400" cap="none" dirty="0" err="1"/>
              <a:t>class</a:t>
            </a:r>
            <a:r>
              <a:rPr lang="el-GR" sz="1400" cap="none" dirty="0"/>
              <a:t> του παρόντος μαθήματος</a:t>
            </a:r>
          </a:p>
          <a:p>
            <a:pPr algn="l">
              <a:lnSpc>
                <a:spcPct val="110000"/>
              </a:lnSpc>
            </a:pPr>
            <a:r>
              <a:rPr lang="el-GR" sz="1400" cap="none" dirty="0"/>
              <a:t>Μπορείτε επίσης να βοηθήσετε στέλνοντας τον σύνδεσμο https://redcap.Uoa.Gr/surveys/?S=hwpchpel7kwrycxf σε φίλους σας που μπορεί να ενδιαφέρονται να λάβουν μέρος στην έρευνα</a:t>
            </a:r>
          </a:p>
          <a:p>
            <a:pPr marL="0" indent="-228600" algn="l">
              <a:lnSpc>
                <a:spcPct val="110000"/>
              </a:lnSpc>
              <a:buFont typeface="Arial" panose="020B0604020202020204" pitchFamily="34" charset="0"/>
              <a:buChar char="•"/>
            </a:pPr>
            <a:endParaRPr lang="en-US" sz="1400" dirty="0"/>
          </a:p>
        </p:txBody>
      </p:sp>
      <p:sp>
        <p:nvSpPr>
          <p:cNvPr id="2" name="Τίτλος 1">
            <a:extLst>
              <a:ext uri="{FF2B5EF4-FFF2-40B4-BE49-F238E27FC236}">
                <a16:creationId xmlns:a16="http://schemas.microsoft.com/office/drawing/2014/main" id="{A3D2D577-8D74-6EA6-B097-23848196CAD2}"/>
              </a:ext>
            </a:extLst>
          </p:cNvPr>
          <p:cNvSpPr>
            <a:spLocks noGrp="1"/>
          </p:cNvSpPr>
          <p:nvPr>
            <p:ph type="title"/>
          </p:nvPr>
        </p:nvSpPr>
        <p:spPr>
          <a:xfrm>
            <a:off x="989045" y="111967"/>
            <a:ext cx="10148891" cy="552269"/>
          </a:xfrm>
        </p:spPr>
        <p:txBody>
          <a:bodyPr vert="horz" lIns="91440" tIns="45720" rIns="91440" bIns="45720" rtlCol="0" anchor="ctr">
            <a:normAutofit fontScale="90000"/>
          </a:bodyPr>
          <a:lstStyle/>
          <a:p>
            <a:r>
              <a:rPr lang="el-GR" sz="3600" cap="none" dirty="0"/>
              <a:t>Έρευνα για φοιτητές: Η φωνή σου μετράει!!!</a:t>
            </a:r>
            <a:endParaRPr lang="en-US" sz="3600" cap="none" dirty="0"/>
          </a:p>
        </p:txBody>
      </p:sp>
    </p:spTree>
    <p:extLst>
      <p:ext uri="{BB962C8B-B14F-4D97-AF65-F5344CB8AC3E}">
        <p14:creationId xmlns:p14="http://schemas.microsoft.com/office/powerpoint/2010/main" val="534495719"/>
      </p:ext>
    </p:extLst>
  </p:cSld>
  <p:clrMapOvr>
    <a:masterClrMapping/>
  </p:clrMapOvr>
</p:sld>
</file>

<file path=ppt/theme/theme1.xml><?xml version="1.0" encoding="utf-8"?>
<a:theme xmlns:a="http://schemas.openxmlformats.org/drawingml/2006/main" name="Σταγονίδιο">
  <a:themeElements>
    <a:clrScheme name="Σταγονίδιο">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Σταγονίδιο">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Σταγονίδιο">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TM04033925[[fn=Σταγονίδιο]]</Template>
  <TotalTime>108</TotalTime>
  <Words>183</Words>
  <Application>Microsoft Office PowerPoint</Application>
  <PresentationFormat>Ευρεία οθόνη</PresentationFormat>
  <Paragraphs>4</Paragraphs>
  <Slides>1</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1</vt:i4>
      </vt:variant>
    </vt:vector>
  </HeadingPairs>
  <TitlesOfParts>
    <vt:vector size="4" baseType="lpstr">
      <vt:lpstr>Arial</vt:lpstr>
      <vt:lpstr>Tw Cen MT</vt:lpstr>
      <vt:lpstr>Σταγονίδιο</vt:lpstr>
      <vt:lpstr>Έρευνα για φοιτητές: Η φωνή σου μετράει!!!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argiropoulou</dc:creator>
  <cp:lastModifiedBy>maria argiropoulou</cp:lastModifiedBy>
  <cp:revision>10</cp:revision>
  <dcterms:created xsi:type="dcterms:W3CDTF">2026-04-19T12:48:53Z</dcterms:created>
  <dcterms:modified xsi:type="dcterms:W3CDTF">2026-04-20T11:37:54Z</dcterms:modified>
</cp:coreProperties>
</file>