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0" r:id="rId2"/>
    <p:sldId id="257" r:id="rId3"/>
    <p:sldId id="262" r:id="rId4"/>
    <p:sldId id="263" r:id="rId5"/>
    <p:sldId id="259" r:id="rId6"/>
    <p:sldId id="256" r:id="rId7"/>
    <p:sldId id="264" r:id="rId8"/>
    <p:sldId id="258" r:id="rId9"/>
    <p:sldId id="261" r:id="rId10"/>
  </p:sldIdLst>
  <p:sldSz cx="6858000" cy="9906000" type="A4"/>
  <p:notesSz cx="6888163" cy="9623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2436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45573A-D884-41CC-B068-D75E95874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7623805-BE70-474D-8197-5F706DC7E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B4563BB-D689-4A1D-9987-5A00A3D8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5701973-B14E-4475-AE68-37DE57F7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2B6712-394D-4404-96AB-51628B34F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2FC0-57AB-4579-8F4C-4454F86A30E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8162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7D5964-9F0E-4ABB-92F3-A2F6A74AA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682885B-AA2A-452C-BE6E-C3BEB7360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5AFFBD-AC9B-47D2-8C95-D1CF1A8BD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87D7A6-3092-4BDB-ABF6-9C237425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A2BC39-3AC9-40F2-804B-3C6B4410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30C-6A65-4830-860A-92D803D44C8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2224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3630C35-F78A-48AD-BCA8-3F6AF5A24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8BB96EA-7FA7-490E-B1F7-C3891413C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B048EA7-E6A8-4A4E-9540-30A6A487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2E5FE7-4861-4C82-9EDA-FF5E7B14D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69669CB-6D75-4856-99D4-88E92D48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E4E86-1970-460D-99FB-6E0F346D2D6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4504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511139-3155-4517-9D74-BD04094C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1DE987-4644-4134-99A7-693288BDA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AE0E397-8B0C-4EFA-BAF2-CC65EF43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60ACC0-C071-4884-8222-ED81BF77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01FF30-8994-499E-84EC-4B04F236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F2227-5DA3-4124-9B53-B2F6C35BFC4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4168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0B9687-93A9-48DF-B91B-376A851A6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271F4C2-945F-4A85-8998-28E047029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D6E816-D04B-40C5-A643-2FAED053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054DF81-A379-400E-8C8A-7C7BEBBC4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FD658EB-D438-4E86-876B-684A83EC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9C257-B247-4FC0-97B9-0FF9F1F4583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6228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143CB8-4F59-44CA-8EB1-89355392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EEEA5D-C4AA-4538-9BBA-1E198548A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9505294-61CD-4B3B-8B03-33B8BD7CE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369DA5D-6D29-459B-95B9-5F287039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12AA4E-5D65-4C5A-8529-0F3090F1B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EC2BDC3-C84E-4EB8-8E80-21606EB8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841DE-A6EF-445D-8CA3-38DF1BCE072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3989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AF87C9-99B5-4FEE-B816-E0C73ED3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4DD4356-830B-4EAE-B844-0BBB32823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DD755C3-9363-451F-938C-143FA8C85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3E59AFA-8B5A-4C10-9FEF-1330E06EB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01DC557-508D-473D-83D8-C83F3FB46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8B6CA1D-1CCF-4913-877B-822AA66D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297C792-42AF-46D5-A320-08769D14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53E94A7-2B08-4CCB-AAAB-643513CA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A8A87-D12C-44C4-A3B5-61077B020B4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1052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CF599E-6B54-4688-BD8A-60A5E2D3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25F3A6B-0725-4C99-B56E-22833F51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4B703C6-A2D0-470B-857B-C6B1BFC8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1D7BCB6-33E5-4E92-8101-31AD356D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F6CB5-1F5B-4D8A-B1ED-E44C6CD92C6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5821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DD10341-B639-4EC0-9234-F0265A35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E9E6AD0-7994-4516-8EDC-9012CA85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7C52088-D37B-4EF8-9BE7-420163AF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4CEF5-A637-4F5F-92F1-60DC7E2D39A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8671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54F688-CC21-4CD0-9D61-1E5BFD390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A0A1B5-6127-4241-8CA6-C69B1AA1A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090C66B-FCA5-4051-920F-459DEA59E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57BBC13-C5F1-43C9-9720-10B96BD7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40EBF4-B502-426C-BECA-7DB9C725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E56309B-E19A-4989-9498-5096A82A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4636A-4650-4524-B87A-00A26AB95C1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59911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C8EE66-7566-4359-9307-0F3E79C2F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4190FF8-C687-442E-B119-44DA2F97F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588F999-8BFE-42BF-8EB1-79CC95E67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A9303EC-7CCD-4970-BC1B-F456F97C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239D0FE-4B26-4697-BC6C-B97227B9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0833159-2F26-4BBA-8615-883F5D01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14EAA-9D76-4065-86CF-C1FDC4CE31F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7198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E5CC9E-5316-444C-BC05-EE5552C50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C2487E-FB4A-473F-9AF7-15273ECEC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416706-4CCC-4A08-A31B-1EDFA9DA92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AC0DBC-18E5-4B4A-AF7C-722A68FD84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EFE4D9-513F-4A23-9404-0C8E60AC9B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28EB2B-C5ED-4B10-A0EE-87576D747E05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2F0C803D-3C21-4FFB-A692-326BEDD79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506413"/>
            <a:ext cx="4953000" cy="8942387"/>
          </a:xfrm>
        </p:spPr>
        <p:txBody>
          <a:bodyPr lIns="0" tIns="0" rIns="0" bIns="0"/>
          <a:lstStyle/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endParaRPr lang="el-GR" altLang="el-GR" sz="1000" dirty="0">
              <a:solidFill>
                <a:srgbClr val="00FF00"/>
              </a:solidFill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ΧΧΧΧΧΧ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ΧΧΧΧΧΧ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ΧΧΧΧΧΧ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ΧΧΧΧΧΧ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ΧΧΧΧΧΧ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ΧΧΧΧΧΧ</a:t>
            </a:r>
            <a:endParaRPr lang="el-GR" altLang="el-GR" sz="1000" dirty="0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1E28FF3-ECA6-4A6B-A70A-BD6255EBD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13" y="50800"/>
            <a:ext cx="2695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1600">
                <a:solidFill>
                  <a:schemeClr val="accent2"/>
                </a:solidFill>
              </a:rPr>
              <a:t>Tύπος X Σελίδα Ερεθισμάτων </a:t>
            </a:r>
          </a:p>
        </p:txBody>
      </p:sp>
    </p:spTree>
    <p:extLst>
      <p:ext uri="{BB962C8B-B14F-4D97-AF65-F5344CB8AC3E}">
        <p14:creationId xmlns:p14="http://schemas.microsoft.com/office/powerpoint/2010/main" val="121546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2A11ED8-EF37-475C-8E40-E153A703A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506413"/>
            <a:ext cx="4953000" cy="8942387"/>
          </a:xfrm>
        </p:spPr>
        <p:txBody>
          <a:bodyPr lIns="0" tIns="0" rIns="0" bIns="0"/>
          <a:lstStyle/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endParaRPr lang="el-GR" altLang="el-GR" sz="1000" dirty="0">
              <a:solidFill>
                <a:srgbClr val="00FF00"/>
              </a:solidFill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ΚΑΦΕ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663300"/>
                </a:solidFill>
              </a:rPr>
              <a:t>ΚΟΚΚΙΝΟ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ΚΑΦΕ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ΚΑΦΕ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ΚΑΦΕ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FF00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ΚΟΚΚΙΝΟ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ΜΠΛΕ</a:t>
            </a:r>
            <a:endParaRPr lang="el-GR" altLang="el-GR" sz="1000" dirty="0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59D8342B-0A63-46CF-BEA8-E964A744E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912" y="0"/>
            <a:ext cx="14548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sz="1600" dirty="0" err="1">
                <a:solidFill>
                  <a:schemeClr val="accent2"/>
                </a:solidFill>
              </a:rPr>
              <a:t>Tύπος</a:t>
            </a:r>
            <a:r>
              <a:rPr lang="el-GR" altLang="el-GR" sz="1600" dirty="0">
                <a:solidFill>
                  <a:schemeClr val="accent2"/>
                </a:solidFill>
              </a:rPr>
              <a:t> X-Λ ΤΣ </a:t>
            </a:r>
          </a:p>
        </p:txBody>
      </p:sp>
    </p:spTree>
    <p:extLst>
      <p:ext uri="{BB962C8B-B14F-4D97-AF65-F5344CB8AC3E}">
        <p14:creationId xmlns:p14="http://schemas.microsoft.com/office/powerpoint/2010/main" val="154112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2A11ED8-EF37-475C-8E40-E153A703A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506413"/>
            <a:ext cx="4953000" cy="8942387"/>
          </a:xfrm>
        </p:spPr>
        <p:txBody>
          <a:bodyPr lIns="0" tIns="0" rIns="0" bIns="0"/>
          <a:lstStyle/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endParaRPr lang="el-GR" altLang="el-GR" sz="100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altLang="el-GR" sz="1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ΚΑΦΕ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ΠΡΑΣΙΝΟ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ΚΟΚΚΙΝΟ</a:t>
            </a:r>
            <a:r>
              <a:rPr lang="el-GR" altLang="el-G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l-GR" altLang="el-GR" sz="1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ΜΠΛΕ</a:t>
            </a:r>
            <a:endParaRPr lang="el-GR" altLang="el-G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59D8342B-0A63-46CF-BEA8-E964A744E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51" y="0"/>
            <a:ext cx="16263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sz="1600" dirty="0" err="1">
                <a:solidFill>
                  <a:schemeClr val="accent2"/>
                </a:solidFill>
              </a:rPr>
              <a:t>Tύπος</a:t>
            </a:r>
            <a:r>
              <a:rPr lang="el-GR" altLang="el-GR" sz="1600" dirty="0">
                <a:solidFill>
                  <a:schemeClr val="accent2"/>
                </a:solidFill>
              </a:rPr>
              <a:t> X-Λ ΤΣ-2 </a:t>
            </a:r>
          </a:p>
        </p:txBody>
      </p:sp>
    </p:spTree>
    <p:extLst>
      <p:ext uri="{BB962C8B-B14F-4D97-AF65-F5344CB8AC3E}">
        <p14:creationId xmlns:p14="http://schemas.microsoft.com/office/powerpoint/2010/main" val="407121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2A11ED8-EF37-475C-8E40-E153A703A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506413"/>
            <a:ext cx="4953000" cy="8942387"/>
          </a:xfrm>
        </p:spPr>
        <p:txBody>
          <a:bodyPr lIns="0" tIns="0" rIns="0" bIns="0"/>
          <a:lstStyle/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ΠΡΑΣΥΝΟ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ΚΑΦΑΙ</a:t>
            </a:r>
            <a:endParaRPr lang="el-GR" altLang="el-GR" sz="1000" dirty="0">
              <a:solidFill>
                <a:srgbClr val="00FF00"/>
              </a:solidFill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ΠΡΑΣΥΝΟ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ΚΑΦΑΙ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ΚΑΦΑΙ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663300"/>
                </a:solidFill>
              </a:rPr>
              <a:t>ΚΟΚΙΝΟ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ΜΠΛΑΙ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ΚΑΦΑΙ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ΠΡΑΣΥΝΟ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ΠΡΑΣΥΝΟ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ΜΠΛΑΙ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ΚΟΚΙΝΟ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ΠΡΑΣΥΝΟ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ΜΠΛΑΙ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ΠΡΑΣΥΝΟ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ΚΑΦΑΙ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ΚΑΦΑΙ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ΜΠΛΑΙ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FF00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ΜΠΛΑΙ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ΠΡΑΣΥΝΟ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ΚΑΦΑΙ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ΚΟΚΙΝΟ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ΚΑΦΑΙ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ΠΡΑΣΥΝΟ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ΜΠΛΑΙ</a:t>
            </a:r>
            <a:endParaRPr lang="el-GR" altLang="el-GR" sz="1000" dirty="0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59D8342B-0A63-46CF-BEA8-E964A744E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51" y="0"/>
            <a:ext cx="16263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sz="1600" dirty="0" err="1">
                <a:solidFill>
                  <a:schemeClr val="accent2"/>
                </a:solidFill>
              </a:rPr>
              <a:t>Tύπος</a:t>
            </a:r>
            <a:r>
              <a:rPr lang="el-GR" altLang="el-GR" sz="1600" dirty="0">
                <a:solidFill>
                  <a:schemeClr val="accent2"/>
                </a:solidFill>
              </a:rPr>
              <a:t> X-Λ ΤΣ-3 </a:t>
            </a:r>
          </a:p>
        </p:txBody>
      </p:sp>
    </p:spTree>
    <p:extLst>
      <p:ext uri="{BB962C8B-B14F-4D97-AF65-F5344CB8AC3E}">
        <p14:creationId xmlns:p14="http://schemas.microsoft.com/office/powerpoint/2010/main" val="65059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227EF4A-C19A-4729-83A1-1EA507530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506413"/>
            <a:ext cx="4953000" cy="8942387"/>
          </a:xfrm>
        </p:spPr>
        <p:txBody>
          <a:bodyPr lIns="0" tIns="0" rIns="0" bIns="0"/>
          <a:lstStyle/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endParaRPr lang="el-GR" altLang="el-GR" sz="1000" dirty="0">
              <a:solidFill>
                <a:srgbClr val="00FF00"/>
              </a:solidFill>
            </a:endParaRP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>
                <a:solidFill>
                  <a:srgbClr val="0000FF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>
                <a:solidFill>
                  <a:srgbClr val="FF00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endParaRPr lang="el-GR" altLang="el-GR" sz="1000" dirty="0"/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>
                <a:solidFill>
                  <a:srgbClr val="FF00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>
                <a:solidFill>
                  <a:srgbClr val="0000FF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>
                <a:solidFill>
                  <a:srgbClr val="00FF00"/>
                </a:solidFill>
              </a:rPr>
              <a:t>	</a:t>
            </a:r>
            <a:r>
              <a:rPr lang="el-GR" altLang="el-GR" sz="1000" dirty="0"/>
              <a:t>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8000"/>
                </a:solidFill>
              </a:rPr>
              <a:t>ΚΑΦΕ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663300"/>
                </a:solidFill>
              </a:rPr>
              <a:t>ΠΡΑΣΙΝΟ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0000FF"/>
                </a:solidFill>
              </a:rPr>
              <a:t>ΚΟΚΚΙΝΟ</a:t>
            </a:r>
            <a:r>
              <a:rPr lang="el-GR" altLang="el-GR" sz="1000" dirty="0"/>
              <a:t>		</a:t>
            </a:r>
            <a:r>
              <a:rPr lang="el-GR" altLang="el-GR" sz="1000" dirty="0">
                <a:solidFill>
                  <a:srgbClr val="FF0000"/>
                </a:solidFill>
              </a:rPr>
              <a:t>ΜΠΛΕ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EBD7401F-A933-4614-A24D-B3F5C26D2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134" y="0"/>
            <a:ext cx="1453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1600" dirty="0" err="1">
                <a:solidFill>
                  <a:schemeClr val="accent2"/>
                </a:solidFill>
              </a:rPr>
              <a:t>Tύπος</a:t>
            </a:r>
            <a:r>
              <a:rPr lang="el-GR" altLang="el-GR" sz="1600" dirty="0">
                <a:solidFill>
                  <a:schemeClr val="accent2"/>
                </a:solidFill>
              </a:rPr>
              <a:t> X-Λ ΣΣ </a:t>
            </a:r>
          </a:p>
        </p:txBody>
      </p:sp>
    </p:spTree>
    <p:extLst>
      <p:ext uri="{BB962C8B-B14F-4D97-AF65-F5344CB8AC3E}">
        <p14:creationId xmlns:p14="http://schemas.microsoft.com/office/powerpoint/2010/main" val="409183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59D8342B-0A63-46CF-BEA8-E964A744E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904" y="0"/>
            <a:ext cx="14947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1600" dirty="0" err="1">
                <a:solidFill>
                  <a:schemeClr val="accent2"/>
                </a:solidFill>
              </a:rPr>
              <a:t>Tύπος</a:t>
            </a:r>
            <a:r>
              <a:rPr lang="el-GR" altLang="el-GR" sz="1600" dirty="0">
                <a:solidFill>
                  <a:schemeClr val="accent2"/>
                </a:solidFill>
              </a:rPr>
              <a:t> X-Λ ΟΛ 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D132AAE-2F4F-457C-80BC-A1CFCD616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28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42C58FD-50F7-446F-BC7A-BD5E728E4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831851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4B6BE19D-9F6A-40F0-88C8-01575FC59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751305"/>
              </p:ext>
            </p:extLst>
          </p:nvPr>
        </p:nvGraphicFramePr>
        <p:xfrm>
          <a:off x="784225" y="827088"/>
          <a:ext cx="5224463" cy="852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3" imgW="5283160" imgH="8624960" progId="Word.Document.12">
                  <p:embed/>
                </p:oleObj>
              </mc:Choice>
              <mc:Fallback>
                <p:oleObj name="Document" r:id="rId3" imgW="5283160" imgH="8624960" progId="Word.Document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827088"/>
                        <a:ext cx="5224463" cy="852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59D8342B-0A63-46CF-BEA8-E964A744E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904" y="0"/>
            <a:ext cx="15972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1600" dirty="0" err="1">
                <a:solidFill>
                  <a:schemeClr val="accent2"/>
                </a:solidFill>
              </a:rPr>
              <a:t>Tύπος</a:t>
            </a:r>
            <a:r>
              <a:rPr lang="el-GR" altLang="el-GR" sz="1600" dirty="0">
                <a:solidFill>
                  <a:schemeClr val="accent2"/>
                </a:solidFill>
              </a:rPr>
              <a:t> X-Λ ΟΛ 2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D132AAE-2F4F-457C-80BC-A1CFCD616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28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42C58FD-50F7-446F-BC7A-BD5E728E4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831851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4B6BE19D-9F6A-40F0-88C8-01575FC59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365619"/>
              </p:ext>
            </p:extLst>
          </p:nvPr>
        </p:nvGraphicFramePr>
        <p:xfrm>
          <a:off x="784225" y="827088"/>
          <a:ext cx="4978400" cy="815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3" imgW="5283160" imgH="8650197" progId="Word.Document.12">
                  <p:embed/>
                </p:oleObj>
              </mc:Choice>
              <mc:Fallback>
                <p:oleObj name="Document" r:id="rId3" imgW="5283160" imgH="8650197" progId="Word.Document.12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4B6BE19D-9F6A-40F0-88C8-01575FC594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827088"/>
                        <a:ext cx="4978400" cy="815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763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59D8342B-0A63-46CF-BEA8-E964A744E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0368" y="0"/>
            <a:ext cx="1477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1600" dirty="0" err="1">
                <a:solidFill>
                  <a:schemeClr val="accent2"/>
                </a:solidFill>
              </a:rPr>
              <a:t>Tύπος</a:t>
            </a:r>
            <a:r>
              <a:rPr lang="el-GR" altLang="el-GR" sz="1600" dirty="0">
                <a:solidFill>
                  <a:schemeClr val="accent2"/>
                </a:solidFill>
              </a:rPr>
              <a:t> X-Λ ΣΛ 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D132AAE-2F4F-457C-80BC-A1CFCD616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28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0D2B6BC0-16B0-47F4-ABBA-246FB8A2D5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0728" y="609600"/>
          <a:ext cx="5276850" cy="929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3" imgW="5275516" imgH="9307805" progId="Word.Document.12">
                  <p:embed/>
                </p:oleObj>
              </mc:Choice>
              <mc:Fallback>
                <p:oleObj name="Document" r:id="rId3" imgW="5275516" imgH="9307805" progId="Word.Document.12">
                  <p:embed/>
                  <p:pic>
                    <p:nvPicPr>
                      <p:cNvPr id="4" name="Αντικείμενο 3">
                        <a:extLst>
                          <a:ext uri="{FF2B5EF4-FFF2-40B4-BE49-F238E27FC236}">
                            <a16:creationId xmlns:a16="http://schemas.microsoft.com/office/drawing/2014/main" id="{0D2B6BC0-16B0-47F4-ABBA-246FB8A2D5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728" y="609600"/>
                        <a:ext cx="5276850" cy="929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897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FF824A5-71F4-4157-B4AB-15B464E2A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506413"/>
            <a:ext cx="4953000" cy="8942387"/>
          </a:xfrm>
        </p:spPr>
        <p:txBody>
          <a:bodyPr lIns="0" tIns="0" rIns="0" bIns="0"/>
          <a:lstStyle/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ΜΠΛΕ		ΠΡΑΣΙΝΟ		ΚΟΚΚΙΝΟ		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ΠΡΑΣΙΝΟ		ΜΠΛΕ		ΠΡΑΣΙΝΟ		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ΚΟΚΚΙΝΟ		ΚΟΚΚΙΝΟ		ΜΠΛΕ		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ΚΑΦΕ		ΜΠΛΕ		ΚΑΦΕ		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ΠΡΑΣΙΝΟ		ΚΑΦΕ		ΚΟΚΚΙΝΟ		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ΜΠΛΕ		ΚΟΚΚΙΝΟ		ΚΑΦΕ		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ΚΟΚΚΙΝΟ		ΠΡΑΣΙΝΟ		ΜΠΛΕ		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ΚΑΦΕ		ΚΑΦΕ		ΚΑΦΕ		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ΚΟΚΚΙΝΟ		ΠΡΑΣΙΝΟ		ΚΟΚΚΙΝΟ		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ΜΠΛΕ		ΜΠΛΕ		ΜΠΛΕ		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ΚΟΚΚΙΝΟ		ΚΟΚΚΙΝΟ		ΚΟΚΚΙΝΟ		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ΚΑΦΕ		ΚΑΦΕ		ΚΑΦΕ		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ΜΠΛΕ		ΠΡΑΣΙΝΟ		ΜΠΛΕ		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ΚΑΦΕ		ΚΟΚΚΙΝΟ		ΠΡΑΣΙΝΟ		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ΚΟΚΚΙΝΟ		ΜΠΛΕ		ΚΑΦΕ		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ΜΠΛΕ		ΠΡΑΣΙΝΟ		ΜΠΛΕ		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ΠΡΑΣΙΝΟ		ΚΟΚΚΙΝΟ		ΚΑΦΕ		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ΚΑΦΕ		ΠΡΑΣΙΝΟ		ΜΠΛΕ		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ΠΡΑΣΙΝΟ		ΜΠΛΕ		ΚΟΚΚΙΝΟ		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ΚΑΦΕ		ΚΑΦΕ		ΠΡΑΣΙΝΟ		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ΚΟΚΚΙΝΟ		ΠΡΑΣΙΝΟ		ΜΠΛΕ		ΚΑΦΕ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ΜΠΛΕ		ΚΟΚΚΙΝΟ		ΠΡΑΣΙΝΟ		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ΚΟΚΚΙΝΟ		ΚΑΦΕ		ΜΠΛΕ		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ΚΑΦΕ		ΜΠΛΕ		ΠΡΑΣΙΝΟ		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ΚΟΚΚΙΝΟ		ΚΑΦΕ		ΚΟΚΚΙΝΟ		ΜΠΛΕ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ΚΑΦΕ		ΚΟΚΚΙΝΟ		ΠΡΑΣΙΝΟ		ΠΡΑΣΙΝΟ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ΠΡΑΣΙΝΟ		ΚΑΦΕ		ΚΑΦΕ		ΚΟΚΚΙΝΟ</a:t>
            </a:r>
          </a:p>
          <a:p>
            <a:pPr defTabSz="669925">
              <a:lnSpc>
                <a:spcPct val="190000"/>
              </a:lnSpc>
              <a:buFontTx/>
              <a:buNone/>
            </a:pPr>
            <a:r>
              <a:rPr lang="el-GR" altLang="el-GR" sz="1000" dirty="0">
                <a:solidFill>
                  <a:srgbClr val="000000"/>
                </a:solidFill>
              </a:rPr>
              <a:t>ΚΑΦΕ		ΠΡΑΣΙΝΟ		ΚΟΚΚΙΝΟ		ΜΠΛΕ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CE3B78E-58A5-42FA-8DC3-B976A1707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13" y="50800"/>
            <a:ext cx="27869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1600" dirty="0" err="1"/>
              <a:t>Tύπος</a:t>
            </a:r>
            <a:r>
              <a:rPr lang="el-GR" altLang="el-GR" sz="1600" dirty="0"/>
              <a:t> Αν Σελίδα Ερεθισμάτων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245</TotalTime>
  <Words>1710</Words>
  <Application>Microsoft Office PowerPoint</Application>
  <PresentationFormat>Χαρτί Α4 (210x297 χιλ.)</PresentationFormat>
  <Paragraphs>177</Paragraphs>
  <Slides>9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Blank Presentation</vt:lpstr>
      <vt:lpstr>Έγγραφο του Microsoft Word</vt:lpstr>
      <vt:lpstr>Document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SOKRATIS G. PAPAGEORGIOU</dc:creator>
  <cp:lastModifiedBy>Alexandra Economou</cp:lastModifiedBy>
  <cp:revision>20</cp:revision>
  <cp:lastPrinted>1999-10-20T19:34:42Z</cp:lastPrinted>
  <dcterms:created xsi:type="dcterms:W3CDTF">1999-01-25T20:32:02Z</dcterms:created>
  <dcterms:modified xsi:type="dcterms:W3CDTF">2021-03-11T15:49:29Z</dcterms:modified>
</cp:coreProperties>
</file>