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6" d="100"/>
          <a:sy n="86" d="100"/>
        </p:scale>
        <p:origin x="270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2D8F64-12BF-DA16-8FA5-B239851F39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Kostis </a:t>
            </a:r>
            <a:r>
              <a:rPr lang="en-US" dirty="0" err="1"/>
              <a:t>Palamas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F287ABA-4395-A61E-68A2-8AD6973C20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1859-1943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747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494630-A27D-0839-D60A-1CD1A93E5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Palamas</a:t>
            </a: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D53CFCE-B26A-1F12-7674-1AA785DB86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en-US" dirty="0"/>
              <a:t>A central figure of the Greek literary generation of the 1880s and one of the cofounders of the so-called New Athenian School (or </a:t>
            </a:r>
            <a:r>
              <a:rPr lang="en-US" dirty="0" err="1"/>
              <a:t>Palamian</a:t>
            </a:r>
            <a:r>
              <a:rPr lang="en-US" dirty="0"/>
              <a:t> School, or Second Athenian School) along with Georgios </a:t>
            </a:r>
            <a:r>
              <a:rPr lang="en-US" dirty="0" err="1"/>
              <a:t>Drosinis</a:t>
            </a:r>
            <a:r>
              <a:rPr lang="en-US" dirty="0"/>
              <a:t> and Ioannis </a:t>
            </a:r>
            <a:r>
              <a:rPr lang="en-US" dirty="0" err="1"/>
              <a:t>Polemis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He wrote the words to the Olympic Hymn (first performed at the 1896 Summer Olympics, the first modern Olympic Games).</a:t>
            </a:r>
            <a:endParaRPr lang="el-GR" dirty="0"/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C71F704F-1192-3D8B-0949-81A0AFCD509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29350" y="2848769"/>
            <a:ext cx="19050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8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E4E827-196D-AE7F-C8CA-9CAAC92A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Palamas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94AE8F-7BD8-71CD-E3DE-7E65A7F37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Born in Patras and educated in </a:t>
            </a:r>
            <a:r>
              <a:rPr lang="en-US" dirty="0" err="1"/>
              <a:t>Mesolonghi</a:t>
            </a:r>
            <a:r>
              <a:rPr lang="en-US" dirty="0"/>
              <a:t>.</a:t>
            </a:r>
          </a:p>
          <a:p>
            <a:r>
              <a:rPr lang="en-US" dirty="0"/>
              <a:t>He was enrolled at the School of Law, Economics and Political Sciences of the University of Athens, but he soon abandoned his studies.</a:t>
            </a:r>
          </a:p>
          <a:p>
            <a:r>
              <a:rPr lang="en-US" dirty="0"/>
              <a:t>He held an administrative post at the University of Athens between 1897 and 1926. Worked as a journalist.</a:t>
            </a:r>
          </a:p>
          <a:p>
            <a:r>
              <a:rPr lang="en-US" dirty="0"/>
              <a:t>Nominated for the Nobel Prize.</a:t>
            </a:r>
          </a:p>
          <a:p>
            <a:r>
              <a:rPr lang="en-US" dirty="0"/>
              <a:t>He died on 27 February 1943, during the Axis occupation of Greece in World War II. </a:t>
            </a:r>
          </a:p>
          <a:p>
            <a:r>
              <a:rPr lang="en-US" dirty="0"/>
              <a:t>His funeral at the First Cemetery of Athens on the next day became a major symbolic event of the Greek resistance against the occupation.\</a:t>
            </a:r>
          </a:p>
          <a:p>
            <a:r>
              <a:rPr lang="en-US" dirty="0"/>
              <a:t>The old administration building of the University of Athens, in central Athens, where his office was located, is now dedicated to him as the "Kostis </a:t>
            </a:r>
            <a:r>
              <a:rPr lang="en-US" dirty="0" err="1"/>
              <a:t>Palamas</a:t>
            </a:r>
            <a:r>
              <a:rPr lang="en-US" dirty="0"/>
              <a:t> Building“.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226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BD19F5-610A-B3D5-4A13-47AEC5F1C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Olympic Hymn</a:t>
            </a:r>
            <a:endParaRPr lang="el-GR" dirty="0"/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DA24FD9E-D172-8EA7-CFB2-A3363BBD7D3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98201" y="2160588"/>
            <a:ext cx="2742386" cy="3881437"/>
          </a:xfrm>
          <a:prstGeom prst="rect">
            <a:avLst/>
          </a:prstGeom>
        </p:spPr>
      </p:pic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9D5A2975-1097-7F7E-D030-5185FC76D2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dirty="0"/>
              <a:t>Αρχαίο Πνεύμα αθάνατο, αγνέ πατέρα</a:t>
            </a:r>
          </a:p>
          <a:p>
            <a:pPr marL="0" indent="0">
              <a:buNone/>
            </a:pPr>
            <a:r>
              <a:rPr lang="el-GR" dirty="0"/>
              <a:t>του ωραίου, του μεγάλου και του αληθινού,</a:t>
            </a:r>
          </a:p>
          <a:p>
            <a:pPr marL="0" indent="0">
              <a:buNone/>
            </a:pPr>
            <a:r>
              <a:rPr lang="el-GR" dirty="0" err="1"/>
              <a:t>Κατέβα</a:t>
            </a:r>
            <a:r>
              <a:rPr lang="el-GR" dirty="0"/>
              <a:t>, φανερώσου κι άστραψε εδώ πέρα</a:t>
            </a:r>
          </a:p>
          <a:p>
            <a:pPr marL="0" indent="0">
              <a:buNone/>
            </a:pPr>
            <a:r>
              <a:rPr lang="el-GR" dirty="0"/>
              <a:t>στη δόξα της δικής σου γης και τ' ουρανού.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Στο δρόμο και στο πάλεμα και στο λιθάρι</a:t>
            </a:r>
          </a:p>
          <a:p>
            <a:pPr marL="0" indent="0">
              <a:buNone/>
            </a:pPr>
            <a:r>
              <a:rPr lang="el-GR" dirty="0"/>
              <a:t>Στων ευγενών αγώνων λάμψε την ορμή</a:t>
            </a:r>
          </a:p>
          <a:p>
            <a:pPr marL="0" indent="0">
              <a:buNone/>
            </a:pPr>
            <a:r>
              <a:rPr lang="el-GR" dirty="0"/>
              <a:t>Και με το αμάραντο στεφάνωσε κλωνάρι</a:t>
            </a:r>
          </a:p>
          <a:p>
            <a:pPr marL="0" indent="0">
              <a:buNone/>
            </a:pPr>
            <a:r>
              <a:rPr lang="el-GR" dirty="0"/>
              <a:t>και σιδερένιο πλάσε και άξιο το κορμί.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Κάμποι, βουνά και θάλασσες φέγγουνε μαζί σου</a:t>
            </a:r>
          </a:p>
          <a:p>
            <a:pPr marL="0" indent="0">
              <a:buNone/>
            </a:pPr>
            <a:r>
              <a:rPr lang="el-GR" dirty="0"/>
              <a:t>σαν ένας </a:t>
            </a:r>
            <a:r>
              <a:rPr lang="el-GR" dirty="0" err="1"/>
              <a:t>λευκοπόρφυρος</a:t>
            </a:r>
            <a:r>
              <a:rPr lang="el-GR" dirty="0"/>
              <a:t> μέγας ναός.</a:t>
            </a:r>
          </a:p>
          <a:p>
            <a:pPr marL="0" indent="0">
              <a:buNone/>
            </a:pPr>
            <a:r>
              <a:rPr lang="el-GR" dirty="0"/>
              <a:t>Και τρέχει στο ναό εδώ προσκυνητής σου</a:t>
            </a:r>
          </a:p>
          <a:p>
            <a:pPr marL="0" indent="0">
              <a:buNone/>
            </a:pPr>
            <a:r>
              <a:rPr lang="el-GR" dirty="0"/>
              <a:t>Αρχαίο Πνεύμα αθάνατο, κάθε λαός. </a:t>
            </a:r>
          </a:p>
        </p:txBody>
      </p:sp>
    </p:spTree>
    <p:extLst>
      <p:ext uri="{BB962C8B-B14F-4D97-AF65-F5344CB8AC3E}">
        <p14:creationId xmlns:p14="http://schemas.microsoft.com/office/powerpoint/2010/main" val="40805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BF38C5-FDB1-FE6B-E1E1-54BD7D87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Olympic Hymn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300730-0423-08FE-B2C8-42B70F2E3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O Ancient Spirit immortal, pure father</a:t>
            </a:r>
          </a:p>
          <a:p>
            <a:pPr marL="0" indent="0">
              <a:buNone/>
            </a:pPr>
            <a:r>
              <a:rPr lang="en-US" dirty="0"/>
              <a:t>of the beautiful, the great and the true,</a:t>
            </a:r>
          </a:p>
          <a:p>
            <a:pPr marL="0" indent="0">
              <a:buNone/>
            </a:pPr>
            <a:r>
              <a:rPr lang="en-US" dirty="0"/>
              <a:t>Descend, appear, and sparkle over here</a:t>
            </a:r>
          </a:p>
          <a:p>
            <a:pPr marL="0" indent="0">
              <a:buNone/>
            </a:pPr>
            <a:r>
              <a:rPr lang="en-US" dirty="0"/>
              <a:t>to the glory of thine own earth and heaven.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 running and at wrestling and at throwing,</a:t>
            </a:r>
          </a:p>
          <a:p>
            <a:pPr marL="0" indent="0">
              <a:buNone/>
            </a:pPr>
            <a:r>
              <a:rPr lang="en-US" dirty="0"/>
              <a:t>shine in the momentum of noble contests,</a:t>
            </a:r>
          </a:p>
          <a:p>
            <a:pPr marL="0" indent="0">
              <a:buNone/>
            </a:pPr>
            <a:r>
              <a:rPr lang="en-US" dirty="0"/>
              <a:t>and crown with the unfading branch,</a:t>
            </a:r>
          </a:p>
          <a:p>
            <a:pPr marL="0" indent="0">
              <a:buNone/>
            </a:pPr>
            <a:r>
              <a:rPr lang="en-US" dirty="0"/>
              <a:t>and make the body worthy and ironlike.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Plains, mountains and seas shine with thee</a:t>
            </a:r>
          </a:p>
          <a:p>
            <a:pPr marL="0" indent="0">
              <a:buNone/>
            </a:pPr>
            <a:r>
              <a:rPr lang="en-US" dirty="0"/>
              <a:t>like a great white-purple temple.</a:t>
            </a:r>
          </a:p>
          <a:p>
            <a:pPr marL="0" indent="0">
              <a:buNone/>
            </a:pPr>
            <a:r>
              <a:rPr lang="en-US" dirty="0"/>
              <a:t>And thy pilgrim is running to this here </a:t>
            </a:r>
            <a:r>
              <a:rPr lang="en-US"/>
              <a:t>temple,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 Ancient Spirit immortal, of every people.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7498128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396</Words>
  <Application>Microsoft Office PowerPoint</Application>
  <PresentationFormat>Ευρεία οθόνη</PresentationFormat>
  <Paragraphs>43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Όψη</vt:lpstr>
      <vt:lpstr>Kostis Palamas</vt:lpstr>
      <vt:lpstr>Palamas</vt:lpstr>
      <vt:lpstr>Palamas</vt:lpstr>
      <vt:lpstr>Olympic Hymn</vt:lpstr>
      <vt:lpstr>Olympic Hymn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Vasiliki Kousoulini</dc:creator>
  <cp:lastModifiedBy>Vasiliki Kousoulini</cp:lastModifiedBy>
  <cp:revision>1</cp:revision>
  <dcterms:created xsi:type="dcterms:W3CDTF">2025-10-13T05:16:15Z</dcterms:created>
  <dcterms:modified xsi:type="dcterms:W3CDTF">2025-10-13T05:26:42Z</dcterms:modified>
</cp:coreProperties>
</file>