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20" r:id="rId4"/>
    <p:sldId id="258" r:id="rId5"/>
    <p:sldId id="307" r:id="rId6"/>
    <p:sldId id="308" r:id="rId7"/>
    <p:sldId id="309" r:id="rId8"/>
    <p:sldId id="310" r:id="rId9"/>
    <p:sldId id="311" r:id="rId10"/>
    <p:sldId id="259" r:id="rId11"/>
    <p:sldId id="262" r:id="rId12"/>
    <p:sldId id="263" r:id="rId13"/>
    <p:sldId id="264" r:id="rId14"/>
    <p:sldId id="265" r:id="rId15"/>
    <p:sldId id="266" r:id="rId16"/>
    <p:sldId id="267" r:id="rId17"/>
    <p:sldId id="268" r:id="rId18"/>
    <p:sldId id="269" r:id="rId19"/>
    <p:sldId id="270" r:id="rId20"/>
    <p:sldId id="278" r:id="rId21"/>
    <p:sldId id="271" r:id="rId22"/>
    <p:sldId id="272" r:id="rId23"/>
    <p:sldId id="273" r:id="rId24"/>
    <p:sldId id="274" r:id="rId25"/>
    <p:sldId id="275" r:id="rId26"/>
    <p:sldId id="276" r:id="rId27"/>
    <p:sldId id="260"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277" r:id="rId55"/>
    <p:sldId id="305" r:id="rId56"/>
    <p:sldId id="306" r:id="rId57"/>
    <p:sldId id="261" r:id="rId58"/>
    <p:sldId id="314" r:id="rId59"/>
    <p:sldId id="315" r:id="rId60"/>
    <p:sldId id="316" r:id="rId61"/>
    <p:sldId id="317" r:id="rId62"/>
    <p:sldId id="318" r:id="rId63"/>
    <p:sldId id="319" r:id="rId64"/>
    <p:sldId id="324" r:id="rId65"/>
    <p:sldId id="331" r:id="rId66"/>
    <p:sldId id="325" r:id="rId67"/>
    <p:sldId id="326" r:id="rId68"/>
    <p:sldId id="327" r:id="rId69"/>
    <p:sldId id="328" r:id="rId70"/>
    <p:sldId id="329" r:id="rId71"/>
    <p:sldId id="330" r:id="rId72"/>
    <p:sldId id="313" r:id="rId73"/>
    <p:sldId id="321" r:id="rId74"/>
    <p:sldId id="322" r:id="rId75"/>
    <p:sldId id="323" r:id="rId76"/>
    <p:sldId id="312" r:id="rId77"/>
    <p:sldId id="332"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660"/>
  </p:normalViewPr>
  <p:slideViewPr>
    <p:cSldViewPr snapToGrid="0">
      <p:cViewPr>
        <p:scale>
          <a:sx n="86" d="100"/>
          <a:sy n="86" d="100"/>
        </p:scale>
        <p:origin x="270"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siliki Kousoulini" userId="27d6ad4fd7685091" providerId="LiveId" clId="{32F381D2-874E-4EA9-86FC-6E84D619C799}"/>
    <pc:docChg chg="undo custSel addSld delSld modSld">
      <pc:chgData name="Vasiliki Kousoulini" userId="27d6ad4fd7685091" providerId="LiveId" clId="{32F381D2-874E-4EA9-86FC-6E84D619C799}" dt="2025-11-11T06:42:28.045" v="5162" actId="123"/>
      <pc:docMkLst>
        <pc:docMk/>
      </pc:docMkLst>
      <pc:sldChg chg="modSp mod">
        <pc:chgData name="Vasiliki Kousoulini" userId="27d6ad4fd7685091" providerId="LiveId" clId="{32F381D2-874E-4EA9-86FC-6E84D619C799}" dt="2025-11-11T05:29:58.704" v="4869" actId="113"/>
        <pc:sldMkLst>
          <pc:docMk/>
          <pc:sldMk cId="1797795068" sldId="258"/>
        </pc:sldMkLst>
        <pc:spChg chg="mod">
          <ac:chgData name="Vasiliki Kousoulini" userId="27d6ad4fd7685091" providerId="LiveId" clId="{32F381D2-874E-4EA9-86FC-6E84D619C799}" dt="2025-11-01T07:42:09.263" v="2435" actId="20577"/>
          <ac:spMkLst>
            <pc:docMk/>
            <pc:sldMk cId="1797795068" sldId="258"/>
            <ac:spMk id="2" creationId="{D3BA3153-9327-046E-FFF8-3256CBBEC1AC}"/>
          </ac:spMkLst>
        </pc:spChg>
        <pc:spChg chg="mod">
          <ac:chgData name="Vasiliki Kousoulini" userId="27d6ad4fd7685091" providerId="LiveId" clId="{32F381D2-874E-4EA9-86FC-6E84D619C799}" dt="2025-11-11T05:29:58.704" v="4869" actId="113"/>
          <ac:spMkLst>
            <pc:docMk/>
            <pc:sldMk cId="1797795068" sldId="258"/>
            <ac:spMk id="3" creationId="{01A59818-2628-14C2-8EE2-9681C8F2408C}"/>
          </ac:spMkLst>
        </pc:spChg>
      </pc:sldChg>
      <pc:sldChg chg="modSp mod">
        <pc:chgData name="Vasiliki Kousoulini" userId="27d6ad4fd7685091" providerId="LiveId" clId="{32F381D2-874E-4EA9-86FC-6E84D619C799}" dt="2025-11-11T05:42:43.654" v="4922" actId="113"/>
        <pc:sldMkLst>
          <pc:docMk/>
          <pc:sldMk cId="4193398180" sldId="259"/>
        </pc:sldMkLst>
        <pc:spChg chg="mod">
          <ac:chgData name="Vasiliki Kousoulini" userId="27d6ad4fd7685091" providerId="LiveId" clId="{32F381D2-874E-4EA9-86FC-6E84D619C799}" dt="2025-11-11T05:42:43.654" v="4922" actId="113"/>
          <ac:spMkLst>
            <pc:docMk/>
            <pc:sldMk cId="4193398180" sldId="259"/>
            <ac:spMk id="3" creationId="{47C138D6-4B60-DDAB-A95B-6221B619D8F4}"/>
          </ac:spMkLst>
        </pc:spChg>
      </pc:sldChg>
      <pc:sldChg chg="modSp mod">
        <pc:chgData name="Vasiliki Kousoulini" userId="27d6ad4fd7685091" providerId="LiveId" clId="{32F381D2-874E-4EA9-86FC-6E84D619C799}" dt="2025-11-11T06:16:22.903" v="5016" actId="113"/>
        <pc:sldMkLst>
          <pc:docMk/>
          <pc:sldMk cId="1931465179" sldId="260"/>
        </pc:sldMkLst>
        <pc:spChg chg="mod">
          <ac:chgData name="Vasiliki Kousoulini" userId="27d6ad4fd7685091" providerId="LiveId" clId="{32F381D2-874E-4EA9-86FC-6E84D619C799}" dt="2025-11-11T06:16:22.903" v="5016" actId="113"/>
          <ac:spMkLst>
            <pc:docMk/>
            <pc:sldMk cId="1931465179" sldId="260"/>
            <ac:spMk id="3" creationId="{D28A7E5D-5145-533D-C2DA-91C227BEE8EA}"/>
          </ac:spMkLst>
        </pc:spChg>
      </pc:sldChg>
      <pc:sldChg chg="modSp mod">
        <pc:chgData name="Vasiliki Kousoulini" userId="27d6ad4fd7685091" providerId="LiveId" clId="{32F381D2-874E-4EA9-86FC-6E84D619C799}" dt="2025-11-11T06:39:53.724" v="5156" actId="115"/>
        <pc:sldMkLst>
          <pc:docMk/>
          <pc:sldMk cId="731419355" sldId="261"/>
        </pc:sldMkLst>
        <pc:spChg chg="mod">
          <ac:chgData name="Vasiliki Kousoulini" userId="27d6ad4fd7685091" providerId="LiveId" clId="{32F381D2-874E-4EA9-86FC-6E84D619C799}" dt="2025-11-11T06:39:53.724" v="5156" actId="115"/>
          <ac:spMkLst>
            <pc:docMk/>
            <pc:sldMk cId="731419355" sldId="261"/>
            <ac:spMk id="3" creationId="{C3B96D4F-957E-BA19-3E7A-053D1C053EBA}"/>
          </ac:spMkLst>
        </pc:spChg>
      </pc:sldChg>
      <pc:sldChg chg="modSp mod">
        <pc:chgData name="Vasiliki Kousoulini" userId="27d6ad4fd7685091" providerId="LiveId" clId="{32F381D2-874E-4EA9-86FC-6E84D619C799}" dt="2025-11-11T05:43:49.401" v="4931" actId="113"/>
        <pc:sldMkLst>
          <pc:docMk/>
          <pc:sldMk cId="2621222335" sldId="262"/>
        </pc:sldMkLst>
        <pc:spChg chg="mod">
          <ac:chgData name="Vasiliki Kousoulini" userId="27d6ad4fd7685091" providerId="LiveId" clId="{32F381D2-874E-4EA9-86FC-6E84D619C799}" dt="2025-11-11T05:43:49.401" v="4931" actId="113"/>
          <ac:spMkLst>
            <pc:docMk/>
            <pc:sldMk cId="2621222335" sldId="262"/>
            <ac:spMk id="3" creationId="{83400E92-5C86-6867-775C-908A7C068A70}"/>
          </ac:spMkLst>
        </pc:spChg>
      </pc:sldChg>
      <pc:sldChg chg="modSp mod">
        <pc:chgData name="Vasiliki Kousoulini" userId="27d6ad4fd7685091" providerId="LiveId" clId="{32F381D2-874E-4EA9-86FC-6E84D619C799}" dt="2025-11-11T05:44:18.570" v="4935" actId="113"/>
        <pc:sldMkLst>
          <pc:docMk/>
          <pc:sldMk cId="2645313829" sldId="263"/>
        </pc:sldMkLst>
        <pc:spChg chg="mod">
          <ac:chgData name="Vasiliki Kousoulini" userId="27d6ad4fd7685091" providerId="LiveId" clId="{32F381D2-874E-4EA9-86FC-6E84D619C799}" dt="2025-11-11T05:44:18.570" v="4935" actId="113"/>
          <ac:spMkLst>
            <pc:docMk/>
            <pc:sldMk cId="2645313829" sldId="263"/>
            <ac:spMk id="3" creationId="{CFFB99F7-F1C7-D3FB-0345-202D949949F0}"/>
          </ac:spMkLst>
        </pc:spChg>
      </pc:sldChg>
      <pc:sldChg chg="modSp mod">
        <pc:chgData name="Vasiliki Kousoulini" userId="27d6ad4fd7685091" providerId="LiveId" clId="{32F381D2-874E-4EA9-86FC-6E84D619C799}" dt="2025-11-11T05:49:19.589" v="4942" actId="113"/>
        <pc:sldMkLst>
          <pc:docMk/>
          <pc:sldMk cId="1166322968" sldId="264"/>
        </pc:sldMkLst>
        <pc:spChg chg="mod">
          <ac:chgData name="Vasiliki Kousoulini" userId="27d6ad4fd7685091" providerId="LiveId" clId="{32F381D2-874E-4EA9-86FC-6E84D619C799}" dt="2025-11-11T05:49:19.589" v="4942" actId="113"/>
          <ac:spMkLst>
            <pc:docMk/>
            <pc:sldMk cId="1166322968" sldId="264"/>
            <ac:spMk id="3" creationId="{50803815-613A-27BA-0457-7013322AA79D}"/>
          </ac:spMkLst>
        </pc:spChg>
      </pc:sldChg>
      <pc:sldChg chg="modSp mod">
        <pc:chgData name="Vasiliki Kousoulini" userId="27d6ad4fd7685091" providerId="LiveId" clId="{32F381D2-874E-4EA9-86FC-6E84D619C799}" dt="2025-11-11T06:05:34.058" v="4944" actId="113"/>
        <pc:sldMkLst>
          <pc:docMk/>
          <pc:sldMk cId="1410617330" sldId="265"/>
        </pc:sldMkLst>
        <pc:spChg chg="mod">
          <ac:chgData name="Vasiliki Kousoulini" userId="27d6ad4fd7685091" providerId="LiveId" clId="{32F381D2-874E-4EA9-86FC-6E84D619C799}" dt="2025-11-11T06:05:34.058" v="4944" actId="113"/>
          <ac:spMkLst>
            <pc:docMk/>
            <pc:sldMk cId="1410617330" sldId="265"/>
            <ac:spMk id="4" creationId="{9D785996-8838-18D1-8A32-A41C274A0C0C}"/>
          </ac:spMkLst>
        </pc:spChg>
      </pc:sldChg>
      <pc:sldChg chg="modSp mod">
        <pc:chgData name="Vasiliki Kousoulini" userId="27d6ad4fd7685091" providerId="LiveId" clId="{32F381D2-874E-4EA9-86FC-6E84D619C799}" dt="2025-11-11T06:06:44.090" v="4950" actId="113"/>
        <pc:sldMkLst>
          <pc:docMk/>
          <pc:sldMk cId="3820787091" sldId="266"/>
        </pc:sldMkLst>
        <pc:spChg chg="mod">
          <ac:chgData name="Vasiliki Kousoulini" userId="27d6ad4fd7685091" providerId="LiveId" clId="{32F381D2-874E-4EA9-86FC-6E84D619C799}" dt="2025-11-11T06:06:44.090" v="4950" actId="113"/>
          <ac:spMkLst>
            <pc:docMk/>
            <pc:sldMk cId="3820787091" sldId="266"/>
            <ac:spMk id="3" creationId="{A5427A40-BF6A-EA20-F75F-BDC15CE83A14}"/>
          </ac:spMkLst>
        </pc:spChg>
      </pc:sldChg>
      <pc:sldChg chg="modSp mod">
        <pc:chgData name="Vasiliki Kousoulini" userId="27d6ad4fd7685091" providerId="LiveId" clId="{32F381D2-874E-4EA9-86FC-6E84D619C799}" dt="2025-11-11T06:07:51.681" v="4958" actId="113"/>
        <pc:sldMkLst>
          <pc:docMk/>
          <pc:sldMk cId="1752422085" sldId="267"/>
        </pc:sldMkLst>
        <pc:spChg chg="mod">
          <ac:chgData name="Vasiliki Kousoulini" userId="27d6ad4fd7685091" providerId="LiveId" clId="{32F381D2-874E-4EA9-86FC-6E84D619C799}" dt="2025-11-11T06:07:51.681" v="4958" actId="113"/>
          <ac:spMkLst>
            <pc:docMk/>
            <pc:sldMk cId="1752422085" sldId="267"/>
            <ac:spMk id="3" creationId="{45B8DA54-FB71-886D-D861-F5A01FAAA08F}"/>
          </ac:spMkLst>
        </pc:spChg>
      </pc:sldChg>
      <pc:sldChg chg="modSp mod">
        <pc:chgData name="Vasiliki Kousoulini" userId="27d6ad4fd7685091" providerId="LiveId" clId="{32F381D2-874E-4EA9-86FC-6E84D619C799}" dt="2025-11-11T06:08:20.769" v="4963" actId="20577"/>
        <pc:sldMkLst>
          <pc:docMk/>
          <pc:sldMk cId="1566473135" sldId="269"/>
        </pc:sldMkLst>
        <pc:spChg chg="mod">
          <ac:chgData name="Vasiliki Kousoulini" userId="27d6ad4fd7685091" providerId="LiveId" clId="{32F381D2-874E-4EA9-86FC-6E84D619C799}" dt="2025-11-11T06:08:20.769" v="4963" actId="20577"/>
          <ac:spMkLst>
            <pc:docMk/>
            <pc:sldMk cId="1566473135" sldId="269"/>
            <ac:spMk id="3" creationId="{CADBFAB6-F14C-113A-ADA1-5E34BECEAAE8}"/>
          </ac:spMkLst>
        </pc:spChg>
      </pc:sldChg>
      <pc:sldChg chg="modSp mod">
        <pc:chgData name="Vasiliki Kousoulini" userId="27d6ad4fd7685091" providerId="LiveId" clId="{32F381D2-874E-4EA9-86FC-6E84D619C799}" dt="2025-11-11T06:09:34.394" v="4975" actId="113"/>
        <pc:sldMkLst>
          <pc:docMk/>
          <pc:sldMk cId="2300956403" sldId="270"/>
        </pc:sldMkLst>
        <pc:spChg chg="mod">
          <ac:chgData name="Vasiliki Kousoulini" userId="27d6ad4fd7685091" providerId="LiveId" clId="{32F381D2-874E-4EA9-86FC-6E84D619C799}" dt="2025-11-11T06:09:34.394" v="4975" actId="113"/>
          <ac:spMkLst>
            <pc:docMk/>
            <pc:sldMk cId="2300956403" sldId="270"/>
            <ac:spMk id="3" creationId="{D60DF4BE-894B-7721-F1C9-D3B2844E99B1}"/>
          </ac:spMkLst>
        </pc:spChg>
      </pc:sldChg>
      <pc:sldChg chg="modSp mod">
        <pc:chgData name="Vasiliki Kousoulini" userId="27d6ad4fd7685091" providerId="LiveId" clId="{32F381D2-874E-4EA9-86FC-6E84D619C799}" dt="2025-11-11T06:11:56.959" v="4987" actId="113"/>
        <pc:sldMkLst>
          <pc:docMk/>
          <pc:sldMk cId="922843133" sldId="271"/>
        </pc:sldMkLst>
        <pc:spChg chg="mod">
          <ac:chgData name="Vasiliki Kousoulini" userId="27d6ad4fd7685091" providerId="LiveId" clId="{32F381D2-874E-4EA9-86FC-6E84D619C799}" dt="2025-11-11T06:11:56.959" v="4987" actId="113"/>
          <ac:spMkLst>
            <pc:docMk/>
            <pc:sldMk cId="922843133" sldId="271"/>
            <ac:spMk id="3" creationId="{B8BCB553-04FC-F920-7E64-02E325DFC7A8}"/>
          </ac:spMkLst>
        </pc:spChg>
      </pc:sldChg>
      <pc:sldChg chg="modSp mod">
        <pc:chgData name="Vasiliki Kousoulini" userId="27d6ad4fd7685091" providerId="LiveId" clId="{32F381D2-874E-4EA9-86FC-6E84D619C799}" dt="2025-11-11T06:12:47.909" v="4991" actId="113"/>
        <pc:sldMkLst>
          <pc:docMk/>
          <pc:sldMk cId="714235405" sldId="272"/>
        </pc:sldMkLst>
        <pc:spChg chg="mod">
          <ac:chgData name="Vasiliki Kousoulini" userId="27d6ad4fd7685091" providerId="LiveId" clId="{32F381D2-874E-4EA9-86FC-6E84D619C799}" dt="2025-11-11T06:12:47.909" v="4991" actId="113"/>
          <ac:spMkLst>
            <pc:docMk/>
            <pc:sldMk cId="714235405" sldId="272"/>
            <ac:spMk id="3" creationId="{758F5EB3-3B94-0844-37E7-F292A9127431}"/>
          </ac:spMkLst>
        </pc:spChg>
      </pc:sldChg>
      <pc:sldChg chg="modSp mod">
        <pc:chgData name="Vasiliki Kousoulini" userId="27d6ad4fd7685091" providerId="LiveId" clId="{32F381D2-874E-4EA9-86FC-6E84D619C799}" dt="2025-11-11T06:13:36.879" v="4997" actId="113"/>
        <pc:sldMkLst>
          <pc:docMk/>
          <pc:sldMk cId="2651046763" sldId="273"/>
        </pc:sldMkLst>
        <pc:spChg chg="mod">
          <ac:chgData name="Vasiliki Kousoulini" userId="27d6ad4fd7685091" providerId="LiveId" clId="{32F381D2-874E-4EA9-86FC-6E84D619C799}" dt="2025-11-11T06:13:36.879" v="4997" actId="113"/>
          <ac:spMkLst>
            <pc:docMk/>
            <pc:sldMk cId="2651046763" sldId="273"/>
            <ac:spMk id="3" creationId="{0A9A4CC8-A23A-E700-F1A8-9DBB791C7FB3}"/>
          </ac:spMkLst>
        </pc:spChg>
      </pc:sldChg>
      <pc:sldChg chg="modSp mod">
        <pc:chgData name="Vasiliki Kousoulini" userId="27d6ad4fd7685091" providerId="LiveId" clId="{32F381D2-874E-4EA9-86FC-6E84D619C799}" dt="2025-11-11T06:14:31.995" v="5004" actId="113"/>
        <pc:sldMkLst>
          <pc:docMk/>
          <pc:sldMk cId="2324322881" sldId="274"/>
        </pc:sldMkLst>
        <pc:spChg chg="mod">
          <ac:chgData name="Vasiliki Kousoulini" userId="27d6ad4fd7685091" providerId="LiveId" clId="{32F381D2-874E-4EA9-86FC-6E84D619C799}" dt="2025-11-11T06:14:31.995" v="5004" actId="113"/>
          <ac:spMkLst>
            <pc:docMk/>
            <pc:sldMk cId="2324322881" sldId="274"/>
            <ac:spMk id="3" creationId="{0F26701B-C9F6-4777-24BD-B1D5FB1E6CC7}"/>
          </ac:spMkLst>
        </pc:spChg>
      </pc:sldChg>
      <pc:sldChg chg="modSp mod">
        <pc:chgData name="Vasiliki Kousoulini" userId="27d6ad4fd7685091" providerId="LiveId" clId="{32F381D2-874E-4EA9-86FC-6E84D619C799}" dt="2025-11-11T06:15:08.617" v="5007" actId="113"/>
        <pc:sldMkLst>
          <pc:docMk/>
          <pc:sldMk cId="1673628936" sldId="275"/>
        </pc:sldMkLst>
        <pc:spChg chg="mod">
          <ac:chgData name="Vasiliki Kousoulini" userId="27d6ad4fd7685091" providerId="LiveId" clId="{32F381D2-874E-4EA9-86FC-6E84D619C799}" dt="2025-11-11T06:15:08.617" v="5007" actId="113"/>
          <ac:spMkLst>
            <pc:docMk/>
            <pc:sldMk cId="1673628936" sldId="275"/>
            <ac:spMk id="3" creationId="{4F057C5B-107A-2C9F-BBCB-A165A3D621C8}"/>
          </ac:spMkLst>
        </pc:spChg>
      </pc:sldChg>
      <pc:sldChg chg="modSp mod">
        <pc:chgData name="Vasiliki Kousoulini" userId="27d6ad4fd7685091" providerId="LiveId" clId="{32F381D2-874E-4EA9-86FC-6E84D619C799}" dt="2025-11-11T06:15:47.870" v="5011" actId="113"/>
        <pc:sldMkLst>
          <pc:docMk/>
          <pc:sldMk cId="1706434137" sldId="276"/>
        </pc:sldMkLst>
        <pc:spChg chg="mod">
          <ac:chgData name="Vasiliki Kousoulini" userId="27d6ad4fd7685091" providerId="LiveId" clId="{32F381D2-874E-4EA9-86FC-6E84D619C799}" dt="2025-11-11T06:15:47.870" v="5011" actId="113"/>
          <ac:spMkLst>
            <pc:docMk/>
            <pc:sldMk cId="1706434137" sldId="276"/>
            <ac:spMk id="3" creationId="{57FFB6A0-623A-1466-918D-D174A9BDE66A}"/>
          </ac:spMkLst>
        </pc:spChg>
      </pc:sldChg>
      <pc:sldChg chg="modSp mod">
        <pc:chgData name="Vasiliki Kousoulini" userId="27d6ad4fd7685091" providerId="LiveId" clId="{32F381D2-874E-4EA9-86FC-6E84D619C799}" dt="2025-11-11T06:37:50.625" v="5142" actId="113"/>
        <pc:sldMkLst>
          <pc:docMk/>
          <pc:sldMk cId="196284702" sldId="277"/>
        </pc:sldMkLst>
        <pc:spChg chg="mod">
          <ac:chgData name="Vasiliki Kousoulini" userId="27d6ad4fd7685091" providerId="LiveId" clId="{32F381D2-874E-4EA9-86FC-6E84D619C799}" dt="2025-11-11T06:37:50.625" v="5142" actId="113"/>
          <ac:spMkLst>
            <pc:docMk/>
            <pc:sldMk cId="196284702" sldId="277"/>
            <ac:spMk id="3" creationId="{F7099A6E-0BEF-5203-B95F-04F9293487DA}"/>
          </ac:spMkLst>
        </pc:spChg>
      </pc:sldChg>
      <pc:sldChg chg="modSp mod">
        <pc:chgData name="Vasiliki Kousoulini" userId="27d6ad4fd7685091" providerId="LiveId" clId="{32F381D2-874E-4EA9-86FC-6E84D619C799}" dt="2025-11-11T06:16:58.572" v="5021" actId="113"/>
        <pc:sldMkLst>
          <pc:docMk/>
          <pc:sldMk cId="1575059477" sldId="279"/>
        </pc:sldMkLst>
        <pc:spChg chg="mod">
          <ac:chgData name="Vasiliki Kousoulini" userId="27d6ad4fd7685091" providerId="LiveId" clId="{32F381D2-874E-4EA9-86FC-6E84D619C799}" dt="2025-11-11T06:16:58.572" v="5021" actId="113"/>
          <ac:spMkLst>
            <pc:docMk/>
            <pc:sldMk cId="1575059477" sldId="279"/>
            <ac:spMk id="3" creationId="{D2BCEBBF-FCA5-7648-5909-978815E19C33}"/>
          </ac:spMkLst>
        </pc:spChg>
      </pc:sldChg>
      <pc:sldChg chg="addSp delSp modSp new mod">
        <pc:chgData name="Vasiliki Kousoulini" userId="27d6ad4fd7685091" providerId="LiveId" clId="{32F381D2-874E-4EA9-86FC-6E84D619C799}" dt="2025-11-11T06:17:05.161" v="5022" actId="123"/>
        <pc:sldMkLst>
          <pc:docMk/>
          <pc:sldMk cId="2729798223" sldId="280"/>
        </pc:sldMkLst>
        <pc:spChg chg="mod">
          <ac:chgData name="Vasiliki Kousoulini" userId="27d6ad4fd7685091" providerId="LiveId" clId="{32F381D2-874E-4EA9-86FC-6E84D619C799}" dt="2025-10-31T11:53:01.849" v="201" actId="27636"/>
          <ac:spMkLst>
            <pc:docMk/>
            <pc:sldMk cId="2729798223" sldId="280"/>
            <ac:spMk id="2" creationId="{AED89078-0921-7486-F378-EB9EBFACBB29}"/>
          </ac:spMkLst>
        </pc:spChg>
        <pc:spChg chg="mod">
          <ac:chgData name="Vasiliki Kousoulini" userId="27d6ad4fd7685091" providerId="LiveId" clId="{32F381D2-874E-4EA9-86FC-6E84D619C799}" dt="2025-11-11T06:17:05.161" v="5022" actId="123"/>
          <ac:spMkLst>
            <pc:docMk/>
            <pc:sldMk cId="2729798223" sldId="280"/>
            <ac:spMk id="3" creationId="{3D5AF3EA-6B7C-7306-5D33-98A57235737B}"/>
          </ac:spMkLst>
        </pc:spChg>
        <pc:picChg chg="add mod">
          <ac:chgData name="Vasiliki Kousoulini" userId="27d6ad4fd7685091" providerId="LiveId" clId="{32F381D2-874E-4EA9-86FC-6E84D619C799}" dt="2025-10-31T11:54:20.657" v="202"/>
          <ac:picMkLst>
            <pc:docMk/>
            <pc:sldMk cId="2729798223" sldId="280"/>
            <ac:picMk id="5" creationId="{65D12C19-D232-FF90-35C5-262D91916E20}"/>
          </ac:picMkLst>
        </pc:picChg>
      </pc:sldChg>
      <pc:sldChg chg="modSp new mod">
        <pc:chgData name="Vasiliki Kousoulini" userId="27d6ad4fd7685091" providerId="LiveId" clId="{32F381D2-874E-4EA9-86FC-6E84D619C799}" dt="2025-11-11T06:17:15.714" v="5023" actId="123"/>
        <pc:sldMkLst>
          <pc:docMk/>
          <pc:sldMk cId="130605060" sldId="281"/>
        </pc:sldMkLst>
        <pc:spChg chg="mod">
          <ac:chgData name="Vasiliki Kousoulini" userId="27d6ad4fd7685091" providerId="LiveId" clId="{32F381D2-874E-4EA9-86FC-6E84D619C799}" dt="2025-10-31T11:54:34.080" v="205" actId="27636"/>
          <ac:spMkLst>
            <pc:docMk/>
            <pc:sldMk cId="130605060" sldId="281"/>
            <ac:spMk id="2" creationId="{918AC8AD-7C14-A847-BA38-CBE420449A5B}"/>
          </ac:spMkLst>
        </pc:spChg>
        <pc:spChg chg="mod">
          <ac:chgData name="Vasiliki Kousoulini" userId="27d6ad4fd7685091" providerId="LiveId" clId="{32F381D2-874E-4EA9-86FC-6E84D619C799}" dt="2025-11-11T06:17:15.714" v="5023" actId="123"/>
          <ac:spMkLst>
            <pc:docMk/>
            <pc:sldMk cId="130605060" sldId="281"/>
            <ac:spMk id="3" creationId="{E28A5673-E77B-04EF-1912-80D23359ECF0}"/>
          </ac:spMkLst>
        </pc:spChg>
      </pc:sldChg>
      <pc:sldChg chg="modSp new mod">
        <pc:chgData name="Vasiliki Kousoulini" userId="27d6ad4fd7685091" providerId="LiveId" clId="{32F381D2-874E-4EA9-86FC-6E84D619C799}" dt="2025-11-11T06:18:05.311" v="5024" actId="123"/>
        <pc:sldMkLst>
          <pc:docMk/>
          <pc:sldMk cId="1707177888" sldId="282"/>
        </pc:sldMkLst>
        <pc:spChg chg="mod">
          <ac:chgData name="Vasiliki Kousoulini" userId="27d6ad4fd7685091" providerId="LiveId" clId="{32F381D2-874E-4EA9-86FC-6E84D619C799}" dt="2025-10-31T12:05:30.914" v="369" actId="27636"/>
          <ac:spMkLst>
            <pc:docMk/>
            <pc:sldMk cId="1707177888" sldId="282"/>
            <ac:spMk id="2" creationId="{BD77F316-1AEB-13C2-999E-A75EA74B2A85}"/>
          </ac:spMkLst>
        </pc:spChg>
        <pc:spChg chg="mod">
          <ac:chgData name="Vasiliki Kousoulini" userId="27d6ad4fd7685091" providerId="LiveId" clId="{32F381D2-874E-4EA9-86FC-6E84D619C799}" dt="2025-11-11T06:18:05.311" v="5024" actId="123"/>
          <ac:spMkLst>
            <pc:docMk/>
            <pc:sldMk cId="1707177888" sldId="282"/>
            <ac:spMk id="3" creationId="{D31BB265-984F-0190-AC08-6283F79953D9}"/>
          </ac:spMkLst>
        </pc:spChg>
      </pc:sldChg>
      <pc:sldChg chg="modSp new mod">
        <pc:chgData name="Vasiliki Kousoulini" userId="27d6ad4fd7685091" providerId="LiveId" clId="{32F381D2-874E-4EA9-86FC-6E84D619C799}" dt="2025-11-11T06:18:43.916" v="5027" actId="113"/>
        <pc:sldMkLst>
          <pc:docMk/>
          <pc:sldMk cId="1453878802" sldId="283"/>
        </pc:sldMkLst>
        <pc:spChg chg="mod">
          <ac:chgData name="Vasiliki Kousoulini" userId="27d6ad4fd7685091" providerId="LiveId" clId="{32F381D2-874E-4EA9-86FC-6E84D619C799}" dt="2025-10-31T12:08:30.695" v="418" actId="27636"/>
          <ac:spMkLst>
            <pc:docMk/>
            <pc:sldMk cId="1453878802" sldId="283"/>
            <ac:spMk id="2" creationId="{07BBC643-B98A-2A05-3C75-A100E4A1B6C2}"/>
          </ac:spMkLst>
        </pc:spChg>
        <pc:spChg chg="mod">
          <ac:chgData name="Vasiliki Kousoulini" userId="27d6ad4fd7685091" providerId="LiveId" clId="{32F381D2-874E-4EA9-86FC-6E84D619C799}" dt="2025-11-11T06:18:43.916" v="5027" actId="113"/>
          <ac:spMkLst>
            <pc:docMk/>
            <pc:sldMk cId="1453878802" sldId="283"/>
            <ac:spMk id="3" creationId="{BFE6A4C1-B314-50AF-9D32-C56E0D44001B}"/>
          </ac:spMkLst>
        </pc:spChg>
      </pc:sldChg>
      <pc:sldChg chg="modSp new mod">
        <pc:chgData name="Vasiliki Kousoulini" userId="27d6ad4fd7685091" providerId="LiveId" clId="{32F381D2-874E-4EA9-86FC-6E84D619C799}" dt="2025-11-11T06:21:00.047" v="5034" actId="113"/>
        <pc:sldMkLst>
          <pc:docMk/>
          <pc:sldMk cId="1593302917" sldId="284"/>
        </pc:sldMkLst>
        <pc:spChg chg="mod">
          <ac:chgData name="Vasiliki Kousoulini" userId="27d6ad4fd7685091" providerId="LiveId" clId="{32F381D2-874E-4EA9-86FC-6E84D619C799}" dt="2025-10-31T12:11:25.505" v="465" actId="27636"/>
          <ac:spMkLst>
            <pc:docMk/>
            <pc:sldMk cId="1593302917" sldId="284"/>
            <ac:spMk id="2" creationId="{1C0E219F-2773-C1FD-87A4-536569D6C9F2}"/>
          </ac:spMkLst>
        </pc:spChg>
        <pc:spChg chg="mod">
          <ac:chgData name="Vasiliki Kousoulini" userId="27d6ad4fd7685091" providerId="LiveId" clId="{32F381D2-874E-4EA9-86FC-6E84D619C799}" dt="2025-11-11T06:21:00.047" v="5034" actId="113"/>
          <ac:spMkLst>
            <pc:docMk/>
            <pc:sldMk cId="1593302917" sldId="284"/>
            <ac:spMk id="3" creationId="{905A183F-D5DF-21DF-75F2-E730FD9B6073}"/>
          </ac:spMkLst>
        </pc:spChg>
      </pc:sldChg>
      <pc:sldChg chg="modSp new mod">
        <pc:chgData name="Vasiliki Kousoulini" userId="27d6ad4fd7685091" providerId="LiveId" clId="{32F381D2-874E-4EA9-86FC-6E84D619C799}" dt="2025-11-11T06:21:50.742" v="5039" actId="113"/>
        <pc:sldMkLst>
          <pc:docMk/>
          <pc:sldMk cId="566296377" sldId="285"/>
        </pc:sldMkLst>
        <pc:spChg chg="mod">
          <ac:chgData name="Vasiliki Kousoulini" userId="27d6ad4fd7685091" providerId="LiveId" clId="{32F381D2-874E-4EA9-86FC-6E84D619C799}" dt="2025-10-31T12:13:32.013" v="524" actId="27636"/>
          <ac:spMkLst>
            <pc:docMk/>
            <pc:sldMk cId="566296377" sldId="285"/>
            <ac:spMk id="2" creationId="{A8173F9B-4149-6DC0-125F-569F0E8D168F}"/>
          </ac:spMkLst>
        </pc:spChg>
        <pc:spChg chg="mod">
          <ac:chgData name="Vasiliki Kousoulini" userId="27d6ad4fd7685091" providerId="LiveId" clId="{32F381D2-874E-4EA9-86FC-6E84D619C799}" dt="2025-11-11T06:21:50.742" v="5039" actId="113"/>
          <ac:spMkLst>
            <pc:docMk/>
            <pc:sldMk cId="566296377" sldId="285"/>
            <ac:spMk id="3" creationId="{8E604DD8-EA0B-14E8-2B01-AFA71BE4B9AF}"/>
          </ac:spMkLst>
        </pc:spChg>
      </pc:sldChg>
      <pc:sldChg chg="modSp new mod">
        <pc:chgData name="Vasiliki Kousoulini" userId="27d6ad4fd7685091" providerId="LiveId" clId="{32F381D2-874E-4EA9-86FC-6E84D619C799}" dt="2025-11-11T06:22:32.721" v="5043" actId="113"/>
        <pc:sldMkLst>
          <pc:docMk/>
          <pc:sldMk cId="2739908546" sldId="286"/>
        </pc:sldMkLst>
        <pc:spChg chg="mod">
          <ac:chgData name="Vasiliki Kousoulini" userId="27d6ad4fd7685091" providerId="LiveId" clId="{32F381D2-874E-4EA9-86FC-6E84D619C799}" dt="2025-10-31T12:24:06.103" v="744" actId="1076"/>
          <ac:spMkLst>
            <pc:docMk/>
            <pc:sldMk cId="2739908546" sldId="286"/>
            <ac:spMk id="2" creationId="{F5ECCCB2-DD6D-7F8D-1800-414298152826}"/>
          </ac:spMkLst>
        </pc:spChg>
        <pc:spChg chg="mod">
          <ac:chgData name="Vasiliki Kousoulini" userId="27d6ad4fd7685091" providerId="LiveId" clId="{32F381D2-874E-4EA9-86FC-6E84D619C799}" dt="2025-11-11T06:22:32.721" v="5043" actId="113"/>
          <ac:spMkLst>
            <pc:docMk/>
            <pc:sldMk cId="2739908546" sldId="286"/>
            <ac:spMk id="3" creationId="{16425666-AFD2-B9C8-77FE-E81534A10C70}"/>
          </ac:spMkLst>
        </pc:spChg>
      </pc:sldChg>
      <pc:sldChg chg="modSp new mod">
        <pc:chgData name="Vasiliki Kousoulini" userId="27d6ad4fd7685091" providerId="LiveId" clId="{32F381D2-874E-4EA9-86FC-6E84D619C799}" dt="2025-11-11T06:24:30.549" v="5049" actId="113"/>
        <pc:sldMkLst>
          <pc:docMk/>
          <pc:sldMk cId="1093830346" sldId="287"/>
        </pc:sldMkLst>
        <pc:spChg chg="mod">
          <ac:chgData name="Vasiliki Kousoulini" userId="27d6ad4fd7685091" providerId="LiveId" clId="{32F381D2-874E-4EA9-86FC-6E84D619C799}" dt="2025-10-31T12:24:15.253" v="747" actId="27636"/>
          <ac:spMkLst>
            <pc:docMk/>
            <pc:sldMk cId="1093830346" sldId="287"/>
            <ac:spMk id="2" creationId="{A1526C5E-CF8D-A2F1-82A7-6BB59BD24C2F}"/>
          </ac:spMkLst>
        </pc:spChg>
        <pc:spChg chg="mod">
          <ac:chgData name="Vasiliki Kousoulini" userId="27d6ad4fd7685091" providerId="LiveId" clId="{32F381D2-874E-4EA9-86FC-6E84D619C799}" dt="2025-11-11T06:24:30.549" v="5049" actId="113"/>
          <ac:spMkLst>
            <pc:docMk/>
            <pc:sldMk cId="1093830346" sldId="287"/>
            <ac:spMk id="3" creationId="{7C3F90D8-30F7-D548-6D33-BEC99D6A7801}"/>
          </ac:spMkLst>
        </pc:spChg>
      </pc:sldChg>
      <pc:sldChg chg="modSp new mod">
        <pc:chgData name="Vasiliki Kousoulini" userId="27d6ad4fd7685091" providerId="LiveId" clId="{32F381D2-874E-4EA9-86FC-6E84D619C799}" dt="2025-11-11T06:26:00.715" v="5058" actId="113"/>
        <pc:sldMkLst>
          <pc:docMk/>
          <pc:sldMk cId="2007611615" sldId="288"/>
        </pc:sldMkLst>
        <pc:spChg chg="mod">
          <ac:chgData name="Vasiliki Kousoulini" userId="27d6ad4fd7685091" providerId="LiveId" clId="{32F381D2-874E-4EA9-86FC-6E84D619C799}" dt="2025-10-31T12:31:08.957" v="835" actId="27636"/>
          <ac:spMkLst>
            <pc:docMk/>
            <pc:sldMk cId="2007611615" sldId="288"/>
            <ac:spMk id="2" creationId="{F7B1F827-A613-4E4A-478C-8438BAD03C39}"/>
          </ac:spMkLst>
        </pc:spChg>
        <pc:spChg chg="mod">
          <ac:chgData name="Vasiliki Kousoulini" userId="27d6ad4fd7685091" providerId="LiveId" clId="{32F381D2-874E-4EA9-86FC-6E84D619C799}" dt="2025-11-11T06:26:00.715" v="5058" actId="113"/>
          <ac:spMkLst>
            <pc:docMk/>
            <pc:sldMk cId="2007611615" sldId="288"/>
            <ac:spMk id="3" creationId="{34C0CA62-E5A7-6A76-5AFF-024F532D5A00}"/>
          </ac:spMkLst>
        </pc:spChg>
      </pc:sldChg>
      <pc:sldChg chg="modSp new mod">
        <pc:chgData name="Vasiliki Kousoulini" userId="27d6ad4fd7685091" providerId="LiveId" clId="{32F381D2-874E-4EA9-86FC-6E84D619C799}" dt="2025-11-11T06:26:28.413" v="5061" actId="113"/>
        <pc:sldMkLst>
          <pc:docMk/>
          <pc:sldMk cId="699904979" sldId="289"/>
        </pc:sldMkLst>
        <pc:spChg chg="mod">
          <ac:chgData name="Vasiliki Kousoulini" userId="27d6ad4fd7685091" providerId="LiveId" clId="{32F381D2-874E-4EA9-86FC-6E84D619C799}" dt="2025-10-31T12:34:08.641" v="944" actId="27636"/>
          <ac:spMkLst>
            <pc:docMk/>
            <pc:sldMk cId="699904979" sldId="289"/>
            <ac:spMk id="2" creationId="{888FAD6C-646E-90F6-27CC-38095BCE1A43}"/>
          </ac:spMkLst>
        </pc:spChg>
        <pc:spChg chg="mod">
          <ac:chgData name="Vasiliki Kousoulini" userId="27d6ad4fd7685091" providerId="LiveId" clId="{32F381D2-874E-4EA9-86FC-6E84D619C799}" dt="2025-11-11T06:26:28.413" v="5061" actId="113"/>
          <ac:spMkLst>
            <pc:docMk/>
            <pc:sldMk cId="699904979" sldId="289"/>
            <ac:spMk id="3" creationId="{05ACE467-3855-39C8-B833-629C428FBEB1}"/>
          </ac:spMkLst>
        </pc:spChg>
      </pc:sldChg>
      <pc:sldChg chg="modSp new mod">
        <pc:chgData name="Vasiliki Kousoulini" userId="27d6ad4fd7685091" providerId="LiveId" clId="{32F381D2-874E-4EA9-86FC-6E84D619C799}" dt="2025-11-11T06:27:23.004" v="5067" actId="113"/>
        <pc:sldMkLst>
          <pc:docMk/>
          <pc:sldMk cId="683582710" sldId="290"/>
        </pc:sldMkLst>
        <pc:spChg chg="mod">
          <ac:chgData name="Vasiliki Kousoulini" userId="27d6ad4fd7685091" providerId="LiveId" clId="{32F381D2-874E-4EA9-86FC-6E84D619C799}" dt="2025-10-31T12:35:55.515" v="966" actId="27636"/>
          <ac:spMkLst>
            <pc:docMk/>
            <pc:sldMk cId="683582710" sldId="290"/>
            <ac:spMk id="2" creationId="{798E870D-9397-941E-19D1-9F1A0E3A3B66}"/>
          </ac:spMkLst>
        </pc:spChg>
        <pc:spChg chg="mod">
          <ac:chgData name="Vasiliki Kousoulini" userId="27d6ad4fd7685091" providerId="LiveId" clId="{32F381D2-874E-4EA9-86FC-6E84D619C799}" dt="2025-11-11T06:27:23.004" v="5067" actId="113"/>
          <ac:spMkLst>
            <pc:docMk/>
            <pc:sldMk cId="683582710" sldId="290"/>
            <ac:spMk id="3" creationId="{E8C0A37C-D4B1-BAC2-CBA0-908A721DB4A5}"/>
          </ac:spMkLst>
        </pc:spChg>
      </pc:sldChg>
      <pc:sldChg chg="modSp new mod">
        <pc:chgData name="Vasiliki Kousoulini" userId="27d6ad4fd7685091" providerId="LiveId" clId="{32F381D2-874E-4EA9-86FC-6E84D619C799}" dt="2025-11-11T06:28:06.745" v="5074" actId="113"/>
        <pc:sldMkLst>
          <pc:docMk/>
          <pc:sldMk cId="484700849" sldId="291"/>
        </pc:sldMkLst>
        <pc:spChg chg="mod">
          <ac:chgData name="Vasiliki Kousoulini" userId="27d6ad4fd7685091" providerId="LiveId" clId="{32F381D2-874E-4EA9-86FC-6E84D619C799}" dt="2025-10-31T12:44:20.543" v="1054" actId="27636"/>
          <ac:spMkLst>
            <pc:docMk/>
            <pc:sldMk cId="484700849" sldId="291"/>
            <ac:spMk id="2" creationId="{E6FC1B59-9927-4D00-D864-A841AE84C8EB}"/>
          </ac:spMkLst>
        </pc:spChg>
        <pc:spChg chg="mod">
          <ac:chgData name="Vasiliki Kousoulini" userId="27d6ad4fd7685091" providerId="LiveId" clId="{32F381D2-874E-4EA9-86FC-6E84D619C799}" dt="2025-11-11T06:28:06.745" v="5074" actId="113"/>
          <ac:spMkLst>
            <pc:docMk/>
            <pc:sldMk cId="484700849" sldId="291"/>
            <ac:spMk id="3" creationId="{11CB3987-F65D-9B3F-D154-3EE024065073}"/>
          </ac:spMkLst>
        </pc:spChg>
      </pc:sldChg>
      <pc:sldChg chg="modSp new mod">
        <pc:chgData name="Vasiliki Kousoulini" userId="27d6ad4fd7685091" providerId="LiveId" clId="{32F381D2-874E-4EA9-86FC-6E84D619C799}" dt="2025-11-11T06:28:48.437" v="5080" actId="113"/>
        <pc:sldMkLst>
          <pc:docMk/>
          <pc:sldMk cId="3804071191" sldId="292"/>
        </pc:sldMkLst>
        <pc:spChg chg="mod">
          <ac:chgData name="Vasiliki Kousoulini" userId="27d6ad4fd7685091" providerId="LiveId" clId="{32F381D2-874E-4EA9-86FC-6E84D619C799}" dt="2025-10-31T12:48:08.195" v="1142" actId="27636"/>
          <ac:spMkLst>
            <pc:docMk/>
            <pc:sldMk cId="3804071191" sldId="292"/>
            <ac:spMk id="2" creationId="{50BA86DA-B1F5-A5E9-ED59-D6CEE51EF3B2}"/>
          </ac:spMkLst>
        </pc:spChg>
        <pc:spChg chg="mod">
          <ac:chgData name="Vasiliki Kousoulini" userId="27d6ad4fd7685091" providerId="LiveId" clId="{32F381D2-874E-4EA9-86FC-6E84D619C799}" dt="2025-11-11T06:28:48.437" v="5080" actId="113"/>
          <ac:spMkLst>
            <pc:docMk/>
            <pc:sldMk cId="3804071191" sldId="292"/>
            <ac:spMk id="3" creationId="{D8C22BE5-90B4-90A3-75EE-8C2306D35577}"/>
          </ac:spMkLst>
        </pc:spChg>
      </pc:sldChg>
      <pc:sldChg chg="modSp new mod">
        <pc:chgData name="Vasiliki Kousoulini" userId="27d6ad4fd7685091" providerId="LiveId" clId="{32F381D2-874E-4EA9-86FC-6E84D619C799}" dt="2025-11-11T06:29:31.137" v="5086" actId="113"/>
        <pc:sldMkLst>
          <pc:docMk/>
          <pc:sldMk cId="2049040823" sldId="293"/>
        </pc:sldMkLst>
        <pc:spChg chg="mod">
          <ac:chgData name="Vasiliki Kousoulini" userId="27d6ad4fd7685091" providerId="LiveId" clId="{32F381D2-874E-4EA9-86FC-6E84D619C799}" dt="2025-10-31T12:50:46.820" v="1197" actId="27636"/>
          <ac:spMkLst>
            <pc:docMk/>
            <pc:sldMk cId="2049040823" sldId="293"/>
            <ac:spMk id="2" creationId="{A0D4E264-7830-581B-CBDC-84FA9BBD05FC}"/>
          </ac:spMkLst>
        </pc:spChg>
        <pc:spChg chg="mod">
          <ac:chgData name="Vasiliki Kousoulini" userId="27d6ad4fd7685091" providerId="LiveId" clId="{32F381D2-874E-4EA9-86FC-6E84D619C799}" dt="2025-11-11T06:29:31.137" v="5086" actId="113"/>
          <ac:spMkLst>
            <pc:docMk/>
            <pc:sldMk cId="2049040823" sldId="293"/>
            <ac:spMk id="3" creationId="{A87FB11A-EF56-2DC5-3A28-A5835F643677}"/>
          </ac:spMkLst>
        </pc:spChg>
      </pc:sldChg>
      <pc:sldChg chg="modSp new mod">
        <pc:chgData name="Vasiliki Kousoulini" userId="27d6ad4fd7685091" providerId="LiveId" clId="{32F381D2-874E-4EA9-86FC-6E84D619C799}" dt="2025-11-11T06:30:15.017" v="5092" actId="113"/>
        <pc:sldMkLst>
          <pc:docMk/>
          <pc:sldMk cId="641930080" sldId="294"/>
        </pc:sldMkLst>
        <pc:spChg chg="mod">
          <ac:chgData name="Vasiliki Kousoulini" userId="27d6ad4fd7685091" providerId="LiveId" clId="{32F381D2-874E-4EA9-86FC-6E84D619C799}" dt="2025-10-31T12:53:19.433" v="1235" actId="27636"/>
          <ac:spMkLst>
            <pc:docMk/>
            <pc:sldMk cId="641930080" sldId="294"/>
            <ac:spMk id="2" creationId="{3F0E10AB-F143-2570-3476-8AADEEACC4C5}"/>
          </ac:spMkLst>
        </pc:spChg>
        <pc:spChg chg="mod">
          <ac:chgData name="Vasiliki Kousoulini" userId="27d6ad4fd7685091" providerId="LiveId" clId="{32F381D2-874E-4EA9-86FC-6E84D619C799}" dt="2025-11-11T06:30:15.017" v="5092" actId="113"/>
          <ac:spMkLst>
            <pc:docMk/>
            <pc:sldMk cId="641930080" sldId="294"/>
            <ac:spMk id="3" creationId="{86868D1E-5B36-CFAE-E647-2BDCA2176912}"/>
          </ac:spMkLst>
        </pc:spChg>
      </pc:sldChg>
      <pc:sldChg chg="addSp delSp modSp new mod modClrScheme chgLayout">
        <pc:chgData name="Vasiliki Kousoulini" userId="27d6ad4fd7685091" providerId="LiveId" clId="{32F381D2-874E-4EA9-86FC-6E84D619C799}" dt="2025-11-11T06:30:32.674" v="5094" actId="113"/>
        <pc:sldMkLst>
          <pc:docMk/>
          <pc:sldMk cId="23683060" sldId="295"/>
        </pc:sldMkLst>
        <pc:spChg chg="mod ord">
          <ac:chgData name="Vasiliki Kousoulini" userId="27d6ad4fd7685091" providerId="LiveId" clId="{32F381D2-874E-4EA9-86FC-6E84D619C799}" dt="2025-11-01T07:04:46.879" v="1373" actId="700"/>
          <ac:spMkLst>
            <pc:docMk/>
            <pc:sldMk cId="23683060" sldId="295"/>
            <ac:spMk id="2" creationId="{592E8A6D-588A-73D8-BB15-2104DBE577E5}"/>
          </ac:spMkLst>
        </pc:spChg>
        <pc:spChg chg="mod ord">
          <ac:chgData name="Vasiliki Kousoulini" userId="27d6ad4fd7685091" providerId="LiveId" clId="{32F381D2-874E-4EA9-86FC-6E84D619C799}" dt="2025-11-11T06:30:32.674" v="5094" actId="113"/>
          <ac:spMkLst>
            <pc:docMk/>
            <pc:sldMk cId="23683060" sldId="295"/>
            <ac:spMk id="3" creationId="{EA24EC5E-7713-A448-ADAC-047686710E2F}"/>
          </ac:spMkLst>
        </pc:spChg>
        <pc:picChg chg="add mod">
          <ac:chgData name="Vasiliki Kousoulini" userId="27d6ad4fd7685091" providerId="LiveId" clId="{32F381D2-874E-4EA9-86FC-6E84D619C799}" dt="2025-11-01T07:05:55.116" v="1381" actId="14100"/>
          <ac:picMkLst>
            <pc:docMk/>
            <pc:sldMk cId="23683060" sldId="295"/>
            <ac:picMk id="5" creationId="{B0AE6274-1C38-A14E-2B0B-65AA37B5812A}"/>
          </ac:picMkLst>
        </pc:picChg>
      </pc:sldChg>
      <pc:sldChg chg="addSp delSp modSp new mod modClrScheme chgLayout">
        <pc:chgData name="Vasiliki Kousoulini" userId="27d6ad4fd7685091" providerId="LiveId" clId="{32F381D2-874E-4EA9-86FC-6E84D619C799}" dt="2025-11-11T06:31:02.768" v="5098" actId="113"/>
        <pc:sldMkLst>
          <pc:docMk/>
          <pc:sldMk cId="1075440542" sldId="296"/>
        </pc:sldMkLst>
        <pc:spChg chg="mod ord">
          <ac:chgData name="Vasiliki Kousoulini" userId="27d6ad4fd7685091" providerId="LiveId" clId="{32F381D2-874E-4EA9-86FC-6E84D619C799}" dt="2025-11-01T07:08:27.773" v="1417" actId="700"/>
          <ac:spMkLst>
            <pc:docMk/>
            <pc:sldMk cId="1075440542" sldId="296"/>
            <ac:spMk id="2" creationId="{0981369B-0D6E-F46D-4F44-50D780526FF8}"/>
          </ac:spMkLst>
        </pc:spChg>
        <pc:spChg chg="mod ord">
          <ac:chgData name="Vasiliki Kousoulini" userId="27d6ad4fd7685091" providerId="LiveId" clId="{32F381D2-874E-4EA9-86FC-6E84D619C799}" dt="2025-11-11T06:31:02.768" v="5098" actId="113"/>
          <ac:spMkLst>
            <pc:docMk/>
            <pc:sldMk cId="1075440542" sldId="296"/>
            <ac:spMk id="3" creationId="{0603EAA9-9CA9-AAFD-B861-3ABC364F467F}"/>
          </ac:spMkLst>
        </pc:spChg>
        <pc:picChg chg="add mod">
          <ac:chgData name="Vasiliki Kousoulini" userId="27d6ad4fd7685091" providerId="LiveId" clId="{32F381D2-874E-4EA9-86FC-6E84D619C799}" dt="2025-11-01T07:08:30.883" v="1420"/>
          <ac:picMkLst>
            <pc:docMk/>
            <pc:sldMk cId="1075440542" sldId="296"/>
            <ac:picMk id="5" creationId="{DEBA8BBF-EF9E-C8BA-7CF0-5EA04E7717CB}"/>
          </ac:picMkLst>
        </pc:picChg>
      </pc:sldChg>
      <pc:sldChg chg="modSp new mod">
        <pc:chgData name="Vasiliki Kousoulini" userId="27d6ad4fd7685091" providerId="LiveId" clId="{32F381D2-874E-4EA9-86FC-6E84D619C799}" dt="2025-11-11T06:31:47.408" v="5103" actId="113"/>
        <pc:sldMkLst>
          <pc:docMk/>
          <pc:sldMk cId="2715482564" sldId="297"/>
        </pc:sldMkLst>
        <pc:spChg chg="mod">
          <ac:chgData name="Vasiliki Kousoulini" userId="27d6ad4fd7685091" providerId="LiveId" clId="{32F381D2-874E-4EA9-86FC-6E84D619C799}" dt="2025-11-01T07:10:01.844" v="1432" actId="27636"/>
          <ac:spMkLst>
            <pc:docMk/>
            <pc:sldMk cId="2715482564" sldId="297"/>
            <ac:spMk id="2" creationId="{0512E7B9-086F-8D06-AB78-82A9B8B612A5}"/>
          </ac:spMkLst>
        </pc:spChg>
        <pc:spChg chg="mod">
          <ac:chgData name="Vasiliki Kousoulini" userId="27d6ad4fd7685091" providerId="LiveId" clId="{32F381D2-874E-4EA9-86FC-6E84D619C799}" dt="2025-11-11T06:31:47.408" v="5103" actId="113"/>
          <ac:spMkLst>
            <pc:docMk/>
            <pc:sldMk cId="2715482564" sldId="297"/>
            <ac:spMk id="3" creationId="{45F69029-CA57-9F69-285E-6721EDA6BC54}"/>
          </ac:spMkLst>
        </pc:spChg>
      </pc:sldChg>
      <pc:sldChg chg="modSp new mod">
        <pc:chgData name="Vasiliki Kousoulini" userId="27d6ad4fd7685091" providerId="LiveId" clId="{32F381D2-874E-4EA9-86FC-6E84D619C799}" dt="2025-11-11T06:32:20.209" v="5107" actId="113"/>
        <pc:sldMkLst>
          <pc:docMk/>
          <pc:sldMk cId="2163919340" sldId="298"/>
        </pc:sldMkLst>
        <pc:spChg chg="mod">
          <ac:chgData name="Vasiliki Kousoulini" userId="27d6ad4fd7685091" providerId="LiveId" clId="{32F381D2-874E-4EA9-86FC-6E84D619C799}" dt="2025-11-01T07:11:01.283" v="1486" actId="27636"/>
          <ac:spMkLst>
            <pc:docMk/>
            <pc:sldMk cId="2163919340" sldId="298"/>
            <ac:spMk id="2" creationId="{E1B1B13F-4A50-055F-AFB5-CA3776F3F0BA}"/>
          </ac:spMkLst>
        </pc:spChg>
        <pc:spChg chg="mod">
          <ac:chgData name="Vasiliki Kousoulini" userId="27d6ad4fd7685091" providerId="LiveId" clId="{32F381D2-874E-4EA9-86FC-6E84D619C799}" dt="2025-11-11T06:32:20.209" v="5107" actId="113"/>
          <ac:spMkLst>
            <pc:docMk/>
            <pc:sldMk cId="2163919340" sldId="298"/>
            <ac:spMk id="3" creationId="{654DB1A8-9EB9-17DF-E488-8506B3A1F6FF}"/>
          </ac:spMkLst>
        </pc:spChg>
      </pc:sldChg>
      <pc:sldChg chg="modSp new mod">
        <pc:chgData name="Vasiliki Kousoulini" userId="27d6ad4fd7685091" providerId="LiveId" clId="{32F381D2-874E-4EA9-86FC-6E84D619C799}" dt="2025-11-11T06:33:01.990" v="5112" actId="113"/>
        <pc:sldMkLst>
          <pc:docMk/>
          <pc:sldMk cId="3020347131" sldId="299"/>
        </pc:sldMkLst>
        <pc:spChg chg="mod">
          <ac:chgData name="Vasiliki Kousoulini" userId="27d6ad4fd7685091" providerId="LiveId" clId="{32F381D2-874E-4EA9-86FC-6E84D619C799}" dt="2025-11-01T07:13:34.556" v="1530" actId="27636"/>
          <ac:spMkLst>
            <pc:docMk/>
            <pc:sldMk cId="3020347131" sldId="299"/>
            <ac:spMk id="2" creationId="{3A0AAD1F-767A-4BBB-62DB-A194E8C93A25}"/>
          </ac:spMkLst>
        </pc:spChg>
        <pc:spChg chg="mod">
          <ac:chgData name="Vasiliki Kousoulini" userId="27d6ad4fd7685091" providerId="LiveId" clId="{32F381D2-874E-4EA9-86FC-6E84D619C799}" dt="2025-11-11T06:33:01.990" v="5112" actId="113"/>
          <ac:spMkLst>
            <pc:docMk/>
            <pc:sldMk cId="3020347131" sldId="299"/>
            <ac:spMk id="3" creationId="{60E40579-0699-F2E0-4B55-6C1FE4781287}"/>
          </ac:spMkLst>
        </pc:spChg>
      </pc:sldChg>
      <pc:sldChg chg="modSp new mod">
        <pc:chgData name="Vasiliki Kousoulini" userId="27d6ad4fd7685091" providerId="LiveId" clId="{32F381D2-874E-4EA9-86FC-6E84D619C799}" dt="2025-11-11T06:33:22.328" v="5114" actId="113"/>
        <pc:sldMkLst>
          <pc:docMk/>
          <pc:sldMk cId="772482751" sldId="300"/>
        </pc:sldMkLst>
        <pc:spChg chg="mod">
          <ac:chgData name="Vasiliki Kousoulini" userId="27d6ad4fd7685091" providerId="LiveId" clId="{32F381D2-874E-4EA9-86FC-6E84D619C799}" dt="2025-11-01T07:17:17.721" v="1717" actId="27636"/>
          <ac:spMkLst>
            <pc:docMk/>
            <pc:sldMk cId="772482751" sldId="300"/>
            <ac:spMk id="2" creationId="{931780C7-3F1B-27FA-4E4B-2742E2DC7D9C}"/>
          </ac:spMkLst>
        </pc:spChg>
        <pc:spChg chg="mod">
          <ac:chgData name="Vasiliki Kousoulini" userId="27d6ad4fd7685091" providerId="LiveId" clId="{32F381D2-874E-4EA9-86FC-6E84D619C799}" dt="2025-11-11T06:33:22.328" v="5114" actId="113"/>
          <ac:spMkLst>
            <pc:docMk/>
            <pc:sldMk cId="772482751" sldId="300"/>
            <ac:spMk id="3" creationId="{663B56A7-17EB-23EA-C83B-002D464D414A}"/>
          </ac:spMkLst>
        </pc:spChg>
      </pc:sldChg>
      <pc:sldChg chg="modSp new mod">
        <pc:chgData name="Vasiliki Kousoulini" userId="27d6ad4fd7685091" providerId="LiveId" clId="{32F381D2-874E-4EA9-86FC-6E84D619C799}" dt="2025-11-11T06:33:52.036" v="5118" actId="113"/>
        <pc:sldMkLst>
          <pc:docMk/>
          <pc:sldMk cId="2247413647" sldId="301"/>
        </pc:sldMkLst>
        <pc:spChg chg="mod">
          <ac:chgData name="Vasiliki Kousoulini" userId="27d6ad4fd7685091" providerId="LiveId" clId="{32F381D2-874E-4EA9-86FC-6E84D619C799}" dt="2025-11-01T07:23:19.991" v="1799" actId="27636"/>
          <ac:spMkLst>
            <pc:docMk/>
            <pc:sldMk cId="2247413647" sldId="301"/>
            <ac:spMk id="2" creationId="{73DCA88F-5F6F-44E0-A9FB-727B60D2986A}"/>
          </ac:spMkLst>
        </pc:spChg>
        <pc:spChg chg="mod">
          <ac:chgData name="Vasiliki Kousoulini" userId="27d6ad4fd7685091" providerId="LiveId" clId="{32F381D2-874E-4EA9-86FC-6E84D619C799}" dt="2025-11-11T06:33:52.036" v="5118" actId="113"/>
          <ac:spMkLst>
            <pc:docMk/>
            <pc:sldMk cId="2247413647" sldId="301"/>
            <ac:spMk id="3" creationId="{49CE1CE2-A215-2E7C-DC79-1D5445A05868}"/>
          </ac:spMkLst>
        </pc:spChg>
      </pc:sldChg>
      <pc:sldChg chg="modSp new mod">
        <pc:chgData name="Vasiliki Kousoulini" userId="27d6ad4fd7685091" providerId="LiveId" clId="{32F381D2-874E-4EA9-86FC-6E84D619C799}" dt="2025-11-11T06:34:34.694" v="5124" actId="113"/>
        <pc:sldMkLst>
          <pc:docMk/>
          <pc:sldMk cId="2445537913" sldId="302"/>
        </pc:sldMkLst>
        <pc:spChg chg="mod">
          <ac:chgData name="Vasiliki Kousoulini" userId="27d6ad4fd7685091" providerId="LiveId" clId="{32F381D2-874E-4EA9-86FC-6E84D619C799}" dt="2025-11-01T07:27:25.559" v="1888" actId="27636"/>
          <ac:spMkLst>
            <pc:docMk/>
            <pc:sldMk cId="2445537913" sldId="302"/>
            <ac:spMk id="2" creationId="{7D11557C-85C3-8E0D-4361-4D59A6D339C4}"/>
          </ac:spMkLst>
        </pc:spChg>
        <pc:spChg chg="mod">
          <ac:chgData name="Vasiliki Kousoulini" userId="27d6ad4fd7685091" providerId="LiveId" clId="{32F381D2-874E-4EA9-86FC-6E84D619C799}" dt="2025-11-11T06:34:34.694" v="5124" actId="113"/>
          <ac:spMkLst>
            <pc:docMk/>
            <pc:sldMk cId="2445537913" sldId="302"/>
            <ac:spMk id="3" creationId="{277F6621-C5EE-8B38-0D8E-1057F95290A4}"/>
          </ac:spMkLst>
        </pc:spChg>
      </pc:sldChg>
      <pc:sldChg chg="modSp new mod">
        <pc:chgData name="Vasiliki Kousoulini" userId="27d6ad4fd7685091" providerId="LiveId" clId="{32F381D2-874E-4EA9-86FC-6E84D619C799}" dt="2025-11-11T06:36:54.371" v="5134" actId="113"/>
        <pc:sldMkLst>
          <pc:docMk/>
          <pc:sldMk cId="1959316304" sldId="303"/>
        </pc:sldMkLst>
        <pc:spChg chg="mod">
          <ac:chgData name="Vasiliki Kousoulini" userId="27d6ad4fd7685091" providerId="LiveId" clId="{32F381D2-874E-4EA9-86FC-6E84D619C799}" dt="2025-11-01T07:29:03.361" v="1931" actId="27636"/>
          <ac:spMkLst>
            <pc:docMk/>
            <pc:sldMk cId="1959316304" sldId="303"/>
            <ac:spMk id="2" creationId="{D44B9DB9-706F-9574-253F-CE21396F0DFE}"/>
          </ac:spMkLst>
        </pc:spChg>
        <pc:spChg chg="mod">
          <ac:chgData name="Vasiliki Kousoulini" userId="27d6ad4fd7685091" providerId="LiveId" clId="{32F381D2-874E-4EA9-86FC-6E84D619C799}" dt="2025-11-11T06:36:54.371" v="5134" actId="113"/>
          <ac:spMkLst>
            <pc:docMk/>
            <pc:sldMk cId="1959316304" sldId="303"/>
            <ac:spMk id="3" creationId="{4E003158-B52E-293C-B8A2-450159F6D0C7}"/>
          </ac:spMkLst>
        </pc:spChg>
      </pc:sldChg>
      <pc:sldChg chg="modSp new mod">
        <pc:chgData name="Vasiliki Kousoulini" userId="27d6ad4fd7685091" providerId="LiveId" clId="{32F381D2-874E-4EA9-86FC-6E84D619C799}" dt="2025-11-11T06:37:26.666" v="5140" actId="113"/>
        <pc:sldMkLst>
          <pc:docMk/>
          <pc:sldMk cId="1299499326" sldId="304"/>
        </pc:sldMkLst>
        <pc:spChg chg="mod">
          <ac:chgData name="Vasiliki Kousoulini" userId="27d6ad4fd7685091" providerId="LiveId" clId="{32F381D2-874E-4EA9-86FC-6E84D619C799}" dt="2025-11-01T07:32:37.474" v="2096" actId="27636"/>
          <ac:spMkLst>
            <pc:docMk/>
            <pc:sldMk cId="1299499326" sldId="304"/>
            <ac:spMk id="2" creationId="{7F3A3A49-3357-D2A6-05D8-9E76CA071A0B}"/>
          </ac:spMkLst>
        </pc:spChg>
        <pc:spChg chg="mod">
          <ac:chgData name="Vasiliki Kousoulini" userId="27d6ad4fd7685091" providerId="LiveId" clId="{32F381D2-874E-4EA9-86FC-6E84D619C799}" dt="2025-11-11T06:37:26.666" v="5140" actId="113"/>
          <ac:spMkLst>
            <pc:docMk/>
            <pc:sldMk cId="1299499326" sldId="304"/>
            <ac:spMk id="3" creationId="{8F204CF0-499E-AF27-8B63-1AB0AA3AC695}"/>
          </ac:spMkLst>
        </pc:spChg>
      </pc:sldChg>
      <pc:sldChg chg="modSp new mod">
        <pc:chgData name="Vasiliki Kousoulini" userId="27d6ad4fd7685091" providerId="LiveId" clId="{32F381D2-874E-4EA9-86FC-6E84D619C799}" dt="2025-11-11T06:38:46.436" v="5151" actId="113"/>
        <pc:sldMkLst>
          <pc:docMk/>
          <pc:sldMk cId="1512170653" sldId="305"/>
        </pc:sldMkLst>
        <pc:spChg chg="mod">
          <ac:chgData name="Vasiliki Kousoulini" userId="27d6ad4fd7685091" providerId="LiveId" clId="{32F381D2-874E-4EA9-86FC-6E84D619C799}" dt="2025-11-01T12:11:07.040" v="2661"/>
          <ac:spMkLst>
            <pc:docMk/>
            <pc:sldMk cId="1512170653" sldId="305"/>
            <ac:spMk id="2" creationId="{04C05F67-6372-8013-D2D3-A7742B35D544}"/>
          </ac:spMkLst>
        </pc:spChg>
        <pc:spChg chg="mod">
          <ac:chgData name="Vasiliki Kousoulini" userId="27d6ad4fd7685091" providerId="LiveId" clId="{32F381D2-874E-4EA9-86FC-6E84D619C799}" dt="2025-11-11T06:38:46.436" v="5151" actId="113"/>
          <ac:spMkLst>
            <pc:docMk/>
            <pc:sldMk cId="1512170653" sldId="305"/>
            <ac:spMk id="3" creationId="{D924FD05-F1FA-490B-3B25-E57054545E4F}"/>
          </ac:spMkLst>
        </pc:spChg>
      </pc:sldChg>
      <pc:sldChg chg="modSp new mod">
        <pc:chgData name="Vasiliki Kousoulini" userId="27d6ad4fd7685091" providerId="LiveId" clId="{32F381D2-874E-4EA9-86FC-6E84D619C799}" dt="2025-11-11T06:39:26.437" v="5155" actId="115"/>
        <pc:sldMkLst>
          <pc:docMk/>
          <pc:sldMk cId="543556700" sldId="306"/>
        </pc:sldMkLst>
        <pc:spChg chg="mod">
          <ac:chgData name="Vasiliki Kousoulini" userId="27d6ad4fd7685091" providerId="LiveId" clId="{32F381D2-874E-4EA9-86FC-6E84D619C799}" dt="2025-11-01T12:13:04.839" v="2696"/>
          <ac:spMkLst>
            <pc:docMk/>
            <pc:sldMk cId="543556700" sldId="306"/>
            <ac:spMk id="2" creationId="{C7648520-28D0-B48C-8DFC-4D32D7B10B06}"/>
          </ac:spMkLst>
        </pc:spChg>
        <pc:spChg chg="mod">
          <ac:chgData name="Vasiliki Kousoulini" userId="27d6ad4fd7685091" providerId="LiveId" clId="{32F381D2-874E-4EA9-86FC-6E84D619C799}" dt="2025-11-11T06:39:26.437" v="5155" actId="115"/>
          <ac:spMkLst>
            <pc:docMk/>
            <pc:sldMk cId="543556700" sldId="306"/>
            <ac:spMk id="3" creationId="{28148A93-95C7-2837-7C5B-02E5C57FC2E0}"/>
          </ac:spMkLst>
        </pc:spChg>
      </pc:sldChg>
      <pc:sldChg chg="modSp new mod">
        <pc:chgData name="Vasiliki Kousoulini" userId="27d6ad4fd7685091" providerId="LiveId" clId="{32F381D2-874E-4EA9-86FC-6E84D619C799}" dt="2025-11-11T05:33:05.635" v="4887" actId="20577"/>
        <pc:sldMkLst>
          <pc:docMk/>
          <pc:sldMk cId="886215443" sldId="307"/>
        </pc:sldMkLst>
        <pc:spChg chg="mod">
          <ac:chgData name="Vasiliki Kousoulini" userId="27d6ad4fd7685091" providerId="LiveId" clId="{32F381D2-874E-4EA9-86FC-6E84D619C799}" dt="2025-11-01T12:21:10.533" v="2837"/>
          <ac:spMkLst>
            <pc:docMk/>
            <pc:sldMk cId="886215443" sldId="307"/>
            <ac:spMk id="2" creationId="{051387E7-87AC-84FD-D0A7-D50C133FD461}"/>
          </ac:spMkLst>
        </pc:spChg>
        <pc:spChg chg="mod">
          <ac:chgData name="Vasiliki Kousoulini" userId="27d6ad4fd7685091" providerId="LiveId" clId="{32F381D2-874E-4EA9-86FC-6E84D619C799}" dt="2025-11-11T05:33:05.635" v="4887" actId="20577"/>
          <ac:spMkLst>
            <pc:docMk/>
            <pc:sldMk cId="886215443" sldId="307"/>
            <ac:spMk id="3" creationId="{726701D9-6FDF-AD28-2857-2D9FBAA9DF1D}"/>
          </ac:spMkLst>
        </pc:spChg>
      </pc:sldChg>
      <pc:sldChg chg="addSp delSp modSp new mod modClrScheme chgLayout">
        <pc:chgData name="Vasiliki Kousoulini" userId="27d6ad4fd7685091" providerId="LiveId" clId="{32F381D2-874E-4EA9-86FC-6E84D619C799}" dt="2025-11-11T05:33:26.043" v="4889" actId="113"/>
        <pc:sldMkLst>
          <pc:docMk/>
          <pc:sldMk cId="3541098688" sldId="308"/>
        </pc:sldMkLst>
        <pc:spChg chg="mod ord">
          <ac:chgData name="Vasiliki Kousoulini" userId="27d6ad4fd7685091" providerId="LiveId" clId="{32F381D2-874E-4EA9-86FC-6E84D619C799}" dt="2025-11-01T12:31:05.512" v="3017" actId="700"/>
          <ac:spMkLst>
            <pc:docMk/>
            <pc:sldMk cId="3541098688" sldId="308"/>
            <ac:spMk id="2" creationId="{07CA6936-F595-E7E5-BC6E-BFDB0E8634F7}"/>
          </ac:spMkLst>
        </pc:spChg>
        <pc:spChg chg="mod ord">
          <ac:chgData name="Vasiliki Kousoulini" userId="27d6ad4fd7685091" providerId="LiveId" clId="{32F381D2-874E-4EA9-86FC-6E84D619C799}" dt="2025-11-11T05:33:26.043" v="4889" actId="113"/>
          <ac:spMkLst>
            <pc:docMk/>
            <pc:sldMk cId="3541098688" sldId="308"/>
            <ac:spMk id="3" creationId="{60C28789-F531-DB96-D3F8-15F263D09623}"/>
          </ac:spMkLst>
        </pc:spChg>
        <pc:graphicFrameChg chg="add mod modGraphic">
          <ac:chgData name="Vasiliki Kousoulini" userId="27d6ad4fd7685091" providerId="LiveId" clId="{32F381D2-874E-4EA9-86FC-6E84D619C799}" dt="2025-11-01T12:36:33.035" v="3037" actId="20577"/>
          <ac:graphicFrameMkLst>
            <pc:docMk/>
            <pc:sldMk cId="3541098688" sldId="308"/>
            <ac:graphicFrameMk id="7" creationId="{064C7416-7A8A-BA64-A8B3-1E11925E01F6}"/>
          </ac:graphicFrameMkLst>
        </pc:graphicFrameChg>
      </pc:sldChg>
      <pc:sldChg chg="addSp delSp modSp new mod">
        <pc:chgData name="Vasiliki Kousoulini" userId="27d6ad4fd7685091" providerId="LiveId" clId="{32F381D2-874E-4EA9-86FC-6E84D619C799}" dt="2025-11-11T05:35:12.612" v="4896" actId="113"/>
        <pc:sldMkLst>
          <pc:docMk/>
          <pc:sldMk cId="2447565069" sldId="309"/>
        </pc:sldMkLst>
        <pc:spChg chg="mod">
          <ac:chgData name="Vasiliki Kousoulini" userId="27d6ad4fd7685091" providerId="LiveId" clId="{32F381D2-874E-4EA9-86FC-6E84D619C799}" dt="2025-11-01T12:37:05.362" v="3042"/>
          <ac:spMkLst>
            <pc:docMk/>
            <pc:sldMk cId="2447565069" sldId="309"/>
            <ac:spMk id="2" creationId="{B2BFE5B0-0085-C247-F0C2-47F333DC4495}"/>
          </ac:spMkLst>
        </pc:spChg>
        <pc:spChg chg="mod">
          <ac:chgData name="Vasiliki Kousoulini" userId="27d6ad4fd7685091" providerId="LiveId" clId="{32F381D2-874E-4EA9-86FC-6E84D619C799}" dt="2025-11-11T05:34:46.852" v="4894" actId="113"/>
          <ac:spMkLst>
            <pc:docMk/>
            <pc:sldMk cId="2447565069" sldId="309"/>
            <ac:spMk id="3" creationId="{19FED25B-A74B-2052-8F87-BEF04B5F94D0}"/>
          </ac:spMkLst>
        </pc:spChg>
        <pc:spChg chg="mod">
          <ac:chgData name="Vasiliki Kousoulini" userId="27d6ad4fd7685091" providerId="LiveId" clId="{32F381D2-874E-4EA9-86FC-6E84D619C799}" dt="2025-11-11T05:35:12.612" v="4896" actId="113"/>
          <ac:spMkLst>
            <pc:docMk/>
            <pc:sldMk cId="2447565069" sldId="309"/>
            <ac:spMk id="4" creationId="{587E7BE5-17CB-5C3E-3CE6-BBECFE6CD700}"/>
          </ac:spMkLst>
        </pc:spChg>
      </pc:sldChg>
      <pc:sldChg chg="addSp delSp modSp new mod modClrScheme chgLayout">
        <pc:chgData name="Vasiliki Kousoulini" userId="27d6ad4fd7685091" providerId="LiveId" clId="{32F381D2-874E-4EA9-86FC-6E84D619C799}" dt="2025-11-01T12:48:22.817" v="3138" actId="14100"/>
        <pc:sldMkLst>
          <pc:docMk/>
          <pc:sldMk cId="4074756492" sldId="310"/>
        </pc:sldMkLst>
        <pc:spChg chg="mod ord">
          <ac:chgData name="Vasiliki Kousoulini" userId="27d6ad4fd7685091" providerId="LiveId" clId="{32F381D2-874E-4EA9-86FC-6E84D619C799}" dt="2025-11-01T12:46:05.951" v="3129" actId="700"/>
          <ac:spMkLst>
            <pc:docMk/>
            <pc:sldMk cId="4074756492" sldId="310"/>
            <ac:spMk id="2" creationId="{11ACEFFE-2469-226B-BA84-894F255450C0}"/>
          </ac:spMkLst>
        </pc:spChg>
        <pc:picChg chg="add mod">
          <ac:chgData name="Vasiliki Kousoulini" userId="27d6ad4fd7685091" providerId="LiveId" clId="{32F381D2-874E-4EA9-86FC-6E84D619C799}" dt="2025-11-01T12:46:36.527" v="3130"/>
          <ac:picMkLst>
            <pc:docMk/>
            <pc:sldMk cId="4074756492" sldId="310"/>
            <ac:picMk id="6" creationId="{2E81A6A7-492A-DED5-65B3-6CF45E0B597B}"/>
          </ac:picMkLst>
        </pc:picChg>
        <pc:picChg chg="add mod">
          <ac:chgData name="Vasiliki Kousoulini" userId="27d6ad4fd7685091" providerId="LiveId" clId="{32F381D2-874E-4EA9-86FC-6E84D619C799}" dt="2025-11-01T12:48:22.817" v="3138" actId="14100"/>
          <ac:picMkLst>
            <pc:docMk/>
            <pc:sldMk cId="4074756492" sldId="310"/>
            <ac:picMk id="10" creationId="{619E99AA-2F32-903F-630A-F15303D59703}"/>
          </ac:picMkLst>
        </pc:picChg>
      </pc:sldChg>
      <pc:sldChg chg="modSp new mod">
        <pc:chgData name="Vasiliki Kousoulini" userId="27d6ad4fd7685091" providerId="LiveId" clId="{32F381D2-874E-4EA9-86FC-6E84D619C799}" dt="2025-11-11T05:41:34.036" v="4914" actId="113"/>
        <pc:sldMkLst>
          <pc:docMk/>
          <pc:sldMk cId="3828172501" sldId="311"/>
        </pc:sldMkLst>
        <pc:spChg chg="mod">
          <ac:chgData name="Vasiliki Kousoulini" userId="27d6ad4fd7685091" providerId="LiveId" clId="{32F381D2-874E-4EA9-86FC-6E84D619C799}" dt="2025-11-01T12:48:42.754" v="3140"/>
          <ac:spMkLst>
            <pc:docMk/>
            <pc:sldMk cId="3828172501" sldId="311"/>
            <ac:spMk id="2" creationId="{987202FE-F749-8592-4704-0406156D1EA5}"/>
          </ac:spMkLst>
        </pc:spChg>
        <pc:spChg chg="mod">
          <ac:chgData name="Vasiliki Kousoulini" userId="27d6ad4fd7685091" providerId="LiveId" clId="{32F381D2-874E-4EA9-86FC-6E84D619C799}" dt="2025-11-11T05:41:34.036" v="4914" actId="113"/>
          <ac:spMkLst>
            <pc:docMk/>
            <pc:sldMk cId="3828172501" sldId="311"/>
            <ac:spMk id="3" creationId="{15CA62C7-CF49-1143-90BA-E4B6E39C04BA}"/>
          </ac:spMkLst>
        </pc:spChg>
      </pc:sldChg>
      <pc:sldChg chg="modSp new mod">
        <pc:chgData name="Vasiliki Kousoulini" userId="27d6ad4fd7685091" providerId="LiveId" clId="{32F381D2-874E-4EA9-86FC-6E84D619C799}" dt="2025-11-11T06:42:28.045" v="5162" actId="123"/>
        <pc:sldMkLst>
          <pc:docMk/>
          <pc:sldMk cId="978273253" sldId="312"/>
        </pc:sldMkLst>
        <pc:spChg chg="mod">
          <ac:chgData name="Vasiliki Kousoulini" userId="27d6ad4fd7685091" providerId="LiveId" clId="{32F381D2-874E-4EA9-86FC-6E84D619C799}" dt="2025-11-01T12:52:42.576" v="3185" actId="20577"/>
          <ac:spMkLst>
            <pc:docMk/>
            <pc:sldMk cId="978273253" sldId="312"/>
            <ac:spMk id="2" creationId="{EA184E70-E397-367C-A5A0-64F172DC48FA}"/>
          </ac:spMkLst>
        </pc:spChg>
        <pc:spChg chg="mod">
          <ac:chgData name="Vasiliki Kousoulini" userId="27d6ad4fd7685091" providerId="LiveId" clId="{32F381D2-874E-4EA9-86FC-6E84D619C799}" dt="2025-11-11T06:42:28.045" v="5162" actId="123"/>
          <ac:spMkLst>
            <pc:docMk/>
            <pc:sldMk cId="978273253" sldId="312"/>
            <ac:spMk id="3" creationId="{8FFF9880-3E59-B5CA-323C-359D343072CB}"/>
          </ac:spMkLst>
        </pc:spChg>
      </pc:sldChg>
      <pc:sldChg chg="modSp new mod">
        <pc:chgData name="Vasiliki Kousoulini" userId="27d6ad4fd7685091" providerId="LiveId" clId="{32F381D2-874E-4EA9-86FC-6E84D619C799}" dt="2025-11-11T06:40:52.687" v="5159" actId="123"/>
        <pc:sldMkLst>
          <pc:docMk/>
          <pc:sldMk cId="1816162405" sldId="313"/>
        </pc:sldMkLst>
        <pc:spChg chg="mod">
          <ac:chgData name="Vasiliki Kousoulini" userId="27d6ad4fd7685091" providerId="LiveId" clId="{32F381D2-874E-4EA9-86FC-6E84D619C799}" dt="2025-11-02T06:34:23.969" v="3337" actId="20577"/>
          <ac:spMkLst>
            <pc:docMk/>
            <pc:sldMk cId="1816162405" sldId="313"/>
            <ac:spMk id="2" creationId="{62FC946D-7FDD-CAE9-9370-F1B6C2F191B1}"/>
          </ac:spMkLst>
        </pc:spChg>
        <pc:spChg chg="mod">
          <ac:chgData name="Vasiliki Kousoulini" userId="27d6ad4fd7685091" providerId="LiveId" clId="{32F381D2-874E-4EA9-86FC-6E84D619C799}" dt="2025-11-11T06:40:52.687" v="5159" actId="123"/>
          <ac:spMkLst>
            <pc:docMk/>
            <pc:sldMk cId="1816162405" sldId="313"/>
            <ac:spMk id="3" creationId="{1B9D8489-6E0D-FB54-3E19-EC8483EC8995}"/>
          </ac:spMkLst>
        </pc:spChg>
      </pc:sldChg>
      <pc:sldChg chg="addSp modSp new mod modClrScheme chgLayout">
        <pc:chgData name="Vasiliki Kousoulini" userId="27d6ad4fd7685091" providerId="LiveId" clId="{32F381D2-874E-4EA9-86FC-6E84D619C799}" dt="2025-11-01T12:57:11.709" v="3231" actId="27636"/>
        <pc:sldMkLst>
          <pc:docMk/>
          <pc:sldMk cId="1445985063" sldId="314"/>
        </pc:sldMkLst>
        <pc:spChg chg="mod ord">
          <ac:chgData name="Vasiliki Kousoulini" userId="27d6ad4fd7685091" providerId="LiveId" clId="{32F381D2-874E-4EA9-86FC-6E84D619C799}" dt="2025-11-01T12:57:08.298" v="3226" actId="700"/>
          <ac:spMkLst>
            <pc:docMk/>
            <pc:sldMk cId="1445985063" sldId="314"/>
            <ac:spMk id="2" creationId="{8FAB10C7-DC4D-B17B-2000-43675D697605}"/>
          </ac:spMkLst>
        </pc:spChg>
        <pc:spChg chg="mod ord">
          <ac:chgData name="Vasiliki Kousoulini" userId="27d6ad4fd7685091" providerId="LiveId" clId="{32F381D2-874E-4EA9-86FC-6E84D619C799}" dt="2025-11-01T12:57:11.697" v="3230" actId="27636"/>
          <ac:spMkLst>
            <pc:docMk/>
            <pc:sldMk cId="1445985063" sldId="314"/>
            <ac:spMk id="3" creationId="{218646B1-34F4-62DC-CED0-005202A5DDD9}"/>
          </ac:spMkLst>
        </pc:spChg>
        <pc:spChg chg="add mod ord">
          <ac:chgData name="Vasiliki Kousoulini" userId="27d6ad4fd7685091" providerId="LiveId" clId="{32F381D2-874E-4EA9-86FC-6E84D619C799}" dt="2025-11-01T12:57:11.709" v="3231" actId="27636"/>
          <ac:spMkLst>
            <pc:docMk/>
            <pc:sldMk cId="1445985063" sldId="314"/>
            <ac:spMk id="4" creationId="{1432E44D-C8E4-23E6-F9AF-0BD6B7C396B9}"/>
          </ac:spMkLst>
        </pc:spChg>
      </pc:sldChg>
      <pc:sldChg chg="modSp new mod">
        <pc:chgData name="Vasiliki Kousoulini" userId="27d6ad4fd7685091" providerId="LiveId" clId="{32F381D2-874E-4EA9-86FC-6E84D619C799}" dt="2025-11-01T12:57:55.373" v="3241" actId="27636"/>
        <pc:sldMkLst>
          <pc:docMk/>
          <pc:sldMk cId="3242902990" sldId="315"/>
        </pc:sldMkLst>
        <pc:spChg chg="mod">
          <ac:chgData name="Vasiliki Kousoulini" userId="27d6ad4fd7685091" providerId="LiveId" clId="{32F381D2-874E-4EA9-86FC-6E84D619C799}" dt="2025-11-01T12:57:21.067" v="3233"/>
          <ac:spMkLst>
            <pc:docMk/>
            <pc:sldMk cId="3242902990" sldId="315"/>
            <ac:spMk id="2" creationId="{C0C479CD-8A68-6199-FF47-FB812FA17A86}"/>
          </ac:spMkLst>
        </pc:spChg>
        <pc:spChg chg="mod">
          <ac:chgData name="Vasiliki Kousoulini" userId="27d6ad4fd7685091" providerId="LiveId" clId="{32F381D2-874E-4EA9-86FC-6E84D619C799}" dt="2025-11-01T12:57:55.359" v="3240" actId="27636"/>
          <ac:spMkLst>
            <pc:docMk/>
            <pc:sldMk cId="3242902990" sldId="315"/>
            <ac:spMk id="3" creationId="{26DCB79A-923C-A8F2-4B0D-1AE000BBEEC8}"/>
          </ac:spMkLst>
        </pc:spChg>
        <pc:spChg chg="mod">
          <ac:chgData name="Vasiliki Kousoulini" userId="27d6ad4fd7685091" providerId="LiveId" clId="{32F381D2-874E-4EA9-86FC-6E84D619C799}" dt="2025-11-01T12:57:55.373" v="3241" actId="27636"/>
          <ac:spMkLst>
            <pc:docMk/>
            <pc:sldMk cId="3242902990" sldId="315"/>
            <ac:spMk id="4" creationId="{B51DB103-CA04-DAD7-D2E0-2AD9E3D6B401}"/>
          </ac:spMkLst>
        </pc:spChg>
      </pc:sldChg>
      <pc:sldChg chg="modSp new mod">
        <pc:chgData name="Vasiliki Kousoulini" userId="27d6ad4fd7685091" providerId="LiveId" clId="{32F381D2-874E-4EA9-86FC-6E84D619C799}" dt="2025-11-01T12:58:35.978" v="3249"/>
        <pc:sldMkLst>
          <pc:docMk/>
          <pc:sldMk cId="45734796" sldId="316"/>
        </pc:sldMkLst>
        <pc:spChg chg="mod">
          <ac:chgData name="Vasiliki Kousoulini" userId="27d6ad4fd7685091" providerId="LiveId" clId="{32F381D2-874E-4EA9-86FC-6E84D619C799}" dt="2025-11-01T12:58:04.901" v="3243"/>
          <ac:spMkLst>
            <pc:docMk/>
            <pc:sldMk cId="45734796" sldId="316"/>
            <ac:spMk id="2" creationId="{F1E520A9-188C-29DD-E5F1-43D6F3CB1806}"/>
          </ac:spMkLst>
        </pc:spChg>
        <pc:spChg chg="mod">
          <ac:chgData name="Vasiliki Kousoulini" userId="27d6ad4fd7685091" providerId="LiveId" clId="{32F381D2-874E-4EA9-86FC-6E84D619C799}" dt="2025-11-01T12:58:20.315" v="3247" actId="27636"/>
          <ac:spMkLst>
            <pc:docMk/>
            <pc:sldMk cId="45734796" sldId="316"/>
            <ac:spMk id="3" creationId="{C10B979B-74F4-82BA-E8D4-990DFF437871}"/>
          </ac:spMkLst>
        </pc:spChg>
        <pc:spChg chg="mod">
          <ac:chgData name="Vasiliki Kousoulini" userId="27d6ad4fd7685091" providerId="LiveId" clId="{32F381D2-874E-4EA9-86FC-6E84D619C799}" dt="2025-11-01T12:58:35.978" v="3249"/>
          <ac:spMkLst>
            <pc:docMk/>
            <pc:sldMk cId="45734796" sldId="316"/>
            <ac:spMk id="4" creationId="{E64AABFC-230F-4163-18C9-5DD835563C18}"/>
          </ac:spMkLst>
        </pc:spChg>
      </pc:sldChg>
      <pc:sldChg chg="modSp new mod">
        <pc:chgData name="Vasiliki Kousoulini" userId="27d6ad4fd7685091" providerId="LiveId" clId="{32F381D2-874E-4EA9-86FC-6E84D619C799}" dt="2025-11-01T12:59:32.332" v="3265" actId="27636"/>
        <pc:sldMkLst>
          <pc:docMk/>
          <pc:sldMk cId="3138198636" sldId="317"/>
        </pc:sldMkLst>
        <pc:spChg chg="mod">
          <ac:chgData name="Vasiliki Kousoulini" userId="27d6ad4fd7685091" providerId="LiveId" clId="{32F381D2-874E-4EA9-86FC-6E84D619C799}" dt="2025-11-01T12:58:45.125" v="3251"/>
          <ac:spMkLst>
            <pc:docMk/>
            <pc:sldMk cId="3138198636" sldId="317"/>
            <ac:spMk id="2" creationId="{C85F397A-CEA3-FA5B-1880-0BB77E6C3FA6}"/>
          </ac:spMkLst>
        </pc:spChg>
        <pc:spChg chg="mod">
          <ac:chgData name="Vasiliki Kousoulini" userId="27d6ad4fd7685091" providerId="LiveId" clId="{32F381D2-874E-4EA9-86FC-6E84D619C799}" dt="2025-11-01T12:59:32.332" v="3265" actId="27636"/>
          <ac:spMkLst>
            <pc:docMk/>
            <pc:sldMk cId="3138198636" sldId="317"/>
            <ac:spMk id="3" creationId="{58FBC531-1DBA-A3DB-10B2-44E7DEEEF84F}"/>
          </ac:spMkLst>
        </pc:spChg>
        <pc:spChg chg="mod">
          <ac:chgData name="Vasiliki Kousoulini" userId="27d6ad4fd7685091" providerId="LiveId" clId="{32F381D2-874E-4EA9-86FC-6E84D619C799}" dt="2025-11-01T12:59:32.324" v="3264" actId="27636"/>
          <ac:spMkLst>
            <pc:docMk/>
            <pc:sldMk cId="3138198636" sldId="317"/>
            <ac:spMk id="4" creationId="{8C136BC5-DBD3-D42A-D637-426DDABCE711}"/>
          </ac:spMkLst>
        </pc:spChg>
      </pc:sldChg>
      <pc:sldChg chg="addSp delSp modSp new mod modClrScheme chgLayout">
        <pc:chgData name="Vasiliki Kousoulini" userId="27d6ad4fd7685091" providerId="LiveId" clId="{32F381D2-874E-4EA9-86FC-6E84D619C799}" dt="2025-11-01T13:00:08.209" v="3274"/>
        <pc:sldMkLst>
          <pc:docMk/>
          <pc:sldMk cId="3432232417" sldId="318"/>
        </pc:sldMkLst>
        <pc:spChg chg="mod ord">
          <ac:chgData name="Vasiliki Kousoulini" userId="27d6ad4fd7685091" providerId="LiveId" clId="{32F381D2-874E-4EA9-86FC-6E84D619C799}" dt="2025-11-01T12:59:53.334" v="3268" actId="700"/>
          <ac:spMkLst>
            <pc:docMk/>
            <pc:sldMk cId="3432232417" sldId="318"/>
            <ac:spMk id="2" creationId="{AC6E2F0A-F6F2-B946-B34B-8989C34C1D55}"/>
          </ac:spMkLst>
        </pc:spChg>
        <pc:spChg chg="add mod ord">
          <ac:chgData name="Vasiliki Kousoulini" userId="27d6ad4fd7685091" providerId="LiveId" clId="{32F381D2-874E-4EA9-86FC-6E84D619C799}" dt="2025-11-01T12:59:55.939" v="3272" actId="27636"/>
          <ac:spMkLst>
            <pc:docMk/>
            <pc:sldMk cId="3432232417" sldId="318"/>
            <ac:spMk id="4" creationId="{7B5A682D-EA1E-12A1-CC30-8B8CA7CD4FDA}"/>
          </ac:spMkLst>
        </pc:spChg>
        <pc:spChg chg="add mod ord">
          <ac:chgData name="Vasiliki Kousoulini" userId="27d6ad4fd7685091" providerId="LiveId" clId="{32F381D2-874E-4EA9-86FC-6E84D619C799}" dt="2025-11-01T13:00:08.209" v="3274"/>
          <ac:spMkLst>
            <pc:docMk/>
            <pc:sldMk cId="3432232417" sldId="318"/>
            <ac:spMk id="5" creationId="{F08F747C-ECE5-8CA7-CA85-665DFC37A810}"/>
          </ac:spMkLst>
        </pc:spChg>
      </pc:sldChg>
      <pc:sldChg chg="modSp new mod">
        <pc:chgData name="Vasiliki Kousoulini" userId="27d6ad4fd7685091" providerId="LiveId" clId="{32F381D2-874E-4EA9-86FC-6E84D619C799}" dt="2025-11-11T06:40:11.373" v="5157" actId="123"/>
        <pc:sldMkLst>
          <pc:docMk/>
          <pc:sldMk cId="2558489527" sldId="319"/>
        </pc:sldMkLst>
        <pc:spChg chg="mod">
          <ac:chgData name="Vasiliki Kousoulini" userId="27d6ad4fd7685091" providerId="LiveId" clId="{32F381D2-874E-4EA9-86FC-6E84D619C799}" dt="2025-11-01T13:00:16.338" v="3276"/>
          <ac:spMkLst>
            <pc:docMk/>
            <pc:sldMk cId="2558489527" sldId="319"/>
            <ac:spMk id="2" creationId="{33E6F99C-60DD-BD82-0E27-31F6120D5091}"/>
          </ac:spMkLst>
        </pc:spChg>
        <pc:spChg chg="mod">
          <ac:chgData name="Vasiliki Kousoulini" userId="27d6ad4fd7685091" providerId="LiveId" clId="{32F381D2-874E-4EA9-86FC-6E84D619C799}" dt="2025-11-11T06:40:11.373" v="5157" actId="123"/>
          <ac:spMkLst>
            <pc:docMk/>
            <pc:sldMk cId="2558489527" sldId="319"/>
            <ac:spMk id="3" creationId="{B8B9CA9A-2DFC-49BC-79FB-2B3E92C1F8FB}"/>
          </ac:spMkLst>
        </pc:spChg>
      </pc:sldChg>
      <pc:sldChg chg="modSp new mod">
        <pc:chgData name="Vasiliki Kousoulini" userId="27d6ad4fd7685091" providerId="LiveId" clId="{32F381D2-874E-4EA9-86FC-6E84D619C799}" dt="2025-11-11T05:29:26.357" v="4866" actId="113"/>
        <pc:sldMkLst>
          <pc:docMk/>
          <pc:sldMk cId="3853578726" sldId="320"/>
        </pc:sldMkLst>
        <pc:spChg chg="mod">
          <ac:chgData name="Vasiliki Kousoulini" userId="27d6ad4fd7685091" providerId="LiveId" clId="{32F381D2-874E-4EA9-86FC-6E84D619C799}" dt="2025-11-01T13:02:02.548" v="3310"/>
          <ac:spMkLst>
            <pc:docMk/>
            <pc:sldMk cId="3853578726" sldId="320"/>
            <ac:spMk id="2" creationId="{17C9FA3E-DB72-3BE0-0783-DE505679FFD0}"/>
          </ac:spMkLst>
        </pc:spChg>
        <pc:spChg chg="mod">
          <ac:chgData name="Vasiliki Kousoulini" userId="27d6ad4fd7685091" providerId="LiveId" clId="{32F381D2-874E-4EA9-86FC-6E84D619C799}" dt="2025-11-11T05:29:26.357" v="4866" actId="113"/>
          <ac:spMkLst>
            <pc:docMk/>
            <pc:sldMk cId="3853578726" sldId="320"/>
            <ac:spMk id="3" creationId="{E1EFCD21-E329-FBC5-C223-7174748F754E}"/>
          </ac:spMkLst>
        </pc:spChg>
      </pc:sldChg>
      <pc:sldChg chg="modSp new mod">
        <pc:chgData name="Vasiliki Kousoulini" userId="27d6ad4fd7685091" providerId="LiveId" clId="{32F381D2-874E-4EA9-86FC-6E84D619C799}" dt="2025-11-11T06:42:19.467" v="5161" actId="20577"/>
        <pc:sldMkLst>
          <pc:docMk/>
          <pc:sldMk cId="695024036" sldId="321"/>
        </pc:sldMkLst>
        <pc:spChg chg="mod">
          <ac:chgData name="Vasiliki Kousoulini" userId="27d6ad4fd7685091" providerId="LiveId" clId="{32F381D2-874E-4EA9-86FC-6E84D619C799}" dt="2025-11-02T06:34:36.343" v="3352" actId="20577"/>
          <ac:spMkLst>
            <pc:docMk/>
            <pc:sldMk cId="695024036" sldId="321"/>
            <ac:spMk id="2" creationId="{BB13E24A-B1E2-543A-691F-F422794D9F96}"/>
          </ac:spMkLst>
        </pc:spChg>
        <pc:spChg chg="mod">
          <ac:chgData name="Vasiliki Kousoulini" userId="27d6ad4fd7685091" providerId="LiveId" clId="{32F381D2-874E-4EA9-86FC-6E84D619C799}" dt="2025-11-11T06:42:19.467" v="5161" actId="20577"/>
          <ac:spMkLst>
            <pc:docMk/>
            <pc:sldMk cId="695024036" sldId="321"/>
            <ac:spMk id="3" creationId="{D9A0720F-4058-B6C5-A252-6EB616AB9B9A}"/>
          </ac:spMkLst>
        </pc:spChg>
      </pc:sldChg>
      <pc:sldChg chg="addSp delSp modSp new mod modClrScheme chgLayout">
        <pc:chgData name="Vasiliki Kousoulini" userId="27d6ad4fd7685091" providerId="LiveId" clId="{32F381D2-874E-4EA9-86FC-6E84D619C799}" dt="2025-11-02T06:43:53.957" v="3440"/>
        <pc:sldMkLst>
          <pc:docMk/>
          <pc:sldMk cId="1222686953" sldId="322"/>
        </pc:sldMkLst>
        <pc:spChg chg="mod ord">
          <ac:chgData name="Vasiliki Kousoulini" userId="27d6ad4fd7685091" providerId="LiveId" clId="{32F381D2-874E-4EA9-86FC-6E84D619C799}" dt="2025-11-02T06:42:02.291" v="3379" actId="700"/>
          <ac:spMkLst>
            <pc:docMk/>
            <pc:sldMk cId="1222686953" sldId="322"/>
            <ac:spMk id="2" creationId="{FEA77EB5-6F25-09D4-0E6B-629D8909D013}"/>
          </ac:spMkLst>
        </pc:spChg>
        <pc:spChg chg="add mod ord">
          <ac:chgData name="Vasiliki Kousoulini" userId="27d6ad4fd7685091" providerId="LiveId" clId="{32F381D2-874E-4EA9-86FC-6E84D619C799}" dt="2025-11-02T06:42:58.512" v="3438" actId="20577"/>
          <ac:spMkLst>
            <pc:docMk/>
            <pc:sldMk cId="1222686953" sldId="322"/>
            <ac:spMk id="6" creationId="{7C4310FC-1B2B-90E8-4F02-6629C658D3F0}"/>
          </ac:spMkLst>
        </pc:spChg>
        <pc:spChg chg="add mod ord">
          <ac:chgData name="Vasiliki Kousoulini" userId="27d6ad4fd7685091" providerId="LiveId" clId="{32F381D2-874E-4EA9-86FC-6E84D619C799}" dt="2025-11-02T06:42:39.037" v="3393" actId="20577"/>
          <ac:spMkLst>
            <pc:docMk/>
            <pc:sldMk cId="1222686953" sldId="322"/>
            <ac:spMk id="8" creationId="{C8D40C1B-7BBE-B281-27B9-DBC91B5B03CE}"/>
          </ac:spMkLst>
        </pc:spChg>
        <pc:picChg chg="add mod">
          <ac:chgData name="Vasiliki Kousoulini" userId="27d6ad4fd7685091" providerId="LiveId" clId="{32F381D2-874E-4EA9-86FC-6E84D619C799}" dt="2025-11-02T06:43:29.030" v="3439"/>
          <ac:picMkLst>
            <pc:docMk/>
            <pc:sldMk cId="1222686953" sldId="322"/>
            <ac:picMk id="10" creationId="{FDBA69A0-4EF2-4103-8D52-96EF213E1E0C}"/>
          </ac:picMkLst>
        </pc:picChg>
        <pc:picChg chg="add mod">
          <ac:chgData name="Vasiliki Kousoulini" userId="27d6ad4fd7685091" providerId="LiveId" clId="{32F381D2-874E-4EA9-86FC-6E84D619C799}" dt="2025-11-02T06:43:53.957" v="3440"/>
          <ac:picMkLst>
            <pc:docMk/>
            <pc:sldMk cId="1222686953" sldId="322"/>
            <ac:picMk id="11" creationId="{A1EA658D-FF33-65D0-E1B5-B49E206DCCC0}"/>
          </ac:picMkLst>
        </pc:picChg>
      </pc:sldChg>
      <pc:sldChg chg="addSp delSp modSp new mod modClrScheme chgLayout">
        <pc:chgData name="Vasiliki Kousoulini" userId="27d6ad4fd7685091" providerId="LiveId" clId="{32F381D2-874E-4EA9-86FC-6E84D619C799}" dt="2025-11-02T06:46:00.231" v="3466"/>
        <pc:sldMkLst>
          <pc:docMk/>
          <pc:sldMk cId="3290631043" sldId="323"/>
        </pc:sldMkLst>
        <pc:spChg chg="mod ord">
          <ac:chgData name="Vasiliki Kousoulini" userId="27d6ad4fd7685091" providerId="LiveId" clId="{32F381D2-874E-4EA9-86FC-6E84D619C799}" dt="2025-11-02T06:44:12.691" v="3443" actId="700"/>
          <ac:spMkLst>
            <pc:docMk/>
            <pc:sldMk cId="3290631043" sldId="323"/>
            <ac:spMk id="2" creationId="{BA710266-2FB8-7A81-3701-BCC8240DD828}"/>
          </ac:spMkLst>
        </pc:spChg>
        <pc:spChg chg="add mod ord">
          <ac:chgData name="Vasiliki Kousoulini" userId="27d6ad4fd7685091" providerId="LiveId" clId="{32F381D2-874E-4EA9-86FC-6E84D619C799}" dt="2025-11-02T06:44:30.689" v="3461" actId="20577"/>
          <ac:spMkLst>
            <pc:docMk/>
            <pc:sldMk cId="3290631043" sldId="323"/>
            <ac:spMk id="5" creationId="{C1AFC927-C8DD-EB4E-3F7D-EF03FDF082CC}"/>
          </ac:spMkLst>
        </pc:spChg>
        <pc:spChg chg="add mod ord">
          <ac:chgData name="Vasiliki Kousoulini" userId="27d6ad4fd7685091" providerId="LiveId" clId="{32F381D2-874E-4EA9-86FC-6E84D619C799}" dt="2025-11-02T06:44:41.878" v="3464" actId="20577"/>
          <ac:spMkLst>
            <pc:docMk/>
            <pc:sldMk cId="3290631043" sldId="323"/>
            <ac:spMk id="7" creationId="{46FA9CB5-CD52-0960-3B17-14A4747CFC48}"/>
          </ac:spMkLst>
        </pc:spChg>
        <pc:picChg chg="add mod">
          <ac:chgData name="Vasiliki Kousoulini" userId="27d6ad4fd7685091" providerId="LiveId" clId="{32F381D2-874E-4EA9-86FC-6E84D619C799}" dt="2025-11-02T06:46:00.231" v="3466"/>
          <ac:picMkLst>
            <pc:docMk/>
            <pc:sldMk cId="3290631043" sldId="323"/>
            <ac:picMk id="9" creationId="{C12EFC34-3A84-58BB-B358-34AD01E4E414}"/>
          </ac:picMkLst>
        </pc:picChg>
        <pc:picChg chg="add mod">
          <ac:chgData name="Vasiliki Kousoulini" userId="27d6ad4fd7685091" providerId="LiveId" clId="{32F381D2-874E-4EA9-86FC-6E84D619C799}" dt="2025-11-02T06:45:15.127" v="3465"/>
          <ac:picMkLst>
            <pc:docMk/>
            <pc:sldMk cId="3290631043" sldId="323"/>
            <ac:picMk id="1026" creationId="{FBDD4C8C-4AE9-2F41-CCB4-5F59C3AE0C88}"/>
          </ac:picMkLst>
        </pc:picChg>
      </pc:sldChg>
      <pc:sldChg chg="modSp new mod">
        <pc:chgData name="Vasiliki Kousoulini" userId="27d6ad4fd7685091" providerId="LiveId" clId="{32F381D2-874E-4EA9-86FC-6E84D619C799}" dt="2025-11-11T06:40:23.700" v="5158" actId="123"/>
        <pc:sldMkLst>
          <pc:docMk/>
          <pc:sldMk cId="3914449588" sldId="324"/>
        </pc:sldMkLst>
        <pc:spChg chg="mod">
          <ac:chgData name="Vasiliki Kousoulini" userId="27d6ad4fd7685091" providerId="LiveId" clId="{32F381D2-874E-4EA9-86FC-6E84D619C799}" dt="2025-11-02T06:47:15.920" v="3490"/>
          <ac:spMkLst>
            <pc:docMk/>
            <pc:sldMk cId="3914449588" sldId="324"/>
            <ac:spMk id="2" creationId="{81831737-8361-8164-F856-D036371A5977}"/>
          </ac:spMkLst>
        </pc:spChg>
        <pc:spChg chg="mod">
          <ac:chgData name="Vasiliki Kousoulini" userId="27d6ad4fd7685091" providerId="LiveId" clId="{32F381D2-874E-4EA9-86FC-6E84D619C799}" dt="2025-11-11T06:40:23.700" v="5158" actId="123"/>
          <ac:spMkLst>
            <pc:docMk/>
            <pc:sldMk cId="3914449588" sldId="324"/>
            <ac:spMk id="3" creationId="{5FB0A512-21E2-6DAA-68FE-EB729AD7E31B}"/>
          </ac:spMkLst>
        </pc:spChg>
      </pc:sldChg>
      <pc:sldChg chg="modSp new mod">
        <pc:chgData name="Vasiliki Kousoulini" userId="27d6ad4fd7685091" providerId="LiveId" clId="{32F381D2-874E-4EA9-86FC-6E84D619C799}" dt="2025-11-02T07:07:52.723" v="3795" actId="20577"/>
        <pc:sldMkLst>
          <pc:docMk/>
          <pc:sldMk cId="2557694477" sldId="325"/>
        </pc:sldMkLst>
        <pc:spChg chg="mod">
          <ac:chgData name="Vasiliki Kousoulini" userId="27d6ad4fd7685091" providerId="LiveId" clId="{32F381D2-874E-4EA9-86FC-6E84D619C799}" dt="2025-11-02T07:00:39.734" v="3716"/>
          <ac:spMkLst>
            <pc:docMk/>
            <pc:sldMk cId="2557694477" sldId="325"/>
            <ac:spMk id="2" creationId="{556ADFCF-954D-F4E6-EE82-A87BA257FC34}"/>
          </ac:spMkLst>
        </pc:spChg>
        <pc:spChg chg="mod">
          <ac:chgData name="Vasiliki Kousoulini" userId="27d6ad4fd7685091" providerId="LiveId" clId="{32F381D2-874E-4EA9-86FC-6E84D619C799}" dt="2025-11-02T07:03:31.814" v="3747" actId="20577"/>
          <ac:spMkLst>
            <pc:docMk/>
            <pc:sldMk cId="2557694477" sldId="325"/>
            <ac:spMk id="3" creationId="{A40A7BFF-9ED8-4B1A-F88C-26A510A3D0AF}"/>
          </ac:spMkLst>
        </pc:spChg>
        <pc:spChg chg="mod">
          <ac:chgData name="Vasiliki Kousoulini" userId="27d6ad4fd7685091" providerId="LiveId" clId="{32F381D2-874E-4EA9-86FC-6E84D619C799}" dt="2025-11-02T07:07:52.723" v="3795" actId="20577"/>
          <ac:spMkLst>
            <pc:docMk/>
            <pc:sldMk cId="2557694477" sldId="325"/>
            <ac:spMk id="4" creationId="{9FBDDAD9-E7E7-1A14-DDE1-3FEFB807F255}"/>
          </ac:spMkLst>
        </pc:spChg>
      </pc:sldChg>
      <pc:sldChg chg="modSp new mod">
        <pc:chgData name="Vasiliki Kousoulini" userId="27d6ad4fd7685091" providerId="LiveId" clId="{32F381D2-874E-4EA9-86FC-6E84D619C799}" dt="2025-11-02T07:09:05.414" v="3801" actId="14100"/>
        <pc:sldMkLst>
          <pc:docMk/>
          <pc:sldMk cId="854918927" sldId="326"/>
        </pc:sldMkLst>
        <pc:spChg chg="mod">
          <ac:chgData name="Vasiliki Kousoulini" userId="27d6ad4fd7685091" providerId="LiveId" clId="{32F381D2-874E-4EA9-86FC-6E84D619C799}" dt="2025-11-02T07:03:57.706" v="3749"/>
          <ac:spMkLst>
            <pc:docMk/>
            <pc:sldMk cId="854918927" sldId="326"/>
            <ac:spMk id="2" creationId="{E89E5D56-A923-5964-1E60-BF7F183D406D}"/>
          </ac:spMkLst>
        </pc:spChg>
        <pc:spChg chg="mod">
          <ac:chgData name="Vasiliki Kousoulini" userId="27d6ad4fd7685091" providerId="LiveId" clId="{32F381D2-874E-4EA9-86FC-6E84D619C799}" dt="2025-11-02T07:05:57.458" v="3783" actId="20577"/>
          <ac:spMkLst>
            <pc:docMk/>
            <pc:sldMk cId="854918927" sldId="326"/>
            <ac:spMk id="3" creationId="{C0206D0F-47E5-FE78-5AC3-5ABF63E4AF35}"/>
          </ac:spMkLst>
        </pc:spChg>
        <pc:spChg chg="mod">
          <ac:chgData name="Vasiliki Kousoulini" userId="27d6ad4fd7685091" providerId="LiveId" clId="{32F381D2-874E-4EA9-86FC-6E84D619C799}" dt="2025-11-02T07:09:05.414" v="3801" actId="14100"/>
          <ac:spMkLst>
            <pc:docMk/>
            <pc:sldMk cId="854918927" sldId="326"/>
            <ac:spMk id="4" creationId="{64D4FC83-B00A-2742-C3F1-14DD709FDC21}"/>
          </ac:spMkLst>
        </pc:spChg>
      </pc:sldChg>
      <pc:sldChg chg="addSp delSp modSp new mod modClrScheme chgLayout">
        <pc:chgData name="Vasiliki Kousoulini" userId="27d6ad4fd7685091" providerId="LiveId" clId="{32F381D2-874E-4EA9-86FC-6E84D619C799}" dt="2025-11-02T07:15:31.787" v="4072" actId="20577"/>
        <pc:sldMkLst>
          <pc:docMk/>
          <pc:sldMk cId="3634411557" sldId="327"/>
        </pc:sldMkLst>
        <pc:spChg chg="mod ord">
          <ac:chgData name="Vasiliki Kousoulini" userId="27d6ad4fd7685091" providerId="LiveId" clId="{32F381D2-874E-4EA9-86FC-6E84D619C799}" dt="2025-11-02T07:09:57.884" v="3804" actId="700"/>
          <ac:spMkLst>
            <pc:docMk/>
            <pc:sldMk cId="3634411557" sldId="327"/>
            <ac:spMk id="2" creationId="{4ADA84E8-464A-F6DE-BC99-E3E15EE36DA9}"/>
          </ac:spMkLst>
        </pc:spChg>
        <pc:spChg chg="add mod ord">
          <ac:chgData name="Vasiliki Kousoulini" userId="27d6ad4fd7685091" providerId="LiveId" clId="{32F381D2-874E-4EA9-86FC-6E84D619C799}" dt="2025-11-02T07:12:56.014" v="3930" actId="27636"/>
          <ac:spMkLst>
            <pc:docMk/>
            <pc:sldMk cId="3634411557" sldId="327"/>
            <ac:spMk id="4" creationId="{08C3F066-C192-6940-9539-7D6EF8FE8AA5}"/>
          </ac:spMkLst>
        </pc:spChg>
        <pc:spChg chg="add mod ord">
          <ac:chgData name="Vasiliki Kousoulini" userId="27d6ad4fd7685091" providerId="LiveId" clId="{32F381D2-874E-4EA9-86FC-6E84D619C799}" dt="2025-11-02T07:15:31.787" v="4072" actId="20577"/>
          <ac:spMkLst>
            <pc:docMk/>
            <pc:sldMk cId="3634411557" sldId="327"/>
            <ac:spMk id="5" creationId="{619F7B8B-0CCF-8ECE-7A8B-62372CEC3C1C}"/>
          </ac:spMkLst>
        </pc:spChg>
      </pc:sldChg>
      <pc:sldChg chg="modSp new mod">
        <pc:chgData name="Vasiliki Kousoulini" userId="27d6ad4fd7685091" providerId="LiveId" clId="{32F381D2-874E-4EA9-86FC-6E84D619C799}" dt="2025-11-02T07:23:28.878" v="4443" actId="20577"/>
        <pc:sldMkLst>
          <pc:docMk/>
          <pc:sldMk cId="2677074142" sldId="328"/>
        </pc:sldMkLst>
        <pc:spChg chg="mod">
          <ac:chgData name="Vasiliki Kousoulini" userId="27d6ad4fd7685091" providerId="LiveId" clId="{32F381D2-874E-4EA9-86FC-6E84D619C799}" dt="2025-11-02T07:16:04.356" v="4077"/>
          <ac:spMkLst>
            <pc:docMk/>
            <pc:sldMk cId="2677074142" sldId="328"/>
            <ac:spMk id="2" creationId="{5177D622-434D-2D7E-5CF1-E11C6E601049}"/>
          </ac:spMkLst>
        </pc:spChg>
        <pc:spChg chg="mod">
          <ac:chgData name="Vasiliki Kousoulini" userId="27d6ad4fd7685091" providerId="LiveId" clId="{32F381D2-874E-4EA9-86FC-6E84D619C799}" dt="2025-11-02T07:23:13.476" v="4430" actId="27636"/>
          <ac:spMkLst>
            <pc:docMk/>
            <pc:sldMk cId="2677074142" sldId="328"/>
            <ac:spMk id="3" creationId="{DC08496A-BB3F-61DA-903F-BE069726DF57}"/>
          </ac:spMkLst>
        </pc:spChg>
        <pc:spChg chg="mod">
          <ac:chgData name="Vasiliki Kousoulini" userId="27d6ad4fd7685091" providerId="LiveId" clId="{32F381D2-874E-4EA9-86FC-6E84D619C799}" dt="2025-11-02T07:23:28.878" v="4443" actId="20577"/>
          <ac:spMkLst>
            <pc:docMk/>
            <pc:sldMk cId="2677074142" sldId="328"/>
            <ac:spMk id="4" creationId="{004CCC36-A08D-869C-4730-1CF6ACA6BF46}"/>
          </ac:spMkLst>
        </pc:spChg>
      </pc:sldChg>
      <pc:sldChg chg="addSp delSp modSp new mod modClrScheme chgLayout">
        <pc:chgData name="Vasiliki Kousoulini" userId="27d6ad4fd7685091" providerId="LiveId" clId="{32F381D2-874E-4EA9-86FC-6E84D619C799}" dt="2025-11-02T07:31:10.301" v="4664" actId="20577"/>
        <pc:sldMkLst>
          <pc:docMk/>
          <pc:sldMk cId="855612412" sldId="329"/>
        </pc:sldMkLst>
        <pc:spChg chg="mod ord">
          <ac:chgData name="Vasiliki Kousoulini" userId="27d6ad4fd7685091" providerId="LiveId" clId="{32F381D2-874E-4EA9-86FC-6E84D619C799}" dt="2025-11-02T07:23:59.932" v="4446" actId="700"/>
          <ac:spMkLst>
            <pc:docMk/>
            <pc:sldMk cId="855612412" sldId="329"/>
            <ac:spMk id="2" creationId="{3055A3DD-2C75-1D4A-7FB3-023D688A6EC6}"/>
          </ac:spMkLst>
        </pc:spChg>
        <pc:spChg chg="add mod ord">
          <ac:chgData name="Vasiliki Kousoulini" userId="27d6ad4fd7685091" providerId="LiveId" clId="{32F381D2-874E-4EA9-86FC-6E84D619C799}" dt="2025-11-02T07:31:10.301" v="4664" actId="20577"/>
          <ac:spMkLst>
            <pc:docMk/>
            <pc:sldMk cId="855612412" sldId="329"/>
            <ac:spMk id="5" creationId="{3EE6AB64-549B-D3D5-4CC7-2E6ED0D2C053}"/>
          </ac:spMkLst>
        </pc:spChg>
      </pc:sldChg>
      <pc:sldChg chg="modSp new mod">
        <pc:chgData name="Vasiliki Kousoulini" userId="27d6ad4fd7685091" providerId="LiveId" clId="{32F381D2-874E-4EA9-86FC-6E84D619C799}" dt="2025-11-11T06:23:18.272" v="5045" actId="123"/>
        <pc:sldMkLst>
          <pc:docMk/>
          <pc:sldMk cId="3271369006" sldId="330"/>
        </pc:sldMkLst>
        <pc:spChg chg="mod">
          <ac:chgData name="Vasiliki Kousoulini" userId="27d6ad4fd7685091" providerId="LiveId" clId="{32F381D2-874E-4EA9-86FC-6E84D619C799}" dt="2025-11-02T07:31:42.857" v="4668"/>
          <ac:spMkLst>
            <pc:docMk/>
            <pc:sldMk cId="3271369006" sldId="330"/>
            <ac:spMk id="2" creationId="{611223E4-87F7-C3AC-54C6-9B851359186D}"/>
          </ac:spMkLst>
        </pc:spChg>
        <pc:spChg chg="mod">
          <ac:chgData name="Vasiliki Kousoulini" userId="27d6ad4fd7685091" providerId="LiveId" clId="{32F381D2-874E-4EA9-86FC-6E84D619C799}" dt="2025-11-11T06:23:18.272" v="5045" actId="123"/>
          <ac:spMkLst>
            <pc:docMk/>
            <pc:sldMk cId="3271369006" sldId="330"/>
            <ac:spMk id="3" creationId="{67358A0F-F2E5-8883-0CE4-DFA0E7C0814B}"/>
          </ac:spMkLst>
        </pc:spChg>
      </pc:sldChg>
      <pc:sldChg chg="addSp delSp modSp new mod modClrScheme chgLayout">
        <pc:chgData name="Vasiliki Kousoulini" userId="27d6ad4fd7685091" providerId="LiveId" clId="{32F381D2-874E-4EA9-86FC-6E84D619C799}" dt="2025-11-02T07:53:10.465" v="4835" actId="1076"/>
        <pc:sldMkLst>
          <pc:docMk/>
          <pc:sldMk cId="1859835291" sldId="331"/>
        </pc:sldMkLst>
        <pc:graphicFrameChg chg="add mod">
          <ac:chgData name="Vasiliki Kousoulini" userId="27d6ad4fd7685091" providerId="LiveId" clId="{32F381D2-874E-4EA9-86FC-6E84D619C799}" dt="2025-11-02T07:53:10.465" v="4835" actId="1076"/>
          <ac:graphicFrameMkLst>
            <pc:docMk/>
            <pc:sldMk cId="1859835291" sldId="331"/>
            <ac:graphicFrameMk id="9" creationId="{F8CFBCAB-57A0-1398-1E3E-920A795B4191}"/>
          </ac:graphicFrameMkLst>
        </pc:graphicFrameChg>
      </pc:sldChg>
      <pc:sldChg chg="addSp delSp modSp new mod">
        <pc:chgData name="Vasiliki Kousoulini" userId="27d6ad4fd7685091" providerId="LiveId" clId="{32F381D2-874E-4EA9-86FC-6E84D619C799}" dt="2025-11-02T07:54:29.112" v="4863"/>
        <pc:sldMkLst>
          <pc:docMk/>
          <pc:sldMk cId="4254619426" sldId="332"/>
        </pc:sldMkLst>
        <pc:spChg chg="mod">
          <ac:chgData name="Vasiliki Kousoulini" userId="27d6ad4fd7685091" providerId="LiveId" clId="{32F381D2-874E-4EA9-86FC-6E84D619C799}" dt="2025-11-02T07:53:40.097" v="4846" actId="20577"/>
          <ac:spMkLst>
            <pc:docMk/>
            <pc:sldMk cId="4254619426" sldId="332"/>
            <ac:spMk id="2" creationId="{E7C71C7E-F827-C68F-87E8-441EDB2689B2}"/>
          </ac:spMkLst>
        </pc:spChg>
        <pc:spChg chg="mod">
          <ac:chgData name="Vasiliki Kousoulini" userId="27d6ad4fd7685091" providerId="LiveId" clId="{32F381D2-874E-4EA9-86FC-6E84D619C799}" dt="2025-11-02T07:53:47.084" v="4862" actId="20577"/>
          <ac:spMkLst>
            <pc:docMk/>
            <pc:sldMk cId="4254619426" sldId="332"/>
            <ac:spMk id="4" creationId="{16B278E5-9610-D9AE-FF85-BA9A42C0A031}"/>
          </ac:spMkLst>
        </pc:spChg>
        <pc:picChg chg="add mod">
          <ac:chgData name="Vasiliki Kousoulini" userId="27d6ad4fd7685091" providerId="LiveId" clId="{32F381D2-874E-4EA9-86FC-6E84D619C799}" dt="2025-11-02T07:54:29.112" v="4863"/>
          <ac:picMkLst>
            <pc:docMk/>
            <pc:sldMk cId="4254619426" sldId="332"/>
            <ac:picMk id="5" creationId="{8108FF7E-04A8-67A9-3B74-2693168B9AF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CD30A-7BA6-42DE-AFE5-E96941CF259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l-GR"/>
        </a:p>
      </dgm:t>
    </dgm:pt>
    <dgm:pt modelId="{EAF7CE6E-FB81-465C-8FB9-5E8017DC7103}">
      <dgm:prSet phldrT="[Κείμενο]" phldr="0"/>
      <dgm:spPr/>
      <dgm:t>
        <a:bodyPr/>
        <a:lstStyle/>
        <a:p>
          <a:r>
            <a:rPr lang="el-GR" dirty="0"/>
            <a:t>Α</a:t>
          </a:r>
        </a:p>
      </dgm:t>
    </dgm:pt>
    <dgm:pt modelId="{0B2659DE-D6B4-44B3-9269-0842DEEB78F4}" type="parTrans" cxnId="{FDA30D23-66DA-47EB-BC70-DCCD8A1C979B}">
      <dgm:prSet/>
      <dgm:spPr/>
      <dgm:t>
        <a:bodyPr/>
        <a:lstStyle/>
        <a:p>
          <a:endParaRPr lang="el-GR"/>
        </a:p>
      </dgm:t>
    </dgm:pt>
    <dgm:pt modelId="{86D2B4AE-0C51-4EC4-8FC1-F894B14E6978}" type="sibTrans" cxnId="{FDA30D23-66DA-47EB-BC70-DCCD8A1C979B}">
      <dgm:prSet/>
      <dgm:spPr/>
      <dgm:t>
        <a:bodyPr/>
        <a:lstStyle/>
        <a:p>
          <a:endParaRPr lang="el-GR"/>
        </a:p>
      </dgm:t>
    </dgm:pt>
    <dgm:pt modelId="{B99EC121-998A-4A16-B38D-3C97D08A6343}" type="asst">
      <dgm:prSet phldrT="[Κείμενο]" phldr="0"/>
      <dgm:spPr/>
      <dgm:t>
        <a:bodyPr/>
        <a:lstStyle/>
        <a:p>
          <a:r>
            <a:rPr lang="el-GR" dirty="0"/>
            <a:t>Β</a:t>
          </a:r>
        </a:p>
      </dgm:t>
    </dgm:pt>
    <dgm:pt modelId="{F4B1A5C5-7033-4B9E-8A8E-5A17400E8206}" type="parTrans" cxnId="{710A737C-4FAC-4A5B-A9A6-475F3FD85B49}">
      <dgm:prSet/>
      <dgm:spPr/>
      <dgm:t>
        <a:bodyPr/>
        <a:lstStyle/>
        <a:p>
          <a:endParaRPr lang="el-GR"/>
        </a:p>
      </dgm:t>
    </dgm:pt>
    <dgm:pt modelId="{54EBAF98-4E90-46E5-B172-33D9C35DF20E}" type="sibTrans" cxnId="{710A737C-4FAC-4A5B-A9A6-475F3FD85B49}">
      <dgm:prSet/>
      <dgm:spPr/>
      <dgm:t>
        <a:bodyPr/>
        <a:lstStyle/>
        <a:p>
          <a:endParaRPr lang="el-GR"/>
        </a:p>
      </dgm:t>
    </dgm:pt>
    <dgm:pt modelId="{F36EA00E-0254-4801-BB76-4332B9B7C1C7}">
      <dgm:prSet phldrT="[Κείμενο]" phldr="0"/>
      <dgm:spPr/>
      <dgm:t>
        <a:bodyPr/>
        <a:lstStyle/>
        <a:p>
          <a:r>
            <a:rPr lang="en-US" dirty="0"/>
            <a:t>C</a:t>
          </a:r>
          <a:endParaRPr lang="el-GR" dirty="0"/>
        </a:p>
      </dgm:t>
    </dgm:pt>
    <dgm:pt modelId="{A60C2AEC-6D82-4DBE-ACE1-3D76713448FB}" type="parTrans" cxnId="{825E1763-BD4F-4E92-8785-6432A87E21B6}">
      <dgm:prSet/>
      <dgm:spPr/>
      <dgm:t>
        <a:bodyPr/>
        <a:lstStyle/>
        <a:p>
          <a:endParaRPr lang="el-GR"/>
        </a:p>
      </dgm:t>
    </dgm:pt>
    <dgm:pt modelId="{0B0A555A-0309-4D4C-B1A8-C0A73FB965B9}" type="sibTrans" cxnId="{825E1763-BD4F-4E92-8785-6432A87E21B6}">
      <dgm:prSet/>
      <dgm:spPr/>
      <dgm:t>
        <a:bodyPr/>
        <a:lstStyle/>
        <a:p>
          <a:endParaRPr lang="el-GR"/>
        </a:p>
      </dgm:t>
    </dgm:pt>
    <dgm:pt modelId="{965F6DBE-19B1-4D55-9D70-CCE7610C212B}">
      <dgm:prSet/>
      <dgm:spPr/>
      <dgm:t>
        <a:bodyPr/>
        <a:lstStyle/>
        <a:p>
          <a:r>
            <a:rPr lang="en-US" dirty="0"/>
            <a:t>D</a:t>
          </a:r>
          <a:endParaRPr lang="el-GR" dirty="0"/>
        </a:p>
      </dgm:t>
    </dgm:pt>
    <dgm:pt modelId="{047E5FED-7D5B-42C3-A694-C5DCED5BA192}" type="parTrans" cxnId="{CBB3EC73-EEB0-4D4C-BCC7-7995F5B351B2}">
      <dgm:prSet/>
      <dgm:spPr/>
      <dgm:t>
        <a:bodyPr/>
        <a:lstStyle/>
        <a:p>
          <a:endParaRPr lang="el-GR"/>
        </a:p>
      </dgm:t>
    </dgm:pt>
    <dgm:pt modelId="{B768C36E-7073-45ED-9F75-004B6B6800D9}" type="sibTrans" cxnId="{CBB3EC73-EEB0-4D4C-BCC7-7995F5B351B2}">
      <dgm:prSet/>
      <dgm:spPr/>
      <dgm:t>
        <a:bodyPr/>
        <a:lstStyle/>
        <a:p>
          <a:endParaRPr lang="el-GR"/>
        </a:p>
      </dgm:t>
    </dgm:pt>
    <dgm:pt modelId="{6464CC9A-3CDB-41DC-B3A1-8238BD3DF1EF}">
      <dgm:prSet/>
      <dgm:spPr/>
      <dgm:t>
        <a:bodyPr/>
        <a:lstStyle/>
        <a:p>
          <a:r>
            <a:rPr lang="en-US" dirty="0"/>
            <a:t>E</a:t>
          </a:r>
          <a:endParaRPr lang="el-GR" dirty="0"/>
        </a:p>
      </dgm:t>
    </dgm:pt>
    <dgm:pt modelId="{1FA9A18B-0DCE-452C-B6D1-8E62CFFD38DD}" type="parTrans" cxnId="{62991F38-ECE6-4AC9-8A28-030E74001B9A}">
      <dgm:prSet/>
      <dgm:spPr/>
      <dgm:t>
        <a:bodyPr/>
        <a:lstStyle/>
        <a:p>
          <a:endParaRPr lang="el-GR"/>
        </a:p>
      </dgm:t>
    </dgm:pt>
    <dgm:pt modelId="{B64BB639-A7EA-4E6C-84E4-2CCC6840B87F}" type="sibTrans" cxnId="{62991F38-ECE6-4AC9-8A28-030E74001B9A}">
      <dgm:prSet/>
      <dgm:spPr/>
      <dgm:t>
        <a:bodyPr/>
        <a:lstStyle/>
        <a:p>
          <a:endParaRPr lang="el-GR"/>
        </a:p>
      </dgm:t>
    </dgm:pt>
    <dgm:pt modelId="{475045F5-F2F0-4399-979B-7E8F5AEF0C6F}" type="pres">
      <dgm:prSet presAssocID="{08ACD30A-7BA6-42DE-AFE5-E96941CF2592}" presName="hierChild1" presStyleCnt="0">
        <dgm:presLayoutVars>
          <dgm:chPref val="1"/>
          <dgm:dir/>
          <dgm:animOne val="branch"/>
          <dgm:animLvl val="lvl"/>
          <dgm:resizeHandles/>
        </dgm:presLayoutVars>
      </dgm:prSet>
      <dgm:spPr/>
    </dgm:pt>
    <dgm:pt modelId="{169FE1FB-B5A3-4D28-AEF9-B756BF5A5BD0}" type="pres">
      <dgm:prSet presAssocID="{EAF7CE6E-FB81-465C-8FB9-5E8017DC7103}" presName="hierRoot1" presStyleCnt="0"/>
      <dgm:spPr/>
    </dgm:pt>
    <dgm:pt modelId="{86B1802E-FFC5-4507-A135-CED6734B69E7}" type="pres">
      <dgm:prSet presAssocID="{EAF7CE6E-FB81-465C-8FB9-5E8017DC7103}" presName="composite" presStyleCnt="0"/>
      <dgm:spPr/>
    </dgm:pt>
    <dgm:pt modelId="{B2DA2939-0129-4D7D-8155-D562FEFCCB98}" type="pres">
      <dgm:prSet presAssocID="{EAF7CE6E-FB81-465C-8FB9-5E8017DC7103}" presName="background" presStyleLbl="node0" presStyleIdx="0" presStyleCnt="1"/>
      <dgm:spPr/>
    </dgm:pt>
    <dgm:pt modelId="{58B3E5E5-177A-4FBF-8761-E3D9BE0A6AF8}" type="pres">
      <dgm:prSet presAssocID="{EAF7CE6E-FB81-465C-8FB9-5E8017DC7103}" presName="text" presStyleLbl="fgAcc0" presStyleIdx="0" presStyleCnt="1">
        <dgm:presLayoutVars>
          <dgm:chPref val="3"/>
        </dgm:presLayoutVars>
      </dgm:prSet>
      <dgm:spPr/>
    </dgm:pt>
    <dgm:pt modelId="{1B59E717-B3F9-4DF0-8964-36B3B9322356}" type="pres">
      <dgm:prSet presAssocID="{EAF7CE6E-FB81-465C-8FB9-5E8017DC7103}" presName="hierChild2" presStyleCnt="0"/>
      <dgm:spPr/>
    </dgm:pt>
    <dgm:pt modelId="{C020CD9D-9DC9-4D2C-BBF3-EF258D86BE53}" type="pres">
      <dgm:prSet presAssocID="{F4B1A5C5-7033-4B9E-8A8E-5A17400E8206}" presName="Name10" presStyleLbl="parChTrans1D2" presStyleIdx="0" presStyleCnt="2"/>
      <dgm:spPr/>
    </dgm:pt>
    <dgm:pt modelId="{6930A384-7395-4E41-905F-4577EFA5B3B8}" type="pres">
      <dgm:prSet presAssocID="{B99EC121-998A-4A16-B38D-3C97D08A6343}" presName="hierRoot2" presStyleCnt="0"/>
      <dgm:spPr/>
    </dgm:pt>
    <dgm:pt modelId="{BCECB544-E2F4-4149-8E84-F619151F57E0}" type="pres">
      <dgm:prSet presAssocID="{B99EC121-998A-4A16-B38D-3C97D08A6343}" presName="composite2" presStyleCnt="0"/>
      <dgm:spPr/>
    </dgm:pt>
    <dgm:pt modelId="{1A29FBE2-5C24-48C3-8450-71FFAE82F645}" type="pres">
      <dgm:prSet presAssocID="{B99EC121-998A-4A16-B38D-3C97D08A6343}" presName="background2" presStyleLbl="asst1" presStyleIdx="0" presStyleCnt="1"/>
      <dgm:spPr/>
    </dgm:pt>
    <dgm:pt modelId="{F3B73088-0B46-4C2A-9886-75D298772A70}" type="pres">
      <dgm:prSet presAssocID="{B99EC121-998A-4A16-B38D-3C97D08A6343}" presName="text2" presStyleLbl="fgAcc2" presStyleIdx="0" presStyleCnt="2">
        <dgm:presLayoutVars>
          <dgm:chPref val="3"/>
        </dgm:presLayoutVars>
      </dgm:prSet>
      <dgm:spPr/>
    </dgm:pt>
    <dgm:pt modelId="{3285BBE8-63EE-4C89-801F-B6576F5BE6B1}" type="pres">
      <dgm:prSet presAssocID="{B99EC121-998A-4A16-B38D-3C97D08A6343}" presName="hierChild3" presStyleCnt="0"/>
      <dgm:spPr/>
    </dgm:pt>
    <dgm:pt modelId="{D658BF4B-A7B5-4C09-B183-502C4747221B}" type="pres">
      <dgm:prSet presAssocID="{047E5FED-7D5B-42C3-A694-C5DCED5BA192}" presName="Name17" presStyleLbl="parChTrans1D3" presStyleIdx="0" presStyleCnt="2"/>
      <dgm:spPr/>
    </dgm:pt>
    <dgm:pt modelId="{90206EC4-93D0-4578-8C2C-2C0EC1B41A49}" type="pres">
      <dgm:prSet presAssocID="{965F6DBE-19B1-4D55-9D70-CCE7610C212B}" presName="hierRoot3" presStyleCnt="0"/>
      <dgm:spPr/>
    </dgm:pt>
    <dgm:pt modelId="{103E3824-12A4-4B17-A343-A8C9F816E81F}" type="pres">
      <dgm:prSet presAssocID="{965F6DBE-19B1-4D55-9D70-CCE7610C212B}" presName="composite3" presStyleCnt="0"/>
      <dgm:spPr/>
    </dgm:pt>
    <dgm:pt modelId="{551CCD54-030B-4768-A6CC-FE5A10E87D52}" type="pres">
      <dgm:prSet presAssocID="{965F6DBE-19B1-4D55-9D70-CCE7610C212B}" presName="background3" presStyleLbl="node3" presStyleIdx="0" presStyleCnt="2"/>
      <dgm:spPr/>
    </dgm:pt>
    <dgm:pt modelId="{7600CF18-43CB-41E7-93C9-5D72B35B776E}" type="pres">
      <dgm:prSet presAssocID="{965F6DBE-19B1-4D55-9D70-CCE7610C212B}" presName="text3" presStyleLbl="fgAcc3" presStyleIdx="0" presStyleCnt="2">
        <dgm:presLayoutVars>
          <dgm:chPref val="3"/>
        </dgm:presLayoutVars>
      </dgm:prSet>
      <dgm:spPr/>
    </dgm:pt>
    <dgm:pt modelId="{0623C684-90F0-4DCA-956A-0374810F43D8}" type="pres">
      <dgm:prSet presAssocID="{965F6DBE-19B1-4D55-9D70-CCE7610C212B}" presName="hierChild4" presStyleCnt="0"/>
      <dgm:spPr/>
    </dgm:pt>
    <dgm:pt modelId="{4BECB25C-7F70-4E07-85F7-D19BEE03892C}" type="pres">
      <dgm:prSet presAssocID="{1FA9A18B-0DCE-452C-B6D1-8E62CFFD38DD}" presName="Name17" presStyleLbl="parChTrans1D3" presStyleIdx="1" presStyleCnt="2"/>
      <dgm:spPr/>
    </dgm:pt>
    <dgm:pt modelId="{188BC335-91A0-42AE-A2A3-49EC6FAB0CFA}" type="pres">
      <dgm:prSet presAssocID="{6464CC9A-3CDB-41DC-B3A1-8238BD3DF1EF}" presName="hierRoot3" presStyleCnt="0"/>
      <dgm:spPr/>
    </dgm:pt>
    <dgm:pt modelId="{C44CE30F-7707-465D-86B3-7D6DBD033315}" type="pres">
      <dgm:prSet presAssocID="{6464CC9A-3CDB-41DC-B3A1-8238BD3DF1EF}" presName="composite3" presStyleCnt="0"/>
      <dgm:spPr/>
    </dgm:pt>
    <dgm:pt modelId="{853F65F6-05D6-4836-A3B6-484AB32567C4}" type="pres">
      <dgm:prSet presAssocID="{6464CC9A-3CDB-41DC-B3A1-8238BD3DF1EF}" presName="background3" presStyleLbl="node3" presStyleIdx="1" presStyleCnt="2"/>
      <dgm:spPr/>
    </dgm:pt>
    <dgm:pt modelId="{1B4EDD4C-E52E-4C01-9448-995E0BFDB07C}" type="pres">
      <dgm:prSet presAssocID="{6464CC9A-3CDB-41DC-B3A1-8238BD3DF1EF}" presName="text3" presStyleLbl="fgAcc3" presStyleIdx="1" presStyleCnt="2">
        <dgm:presLayoutVars>
          <dgm:chPref val="3"/>
        </dgm:presLayoutVars>
      </dgm:prSet>
      <dgm:spPr/>
    </dgm:pt>
    <dgm:pt modelId="{A1770638-4F83-4650-9D89-0FC5D6F8235E}" type="pres">
      <dgm:prSet presAssocID="{6464CC9A-3CDB-41DC-B3A1-8238BD3DF1EF}" presName="hierChild4" presStyleCnt="0"/>
      <dgm:spPr/>
    </dgm:pt>
    <dgm:pt modelId="{085FF37D-0B14-40A5-BB4D-133B9804E79F}" type="pres">
      <dgm:prSet presAssocID="{A60C2AEC-6D82-4DBE-ACE1-3D76713448FB}" presName="Name10" presStyleLbl="parChTrans1D2" presStyleIdx="1" presStyleCnt="2"/>
      <dgm:spPr/>
    </dgm:pt>
    <dgm:pt modelId="{EE2C23DB-C142-4EDC-9212-F856A1D34FD7}" type="pres">
      <dgm:prSet presAssocID="{F36EA00E-0254-4801-BB76-4332B9B7C1C7}" presName="hierRoot2" presStyleCnt="0"/>
      <dgm:spPr/>
    </dgm:pt>
    <dgm:pt modelId="{CFCD5072-852E-4BC8-BD19-9A0ECBC06600}" type="pres">
      <dgm:prSet presAssocID="{F36EA00E-0254-4801-BB76-4332B9B7C1C7}" presName="composite2" presStyleCnt="0"/>
      <dgm:spPr/>
    </dgm:pt>
    <dgm:pt modelId="{1247CEBD-87F7-4593-927B-CC2FA6C506D7}" type="pres">
      <dgm:prSet presAssocID="{F36EA00E-0254-4801-BB76-4332B9B7C1C7}" presName="background2" presStyleLbl="node2" presStyleIdx="0" presStyleCnt="1"/>
      <dgm:spPr/>
    </dgm:pt>
    <dgm:pt modelId="{BC98F183-9C17-41CE-AF52-47074538EB6F}" type="pres">
      <dgm:prSet presAssocID="{F36EA00E-0254-4801-BB76-4332B9B7C1C7}" presName="text2" presStyleLbl="fgAcc2" presStyleIdx="1" presStyleCnt="2">
        <dgm:presLayoutVars>
          <dgm:chPref val="3"/>
        </dgm:presLayoutVars>
      </dgm:prSet>
      <dgm:spPr/>
    </dgm:pt>
    <dgm:pt modelId="{9B76CD23-528A-47CB-979B-1CF0725C15C0}" type="pres">
      <dgm:prSet presAssocID="{F36EA00E-0254-4801-BB76-4332B9B7C1C7}" presName="hierChild3" presStyleCnt="0"/>
      <dgm:spPr/>
    </dgm:pt>
  </dgm:ptLst>
  <dgm:cxnLst>
    <dgm:cxn modelId="{F0BCD922-8897-4717-A84B-912693A0145D}" type="presOf" srcId="{6464CC9A-3CDB-41DC-B3A1-8238BD3DF1EF}" destId="{1B4EDD4C-E52E-4C01-9448-995E0BFDB07C}" srcOrd="0" destOrd="0" presId="urn:microsoft.com/office/officeart/2005/8/layout/hierarchy1"/>
    <dgm:cxn modelId="{FDA30D23-66DA-47EB-BC70-DCCD8A1C979B}" srcId="{08ACD30A-7BA6-42DE-AFE5-E96941CF2592}" destId="{EAF7CE6E-FB81-465C-8FB9-5E8017DC7103}" srcOrd="0" destOrd="0" parTransId="{0B2659DE-D6B4-44B3-9269-0842DEEB78F4}" sibTransId="{86D2B4AE-0C51-4EC4-8FC1-F894B14E6978}"/>
    <dgm:cxn modelId="{2819522B-159B-41C3-9990-4B98978370A2}" type="presOf" srcId="{1FA9A18B-0DCE-452C-B6D1-8E62CFFD38DD}" destId="{4BECB25C-7F70-4E07-85F7-D19BEE03892C}" srcOrd="0" destOrd="0" presId="urn:microsoft.com/office/officeart/2005/8/layout/hierarchy1"/>
    <dgm:cxn modelId="{6EEFDD31-79E0-4973-9613-177BE8C5E85F}" type="presOf" srcId="{F4B1A5C5-7033-4B9E-8A8E-5A17400E8206}" destId="{C020CD9D-9DC9-4D2C-BBF3-EF258D86BE53}" srcOrd="0" destOrd="0" presId="urn:microsoft.com/office/officeart/2005/8/layout/hierarchy1"/>
    <dgm:cxn modelId="{62991F38-ECE6-4AC9-8A28-030E74001B9A}" srcId="{B99EC121-998A-4A16-B38D-3C97D08A6343}" destId="{6464CC9A-3CDB-41DC-B3A1-8238BD3DF1EF}" srcOrd="1" destOrd="0" parTransId="{1FA9A18B-0DCE-452C-B6D1-8E62CFFD38DD}" sibTransId="{B64BB639-A7EA-4E6C-84E4-2CCC6840B87F}"/>
    <dgm:cxn modelId="{25ACE43F-7B6F-4A99-B5CF-93EACA198F10}" type="presOf" srcId="{A60C2AEC-6D82-4DBE-ACE1-3D76713448FB}" destId="{085FF37D-0B14-40A5-BB4D-133B9804E79F}" srcOrd="0" destOrd="0" presId="urn:microsoft.com/office/officeart/2005/8/layout/hierarchy1"/>
    <dgm:cxn modelId="{825E1763-BD4F-4E92-8785-6432A87E21B6}" srcId="{EAF7CE6E-FB81-465C-8FB9-5E8017DC7103}" destId="{F36EA00E-0254-4801-BB76-4332B9B7C1C7}" srcOrd="1" destOrd="0" parTransId="{A60C2AEC-6D82-4DBE-ACE1-3D76713448FB}" sibTransId="{0B0A555A-0309-4D4C-B1A8-C0A73FB965B9}"/>
    <dgm:cxn modelId="{9ED17153-1B89-4DE1-B646-383C8EA542EA}" type="presOf" srcId="{047E5FED-7D5B-42C3-A694-C5DCED5BA192}" destId="{D658BF4B-A7B5-4C09-B183-502C4747221B}" srcOrd="0" destOrd="0" presId="urn:microsoft.com/office/officeart/2005/8/layout/hierarchy1"/>
    <dgm:cxn modelId="{CBB3EC73-EEB0-4D4C-BCC7-7995F5B351B2}" srcId="{B99EC121-998A-4A16-B38D-3C97D08A6343}" destId="{965F6DBE-19B1-4D55-9D70-CCE7610C212B}" srcOrd="0" destOrd="0" parTransId="{047E5FED-7D5B-42C3-A694-C5DCED5BA192}" sibTransId="{B768C36E-7073-45ED-9F75-004B6B6800D9}"/>
    <dgm:cxn modelId="{710A737C-4FAC-4A5B-A9A6-475F3FD85B49}" srcId="{EAF7CE6E-FB81-465C-8FB9-5E8017DC7103}" destId="{B99EC121-998A-4A16-B38D-3C97D08A6343}" srcOrd="0" destOrd="0" parTransId="{F4B1A5C5-7033-4B9E-8A8E-5A17400E8206}" sibTransId="{54EBAF98-4E90-46E5-B172-33D9C35DF20E}"/>
    <dgm:cxn modelId="{7AF38982-E456-4049-A999-2671DA921B87}" type="presOf" srcId="{B99EC121-998A-4A16-B38D-3C97D08A6343}" destId="{F3B73088-0B46-4C2A-9886-75D298772A70}" srcOrd="0" destOrd="0" presId="urn:microsoft.com/office/officeart/2005/8/layout/hierarchy1"/>
    <dgm:cxn modelId="{B7A6218F-F548-42EB-AC4D-F6FFE226C3A4}" type="presOf" srcId="{F36EA00E-0254-4801-BB76-4332B9B7C1C7}" destId="{BC98F183-9C17-41CE-AF52-47074538EB6F}" srcOrd="0" destOrd="0" presId="urn:microsoft.com/office/officeart/2005/8/layout/hierarchy1"/>
    <dgm:cxn modelId="{5EB80598-0647-4451-A646-CEF6C3BB138C}" type="presOf" srcId="{08ACD30A-7BA6-42DE-AFE5-E96941CF2592}" destId="{475045F5-F2F0-4399-979B-7E8F5AEF0C6F}" srcOrd="0" destOrd="0" presId="urn:microsoft.com/office/officeart/2005/8/layout/hierarchy1"/>
    <dgm:cxn modelId="{86EB31CE-B275-4BF9-821A-681F5BFBCE9A}" type="presOf" srcId="{965F6DBE-19B1-4D55-9D70-CCE7610C212B}" destId="{7600CF18-43CB-41E7-93C9-5D72B35B776E}" srcOrd="0" destOrd="0" presId="urn:microsoft.com/office/officeart/2005/8/layout/hierarchy1"/>
    <dgm:cxn modelId="{C4F209D2-39AA-4F31-985D-9579E5BBE4C6}" type="presOf" srcId="{EAF7CE6E-FB81-465C-8FB9-5E8017DC7103}" destId="{58B3E5E5-177A-4FBF-8761-E3D9BE0A6AF8}" srcOrd="0" destOrd="0" presId="urn:microsoft.com/office/officeart/2005/8/layout/hierarchy1"/>
    <dgm:cxn modelId="{8F86CF27-A5F4-4CCA-B9AE-07B526F0B2A5}" type="presParOf" srcId="{475045F5-F2F0-4399-979B-7E8F5AEF0C6F}" destId="{169FE1FB-B5A3-4D28-AEF9-B756BF5A5BD0}" srcOrd="0" destOrd="0" presId="urn:microsoft.com/office/officeart/2005/8/layout/hierarchy1"/>
    <dgm:cxn modelId="{800D2D5E-ECB8-473C-9600-EAEA9249C0FC}" type="presParOf" srcId="{169FE1FB-B5A3-4D28-AEF9-B756BF5A5BD0}" destId="{86B1802E-FFC5-4507-A135-CED6734B69E7}" srcOrd="0" destOrd="0" presId="urn:microsoft.com/office/officeart/2005/8/layout/hierarchy1"/>
    <dgm:cxn modelId="{A4732748-44AC-4A22-9373-65C68A42E449}" type="presParOf" srcId="{86B1802E-FFC5-4507-A135-CED6734B69E7}" destId="{B2DA2939-0129-4D7D-8155-D562FEFCCB98}" srcOrd="0" destOrd="0" presId="urn:microsoft.com/office/officeart/2005/8/layout/hierarchy1"/>
    <dgm:cxn modelId="{EB850BD5-0099-4EF5-9C08-8E99321983DB}" type="presParOf" srcId="{86B1802E-FFC5-4507-A135-CED6734B69E7}" destId="{58B3E5E5-177A-4FBF-8761-E3D9BE0A6AF8}" srcOrd="1" destOrd="0" presId="urn:microsoft.com/office/officeart/2005/8/layout/hierarchy1"/>
    <dgm:cxn modelId="{D2A61A06-5454-44C6-8509-FEB5006F285C}" type="presParOf" srcId="{169FE1FB-B5A3-4D28-AEF9-B756BF5A5BD0}" destId="{1B59E717-B3F9-4DF0-8964-36B3B9322356}" srcOrd="1" destOrd="0" presId="urn:microsoft.com/office/officeart/2005/8/layout/hierarchy1"/>
    <dgm:cxn modelId="{63290A18-9699-42E8-9691-303C8943B15D}" type="presParOf" srcId="{1B59E717-B3F9-4DF0-8964-36B3B9322356}" destId="{C020CD9D-9DC9-4D2C-BBF3-EF258D86BE53}" srcOrd="0" destOrd="0" presId="urn:microsoft.com/office/officeart/2005/8/layout/hierarchy1"/>
    <dgm:cxn modelId="{078CF813-A8D0-40B8-BFF9-5D3B4A96951D}" type="presParOf" srcId="{1B59E717-B3F9-4DF0-8964-36B3B9322356}" destId="{6930A384-7395-4E41-905F-4577EFA5B3B8}" srcOrd="1" destOrd="0" presId="urn:microsoft.com/office/officeart/2005/8/layout/hierarchy1"/>
    <dgm:cxn modelId="{D5244AFA-AE23-46F8-A08F-4447B06E4D57}" type="presParOf" srcId="{6930A384-7395-4E41-905F-4577EFA5B3B8}" destId="{BCECB544-E2F4-4149-8E84-F619151F57E0}" srcOrd="0" destOrd="0" presId="urn:microsoft.com/office/officeart/2005/8/layout/hierarchy1"/>
    <dgm:cxn modelId="{C045840B-A391-41D2-94F2-A9B8FDDBEFC7}" type="presParOf" srcId="{BCECB544-E2F4-4149-8E84-F619151F57E0}" destId="{1A29FBE2-5C24-48C3-8450-71FFAE82F645}" srcOrd="0" destOrd="0" presId="urn:microsoft.com/office/officeart/2005/8/layout/hierarchy1"/>
    <dgm:cxn modelId="{D75B6FBD-B1B8-4AE8-8727-D0F8FF035508}" type="presParOf" srcId="{BCECB544-E2F4-4149-8E84-F619151F57E0}" destId="{F3B73088-0B46-4C2A-9886-75D298772A70}" srcOrd="1" destOrd="0" presId="urn:microsoft.com/office/officeart/2005/8/layout/hierarchy1"/>
    <dgm:cxn modelId="{7C1743F9-B673-4930-9179-64287EB5D6C9}" type="presParOf" srcId="{6930A384-7395-4E41-905F-4577EFA5B3B8}" destId="{3285BBE8-63EE-4C89-801F-B6576F5BE6B1}" srcOrd="1" destOrd="0" presId="urn:microsoft.com/office/officeart/2005/8/layout/hierarchy1"/>
    <dgm:cxn modelId="{686F01B3-61B6-4A31-84C8-1745FCE37EF0}" type="presParOf" srcId="{3285BBE8-63EE-4C89-801F-B6576F5BE6B1}" destId="{D658BF4B-A7B5-4C09-B183-502C4747221B}" srcOrd="0" destOrd="0" presId="urn:microsoft.com/office/officeart/2005/8/layout/hierarchy1"/>
    <dgm:cxn modelId="{B9AD0C97-05F9-4189-953E-AD0987DC2D29}" type="presParOf" srcId="{3285BBE8-63EE-4C89-801F-B6576F5BE6B1}" destId="{90206EC4-93D0-4578-8C2C-2C0EC1B41A49}" srcOrd="1" destOrd="0" presId="urn:microsoft.com/office/officeart/2005/8/layout/hierarchy1"/>
    <dgm:cxn modelId="{88622335-CF6E-43DC-BF05-4B7E86C95898}" type="presParOf" srcId="{90206EC4-93D0-4578-8C2C-2C0EC1B41A49}" destId="{103E3824-12A4-4B17-A343-A8C9F816E81F}" srcOrd="0" destOrd="0" presId="urn:microsoft.com/office/officeart/2005/8/layout/hierarchy1"/>
    <dgm:cxn modelId="{9D1E8E99-315F-4E01-BBB7-CD618D80F721}" type="presParOf" srcId="{103E3824-12A4-4B17-A343-A8C9F816E81F}" destId="{551CCD54-030B-4768-A6CC-FE5A10E87D52}" srcOrd="0" destOrd="0" presId="urn:microsoft.com/office/officeart/2005/8/layout/hierarchy1"/>
    <dgm:cxn modelId="{6B7973F7-2955-4E7B-BF90-C37B56270743}" type="presParOf" srcId="{103E3824-12A4-4B17-A343-A8C9F816E81F}" destId="{7600CF18-43CB-41E7-93C9-5D72B35B776E}" srcOrd="1" destOrd="0" presId="urn:microsoft.com/office/officeart/2005/8/layout/hierarchy1"/>
    <dgm:cxn modelId="{503D2859-60FC-4E74-9CD7-4947C0D34CCB}" type="presParOf" srcId="{90206EC4-93D0-4578-8C2C-2C0EC1B41A49}" destId="{0623C684-90F0-4DCA-956A-0374810F43D8}" srcOrd="1" destOrd="0" presId="urn:microsoft.com/office/officeart/2005/8/layout/hierarchy1"/>
    <dgm:cxn modelId="{D03BDEC6-0A2C-4408-928D-C1FC90A55845}" type="presParOf" srcId="{3285BBE8-63EE-4C89-801F-B6576F5BE6B1}" destId="{4BECB25C-7F70-4E07-85F7-D19BEE03892C}" srcOrd="2" destOrd="0" presId="urn:microsoft.com/office/officeart/2005/8/layout/hierarchy1"/>
    <dgm:cxn modelId="{48DB4373-1E87-428C-87D6-9F89FA1AE04F}" type="presParOf" srcId="{3285BBE8-63EE-4C89-801F-B6576F5BE6B1}" destId="{188BC335-91A0-42AE-A2A3-49EC6FAB0CFA}" srcOrd="3" destOrd="0" presId="urn:microsoft.com/office/officeart/2005/8/layout/hierarchy1"/>
    <dgm:cxn modelId="{7109C1AC-DCCC-410B-A817-97E46B6DB916}" type="presParOf" srcId="{188BC335-91A0-42AE-A2A3-49EC6FAB0CFA}" destId="{C44CE30F-7707-465D-86B3-7D6DBD033315}" srcOrd="0" destOrd="0" presId="urn:microsoft.com/office/officeart/2005/8/layout/hierarchy1"/>
    <dgm:cxn modelId="{D8ED1405-9108-495E-951E-F1FD60CCE4FE}" type="presParOf" srcId="{C44CE30F-7707-465D-86B3-7D6DBD033315}" destId="{853F65F6-05D6-4836-A3B6-484AB32567C4}" srcOrd="0" destOrd="0" presId="urn:microsoft.com/office/officeart/2005/8/layout/hierarchy1"/>
    <dgm:cxn modelId="{5908F0F0-C759-44B8-AB63-812DA48A90CB}" type="presParOf" srcId="{C44CE30F-7707-465D-86B3-7D6DBD033315}" destId="{1B4EDD4C-E52E-4C01-9448-995E0BFDB07C}" srcOrd="1" destOrd="0" presId="urn:microsoft.com/office/officeart/2005/8/layout/hierarchy1"/>
    <dgm:cxn modelId="{7FF13B01-78FF-4FC0-82BB-24C35E2C536F}" type="presParOf" srcId="{188BC335-91A0-42AE-A2A3-49EC6FAB0CFA}" destId="{A1770638-4F83-4650-9D89-0FC5D6F8235E}" srcOrd="1" destOrd="0" presId="urn:microsoft.com/office/officeart/2005/8/layout/hierarchy1"/>
    <dgm:cxn modelId="{B4F36DE2-108E-4CC7-9D85-1B415A82F442}" type="presParOf" srcId="{1B59E717-B3F9-4DF0-8964-36B3B9322356}" destId="{085FF37D-0B14-40A5-BB4D-133B9804E79F}" srcOrd="2" destOrd="0" presId="urn:microsoft.com/office/officeart/2005/8/layout/hierarchy1"/>
    <dgm:cxn modelId="{3412EB04-2C57-4027-A01F-3EEBB2A234A9}" type="presParOf" srcId="{1B59E717-B3F9-4DF0-8964-36B3B9322356}" destId="{EE2C23DB-C142-4EDC-9212-F856A1D34FD7}" srcOrd="3" destOrd="0" presId="urn:microsoft.com/office/officeart/2005/8/layout/hierarchy1"/>
    <dgm:cxn modelId="{87AF6CDE-B65C-4E9A-BF16-E63A979DB5ED}" type="presParOf" srcId="{EE2C23DB-C142-4EDC-9212-F856A1D34FD7}" destId="{CFCD5072-852E-4BC8-BD19-9A0ECBC06600}" srcOrd="0" destOrd="0" presId="urn:microsoft.com/office/officeart/2005/8/layout/hierarchy1"/>
    <dgm:cxn modelId="{4F1C2189-C723-4DAD-BAC2-E49D8E5BD7C0}" type="presParOf" srcId="{CFCD5072-852E-4BC8-BD19-9A0ECBC06600}" destId="{1247CEBD-87F7-4593-927B-CC2FA6C506D7}" srcOrd="0" destOrd="0" presId="urn:microsoft.com/office/officeart/2005/8/layout/hierarchy1"/>
    <dgm:cxn modelId="{0803EABF-17AD-41B3-BACB-7BE62FBC4F3B}" type="presParOf" srcId="{CFCD5072-852E-4BC8-BD19-9A0ECBC06600}" destId="{BC98F183-9C17-41CE-AF52-47074538EB6F}" srcOrd="1" destOrd="0" presId="urn:microsoft.com/office/officeart/2005/8/layout/hierarchy1"/>
    <dgm:cxn modelId="{B5BB9DB0-40BE-42F1-8175-637C15D2DB1E}" type="presParOf" srcId="{EE2C23DB-C142-4EDC-9212-F856A1D34FD7}" destId="{9B76CD23-528A-47CB-979B-1CF0725C15C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FF37D-0B14-40A5-BB4D-133B9804E79F}">
      <dsp:nvSpPr>
        <dsp:cNvPr id="0" name=""/>
        <dsp:cNvSpPr/>
      </dsp:nvSpPr>
      <dsp:spPr>
        <a:xfrm>
          <a:off x="2520548" y="926733"/>
          <a:ext cx="889605" cy="423371"/>
        </a:xfrm>
        <a:custGeom>
          <a:avLst/>
          <a:gdLst/>
          <a:ahLst/>
          <a:cxnLst/>
          <a:rect l="0" t="0" r="0" b="0"/>
          <a:pathLst>
            <a:path>
              <a:moveTo>
                <a:pt x="0" y="0"/>
              </a:moveTo>
              <a:lnTo>
                <a:pt x="0" y="288515"/>
              </a:lnTo>
              <a:lnTo>
                <a:pt x="889605" y="288515"/>
              </a:lnTo>
              <a:lnTo>
                <a:pt x="889605" y="42337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ECB25C-7F70-4E07-85F7-D19BEE03892C}">
      <dsp:nvSpPr>
        <dsp:cNvPr id="0" name=""/>
        <dsp:cNvSpPr/>
      </dsp:nvSpPr>
      <dsp:spPr>
        <a:xfrm>
          <a:off x="1630943" y="2274485"/>
          <a:ext cx="889605" cy="423371"/>
        </a:xfrm>
        <a:custGeom>
          <a:avLst/>
          <a:gdLst/>
          <a:ahLst/>
          <a:cxnLst/>
          <a:rect l="0" t="0" r="0" b="0"/>
          <a:pathLst>
            <a:path>
              <a:moveTo>
                <a:pt x="0" y="0"/>
              </a:moveTo>
              <a:lnTo>
                <a:pt x="0" y="288515"/>
              </a:lnTo>
              <a:lnTo>
                <a:pt x="889605" y="288515"/>
              </a:lnTo>
              <a:lnTo>
                <a:pt x="889605" y="423371"/>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58BF4B-A7B5-4C09-B183-502C4747221B}">
      <dsp:nvSpPr>
        <dsp:cNvPr id="0" name=""/>
        <dsp:cNvSpPr/>
      </dsp:nvSpPr>
      <dsp:spPr>
        <a:xfrm>
          <a:off x="741337" y="2274485"/>
          <a:ext cx="889605" cy="423371"/>
        </a:xfrm>
        <a:custGeom>
          <a:avLst/>
          <a:gdLst/>
          <a:ahLst/>
          <a:cxnLst/>
          <a:rect l="0" t="0" r="0" b="0"/>
          <a:pathLst>
            <a:path>
              <a:moveTo>
                <a:pt x="889605" y="0"/>
              </a:moveTo>
              <a:lnTo>
                <a:pt x="889605" y="288515"/>
              </a:lnTo>
              <a:lnTo>
                <a:pt x="0" y="288515"/>
              </a:lnTo>
              <a:lnTo>
                <a:pt x="0" y="423371"/>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20CD9D-9DC9-4D2C-BBF3-EF258D86BE53}">
      <dsp:nvSpPr>
        <dsp:cNvPr id="0" name=""/>
        <dsp:cNvSpPr/>
      </dsp:nvSpPr>
      <dsp:spPr>
        <a:xfrm>
          <a:off x="1630943" y="926733"/>
          <a:ext cx="889605" cy="423371"/>
        </a:xfrm>
        <a:custGeom>
          <a:avLst/>
          <a:gdLst/>
          <a:ahLst/>
          <a:cxnLst/>
          <a:rect l="0" t="0" r="0" b="0"/>
          <a:pathLst>
            <a:path>
              <a:moveTo>
                <a:pt x="889605" y="0"/>
              </a:moveTo>
              <a:lnTo>
                <a:pt x="889605" y="288515"/>
              </a:lnTo>
              <a:lnTo>
                <a:pt x="0" y="288515"/>
              </a:lnTo>
              <a:lnTo>
                <a:pt x="0" y="42337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DA2939-0129-4D7D-8155-D562FEFCCB98}">
      <dsp:nvSpPr>
        <dsp:cNvPr id="0" name=""/>
        <dsp:cNvSpPr/>
      </dsp:nvSpPr>
      <dsp:spPr>
        <a:xfrm>
          <a:off x="1792689" y="2352"/>
          <a:ext cx="1455717" cy="9243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B3E5E5-177A-4FBF-8761-E3D9BE0A6AF8}">
      <dsp:nvSpPr>
        <dsp:cNvPr id="0" name=""/>
        <dsp:cNvSpPr/>
      </dsp:nvSpPr>
      <dsp:spPr>
        <a:xfrm>
          <a:off x="1954435" y="156012"/>
          <a:ext cx="1455717" cy="92438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l-GR" sz="4000" kern="1200" dirty="0"/>
            <a:t>Α</a:t>
          </a:r>
        </a:p>
      </dsp:txBody>
      <dsp:txXfrm>
        <a:off x="1981509" y="183086"/>
        <a:ext cx="1401569" cy="870232"/>
      </dsp:txXfrm>
    </dsp:sp>
    <dsp:sp modelId="{1A29FBE2-5C24-48C3-8450-71FFAE82F645}">
      <dsp:nvSpPr>
        <dsp:cNvPr id="0" name=""/>
        <dsp:cNvSpPr/>
      </dsp:nvSpPr>
      <dsp:spPr>
        <a:xfrm>
          <a:off x="903084" y="1350105"/>
          <a:ext cx="1455717" cy="9243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B73088-0B46-4C2A-9886-75D298772A70}">
      <dsp:nvSpPr>
        <dsp:cNvPr id="0" name=""/>
        <dsp:cNvSpPr/>
      </dsp:nvSpPr>
      <dsp:spPr>
        <a:xfrm>
          <a:off x="1064830" y="1503764"/>
          <a:ext cx="1455717" cy="92438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l-GR" sz="4000" kern="1200" dirty="0"/>
            <a:t>Β</a:t>
          </a:r>
        </a:p>
      </dsp:txBody>
      <dsp:txXfrm>
        <a:off x="1091904" y="1530838"/>
        <a:ext cx="1401569" cy="870232"/>
      </dsp:txXfrm>
    </dsp:sp>
    <dsp:sp modelId="{551CCD54-030B-4768-A6CC-FE5A10E87D52}">
      <dsp:nvSpPr>
        <dsp:cNvPr id="0" name=""/>
        <dsp:cNvSpPr/>
      </dsp:nvSpPr>
      <dsp:spPr>
        <a:xfrm>
          <a:off x="13478" y="2697857"/>
          <a:ext cx="1455717" cy="9243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00CF18-43CB-41E7-93C9-5D72B35B776E}">
      <dsp:nvSpPr>
        <dsp:cNvPr id="0" name=""/>
        <dsp:cNvSpPr/>
      </dsp:nvSpPr>
      <dsp:spPr>
        <a:xfrm>
          <a:off x="175225" y="2851516"/>
          <a:ext cx="1455717" cy="92438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D</a:t>
          </a:r>
          <a:endParaRPr lang="el-GR" sz="4000" kern="1200" dirty="0"/>
        </a:p>
      </dsp:txBody>
      <dsp:txXfrm>
        <a:off x="202299" y="2878590"/>
        <a:ext cx="1401569" cy="870232"/>
      </dsp:txXfrm>
    </dsp:sp>
    <dsp:sp modelId="{853F65F6-05D6-4836-A3B6-484AB32567C4}">
      <dsp:nvSpPr>
        <dsp:cNvPr id="0" name=""/>
        <dsp:cNvSpPr/>
      </dsp:nvSpPr>
      <dsp:spPr>
        <a:xfrm>
          <a:off x="1792689" y="2697857"/>
          <a:ext cx="1455717" cy="9243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4EDD4C-E52E-4C01-9448-995E0BFDB07C}">
      <dsp:nvSpPr>
        <dsp:cNvPr id="0" name=""/>
        <dsp:cNvSpPr/>
      </dsp:nvSpPr>
      <dsp:spPr>
        <a:xfrm>
          <a:off x="1954435" y="2851516"/>
          <a:ext cx="1455717" cy="92438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E</a:t>
          </a:r>
          <a:endParaRPr lang="el-GR" sz="4000" kern="1200" dirty="0"/>
        </a:p>
      </dsp:txBody>
      <dsp:txXfrm>
        <a:off x="1981509" y="2878590"/>
        <a:ext cx="1401569" cy="870232"/>
      </dsp:txXfrm>
    </dsp:sp>
    <dsp:sp modelId="{1247CEBD-87F7-4593-927B-CC2FA6C506D7}">
      <dsp:nvSpPr>
        <dsp:cNvPr id="0" name=""/>
        <dsp:cNvSpPr/>
      </dsp:nvSpPr>
      <dsp:spPr>
        <a:xfrm>
          <a:off x="2682294" y="1350105"/>
          <a:ext cx="1455717" cy="9243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8F183-9C17-41CE-AF52-47074538EB6F}">
      <dsp:nvSpPr>
        <dsp:cNvPr id="0" name=""/>
        <dsp:cNvSpPr/>
      </dsp:nvSpPr>
      <dsp:spPr>
        <a:xfrm>
          <a:off x="2844041" y="1503764"/>
          <a:ext cx="1455717" cy="92438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C</a:t>
          </a:r>
          <a:endParaRPr lang="el-GR" sz="4000" kern="1200" dirty="0"/>
        </a:p>
      </dsp:txBody>
      <dsp:txXfrm>
        <a:off x="2871115" y="1530838"/>
        <a:ext cx="1401569" cy="8702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11/11/2025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11/11/2025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hyperlink" Target="https://papyri.info/docs/leiden_plu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docs.google.com/spreadsheets/d/e/2PACX-1vRkUFBfVVqv5Tr2aZS4apFNpTJ-ys6VqeQxgsAI1v7cH5putIgchYWJAVGHuu0lWGmdD2DU7Vb1o7XH/pubhtml?gid=2058581320" TargetMode="External"/><Relationship Id="rId2" Type="http://schemas.openxmlformats.org/officeDocument/2006/relationships/hyperlink" Target="https://wiki.digitalclassicist.org/Digital_Critical_Editions_of_Texts_in_Greek_and_Latin"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C4974F-A440-CDB7-D7B8-A1EC5E8EFB6D}"/>
              </a:ext>
            </a:extLst>
          </p:cNvPr>
          <p:cNvSpPr>
            <a:spLocks noGrp="1"/>
          </p:cNvSpPr>
          <p:nvPr>
            <p:ph type="ctrTitle"/>
          </p:nvPr>
        </p:nvSpPr>
        <p:spPr/>
        <p:txBody>
          <a:bodyPr/>
          <a:lstStyle/>
          <a:p>
            <a:r>
              <a:rPr lang="en-US" dirty="0"/>
              <a:t>Ancient Greek (Intermediate Level)</a:t>
            </a:r>
            <a:endParaRPr lang="el-GR" dirty="0"/>
          </a:p>
        </p:txBody>
      </p:sp>
      <p:sp>
        <p:nvSpPr>
          <p:cNvPr id="3" name="Υπότιτλος 2">
            <a:extLst>
              <a:ext uri="{FF2B5EF4-FFF2-40B4-BE49-F238E27FC236}">
                <a16:creationId xmlns:a16="http://schemas.microsoft.com/office/drawing/2014/main" id="{25CB2E73-FF25-6F74-316B-55076A1B6E6B}"/>
              </a:ext>
            </a:extLst>
          </p:cNvPr>
          <p:cNvSpPr>
            <a:spLocks noGrp="1"/>
          </p:cNvSpPr>
          <p:nvPr>
            <p:ph type="subTitle" idx="1"/>
          </p:nvPr>
        </p:nvSpPr>
        <p:spPr/>
        <p:txBody>
          <a:bodyPr>
            <a:normAutofit fontScale="40000" lnSpcReduction="20000"/>
          </a:bodyPr>
          <a:lstStyle/>
          <a:p>
            <a:r>
              <a:rPr lang="en-US" dirty="0"/>
              <a:t>ATHENS MA IN ANCIENT PHILOSOPHY</a:t>
            </a:r>
          </a:p>
          <a:p>
            <a:r>
              <a:rPr lang="en-US" dirty="0"/>
              <a:t>NATIONAL AND KAPODISTRIAN UNIVERSITY OF ATHENS / Department of History and Philosophy of Science </a:t>
            </a:r>
          </a:p>
          <a:p>
            <a:r>
              <a:rPr lang="en-US" dirty="0"/>
              <a:t>In collaboration with:</a:t>
            </a:r>
          </a:p>
          <a:p>
            <a:r>
              <a:rPr lang="en-US" dirty="0"/>
              <a:t>•UNIVERSITY OF PATRAS / Department of Philosophy</a:t>
            </a:r>
          </a:p>
          <a:p>
            <a:r>
              <a:rPr lang="en-US" dirty="0"/>
              <a:t>•UNIVERSITY OF CRETE / Department of Philosophy and Social Studies </a:t>
            </a:r>
          </a:p>
          <a:p>
            <a:endParaRPr lang="el-GR" dirty="0"/>
          </a:p>
        </p:txBody>
      </p:sp>
    </p:spTree>
    <p:extLst>
      <p:ext uri="{BB962C8B-B14F-4D97-AF65-F5344CB8AC3E}">
        <p14:creationId xmlns:p14="http://schemas.microsoft.com/office/powerpoint/2010/main" val="231328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F3367B-AA49-A656-6066-6F61C53555BD}"/>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47C138D6-4B60-DDAB-A95B-6221B619D8F4}"/>
              </a:ext>
            </a:extLst>
          </p:cNvPr>
          <p:cNvSpPr>
            <a:spLocks noGrp="1"/>
          </p:cNvSpPr>
          <p:nvPr>
            <p:ph idx="1"/>
          </p:nvPr>
        </p:nvSpPr>
        <p:spPr/>
        <p:txBody>
          <a:bodyPr/>
          <a:lstStyle/>
          <a:p>
            <a:pPr algn="just"/>
            <a:r>
              <a:rPr lang="en-US" b="1" dirty="0"/>
              <a:t>Ancient books:</a:t>
            </a:r>
          </a:p>
          <a:p>
            <a:pPr algn="just"/>
            <a:r>
              <a:rPr lang="en-US" dirty="0"/>
              <a:t>In archaic Greece literature preceded literacy. From the </a:t>
            </a:r>
            <a:r>
              <a:rPr lang="en-US" b="1" dirty="0"/>
              <a:t>seventh century </a:t>
            </a:r>
            <a:r>
              <a:rPr lang="en-US" dirty="0"/>
              <a:t>onwards, there was a need for authors to put their works in writing, even if only </a:t>
            </a:r>
            <a:r>
              <a:rPr lang="en-US" b="1" dirty="0"/>
              <a:t>one copy was made for the purpose of reference </a:t>
            </a:r>
            <a:r>
              <a:rPr lang="en-US" dirty="0"/>
              <a:t>(e.g. </a:t>
            </a:r>
            <a:r>
              <a:rPr lang="en-US" b="1" dirty="0"/>
              <a:t>Heraclitus </a:t>
            </a:r>
            <a:r>
              <a:rPr lang="en-US" dirty="0"/>
              <a:t>deposited his famous treatise in a temple and perhaps for this reason it survived to be read by Aristotle).</a:t>
            </a:r>
          </a:p>
          <a:p>
            <a:pPr algn="just"/>
            <a:r>
              <a:rPr lang="en-US" dirty="0"/>
              <a:t>According to a tradition frequently repeated in antiquity </a:t>
            </a:r>
            <a:r>
              <a:rPr lang="en-US" b="1" dirty="0"/>
              <a:t>the first written text of the epics was prepared at Athens in the middle of the sixth century by order of Pisistratus</a:t>
            </a:r>
            <a:r>
              <a:rPr lang="en-US" dirty="0"/>
              <a:t>.</a:t>
            </a:r>
          </a:p>
          <a:p>
            <a:pPr algn="just"/>
            <a:r>
              <a:rPr lang="en-US" dirty="0"/>
              <a:t>Books remained something of a </a:t>
            </a:r>
            <a:r>
              <a:rPr lang="en-US" b="1" dirty="0"/>
              <a:t>rarity</a:t>
            </a:r>
            <a:r>
              <a:rPr lang="en-US" dirty="0"/>
              <a:t> until well into </a:t>
            </a:r>
            <a:r>
              <a:rPr lang="en-US" b="1" dirty="0"/>
              <a:t>the fifth century</a:t>
            </a:r>
            <a:r>
              <a:rPr lang="en-US" dirty="0"/>
              <a:t>.</a:t>
            </a:r>
          </a:p>
          <a:p>
            <a:endParaRPr lang="en-US" dirty="0"/>
          </a:p>
          <a:p>
            <a:endParaRPr lang="el-GR" dirty="0"/>
          </a:p>
        </p:txBody>
      </p:sp>
    </p:spTree>
    <p:extLst>
      <p:ext uri="{BB962C8B-B14F-4D97-AF65-F5344CB8AC3E}">
        <p14:creationId xmlns:p14="http://schemas.microsoft.com/office/powerpoint/2010/main" val="419339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DB05C4-24CF-E8F1-4008-749E3E24DF5E}"/>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83400E92-5C86-6867-775C-908A7C068A70}"/>
              </a:ext>
            </a:extLst>
          </p:cNvPr>
          <p:cNvSpPr>
            <a:spLocks noGrp="1"/>
          </p:cNvSpPr>
          <p:nvPr>
            <p:ph idx="1"/>
          </p:nvPr>
        </p:nvSpPr>
        <p:spPr/>
        <p:txBody>
          <a:bodyPr>
            <a:normAutofit/>
          </a:bodyPr>
          <a:lstStyle/>
          <a:p>
            <a:pPr algn="just"/>
            <a:r>
              <a:rPr lang="en-US" b="1" dirty="0"/>
              <a:t>Ancient books:</a:t>
            </a:r>
          </a:p>
          <a:p>
            <a:pPr algn="just"/>
            <a:r>
              <a:rPr lang="en-US" dirty="0"/>
              <a:t>The first works to reach even a modest public were either </a:t>
            </a:r>
            <a:r>
              <a:rPr lang="en-US" b="1" dirty="0"/>
              <a:t>the writings of the Ionian philosophers and historians or those of the sophists</a:t>
            </a:r>
            <a:r>
              <a:rPr lang="en-US" dirty="0"/>
              <a:t>. </a:t>
            </a:r>
          </a:p>
          <a:p>
            <a:pPr algn="just"/>
            <a:r>
              <a:rPr lang="en-US" dirty="0"/>
              <a:t>There must also have been a certain </a:t>
            </a:r>
            <a:r>
              <a:rPr lang="en-US" b="1" dirty="0"/>
              <a:t>demand for copies of the poetic texts that formed the basis of school education</a:t>
            </a:r>
            <a:r>
              <a:rPr lang="en-US" dirty="0"/>
              <a:t>.</a:t>
            </a:r>
          </a:p>
          <a:p>
            <a:pPr algn="just"/>
            <a:r>
              <a:rPr lang="en-US" dirty="0"/>
              <a:t>It is until the middle of the fifth century or a little later that </a:t>
            </a:r>
            <a:r>
              <a:rPr lang="en-US" b="1" dirty="0"/>
              <a:t>a book trade </a:t>
            </a:r>
            <a:r>
              <a:rPr lang="en-US" dirty="0"/>
              <a:t>can be said to have existed in Greece: references to a part of the Athenian </a:t>
            </a:r>
            <a:r>
              <a:rPr lang="en-US" b="1" dirty="0"/>
              <a:t>market </a:t>
            </a:r>
            <a:r>
              <a:rPr lang="en-US" dirty="0"/>
              <a:t>where books can be bought </a:t>
            </a:r>
            <a:r>
              <a:rPr lang="en-US" b="1" dirty="0"/>
              <a:t>(</a:t>
            </a:r>
            <a:r>
              <a:rPr lang="en-US" b="1" dirty="0" err="1"/>
              <a:t>Eupolis</a:t>
            </a:r>
            <a:r>
              <a:rPr lang="en-US" b="1" dirty="0"/>
              <a:t> fr. 327 K.-A.)</a:t>
            </a:r>
            <a:r>
              <a:rPr lang="en-US" dirty="0"/>
              <a:t>, and </a:t>
            </a:r>
            <a:r>
              <a:rPr lang="en-US" b="1" dirty="0"/>
              <a:t>Socrates</a:t>
            </a:r>
            <a:r>
              <a:rPr lang="en-US" dirty="0"/>
              <a:t> is represented by Plato as saying in his </a:t>
            </a:r>
            <a:r>
              <a:rPr lang="en-US" b="1" i="1" dirty="0"/>
              <a:t>Apology</a:t>
            </a:r>
            <a:r>
              <a:rPr lang="en-US" dirty="0"/>
              <a:t> (26D) that </a:t>
            </a:r>
            <a:r>
              <a:rPr lang="en-US" b="1" dirty="0"/>
              <a:t>anyone can buy Anaxagoras' works for a drachma in the orchestra</a:t>
            </a:r>
            <a:r>
              <a:rPr lang="en-US" dirty="0"/>
              <a:t>.</a:t>
            </a:r>
            <a:endParaRPr lang="el-GR" dirty="0"/>
          </a:p>
        </p:txBody>
      </p:sp>
    </p:spTree>
    <p:extLst>
      <p:ext uri="{BB962C8B-B14F-4D97-AF65-F5344CB8AC3E}">
        <p14:creationId xmlns:p14="http://schemas.microsoft.com/office/powerpoint/2010/main" val="262122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6A734C-5D2C-3085-AF31-C6697A1B2978}"/>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CFFB99F7-F1C7-D3FB-0345-202D949949F0}"/>
              </a:ext>
            </a:extLst>
          </p:cNvPr>
          <p:cNvSpPr>
            <a:spLocks noGrp="1"/>
          </p:cNvSpPr>
          <p:nvPr>
            <p:ph idx="1"/>
          </p:nvPr>
        </p:nvSpPr>
        <p:spPr/>
        <p:txBody>
          <a:bodyPr/>
          <a:lstStyle/>
          <a:p>
            <a:pPr algn="just"/>
            <a:r>
              <a:rPr lang="en-US" b="1" dirty="0"/>
              <a:t>Ancient books:</a:t>
            </a:r>
          </a:p>
          <a:p>
            <a:pPr algn="just"/>
            <a:r>
              <a:rPr lang="en-US" dirty="0"/>
              <a:t>The </a:t>
            </a:r>
            <a:r>
              <a:rPr lang="en-US" b="1" dirty="0"/>
              <a:t>appearance </a:t>
            </a:r>
            <a:r>
              <a:rPr lang="en-US" dirty="0"/>
              <a:t>of the books that were produced in classical Greece: based primarily on </a:t>
            </a:r>
            <a:r>
              <a:rPr lang="en-US" b="1" dirty="0"/>
              <a:t>Hellenistic</a:t>
            </a:r>
            <a:r>
              <a:rPr lang="en-US" dirty="0"/>
              <a:t> material, but it may be inferred with some plausibility that they are true also for the classical period.</a:t>
            </a:r>
          </a:p>
          <a:p>
            <a:pPr algn="just"/>
            <a:r>
              <a:rPr lang="en-US" b="1" dirty="0"/>
              <a:t>Physical differences </a:t>
            </a:r>
            <a:r>
              <a:rPr lang="en-US" dirty="0"/>
              <a:t>between modern and ancient books.</a:t>
            </a:r>
            <a:endParaRPr lang="el-GR" dirty="0"/>
          </a:p>
        </p:txBody>
      </p:sp>
    </p:spTree>
    <p:extLst>
      <p:ext uri="{BB962C8B-B14F-4D97-AF65-F5344CB8AC3E}">
        <p14:creationId xmlns:p14="http://schemas.microsoft.com/office/powerpoint/2010/main" val="2645313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3DA05A-A65F-B216-3742-D27675BA8C46}"/>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50803815-613A-27BA-0457-7013322AA79D}"/>
              </a:ext>
            </a:extLst>
          </p:cNvPr>
          <p:cNvSpPr>
            <a:spLocks noGrp="1"/>
          </p:cNvSpPr>
          <p:nvPr>
            <p:ph sz="half" idx="1"/>
          </p:nvPr>
        </p:nvSpPr>
        <p:spPr/>
        <p:txBody>
          <a:bodyPr>
            <a:normAutofit fontScale="92500" lnSpcReduction="20000"/>
          </a:bodyPr>
          <a:lstStyle/>
          <a:p>
            <a:pPr algn="just"/>
            <a:r>
              <a:rPr lang="en-US" b="1" dirty="0"/>
              <a:t>Ancient books:</a:t>
            </a:r>
          </a:p>
          <a:p>
            <a:pPr algn="just"/>
            <a:r>
              <a:rPr lang="en-US" dirty="0"/>
              <a:t>The form of the book was </a:t>
            </a:r>
            <a:r>
              <a:rPr lang="en-US" b="1" dirty="0"/>
              <a:t>a roll</a:t>
            </a:r>
            <a:r>
              <a:rPr lang="en-US" dirty="0"/>
              <a:t>, on one side of which the text was written in a series of </a:t>
            </a:r>
            <a:r>
              <a:rPr lang="en-US" b="1" dirty="0"/>
              <a:t>columns</a:t>
            </a:r>
            <a:r>
              <a:rPr lang="en-US" dirty="0"/>
              <a:t>. The reader would </a:t>
            </a:r>
            <a:r>
              <a:rPr lang="en-US" b="1" dirty="0"/>
              <a:t>unroll it gradually</a:t>
            </a:r>
            <a:r>
              <a:rPr lang="en-US" dirty="0"/>
              <a:t>, using one hand to hold the part that he had already seen, which was rolled up; but the result of this process </a:t>
            </a:r>
            <a:r>
              <a:rPr lang="en-US" b="1" dirty="0"/>
              <a:t>was to reverse the coil</a:t>
            </a:r>
            <a:r>
              <a:rPr lang="en-US" dirty="0"/>
              <a:t>, so that the whole book had to be unrolled again before the next reader could use it.</a:t>
            </a:r>
          </a:p>
          <a:p>
            <a:pPr algn="just"/>
            <a:r>
              <a:rPr lang="en-US" b="1" dirty="0"/>
              <a:t>Inconvenient</a:t>
            </a:r>
            <a:r>
              <a:rPr lang="en-US" dirty="0"/>
              <a:t>. The material of which it was composed was by no means strong = </a:t>
            </a:r>
            <a:r>
              <a:rPr lang="en-US" b="1" dirty="0"/>
              <a:t>easily damaged</a:t>
            </a:r>
            <a:r>
              <a:rPr lang="en-US" dirty="0"/>
              <a:t>.</a:t>
            </a:r>
            <a:endParaRPr lang="el-GR" dirty="0"/>
          </a:p>
        </p:txBody>
      </p:sp>
      <p:pic>
        <p:nvPicPr>
          <p:cNvPr id="5" name="Θέση περιεχομένου 4">
            <a:extLst>
              <a:ext uri="{FF2B5EF4-FFF2-40B4-BE49-F238E27FC236}">
                <a16:creationId xmlns:a16="http://schemas.microsoft.com/office/drawing/2014/main" id="{3AF06BC4-37D3-81FA-1064-EB0DEF592C17}"/>
              </a:ext>
            </a:extLst>
          </p:cNvPr>
          <p:cNvPicPr>
            <a:picLocks noGrp="1" noChangeAspect="1"/>
          </p:cNvPicPr>
          <p:nvPr>
            <p:ph sz="half" idx="2"/>
          </p:nvPr>
        </p:nvPicPr>
        <p:blipFill>
          <a:blip r:embed="rId2"/>
          <a:stretch>
            <a:fillRect/>
          </a:stretch>
        </p:blipFill>
        <p:spPr>
          <a:xfrm>
            <a:off x="7551460" y="2125663"/>
            <a:ext cx="3593068" cy="3778250"/>
          </a:xfrm>
          <a:prstGeom prst="rect">
            <a:avLst/>
          </a:prstGeom>
        </p:spPr>
      </p:pic>
    </p:spTree>
    <p:extLst>
      <p:ext uri="{BB962C8B-B14F-4D97-AF65-F5344CB8AC3E}">
        <p14:creationId xmlns:p14="http://schemas.microsoft.com/office/powerpoint/2010/main" val="116632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465650-AE4D-ECE7-55A4-2A22DC84550E}"/>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4" name="Θέση περιεχομένου 3">
            <a:extLst>
              <a:ext uri="{FF2B5EF4-FFF2-40B4-BE49-F238E27FC236}">
                <a16:creationId xmlns:a16="http://schemas.microsoft.com/office/drawing/2014/main" id="{9D785996-8838-18D1-8A32-A41C274A0C0C}"/>
              </a:ext>
            </a:extLst>
          </p:cNvPr>
          <p:cNvSpPr>
            <a:spLocks noGrp="1"/>
          </p:cNvSpPr>
          <p:nvPr>
            <p:ph sz="half" idx="1"/>
          </p:nvPr>
        </p:nvSpPr>
        <p:spPr/>
        <p:txBody>
          <a:bodyPr>
            <a:normAutofit fontScale="85000" lnSpcReduction="10000"/>
          </a:bodyPr>
          <a:lstStyle/>
          <a:p>
            <a:pPr algn="just"/>
            <a:r>
              <a:rPr lang="en-US" b="1" dirty="0"/>
              <a:t>Ancient books:</a:t>
            </a:r>
          </a:p>
          <a:p>
            <a:pPr algn="just"/>
            <a:r>
              <a:rPr lang="en-US" dirty="0"/>
              <a:t>The standard writing material was papyrus. It was prepared by </a:t>
            </a:r>
            <a:r>
              <a:rPr lang="en-US" b="1" dirty="0"/>
              <a:t>cutting thin strips from the fibrous pith of a reed that grew freely in the Nile delta</a:t>
            </a:r>
            <a:r>
              <a:rPr lang="en-US" dirty="0"/>
              <a:t>; in the first century A.D. there were also minor </a:t>
            </a:r>
            <a:r>
              <a:rPr lang="en-US" dirty="0" err="1"/>
              <a:t>centres</a:t>
            </a:r>
            <a:r>
              <a:rPr lang="en-US" dirty="0"/>
              <a:t> of production in Syria and near Babylon.</a:t>
            </a:r>
          </a:p>
          <a:p>
            <a:pPr algn="just"/>
            <a:r>
              <a:rPr lang="en-US" dirty="0"/>
              <a:t>Two layers of these strips, one laid at right angles over the other, were pressed together to form sheets (Pliny, </a:t>
            </a:r>
            <a:r>
              <a:rPr lang="en-US" i="1" dirty="0"/>
              <a:t>N.H. </a:t>
            </a:r>
            <a:r>
              <a:rPr lang="en-US" dirty="0"/>
              <a:t>13.680). The sheets could then be glued together in a long row to make a roll.</a:t>
            </a:r>
          </a:p>
          <a:p>
            <a:pPr algn="just"/>
            <a:r>
              <a:rPr lang="en-US" dirty="0"/>
              <a:t>Leather: rarely used until the Hellenistic period.</a:t>
            </a:r>
            <a:endParaRPr lang="el-GR" dirty="0"/>
          </a:p>
        </p:txBody>
      </p:sp>
      <p:pic>
        <p:nvPicPr>
          <p:cNvPr id="6" name="Θέση περιεχομένου 5">
            <a:extLst>
              <a:ext uri="{FF2B5EF4-FFF2-40B4-BE49-F238E27FC236}">
                <a16:creationId xmlns:a16="http://schemas.microsoft.com/office/drawing/2014/main" id="{D2161419-6ADB-8576-7298-B49450D1927D}"/>
              </a:ext>
            </a:extLst>
          </p:cNvPr>
          <p:cNvPicPr>
            <a:picLocks noGrp="1" noChangeAspect="1"/>
          </p:cNvPicPr>
          <p:nvPr>
            <p:ph sz="half" idx="2"/>
          </p:nvPr>
        </p:nvPicPr>
        <p:blipFill>
          <a:blip r:embed="rId2"/>
          <a:stretch>
            <a:fillRect/>
          </a:stretch>
        </p:blipFill>
        <p:spPr>
          <a:xfrm>
            <a:off x="7876381" y="3238500"/>
            <a:ext cx="2943225" cy="1552575"/>
          </a:xfrm>
          <a:prstGeom prst="rect">
            <a:avLst/>
          </a:prstGeom>
        </p:spPr>
      </p:pic>
    </p:spTree>
    <p:extLst>
      <p:ext uri="{BB962C8B-B14F-4D97-AF65-F5344CB8AC3E}">
        <p14:creationId xmlns:p14="http://schemas.microsoft.com/office/powerpoint/2010/main" val="1410617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8ED4B0-5F00-B9FB-98F5-9635C6B90436}"/>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A5427A40-BF6A-EA20-F75F-BDC15CE83A14}"/>
              </a:ext>
            </a:extLst>
          </p:cNvPr>
          <p:cNvSpPr>
            <a:spLocks noGrp="1"/>
          </p:cNvSpPr>
          <p:nvPr>
            <p:ph sz="half" idx="1"/>
          </p:nvPr>
        </p:nvSpPr>
        <p:spPr/>
        <p:txBody>
          <a:bodyPr>
            <a:normAutofit fontScale="70000" lnSpcReduction="20000"/>
          </a:bodyPr>
          <a:lstStyle/>
          <a:p>
            <a:pPr algn="just"/>
            <a:r>
              <a:rPr lang="en-US" b="1" dirty="0"/>
              <a:t>Ancient books:</a:t>
            </a:r>
          </a:p>
          <a:p>
            <a:pPr algn="just"/>
            <a:r>
              <a:rPr lang="en-US" dirty="0"/>
              <a:t>In the Hellenistic period, according to Varro can be (cf. Pliny, </a:t>
            </a:r>
            <a:r>
              <a:rPr lang="en-US" i="1" dirty="0"/>
              <a:t>NH </a:t>
            </a:r>
            <a:r>
              <a:rPr lang="en-US" dirty="0"/>
              <a:t>13.70), the Egyptian government </a:t>
            </a:r>
            <a:r>
              <a:rPr lang="en-US" b="1" dirty="0"/>
              <a:t>placed an embargo on the export of papyrus</a:t>
            </a:r>
            <a:r>
              <a:rPr lang="en-US" dirty="0"/>
              <a:t>, which seems to have stimulated the search for an acceptable alternative. </a:t>
            </a:r>
          </a:p>
          <a:p>
            <a:pPr algn="just"/>
            <a:r>
              <a:rPr lang="en-US" dirty="0"/>
              <a:t>At </a:t>
            </a:r>
            <a:r>
              <a:rPr lang="en-US" b="1" dirty="0"/>
              <a:t>Pergamum</a:t>
            </a:r>
            <a:r>
              <a:rPr lang="en-US" dirty="0"/>
              <a:t> a process was devised for treating animal skins to give a better writing surface than leather, the result being what is now called </a:t>
            </a:r>
            <a:r>
              <a:rPr lang="en-US" b="1" dirty="0"/>
              <a:t>parchment</a:t>
            </a:r>
            <a:r>
              <a:rPr lang="en-US" dirty="0"/>
              <a:t> (otherwise known as vellum); the word owes part of its etymology to the name Pergamum, and the derivation can be seen more clearly from the Italian form </a:t>
            </a:r>
            <a:r>
              <a:rPr lang="en-US" dirty="0" err="1"/>
              <a:t>pergamena</a:t>
            </a:r>
            <a:r>
              <a:rPr lang="en-US" dirty="0"/>
              <a:t> or the Greek form </a:t>
            </a:r>
            <a:r>
              <a:rPr lang="el-GR" dirty="0"/>
              <a:t>περγαμηνή.</a:t>
            </a:r>
            <a:endParaRPr lang="en-US" dirty="0"/>
          </a:p>
          <a:p>
            <a:pPr algn="just"/>
            <a:r>
              <a:rPr lang="en-US" dirty="0"/>
              <a:t>Temporary embargo. it is not </a:t>
            </a:r>
            <a:r>
              <a:rPr lang="en-US" b="1" dirty="0"/>
              <a:t>until the early centuries of the Christian era that parchment comes into common use for books</a:t>
            </a:r>
            <a:r>
              <a:rPr lang="en-US" dirty="0"/>
              <a:t>; an early example is the fragment of Euripides’ </a:t>
            </a:r>
            <a:r>
              <a:rPr lang="en-US" b="1" i="1" dirty="0"/>
              <a:t>Cretans</a:t>
            </a:r>
            <a:r>
              <a:rPr lang="en-US" dirty="0"/>
              <a:t> (P. Berol. 13 217).</a:t>
            </a:r>
            <a:endParaRPr lang="el-GR" dirty="0"/>
          </a:p>
        </p:txBody>
      </p:sp>
      <p:pic>
        <p:nvPicPr>
          <p:cNvPr id="8" name="Θέση περιεχομένου 7">
            <a:extLst>
              <a:ext uri="{FF2B5EF4-FFF2-40B4-BE49-F238E27FC236}">
                <a16:creationId xmlns:a16="http://schemas.microsoft.com/office/drawing/2014/main" id="{7C225908-A68A-A3E1-643F-5E7FAAE3195D}"/>
              </a:ext>
            </a:extLst>
          </p:cNvPr>
          <p:cNvPicPr>
            <a:picLocks noGrp="1" noChangeAspect="1"/>
          </p:cNvPicPr>
          <p:nvPr>
            <p:ph sz="half" idx="2"/>
          </p:nvPr>
        </p:nvPicPr>
        <p:blipFill>
          <a:blip r:embed="rId2"/>
          <a:stretch>
            <a:fillRect/>
          </a:stretch>
        </p:blipFill>
        <p:spPr>
          <a:xfrm>
            <a:off x="7931150" y="2125663"/>
            <a:ext cx="2833687" cy="3778250"/>
          </a:xfrm>
          <a:prstGeom prst="rect">
            <a:avLst/>
          </a:prstGeom>
        </p:spPr>
      </p:pic>
    </p:spTree>
    <p:extLst>
      <p:ext uri="{BB962C8B-B14F-4D97-AF65-F5344CB8AC3E}">
        <p14:creationId xmlns:p14="http://schemas.microsoft.com/office/powerpoint/2010/main" val="3820787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CA9D10-70A1-665B-6CBC-053D6D007BEC}"/>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45B8DA54-FB71-886D-D861-F5A01FAAA08F}"/>
              </a:ext>
            </a:extLst>
          </p:cNvPr>
          <p:cNvSpPr>
            <a:spLocks noGrp="1"/>
          </p:cNvSpPr>
          <p:nvPr>
            <p:ph idx="1"/>
          </p:nvPr>
        </p:nvSpPr>
        <p:spPr/>
        <p:txBody>
          <a:bodyPr>
            <a:normAutofit fontScale="92500"/>
          </a:bodyPr>
          <a:lstStyle/>
          <a:p>
            <a:pPr algn="just"/>
            <a:r>
              <a:rPr lang="en-US" b="1" dirty="0"/>
              <a:t>Ancient Books:</a:t>
            </a:r>
          </a:p>
          <a:p>
            <a:pPr algn="just"/>
            <a:r>
              <a:rPr lang="en-US" dirty="0"/>
              <a:t>Papyri: usually written </a:t>
            </a:r>
            <a:r>
              <a:rPr lang="en-US" b="1" dirty="0"/>
              <a:t>on one side </a:t>
            </a:r>
            <a:r>
              <a:rPr lang="en-US" dirty="0"/>
              <a:t>only. Rarely written on both sides.</a:t>
            </a:r>
          </a:p>
          <a:p>
            <a:pPr algn="just"/>
            <a:r>
              <a:rPr lang="en-US" b="1" dirty="0"/>
              <a:t>Punctuation </a:t>
            </a:r>
            <a:r>
              <a:rPr lang="en-US" dirty="0"/>
              <a:t>was usually rudimentary at best. </a:t>
            </a:r>
          </a:p>
          <a:p>
            <a:pPr algn="just"/>
            <a:r>
              <a:rPr lang="en-US" dirty="0"/>
              <a:t>Texts were written </a:t>
            </a:r>
            <a:r>
              <a:rPr lang="en-US" b="1" dirty="0"/>
              <a:t>without word-division</a:t>
            </a:r>
            <a:r>
              <a:rPr lang="en-US" dirty="0"/>
              <a:t>, and it was not until the middle ages that a real effort was made to alter this convention in Greek or Latin texts.</a:t>
            </a:r>
          </a:p>
          <a:p>
            <a:pPr algn="just"/>
            <a:r>
              <a:rPr lang="en-US" dirty="0"/>
              <a:t>The </a:t>
            </a:r>
            <a:r>
              <a:rPr lang="en-US" b="1" dirty="0"/>
              <a:t>system of accentuation was not invented until the Hellenistic p</a:t>
            </a:r>
            <a:r>
              <a:rPr lang="en-US" dirty="0"/>
              <a:t>eriod, and for a long time after its invention it was </a:t>
            </a:r>
            <a:r>
              <a:rPr lang="en-US" b="1" dirty="0"/>
              <a:t>not universally used</a:t>
            </a:r>
            <a:r>
              <a:rPr lang="en-US" dirty="0"/>
              <a:t>; here again it is not until the early middle ages that the writing of accents becomes normal practice. </a:t>
            </a:r>
          </a:p>
          <a:p>
            <a:pPr algn="just"/>
            <a:r>
              <a:rPr lang="en-US" dirty="0"/>
              <a:t>In dramatic texts throughout antiquity </a:t>
            </a:r>
            <a:r>
              <a:rPr lang="en-US" b="1" dirty="0"/>
              <a:t>changes of speaker were not indicated </a:t>
            </a:r>
            <a:r>
              <a:rPr lang="en-US" dirty="0"/>
              <a:t>with the precision now thought necessary.</a:t>
            </a:r>
          </a:p>
          <a:p>
            <a:pPr algn="just"/>
            <a:r>
              <a:rPr lang="en-US" dirty="0"/>
              <a:t>In the pre-Hellenistic period is that </a:t>
            </a:r>
            <a:r>
              <a:rPr lang="en-US" b="1" dirty="0"/>
              <a:t>lyric verse was written as if it were prose</a:t>
            </a:r>
            <a:r>
              <a:rPr lang="en-US" dirty="0"/>
              <a:t>.</a:t>
            </a:r>
            <a:endParaRPr lang="el-GR" dirty="0"/>
          </a:p>
        </p:txBody>
      </p:sp>
    </p:spTree>
    <p:extLst>
      <p:ext uri="{BB962C8B-B14F-4D97-AF65-F5344CB8AC3E}">
        <p14:creationId xmlns:p14="http://schemas.microsoft.com/office/powerpoint/2010/main" val="1752422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AE015B-488D-4132-D1B8-DA2BC5F45F45}"/>
              </a:ext>
            </a:extLst>
          </p:cNvPr>
          <p:cNvSpPr>
            <a:spLocks noGrp="1"/>
          </p:cNvSpPr>
          <p:nvPr>
            <p:ph type="title"/>
          </p:nvPr>
        </p:nvSpPr>
        <p:spPr/>
        <p:txBody>
          <a:bodyPr>
            <a:normAutofit fontScale="90000"/>
          </a:bodyPr>
          <a:lstStyle/>
          <a:p>
            <a:r>
              <a:rPr lang="en-US" dirty="0"/>
              <a:t>Why do we need an apparatus criticus? = History of ancient Greek scholarship</a:t>
            </a:r>
            <a:endParaRPr lang="el-GR" dirty="0"/>
          </a:p>
        </p:txBody>
      </p:sp>
      <p:pic>
        <p:nvPicPr>
          <p:cNvPr id="4" name="Θέση περιεχομένου 3">
            <a:extLst>
              <a:ext uri="{FF2B5EF4-FFF2-40B4-BE49-F238E27FC236}">
                <a16:creationId xmlns:a16="http://schemas.microsoft.com/office/drawing/2014/main" id="{D984880C-112B-3565-CF36-01D6E3245800}"/>
              </a:ext>
            </a:extLst>
          </p:cNvPr>
          <p:cNvPicPr>
            <a:picLocks noGrp="1" noChangeAspect="1"/>
          </p:cNvPicPr>
          <p:nvPr>
            <p:ph idx="1"/>
          </p:nvPr>
        </p:nvPicPr>
        <p:blipFill>
          <a:blip r:embed="rId2"/>
          <a:stretch>
            <a:fillRect/>
          </a:stretch>
        </p:blipFill>
        <p:spPr>
          <a:xfrm>
            <a:off x="3991107" y="2133600"/>
            <a:ext cx="6111611" cy="3778250"/>
          </a:xfrm>
          <a:prstGeom prst="rect">
            <a:avLst/>
          </a:prstGeom>
        </p:spPr>
      </p:pic>
    </p:spTree>
    <p:extLst>
      <p:ext uri="{BB962C8B-B14F-4D97-AF65-F5344CB8AC3E}">
        <p14:creationId xmlns:p14="http://schemas.microsoft.com/office/powerpoint/2010/main" val="2973918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370AAF-2DAE-5912-4CC3-C0A01CFFAF8C}"/>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CADBFAB6-F14C-113A-ADA1-5E34BECEAAE8}"/>
              </a:ext>
            </a:extLst>
          </p:cNvPr>
          <p:cNvSpPr>
            <a:spLocks noGrp="1"/>
          </p:cNvSpPr>
          <p:nvPr>
            <p:ph idx="1"/>
          </p:nvPr>
        </p:nvSpPr>
        <p:spPr/>
        <p:txBody>
          <a:bodyPr/>
          <a:lstStyle/>
          <a:p>
            <a:r>
              <a:rPr lang="en-US" b="1" dirty="0"/>
              <a:t>Ancient books:</a:t>
            </a:r>
          </a:p>
          <a:p>
            <a:r>
              <a:rPr lang="en-US" dirty="0"/>
              <a:t>Difficult for the reader to consult (risk of damaging the book).</a:t>
            </a:r>
          </a:p>
          <a:p>
            <a:r>
              <a:rPr lang="en-US" dirty="0"/>
              <a:t>Difficult to understand well and create a copy.</a:t>
            </a:r>
          </a:p>
          <a:p>
            <a:r>
              <a:rPr lang="en-US" b="1" dirty="0"/>
              <a:t>Result:</a:t>
            </a:r>
          </a:p>
          <a:p>
            <a:r>
              <a:rPr lang="en-US" b="1" dirty="0"/>
              <a:t>Corruption</a:t>
            </a:r>
            <a:r>
              <a:rPr lang="en-US" dirty="0"/>
              <a:t> of the texts. The most serious corruptions in classical texts go back to this period and were already widely current in the books that eventually entered the library of the Museum at Alexandria.</a:t>
            </a:r>
            <a:endParaRPr lang="el-GR" dirty="0"/>
          </a:p>
        </p:txBody>
      </p:sp>
    </p:spTree>
    <p:extLst>
      <p:ext uri="{BB962C8B-B14F-4D97-AF65-F5344CB8AC3E}">
        <p14:creationId xmlns:p14="http://schemas.microsoft.com/office/powerpoint/2010/main" val="1566473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127187-B156-F7BF-47D2-D219935DF058}"/>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D60DF4BE-894B-7721-F1C9-D3B2844E99B1}"/>
              </a:ext>
            </a:extLst>
          </p:cNvPr>
          <p:cNvSpPr>
            <a:spLocks noGrp="1"/>
          </p:cNvSpPr>
          <p:nvPr>
            <p:ph idx="1"/>
          </p:nvPr>
        </p:nvSpPr>
        <p:spPr/>
        <p:txBody>
          <a:bodyPr>
            <a:normAutofit/>
          </a:bodyPr>
          <a:lstStyle/>
          <a:p>
            <a:pPr algn="just"/>
            <a:r>
              <a:rPr lang="en-US" b="1" dirty="0"/>
              <a:t>The Library of the Museum and Hellenistic Scholarship:</a:t>
            </a:r>
          </a:p>
          <a:p>
            <a:pPr algn="just"/>
            <a:r>
              <a:rPr lang="en-US" dirty="0"/>
              <a:t>Early libraries: </a:t>
            </a:r>
          </a:p>
          <a:p>
            <a:pPr algn="just"/>
            <a:r>
              <a:rPr lang="en-US" dirty="0"/>
              <a:t>The increase of the book trade made it possible for </a:t>
            </a:r>
            <a:r>
              <a:rPr lang="en-US" b="1" dirty="0"/>
              <a:t>private individuals </a:t>
            </a:r>
            <a:r>
              <a:rPr lang="en-US" dirty="0"/>
              <a:t>to form libraries. Even if the tradition that sixth-century tyrants such as </a:t>
            </a:r>
            <a:r>
              <a:rPr lang="en-US" b="1" dirty="0"/>
              <a:t>Pisistratus </a:t>
            </a:r>
            <a:r>
              <a:rPr lang="en-US" dirty="0"/>
              <a:t>and </a:t>
            </a:r>
            <a:r>
              <a:rPr lang="en-US" b="1" dirty="0"/>
              <a:t>Polycrates of Samos </a:t>
            </a:r>
            <a:r>
              <a:rPr lang="en-US" dirty="0"/>
              <a:t>possessed large collections of books is discounted (Athenaeus 1.3A), it is clear that </a:t>
            </a:r>
            <a:r>
              <a:rPr lang="en-US" b="1" dirty="0"/>
              <a:t>by the end of the fifth century private libraries existed</a:t>
            </a:r>
            <a:r>
              <a:rPr lang="en-US" dirty="0"/>
              <a:t>; </a:t>
            </a:r>
            <a:r>
              <a:rPr lang="en-US" b="1" dirty="0"/>
              <a:t>Aristophanes</a:t>
            </a:r>
            <a:r>
              <a:rPr lang="en-US" dirty="0"/>
              <a:t> pokes fun at </a:t>
            </a:r>
            <a:r>
              <a:rPr lang="en-US" b="1" dirty="0"/>
              <a:t>Euripides</a:t>
            </a:r>
            <a:r>
              <a:rPr lang="en-US" dirty="0"/>
              <a:t> for drawing heavily on literary sources in composing his tragedies (</a:t>
            </a:r>
            <a:r>
              <a:rPr lang="en-US" i="1" dirty="0"/>
              <a:t>Frogs</a:t>
            </a:r>
            <a:r>
              <a:rPr lang="en-US" dirty="0"/>
              <a:t> 943), and his own work, being full of </a:t>
            </a:r>
            <a:r>
              <a:rPr lang="en-US" b="1" dirty="0"/>
              <a:t>parody and allusion</a:t>
            </a:r>
            <a:r>
              <a:rPr lang="en-US" dirty="0"/>
              <a:t>, must have depended to some extent on </a:t>
            </a:r>
            <a:r>
              <a:rPr lang="en-US" b="1" dirty="0"/>
              <a:t>a personal book collection</a:t>
            </a:r>
            <a:r>
              <a:rPr lang="en-US" dirty="0"/>
              <a:t>.</a:t>
            </a:r>
          </a:p>
          <a:p>
            <a:pPr algn="just"/>
            <a:r>
              <a:rPr lang="en-US" b="1" dirty="0"/>
              <a:t>Official copies of plays </a:t>
            </a:r>
            <a:r>
              <a:rPr lang="en-US" dirty="0"/>
              <a:t>performed at the </a:t>
            </a:r>
            <a:r>
              <a:rPr lang="en-US" b="1" dirty="0"/>
              <a:t>leading festivals </a:t>
            </a:r>
            <a:r>
              <a:rPr lang="en-US" dirty="0"/>
              <a:t>such as the </a:t>
            </a:r>
            <a:r>
              <a:rPr lang="en-US" b="1" dirty="0"/>
              <a:t>Dionysia </a:t>
            </a:r>
            <a:r>
              <a:rPr lang="en-US" dirty="0"/>
              <a:t>were kept at the theatre or in the public record office.</a:t>
            </a:r>
            <a:endParaRPr lang="el-GR" dirty="0"/>
          </a:p>
        </p:txBody>
      </p:sp>
    </p:spTree>
    <p:extLst>
      <p:ext uri="{BB962C8B-B14F-4D97-AF65-F5344CB8AC3E}">
        <p14:creationId xmlns:p14="http://schemas.microsoft.com/office/powerpoint/2010/main" val="2300956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ED07D4-E324-D6B7-ADD1-68ADD8C481E1}"/>
              </a:ext>
            </a:extLst>
          </p:cNvPr>
          <p:cNvSpPr>
            <a:spLocks noGrp="1"/>
          </p:cNvSpPr>
          <p:nvPr>
            <p:ph type="title"/>
          </p:nvPr>
        </p:nvSpPr>
        <p:spPr/>
        <p:txBody>
          <a:bodyPr/>
          <a:lstStyle/>
          <a:p>
            <a:r>
              <a:rPr lang="en-US" dirty="0"/>
              <a:t>Week 6</a:t>
            </a:r>
            <a:endParaRPr lang="el-GR" dirty="0"/>
          </a:p>
        </p:txBody>
      </p:sp>
      <p:pic>
        <p:nvPicPr>
          <p:cNvPr id="5" name="Θέση περιεχομένου 4">
            <a:extLst>
              <a:ext uri="{FF2B5EF4-FFF2-40B4-BE49-F238E27FC236}">
                <a16:creationId xmlns:a16="http://schemas.microsoft.com/office/drawing/2014/main" id="{F6495C69-0C31-3025-43F2-BCE49FE4280C}"/>
              </a:ext>
            </a:extLst>
          </p:cNvPr>
          <p:cNvPicPr>
            <a:picLocks noGrp="1" noChangeAspect="1"/>
          </p:cNvPicPr>
          <p:nvPr>
            <p:ph idx="1"/>
          </p:nvPr>
        </p:nvPicPr>
        <p:blipFill>
          <a:blip r:embed="rId2"/>
          <a:stretch>
            <a:fillRect/>
          </a:stretch>
        </p:blipFill>
        <p:spPr>
          <a:xfrm>
            <a:off x="6323013" y="1556501"/>
            <a:ext cx="5181600" cy="3194136"/>
          </a:xfrm>
          <a:prstGeom prst="rect">
            <a:avLst/>
          </a:prstGeom>
        </p:spPr>
      </p:pic>
      <p:sp>
        <p:nvSpPr>
          <p:cNvPr id="4" name="Θέση κειμένου 3">
            <a:extLst>
              <a:ext uri="{FF2B5EF4-FFF2-40B4-BE49-F238E27FC236}">
                <a16:creationId xmlns:a16="http://schemas.microsoft.com/office/drawing/2014/main" id="{BDD4DF51-5C4B-2269-A8B9-1C05E4C3600B}"/>
              </a:ext>
            </a:extLst>
          </p:cNvPr>
          <p:cNvSpPr>
            <a:spLocks noGrp="1"/>
          </p:cNvSpPr>
          <p:nvPr>
            <p:ph type="body" sz="half" idx="2"/>
          </p:nvPr>
        </p:nvSpPr>
        <p:spPr/>
        <p:txBody>
          <a:bodyPr/>
          <a:lstStyle/>
          <a:p>
            <a:r>
              <a:rPr lang="en-US" dirty="0"/>
              <a:t>Textual Criticism and Editorial Techniques</a:t>
            </a:r>
            <a:endParaRPr lang="el-GR" dirty="0"/>
          </a:p>
        </p:txBody>
      </p:sp>
    </p:spTree>
    <p:extLst>
      <p:ext uri="{BB962C8B-B14F-4D97-AF65-F5344CB8AC3E}">
        <p14:creationId xmlns:p14="http://schemas.microsoft.com/office/powerpoint/2010/main" val="2364753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E27C51-7E18-ACDB-7D5E-A68C220FF988}"/>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κειμένου 2">
            <a:extLst>
              <a:ext uri="{FF2B5EF4-FFF2-40B4-BE49-F238E27FC236}">
                <a16:creationId xmlns:a16="http://schemas.microsoft.com/office/drawing/2014/main" id="{904E2E19-99E9-A498-3183-0E9F855EF996}"/>
              </a:ext>
            </a:extLst>
          </p:cNvPr>
          <p:cNvSpPr>
            <a:spLocks noGrp="1"/>
          </p:cNvSpPr>
          <p:nvPr>
            <p:ph type="body" idx="1"/>
          </p:nvPr>
        </p:nvSpPr>
        <p:spPr/>
        <p:txBody>
          <a:bodyPr/>
          <a:lstStyle/>
          <a:p>
            <a:r>
              <a:rPr lang="en-US" dirty="0"/>
              <a:t>Museum of Alexandria</a:t>
            </a:r>
            <a:endParaRPr lang="el-GR" dirty="0"/>
          </a:p>
        </p:txBody>
      </p:sp>
      <p:pic>
        <p:nvPicPr>
          <p:cNvPr id="11" name="Θέση περιεχομένου 10">
            <a:extLst>
              <a:ext uri="{FF2B5EF4-FFF2-40B4-BE49-F238E27FC236}">
                <a16:creationId xmlns:a16="http://schemas.microsoft.com/office/drawing/2014/main" id="{36E2F366-9DB9-4545-8BBD-EE8DD85B8EC7}"/>
              </a:ext>
            </a:extLst>
          </p:cNvPr>
          <p:cNvPicPr>
            <a:picLocks noGrp="1" noChangeAspect="1"/>
          </p:cNvPicPr>
          <p:nvPr>
            <p:ph sz="half" idx="2"/>
          </p:nvPr>
        </p:nvPicPr>
        <p:blipFill>
          <a:blip r:embed="rId2"/>
          <a:stretch>
            <a:fillRect/>
          </a:stretch>
        </p:blipFill>
        <p:spPr>
          <a:xfrm>
            <a:off x="3360738" y="3411537"/>
            <a:ext cx="2800350" cy="1628775"/>
          </a:xfrm>
          <a:prstGeom prst="rect">
            <a:avLst/>
          </a:prstGeom>
        </p:spPr>
      </p:pic>
      <p:sp>
        <p:nvSpPr>
          <p:cNvPr id="5" name="Θέση κειμένου 4">
            <a:extLst>
              <a:ext uri="{FF2B5EF4-FFF2-40B4-BE49-F238E27FC236}">
                <a16:creationId xmlns:a16="http://schemas.microsoft.com/office/drawing/2014/main" id="{C89E20FD-BB91-B528-647C-9A911B274368}"/>
              </a:ext>
            </a:extLst>
          </p:cNvPr>
          <p:cNvSpPr>
            <a:spLocks noGrp="1"/>
          </p:cNvSpPr>
          <p:nvPr>
            <p:ph type="body" sz="quarter" idx="3"/>
          </p:nvPr>
        </p:nvSpPr>
        <p:spPr/>
        <p:txBody>
          <a:bodyPr/>
          <a:lstStyle/>
          <a:p>
            <a:r>
              <a:rPr lang="en-US" dirty="0"/>
              <a:t>Library of Alexandria</a:t>
            </a:r>
            <a:endParaRPr lang="el-GR" dirty="0"/>
          </a:p>
        </p:txBody>
      </p:sp>
      <p:pic>
        <p:nvPicPr>
          <p:cNvPr id="10" name="Θέση περιεχομένου 9">
            <a:extLst>
              <a:ext uri="{FF2B5EF4-FFF2-40B4-BE49-F238E27FC236}">
                <a16:creationId xmlns:a16="http://schemas.microsoft.com/office/drawing/2014/main" id="{871A6F07-6AF6-13C9-5A9A-53EA4901CE53}"/>
              </a:ext>
            </a:extLst>
          </p:cNvPr>
          <p:cNvPicPr>
            <a:picLocks noGrp="1" noChangeAspect="1"/>
          </p:cNvPicPr>
          <p:nvPr>
            <p:ph sz="quarter" idx="4"/>
          </p:nvPr>
        </p:nvPicPr>
        <p:blipFill>
          <a:blip r:embed="rId3"/>
          <a:stretch>
            <a:fillRect/>
          </a:stretch>
        </p:blipFill>
        <p:spPr>
          <a:xfrm>
            <a:off x="7167563" y="3002508"/>
            <a:ext cx="4338637" cy="2440483"/>
          </a:xfrm>
          <a:prstGeom prst="rect">
            <a:avLst/>
          </a:prstGeom>
        </p:spPr>
      </p:pic>
    </p:spTree>
    <p:extLst>
      <p:ext uri="{BB962C8B-B14F-4D97-AF65-F5344CB8AC3E}">
        <p14:creationId xmlns:p14="http://schemas.microsoft.com/office/powerpoint/2010/main" val="1695725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72EF54-AAE7-2F43-7A2D-4631D69CED48}"/>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B8BCB553-04FC-F920-7E64-02E325DFC7A8}"/>
              </a:ext>
            </a:extLst>
          </p:cNvPr>
          <p:cNvSpPr>
            <a:spLocks noGrp="1"/>
          </p:cNvSpPr>
          <p:nvPr>
            <p:ph idx="1"/>
          </p:nvPr>
        </p:nvSpPr>
        <p:spPr/>
        <p:txBody>
          <a:bodyPr>
            <a:normAutofit lnSpcReduction="10000"/>
          </a:bodyPr>
          <a:lstStyle/>
          <a:p>
            <a:pPr algn="just"/>
            <a:r>
              <a:rPr lang="en-US" b="1" dirty="0"/>
              <a:t>The Library of the Museum and Hellenistic Scholarship:</a:t>
            </a:r>
          </a:p>
          <a:p>
            <a:pPr algn="just"/>
            <a:r>
              <a:rPr lang="en-US" dirty="0"/>
              <a:t>Early libraries: </a:t>
            </a:r>
          </a:p>
          <a:p>
            <a:pPr algn="just"/>
            <a:r>
              <a:rPr lang="en-US" b="1" dirty="0"/>
              <a:t>Institutions</a:t>
            </a:r>
            <a:r>
              <a:rPr lang="en-US" dirty="0"/>
              <a:t> with libraries were founded. It is not surprising to find Strabo reporting (13.1.54) that </a:t>
            </a:r>
            <a:r>
              <a:rPr lang="en-US" b="1" dirty="0"/>
              <a:t>Aristotle built up a large collection of books</a:t>
            </a:r>
            <a:r>
              <a:rPr lang="en-US" dirty="0"/>
              <a:t>, no doubt representing the wide diversity of interests in the </a:t>
            </a:r>
            <a:r>
              <a:rPr lang="en-US" b="1" dirty="0"/>
              <a:t>Lyceum</a:t>
            </a:r>
            <a:r>
              <a:rPr lang="en-US" dirty="0"/>
              <a:t>. This collection and that of the </a:t>
            </a:r>
            <a:r>
              <a:rPr lang="en-US" b="1" dirty="0"/>
              <a:t>Academy</a:t>
            </a:r>
            <a:r>
              <a:rPr lang="en-US" dirty="0"/>
              <a:t> were </a:t>
            </a:r>
            <a:r>
              <a:rPr lang="en-US" b="1" dirty="0"/>
              <a:t>taken as a pattern </a:t>
            </a:r>
            <a:r>
              <a:rPr lang="en-US" dirty="0"/>
              <a:t>soon afterwards by the king of Egypt when establishing the famous library at Alexandria (</a:t>
            </a:r>
            <a:r>
              <a:rPr lang="en-US" dirty="0" err="1"/>
              <a:t>Diog</a:t>
            </a:r>
            <a:r>
              <a:rPr lang="en-US" dirty="0"/>
              <a:t>. </a:t>
            </a:r>
            <a:r>
              <a:rPr lang="en-US" dirty="0" err="1"/>
              <a:t>Laert</a:t>
            </a:r>
            <a:r>
              <a:rPr lang="en-US" dirty="0"/>
              <a:t>. 4.1, 5.51). </a:t>
            </a:r>
          </a:p>
          <a:p>
            <a:pPr algn="just"/>
            <a:r>
              <a:rPr lang="en-US" dirty="0"/>
              <a:t>The main interests of the Lyceum were </a:t>
            </a:r>
            <a:r>
              <a:rPr lang="en-US" b="1" dirty="0"/>
              <a:t>scientific and philosophical</a:t>
            </a:r>
            <a:r>
              <a:rPr lang="en-US" dirty="0"/>
              <a:t>, but </a:t>
            </a:r>
            <a:r>
              <a:rPr lang="en-US" b="1" dirty="0"/>
              <a:t>literary studies </a:t>
            </a:r>
            <a:r>
              <a:rPr lang="en-US" dirty="0"/>
              <a:t>were not neglected. Aristotle himself wrote on problems of </a:t>
            </a:r>
            <a:r>
              <a:rPr lang="en-US" b="1" dirty="0"/>
              <a:t>interpretation in Homer </a:t>
            </a:r>
            <a:r>
              <a:rPr lang="en-US" dirty="0"/>
              <a:t>besides his well-known </a:t>
            </a:r>
            <a:r>
              <a:rPr lang="en-US" b="1" i="1" dirty="0"/>
              <a:t>Poetics</a:t>
            </a:r>
            <a:r>
              <a:rPr lang="en-US" b="1" dirty="0"/>
              <a:t> and </a:t>
            </a:r>
            <a:r>
              <a:rPr lang="en-US" b="1" i="1" dirty="0"/>
              <a:t>Rhetoric </a:t>
            </a:r>
            <a:r>
              <a:rPr lang="en-US" dirty="0"/>
              <a:t>and in connection with the latter there is some evidence that he and his successors were interested in the study of </a:t>
            </a:r>
            <a:r>
              <a:rPr lang="en-US" b="1" dirty="0"/>
              <a:t>Demosthenes' speeches</a:t>
            </a:r>
            <a:r>
              <a:rPr lang="en-US" dirty="0"/>
              <a:t>.</a:t>
            </a:r>
            <a:endParaRPr lang="el-GR" dirty="0"/>
          </a:p>
        </p:txBody>
      </p:sp>
    </p:spTree>
    <p:extLst>
      <p:ext uri="{BB962C8B-B14F-4D97-AF65-F5344CB8AC3E}">
        <p14:creationId xmlns:p14="http://schemas.microsoft.com/office/powerpoint/2010/main" val="92284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ED0026-2D39-CC1D-4F79-11E5D64654CF}"/>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758F5EB3-3B94-0844-37E7-F292A9127431}"/>
              </a:ext>
            </a:extLst>
          </p:cNvPr>
          <p:cNvSpPr>
            <a:spLocks noGrp="1"/>
          </p:cNvSpPr>
          <p:nvPr>
            <p:ph idx="1"/>
          </p:nvPr>
        </p:nvSpPr>
        <p:spPr/>
        <p:txBody>
          <a:bodyPr>
            <a:normAutofit/>
          </a:bodyPr>
          <a:lstStyle/>
          <a:p>
            <a:pPr algn="just"/>
            <a:r>
              <a:rPr lang="en-US" b="1" dirty="0"/>
              <a:t>The Library of the Museum and Hellenistic Scholarship:</a:t>
            </a:r>
          </a:p>
          <a:p>
            <a:pPr algn="just"/>
            <a:r>
              <a:rPr lang="en-US" b="1" dirty="0"/>
              <a:t>Museum in Alexandria. </a:t>
            </a:r>
            <a:r>
              <a:rPr lang="en-US" dirty="0"/>
              <a:t>This was formally, as the name implies, </a:t>
            </a:r>
            <a:r>
              <a:rPr lang="en-US" b="1" dirty="0"/>
              <a:t>a temple in </a:t>
            </a:r>
            <a:r>
              <a:rPr lang="en-US" b="1" dirty="0" err="1"/>
              <a:t>honour</a:t>
            </a:r>
            <a:r>
              <a:rPr lang="en-US" b="1" dirty="0"/>
              <a:t> of the Muses presided over by a priest</a:t>
            </a:r>
            <a:r>
              <a:rPr lang="en-US" dirty="0"/>
              <a:t>. It was in fact the </a:t>
            </a:r>
            <a:r>
              <a:rPr lang="en-US" dirty="0" err="1"/>
              <a:t>centre</a:t>
            </a:r>
            <a:r>
              <a:rPr lang="en-US" dirty="0"/>
              <a:t> of a literary and scientific community.</a:t>
            </a:r>
          </a:p>
          <a:p>
            <a:pPr algn="just"/>
            <a:r>
              <a:rPr lang="en-US" dirty="0"/>
              <a:t>The Museum was maintained at the expense of the king, and the members of it had study rooms and a hall in which they dined together. They also received a stipend from the royal purse.</a:t>
            </a:r>
          </a:p>
          <a:p>
            <a:pPr algn="just"/>
            <a:r>
              <a:rPr lang="en-US" dirty="0"/>
              <a:t>The community was probably set up by </a:t>
            </a:r>
            <a:r>
              <a:rPr lang="en-US" b="1" dirty="0"/>
              <a:t>Ptolemy Philadelphus c. 280 B.C.</a:t>
            </a:r>
            <a:r>
              <a:rPr lang="en-US" dirty="0"/>
              <a:t>, and it soon won a reputation, perhaps arousing jealousy through the lavishness of its arrangements, for we find the satirist </a:t>
            </a:r>
            <a:r>
              <a:rPr lang="en-US" b="1" dirty="0"/>
              <a:t>Timon of Phlius </a:t>
            </a:r>
            <a:r>
              <a:rPr lang="en-US" dirty="0"/>
              <a:t>writing of it c. 230 B.C. ‘‘in populous Egypt they fatten up many bookish pedants who quarrel unceasingly in the Muses' bird-cage’’ (Athenaeus I.22D).</a:t>
            </a:r>
          </a:p>
          <a:p>
            <a:endParaRPr lang="el-GR" dirty="0"/>
          </a:p>
        </p:txBody>
      </p:sp>
    </p:spTree>
    <p:extLst>
      <p:ext uri="{BB962C8B-B14F-4D97-AF65-F5344CB8AC3E}">
        <p14:creationId xmlns:p14="http://schemas.microsoft.com/office/powerpoint/2010/main" val="714235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0121AC-FBB1-6CDD-B152-D41B374F3C85}"/>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0A9A4CC8-A23A-E700-F1A8-9DBB791C7FB3}"/>
              </a:ext>
            </a:extLst>
          </p:cNvPr>
          <p:cNvSpPr>
            <a:spLocks noGrp="1"/>
          </p:cNvSpPr>
          <p:nvPr>
            <p:ph idx="1"/>
          </p:nvPr>
        </p:nvSpPr>
        <p:spPr/>
        <p:txBody>
          <a:bodyPr>
            <a:normAutofit/>
          </a:bodyPr>
          <a:lstStyle/>
          <a:p>
            <a:pPr algn="just"/>
            <a:r>
              <a:rPr lang="en-US" b="1" dirty="0"/>
              <a:t>The Library of the Museum and Hellenistic Scholarship:</a:t>
            </a:r>
          </a:p>
          <a:p>
            <a:pPr algn="just"/>
            <a:r>
              <a:rPr lang="en-US" b="1" dirty="0"/>
              <a:t>Library: </a:t>
            </a:r>
            <a:r>
              <a:rPr lang="en-US" dirty="0"/>
              <a:t>Some steps had been taken already in the previous reign by the first Ptolemy to set up a library, by inviting </a:t>
            </a:r>
            <a:r>
              <a:rPr lang="en-US" b="1" dirty="0"/>
              <a:t>Demetrius of </a:t>
            </a:r>
            <a:r>
              <a:rPr lang="en-US" b="1" dirty="0" err="1"/>
              <a:t>Phalerum</a:t>
            </a:r>
            <a:r>
              <a:rPr lang="en-US" b="1" dirty="0"/>
              <a:t>, the eminent pupil of Theophrastus, to come to Alexandria </a:t>
            </a:r>
            <a:r>
              <a:rPr lang="en-US" dirty="0"/>
              <a:t>for the purpose c. 295 B.C. </a:t>
            </a:r>
          </a:p>
          <a:p>
            <a:pPr algn="just"/>
            <a:r>
              <a:rPr lang="en-US" dirty="0"/>
              <a:t>The library grew rapidly. The number of volumes is variously estimated by the ancient sources (e.g., in the third century the library contained 200,000 or 490,000 volumes).</a:t>
            </a:r>
          </a:p>
          <a:p>
            <a:pPr algn="just"/>
            <a:r>
              <a:rPr lang="en-US" dirty="0"/>
              <a:t>Great efforts were made </a:t>
            </a:r>
            <a:r>
              <a:rPr lang="en-US" b="1" dirty="0"/>
              <a:t>to form a complete collection of Greek literature</a:t>
            </a:r>
            <a:r>
              <a:rPr lang="en-US" dirty="0"/>
              <a:t>.</a:t>
            </a:r>
          </a:p>
          <a:p>
            <a:pPr algn="just"/>
            <a:r>
              <a:rPr lang="en-US" dirty="0"/>
              <a:t>The Alexandrians did what was necessary </a:t>
            </a:r>
            <a:r>
              <a:rPr lang="en-US" b="1" dirty="0"/>
              <a:t>to prepare a standard text of all authors commonly read by the educated public</a:t>
            </a:r>
            <a:r>
              <a:rPr lang="en-US" dirty="0"/>
              <a:t>.</a:t>
            </a:r>
            <a:endParaRPr lang="el-GR" dirty="0"/>
          </a:p>
        </p:txBody>
      </p:sp>
    </p:spTree>
    <p:extLst>
      <p:ext uri="{BB962C8B-B14F-4D97-AF65-F5344CB8AC3E}">
        <p14:creationId xmlns:p14="http://schemas.microsoft.com/office/powerpoint/2010/main" val="2651046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F3256B-A5DF-E7F9-30AD-BE78AE981044}"/>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0F26701B-C9F6-4777-24BD-B1D5FB1E6CC7}"/>
              </a:ext>
            </a:extLst>
          </p:cNvPr>
          <p:cNvSpPr>
            <a:spLocks noGrp="1"/>
          </p:cNvSpPr>
          <p:nvPr>
            <p:ph idx="1"/>
          </p:nvPr>
        </p:nvSpPr>
        <p:spPr/>
        <p:txBody>
          <a:bodyPr>
            <a:normAutofit fontScale="85000" lnSpcReduction="10000"/>
          </a:bodyPr>
          <a:lstStyle/>
          <a:p>
            <a:pPr algn="just"/>
            <a:r>
              <a:rPr lang="en-US" b="1" dirty="0"/>
              <a:t>Library:</a:t>
            </a:r>
          </a:p>
          <a:p>
            <a:pPr algn="just"/>
            <a:r>
              <a:rPr lang="en-US" b="1" dirty="0"/>
              <a:t>Problems: </a:t>
            </a:r>
          </a:p>
          <a:p>
            <a:pPr algn="just"/>
            <a:r>
              <a:rPr lang="en-US" dirty="0"/>
              <a:t>Texts </a:t>
            </a:r>
            <a:r>
              <a:rPr lang="en-US" b="1" dirty="0"/>
              <a:t>copied by hand </a:t>
            </a:r>
            <a:r>
              <a:rPr lang="en-US" dirty="0"/>
              <a:t>are quickly liable to </a:t>
            </a:r>
            <a:r>
              <a:rPr lang="en-US" b="1" dirty="0"/>
              <a:t>corruption</a:t>
            </a:r>
            <a:r>
              <a:rPr lang="en-US" dirty="0"/>
              <a:t>; to make an accurate copy of even a short text is a much harder task than is realized by those who have not had to do it. In addition to this pre-Hellenistic books gave no help to the reader in any difficulty. Consequently, there must have been numerous passages where the author's </a:t>
            </a:r>
            <a:r>
              <a:rPr lang="en-US" b="1" dirty="0"/>
              <a:t>meaning </a:t>
            </a:r>
            <a:r>
              <a:rPr lang="en-US" dirty="0"/>
              <a:t>could no longer be discerned, and many others in which </a:t>
            </a:r>
            <a:r>
              <a:rPr lang="en-US" b="1" dirty="0"/>
              <a:t>various copies </a:t>
            </a:r>
            <a:r>
              <a:rPr lang="en-US" dirty="0"/>
              <a:t>of texts reaching the Museum showed serious discrepancies.</a:t>
            </a:r>
          </a:p>
          <a:p>
            <a:pPr algn="just"/>
            <a:r>
              <a:rPr lang="en-US" b="1" dirty="0"/>
              <a:t>Solutions:</a:t>
            </a:r>
          </a:p>
          <a:p>
            <a:pPr algn="just"/>
            <a:r>
              <a:rPr lang="en-US" dirty="0"/>
              <a:t>The librarians’ effort to put the text in order led </a:t>
            </a:r>
            <a:r>
              <a:rPr lang="en-US" b="1" dirty="0"/>
              <a:t>a great advance in learning and scholarly methods</a:t>
            </a:r>
            <a:r>
              <a:rPr lang="en-US" dirty="0"/>
              <a:t>. It is no coincidence that five of the first six librarians (</a:t>
            </a:r>
            <a:r>
              <a:rPr lang="en-US" dirty="0" err="1"/>
              <a:t>Zenodotus</a:t>
            </a:r>
            <a:r>
              <a:rPr lang="en-US" dirty="0"/>
              <a:t>, Apollonius </a:t>
            </a:r>
            <a:r>
              <a:rPr lang="en-US" dirty="0" err="1"/>
              <a:t>Rhodius</a:t>
            </a:r>
            <a:r>
              <a:rPr lang="en-US" dirty="0"/>
              <a:t>, Eratosthenes, Aristophanes, and Aristarchus) were among the most famous literary men of their day, and it is in no small measure due to the success of their methods that classical Greek texts have come down to us in a state that is reasonably free from corruption.</a:t>
            </a:r>
            <a:endParaRPr lang="el-GR" dirty="0"/>
          </a:p>
        </p:txBody>
      </p:sp>
    </p:spTree>
    <p:extLst>
      <p:ext uri="{BB962C8B-B14F-4D97-AF65-F5344CB8AC3E}">
        <p14:creationId xmlns:p14="http://schemas.microsoft.com/office/powerpoint/2010/main" val="2324322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1F08C5-1EC9-D49B-8EB0-C52F8E768C29}"/>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4F057C5B-107A-2C9F-BBCB-A165A3D621C8}"/>
              </a:ext>
            </a:extLst>
          </p:cNvPr>
          <p:cNvSpPr>
            <a:spLocks noGrp="1"/>
          </p:cNvSpPr>
          <p:nvPr>
            <p:ph idx="1"/>
          </p:nvPr>
        </p:nvSpPr>
        <p:spPr/>
        <p:txBody>
          <a:bodyPr>
            <a:normAutofit/>
          </a:bodyPr>
          <a:lstStyle/>
          <a:p>
            <a:pPr algn="just"/>
            <a:r>
              <a:rPr lang="en-US" b="1" dirty="0"/>
              <a:t>Library:</a:t>
            </a:r>
          </a:p>
          <a:p>
            <a:pPr algn="just"/>
            <a:r>
              <a:rPr lang="en-US" b="1" dirty="0"/>
              <a:t>Solutions:</a:t>
            </a:r>
          </a:p>
          <a:p>
            <a:pPr algn="just"/>
            <a:r>
              <a:rPr lang="en-US" u="sng" dirty="0"/>
              <a:t>1) standardization of texts, 2) aids to the reader</a:t>
            </a:r>
            <a:r>
              <a:rPr lang="en-US" dirty="0"/>
              <a:t>: The first step was to ensure that fifth-century books coming from Attica, some of which must have been written in the old alphabet, were all transliterated into the normal Greek spelling of the Ionic alphabet. An improvement in the method of punctuation and the </a:t>
            </a:r>
            <a:r>
              <a:rPr lang="en-US" b="1" dirty="0"/>
              <a:t>invention of the system of accentuation, both commonly ascribed to Aristophanes of Byzantium</a:t>
            </a:r>
            <a:r>
              <a:rPr lang="en-US" dirty="0"/>
              <a:t>. In a text lacking word-division the addition of a few accents gave the reader a substantial help, and it is rather strange that they did not immediately come to be regarded as indispensable to a written text. They were not regularly added until the beginning of the tenth century. </a:t>
            </a:r>
            <a:endParaRPr lang="el-GR" dirty="0"/>
          </a:p>
        </p:txBody>
      </p:sp>
    </p:spTree>
    <p:extLst>
      <p:ext uri="{BB962C8B-B14F-4D97-AF65-F5344CB8AC3E}">
        <p14:creationId xmlns:p14="http://schemas.microsoft.com/office/powerpoint/2010/main" val="1673628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ABB069-2615-1289-4106-BBDE1340973B}"/>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57FFB6A0-623A-1466-918D-D174A9BDE66A}"/>
              </a:ext>
            </a:extLst>
          </p:cNvPr>
          <p:cNvSpPr>
            <a:spLocks noGrp="1"/>
          </p:cNvSpPr>
          <p:nvPr>
            <p:ph idx="1"/>
          </p:nvPr>
        </p:nvSpPr>
        <p:spPr/>
        <p:txBody>
          <a:bodyPr>
            <a:normAutofit/>
          </a:bodyPr>
          <a:lstStyle/>
          <a:p>
            <a:pPr algn="just"/>
            <a:r>
              <a:rPr lang="en-US" b="1" dirty="0"/>
              <a:t>Library:</a:t>
            </a:r>
          </a:p>
          <a:p>
            <a:pPr algn="just"/>
            <a:r>
              <a:rPr lang="en-US" b="1" dirty="0"/>
              <a:t>Solutions: </a:t>
            </a:r>
            <a:r>
              <a:rPr lang="en-US" dirty="0"/>
              <a:t>advances in scholarly method made by members of the Museum. </a:t>
            </a:r>
          </a:p>
          <a:p>
            <a:pPr algn="just"/>
            <a:r>
              <a:rPr lang="en-US" dirty="0"/>
              <a:t>The need to establish the text of Homer and the other classical authors inspired scholars </a:t>
            </a:r>
            <a:r>
              <a:rPr lang="en-US" b="1" dirty="0"/>
              <a:t>to define and apply the principles of literary scholarship more systematically </a:t>
            </a:r>
            <a:r>
              <a:rPr lang="en-US" dirty="0"/>
              <a:t>than had been attempted before. Discussion of </a:t>
            </a:r>
            <a:r>
              <a:rPr lang="en-US" b="1" dirty="0"/>
              <a:t>difficult passages </a:t>
            </a:r>
            <a:r>
              <a:rPr lang="en-US" dirty="0"/>
              <a:t>led not merely to the production of a reliable text of the authors in question, but to commentaries in which the problems were discussed and interpretations offered. A mass of critical literature was produced for the first time. </a:t>
            </a:r>
            <a:r>
              <a:rPr lang="en-US" b="1" dirty="0"/>
              <a:t>Invention of many critical signs</a:t>
            </a:r>
            <a:r>
              <a:rPr lang="en-US" dirty="0"/>
              <a:t>.</a:t>
            </a:r>
            <a:endParaRPr lang="el-GR" dirty="0"/>
          </a:p>
        </p:txBody>
      </p:sp>
    </p:spTree>
    <p:extLst>
      <p:ext uri="{BB962C8B-B14F-4D97-AF65-F5344CB8AC3E}">
        <p14:creationId xmlns:p14="http://schemas.microsoft.com/office/powerpoint/2010/main" val="1706434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14DF79-1FB5-AD59-CC42-FE0558B068E4}"/>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D28A7E5D-5145-533D-C2DA-91C227BEE8EA}"/>
              </a:ext>
            </a:extLst>
          </p:cNvPr>
          <p:cNvSpPr>
            <a:spLocks noGrp="1"/>
          </p:cNvSpPr>
          <p:nvPr>
            <p:ph idx="1"/>
          </p:nvPr>
        </p:nvSpPr>
        <p:spPr/>
        <p:txBody>
          <a:bodyPr/>
          <a:lstStyle/>
          <a:p>
            <a:pPr algn="just"/>
            <a:r>
              <a:rPr lang="en-US" b="1" dirty="0"/>
              <a:t>Library:</a:t>
            </a:r>
          </a:p>
          <a:p>
            <a:pPr algn="just"/>
            <a:r>
              <a:rPr lang="en-US" b="1" dirty="0"/>
              <a:t>Solutions:</a:t>
            </a:r>
          </a:p>
          <a:p>
            <a:pPr algn="just"/>
            <a:r>
              <a:rPr lang="en-US" dirty="0"/>
              <a:t>Scholars capable of treating a text so </a:t>
            </a:r>
            <a:r>
              <a:rPr lang="en-US" b="1" dirty="0"/>
              <a:t>drastically</a:t>
            </a:r>
            <a:r>
              <a:rPr lang="en-US" dirty="0"/>
              <a:t>, especially in their willingness to condemn lines as spurious for inadequate reasons, might have done </a:t>
            </a:r>
            <a:r>
              <a:rPr lang="en-US" b="1" dirty="0"/>
              <a:t>great damage to the text</a:t>
            </a:r>
            <a:r>
              <a:rPr lang="en-US" dirty="0"/>
              <a:t>. But fortunately for subsequent generations of readers the Alexandrians </a:t>
            </a:r>
            <a:r>
              <a:rPr lang="en-US" b="1" dirty="0"/>
              <a:t>avoided the temptation </a:t>
            </a:r>
            <a:r>
              <a:rPr lang="en-US" dirty="0"/>
              <a:t>to incorporate all their proposed alterations into the text itself and were content to note proposals in their </a:t>
            </a:r>
            <a:r>
              <a:rPr lang="en-US" b="1" dirty="0"/>
              <a:t>commentaries</a:t>
            </a:r>
            <a:r>
              <a:rPr lang="en-US" dirty="0"/>
              <a:t>.</a:t>
            </a:r>
            <a:endParaRPr lang="el-GR" dirty="0"/>
          </a:p>
        </p:txBody>
      </p:sp>
    </p:spTree>
    <p:extLst>
      <p:ext uri="{BB962C8B-B14F-4D97-AF65-F5344CB8AC3E}">
        <p14:creationId xmlns:p14="http://schemas.microsoft.com/office/powerpoint/2010/main" val="1931465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0E8C9E-A7B9-3DD0-7FD4-442F18745FDD}"/>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D2BCEBBF-FCA5-7648-5909-978815E19C33}"/>
              </a:ext>
            </a:extLst>
          </p:cNvPr>
          <p:cNvSpPr>
            <a:spLocks noGrp="1"/>
          </p:cNvSpPr>
          <p:nvPr>
            <p:ph idx="1"/>
          </p:nvPr>
        </p:nvSpPr>
        <p:spPr/>
        <p:txBody>
          <a:bodyPr>
            <a:normAutofit/>
          </a:bodyPr>
          <a:lstStyle/>
          <a:p>
            <a:pPr algn="just"/>
            <a:r>
              <a:rPr lang="en-US" b="1" dirty="0"/>
              <a:t>Other Hellenistic Work</a:t>
            </a:r>
            <a:r>
              <a:rPr lang="el-GR" b="1" dirty="0"/>
              <a:t>:</a:t>
            </a:r>
          </a:p>
          <a:p>
            <a:pPr algn="just"/>
            <a:r>
              <a:rPr lang="en-US" b="1" dirty="0"/>
              <a:t>Library of Pergamum: </a:t>
            </a:r>
          </a:p>
          <a:p>
            <a:pPr algn="just"/>
            <a:r>
              <a:rPr lang="en-US" dirty="0"/>
              <a:t>The scheme is primarily associated with the name of king </a:t>
            </a:r>
            <a:r>
              <a:rPr lang="en-US" b="1" dirty="0"/>
              <a:t>Eumenes II</a:t>
            </a:r>
            <a:r>
              <a:rPr lang="en-US" dirty="0"/>
              <a:t> (197-159 B.C.). </a:t>
            </a:r>
          </a:p>
          <a:p>
            <a:pPr algn="just"/>
            <a:r>
              <a:rPr lang="en-US" dirty="0"/>
              <a:t>The librarians clearly undertook </a:t>
            </a:r>
            <a:r>
              <a:rPr lang="en-US" b="1" dirty="0"/>
              <a:t>bibliographical </a:t>
            </a:r>
            <a:r>
              <a:rPr lang="en-US" dirty="0"/>
              <a:t>studies on a large scale, and literary men found it useful to consult their work along with that of the Alexandrians.</a:t>
            </a:r>
          </a:p>
          <a:p>
            <a:pPr algn="just"/>
            <a:r>
              <a:rPr lang="en-US" dirty="0"/>
              <a:t>The Pergamene scholars are not credited with editions of the classical authors and appear to have confined themselves to </a:t>
            </a:r>
            <a:r>
              <a:rPr lang="en-US" b="1" dirty="0"/>
              <a:t>short monographs on specific points, sometimes directly in controversy with the Alexandrians</a:t>
            </a:r>
            <a:r>
              <a:rPr lang="en-US" dirty="0"/>
              <a:t>.</a:t>
            </a:r>
          </a:p>
          <a:p>
            <a:pPr algn="just"/>
            <a:r>
              <a:rPr lang="en-US" b="1" dirty="0"/>
              <a:t>Stoic influence: the application of allegorical explanations</a:t>
            </a:r>
            <a:r>
              <a:rPr lang="en-US" dirty="0"/>
              <a:t>.</a:t>
            </a:r>
            <a:endParaRPr lang="el-GR" dirty="0"/>
          </a:p>
        </p:txBody>
      </p:sp>
    </p:spTree>
    <p:extLst>
      <p:ext uri="{BB962C8B-B14F-4D97-AF65-F5344CB8AC3E}">
        <p14:creationId xmlns:p14="http://schemas.microsoft.com/office/powerpoint/2010/main" val="1575059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D89078-0921-7486-F378-EB9EBFACBB29}"/>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3D5AF3EA-6B7C-7306-5D33-98A57235737B}"/>
              </a:ext>
            </a:extLst>
          </p:cNvPr>
          <p:cNvSpPr>
            <a:spLocks noGrp="1"/>
          </p:cNvSpPr>
          <p:nvPr>
            <p:ph sz="half" idx="1"/>
          </p:nvPr>
        </p:nvSpPr>
        <p:spPr/>
        <p:txBody>
          <a:bodyPr/>
          <a:lstStyle/>
          <a:p>
            <a:pPr algn="just"/>
            <a:r>
              <a:rPr lang="en-US" b="1" dirty="0"/>
              <a:t>Other Hellenistic Work:</a:t>
            </a:r>
          </a:p>
          <a:p>
            <a:pPr algn="just"/>
            <a:r>
              <a:rPr lang="en-US" b="1" dirty="0"/>
              <a:t>The First Grammar: </a:t>
            </a:r>
            <a:r>
              <a:rPr lang="en-US" dirty="0"/>
              <a:t>the first formal Greek grammar was by Dionysius Thrax (c. 170-c. 90 B.C.);</a:t>
            </a:r>
          </a:p>
          <a:p>
            <a:pPr algn="just"/>
            <a:r>
              <a:rPr lang="en-US" dirty="0"/>
              <a:t>He appears to have been just old enough to have been a pupil of Aristarchus, but is not to be counted as an Alexandrian in the full sense, since his teaching was done largely in Rhodes.</a:t>
            </a:r>
            <a:endParaRPr lang="el-GR" dirty="0"/>
          </a:p>
        </p:txBody>
      </p:sp>
      <p:pic>
        <p:nvPicPr>
          <p:cNvPr id="5" name="Θέση περιεχομένου 4">
            <a:extLst>
              <a:ext uri="{FF2B5EF4-FFF2-40B4-BE49-F238E27FC236}">
                <a16:creationId xmlns:a16="http://schemas.microsoft.com/office/drawing/2014/main" id="{65D12C19-D232-FF90-35C5-262D91916E20}"/>
              </a:ext>
            </a:extLst>
          </p:cNvPr>
          <p:cNvPicPr>
            <a:picLocks noGrp="1" noChangeAspect="1"/>
          </p:cNvPicPr>
          <p:nvPr>
            <p:ph sz="half" idx="2"/>
          </p:nvPr>
        </p:nvPicPr>
        <p:blipFill>
          <a:blip r:embed="rId2"/>
          <a:stretch>
            <a:fillRect/>
          </a:stretch>
        </p:blipFill>
        <p:spPr>
          <a:xfrm>
            <a:off x="8087948" y="2125663"/>
            <a:ext cx="2520092" cy="3778250"/>
          </a:xfrm>
          <a:prstGeom prst="rect">
            <a:avLst/>
          </a:prstGeom>
        </p:spPr>
      </p:pic>
    </p:spTree>
    <p:extLst>
      <p:ext uri="{BB962C8B-B14F-4D97-AF65-F5344CB8AC3E}">
        <p14:creationId xmlns:p14="http://schemas.microsoft.com/office/powerpoint/2010/main" val="2729798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C9FA3E-DB72-3BE0-0783-DE505679FFD0}"/>
              </a:ext>
            </a:extLst>
          </p:cNvPr>
          <p:cNvSpPr>
            <a:spLocks noGrp="1"/>
          </p:cNvSpPr>
          <p:nvPr>
            <p:ph type="title"/>
          </p:nvPr>
        </p:nvSpPr>
        <p:spPr/>
        <p:txBody>
          <a:bodyPr/>
          <a:lstStyle/>
          <a:p>
            <a:r>
              <a:rPr lang="en-US" dirty="0"/>
              <a:t>What is an apparatus criticus? = Critical edition of a Greek text</a:t>
            </a:r>
            <a:endParaRPr lang="el-GR" dirty="0"/>
          </a:p>
        </p:txBody>
      </p:sp>
      <p:sp>
        <p:nvSpPr>
          <p:cNvPr id="3" name="Θέση περιεχομένου 2">
            <a:extLst>
              <a:ext uri="{FF2B5EF4-FFF2-40B4-BE49-F238E27FC236}">
                <a16:creationId xmlns:a16="http://schemas.microsoft.com/office/drawing/2014/main" id="{E1EFCD21-E329-FBC5-C223-7174748F754E}"/>
              </a:ext>
            </a:extLst>
          </p:cNvPr>
          <p:cNvSpPr>
            <a:spLocks noGrp="1"/>
          </p:cNvSpPr>
          <p:nvPr>
            <p:ph idx="1"/>
          </p:nvPr>
        </p:nvSpPr>
        <p:spPr/>
        <p:txBody>
          <a:bodyPr/>
          <a:lstStyle/>
          <a:p>
            <a:r>
              <a:rPr lang="en-US" dirty="0"/>
              <a:t>What is an apparatus criticus?</a:t>
            </a:r>
          </a:p>
          <a:p>
            <a:r>
              <a:rPr lang="en-US" dirty="0"/>
              <a:t>Critical apparatus is </a:t>
            </a:r>
            <a:r>
              <a:rPr lang="en-US" b="1" dirty="0"/>
              <a:t>a standard feature of scholarly editions in which variant readings and other philological comments </a:t>
            </a:r>
            <a:r>
              <a:rPr lang="en-US" dirty="0"/>
              <a:t>are presented to readers as a compressed </a:t>
            </a:r>
            <a:r>
              <a:rPr lang="en-US" b="1" dirty="0"/>
              <a:t>list immediately following the text</a:t>
            </a:r>
            <a:r>
              <a:rPr lang="en-US" dirty="0"/>
              <a:t>, organized by </a:t>
            </a:r>
            <a:r>
              <a:rPr lang="en-US" b="1" dirty="0"/>
              <a:t>line numbers </a:t>
            </a:r>
            <a:r>
              <a:rPr lang="en-US" dirty="0"/>
              <a:t>therein.</a:t>
            </a:r>
            <a:endParaRPr lang="el-GR" dirty="0"/>
          </a:p>
        </p:txBody>
      </p:sp>
    </p:spTree>
    <p:extLst>
      <p:ext uri="{BB962C8B-B14F-4D97-AF65-F5344CB8AC3E}">
        <p14:creationId xmlns:p14="http://schemas.microsoft.com/office/powerpoint/2010/main" val="3853578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18AC8AD-7C14-A847-BA38-CBE420449A5B}"/>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E28A5673-E77B-04EF-1912-80D23359ECF0}"/>
              </a:ext>
            </a:extLst>
          </p:cNvPr>
          <p:cNvSpPr>
            <a:spLocks noGrp="1"/>
          </p:cNvSpPr>
          <p:nvPr>
            <p:ph idx="1"/>
          </p:nvPr>
        </p:nvSpPr>
        <p:spPr/>
        <p:txBody>
          <a:bodyPr>
            <a:normAutofit fontScale="85000" lnSpcReduction="20000"/>
          </a:bodyPr>
          <a:lstStyle/>
          <a:p>
            <a:pPr algn="just"/>
            <a:r>
              <a:rPr lang="en-US" b="1" dirty="0"/>
              <a:t>Scholarship under the Roman Empire:</a:t>
            </a:r>
          </a:p>
          <a:p>
            <a:pPr algn="just"/>
            <a:r>
              <a:rPr lang="en-US" dirty="0"/>
              <a:t>In the early centuries of the Roman Empire, despite the existence of institutions of higher education such as the schools of philosophy and oratory at Athens, Rhodes, and elsewhere, there were few outstanding achievements in literature or scholarship.</a:t>
            </a:r>
          </a:p>
          <a:p>
            <a:pPr algn="just"/>
            <a:r>
              <a:rPr lang="en-US" dirty="0"/>
              <a:t>The Museum at Alexandria still existed; although the end of independent government in Egypt brought to a close the royal patronage of scholarship. But notable works of scholarship do not seem to have been produced.</a:t>
            </a:r>
          </a:p>
          <a:p>
            <a:pPr algn="just"/>
            <a:r>
              <a:rPr lang="en-US" dirty="0"/>
              <a:t>Only the library continued to render service as a leading collection of material for the scholarly public; </a:t>
            </a:r>
          </a:p>
          <a:p>
            <a:pPr algn="just"/>
            <a:r>
              <a:rPr lang="en-US" dirty="0"/>
              <a:t>The tradition that Caesar was accidentally responsible for its destruction during his visit to Egypt (48-47 B.C.) has been widely accepted, but the sources are not entirely in agreement as to the extent of the damage, and it seems likely that no more than a section of the library was burnt, or that the deficiencies were made good by Antony, who was said to have transferred the Pergamene library to Alexandria (Plutarch, </a:t>
            </a:r>
            <a:r>
              <a:rPr lang="en-US" i="1" dirty="0"/>
              <a:t>Antony</a:t>
            </a:r>
            <a:r>
              <a:rPr lang="en-US" dirty="0"/>
              <a:t> 58); total destruction is also difficult to reconcile with the evidence that Strabo apparently did his geographical research in Alexandria.</a:t>
            </a:r>
          </a:p>
          <a:p>
            <a:endParaRPr lang="el-GR" dirty="0"/>
          </a:p>
        </p:txBody>
      </p:sp>
    </p:spTree>
    <p:extLst>
      <p:ext uri="{BB962C8B-B14F-4D97-AF65-F5344CB8AC3E}">
        <p14:creationId xmlns:p14="http://schemas.microsoft.com/office/powerpoint/2010/main" val="130605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77F316-1AEB-13C2-999E-A75EA74B2A85}"/>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D31BB265-984F-0190-AC08-6283F79953D9}"/>
              </a:ext>
            </a:extLst>
          </p:cNvPr>
          <p:cNvSpPr>
            <a:spLocks noGrp="1"/>
          </p:cNvSpPr>
          <p:nvPr>
            <p:ph idx="1"/>
          </p:nvPr>
        </p:nvSpPr>
        <p:spPr/>
        <p:txBody>
          <a:bodyPr>
            <a:normAutofit/>
          </a:bodyPr>
          <a:lstStyle/>
          <a:p>
            <a:pPr algn="just"/>
            <a:r>
              <a:rPr lang="en-US" b="1" dirty="0"/>
              <a:t>Scholarship under the Roman Empire:</a:t>
            </a:r>
          </a:p>
          <a:p>
            <a:pPr algn="just"/>
            <a:r>
              <a:rPr lang="en-US" dirty="0"/>
              <a:t>In the Augustan age Aristonicus did further selection of the Homeric commentaries, and Tryphon studied and classified figures of speech (the treatise which now passes under his name has been revised by later redactors). </a:t>
            </a:r>
          </a:p>
          <a:p>
            <a:pPr algn="just"/>
            <a:r>
              <a:rPr lang="en-US" dirty="0"/>
              <a:t>During the reign of Tiberius there are again signs of some activity. Theon commented on various poetic texts, especially Hellenistic, such as Theocritus, Apollonius </a:t>
            </a:r>
            <a:r>
              <a:rPr lang="en-US" dirty="0" err="1"/>
              <a:t>Rhodius</a:t>
            </a:r>
            <a:r>
              <a:rPr lang="en-US" dirty="0"/>
              <a:t>, and Callimachus. Heliodorus wrote a commentary on the </a:t>
            </a:r>
            <a:r>
              <a:rPr lang="en-US" dirty="0" err="1"/>
              <a:t>metres</a:t>
            </a:r>
            <a:r>
              <a:rPr lang="en-US" dirty="0"/>
              <a:t> of Aristophanes, parts of which are found in the extant scholia. </a:t>
            </a:r>
          </a:p>
          <a:p>
            <a:pPr algn="just"/>
            <a:r>
              <a:rPr lang="en-US" dirty="0"/>
              <a:t>But as far as we can see none of these works was outstanding as an advance in scholarly method or critical principles.</a:t>
            </a:r>
            <a:endParaRPr lang="el-GR" dirty="0"/>
          </a:p>
        </p:txBody>
      </p:sp>
    </p:spTree>
    <p:extLst>
      <p:ext uri="{BB962C8B-B14F-4D97-AF65-F5344CB8AC3E}">
        <p14:creationId xmlns:p14="http://schemas.microsoft.com/office/powerpoint/2010/main" val="1707177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BBC643-B98A-2A05-3C75-A100E4A1B6C2}"/>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BFE6A4C1-B314-50AF-9D32-C56E0D44001B}"/>
              </a:ext>
            </a:extLst>
          </p:cNvPr>
          <p:cNvSpPr>
            <a:spLocks noGrp="1"/>
          </p:cNvSpPr>
          <p:nvPr>
            <p:ph idx="1"/>
          </p:nvPr>
        </p:nvSpPr>
        <p:spPr/>
        <p:txBody>
          <a:bodyPr/>
          <a:lstStyle/>
          <a:p>
            <a:pPr algn="just"/>
            <a:r>
              <a:rPr lang="en-US" b="1" dirty="0"/>
              <a:t>Scholarship under the Roman Empire:</a:t>
            </a:r>
          </a:p>
          <a:p>
            <a:pPr algn="just"/>
            <a:r>
              <a:rPr lang="en-US" dirty="0"/>
              <a:t>Much the same is true of the second and third centuries, except that the </a:t>
            </a:r>
            <a:r>
              <a:rPr lang="en-US" b="1" dirty="0"/>
              <a:t>grammarians Apollonius </a:t>
            </a:r>
            <a:r>
              <a:rPr lang="en-US" b="1" dirty="0" err="1"/>
              <a:t>Dyscolus</a:t>
            </a:r>
            <a:r>
              <a:rPr lang="en-US" b="1" dirty="0"/>
              <a:t> and his son Herodian </a:t>
            </a:r>
            <a:r>
              <a:rPr lang="en-US" dirty="0"/>
              <a:t>were important in their own field, and some of their works survive independently of the scholia. </a:t>
            </a:r>
          </a:p>
          <a:p>
            <a:pPr algn="just"/>
            <a:r>
              <a:rPr lang="en-US" dirty="0"/>
              <a:t>Apollonius was the first grammarian </a:t>
            </a:r>
            <a:r>
              <a:rPr lang="en-US" b="1" dirty="0"/>
              <a:t>to write on syntax in something approaching the modern sense of the term</a:t>
            </a:r>
            <a:r>
              <a:rPr lang="en-US" dirty="0"/>
              <a:t>; the name </a:t>
            </a:r>
            <a:r>
              <a:rPr lang="en-US" dirty="0" err="1"/>
              <a:t>Dyscolus</a:t>
            </a:r>
            <a:r>
              <a:rPr lang="en-US" dirty="0"/>
              <a:t> is said to have been given to him owing to the difficulty of his subject-matter.</a:t>
            </a:r>
          </a:p>
          <a:p>
            <a:pPr algn="just"/>
            <a:r>
              <a:rPr lang="en-US" dirty="0"/>
              <a:t>Decline of scholarship and criticism.</a:t>
            </a:r>
          </a:p>
          <a:p>
            <a:pPr algn="just"/>
            <a:r>
              <a:rPr lang="en-US" dirty="0"/>
              <a:t>Nostalgic admiration for the achievements of the classical period.</a:t>
            </a:r>
            <a:endParaRPr lang="el-GR" dirty="0"/>
          </a:p>
        </p:txBody>
      </p:sp>
    </p:spTree>
    <p:extLst>
      <p:ext uri="{BB962C8B-B14F-4D97-AF65-F5344CB8AC3E}">
        <p14:creationId xmlns:p14="http://schemas.microsoft.com/office/powerpoint/2010/main" val="1453878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C0E219F-2773-C1FD-87A4-536569D6C9F2}"/>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905A183F-D5DF-21DF-75F2-E730FD9B6073}"/>
              </a:ext>
            </a:extLst>
          </p:cNvPr>
          <p:cNvSpPr>
            <a:spLocks noGrp="1"/>
          </p:cNvSpPr>
          <p:nvPr>
            <p:ph idx="1"/>
          </p:nvPr>
        </p:nvSpPr>
        <p:spPr/>
        <p:txBody>
          <a:bodyPr>
            <a:normAutofit fontScale="92500" lnSpcReduction="10000"/>
          </a:bodyPr>
          <a:lstStyle/>
          <a:p>
            <a:pPr algn="just"/>
            <a:r>
              <a:rPr lang="en-US" b="1" dirty="0"/>
              <a:t>Scholarship under the Roman Empire:</a:t>
            </a:r>
          </a:p>
          <a:p>
            <a:pPr algn="just"/>
            <a:r>
              <a:rPr lang="en-US" dirty="0"/>
              <a:t>Second century A.D.: By this time the Greek language had </a:t>
            </a:r>
            <a:r>
              <a:rPr lang="en-US" b="1" dirty="0"/>
              <a:t>undergone considerable changes</a:t>
            </a:r>
            <a:r>
              <a:rPr lang="en-US" dirty="0"/>
              <a:t>, as can be seen from a comparison of the classical language with that of the </a:t>
            </a:r>
            <a:r>
              <a:rPr lang="en-US" b="1" dirty="0"/>
              <a:t>New Testament or the letters and documents among the papyri</a:t>
            </a:r>
            <a:r>
              <a:rPr lang="en-US" dirty="0"/>
              <a:t>. </a:t>
            </a:r>
          </a:p>
          <a:p>
            <a:pPr algn="just"/>
            <a:r>
              <a:rPr lang="en-US" dirty="0"/>
              <a:t>A desire </a:t>
            </a:r>
            <a:r>
              <a:rPr lang="en-US" b="1" dirty="0"/>
              <a:t>to write in classical style at once created a need for manuals of instruction</a:t>
            </a:r>
            <a:r>
              <a:rPr lang="en-US" dirty="0"/>
              <a:t>, and the energy of men with literary tastes was diverted to the writing of these textbooks. </a:t>
            </a:r>
            <a:r>
              <a:rPr lang="en-US" b="1" dirty="0"/>
              <a:t>Dictionaries </a:t>
            </a:r>
            <a:r>
              <a:rPr lang="en-US" dirty="0"/>
              <a:t>composed by Aelius Dionysius and Pausanias under Hadrian (117-38) have survived in fragments; we have also complete works by Pollux and </a:t>
            </a:r>
            <a:r>
              <a:rPr lang="en-US" dirty="0" err="1"/>
              <a:t>Phrynichus</a:t>
            </a:r>
            <a:r>
              <a:rPr lang="en-US" dirty="0"/>
              <a:t> dating from the reigns of Marcus Aurelius (161-80) and Commodus (180-92).</a:t>
            </a:r>
          </a:p>
          <a:p>
            <a:pPr algn="just"/>
            <a:r>
              <a:rPr lang="en-US" dirty="0"/>
              <a:t>These books all gave guidance to the would-be writer of </a:t>
            </a:r>
            <a:r>
              <a:rPr lang="en-US" b="1" dirty="0"/>
              <a:t>classical Attic prose</a:t>
            </a:r>
            <a:r>
              <a:rPr lang="en-US" dirty="0"/>
              <a:t>; in general they listed words or constructions current in everyday use which a writer might be tempted to employ, and </a:t>
            </a:r>
            <a:r>
              <a:rPr lang="en-US" b="1" dirty="0"/>
              <a:t>then added the correct classical idiom</a:t>
            </a:r>
            <a:r>
              <a:rPr lang="en-US" dirty="0"/>
              <a:t>.</a:t>
            </a:r>
            <a:endParaRPr lang="el-GR" dirty="0"/>
          </a:p>
        </p:txBody>
      </p:sp>
    </p:spTree>
    <p:extLst>
      <p:ext uri="{BB962C8B-B14F-4D97-AF65-F5344CB8AC3E}">
        <p14:creationId xmlns:p14="http://schemas.microsoft.com/office/powerpoint/2010/main" val="1593302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173F9B-4149-6DC0-125F-569F0E8D168F}"/>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8E604DD8-EA0B-14E8-2B01-AFA71BE4B9AF}"/>
              </a:ext>
            </a:extLst>
          </p:cNvPr>
          <p:cNvSpPr>
            <a:spLocks noGrp="1"/>
          </p:cNvSpPr>
          <p:nvPr>
            <p:ph idx="1"/>
          </p:nvPr>
        </p:nvSpPr>
        <p:spPr/>
        <p:txBody>
          <a:bodyPr>
            <a:normAutofit fontScale="85000" lnSpcReduction="10000"/>
          </a:bodyPr>
          <a:lstStyle/>
          <a:p>
            <a:pPr algn="just"/>
            <a:r>
              <a:rPr lang="en-US" b="1" dirty="0"/>
              <a:t>Scholarship under the Roman Empire:</a:t>
            </a:r>
          </a:p>
          <a:p>
            <a:pPr algn="just"/>
            <a:r>
              <a:rPr lang="en-US" dirty="0"/>
              <a:t>The practice of </a:t>
            </a:r>
            <a:r>
              <a:rPr lang="en-US" b="1" dirty="0"/>
              <a:t>Atticism </a:t>
            </a:r>
            <a:r>
              <a:rPr lang="en-US" dirty="0"/>
              <a:t>lasted a very long time; it was the governing principle for all writers who </a:t>
            </a:r>
            <a:r>
              <a:rPr lang="en-US" b="1" dirty="0"/>
              <a:t>aimed at a good style </a:t>
            </a:r>
            <a:r>
              <a:rPr lang="en-US" dirty="0"/>
              <a:t>not merely under the Roman empire but right to the end of the Byzantine period.</a:t>
            </a:r>
          </a:p>
          <a:p>
            <a:pPr algn="just"/>
            <a:r>
              <a:rPr lang="en-US" dirty="0"/>
              <a:t>The Byzantines may as a rule have been less successful in their imitation of ancient models than the writers of the Second Sophistic age such as Lucian and Aristides, but there is no doubt that their aims were identical, since </a:t>
            </a:r>
            <a:r>
              <a:rPr lang="en-US" b="1" dirty="0"/>
              <a:t>lexica of Attic diction were composed by later scholars, for example Photius in the ninth century and Thomas Magister in the fourteenth</a:t>
            </a:r>
            <a:r>
              <a:rPr lang="el-GR" dirty="0"/>
              <a:t>.</a:t>
            </a:r>
          </a:p>
          <a:p>
            <a:pPr algn="just"/>
            <a:r>
              <a:rPr lang="en-US" dirty="0"/>
              <a:t>Problem: </a:t>
            </a:r>
            <a:r>
              <a:rPr lang="en-US" b="1" dirty="0"/>
              <a:t>The requirement to use only Attic diction of the best period ensured that in schools the classics of Athenian literature continued to be read as part of the regular curriculum, and this in turn meant that new copies of the text of major works were being steadily produced in sufficient numbers to guarantee the survival of most of them</a:t>
            </a:r>
            <a:r>
              <a:rPr lang="en-US" dirty="0"/>
              <a:t>; only Menander was an exception. </a:t>
            </a:r>
          </a:p>
          <a:p>
            <a:pPr algn="just"/>
            <a:r>
              <a:rPr lang="en-US" dirty="0"/>
              <a:t>Even when the Eastern empire was at its lowest ebb the tradition of reading classical literature in the schools was never quite obliterated.</a:t>
            </a:r>
            <a:endParaRPr lang="el-GR" dirty="0"/>
          </a:p>
        </p:txBody>
      </p:sp>
    </p:spTree>
    <p:extLst>
      <p:ext uri="{BB962C8B-B14F-4D97-AF65-F5344CB8AC3E}">
        <p14:creationId xmlns:p14="http://schemas.microsoft.com/office/powerpoint/2010/main" val="566296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ECCCB2-DD6D-7F8D-1800-414298152826}"/>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16425666-AFD2-B9C8-77FE-E81534A10C70}"/>
              </a:ext>
            </a:extLst>
          </p:cNvPr>
          <p:cNvSpPr>
            <a:spLocks noGrp="1"/>
          </p:cNvSpPr>
          <p:nvPr>
            <p:ph idx="1"/>
          </p:nvPr>
        </p:nvSpPr>
        <p:spPr/>
        <p:txBody>
          <a:bodyPr>
            <a:normAutofit/>
          </a:bodyPr>
          <a:lstStyle/>
          <a:p>
            <a:pPr algn="just"/>
            <a:r>
              <a:rPr lang="en-US" b="1" dirty="0"/>
              <a:t>Scholarship under the Roman Empire:</a:t>
            </a:r>
          </a:p>
          <a:p>
            <a:pPr algn="just"/>
            <a:r>
              <a:rPr lang="en-US" dirty="0"/>
              <a:t>Problem: Close linguistic study of Attic texts led to other results. The </a:t>
            </a:r>
            <a:r>
              <a:rPr lang="en-US" b="1" dirty="0"/>
              <a:t>occurrence of non-Attic words in a text supposed to come from the classical period might rouse suspicions as to its authenticity</a:t>
            </a:r>
            <a:r>
              <a:rPr lang="en-US" dirty="0"/>
              <a:t>. </a:t>
            </a:r>
          </a:p>
          <a:p>
            <a:pPr algn="just"/>
            <a:r>
              <a:rPr lang="en-US" dirty="0"/>
              <a:t>But the minute linguistic observations of the schools were not entirely beneficial.</a:t>
            </a:r>
          </a:p>
          <a:p>
            <a:pPr algn="just"/>
            <a:r>
              <a:rPr lang="en-US" dirty="0"/>
              <a:t>They had the effect of instilling the forms and inflections of the Attic dialect so deeply that, </a:t>
            </a:r>
            <a:r>
              <a:rPr lang="en-US" b="1" dirty="0"/>
              <a:t>when an educated man was transcribing a text, he tended to replace forms drawn from other dialects by the Attic forms which he knew so well</a:t>
            </a:r>
            <a:r>
              <a:rPr lang="en-US" dirty="0"/>
              <a:t>. This is clear in works which contain </a:t>
            </a:r>
            <a:r>
              <a:rPr lang="en-US" b="1" dirty="0"/>
              <a:t>Doric dialect</a:t>
            </a:r>
            <a:r>
              <a:rPr lang="en-US" dirty="0"/>
              <a:t>, such as the lyrics of tragedy or Theocritus' </a:t>
            </a:r>
            <a:r>
              <a:rPr lang="en-US" i="1" dirty="0"/>
              <a:t>Idylls</a:t>
            </a:r>
            <a:r>
              <a:rPr lang="en-US" dirty="0"/>
              <a:t> in many parts of the text original Doric forms have been eliminated by successive generations of copyists.</a:t>
            </a:r>
            <a:endParaRPr lang="el-GR" dirty="0"/>
          </a:p>
        </p:txBody>
      </p:sp>
    </p:spTree>
    <p:extLst>
      <p:ext uri="{BB962C8B-B14F-4D97-AF65-F5344CB8AC3E}">
        <p14:creationId xmlns:p14="http://schemas.microsoft.com/office/powerpoint/2010/main" val="2739908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526C5E-CF8D-A2F1-82A7-6BB59BD24C2F}"/>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7C3F90D8-30F7-D548-6D33-BEC99D6A7801}"/>
              </a:ext>
            </a:extLst>
          </p:cNvPr>
          <p:cNvSpPr>
            <a:spLocks noGrp="1"/>
          </p:cNvSpPr>
          <p:nvPr>
            <p:ph idx="1"/>
          </p:nvPr>
        </p:nvSpPr>
        <p:spPr/>
        <p:txBody>
          <a:bodyPr>
            <a:normAutofit/>
          </a:bodyPr>
          <a:lstStyle/>
          <a:p>
            <a:pPr algn="just"/>
            <a:r>
              <a:rPr lang="en-US" b="1" dirty="0"/>
              <a:t>The Christian Church and Classical Studies:</a:t>
            </a:r>
          </a:p>
          <a:p>
            <a:pPr algn="just"/>
            <a:r>
              <a:rPr lang="en-US" dirty="0"/>
              <a:t>The effects of the growth of the Christian Church: In </a:t>
            </a:r>
            <a:r>
              <a:rPr lang="en-US" b="1" dirty="0"/>
              <a:t>earlier antiquity religious toleration had been the rule</a:t>
            </a:r>
            <a:r>
              <a:rPr lang="en-US" dirty="0"/>
              <a:t> rather than the exception but the animosity with which Christians and pagans regarded each other brought about a substantial and permanent change. </a:t>
            </a:r>
          </a:p>
          <a:p>
            <a:pPr algn="just"/>
            <a:r>
              <a:rPr lang="en-US" dirty="0"/>
              <a:t>Many influential </a:t>
            </a:r>
            <a:r>
              <a:rPr lang="en-US" b="1" dirty="0"/>
              <a:t>clergy disliked equally the unbelievers and the classical Greek literature </a:t>
            </a:r>
            <a:r>
              <a:rPr lang="en-US" dirty="0"/>
              <a:t>which they studied with enthusiasm, and so the members of Christian communities were </a:t>
            </a:r>
            <a:r>
              <a:rPr lang="en-US" b="1" dirty="0"/>
              <a:t>advised not to read such books</a:t>
            </a:r>
            <a:r>
              <a:rPr lang="en-US" dirty="0"/>
              <a:t>.</a:t>
            </a:r>
          </a:p>
          <a:p>
            <a:pPr algn="just"/>
            <a:r>
              <a:rPr lang="en-US" dirty="0"/>
              <a:t>One of the major reasons for the loss of classical texts is that most Christians were not interested in reading them, and hence </a:t>
            </a:r>
            <a:r>
              <a:rPr lang="en-US" b="1" dirty="0"/>
              <a:t>not enough new copies of the texts were made to ensure their survival in an age of war and destruction</a:t>
            </a:r>
            <a:r>
              <a:rPr lang="en-US" dirty="0"/>
              <a:t>.</a:t>
            </a:r>
            <a:endParaRPr lang="el-GR" dirty="0"/>
          </a:p>
        </p:txBody>
      </p:sp>
    </p:spTree>
    <p:extLst>
      <p:ext uri="{BB962C8B-B14F-4D97-AF65-F5344CB8AC3E}">
        <p14:creationId xmlns:p14="http://schemas.microsoft.com/office/powerpoint/2010/main" val="1093830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B1F827-A613-4E4A-478C-8438BAD03C39}"/>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34C0CA62-E5A7-6A76-5AFF-024F532D5A00}"/>
              </a:ext>
            </a:extLst>
          </p:cNvPr>
          <p:cNvSpPr>
            <a:spLocks noGrp="1"/>
          </p:cNvSpPr>
          <p:nvPr>
            <p:ph idx="1"/>
          </p:nvPr>
        </p:nvSpPr>
        <p:spPr/>
        <p:txBody>
          <a:bodyPr>
            <a:normAutofit/>
          </a:bodyPr>
          <a:lstStyle/>
          <a:p>
            <a:pPr algn="just"/>
            <a:r>
              <a:rPr lang="en-US" b="1" dirty="0"/>
              <a:t>The Christian Church and Classical Studies:</a:t>
            </a:r>
            <a:endParaRPr lang="en-US" dirty="0"/>
          </a:p>
          <a:p>
            <a:pPr algn="just"/>
            <a:r>
              <a:rPr lang="en-US" dirty="0"/>
              <a:t>Studied at </a:t>
            </a:r>
            <a:r>
              <a:rPr lang="en-US" b="1" dirty="0"/>
              <a:t>schools</a:t>
            </a:r>
            <a:r>
              <a:rPr lang="en-US" dirty="0"/>
              <a:t>. The major classical texts, which had a firm position in the curriculum, were </a:t>
            </a:r>
            <a:r>
              <a:rPr lang="en-US" b="1" dirty="0"/>
              <a:t>read by believer and unbeliever alike</a:t>
            </a:r>
            <a:r>
              <a:rPr lang="en-US" dirty="0"/>
              <a:t>; but the survival of other texts was immediately put in danger when the new religion became universal, since the mass of the public, </a:t>
            </a:r>
            <a:r>
              <a:rPr lang="en-US" b="1" dirty="0"/>
              <a:t>after the completion of their education, had no further interest in reading pagan books</a:t>
            </a:r>
            <a:r>
              <a:rPr lang="en-US" dirty="0"/>
              <a:t>.</a:t>
            </a:r>
          </a:p>
          <a:p>
            <a:pPr algn="just"/>
            <a:r>
              <a:rPr lang="en-US" b="1" dirty="0"/>
              <a:t>Allegorical interpretation </a:t>
            </a:r>
            <a:r>
              <a:rPr lang="en-US" dirty="0"/>
              <a:t>might be used to make certain passages inoffensive to Christian taste.</a:t>
            </a:r>
          </a:p>
          <a:p>
            <a:pPr algn="just"/>
            <a:r>
              <a:rPr lang="en-US" b="1" dirty="0"/>
              <a:t>Make Christianism appealing to educated Pagans</a:t>
            </a:r>
            <a:r>
              <a:rPr lang="en-US" dirty="0"/>
              <a:t>: show that some of the important </a:t>
            </a:r>
            <a:r>
              <a:rPr lang="en-US" b="1" dirty="0"/>
              <a:t>concepts of the new faith could be discussed in terms borrowed from the classical philosophers, especially the Stoics and Plato</a:t>
            </a:r>
            <a:r>
              <a:rPr lang="en-US" dirty="0"/>
              <a:t>. The fusion of Greek and Christian thought in </a:t>
            </a:r>
            <a:r>
              <a:rPr lang="en-US" b="1" dirty="0"/>
              <a:t>Justin and Clement </a:t>
            </a:r>
            <a:r>
              <a:rPr lang="en-US" dirty="0"/>
              <a:t>exemplifies this attitude.</a:t>
            </a:r>
            <a:endParaRPr lang="el-GR" dirty="0"/>
          </a:p>
        </p:txBody>
      </p:sp>
    </p:spTree>
    <p:extLst>
      <p:ext uri="{BB962C8B-B14F-4D97-AF65-F5344CB8AC3E}">
        <p14:creationId xmlns:p14="http://schemas.microsoft.com/office/powerpoint/2010/main" val="2007611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8FAD6C-646E-90F6-27CC-38095BCE1A43}"/>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05ACE467-3855-39C8-B833-629C428FBEB1}"/>
              </a:ext>
            </a:extLst>
          </p:cNvPr>
          <p:cNvSpPr>
            <a:spLocks noGrp="1"/>
          </p:cNvSpPr>
          <p:nvPr>
            <p:ph idx="1"/>
          </p:nvPr>
        </p:nvSpPr>
        <p:spPr/>
        <p:txBody>
          <a:bodyPr/>
          <a:lstStyle/>
          <a:p>
            <a:pPr algn="just"/>
            <a:r>
              <a:rPr lang="en-US" b="1" dirty="0"/>
              <a:t>The Christian Church and Classical Studies:</a:t>
            </a:r>
            <a:endParaRPr lang="en-US" dirty="0"/>
          </a:p>
          <a:p>
            <a:pPr algn="just"/>
            <a:r>
              <a:rPr lang="en-US" dirty="0"/>
              <a:t>The attitude of the church remained substantially unaltered throughout the Byzantine age. Classical authors maintained their place in </a:t>
            </a:r>
            <a:r>
              <a:rPr lang="en-US" b="1" dirty="0"/>
              <a:t>the schools</a:t>
            </a:r>
            <a:r>
              <a:rPr lang="en-US" dirty="0"/>
              <a:t>. </a:t>
            </a:r>
          </a:p>
          <a:p>
            <a:pPr algn="just"/>
            <a:r>
              <a:rPr lang="en-US" dirty="0"/>
              <a:t>Eminent members of the </a:t>
            </a:r>
            <a:r>
              <a:rPr lang="en-US" b="1" dirty="0"/>
              <a:t>higher clergy </a:t>
            </a:r>
            <a:r>
              <a:rPr lang="en-US" dirty="0"/>
              <a:t>figure among the most competent students of classical Greek at all times.</a:t>
            </a:r>
            <a:endParaRPr lang="el-GR" dirty="0"/>
          </a:p>
        </p:txBody>
      </p:sp>
    </p:spTree>
    <p:extLst>
      <p:ext uri="{BB962C8B-B14F-4D97-AF65-F5344CB8AC3E}">
        <p14:creationId xmlns:p14="http://schemas.microsoft.com/office/powerpoint/2010/main" val="699904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8E870D-9397-941E-19D1-9F1A0E3A3B66}"/>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E8C0A37C-D4B1-BAC2-CBA0-908A721DB4A5}"/>
              </a:ext>
            </a:extLst>
          </p:cNvPr>
          <p:cNvSpPr>
            <a:spLocks noGrp="1"/>
          </p:cNvSpPr>
          <p:nvPr>
            <p:ph idx="1"/>
          </p:nvPr>
        </p:nvSpPr>
        <p:spPr/>
        <p:txBody>
          <a:bodyPr>
            <a:normAutofit lnSpcReduction="10000"/>
          </a:bodyPr>
          <a:lstStyle/>
          <a:p>
            <a:pPr algn="just"/>
            <a:r>
              <a:rPr lang="en-US" b="1" dirty="0"/>
              <a:t>The Early Byzantine Period:</a:t>
            </a:r>
          </a:p>
          <a:p>
            <a:pPr algn="just"/>
            <a:r>
              <a:rPr lang="el-GR" dirty="0"/>
              <a:t>Τ</a:t>
            </a:r>
            <a:r>
              <a:rPr lang="en-US" dirty="0"/>
              <a:t>he Eastern part of the empire was more flourishing</a:t>
            </a:r>
            <a:r>
              <a:rPr lang="el-GR" dirty="0"/>
              <a:t> </a:t>
            </a:r>
            <a:r>
              <a:rPr lang="en-US" dirty="0"/>
              <a:t>than ever before. </a:t>
            </a:r>
            <a:endParaRPr lang="el-GR" dirty="0"/>
          </a:p>
          <a:p>
            <a:pPr algn="just"/>
            <a:r>
              <a:rPr lang="en-US" dirty="0"/>
              <a:t>Schools can be traced at </a:t>
            </a:r>
            <a:r>
              <a:rPr lang="en-US" b="1" dirty="0"/>
              <a:t>Alexandria,</a:t>
            </a:r>
            <a:r>
              <a:rPr lang="el-GR" b="1" dirty="0"/>
              <a:t> </a:t>
            </a:r>
            <a:r>
              <a:rPr lang="en-US" b="1" dirty="0"/>
              <a:t>Antioch, Athens, Beirut, Constantinople, and Gaza</a:t>
            </a:r>
            <a:r>
              <a:rPr lang="en-US" dirty="0"/>
              <a:t>; they were in</a:t>
            </a:r>
            <a:r>
              <a:rPr lang="el-GR" dirty="0"/>
              <a:t> </a:t>
            </a:r>
            <a:r>
              <a:rPr lang="en-US" dirty="0"/>
              <a:t>effect the universities of the ancient world</a:t>
            </a:r>
            <a:r>
              <a:rPr lang="el-GR" dirty="0"/>
              <a:t>.</a:t>
            </a:r>
          </a:p>
          <a:p>
            <a:pPr algn="just"/>
            <a:r>
              <a:rPr lang="en-US" dirty="0"/>
              <a:t>The need for such </a:t>
            </a:r>
            <a:r>
              <a:rPr lang="en-US" b="1" dirty="0"/>
              <a:t>institutions was created by a vast increase in the Roman civil service in the fourth century</a:t>
            </a:r>
            <a:r>
              <a:rPr lang="en-US" dirty="0"/>
              <a:t>. The government required administrators of </a:t>
            </a:r>
            <a:r>
              <a:rPr lang="en-US" b="1" dirty="0"/>
              <a:t>liberal education and good prose style</a:t>
            </a:r>
            <a:r>
              <a:rPr lang="en-US" dirty="0"/>
              <a:t>, as the emperor Constantius stated explicitly in 360 in an edict preserved in the Theodosian code (14.1.1). </a:t>
            </a:r>
          </a:p>
          <a:p>
            <a:pPr algn="just"/>
            <a:r>
              <a:rPr lang="en-US" dirty="0"/>
              <a:t>The study of </a:t>
            </a:r>
            <a:r>
              <a:rPr lang="en-US" b="1" dirty="0"/>
              <a:t>classical poetry and oratory </a:t>
            </a:r>
            <a:r>
              <a:rPr lang="en-US" dirty="0"/>
              <a:t>continued in the schools as before; special attention was given to cultivating </a:t>
            </a:r>
            <a:r>
              <a:rPr lang="en-US" b="1" dirty="0"/>
              <a:t>Attic prose style</a:t>
            </a:r>
            <a:r>
              <a:rPr lang="en-US" dirty="0"/>
              <a:t>, and for this purpose a number of rhetorical tricks of style had to be mastered.</a:t>
            </a:r>
            <a:endParaRPr lang="el-GR" dirty="0"/>
          </a:p>
        </p:txBody>
      </p:sp>
    </p:spTree>
    <p:extLst>
      <p:ext uri="{BB962C8B-B14F-4D97-AF65-F5344CB8AC3E}">
        <p14:creationId xmlns:p14="http://schemas.microsoft.com/office/powerpoint/2010/main" val="683582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BA3153-9327-046E-FFF8-3256CBBEC1AC}"/>
              </a:ext>
            </a:extLst>
          </p:cNvPr>
          <p:cNvSpPr>
            <a:spLocks noGrp="1"/>
          </p:cNvSpPr>
          <p:nvPr>
            <p:ph type="title"/>
          </p:nvPr>
        </p:nvSpPr>
        <p:spPr/>
        <p:txBody>
          <a:bodyPr/>
          <a:lstStyle/>
          <a:p>
            <a:r>
              <a:rPr lang="en-US" dirty="0"/>
              <a:t>What is an apparatus criticus? = Critical edition of a Greek text</a:t>
            </a:r>
            <a:endParaRPr lang="el-GR" dirty="0"/>
          </a:p>
        </p:txBody>
      </p:sp>
      <p:sp>
        <p:nvSpPr>
          <p:cNvPr id="3" name="Θέση περιεχομένου 2">
            <a:extLst>
              <a:ext uri="{FF2B5EF4-FFF2-40B4-BE49-F238E27FC236}">
                <a16:creationId xmlns:a16="http://schemas.microsoft.com/office/drawing/2014/main" id="{01A59818-2628-14C2-8EE2-9681C8F2408C}"/>
              </a:ext>
            </a:extLst>
          </p:cNvPr>
          <p:cNvSpPr>
            <a:spLocks noGrp="1"/>
          </p:cNvSpPr>
          <p:nvPr>
            <p:ph idx="1"/>
          </p:nvPr>
        </p:nvSpPr>
        <p:spPr/>
        <p:txBody>
          <a:bodyPr/>
          <a:lstStyle/>
          <a:p>
            <a:r>
              <a:rPr lang="en-US" dirty="0"/>
              <a:t>Ancient Greek philosophical texts were handed down through the Middle Ages to the modern world. Various historical and cultural phenomena </a:t>
            </a:r>
            <a:r>
              <a:rPr lang="en-US" b="1" dirty="0"/>
              <a:t>affected the transmission of these texts</a:t>
            </a:r>
            <a:r>
              <a:rPr lang="en-US" dirty="0"/>
              <a:t>.</a:t>
            </a:r>
            <a:endParaRPr lang="el-GR" dirty="0"/>
          </a:p>
          <a:p>
            <a:r>
              <a:rPr lang="en-US" dirty="0"/>
              <a:t>The business of </a:t>
            </a:r>
            <a:r>
              <a:rPr lang="en-US" b="1" dirty="0"/>
              <a:t>textual criticism </a:t>
            </a:r>
            <a:r>
              <a:rPr lang="en-US" dirty="0"/>
              <a:t>is in a sense to </a:t>
            </a:r>
            <a:r>
              <a:rPr lang="en-US" b="1" dirty="0"/>
              <a:t>reverse this process</a:t>
            </a:r>
            <a:r>
              <a:rPr lang="en-US" dirty="0"/>
              <a:t>, to follow back the threads of transmission and try to restore the texts as closely as possible to the </a:t>
            </a:r>
            <a:r>
              <a:rPr lang="en-US" b="1" dirty="0"/>
              <a:t>form</a:t>
            </a:r>
            <a:r>
              <a:rPr lang="en-US" dirty="0"/>
              <a:t> which they </a:t>
            </a:r>
            <a:r>
              <a:rPr lang="en-US" b="1" dirty="0"/>
              <a:t>originally</a:t>
            </a:r>
            <a:r>
              <a:rPr lang="en-US" dirty="0"/>
              <a:t> had.</a:t>
            </a:r>
          </a:p>
          <a:p>
            <a:r>
              <a:rPr lang="en-US" b="1" dirty="0"/>
              <a:t>Errors occur in copying</a:t>
            </a:r>
            <a:r>
              <a:rPr lang="en-US" dirty="0"/>
              <a:t>, and the </a:t>
            </a:r>
            <a:r>
              <a:rPr lang="en-US" b="1" dirty="0"/>
              <a:t>comparison</a:t>
            </a:r>
            <a:r>
              <a:rPr lang="en-US" dirty="0"/>
              <a:t> of different manuscripts brings </a:t>
            </a:r>
            <a:r>
              <a:rPr lang="en-US" b="1" dirty="0"/>
              <a:t>variant readings </a:t>
            </a:r>
            <a:r>
              <a:rPr lang="en-US" dirty="0"/>
              <a:t>to light. </a:t>
            </a:r>
            <a:endParaRPr lang="el-GR" dirty="0"/>
          </a:p>
        </p:txBody>
      </p:sp>
    </p:spTree>
    <p:extLst>
      <p:ext uri="{BB962C8B-B14F-4D97-AF65-F5344CB8AC3E}">
        <p14:creationId xmlns:p14="http://schemas.microsoft.com/office/powerpoint/2010/main" val="1797795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FC1B59-9927-4D00-D864-A841AE84C8EB}"/>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11CB3987-F65D-9B3F-D154-3EE024065073}"/>
              </a:ext>
            </a:extLst>
          </p:cNvPr>
          <p:cNvSpPr>
            <a:spLocks noGrp="1"/>
          </p:cNvSpPr>
          <p:nvPr>
            <p:ph idx="1"/>
          </p:nvPr>
        </p:nvSpPr>
        <p:spPr/>
        <p:txBody>
          <a:bodyPr>
            <a:normAutofit fontScale="92500" lnSpcReduction="10000"/>
          </a:bodyPr>
          <a:lstStyle/>
          <a:p>
            <a:pPr algn="just"/>
            <a:r>
              <a:rPr lang="en-US" b="1" dirty="0"/>
              <a:t>The Early Byzantine Period:</a:t>
            </a:r>
          </a:p>
          <a:p>
            <a:pPr algn="just"/>
            <a:r>
              <a:rPr lang="en-US" dirty="0"/>
              <a:t>One by one the s</a:t>
            </a:r>
            <a:r>
              <a:rPr lang="en-US" b="1" dirty="0"/>
              <a:t>chools declined or closed, until by the middle of the sixth century only Constantinople and Alexandria remained</a:t>
            </a:r>
            <a:r>
              <a:rPr lang="en-US" dirty="0"/>
              <a:t>: </a:t>
            </a:r>
            <a:r>
              <a:rPr lang="en-US" b="1" dirty="0"/>
              <a:t>Justinian himself had closed the philosophical school at Athens in 529</a:t>
            </a:r>
            <a:r>
              <a:rPr lang="en-US" dirty="0"/>
              <a:t>, and the other cities had been much reduced by war or natural disasters.</a:t>
            </a:r>
          </a:p>
          <a:p>
            <a:pPr algn="just"/>
            <a:r>
              <a:rPr lang="en-US" dirty="0"/>
              <a:t>The </a:t>
            </a:r>
            <a:r>
              <a:rPr lang="en-US" b="1" dirty="0"/>
              <a:t>emphasis on rhetoric and Atticism did not encourage much scholarship in the modern sense of the term</a:t>
            </a:r>
            <a:r>
              <a:rPr lang="en-US" dirty="0"/>
              <a:t>. One achievement, however, which may belong to this period, is the </a:t>
            </a:r>
            <a:r>
              <a:rPr lang="en-US" b="1" dirty="0"/>
              <a:t>conversion of ancient commentaries into the form of scholia</a:t>
            </a:r>
            <a:r>
              <a:rPr lang="en-US" dirty="0"/>
              <a:t>, now placed </a:t>
            </a:r>
            <a:r>
              <a:rPr lang="en-US" b="1" dirty="0"/>
              <a:t>in the margins </a:t>
            </a:r>
            <a:r>
              <a:rPr lang="en-US" dirty="0"/>
              <a:t>of a text instead of occupying a separate book.</a:t>
            </a:r>
          </a:p>
          <a:p>
            <a:pPr algn="just"/>
            <a:r>
              <a:rPr lang="en-US" dirty="0"/>
              <a:t>The progressive </a:t>
            </a:r>
            <a:r>
              <a:rPr lang="en-US" b="1" dirty="0"/>
              <a:t>narrowing of the range of literature </a:t>
            </a:r>
            <a:r>
              <a:rPr lang="en-US" dirty="0"/>
              <a:t>normally read. After the third century it becomes more and more uncommon to find any educated man showing knowledge of the texts that have not come down to the modern world.</a:t>
            </a:r>
          </a:p>
        </p:txBody>
      </p:sp>
    </p:spTree>
    <p:extLst>
      <p:ext uri="{BB962C8B-B14F-4D97-AF65-F5344CB8AC3E}">
        <p14:creationId xmlns:p14="http://schemas.microsoft.com/office/powerpoint/2010/main" val="484700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BA86DA-B1F5-A5E9-ED59-D6CEE51EF3B2}"/>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D8C22BE5-90B4-90A3-75EE-8C2306D35577}"/>
              </a:ext>
            </a:extLst>
          </p:cNvPr>
          <p:cNvSpPr>
            <a:spLocks noGrp="1"/>
          </p:cNvSpPr>
          <p:nvPr>
            <p:ph idx="1"/>
          </p:nvPr>
        </p:nvSpPr>
        <p:spPr/>
        <p:txBody>
          <a:bodyPr>
            <a:normAutofit fontScale="92500" lnSpcReduction="10000"/>
          </a:bodyPr>
          <a:lstStyle/>
          <a:p>
            <a:pPr algn="just"/>
            <a:r>
              <a:rPr lang="en-US" b="1" dirty="0"/>
              <a:t>Greek Texts in the Orient:</a:t>
            </a:r>
          </a:p>
          <a:p>
            <a:pPr algn="just"/>
            <a:r>
              <a:rPr lang="en-US" dirty="0"/>
              <a:t>History of transmission: the significance of </a:t>
            </a:r>
            <a:r>
              <a:rPr lang="en-US" b="1" dirty="0"/>
              <a:t>translations of Greek texts </a:t>
            </a:r>
            <a:r>
              <a:rPr lang="en-US" dirty="0"/>
              <a:t>into Oriental languages.</a:t>
            </a:r>
          </a:p>
          <a:p>
            <a:pPr algn="just"/>
            <a:r>
              <a:rPr lang="en-US" dirty="0"/>
              <a:t>At some point during late antiquity Greek texts began to be translated into </a:t>
            </a:r>
            <a:r>
              <a:rPr lang="en-US" b="1" dirty="0"/>
              <a:t>Syriac</a:t>
            </a:r>
            <a:r>
              <a:rPr lang="en-US" dirty="0"/>
              <a:t>, activity being </a:t>
            </a:r>
            <a:r>
              <a:rPr lang="en-US" dirty="0" err="1"/>
              <a:t>centred</a:t>
            </a:r>
            <a:r>
              <a:rPr lang="en-US" dirty="0"/>
              <a:t> in the towns of Nisibis and Edessa.</a:t>
            </a:r>
          </a:p>
          <a:p>
            <a:pPr algn="just"/>
            <a:r>
              <a:rPr lang="en-US" dirty="0"/>
              <a:t>Probably the first text to be translated was the </a:t>
            </a:r>
            <a:r>
              <a:rPr lang="en-US" b="1" dirty="0"/>
              <a:t>New Testament</a:t>
            </a:r>
            <a:r>
              <a:rPr lang="en-US" dirty="0"/>
              <a:t>, followed shortly by a range of </a:t>
            </a:r>
            <a:r>
              <a:rPr lang="en-US" b="1" dirty="0"/>
              <a:t>patristic works</a:t>
            </a:r>
            <a:r>
              <a:rPr lang="en-US" dirty="0"/>
              <a:t>. The earliest manuscripts of these versions go back to the fourth and fifth centuries, and it is well known that they are of value to theologians. </a:t>
            </a:r>
          </a:p>
          <a:p>
            <a:pPr algn="just"/>
            <a:r>
              <a:rPr lang="en-US" dirty="0"/>
              <a:t>It comes as a surprise, however, to find that other forms of Greek literature were translated. The schools of Nisibis and Edessa are known to have prepared versions of </a:t>
            </a:r>
            <a:r>
              <a:rPr lang="en-US" b="1" dirty="0"/>
              <a:t>Aristotle, and a section of Theophrastus’ </a:t>
            </a:r>
            <a:r>
              <a:rPr lang="en-US" b="1" i="1" dirty="0"/>
              <a:t>Meteorology</a:t>
            </a:r>
            <a:r>
              <a:rPr lang="en-US" b="1" dirty="0"/>
              <a:t> survives in Syriac alone</a:t>
            </a:r>
            <a:r>
              <a:rPr lang="en-US" dirty="0"/>
              <a:t>.</a:t>
            </a:r>
            <a:endParaRPr lang="el-GR" dirty="0"/>
          </a:p>
        </p:txBody>
      </p:sp>
    </p:spTree>
    <p:extLst>
      <p:ext uri="{BB962C8B-B14F-4D97-AF65-F5344CB8AC3E}">
        <p14:creationId xmlns:p14="http://schemas.microsoft.com/office/powerpoint/2010/main" val="3804071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D4E264-7830-581B-CBDC-84FA9BBD05FC}"/>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A87FB11A-EF56-2DC5-3A28-A5835F643677}"/>
              </a:ext>
            </a:extLst>
          </p:cNvPr>
          <p:cNvSpPr>
            <a:spLocks noGrp="1"/>
          </p:cNvSpPr>
          <p:nvPr>
            <p:ph idx="1"/>
          </p:nvPr>
        </p:nvSpPr>
        <p:spPr/>
        <p:txBody>
          <a:bodyPr>
            <a:normAutofit fontScale="92500" lnSpcReduction="10000"/>
          </a:bodyPr>
          <a:lstStyle/>
          <a:p>
            <a:pPr algn="just"/>
            <a:r>
              <a:rPr lang="en-US" b="1" dirty="0"/>
              <a:t>Greek Texts in the Orient:</a:t>
            </a:r>
          </a:p>
          <a:p>
            <a:pPr algn="just"/>
            <a:r>
              <a:rPr lang="en-US" b="1" dirty="0"/>
              <a:t>Arabic versions of classical texts </a:t>
            </a:r>
            <a:r>
              <a:rPr lang="en-US" dirty="0"/>
              <a:t>are perhaps more numerous than their Syriac counterparts and certainly better known.</a:t>
            </a:r>
          </a:p>
          <a:p>
            <a:pPr algn="just"/>
            <a:r>
              <a:rPr lang="en-US" dirty="0"/>
              <a:t>The stimulus to make these translations seems to have come purely from a desire to use the best handbooks of science and philosophy available, and it is unlikely that a translation of the Bible preceded that of classical texts. As a rule the translations were </a:t>
            </a:r>
            <a:r>
              <a:rPr lang="en-US" b="1" dirty="0"/>
              <a:t>made from an existing Syriac version</a:t>
            </a:r>
            <a:r>
              <a:rPr lang="en-US" dirty="0"/>
              <a:t>, and so allowance must be made for two stages at which the inaccuracy of a translator could mar the expression of the original.</a:t>
            </a:r>
          </a:p>
          <a:p>
            <a:pPr algn="just"/>
            <a:r>
              <a:rPr lang="en-US" dirty="0"/>
              <a:t>For the most part, however, it was </a:t>
            </a:r>
            <a:r>
              <a:rPr lang="en-US" b="1" dirty="0"/>
              <a:t>science and philosophy that interested the Arabs. Plato, Aristotle, and Theophrastus</a:t>
            </a:r>
            <a:r>
              <a:rPr lang="en-US" dirty="0"/>
              <a:t> were much studied.</a:t>
            </a:r>
          </a:p>
          <a:p>
            <a:pPr algn="just"/>
            <a:r>
              <a:rPr lang="en-US" dirty="0"/>
              <a:t>Also: Translation into </a:t>
            </a:r>
            <a:r>
              <a:rPr lang="en-US" b="1" dirty="0"/>
              <a:t>Armenian</a:t>
            </a:r>
            <a:r>
              <a:rPr lang="en-US" dirty="0"/>
              <a:t> probably began for the purposes of the Church as it did in Syria. Bible. Plato.</a:t>
            </a:r>
            <a:endParaRPr lang="el-GR" dirty="0"/>
          </a:p>
        </p:txBody>
      </p:sp>
    </p:spTree>
    <p:extLst>
      <p:ext uri="{BB962C8B-B14F-4D97-AF65-F5344CB8AC3E}">
        <p14:creationId xmlns:p14="http://schemas.microsoft.com/office/powerpoint/2010/main" val="2049040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0E10AB-F143-2570-3476-8AADEEACC4C5}"/>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86868D1E-5B36-CFAE-E647-2BDCA2176912}"/>
              </a:ext>
            </a:extLst>
          </p:cNvPr>
          <p:cNvSpPr>
            <a:spLocks noGrp="1"/>
          </p:cNvSpPr>
          <p:nvPr>
            <p:ph idx="1"/>
          </p:nvPr>
        </p:nvSpPr>
        <p:spPr/>
        <p:txBody>
          <a:bodyPr>
            <a:normAutofit/>
          </a:bodyPr>
          <a:lstStyle/>
          <a:p>
            <a:pPr algn="just"/>
            <a:r>
              <a:rPr lang="en-US" b="1" dirty="0"/>
              <a:t>The Renaissance of the Ninth Century:</a:t>
            </a:r>
            <a:endParaRPr lang="el-GR" b="1" dirty="0"/>
          </a:p>
          <a:p>
            <a:pPr algn="just"/>
            <a:r>
              <a:rPr lang="en-US" dirty="0"/>
              <a:t>The first real achievements of Byzantine scholarship belong to the</a:t>
            </a:r>
            <a:r>
              <a:rPr lang="el-GR" dirty="0"/>
              <a:t> </a:t>
            </a:r>
            <a:r>
              <a:rPr lang="en-US" b="1" dirty="0"/>
              <a:t>middle of the ninth century</a:t>
            </a:r>
            <a:r>
              <a:rPr lang="en-US" dirty="0"/>
              <a:t>.</a:t>
            </a:r>
            <a:endParaRPr lang="el-GR" dirty="0"/>
          </a:p>
          <a:p>
            <a:pPr algn="just"/>
            <a:r>
              <a:rPr lang="en-US" dirty="0"/>
              <a:t>The </a:t>
            </a:r>
            <a:r>
              <a:rPr lang="en-US" b="1" dirty="0"/>
              <a:t>assistant emperor</a:t>
            </a:r>
            <a:r>
              <a:rPr lang="el-GR" b="1" dirty="0"/>
              <a:t> </a:t>
            </a:r>
            <a:r>
              <a:rPr lang="en-US" b="1" dirty="0"/>
              <a:t>Bardas revived the imperial university</a:t>
            </a:r>
            <a:r>
              <a:rPr lang="en-US" dirty="0"/>
              <a:t>, which had disappeared in</a:t>
            </a:r>
            <a:r>
              <a:rPr lang="el-GR" dirty="0"/>
              <a:t> </a:t>
            </a:r>
            <a:r>
              <a:rPr lang="en-US" dirty="0"/>
              <a:t>the turmoil of the preceding centuries, by founding a </a:t>
            </a:r>
            <a:r>
              <a:rPr lang="en-US" b="1" dirty="0"/>
              <a:t>school in the</a:t>
            </a:r>
            <a:r>
              <a:rPr lang="el-GR" b="1" dirty="0"/>
              <a:t> </a:t>
            </a:r>
            <a:r>
              <a:rPr lang="en-US" b="1" dirty="0"/>
              <a:t>capital c. 860 under the direction of Leo, a philosopher and</a:t>
            </a:r>
            <a:r>
              <a:rPr lang="el-GR" b="1" dirty="0"/>
              <a:t> </a:t>
            </a:r>
            <a:r>
              <a:rPr lang="en-US" b="1" dirty="0"/>
              <a:t>mathematician</a:t>
            </a:r>
            <a:r>
              <a:rPr lang="en-US" dirty="0"/>
              <a:t> of distinction; other professors appointed at the</a:t>
            </a:r>
            <a:r>
              <a:rPr lang="el-GR" dirty="0"/>
              <a:t> </a:t>
            </a:r>
            <a:r>
              <a:rPr lang="en-US" dirty="0"/>
              <a:t>same time were Theodore the geometrician, </a:t>
            </a:r>
            <a:r>
              <a:rPr lang="en-US" dirty="0" err="1"/>
              <a:t>Theodegius</a:t>
            </a:r>
            <a:r>
              <a:rPr lang="en-US" dirty="0"/>
              <a:t> the</a:t>
            </a:r>
            <a:r>
              <a:rPr lang="el-GR" dirty="0"/>
              <a:t> </a:t>
            </a:r>
            <a:r>
              <a:rPr lang="en-US" dirty="0"/>
              <a:t>astronomer, and </a:t>
            </a:r>
            <a:r>
              <a:rPr lang="en-US" dirty="0" err="1"/>
              <a:t>Cometas</a:t>
            </a:r>
            <a:r>
              <a:rPr lang="en-US" dirty="0"/>
              <a:t> the literary scholar</a:t>
            </a:r>
            <a:r>
              <a:rPr lang="el-GR" dirty="0"/>
              <a:t>.</a:t>
            </a:r>
            <a:endParaRPr lang="en-US" dirty="0"/>
          </a:p>
          <a:p>
            <a:pPr algn="just"/>
            <a:r>
              <a:rPr lang="en-US" dirty="0"/>
              <a:t>The </a:t>
            </a:r>
            <a:r>
              <a:rPr lang="en-US" b="1" dirty="0"/>
              <a:t>revival of learning</a:t>
            </a:r>
            <a:r>
              <a:rPr lang="en-US" dirty="0"/>
              <a:t> coincided with, and was perhaps assisted</a:t>
            </a:r>
            <a:r>
              <a:rPr lang="el-GR" dirty="0"/>
              <a:t> </a:t>
            </a:r>
            <a:r>
              <a:rPr lang="en-US" dirty="0"/>
              <a:t>by, certain </a:t>
            </a:r>
            <a:r>
              <a:rPr lang="en-US" b="1" dirty="0"/>
              <a:t>changes in the appearance and production of manuscripts</a:t>
            </a:r>
            <a:r>
              <a:rPr lang="en-US" dirty="0"/>
              <a:t>.</a:t>
            </a:r>
            <a:endParaRPr lang="el-GR" dirty="0"/>
          </a:p>
        </p:txBody>
      </p:sp>
    </p:spTree>
    <p:extLst>
      <p:ext uri="{BB962C8B-B14F-4D97-AF65-F5344CB8AC3E}">
        <p14:creationId xmlns:p14="http://schemas.microsoft.com/office/powerpoint/2010/main" val="641930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2E8A6D-588A-73D8-BB15-2104DBE577E5}"/>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EA24EC5E-7713-A448-ADAC-047686710E2F}"/>
              </a:ext>
            </a:extLst>
          </p:cNvPr>
          <p:cNvSpPr>
            <a:spLocks noGrp="1"/>
          </p:cNvSpPr>
          <p:nvPr>
            <p:ph sz="half" idx="1"/>
          </p:nvPr>
        </p:nvSpPr>
        <p:spPr/>
        <p:txBody>
          <a:bodyPr>
            <a:normAutofit lnSpcReduction="10000"/>
          </a:bodyPr>
          <a:lstStyle/>
          <a:p>
            <a:pPr algn="just"/>
            <a:r>
              <a:rPr lang="en-US" b="1" dirty="0"/>
              <a:t>The Renaissance of the Ninth Century:</a:t>
            </a:r>
            <a:endParaRPr lang="en-US" dirty="0"/>
          </a:p>
          <a:p>
            <a:pPr algn="just"/>
            <a:r>
              <a:rPr lang="en-US" dirty="0"/>
              <a:t>Books had normally been written in the script known as </a:t>
            </a:r>
            <a:r>
              <a:rPr lang="en-US" b="1" dirty="0"/>
              <a:t>uncial or biblical majuscule</a:t>
            </a:r>
            <a:r>
              <a:rPr lang="en-US" dirty="0"/>
              <a:t>, which had reached its fully developed form as early as the fourth century, and had changed surprisingly little in the course of centuries: serious disadvantage that it was slow to write and so large that the quantity of text on each page was strictly limited.</a:t>
            </a:r>
          </a:p>
          <a:p>
            <a:endParaRPr lang="el-GR" dirty="0"/>
          </a:p>
        </p:txBody>
      </p:sp>
      <p:pic>
        <p:nvPicPr>
          <p:cNvPr id="5" name="Θέση περιεχομένου 4">
            <a:extLst>
              <a:ext uri="{FF2B5EF4-FFF2-40B4-BE49-F238E27FC236}">
                <a16:creationId xmlns:a16="http://schemas.microsoft.com/office/drawing/2014/main" id="{B0AE6274-1C38-A14E-2B0B-65AA37B5812A}"/>
              </a:ext>
            </a:extLst>
          </p:cNvPr>
          <p:cNvPicPr>
            <a:picLocks noGrp="1" noChangeAspect="1"/>
          </p:cNvPicPr>
          <p:nvPr>
            <p:ph sz="half" idx="2"/>
          </p:nvPr>
        </p:nvPicPr>
        <p:blipFill>
          <a:blip r:embed="rId2"/>
          <a:stretch>
            <a:fillRect/>
          </a:stretch>
        </p:blipFill>
        <p:spPr>
          <a:xfrm>
            <a:off x="7376161" y="2460566"/>
            <a:ext cx="3685308" cy="3275215"/>
          </a:xfrm>
          <a:prstGeom prst="rect">
            <a:avLst/>
          </a:prstGeom>
        </p:spPr>
      </p:pic>
    </p:spTree>
    <p:extLst>
      <p:ext uri="{BB962C8B-B14F-4D97-AF65-F5344CB8AC3E}">
        <p14:creationId xmlns:p14="http://schemas.microsoft.com/office/powerpoint/2010/main" val="23683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81369B-0D6E-F46D-4F44-50D780526FF8}"/>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0603EAA9-9CA9-AAFD-B861-3ABC364F467F}"/>
              </a:ext>
            </a:extLst>
          </p:cNvPr>
          <p:cNvSpPr>
            <a:spLocks noGrp="1"/>
          </p:cNvSpPr>
          <p:nvPr>
            <p:ph sz="half" idx="1"/>
          </p:nvPr>
        </p:nvSpPr>
        <p:spPr/>
        <p:txBody>
          <a:bodyPr>
            <a:normAutofit fontScale="85000" lnSpcReduction="10000"/>
          </a:bodyPr>
          <a:lstStyle/>
          <a:p>
            <a:pPr algn="just"/>
            <a:r>
              <a:rPr lang="en-US" b="1" dirty="0"/>
              <a:t>The Renaissance of the Ninth Century:</a:t>
            </a:r>
            <a:endParaRPr lang="en-US" dirty="0"/>
          </a:p>
          <a:p>
            <a:pPr algn="just"/>
            <a:r>
              <a:rPr lang="en-US" dirty="0"/>
              <a:t>The </a:t>
            </a:r>
            <a:r>
              <a:rPr lang="en-US" b="1" dirty="0"/>
              <a:t>papyrus plantations were either exhausted or used mainly by the Arabs </a:t>
            </a:r>
            <a:r>
              <a:rPr lang="en-US" dirty="0"/>
              <a:t>after their conquest of Egypt in 641, the demand for </a:t>
            </a:r>
            <a:r>
              <a:rPr lang="en-US" b="1" dirty="0"/>
              <a:t>parchment</a:t>
            </a:r>
            <a:r>
              <a:rPr lang="en-US" dirty="0"/>
              <a:t> must have increased sharply;</a:t>
            </a:r>
          </a:p>
          <a:p>
            <a:pPr algn="just"/>
            <a:r>
              <a:rPr lang="en-US" dirty="0"/>
              <a:t>To meet this difficulty, it appears that the expedient was devised of adapting for use in books the script that had been current for some time in official circles for letters, documents, accounts, and the like; the modern technical term for the revised script is </a:t>
            </a:r>
            <a:r>
              <a:rPr lang="en-US" b="1" dirty="0"/>
              <a:t>minuscule</a:t>
            </a:r>
            <a:r>
              <a:rPr lang="en-US" dirty="0"/>
              <a:t>. It occupied far less space on the page and could be written at high speed by a </a:t>
            </a:r>
            <a:r>
              <a:rPr lang="en-US" dirty="0" err="1"/>
              <a:t>practised</a:t>
            </a:r>
            <a:r>
              <a:rPr lang="en-US" dirty="0"/>
              <a:t> scribe.</a:t>
            </a:r>
            <a:endParaRPr lang="el-GR" dirty="0"/>
          </a:p>
        </p:txBody>
      </p:sp>
      <p:pic>
        <p:nvPicPr>
          <p:cNvPr id="5" name="Θέση περιεχομένου 4">
            <a:extLst>
              <a:ext uri="{FF2B5EF4-FFF2-40B4-BE49-F238E27FC236}">
                <a16:creationId xmlns:a16="http://schemas.microsoft.com/office/drawing/2014/main" id="{DEBA8BBF-EF9E-C8BA-7CF0-5EA04E7717CB}"/>
              </a:ext>
            </a:extLst>
          </p:cNvPr>
          <p:cNvPicPr>
            <a:picLocks noGrp="1" noChangeAspect="1"/>
          </p:cNvPicPr>
          <p:nvPr>
            <p:ph sz="half" idx="2"/>
          </p:nvPr>
        </p:nvPicPr>
        <p:blipFill>
          <a:blip r:embed="rId2"/>
          <a:stretch>
            <a:fillRect/>
          </a:stretch>
        </p:blipFill>
        <p:spPr>
          <a:xfrm>
            <a:off x="8509794" y="2652713"/>
            <a:ext cx="1676400" cy="2724150"/>
          </a:xfrm>
          <a:prstGeom prst="rect">
            <a:avLst/>
          </a:prstGeom>
        </p:spPr>
      </p:pic>
    </p:spTree>
    <p:extLst>
      <p:ext uri="{BB962C8B-B14F-4D97-AF65-F5344CB8AC3E}">
        <p14:creationId xmlns:p14="http://schemas.microsoft.com/office/powerpoint/2010/main" val="1075440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12E7B9-086F-8D06-AB78-82A9B8B612A5}"/>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45F69029-CA57-9F69-285E-6721EDA6BC54}"/>
              </a:ext>
            </a:extLst>
          </p:cNvPr>
          <p:cNvSpPr>
            <a:spLocks noGrp="1"/>
          </p:cNvSpPr>
          <p:nvPr>
            <p:ph idx="1"/>
          </p:nvPr>
        </p:nvSpPr>
        <p:spPr/>
        <p:txBody>
          <a:bodyPr>
            <a:normAutofit fontScale="92500" lnSpcReduction="10000"/>
          </a:bodyPr>
          <a:lstStyle/>
          <a:p>
            <a:pPr algn="just"/>
            <a:r>
              <a:rPr lang="en-US" b="1" dirty="0"/>
              <a:t>The Renaissance of the Ninth Century:</a:t>
            </a:r>
            <a:endParaRPr lang="en-US" dirty="0"/>
          </a:p>
          <a:p>
            <a:pPr algn="just"/>
            <a:r>
              <a:rPr lang="en-US" dirty="0"/>
              <a:t>Gradually the uncial hand was abandoned, and by the end of the tenth century it was no longer used except for a few special liturgical books. </a:t>
            </a:r>
          </a:p>
          <a:p>
            <a:pPr algn="just"/>
            <a:r>
              <a:rPr lang="en-US" dirty="0"/>
              <a:t>The new script f</a:t>
            </a:r>
            <a:r>
              <a:rPr lang="en-US" b="1" dirty="0"/>
              <a:t>acilitated the copying of texts by making more economical use of parchment</a:t>
            </a:r>
            <a:r>
              <a:rPr lang="en-US" dirty="0"/>
              <a:t>, and not long afterwards the situation was improved by another invention. </a:t>
            </a:r>
          </a:p>
          <a:p>
            <a:pPr algn="just"/>
            <a:r>
              <a:rPr lang="en-US" dirty="0"/>
              <a:t>In </a:t>
            </a:r>
            <a:r>
              <a:rPr lang="en-US" b="1" dirty="0"/>
              <a:t>751 the Arabs had taken some Chinese prisoners of war at Samarkand and learnt from them the process of paper-making</a:t>
            </a:r>
            <a:r>
              <a:rPr lang="en-US" dirty="0"/>
              <a:t>. Soon Arab production in the East and in Spain reached substantial proportions, and in due course it was </a:t>
            </a:r>
            <a:r>
              <a:rPr lang="en-US" b="1" dirty="0"/>
              <a:t>exported to Byzantium</a:t>
            </a:r>
            <a:r>
              <a:rPr lang="en-US" dirty="0"/>
              <a:t>. Hostilities between the two empires may have had an </a:t>
            </a:r>
            <a:r>
              <a:rPr lang="en-US" dirty="0" err="1"/>
              <a:t>unfavourable</a:t>
            </a:r>
            <a:r>
              <a:rPr lang="en-US" dirty="0"/>
              <a:t> effect on the trade, but there is no doubt that paper came to be widely used in Byzantium, and it seems </a:t>
            </a:r>
            <a:r>
              <a:rPr lang="en-US" b="1" dirty="0"/>
              <a:t>to have been used in the imperial archives from the middle of the eleventh century</a:t>
            </a:r>
            <a:r>
              <a:rPr lang="en-US" dirty="0"/>
              <a:t>.</a:t>
            </a:r>
            <a:endParaRPr lang="el-GR" dirty="0"/>
          </a:p>
        </p:txBody>
      </p:sp>
    </p:spTree>
    <p:extLst>
      <p:ext uri="{BB962C8B-B14F-4D97-AF65-F5344CB8AC3E}">
        <p14:creationId xmlns:p14="http://schemas.microsoft.com/office/powerpoint/2010/main" val="2715482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B1B13F-4A50-055F-AFB5-CA3776F3F0BA}"/>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654DB1A8-9EB9-17DF-E488-8506B3A1F6FF}"/>
              </a:ext>
            </a:extLst>
          </p:cNvPr>
          <p:cNvSpPr>
            <a:spLocks noGrp="1"/>
          </p:cNvSpPr>
          <p:nvPr>
            <p:ph idx="1"/>
          </p:nvPr>
        </p:nvSpPr>
        <p:spPr/>
        <p:txBody>
          <a:bodyPr>
            <a:normAutofit/>
          </a:bodyPr>
          <a:lstStyle/>
          <a:p>
            <a:pPr algn="just"/>
            <a:r>
              <a:rPr lang="en-US" b="1" dirty="0"/>
              <a:t>The Renaissance of the Ninth Century:</a:t>
            </a:r>
            <a:endParaRPr lang="en-US" dirty="0"/>
          </a:p>
          <a:p>
            <a:pPr algn="just"/>
            <a:r>
              <a:rPr lang="en-US" dirty="0"/>
              <a:t>The </a:t>
            </a:r>
            <a:r>
              <a:rPr lang="en-US" b="1" dirty="0"/>
              <a:t>transliteration of old uncial books into the new script was energetically undertaken by the scholars of the ninth century</a:t>
            </a:r>
            <a:r>
              <a:rPr lang="en-US" dirty="0"/>
              <a:t>. It is largely owing to their activity that Greek literature can still be read, for the text of almost all authors depends ultimately on one or more books written in minuscule script at this date or shortly after, from which all later copies are derived.</a:t>
            </a:r>
          </a:p>
          <a:p>
            <a:pPr algn="just"/>
            <a:r>
              <a:rPr lang="en-US" dirty="0"/>
              <a:t>In the process of transliteration </a:t>
            </a:r>
            <a:r>
              <a:rPr lang="en-US" b="1" dirty="0"/>
              <a:t>mistakes </a:t>
            </a:r>
            <a:r>
              <a:rPr lang="en-US" dirty="0"/>
              <a:t>were sometimes made, especially by misreading letters that were similar in the uncial script and therefore easily confused.</a:t>
            </a:r>
          </a:p>
          <a:p>
            <a:pPr algn="just"/>
            <a:r>
              <a:rPr lang="en-US" b="1" dirty="0"/>
              <a:t>At many points in Greek texts there are errors common to all the extant manuscripts which appear to derive from the same source, and this source is usually taken to be a ninth-century copy</a:t>
            </a:r>
            <a:r>
              <a:rPr lang="en-US" dirty="0"/>
              <a:t>.</a:t>
            </a:r>
            <a:endParaRPr lang="el-GR" dirty="0"/>
          </a:p>
        </p:txBody>
      </p:sp>
    </p:spTree>
    <p:extLst>
      <p:ext uri="{BB962C8B-B14F-4D97-AF65-F5344CB8AC3E}">
        <p14:creationId xmlns:p14="http://schemas.microsoft.com/office/powerpoint/2010/main" val="2163919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0AAD1F-767A-4BBB-62DB-A194E8C93A25}"/>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60E40579-0699-F2E0-4B55-6C1FE4781287}"/>
              </a:ext>
            </a:extLst>
          </p:cNvPr>
          <p:cNvSpPr>
            <a:spLocks noGrp="1"/>
          </p:cNvSpPr>
          <p:nvPr>
            <p:ph idx="1"/>
          </p:nvPr>
        </p:nvSpPr>
        <p:spPr/>
        <p:txBody>
          <a:bodyPr>
            <a:normAutofit fontScale="92500" lnSpcReduction="10000"/>
          </a:bodyPr>
          <a:lstStyle/>
          <a:p>
            <a:pPr algn="just"/>
            <a:r>
              <a:rPr lang="en-US" b="1" dirty="0"/>
              <a:t>The Renaissance of the Ninth Century:</a:t>
            </a:r>
            <a:endParaRPr lang="en-US" dirty="0"/>
          </a:p>
          <a:p>
            <a:pPr algn="just"/>
            <a:r>
              <a:rPr lang="en-US" dirty="0"/>
              <a:t>The </a:t>
            </a:r>
            <a:r>
              <a:rPr lang="en-US" b="1" dirty="0"/>
              <a:t>Bardas school </a:t>
            </a:r>
            <a:r>
              <a:rPr lang="en-US" dirty="0"/>
              <a:t>was founded under </a:t>
            </a:r>
            <a:r>
              <a:rPr lang="en-US" dirty="0" err="1"/>
              <a:t>favourable</a:t>
            </a:r>
            <a:r>
              <a:rPr lang="en-US" dirty="0"/>
              <a:t> conditions, and was probably the </a:t>
            </a:r>
            <a:r>
              <a:rPr lang="en-US" dirty="0" err="1"/>
              <a:t>centre</a:t>
            </a:r>
            <a:r>
              <a:rPr lang="en-US" dirty="0"/>
              <a:t> of a lively group of scholars concerned to recover and disseminate classical texts of many different kinds. Yet it does not seem to have had the influence that might have been expected, for there is very little reference to it at later dates. Its professors are completely overshadowed by their </a:t>
            </a:r>
            <a:r>
              <a:rPr lang="en-US" b="1" dirty="0"/>
              <a:t>contemporary Photius </a:t>
            </a:r>
            <a:r>
              <a:rPr lang="en-US" dirty="0"/>
              <a:t>(c. 8io-c. 893). </a:t>
            </a:r>
          </a:p>
          <a:p>
            <a:pPr algn="just"/>
            <a:r>
              <a:rPr lang="en-US" dirty="0"/>
              <a:t>Twice he held the patriarchal throne of Constantinople (858-67, 877-86).</a:t>
            </a:r>
          </a:p>
          <a:p>
            <a:pPr algn="just"/>
            <a:r>
              <a:rPr lang="en-US" dirty="0"/>
              <a:t>Before going on the long and dangerous journey Photius wrote, as an offering and consolation to </a:t>
            </a:r>
            <a:r>
              <a:rPr lang="en-US" b="1" dirty="0"/>
              <a:t>his brother </a:t>
            </a:r>
            <a:r>
              <a:rPr lang="en-US" b="1" dirty="0" err="1"/>
              <a:t>Tarasius</a:t>
            </a:r>
            <a:r>
              <a:rPr lang="en-US" dirty="0"/>
              <a:t>, a summary of books that he had read over a long period of time, omitting some standard texts that </a:t>
            </a:r>
            <a:r>
              <a:rPr lang="en-US" dirty="0" err="1"/>
              <a:t>Tarasius</a:t>
            </a:r>
            <a:r>
              <a:rPr lang="en-US" dirty="0"/>
              <a:t> might have been expected to know. The resulting work, known as the </a:t>
            </a:r>
            <a:r>
              <a:rPr lang="en-US" b="1" i="1" dirty="0"/>
              <a:t>Bibliotheca</a:t>
            </a:r>
            <a:r>
              <a:rPr lang="en-US" dirty="0"/>
              <a:t> (this title is not due to its author), is a fascinating production, in which Photius shows himself the inventor of the book-review. </a:t>
            </a:r>
            <a:r>
              <a:rPr lang="en-US" i="1" dirty="0"/>
              <a:t>Lexicon</a:t>
            </a:r>
            <a:r>
              <a:rPr lang="en-US" dirty="0"/>
              <a:t>.</a:t>
            </a:r>
            <a:endParaRPr lang="el-GR" dirty="0"/>
          </a:p>
        </p:txBody>
      </p:sp>
    </p:spTree>
    <p:extLst>
      <p:ext uri="{BB962C8B-B14F-4D97-AF65-F5344CB8AC3E}">
        <p14:creationId xmlns:p14="http://schemas.microsoft.com/office/powerpoint/2010/main" val="3020347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1780C7-3F1B-27FA-4E4B-2742E2DC7D9C}"/>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663B56A7-17EB-23EA-C83B-002D464D414A}"/>
              </a:ext>
            </a:extLst>
          </p:cNvPr>
          <p:cNvSpPr>
            <a:spLocks noGrp="1"/>
          </p:cNvSpPr>
          <p:nvPr>
            <p:ph idx="1"/>
          </p:nvPr>
        </p:nvSpPr>
        <p:spPr/>
        <p:txBody>
          <a:bodyPr>
            <a:normAutofit fontScale="85000" lnSpcReduction="10000"/>
          </a:bodyPr>
          <a:lstStyle/>
          <a:p>
            <a:pPr algn="just"/>
            <a:r>
              <a:rPr lang="en-US" b="1" dirty="0"/>
              <a:t>The Renaissance of the Ninth Century:</a:t>
            </a:r>
            <a:endParaRPr lang="en-US" dirty="0"/>
          </a:p>
          <a:p>
            <a:pPr algn="just"/>
            <a:r>
              <a:rPr lang="en-US" dirty="0"/>
              <a:t>From this time onwards, as a result of the activity in Photius' salon and in various schools, there is a practically continuous tradition of classical studies in Byzantium. Literary texts were copied regularly and more technical works, especially mathematical and medical, were much studied, not least because they were still in general the best textbooks available. </a:t>
            </a:r>
          </a:p>
          <a:p>
            <a:pPr algn="just"/>
            <a:r>
              <a:rPr lang="en-US" dirty="0"/>
              <a:t>The first major result of these new stimuli to scholarship can be seen in </a:t>
            </a:r>
            <a:r>
              <a:rPr lang="en-US" b="1" dirty="0"/>
              <a:t>Arethas</a:t>
            </a:r>
            <a:r>
              <a:rPr lang="en-US" dirty="0"/>
              <a:t> (c. 860-c. 935), who became archbishop of Caesarea in Cappadocia; again it is a churchman who shows great interest in learning.</a:t>
            </a:r>
          </a:p>
          <a:p>
            <a:pPr algn="just"/>
            <a:r>
              <a:rPr lang="en-US" dirty="0"/>
              <a:t>Whereas Photius' own books do not survive, or at least have not been identified, several volumes from the library of Arethas still exist, and copies derived from other lost volumes are known, so that a good picture of his collection can be obtained.</a:t>
            </a:r>
          </a:p>
          <a:p>
            <a:pPr algn="just"/>
            <a:r>
              <a:rPr lang="en-US" dirty="0"/>
              <a:t>Arethas commissioned books from professional scribes, in the main monks of monasteries which accepted regular orders on a commercial basis, and he then wrote a large amount of commentary in the margins in his own hand.</a:t>
            </a:r>
            <a:endParaRPr lang="el-GR" dirty="0"/>
          </a:p>
        </p:txBody>
      </p:sp>
    </p:spTree>
    <p:extLst>
      <p:ext uri="{BB962C8B-B14F-4D97-AF65-F5344CB8AC3E}">
        <p14:creationId xmlns:p14="http://schemas.microsoft.com/office/powerpoint/2010/main" val="77248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1387E7-87AC-84FD-D0A7-D50C133FD461}"/>
              </a:ext>
            </a:extLst>
          </p:cNvPr>
          <p:cNvSpPr>
            <a:spLocks noGrp="1"/>
          </p:cNvSpPr>
          <p:nvPr>
            <p:ph type="title"/>
          </p:nvPr>
        </p:nvSpPr>
        <p:spPr/>
        <p:txBody>
          <a:bodyPr/>
          <a:lstStyle/>
          <a:p>
            <a:r>
              <a:rPr lang="en-US" dirty="0"/>
              <a:t>What is an apparatus criticus? = Critical edition of a Greek text</a:t>
            </a:r>
            <a:endParaRPr lang="el-GR" dirty="0"/>
          </a:p>
        </p:txBody>
      </p:sp>
      <p:sp>
        <p:nvSpPr>
          <p:cNvPr id="3" name="Θέση περιεχομένου 2">
            <a:extLst>
              <a:ext uri="{FF2B5EF4-FFF2-40B4-BE49-F238E27FC236}">
                <a16:creationId xmlns:a16="http://schemas.microsoft.com/office/drawing/2014/main" id="{726701D9-6FDF-AD28-2857-2D9FBAA9DF1D}"/>
              </a:ext>
            </a:extLst>
          </p:cNvPr>
          <p:cNvSpPr>
            <a:spLocks noGrp="1"/>
          </p:cNvSpPr>
          <p:nvPr>
            <p:ph idx="1"/>
          </p:nvPr>
        </p:nvSpPr>
        <p:spPr/>
        <p:txBody>
          <a:bodyPr/>
          <a:lstStyle/>
          <a:p>
            <a:pPr algn="just"/>
            <a:r>
              <a:rPr lang="en-US" dirty="0"/>
              <a:t>When a variant is noticed, it might be </a:t>
            </a:r>
            <a:r>
              <a:rPr lang="en-US" b="1" dirty="0"/>
              <a:t>introduced into the new copy by correction, or it might be noted in the margin or between the lines</a:t>
            </a:r>
            <a:r>
              <a:rPr lang="en-US" dirty="0"/>
              <a:t>, preceded by some such expression as </a:t>
            </a:r>
            <a:r>
              <a:rPr lang="el-GR" dirty="0" err="1"/>
              <a:t>ἐν</a:t>
            </a:r>
            <a:r>
              <a:rPr lang="el-GR" dirty="0"/>
              <a:t> </a:t>
            </a:r>
            <a:r>
              <a:rPr lang="el-GR" dirty="0" err="1"/>
              <a:t>ἄλλωι</a:t>
            </a:r>
            <a:r>
              <a:rPr lang="el-GR" dirty="0"/>
              <a:t> (</a:t>
            </a:r>
            <a:r>
              <a:rPr lang="el-GR" dirty="0" err="1"/>
              <a:t>κεῖται</a:t>
            </a:r>
            <a:r>
              <a:rPr lang="en-US" dirty="0"/>
              <a:t>),</a:t>
            </a:r>
            <a:r>
              <a:rPr lang="el-GR" dirty="0"/>
              <a:t> </a:t>
            </a:r>
            <a:r>
              <a:rPr lang="el-GR" dirty="0" err="1"/>
              <a:t>ἐν</a:t>
            </a:r>
            <a:r>
              <a:rPr lang="el-GR" dirty="0"/>
              <a:t> </a:t>
            </a:r>
            <a:r>
              <a:rPr lang="el-GR" dirty="0" err="1"/>
              <a:t>ἄλλοις</a:t>
            </a:r>
            <a:r>
              <a:rPr lang="en-US" dirty="0"/>
              <a:t> </a:t>
            </a:r>
            <a:r>
              <a:rPr lang="el-GR" dirty="0" err="1"/>
              <a:t>γρ</a:t>
            </a:r>
            <a:r>
              <a:rPr lang="en-US" dirty="0"/>
              <a:t>. (</a:t>
            </a:r>
            <a:r>
              <a:rPr lang="el-GR" dirty="0"/>
              <a:t>γράφεται</a:t>
            </a:r>
            <a:r>
              <a:rPr lang="en-US" dirty="0"/>
              <a:t>),</a:t>
            </a:r>
            <a:r>
              <a:rPr lang="el-GR" dirty="0"/>
              <a:t> </a:t>
            </a:r>
            <a:r>
              <a:rPr lang="en-US" b="1" i="1" dirty="0"/>
              <a:t>al.</a:t>
            </a:r>
            <a:r>
              <a:rPr lang="en-US" b="1" dirty="0"/>
              <a:t> (= alibi or </a:t>
            </a:r>
            <a:r>
              <a:rPr lang="en-US" b="1" dirty="0" err="1"/>
              <a:t>aliter</a:t>
            </a:r>
            <a:r>
              <a:rPr lang="en-US" b="1" dirty="0"/>
              <a:t>), </a:t>
            </a:r>
            <a:r>
              <a:rPr lang="en-US" b="1" i="1" dirty="0"/>
              <a:t>vel. </a:t>
            </a:r>
            <a:r>
              <a:rPr lang="en-US" dirty="0"/>
              <a:t>When a copy furnished with this kind</a:t>
            </a:r>
            <a:r>
              <a:rPr lang="el-GR" dirty="0"/>
              <a:t> </a:t>
            </a:r>
            <a:r>
              <a:rPr lang="en-US" dirty="0"/>
              <a:t>of </a:t>
            </a:r>
            <a:r>
              <a:rPr lang="en-US" b="1" dirty="0"/>
              <a:t>primitive critical apparatus served in its turn as an exemplar to</a:t>
            </a:r>
            <a:r>
              <a:rPr lang="el-GR" b="1" dirty="0"/>
              <a:t> </a:t>
            </a:r>
            <a:r>
              <a:rPr lang="en-US" b="1" dirty="0"/>
              <a:t>another scribe</a:t>
            </a:r>
            <a:r>
              <a:rPr lang="en-US" dirty="0"/>
              <a:t>, he might do any of four things. He might preserve</a:t>
            </a:r>
            <a:r>
              <a:rPr lang="el-GR" dirty="0"/>
              <a:t> </a:t>
            </a:r>
            <a:r>
              <a:rPr lang="en-US" dirty="0"/>
              <a:t>both the variant in the text (t) and the marginal variant (v) in their</a:t>
            </a:r>
            <a:r>
              <a:rPr lang="el-GR" dirty="0"/>
              <a:t> </a:t>
            </a:r>
            <a:r>
              <a:rPr lang="en-US" dirty="0"/>
              <a:t>places; he might retain (t) and omit (v); he might adopt (v) in place</a:t>
            </a:r>
            <a:r>
              <a:rPr lang="el-GR" dirty="0"/>
              <a:t> </a:t>
            </a:r>
            <a:r>
              <a:rPr lang="en-US" dirty="0"/>
              <a:t>of (t), without mention of (t); or he might put (v) in the text and (t) in</a:t>
            </a:r>
            <a:r>
              <a:rPr lang="el-GR" dirty="0"/>
              <a:t> </a:t>
            </a:r>
            <a:r>
              <a:rPr lang="en-US" dirty="0"/>
              <a:t>the margin.</a:t>
            </a:r>
            <a:endParaRPr lang="el-GR" dirty="0"/>
          </a:p>
          <a:p>
            <a:endParaRPr lang="el-GR" dirty="0"/>
          </a:p>
        </p:txBody>
      </p:sp>
    </p:spTree>
    <p:extLst>
      <p:ext uri="{BB962C8B-B14F-4D97-AF65-F5344CB8AC3E}">
        <p14:creationId xmlns:p14="http://schemas.microsoft.com/office/powerpoint/2010/main" val="886215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DCA88F-5F6F-44E0-A9FB-727B60D2986A}"/>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49CE1CE2-A215-2E7C-DC79-1D5445A05868}"/>
              </a:ext>
            </a:extLst>
          </p:cNvPr>
          <p:cNvSpPr>
            <a:spLocks noGrp="1"/>
          </p:cNvSpPr>
          <p:nvPr>
            <p:ph idx="1"/>
          </p:nvPr>
        </p:nvSpPr>
        <p:spPr/>
        <p:txBody>
          <a:bodyPr/>
          <a:lstStyle/>
          <a:p>
            <a:pPr algn="just"/>
            <a:r>
              <a:rPr lang="en-US" b="1" dirty="0"/>
              <a:t>The Later Byzantine Period:</a:t>
            </a:r>
          </a:p>
          <a:p>
            <a:pPr algn="just"/>
            <a:r>
              <a:rPr lang="en-US" dirty="0"/>
              <a:t>With the death of Arethas some time in the thirties of </a:t>
            </a:r>
            <a:r>
              <a:rPr lang="en-US" b="1" dirty="0"/>
              <a:t>the tenth century </a:t>
            </a:r>
            <a:r>
              <a:rPr lang="en-US" dirty="0"/>
              <a:t>a new period begins, in which eminent scholars and bibliophiles are much more difficult to identify (e.g., </a:t>
            </a:r>
            <a:r>
              <a:rPr lang="en-US" b="1" dirty="0"/>
              <a:t>Constantine VII </a:t>
            </a:r>
            <a:r>
              <a:rPr lang="en-US" b="1" dirty="0" err="1"/>
              <a:t>Porphyrogenitus</a:t>
            </a:r>
            <a:r>
              <a:rPr lang="en-US" b="1" dirty="0"/>
              <a:t> </a:t>
            </a:r>
            <a:r>
              <a:rPr lang="en-US" dirty="0"/>
              <a:t>(913-59) </a:t>
            </a:r>
            <a:r>
              <a:rPr lang="en-US" b="1" dirty="0"/>
              <a:t>John Tzetzes </a:t>
            </a:r>
            <a:r>
              <a:rPr lang="en-US" dirty="0"/>
              <a:t>(969-76)</a:t>
            </a:r>
          </a:p>
          <a:p>
            <a:pPr algn="just"/>
            <a:r>
              <a:rPr lang="en-US" dirty="0"/>
              <a:t>Copies. New manuscripts. </a:t>
            </a:r>
            <a:endParaRPr lang="el-GR" dirty="0"/>
          </a:p>
        </p:txBody>
      </p:sp>
    </p:spTree>
    <p:extLst>
      <p:ext uri="{BB962C8B-B14F-4D97-AF65-F5344CB8AC3E}">
        <p14:creationId xmlns:p14="http://schemas.microsoft.com/office/powerpoint/2010/main" val="2247413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11557C-85C3-8E0D-4361-4D59A6D339C4}"/>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277F6621-C5EE-8B38-0D8E-1057F95290A4}"/>
              </a:ext>
            </a:extLst>
          </p:cNvPr>
          <p:cNvSpPr>
            <a:spLocks noGrp="1"/>
          </p:cNvSpPr>
          <p:nvPr>
            <p:ph idx="1"/>
          </p:nvPr>
        </p:nvSpPr>
        <p:spPr/>
        <p:txBody>
          <a:bodyPr>
            <a:normAutofit/>
          </a:bodyPr>
          <a:lstStyle/>
          <a:p>
            <a:pPr algn="just"/>
            <a:r>
              <a:rPr lang="en-US" b="1" dirty="0"/>
              <a:t>The Later Byzantine Period:</a:t>
            </a:r>
            <a:endParaRPr lang="en-US" dirty="0"/>
          </a:p>
          <a:p>
            <a:pPr algn="just"/>
            <a:r>
              <a:rPr lang="en-US" dirty="0"/>
              <a:t>Classical learning and education continued in the </a:t>
            </a:r>
            <a:r>
              <a:rPr lang="en-US" b="1" dirty="0"/>
              <a:t>eleventh century </a:t>
            </a:r>
            <a:r>
              <a:rPr lang="en-US" dirty="0"/>
              <a:t>much as before. The major change of this epoch consisted of a reorganization of the imperial university; whether this was provoked by a decline in the institution in the form that Bardas had given it is unknown, but the new arrangement included the </a:t>
            </a:r>
            <a:r>
              <a:rPr lang="en-US" b="1" dirty="0"/>
              <a:t>setting up of a faculty of law and another of philosophy. The changes were made under the aegis of the emperor Constantine IX </a:t>
            </a:r>
            <a:r>
              <a:rPr lang="en-US" b="1" dirty="0" err="1"/>
              <a:t>Monomachus</a:t>
            </a:r>
            <a:r>
              <a:rPr lang="en-US" b="1" dirty="0"/>
              <a:t>, perhaps in 1047</a:t>
            </a:r>
            <a:r>
              <a:rPr lang="en-US" dirty="0"/>
              <a:t>.</a:t>
            </a:r>
          </a:p>
          <a:p>
            <a:pPr algn="just"/>
            <a:r>
              <a:rPr lang="en-US" dirty="0"/>
              <a:t>The </a:t>
            </a:r>
            <a:r>
              <a:rPr lang="en-US" b="1" dirty="0"/>
              <a:t>philosophical school, which also gave instruction in grammar, rhetoric and literary subjects, was under the direction of Michael </a:t>
            </a:r>
            <a:r>
              <a:rPr lang="en-US" b="1" dirty="0" err="1"/>
              <a:t>Psellus</a:t>
            </a:r>
            <a:r>
              <a:rPr lang="en-US" b="1" dirty="0"/>
              <a:t> </a:t>
            </a:r>
            <a:r>
              <a:rPr lang="en-US" dirty="0"/>
              <a:t>(1018-78).</a:t>
            </a:r>
          </a:p>
          <a:p>
            <a:pPr algn="just"/>
            <a:r>
              <a:rPr lang="en-US" dirty="0"/>
              <a:t>A renewed interest in </a:t>
            </a:r>
            <a:r>
              <a:rPr lang="en-US" b="1" dirty="0"/>
              <a:t>Plato and to a lesser extent Aristotle</a:t>
            </a:r>
            <a:r>
              <a:rPr lang="en-US" dirty="0"/>
              <a:t>.</a:t>
            </a:r>
            <a:endParaRPr lang="el-GR" dirty="0"/>
          </a:p>
        </p:txBody>
      </p:sp>
    </p:spTree>
    <p:extLst>
      <p:ext uri="{BB962C8B-B14F-4D97-AF65-F5344CB8AC3E}">
        <p14:creationId xmlns:p14="http://schemas.microsoft.com/office/powerpoint/2010/main" val="2445537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4B9DB9-706F-9574-253F-CE21396F0DFE}"/>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4E003158-B52E-293C-B8A2-450159F6D0C7}"/>
              </a:ext>
            </a:extLst>
          </p:cNvPr>
          <p:cNvSpPr>
            <a:spLocks noGrp="1"/>
          </p:cNvSpPr>
          <p:nvPr>
            <p:ph idx="1"/>
          </p:nvPr>
        </p:nvSpPr>
        <p:spPr/>
        <p:txBody>
          <a:bodyPr>
            <a:normAutofit lnSpcReduction="10000"/>
          </a:bodyPr>
          <a:lstStyle/>
          <a:p>
            <a:pPr algn="just"/>
            <a:r>
              <a:rPr lang="en-US" b="1" dirty="0"/>
              <a:t>The Later Byzantine Period:</a:t>
            </a:r>
          </a:p>
          <a:p>
            <a:pPr algn="just"/>
            <a:r>
              <a:rPr lang="en-US" dirty="0"/>
              <a:t>A further </a:t>
            </a:r>
            <a:r>
              <a:rPr lang="en-US" b="1" dirty="0"/>
              <a:t>revival of philosophy, this time with Aristotle </a:t>
            </a:r>
            <a:r>
              <a:rPr lang="en-US" dirty="0"/>
              <a:t>as the main author for study, can perhaps be traced to the </a:t>
            </a:r>
            <a:r>
              <a:rPr lang="en-US" b="1" dirty="0"/>
              <a:t>early twelfth century</a:t>
            </a:r>
            <a:r>
              <a:rPr lang="en-US" dirty="0"/>
              <a:t>. </a:t>
            </a:r>
            <a:r>
              <a:rPr lang="en-US" b="1" dirty="0"/>
              <a:t>Anna </a:t>
            </a:r>
            <a:r>
              <a:rPr lang="en-US" b="1" dirty="0" err="1"/>
              <a:t>Comnena</a:t>
            </a:r>
            <a:r>
              <a:rPr lang="en-US" b="1" dirty="0"/>
              <a:t> </a:t>
            </a:r>
            <a:r>
              <a:rPr lang="en-US" dirty="0"/>
              <a:t>was connected with </a:t>
            </a:r>
            <a:r>
              <a:rPr lang="en-US" b="1" dirty="0"/>
              <a:t>two scholars who wrote commentaries on Aristotle</a:t>
            </a:r>
            <a:r>
              <a:rPr lang="en-US" dirty="0"/>
              <a:t>, </a:t>
            </a:r>
            <a:r>
              <a:rPr lang="en-US" b="1" dirty="0"/>
              <a:t>Eustratius of Nicaea and Michael of Ephesus</a:t>
            </a:r>
            <a:r>
              <a:rPr lang="en-US" dirty="0"/>
              <a:t>. </a:t>
            </a:r>
          </a:p>
          <a:p>
            <a:pPr algn="just"/>
            <a:r>
              <a:rPr lang="en-US" dirty="0"/>
              <a:t>The most interesting fact about this activity is that their treatises are devoted not only to the </a:t>
            </a:r>
            <a:r>
              <a:rPr lang="en-US" b="1" i="1" dirty="0"/>
              <a:t>Politics</a:t>
            </a:r>
            <a:r>
              <a:rPr lang="en-US" b="1" dirty="0"/>
              <a:t> and </a:t>
            </a:r>
            <a:r>
              <a:rPr lang="en-US" b="1" i="1" dirty="0"/>
              <a:t>Ethics</a:t>
            </a:r>
            <a:r>
              <a:rPr lang="en-US" b="1" dirty="0"/>
              <a:t> but also to the zoological works</a:t>
            </a:r>
            <a:r>
              <a:rPr lang="en-US" dirty="0"/>
              <a:t>; these latter texts had not yet been supplied with commentaries, despite the enormous amount of study of Aristotle that had taken place in the ancient world and early Byzantine period. It rather looks as if Anna may have noticed this gap and decided to commission the necessary commentaries. She may also be ultimately responsible for the composition of two commentaries on the </a:t>
            </a:r>
            <a:r>
              <a:rPr lang="en-US" b="1" i="1" dirty="0"/>
              <a:t>Rhetoric</a:t>
            </a:r>
            <a:r>
              <a:rPr lang="en-US" dirty="0"/>
              <a:t>.</a:t>
            </a:r>
          </a:p>
          <a:p>
            <a:endParaRPr lang="el-GR" dirty="0"/>
          </a:p>
        </p:txBody>
      </p:sp>
    </p:spTree>
    <p:extLst>
      <p:ext uri="{BB962C8B-B14F-4D97-AF65-F5344CB8AC3E}">
        <p14:creationId xmlns:p14="http://schemas.microsoft.com/office/powerpoint/2010/main" val="1959316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3A3A49-3357-D2A6-05D8-9E76CA071A0B}"/>
              </a:ext>
            </a:extLst>
          </p:cNvPr>
          <p:cNvSpPr>
            <a:spLocks noGrp="1"/>
          </p:cNvSpPr>
          <p:nvPr>
            <p:ph type="title"/>
          </p:nvPr>
        </p:nvSpPr>
        <p:spPr/>
        <p:txBody>
          <a:bodyPr>
            <a:normAutofit fontScale="90000"/>
          </a:bodyPr>
          <a:lstStyle/>
          <a:p>
            <a:r>
              <a:rPr lang="en-US" dirty="0"/>
              <a:t>Why do we need an apparatus criticus? = History of ancient Greek scholarship </a:t>
            </a:r>
            <a:endParaRPr lang="el-GR" dirty="0"/>
          </a:p>
        </p:txBody>
      </p:sp>
      <p:sp>
        <p:nvSpPr>
          <p:cNvPr id="3" name="Θέση περιεχομένου 2">
            <a:extLst>
              <a:ext uri="{FF2B5EF4-FFF2-40B4-BE49-F238E27FC236}">
                <a16:creationId xmlns:a16="http://schemas.microsoft.com/office/drawing/2014/main" id="{8F204CF0-499E-AF27-8B63-1AB0AA3AC695}"/>
              </a:ext>
            </a:extLst>
          </p:cNvPr>
          <p:cNvSpPr>
            <a:spLocks noGrp="1"/>
          </p:cNvSpPr>
          <p:nvPr>
            <p:ph idx="1"/>
          </p:nvPr>
        </p:nvSpPr>
        <p:spPr/>
        <p:txBody>
          <a:bodyPr>
            <a:normAutofit/>
          </a:bodyPr>
          <a:lstStyle/>
          <a:p>
            <a:pPr algn="just"/>
            <a:r>
              <a:rPr lang="en-US" b="1" dirty="0"/>
              <a:t>The Later Byzantine Period:</a:t>
            </a:r>
          </a:p>
          <a:p>
            <a:pPr algn="just"/>
            <a:r>
              <a:rPr lang="en-US" dirty="0"/>
              <a:t>Other important figures: Eustathius od Thessalonica (c. 11T5-C. 1195), John Tzetzes (c. 1110-80), Michael </a:t>
            </a:r>
            <a:r>
              <a:rPr lang="en-US" dirty="0" err="1"/>
              <a:t>Choniates</a:t>
            </a:r>
            <a:r>
              <a:rPr lang="en-US" dirty="0"/>
              <a:t>.</a:t>
            </a:r>
          </a:p>
          <a:p>
            <a:pPr algn="just"/>
            <a:r>
              <a:rPr lang="en-US" dirty="0"/>
              <a:t>Problems: </a:t>
            </a:r>
          </a:p>
          <a:p>
            <a:pPr algn="just"/>
            <a:r>
              <a:rPr lang="en-US" dirty="0"/>
              <a:t>The capture and sack of Constantinople by the </a:t>
            </a:r>
            <a:r>
              <a:rPr lang="en-US" b="1" dirty="0"/>
              <a:t>Fourth Crusade in 1204</a:t>
            </a:r>
            <a:r>
              <a:rPr lang="en-US" dirty="0"/>
              <a:t>. Great damage was done, and there is little doubt that libraries suffered. In 1204 the </a:t>
            </a:r>
            <a:r>
              <a:rPr lang="en-US" b="1" dirty="0"/>
              <a:t>rare texts were destroyed</a:t>
            </a:r>
            <a:r>
              <a:rPr lang="en-US" dirty="0"/>
              <a:t>.</a:t>
            </a:r>
          </a:p>
          <a:p>
            <a:pPr algn="just"/>
            <a:r>
              <a:rPr lang="en-US" b="1" dirty="0"/>
              <a:t>1453: the city fell into the hands of the Turks little remained to be discovered by the collectors</a:t>
            </a:r>
            <a:r>
              <a:rPr lang="en-US" dirty="0"/>
              <a:t>.</a:t>
            </a:r>
          </a:p>
          <a:p>
            <a:pPr algn="just"/>
            <a:r>
              <a:rPr lang="en-US" dirty="0"/>
              <a:t>Numerous </a:t>
            </a:r>
            <a:r>
              <a:rPr lang="en-US" b="1" dirty="0"/>
              <a:t>Italian visitors </a:t>
            </a:r>
            <a:r>
              <a:rPr lang="en-US" dirty="0"/>
              <a:t>and </a:t>
            </a:r>
            <a:r>
              <a:rPr lang="en-US" b="1" dirty="0"/>
              <a:t>book collectors </a:t>
            </a:r>
            <a:r>
              <a:rPr lang="en-US" dirty="0"/>
              <a:t>who went to Greece and brought back manuscripts.</a:t>
            </a:r>
            <a:endParaRPr lang="el-GR" dirty="0"/>
          </a:p>
        </p:txBody>
      </p:sp>
    </p:spTree>
    <p:extLst>
      <p:ext uri="{BB962C8B-B14F-4D97-AF65-F5344CB8AC3E}">
        <p14:creationId xmlns:p14="http://schemas.microsoft.com/office/powerpoint/2010/main" val="1299499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C79D0-42AA-3CAB-A47C-D17454FAE47C}"/>
              </a:ext>
            </a:extLst>
          </p:cNvPr>
          <p:cNvSpPr>
            <a:spLocks noGrp="1"/>
          </p:cNvSpPr>
          <p:nvPr>
            <p:ph type="title"/>
          </p:nvPr>
        </p:nvSpPr>
        <p:spPr/>
        <p:txBody>
          <a:bodyPr/>
          <a:lstStyle/>
          <a:p>
            <a:r>
              <a:rPr lang="en-US" dirty="0"/>
              <a:t>How to make an apparatus criticus? = Editing a text</a:t>
            </a:r>
            <a:endParaRPr lang="el-GR" dirty="0"/>
          </a:p>
        </p:txBody>
      </p:sp>
      <p:sp>
        <p:nvSpPr>
          <p:cNvPr id="3" name="Θέση περιεχομένου 2">
            <a:extLst>
              <a:ext uri="{FF2B5EF4-FFF2-40B4-BE49-F238E27FC236}">
                <a16:creationId xmlns:a16="http://schemas.microsoft.com/office/drawing/2014/main" id="{F7099A6E-0BEF-5203-B95F-04F9293487DA}"/>
              </a:ext>
            </a:extLst>
          </p:cNvPr>
          <p:cNvSpPr>
            <a:spLocks noGrp="1"/>
          </p:cNvSpPr>
          <p:nvPr>
            <p:ph idx="1"/>
          </p:nvPr>
        </p:nvSpPr>
        <p:spPr/>
        <p:txBody>
          <a:bodyPr>
            <a:normAutofit/>
          </a:bodyPr>
          <a:lstStyle/>
          <a:p>
            <a:pPr algn="just"/>
            <a:r>
              <a:rPr lang="en-US" dirty="0"/>
              <a:t>Since no autograph manuscripts of the Greek philosophers survive, we are dependent for our knowledge of what they wrote on manuscripts (and sometimes printed editions) which lie at an unknown number of removes from the originals. </a:t>
            </a:r>
          </a:p>
          <a:p>
            <a:pPr algn="just"/>
            <a:r>
              <a:rPr lang="en-US" dirty="0"/>
              <a:t>These manuscripts vary in their trustworthiness as witnesses to the original texts; all of them have suffered to some degree in the process of transmission, whether from </a:t>
            </a:r>
            <a:r>
              <a:rPr lang="en-US" b="1" dirty="0"/>
              <a:t>physical damage, from the fallibility of scribes, or from the effects of deliberate interpolation</a:t>
            </a:r>
            <a:r>
              <a:rPr lang="en-US" dirty="0"/>
              <a:t>. </a:t>
            </a:r>
            <a:endParaRPr lang="el-GR" dirty="0"/>
          </a:p>
        </p:txBody>
      </p:sp>
    </p:spTree>
    <p:extLst>
      <p:ext uri="{BB962C8B-B14F-4D97-AF65-F5344CB8AC3E}">
        <p14:creationId xmlns:p14="http://schemas.microsoft.com/office/powerpoint/2010/main" val="196284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C05F67-6372-8013-D2D3-A7742B35D544}"/>
              </a:ext>
            </a:extLst>
          </p:cNvPr>
          <p:cNvSpPr>
            <a:spLocks noGrp="1"/>
          </p:cNvSpPr>
          <p:nvPr>
            <p:ph type="title"/>
          </p:nvPr>
        </p:nvSpPr>
        <p:spPr/>
        <p:txBody>
          <a:bodyPr/>
          <a:lstStyle/>
          <a:p>
            <a:r>
              <a:rPr lang="en-US" dirty="0"/>
              <a:t>How to make an apparatus criticus? = Editing a text</a:t>
            </a:r>
            <a:endParaRPr lang="el-GR" dirty="0"/>
          </a:p>
        </p:txBody>
      </p:sp>
      <p:sp>
        <p:nvSpPr>
          <p:cNvPr id="3" name="Θέση περιεχομένου 2">
            <a:extLst>
              <a:ext uri="{FF2B5EF4-FFF2-40B4-BE49-F238E27FC236}">
                <a16:creationId xmlns:a16="http://schemas.microsoft.com/office/drawing/2014/main" id="{D924FD05-F1FA-490B-3B25-E57054545E4F}"/>
              </a:ext>
            </a:extLst>
          </p:cNvPr>
          <p:cNvSpPr>
            <a:spLocks noGrp="1"/>
          </p:cNvSpPr>
          <p:nvPr>
            <p:ph idx="1"/>
          </p:nvPr>
        </p:nvSpPr>
        <p:spPr/>
        <p:txBody>
          <a:bodyPr>
            <a:normAutofit/>
          </a:bodyPr>
          <a:lstStyle/>
          <a:p>
            <a:pPr algn="just"/>
            <a:r>
              <a:rPr lang="en-US" dirty="0"/>
              <a:t>Any attempt to restore the original text will obviously involve the use of a difficult and complex process, and this process falls into two stages (</a:t>
            </a:r>
            <a:r>
              <a:rPr lang="en-US" b="1" dirty="0" err="1"/>
              <a:t>recensio</a:t>
            </a:r>
            <a:r>
              <a:rPr lang="en-US" b="1" dirty="0"/>
              <a:t> and </a:t>
            </a:r>
            <a:r>
              <a:rPr lang="en-US" b="1" dirty="0" err="1"/>
              <a:t>emendatio</a:t>
            </a:r>
            <a:r>
              <a:rPr lang="en-US" dirty="0"/>
              <a:t>):</a:t>
            </a:r>
          </a:p>
          <a:p>
            <a:pPr algn="just"/>
            <a:r>
              <a:rPr lang="en-US" dirty="0"/>
              <a:t>The first stage is recension (</a:t>
            </a:r>
            <a:r>
              <a:rPr lang="en-US" dirty="0" err="1"/>
              <a:t>recensio</a:t>
            </a:r>
            <a:r>
              <a:rPr lang="en-US" dirty="0"/>
              <a:t>). The object of recension is to </a:t>
            </a:r>
            <a:r>
              <a:rPr lang="en-US" b="1" dirty="0"/>
              <a:t>reconstruct from the evidence of the surviving manuscripts the earliest recoverable form of the text that lies behind them</a:t>
            </a:r>
            <a:r>
              <a:rPr lang="en-US" dirty="0"/>
              <a:t>.</a:t>
            </a:r>
          </a:p>
          <a:p>
            <a:pPr algn="just"/>
            <a:r>
              <a:rPr lang="en-US" dirty="0"/>
              <a:t>When the most primitive state of the text that is recoverable from the manuscripts has been reconstructed, the second main stage of the critical process begins. The transmitted text must be </a:t>
            </a:r>
            <a:r>
              <a:rPr lang="en-US" b="1" dirty="0"/>
              <a:t>examined</a:t>
            </a:r>
            <a:r>
              <a:rPr lang="en-US" dirty="0"/>
              <a:t> and the critic must decide whether it is authentic or not (</a:t>
            </a:r>
            <a:r>
              <a:rPr lang="en-US" dirty="0" err="1"/>
              <a:t>examinatio</a:t>
            </a:r>
            <a:r>
              <a:rPr lang="en-US" dirty="0"/>
              <a:t>); if not, his duty is to </a:t>
            </a:r>
            <a:r>
              <a:rPr lang="en-US" b="1" dirty="0"/>
              <a:t>emend it </a:t>
            </a:r>
            <a:r>
              <a:rPr lang="en-US" dirty="0"/>
              <a:t>(</a:t>
            </a:r>
            <a:r>
              <a:rPr lang="en-US" dirty="0" err="1"/>
              <a:t>emendatio</a:t>
            </a:r>
            <a:r>
              <a:rPr lang="en-US" dirty="0"/>
              <a:t>), if this can be done with a reasonable degree of certainty, or to isolate the corruption.</a:t>
            </a:r>
          </a:p>
          <a:p>
            <a:endParaRPr lang="el-GR" dirty="0"/>
          </a:p>
          <a:p>
            <a:endParaRPr lang="el-GR" dirty="0"/>
          </a:p>
        </p:txBody>
      </p:sp>
    </p:spTree>
    <p:extLst>
      <p:ext uri="{BB962C8B-B14F-4D97-AF65-F5344CB8AC3E}">
        <p14:creationId xmlns:p14="http://schemas.microsoft.com/office/powerpoint/2010/main" val="1512170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648520-28D0-B48C-8DFC-4D32D7B10B06}"/>
              </a:ext>
            </a:extLst>
          </p:cNvPr>
          <p:cNvSpPr>
            <a:spLocks noGrp="1"/>
          </p:cNvSpPr>
          <p:nvPr>
            <p:ph type="title"/>
          </p:nvPr>
        </p:nvSpPr>
        <p:spPr/>
        <p:txBody>
          <a:bodyPr/>
          <a:lstStyle/>
          <a:p>
            <a:r>
              <a:rPr lang="en-US" dirty="0"/>
              <a:t>How to make an apparatus criticus? = Editing a text</a:t>
            </a:r>
            <a:endParaRPr lang="el-GR" dirty="0"/>
          </a:p>
        </p:txBody>
      </p:sp>
      <p:sp>
        <p:nvSpPr>
          <p:cNvPr id="3" name="Θέση περιεχομένου 2">
            <a:extLst>
              <a:ext uri="{FF2B5EF4-FFF2-40B4-BE49-F238E27FC236}">
                <a16:creationId xmlns:a16="http://schemas.microsoft.com/office/drawing/2014/main" id="{28148A93-95C7-2837-7C5B-02E5C57FC2E0}"/>
              </a:ext>
            </a:extLst>
          </p:cNvPr>
          <p:cNvSpPr>
            <a:spLocks noGrp="1"/>
          </p:cNvSpPr>
          <p:nvPr>
            <p:ph idx="1"/>
          </p:nvPr>
        </p:nvSpPr>
        <p:spPr/>
        <p:txBody>
          <a:bodyPr/>
          <a:lstStyle/>
          <a:p>
            <a:pPr algn="just"/>
            <a:r>
              <a:rPr lang="en-US" dirty="0" err="1"/>
              <a:t>Recensio</a:t>
            </a:r>
            <a:r>
              <a:rPr lang="en-US" dirty="0"/>
              <a:t>:</a:t>
            </a:r>
          </a:p>
          <a:p>
            <a:pPr algn="just"/>
            <a:r>
              <a:rPr lang="en-US" dirty="0"/>
              <a:t>Unless the manuscript tradition depends on a single witness, it is necessary </a:t>
            </a:r>
            <a:r>
              <a:rPr lang="en-US" u="sng" dirty="0"/>
              <a:t>(1) to establish the relationships of the surviving manuscripts to each other, (2) to eliminate from consideration those which are derived exclusively from other existing manuscripts and therefore have no independent value (</a:t>
            </a:r>
            <a:r>
              <a:rPr lang="en-US" u="sng" dirty="0" err="1"/>
              <a:t>eliminatio</a:t>
            </a:r>
            <a:r>
              <a:rPr lang="en-US" u="sng" dirty="0"/>
              <a:t> </a:t>
            </a:r>
            <a:r>
              <a:rPr lang="en-US" u="sng" dirty="0" err="1"/>
              <a:t>codicum</a:t>
            </a:r>
            <a:r>
              <a:rPr lang="en-US" u="sng" dirty="0"/>
              <a:t> </a:t>
            </a:r>
            <a:r>
              <a:rPr lang="en-US" u="sng" dirty="0" err="1"/>
              <a:t>descriptorum</a:t>
            </a:r>
            <a:r>
              <a:rPr lang="en-US" u="sng" dirty="0"/>
              <a:t>), and (3) to use the established relationship of those which remain (ideally expressed in the form of a stemma </a:t>
            </a:r>
            <a:r>
              <a:rPr lang="en-US" u="sng" dirty="0" err="1"/>
              <a:t>codicum</a:t>
            </a:r>
            <a:r>
              <a:rPr lang="en-US" u="sng" dirty="0"/>
              <a:t> or family tree)</a:t>
            </a:r>
            <a:r>
              <a:rPr lang="en-US" dirty="0"/>
              <a:t> to reconstruct the lost manuscript or manuscripts from which the surviving witnesses descend. </a:t>
            </a:r>
            <a:endParaRPr lang="el-GR" dirty="0"/>
          </a:p>
        </p:txBody>
      </p:sp>
    </p:spTree>
    <p:extLst>
      <p:ext uri="{BB962C8B-B14F-4D97-AF65-F5344CB8AC3E}">
        <p14:creationId xmlns:p14="http://schemas.microsoft.com/office/powerpoint/2010/main" val="543556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678C79-BAC4-DF04-6D65-0518D73D78B9}"/>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C3B96D4F-957E-BA19-3E7A-053D1C053EBA}"/>
              </a:ext>
            </a:extLst>
          </p:cNvPr>
          <p:cNvSpPr>
            <a:spLocks noGrp="1"/>
          </p:cNvSpPr>
          <p:nvPr>
            <p:ph idx="1"/>
          </p:nvPr>
        </p:nvSpPr>
        <p:spPr/>
        <p:txBody>
          <a:bodyPr>
            <a:normAutofit fontScale="70000" lnSpcReduction="20000"/>
          </a:bodyPr>
          <a:lstStyle/>
          <a:p>
            <a:r>
              <a:rPr lang="en-US" u="sng" dirty="0"/>
              <a:t>The Apparatus Criticus: Abbreviations and Conventions:</a:t>
            </a:r>
          </a:p>
          <a:p>
            <a:r>
              <a:rPr lang="en-US" dirty="0"/>
              <a:t>Latin	Meaning</a:t>
            </a:r>
          </a:p>
          <a:p>
            <a:r>
              <a:rPr lang="en-US" dirty="0"/>
              <a:t>a(</a:t>
            </a:r>
            <a:r>
              <a:rPr lang="en-US" dirty="0" err="1"/>
              <a:t>nte</a:t>
            </a:r>
            <a:r>
              <a:rPr lang="en-US" dirty="0"/>
              <a:t>) c(</a:t>
            </a:r>
            <a:r>
              <a:rPr lang="en-US" dirty="0" err="1"/>
              <a:t>orrectionem</a:t>
            </a:r>
            <a:r>
              <a:rPr lang="en-US" dirty="0"/>
              <a:t>)	before correction (by a scribe or reader)</a:t>
            </a:r>
          </a:p>
          <a:p>
            <a:r>
              <a:rPr lang="en-US" dirty="0"/>
              <a:t>add(</a:t>
            </a:r>
            <a:r>
              <a:rPr lang="en-US" dirty="0" err="1"/>
              <a:t>idit</a:t>
            </a:r>
            <a:r>
              <a:rPr lang="en-US" dirty="0"/>
              <a:t>)	added</a:t>
            </a:r>
          </a:p>
          <a:p>
            <a:r>
              <a:rPr lang="en-US" dirty="0" err="1"/>
              <a:t>addub</a:t>
            </a:r>
            <a:r>
              <a:rPr lang="en-US" dirty="0"/>
              <a:t>(</a:t>
            </a:r>
            <a:r>
              <a:rPr lang="en-US" dirty="0" err="1"/>
              <a:t>itavit</a:t>
            </a:r>
            <a:r>
              <a:rPr lang="en-US" dirty="0"/>
              <a:t>)	wondered about (a conjecture)</a:t>
            </a:r>
          </a:p>
          <a:p>
            <a:r>
              <a:rPr lang="en-US" dirty="0" err="1"/>
              <a:t>agn</a:t>
            </a:r>
            <a:r>
              <a:rPr lang="en-US" dirty="0"/>
              <a:t>(</a:t>
            </a:r>
            <a:r>
              <a:rPr lang="en-US" dirty="0" err="1"/>
              <a:t>ovit</a:t>
            </a:r>
            <a:r>
              <a:rPr lang="en-US" dirty="0"/>
              <a:t>)	</a:t>
            </a:r>
            <a:r>
              <a:rPr lang="en-US" dirty="0" err="1"/>
              <a:t>recognised</a:t>
            </a:r>
            <a:r>
              <a:rPr lang="en-US" dirty="0"/>
              <a:t>, </a:t>
            </a:r>
            <a:r>
              <a:rPr lang="en-US" dirty="0" err="1"/>
              <a:t>realised</a:t>
            </a:r>
            <a:endParaRPr lang="en-US" dirty="0"/>
          </a:p>
          <a:p>
            <a:r>
              <a:rPr lang="en-US" dirty="0"/>
              <a:t>al(ii/</a:t>
            </a:r>
            <a:r>
              <a:rPr lang="en-US" dirty="0" err="1"/>
              <a:t>ias</a:t>
            </a:r>
            <a:r>
              <a:rPr lang="en-US" dirty="0"/>
              <a:t>/</a:t>
            </a:r>
            <a:r>
              <a:rPr lang="en-US" dirty="0" err="1"/>
              <a:t>ibi</a:t>
            </a:r>
            <a:r>
              <a:rPr lang="en-US" dirty="0"/>
              <a:t>/iter)	others / elsewhere / elsewhere / otherwise</a:t>
            </a:r>
          </a:p>
          <a:p>
            <a:r>
              <a:rPr lang="en-US" dirty="0"/>
              <a:t>alii alia (</a:t>
            </a:r>
            <a:r>
              <a:rPr lang="en-US" dirty="0" err="1"/>
              <a:t>coniecerunt</a:t>
            </a:r>
            <a:r>
              <a:rPr lang="en-US" dirty="0"/>
              <a:t>)	(too many) others (to name) have made other (unstated) conjectures</a:t>
            </a:r>
          </a:p>
          <a:p>
            <a:r>
              <a:rPr lang="en-US" dirty="0"/>
              <a:t>alt(er)	second (latter of two)</a:t>
            </a:r>
          </a:p>
          <a:p>
            <a:r>
              <a:rPr lang="en-US" dirty="0"/>
              <a:t>an	or perhaps (used to introduce an editor’s tentative suggestion)</a:t>
            </a:r>
          </a:p>
          <a:p>
            <a:r>
              <a:rPr lang="en-US" dirty="0"/>
              <a:t>ap(</a:t>
            </a:r>
            <a:r>
              <a:rPr lang="en-US" dirty="0" err="1"/>
              <a:t>ud</a:t>
            </a:r>
            <a:r>
              <a:rPr lang="en-US" dirty="0"/>
              <a:t>)	in (of one author being cited by another)</a:t>
            </a:r>
          </a:p>
          <a:p>
            <a:r>
              <a:rPr lang="en-US" dirty="0" err="1"/>
              <a:t>cens</a:t>
            </a:r>
            <a:r>
              <a:rPr lang="en-US" dirty="0"/>
              <a:t>(</a:t>
            </a:r>
            <a:r>
              <a:rPr lang="en-US" dirty="0" err="1"/>
              <a:t>uit</a:t>
            </a:r>
            <a:r>
              <a:rPr lang="en-US" dirty="0"/>
              <a:t>)	adjudged</a:t>
            </a:r>
          </a:p>
          <a:p>
            <a:r>
              <a:rPr lang="en-US" dirty="0" err="1"/>
              <a:t>cet</a:t>
            </a:r>
            <a:r>
              <a:rPr lang="en-US" dirty="0"/>
              <a:t>(</a:t>
            </a:r>
            <a:r>
              <a:rPr lang="en-US" dirty="0" err="1"/>
              <a:t>eri</a:t>
            </a:r>
            <a:r>
              <a:rPr lang="en-US" dirty="0"/>
              <a:t>)	others (usually of the remaining </a:t>
            </a:r>
            <a:r>
              <a:rPr lang="en-US" dirty="0" err="1"/>
              <a:t>mss</a:t>
            </a:r>
            <a:r>
              <a:rPr lang="en-US" dirty="0"/>
              <a:t>)</a:t>
            </a:r>
          </a:p>
          <a:p>
            <a:endParaRPr lang="el-GR" dirty="0"/>
          </a:p>
        </p:txBody>
      </p:sp>
    </p:spTree>
    <p:extLst>
      <p:ext uri="{BB962C8B-B14F-4D97-AF65-F5344CB8AC3E}">
        <p14:creationId xmlns:p14="http://schemas.microsoft.com/office/powerpoint/2010/main" val="731419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AB10C7-DC4D-B17B-2000-43675D697605}"/>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218646B1-34F4-62DC-CED0-005202A5DDD9}"/>
              </a:ext>
            </a:extLst>
          </p:cNvPr>
          <p:cNvSpPr>
            <a:spLocks noGrp="1"/>
          </p:cNvSpPr>
          <p:nvPr>
            <p:ph sz="half" idx="1"/>
          </p:nvPr>
        </p:nvSpPr>
        <p:spPr/>
        <p:txBody>
          <a:bodyPr>
            <a:normAutofit fontScale="70000" lnSpcReduction="20000"/>
          </a:bodyPr>
          <a:lstStyle/>
          <a:p>
            <a:r>
              <a:rPr lang="en-US" dirty="0"/>
              <a:t>cf. (=confer)	compare</a:t>
            </a:r>
          </a:p>
          <a:p>
            <a:r>
              <a:rPr lang="en-US" dirty="0"/>
              <a:t>cod(ices)	manuscripts</a:t>
            </a:r>
          </a:p>
          <a:p>
            <a:r>
              <a:rPr lang="en-US" dirty="0" err="1"/>
              <a:t>coll</a:t>
            </a:r>
            <a:r>
              <a:rPr lang="en-US" dirty="0"/>
              <a:t>(</a:t>
            </a:r>
            <a:r>
              <a:rPr lang="en-US" dirty="0" err="1"/>
              <a:t>ato</a:t>
            </a:r>
            <a:r>
              <a:rPr lang="en-US" dirty="0"/>
              <a:t> etc.)	comparing (a passage)</a:t>
            </a:r>
          </a:p>
          <a:p>
            <a:r>
              <a:rPr lang="en-US" dirty="0"/>
              <a:t>comm(</a:t>
            </a:r>
            <a:r>
              <a:rPr lang="en-US" dirty="0" err="1"/>
              <a:t>entarius</a:t>
            </a:r>
            <a:r>
              <a:rPr lang="en-US" dirty="0"/>
              <a:t> etc.)	commentary</a:t>
            </a:r>
          </a:p>
          <a:p>
            <a:r>
              <a:rPr lang="en-US" dirty="0"/>
              <a:t>coni(</a:t>
            </a:r>
            <a:r>
              <a:rPr lang="en-US" dirty="0" err="1"/>
              <a:t>ecit</a:t>
            </a:r>
            <a:r>
              <a:rPr lang="en-US" dirty="0"/>
              <a:t>)/conj./</a:t>
            </a:r>
            <a:r>
              <a:rPr lang="en-US" dirty="0" err="1"/>
              <a:t>cj</a:t>
            </a:r>
            <a:r>
              <a:rPr lang="en-US" dirty="0"/>
              <a:t>.	conjectured</a:t>
            </a:r>
          </a:p>
          <a:p>
            <a:r>
              <a:rPr lang="en-US" dirty="0" err="1"/>
              <a:t>cont</a:t>
            </a:r>
            <a:r>
              <a:rPr lang="en-US" dirty="0"/>
              <a:t>(</a:t>
            </a:r>
            <a:r>
              <a:rPr lang="en-US" dirty="0" err="1"/>
              <a:t>inuavit</a:t>
            </a:r>
            <a:r>
              <a:rPr lang="en-US" dirty="0"/>
              <a:t>)	continued (esp. the attribution of dialogue)</a:t>
            </a:r>
          </a:p>
          <a:p>
            <a:r>
              <a:rPr lang="en-US" dirty="0" err="1"/>
              <a:t>corr</a:t>
            </a:r>
            <a:r>
              <a:rPr lang="en-US" dirty="0"/>
              <a:t>(</a:t>
            </a:r>
            <a:r>
              <a:rPr lang="en-US" dirty="0" err="1"/>
              <a:t>ectio</a:t>
            </a:r>
            <a:r>
              <a:rPr lang="en-US" dirty="0"/>
              <a:t>/exit)	correction / corrected</a:t>
            </a:r>
          </a:p>
          <a:p>
            <a:r>
              <a:rPr lang="en-US" dirty="0"/>
              <a:t>damn(</a:t>
            </a:r>
            <a:r>
              <a:rPr lang="en-US" dirty="0" err="1"/>
              <a:t>avit</a:t>
            </a:r>
            <a:r>
              <a:rPr lang="en-US" dirty="0"/>
              <a:t>)	deleted as spurious</a:t>
            </a:r>
          </a:p>
          <a:p>
            <a:r>
              <a:rPr lang="en-US" dirty="0" err="1"/>
              <a:t>deest</a:t>
            </a:r>
            <a:r>
              <a:rPr lang="en-US" dirty="0"/>
              <a:t>/</a:t>
            </a:r>
            <a:r>
              <a:rPr lang="en-US" dirty="0" err="1"/>
              <a:t>desunt</a:t>
            </a:r>
            <a:r>
              <a:rPr lang="en-US" dirty="0"/>
              <a:t>	is/are missing (from one or more </a:t>
            </a:r>
            <a:r>
              <a:rPr lang="en-US" dirty="0" err="1"/>
              <a:t>mss</a:t>
            </a:r>
            <a:r>
              <a:rPr lang="en-US" dirty="0"/>
              <a:t>)</a:t>
            </a:r>
          </a:p>
          <a:p>
            <a:endParaRPr lang="el-GR" dirty="0"/>
          </a:p>
        </p:txBody>
      </p:sp>
      <p:sp>
        <p:nvSpPr>
          <p:cNvPr id="4" name="Θέση περιεχομένου 3">
            <a:extLst>
              <a:ext uri="{FF2B5EF4-FFF2-40B4-BE49-F238E27FC236}">
                <a16:creationId xmlns:a16="http://schemas.microsoft.com/office/drawing/2014/main" id="{1432E44D-C8E4-23E6-F9AF-0BD6B7C396B9}"/>
              </a:ext>
            </a:extLst>
          </p:cNvPr>
          <p:cNvSpPr>
            <a:spLocks noGrp="1"/>
          </p:cNvSpPr>
          <p:nvPr>
            <p:ph sz="half" idx="2"/>
          </p:nvPr>
        </p:nvSpPr>
        <p:spPr/>
        <p:txBody>
          <a:bodyPr>
            <a:normAutofit fontScale="70000" lnSpcReduction="20000"/>
          </a:bodyPr>
          <a:lstStyle/>
          <a:p>
            <a:r>
              <a:rPr lang="en-US" dirty="0"/>
              <a:t>def(</a:t>
            </a:r>
            <a:r>
              <a:rPr lang="en-US" dirty="0" err="1"/>
              <a:t>endit</a:t>
            </a:r>
            <a:r>
              <a:rPr lang="en-US" dirty="0"/>
              <a:t>)	defended (the transmitted text from emendation / deletion)</a:t>
            </a:r>
          </a:p>
          <a:p>
            <a:r>
              <a:rPr lang="en-US" dirty="0"/>
              <a:t>del(</a:t>
            </a:r>
            <a:r>
              <a:rPr lang="en-US" dirty="0" err="1"/>
              <a:t>evit</a:t>
            </a:r>
            <a:r>
              <a:rPr lang="en-US" dirty="0"/>
              <a:t>)	deleted (as spurious)</a:t>
            </a:r>
          </a:p>
          <a:p>
            <a:r>
              <a:rPr lang="en-US" dirty="0"/>
              <a:t>det(</a:t>
            </a:r>
            <a:r>
              <a:rPr lang="en-US" dirty="0" err="1"/>
              <a:t>eriores</a:t>
            </a:r>
            <a:r>
              <a:rPr lang="en-US" dirty="0"/>
              <a:t>)	worse manuscripts</a:t>
            </a:r>
          </a:p>
          <a:p>
            <a:r>
              <a:rPr lang="en-US" dirty="0" err="1"/>
              <a:t>dist</a:t>
            </a:r>
            <a:r>
              <a:rPr lang="en-US" dirty="0"/>
              <a:t>(</a:t>
            </a:r>
            <a:r>
              <a:rPr lang="en-US" dirty="0" err="1"/>
              <a:t>inxit</a:t>
            </a:r>
            <a:r>
              <a:rPr lang="en-US" dirty="0"/>
              <a:t>)	punctuated / separated by punctuation</a:t>
            </a:r>
          </a:p>
          <a:p>
            <a:r>
              <a:rPr lang="en-US" dirty="0"/>
              <a:t>dub(</a:t>
            </a:r>
            <a:r>
              <a:rPr lang="en-US" dirty="0" err="1"/>
              <a:t>itanter</a:t>
            </a:r>
            <a:r>
              <a:rPr lang="en-US" dirty="0"/>
              <a:t>)	doubtfully (of non-committal conjectures)</a:t>
            </a:r>
          </a:p>
          <a:p>
            <a:r>
              <a:rPr lang="en-US" dirty="0"/>
              <a:t>ed(</a:t>
            </a:r>
            <a:r>
              <a:rPr lang="en-US" dirty="0" err="1"/>
              <a:t>itiones</a:t>
            </a:r>
            <a:r>
              <a:rPr lang="en-US" dirty="0"/>
              <a:t>/</a:t>
            </a:r>
            <a:r>
              <a:rPr lang="en-US" dirty="0" err="1"/>
              <a:t>itores</a:t>
            </a:r>
            <a:r>
              <a:rPr lang="en-US" dirty="0"/>
              <a:t>)	editions / editors; </a:t>
            </a:r>
            <a:r>
              <a:rPr lang="en-US" dirty="0" err="1"/>
              <a:t>edd</a:t>
            </a:r>
            <a:r>
              <a:rPr lang="en-US" dirty="0"/>
              <a:t>. </a:t>
            </a:r>
            <a:r>
              <a:rPr lang="en-US" dirty="0" err="1"/>
              <a:t>vett</a:t>
            </a:r>
            <a:r>
              <a:rPr lang="en-US" dirty="0"/>
              <a:t>. = </a:t>
            </a:r>
            <a:r>
              <a:rPr lang="en-US" dirty="0" err="1"/>
              <a:t>editores</a:t>
            </a:r>
            <a:r>
              <a:rPr lang="en-US" dirty="0"/>
              <a:t> </a:t>
            </a:r>
            <a:r>
              <a:rPr lang="en-US" dirty="0" err="1"/>
              <a:t>veteres</a:t>
            </a:r>
            <a:r>
              <a:rPr lang="en-US" dirty="0"/>
              <a:t>; </a:t>
            </a:r>
            <a:r>
              <a:rPr lang="en-US" dirty="0" err="1"/>
              <a:t>edd</a:t>
            </a:r>
            <a:r>
              <a:rPr lang="en-US" dirty="0"/>
              <a:t>. pr. = </a:t>
            </a:r>
            <a:r>
              <a:rPr lang="en-US" dirty="0" err="1"/>
              <a:t>editores</a:t>
            </a:r>
            <a:r>
              <a:rPr lang="en-US" dirty="0"/>
              <a:t> </a:t>
            </a:r>
            <a:r>
              <a:rPr lang="en-US" dirty="0" err="1"/>
              <a:t>priores</a:t>
            </a:r>
            <a:endParaRPr lang="en-US" dirty="0"/>
          </a:p>
          <a:p>
            <a:r>
              <a:rPr lang="en-US" dirty="0"/>
              <a:t>emend(</a:t>
            </a:r>
            <a:r>
              <a:rPr lang="en-US" dirty="0" err="1"/>
              <a:t>avit</a:t>
            </a:r>
            <a:r>
              <a:rPr lang="en-US" dirty="0"/>
              <a:t>)	emended</a:t>
            </a:r>
          </a:p>
          <a:p>
            <a:r>
              <a:rPr lang="en-US" dirty="0" err="1"/>
              <a:t>exc</a:t>
            </a:r>
            <a:r>
              <a:rPr lang="en-US" dirty="0"/>
              <a:t>(</a:t>
            </a:r>
            <a:r>
              <a:rPr lang="en-US" dirty="0" err="1"/>
              <a:t>idit</a:t>
            </a:r>
            <a:r>
              <a:rPr lang="en-US" dirty="0"/>
              <a:t>)	fell out (from the manuscript(s))</a:t>
            </a:r>
          </a:p>
          <a:p>
            <a:r>
              <a:rPr lang="en-US" dirty="0"/>
              <a:t>exp(</a:t>
            </a:r>
            <a:r>
              <a:rPr lang="en-US" dirty="0" err="1"/>
              <a:t>unxit</a:t>
            </a:r>
            <a:r>
              <a:rPr lang="en-US" dirty="0"/>
              <a:t>)	expunged / deleted</a:t>
            </a:r>
          </a:p>
          <a:p>
            <a:r>
              <a:rPr lang="en-US" dirty="0" err="1"/>
              <a:t>expl</a:t>
            </a:r>
            <a:r>
              <a:rPr lang="en-US" dirty="0"/>
              <a:t>(</a:t>
            </a:r>
            <a:r>
              <a:rPr lang="en-US" dirty="0" err="1"/>
              <a:t>evit</a:t>
            </a:r>
            <a:r>
              <a:rPr lang="en-US" dirty="0"/>
              <a:t>)	filled (a lacuna)</a:t>
            </a:r>
            <a:endParaRPr lang="el-GR" dirty="0"/>
          </a:p>
        </p:txBody>
      </p:sp>
    </p:spTree>
    <p:extLst>
      <p:ext uri="{BB962C8B-B14F-4D97-AF65-F5344CB8AC3E}">
        <p14:creationId xmlns:p14="http://schemas.microsoft.com/office/powerpoint/2010/main" val="1445985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C479CD-8A68-6199-FF47-FB812FA17A86}"/>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26DCB79A-923C-A8F2-4B0D-1AE000BBEEC8}"/>
              </a:ext>
            </a:extLst>
          </p:cNvPr>
          <p:cNvSpPr>
            <a:spLocks noGrp="1"/>
          </p:cNvSpPr>
          <p:nvPr>
            <p:ph sz="half" idx="1"/>
          </p:nvPr>
        </p:nvSpPr>
        <p:spPr/>
        <p:txBody>
          <a:bodyPr>
            <a:normAutofit fontScale="62500" lnSpcReduction="20000"/>
          </a:bodyPr>
          <a:lstStyle/>
          <a:p>
            <a:r>
              <a:rPr lang="en-US" dirty="0"/>
              <a:t>fin(is)	end</a:t>
            </a:r>
          </a:p>
          <a:p>
            <a:r>
              <a:rPr lang="en-US" dirty="0" err="1"/>
              <a:t>fors</a:t>
            </a:r>
            <a:r>
              <a:rPr lang="en-US" dirty="0"/>
              <a:t>(</a:t>
            </a:r>
            <a:r>
              <a:rPr lang="en-US" dirty="0" err="1"/>
              <a:t>itan</a:t>
            </a:r>
            <a:r>
              <a:rPr lang="en-US" dirty="0"/>
              <a:t>) / fort(e/asse)	perhaps</a:t>
            </a:r>
          </a:p>
          <a:p>
            <a:r>
              <a:rPr lang="en-US" dirty="0" err="1"/>
              <a:t>fr</a:t>
            </a:r>
            <a:r>
              <a:rPr lang="en-US" dirty="0"/>
              <a:t>(</a:t>
            </a:r>
            <a:r>
              <a:rPr lang="en-US" dirty="0" err="1"/>
              <a:t>agmentum</a:t>
            </a:r>
            <a:r>
              <a:rPr lang="en-US" dirty="0"/>
              <a:t>)	fragment</a:t>
            </a:r>
          </a:p>
          <a:p>
            <a:r>
              <a:rPr lang="en-US" dirty="0" err="1"/>
              <a:t>gl</a:t>
            </a:r>
            <a:r>
              <a:rPr lang="en-US" dirty="0"/>
              <a:t>(</a:t>
            </a:r>
            <a:r>
              <a:rPr lang="en-US" dirty="0" err="1"/>
              <a:t>oss</a:t>
            </a:r>
            <a:r>
              <a:rPr lang="en-US" dirty="0"/>
              <a:t>(</a:t>
            </a:r>
            <a:r>
              <a:rPr lang="en-US" dirty="0" err="1"/>
              <a:t>em</a:t>
            </a:r>
            <a:r>
              <a:rPr lang="en-US" dirty="0"/>
              <a:t>)a)	gloss</a:t>
            </a:r>
          </a:p>
          <a:p>
            <a:r>
              <a:rPr lang="en-US" dirty="0" err="1"/>
              <a:t>γρ</a:t>
            </a:r>
            <a:r>
              <a:rPr lang="en-US" dirty="0"/>
              <a:t>(</a:t>
            </a:r>
            <a:r>
              <a:rPr lang="en-US" dirty="0" err="1"/>
              <a:t>άφετ</a:t>
            </a:r>
            <a:r>
              <a:rPr lang="en-US" dirty="0"/>
              <a:t>αι)	it is written (used of glosses)</a:t>
            </a:r>
          </a:p>
          <a:p>
            <a:r>
              <a:rPr lang="en-US" dirty="0"/>
              <a:t>h(</a:t>
            </a:r>
            <a:r>
              <a:rPr lang="en-US" dirty="0" err="1"/>
              <a:t>ic</a:t>
            </a:r>
            <a:r>
              <a:rPr lang="en-US" dirty="0"/>
              <a:t>) l(</a:t>
            </a:r>
            <a:r>
              <a:rPr lang="en-US" dirty="0" err="1"/>
              <a:t>ocus</a:t>
            </a:r>
            <a:r>
              <a:rPr lang="en-US" dirty="0"/>
              <a:t>)	this passage / place (in the text)</a:t>
            </a:r>
          </a:p>
          <a:p>
            <a:r>
              <a:rPr lang="en-US" dirty="0"/>
              <a:t>h(</a:t>
            </a:r>
            <a:r>
              <a:rPr lang="en-US" dirty="0" err="1"/>
              <a:t>aec</a:t>
            </a:r>
            <a:r>
              <a:rPr lang="en-US" dirty="0"/>
              <a:t>/</a:t>
            </a:r>
            <a:r>
              <a:rPr lang="en-US" dirty="0" err="1"/>
              <a:t>ic</a:t>
            </a:r>
            <a:r>
              <a:rPr lang="en-US" dirty="0"/>
              <a:t>) v(ox/</a:t>
            </a:r>
            <a:r>
              <a:rPr lang="en-US" dirty="0" err="1"/>
              <a:t>ersus</a:t>
            </a:r>
            <a:r>
              <a:rPr lang="en-US" dirty="0"/>
              <a:t>)	this word/line</a:t>
            </a:r>
          </a:p>
          <a:p>
            <a:r>
              <a:rPr lang="en-US" dirty="0" err="1"/>
              <a:t>i</a:t>
            </a:r>
            <a:r>
              <a:rPr lang="en-US" dirty="0"/>
              <a:t>(n) m(</a:t>
            </a:r>
            <a:r>
              <a:rPr lang="en-US" dirty="0" err="1"/>
              <a:t>argine</a:t>
            </a:r>
            <a:r>
              <a:rPr lang="en-US" dirty="0"/>
              <a:t>)	in the margin</a:t>
            </a:r>
          </a:p>
          <a:p>
            <a:r>
              <a:rPr lang="en-US" dirty="0" err="1"/>
              <a:t>i</a:t>
            </a:r>
            <a:r>
              <a:rPr lang="en-US" dirty="0"/>
              <a:t>(n) r(asura)	in an erasure</a:t>
            </a:r>
          </a:p>
          <a:p>
            <a:r>
              <a:rPr lang="en-US" dirty="0" err="1"/>
              <a:t>i</a:t>
            </a:r>
            <a:r>
              <a:rPr lang="en-US" dirty="0"/>
              <a:t>(n) t(</a:t>
            </a:r>
            <a:r>
              <a:rPr lang="en-US" dirty="0" err="1"/>
              <a:t>extu</a:t>
            </a:r>
            <a:r>
              <a:rPr lang="en-US" dirty="0"/>
              <a:t>)	in the text (as opposed to the margin)</a:t>
            </a:r>
          </a:p>
          <a:p>
            <a:r>
              <a:rPr lang="en-US" dirty="0"/>
              <a:t>ibid(</a:t>
            </a:r>
            <a:r>
              <a:rPr lang="en-US" dirty="0" err="1"/>
              <a:t>em</a:t>
            </a:r>
            <a:r>
              <a:rPr lang="en-US" dirty="0"/>
              <a:t>)	in the same place</a:t>
            </a:r>
          </a:p>
          <a:p>
            <a:r>
              <a:rPr lang="en-US" dirty="0"/>
              <a:t>id(</a:t>
            </a:r>
            <a:r>
              <a:rPr lang="en-US" dirty="0" err="1"/>
              <a:t>em</a:t>
            </a:r>
            <a:r>
              <a:rPr lang="en-US" dirty="0"/>
              <a:t>)	the same (person)</a:t>
            </a:r>
            <a:endParaRPr lang="el-GR" dirty="0"/>
          </a:p>
        </p:txBody>
      </p:sp>
      <p:sp>
        <p:nvSpPr>
          <p:cNvPr id="4" name="Θέση περιεχομένου 3">
            <a:extLst>
              <a:ext uri="{FF2B5EF4-FFF2-40B4-BE49-F238E27FC236}">
                <a16:creationId xmlns:a16="http://schemas.microsoft.com/office/drawing/2014/main" id="{B51DB103-CA04-DAD7-D2E0-2AD9E3D6B401}"/>
              </a:ext>
            </a:extLst>
          </p:cNvPr>
          <p:cNvSpPr>
            <a:spLocks noGrp="1"/>
          </p:cNvSpPr>
          <p:nvPr>
            <p:ph sz="half" idx="2"/>
          </p:nvPr>
        </p:nvSpPr>
        <p:spPr/>
        <p:txBody>
          <a:bodyPr>
            <a:normAutofit fontScale="62500" lnSpcReduction="20000"/>
          </a:bodyPr>
          <a:lstStyle/>
          <a:p>
            <a:r>
              <a:rPr lang="en-US" dirty="0" err="1"/>
              <a:t>incip</a:t>
            </a:r>
            <a:r>
              <a:rPr lang="en-US" dirty="0"/>
              <a:t>(it)	‘it begins’: the opening header of a work / </a:t>
            </a:r>
            <a:r>
              <a:rPr lang="en-US" dirty="0" err="1"/>
              <a:t>ms</a:t>
            </a:r>
            <a:endParaRPr lang="en-US" dirty="0"/>
          </a:p>
          <a:p>
            <a:r>
              <a:rPr lang="en-US" dirty="0"/>
              <a:t>incl(</a:t>
            </a:r>
            <a:r>
              <a:rPr lang="en-US" dirty="0" err="1"/>
              <a:t>usit</a:t>
            </a:r>
            <a:r>
              <a:rPr lang="en-US" dirty="0"/>
              <a:t>)	enclosed (usually within brackets)</a:t>
            </a:r>
          </a:p>
          <a:p>
            <a:r>
              <a:rPr lang="en-US" dirty="0" err="1"/>
              <a:t>indic</a:t>
            </a:r>
            <a:r>
              <a:rPr lang="en-US" dirty="0"/>
              <a:t>(</a:t>
            </a:r>
            <a:r>
              <a:rPr lang="en-US" dirty="0" err="1"/>
              <a:t>avit</a:t>
            </a:r>
            <a:r>
              <a:rPr lang="en-US" dirty="0"/>
              <a:t>)	marked</a:t>
            </a:r>
          </a:p>
          <a:p>
            <a:r>
              <a:rPr lang="en-US" dirty="0"/>
              <a:t>inf(</a:t>
            </a:r>
            <a:r>
              <a:rPr lang="en-US" dirty="0" err="1"/>
              <a:t>ra</a:t>
            </a:r>
            <a:r>
              <a:rPr lang="en-US" dirty="0"/>
              <a:t>)	below</a:t>
            </a:r>
          </a:p>
          <a:p>
            <a:r>
              <a:rPr lang="en-US" dirty="0" err="1"/>
              <a:t>init</a:t>
            </a:r>
            <a:r>
              <a:rPr lang="en-US" dirty="0"/>
              <a:t>(</a:t>
            </a:r>
            <a:r>
              <a:rPr lang="en-US" dirty="0" err="1"/>
              <a:t>ium</a:t>
            </a:r>
            <a:r>
              <a:rPr lang="en-US" dirty="0"/>
              <a:t>)	beginning</a:t>
            </a:r>
          </a:p>
          <a:p>
            <a:r>
              <a:rPr lang="en-US" dirty="0"/>
              <a:t>ins(</a:t>
            </a:r>
            <a:r>
              <a:rPr lang="en-US" dirty="0" err="1"/>
              <a:t>eruit</a:t>
            </a:r>
            <a:r>
              <a:rPr lang="en-US" dirty="0"/>
              <a:t>)	inserted</a:t>
            </a:r>
          </a:p>
          <a:p>
            <a:r>
              <a:rPr lang="en-US" dirty="0"/>
              <a:t>lac(</a:t>
            </a:r>
            <a:r>
              <a:rPr lang="en-US" dirty="0" err="1"/>
              <a:t>una</a:t>
            </a:r>
            <a:r>
              <a:rPr lang="en-US" dirty="0"/>
              <a:t>)	a gap in text (caused in the manuscript transmission)</a:t>
            </a:r>
          </a:p>
          <a:p>
            <a:r>
              <a:rPr lang="en-US" dirty="0" err="1"/>
              <a:t>lect</a:t>
            </a:r>
            <a:r>
              <a:rPr lang="en-US" dirty="0"/>
              <a:t>(io)	a reading (i.e. something found in a manuscript)</a:t>
            </a:r>
          </a:p>
          <a:p>
            <a:r>
              <a:rPr lang="en-US" dirty="0"/>
              <a:t>l(</a:t>
            </a:r>
            <a:r>
              <a:rPr lang="en-US" dirty="0" err="1"/>
              <a:t>inea</a:t>
            </a:r>
            <a:r>
              <a:rPr lang="en-US" dirty="0"/>
              <a:t>/ae) pl. ll.	line(s) (of text)</a:t>
            </a:r>
          </a:p>
          <a:p>
            <a:r>
              <a:rPr lang="en-US" dirty="0"/>
              <a:t>loc(us)	place/passage (of text)</a:t>
            </a:r>
          </a:p>
          <a:p>
            <a:r>
              <a:rPr lang="en-US" dirty="0"/>
              <a:t>l(</a:t>
            </a:r>
            <a:r>
              <a:rPr lang="en-US" dirty="0" err="1"/>
              <a:t>oco</a:t>
            </a:r>
            <a:r>
              <a:rPr lang="en-US" dirty="0"/>
              <a:t>) c(</a:t>
            </a:r>
            <a:r>
              <a:rPr lang="en-US" dirty="0" err="1"/>
              <a:t>itato</a:t>
            </a:r>
            <a:r>
              <a:rPr lang="en-US" dirty="0"/>
              <a:t>)	in the passage cited</a:t>
            </a:r>
          </a:p>
          <a:p>
            <a:r>
              <a:rPr lang="en-US" dirty="0" err="1"/>
              <a:t>malim</a:t>
            </a:r>
            <a:r>
              <a:rPr lang="en-US" dirty="0"/>
              <a:t>	I (the editor) would prefer (this tentative suggestion I don’t print)</a:t>
            </a:r>
          </a:p>
          <a:p>
            <a:r>
              <a:rPr lang="en-US" dirty="0"/>
              <a:t>m(anus)	hand (of scribe or reader)</a:t>
            </a:r>
            <a:endParaRPr lang="el-GR" dirty="0"/>
          </a:p>
        </p:txBody>
      </p:sp>
    </p:spTree>
    <p:extLst>
      <p:ext uri="{BB962C8B-B14F-4D97-AF65-F5344CB8AC3E}">
        <p14:creationId xmlns:p14="http://schemas.microsoft.com/office/powerpoint/2010/main" val="3242902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CA6936-F595-E7E5-BC6E-BFDB0E8634F7}"/>
              </a:ext>
            </a:extLst>
          </p:cNvPr>
          <p:cNvSpPr>
            <a:spLocks noGrp="1"/>
          </p:cNvSpPr>
          <p:nvPr>
            <p:ph type="title"/>
          </p:nvPr>
        </p:nvSpPr>
        <p:spPr/>
        <p:txBody>
          <a:bodyPr/>
          <a:lstStyle/>
          <a:p>
            <a:r>
              <a:rPr lang="en-US" dirty="0"/>
              <a:t>What is an apparatus criticus? = Critical edition of a Greek text</a:t>
            </a:r>
            <a:endParaRPr lang="el-GR" dirty="0"/>
          </a:p>
        </p:txBody>
      </p:sp>
      <p:sp>
        <p:nvSpPr>
          <p:cNvPr id="3" name="Θέση περιεχομένου 2">
            <a:extLst>
              <a:ext uri="{FF2B5EF4-FFF2-40B4-BE49-F238E27FC236}">
                <a16:creationId xmlns:a16="http://schemas.microsoft.com/office/drawing/2014/main" id="{60C28789-F531-DB96-D3F8-15F263D09623}"/>
              </a:ext>
            </a:extLst>
          </p:cNvPr>
          <p:cNvSpPr>
            <a:spLocks noGrp="1"/>
          </p:cNvSpPr>
          <p:nvPr>
            <p:ph sz="half" idx="1"/>
          </p:nvPr>
        </p:nvSpPr>
        <p:spPr/>
        <p:txBody>
          <a:bodyPr/>
          <a:lstStyle/>
          <a:p>
            <a:r>
              <a:rPr lang="en-US" dirty="0"/>
              <a:t>This </a:t>
            </a:r>
            <a:r>
              <a:rPr lang="en-US" b="1" dirty="0"/>
              <a:t>confluence of readings </a:t>
            </a:r>
            <a:r>
              <a:rPr lang="en-US" dirty="0"/>
              <a:t>from more than one exemplar is</a:t>
            </a:r>
            <a:r>
              <a:rPr lang="el-GR" dirty="0"/>
              <a:t> </a:t>
            </a:r>
            <a:r>
              <a:rPr lang="en-US" dirty="0"/>
              <a:t>known as </a:t>
            </a:r>
            <a:r>
              <a:rPr lang="en-US" b="1" dirty="0"/>
              <a:t>contamination</a:t>
            </a:r>
            <a:r>
              <a:rPr lang="en-US" dirty="0"/>
              <a:t>. When it is not present, the relationship</a:t>
            </a:r>
            <a:r>
              <a:rPr lang="el-GR" dirty="0"/>
              <a:t> </a:t>
            </a:r>
            <a:r>
              <a:rPr lang="en-US" dirty="0"/>
              <a:t>of copies to exemplars can be represented by diverging lines. For</a:t>
            </a:r>
            <a:r>
              <a:rPr lang="el-GR" dirty="0"/>
              <a:t> </a:t>
            </a:r>
            <a:r>
              <a:rPr lang="en-US" dirty="0"/>
              <a:t>example the diagram</a:t>
            </a:r>
            <a:r>
              <a:rPr lang="el-GR" dirty="0"/>
              <a:t> </a:t>
            </a:r>
            <a:r>
              <a:rPr lang="en-US" dirty="0"/>
              <a:t>expresses the fact that Band C were copied from A, and D and E</a:t>
            </a:r>
            <a:r>
              <a:rPr lang="el-GR" dirty="0"/>
              <a:t> </a:t>
            </a:r>
            <a:r>
              <a:rPr lang="en-US" dirty="0"/>
              <a:t>from B. </a:t>
            </a:r>
          </a:p>
          <a:p>
            <a:r>
              <a:rPr lang="en-US" dirty="0"/>
              <a:t>But if the scribe of E mingled readings from Band C, this calls for converging lines.</a:t>
            </a:r>
          </a:p>
          <a:p>
            <a:endParaRPr lang="el-GR" dirty="0"/>
          </a:p>
        </p:txBody>
      </p:sp>
      <p:graphicFrame>
        <p:nvGraphicFramePr>
          <p:cNvPr id="7" name="Θέση περιεχομένου 6">
            <a:extLst>
              <a:ext uri="{FF2B5EF4-FFF2-40B4-BE49-F238E27FC236}">
                <a16:creationId xmlns:a16="http://schemas.microsoft.com/office/drawing/2014/main" id="{064C7416-7A8A-BA64-A8B3-1E11925E01F6}"/>
              </a:ext>
            </a:extLst>
          </p:cNvPr>
          <p:cNvGraphicFramePr>
            <a:graphicFrameLocks noGrp="1"/>
          </p:cNvGraphicFramePr>
          <p:nvPr>
            <p:ph sz="half" idx="2"/>
            <p:extLst>
              <p:ext uri="{D42A27DB-BD31-4B8C-83A1-F6EECF244321}">
                <p14:modId xmlns:p14="http://schemas.microsoft.com/office/powerpoint/2010/main" val="2435162706"/>
              </p:ext>
            </p:extLst>
          </p:nvPr>
        </p:nvGraphicFramePr>
        <p:xfrm>
          <a:off x="7191375" y="2125663"/>
          <a:ext cx="4313238"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1098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E520A9-188C-29DD-E5F1-43D6F3CB1806}"/>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C10B979B-74F4-82BA-E8D4-990DFF437871}"/>
              </a:ext>
            </a:extLst>
          </p:cNvPr>
          <p:cNvSpPr>
            <a:spLocks noGrp="1"/>
          </p:cNvSpPr>
          <p:nvPr>
            <p:ph sz="half" idx="1"/>
          </p:nvPr>
        </p:nvSpPr>
        <p:spPr/>
        <p:txBody>
          <a:bodyPr>
            <a:normAutofit fontScale="70000" lnSpcReduction="20000"/>
          </a:bodyPr>
          <a:lstStyle/>
          <a:p>
            <a:r>
              <a:rPr lang="en-US" dirty="0"/>
              <a:t>m(anus) r(</a:t>
            </a:r>
            <a:r>
              <a:rPr lang="en-US" dirty="0" err="1"/>
              <a:t>ecentior</a:t>
            </a:r>
            <a:r>
              <a:rPr lang="en-US" dirty="0"/>
              <a:t>)	a more recent hand (of scribe or reader)</a:t>
            </a:r>
          </a:p>
          <a:p>
            <a:r>
              <a:rPr lang="en-US" dirty="0" err="1"/>
              <a:t>ms</a:t>
            </a:r>
            <a:r>
              <a:rPr lang="en-US" dirty="0"/>
              <a:t>(s)	(codex) </a:t>
            </a:r>
            <a:r>
              <a:rPr lang="en-US" dirty="0" err="1"/>
              <a:t>manu</a:t>
            </a:r>
            <a:r>
              <a:rPr lang="en-US" dirty="0"/>
              <a:t> scriptus = manuscript(s)</a:t>
            </a:r>
          </a:p>
          <a:p>
            <a:r>
              <a:rPr lang="en-US" dirty="0"/>
              <a:t>mut(</a:t>
            </a:r>
            <a:r>
              <a:rPr lang="en-US" dirty="0" err="1"/>
              <a:t>avit</a:t>
            </a:r>
            <a:r>
              <a:rPr lang="en-US" dirty="0"/>
              <a:t>)	changed</a:t>
            </a:r>
          </a:p>
          <a:p>
            <a:r>
              <a:rPr lang="en-US" dirty="0"/>
              <a:t>om(</a:t>
            </a:r>
            <a:r>
              <a:rPr lang="en-US" dirty="0" err="1"/>
              <a:t>isit</a:t>
            </a:r>
            <a:r>
              <a:rPr lang="en-US" dirty="0"/>
              <a:t>)	omitted</a:t>
            </a:r>
          </a:p>
          <a:p>
            <a:r>
              <a:rPr lang="en-US" dirty="0"/>
              <a:t>op(ere) </a:t>
            </a:r>
            <a:r>
              <a:rPr lang="en-US" dirty="0" err="1"/>
              <a:t>cit</a:t>
            </a:r>
            <a:r>
              <a:rPr lang="en-US" dirty="0"/>
              <a:t>(</a:t>
            </a:r>
            <a:r>
              <a:rPr lang="en-US" dirty="0" err="1"/>
              <a:t>ato</a:t>
            </a:r>
            <a:r>
              <a:rPr lang="en-US" dirty="0"/>
              <a:t>)	in the work cited</a:t>
            </a:r>
          </a:p>
          <a:p>
            <a:r>
              <a:rPr lang="en-US" dirty="0"/>
              <a:t>p(</a:t>
            </a:r>
            <a:r>
              <a:rPr lang="en-US" dirty="0" err="1"/>
              <a:t>agina</a:t>
            </a:r>
            <a:r>
              <a:rPr lang="en-US" dirty="0"/>
              <a:t>) pl. pp.	page(s) (of printed books)</a:t>
            </a:r>
          </a:p>
          <a:p>
            <a:r>
              <a:rPr lang="el-GR" dirty="0"/>
              <a:t>Π / </a:t>
            </a:r>
            <a:r>
              <a:rPr lang="en-US" dirty="0"/>
              <a:t>P	papyrus fragment (much more common in Greek texts)</a:t>
            </a:r>
          </a:p>
          <a:p>
            <a:r>
              <a:rPr lang="en-US" dirty="0"/>
              <a:t>p(</a:t>
            </a:r>
            <a:r>
              <a:rPr lang="en-US" dirty="0" err="1"/>
              <a:t>ost</a:t>
            </a:r>
            <a:r>
              <a:rPr lang="en-US" dirty="0"/>
              <a:t>) c(</a:t>
            </a:r>
            <a:r>
              <a:rPr lang="en-US" dirty="0" err="1"/>
              <a:t>orrectionem</a:t>
            </a:r>
            <a:r>
              <a:rPr lang="en-US" dirty="0"/>
              <a:t>)	after correction (by a scribe or reader)</a:t>
            </a:r>
          </a:p>
          <a:p>
            <a:r>
              <a:rPr lang="en-US" dirty="0"/>
              <a:t>pap(</a:t>
            </a:r>
            <a:r>
              <a:rPr lang="en-US" dirty="0" err="1"/>
              <a:t>irus</a:t>
            </a:r>
            <a:r>
              <a:rPr lang="en-US" dirty="0"/>
              <a:t>)	papyrus fragment</a:t>
            </a:r>
          </a:p>
          <a:p>
            <a:r>
              <a:rPr lang="en-US" dirty="0" err="1"/>
              <a:t>pler</a:t>
            </a:r>
            <a:r>
              <a:rPr lang="en-US" dirty="0"/>
              <a:t>(</a:t>
            </a:r>
            <a:r>
              <a:rPr lang="en-US" dirty="0" err="1"/>
              <a:t>ique</a:t>
            </a:r>
            <a:r>
              <a:rPr lang="en-US" dirty="0"/>
              <a:t>)	most (manuscripts / editors / scholars)</a:t>
            </a:r>
            <a:endParaRPr lang="el-GR" dirty="0"/>
          </a:p>
        </p:txBody>
      </p:sp>
      <p:sp>
        <p:nvSpPr>
          <p:cNvPr id="4" name="Θέση περιεχομένου 3">
            <a:extLst>
              <a:ext uri="{FF2B5EF4-FFF2-40B4-BE49-F238E27FC236}">
                <a16:creationId xmlns:a16="http://schemas.microsoft.com/office/drawing/2014/main" id="{E64AABFC-230F-4163-18C9-5DD835563C18}"/>
              </a:ext>
            </a:extLst>
          </p:cNvPr>
          <p:cNvSpPr>
            <a:spLocks noGrp="1"/>
          </p:cNvSpPr>
          <p:nvPr>
            <p:ph sz="half" idx="2"/>
          </p:nvPr>
        </p:nvSpPr>
        <p:spPr/>
        <p:txBody>
          <a:bodyPr>
            <a:normAutofit fontScale="70000" lnSpcReduction="20000"/>
          </a:bodyPr>
          <a:lstStyle/>
          <a:p>
            <a:r>
              <a:rPr lang="en-US" dirty="0"/>
              <a:t>pos(</a:t>
            </a:r>
            <a:r>
              <a:rPr lang="en-US" dirty="0" err="1"/>
              <a:t>uit</a:t>
            </a:r>
            <a:r>
              <a:rPr lang="en-US" dirty="0"/>
              <a:t>)	placed (in the text)</a:t>
            </a:r>
          </a:p>
          <a:p>
            <a:r>
              <a:rPr lang="en-US" dirty="0" err="1"/>
              <a:t>possis</a:t>
            </a:r>
            <a:r>
              <a:rPr lang="en-US" dirty="0"/>
              <a:t> (e.g.)	you could (read) (for example)</a:t>
            </a:r>
          </a:p>
          <a:p>
            <a:r>
              <a:rPr lang="en-US" dirty="0"/>
              <a:t>pr(imus etc.)	first</a:t>
            </a:r>
          </a:p>
          <a:p>
            <a:r>
              <a:rPr lang="en-US" dirty="0" err="1"/>
              <a:t>praef</a:t>
            </a:r>
            <a:r>
              <a:rPr lang="en-US" dirty="0"/>
              <a:t>(</a:t>
            </a:r>
            <a:r>
              <a:rPr lang="en-US" dirty="0" err="1"/>
              <a:t>atio</a:t>
            </a:r>
            <a:r>
              <a:rPr lang="en-US" dirty="0"/>
              <a:t>)	preface</a:t>
            </a:r>
          </a:p>
          <a:p>
            <a:r>
              <a:rPr lang="en-US" dirty="0"/>
              <a:t>prob(ante/</a:t>
            </a:r>
            <a:r>
              <a:rPr lang="en-US" dirty="0" err="1"/>
              <a:t>avit</a:t>
            </a:r>
            <a:r>
              <a:rPr lang="en-US" dirty="0"/>
              <a:t>)	approving/ed (a conjecture)</a:t>
            </a:r>
          </a:p>
          <a:p>
            <a:r>
              <a:rPr lang="en-US" dirty="0"/>
              <a:t>q(</a:t>
            </a:r>
            <a:r>
              <a:rPr lang="en-US" dirty="0" err="1"/>
              <a:t>uod</a:t>
            </a:r>
            <a:r>
              <a:rPr lang="en-US" dirty="0"/>
              <a:t>) s(</a:t>
            </a:r>
            <a:r>
              <a:rPr lang="en-US" dirty="0" err="1"/>
              <a:t>equitur</a:t>
            </a:r>
            <a:r>
              <a:rPr lang="en-US" dirty="0"/>
              <a:t>)	(and the text) which follows</a:t>
            </a:r>
          </a:p>
          <a:p>
            <a:r>
              <a:rPr lang="en-US" dirty="0" err="1"/>
              <a:t>ras</a:t>
            </a:r>
            <a:r>
              <a:rPr lang="en-US" dirty="0"/>
              <a:t>(</a:t>
            </a:r>
            <a:r>
              <a:rPr lang="en-US" dirty="0" err="1"/>
              <a:t>ura</a:t>
            </a:r>
            <a:r>
              <a:rPr lang="en-US" dirty="0"/>
              <a:t>)	erasure</a:t>
            </a:r>
          </a:p>
          <a:p>
            <a:r>
              <a:rPr lang="en-US" dirty="0"/>
              <a:t>rec(</a:t>
            </a:r>
            <a:r>
              <a:rPr lang="en-US" dirty="0" err="1"/>
              <a:t>entior</a:t>
            </a:r>
            <a:r>
              <a:rPr lang="en-US" dirty="0"/>
              <a:t>/es)	more recent (esp. of manuscripts)</a:t>
            </a:r>
          </a:p>
          <a:p>
            <a:r>
              <a:rPr lang="en-US" dirty="0" err="1"/>
              <a:t>rel</a:t>
            </a:r>
            <a:r>
              <a:rPr lang="en-US" dirty="0"/>
              <a:t>(</a:t>
            </a:r>
            <a:r>
              <a:rPr lang="en-US" dirty="0" err="1"/>
              <a:t>iqui</a:t>
            </a:r>
            <a:r>
              <a:rPr lang="en-US" dirty="0"/>
              <a:t>)	the remaining (manuscripts)</a:t>
            </a:r>
          </a:p>
          <a:p>
            <a:r>
              <a:rPr lang="en-US" dirty="0"/>
              <a:t>s(</a:t>
            </a:r>
            <a:r>
              <a:rPr lang="en-US" dirty="0" err="1"/>
              <a:t>aeculum</a:t>
            </a:r>
            <a:r>
              <a:rPr lang="en-US" dirty="0"/>
              <a:t>)	century</a:t>
            </a:r>
          </a:p>
          <a:p>
            <a:r>
              <a:rPr lang="el-GR" dirty="0"/>
              <a:t>Σ	</a:t>
            </a:r>
            <a:r>
              <a:rPr lang="en-US" dirty="0" err="1"/>
              <a:t>scholion</a:t>
            </a:r>
            <a:r>
              <a:rPr lang="en-US" dirty="0"/>
              <a:t> (much commoner in Greek texts)</a:t>
            </a:r>
            <a:endParaRPr lang="el-GR" dirty="0"/>
          </a:p>
        </p:txBody>
      </p:sp>
    </p:spTree>
    <p:extLst>
      <p:ext uri="{BB962C8B-B14F-4D97-AF65-F5344CB8AC3E}">
        <p14:creationId xmlns:p14="http://schemas.microsoft.com/office/powerpoint/2010/main" val="45734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5F397A-CEA3-FA5B-1880-0BB77E6C3FA6}"/>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58FBC531-1DBA-A3DB-10B2-44E7DEEEF84F}"/>
              </a:ext>
            </a:extLst>
          </p:cNvPr>
          <p:cNvSpPr>
            <a:spLocks noGrp="1"/>
          </p:cNvSpPr>
          <p:nvPr>
            <p:ph sz="half" idx="1"/>
          </p:nvPr>
        </p:nvSpPr>
        <p:spPr/>
        <p:txBody>
          <a:bodyPr>
            <a:normAutofit fontScale="40000" lnSpcReduction="20000"/>
          </a:bodyPr>
          <a:lstStyle/>
          <a:p>
            <a:r>
              <a:rPr lang="en-US" dirty="0"/>
              <a:t>s(</a:t>
            </a:r>
            <a:r>
              <a:rPr lang="en-US" dirty="0" err="1"/>
              <a:t>upra</a:t>
            </a:r>
            <a:r>
              <a:rPr lang="en-US" dirty="0"/>
              <a:t>) l(</a:t>
            </a:r>
            <a:r>
              <a:rPr lang="en-US" dirty="0" err="1"/>
              <a:t>ineam</a:t>
            </a:r>
            <a:r>
              <a:rPr lang="en-US" dirty="0"/>
              <a:t>)	written above the (usual) line</a:t>
            </a:r>
          </a:p>
          <a:p>
            <a:r>
              <a:rPr lang="en-US" dirty="0"/>
              <a:t>s(</a:t>
            </a:r>
            <a:r>
              <a:rPr lang="en-US" dirty="0" err="1"/>
              <a:t>upra</a:t>
            </a:r>
            <a:r>
              <a:rPr lang="en-US" dirty="0"/>
              <a:t>)s(</a:t>
            </a:r>
            <a:r>
              <a:rPr lang="en-US" dirty="0" err="1"/>
              <a:t>criptum</a:t>
            </a:r>
            <a:r>
              <a:rPr lang="en-US" dirty="0"/>
              <a:t>) /</a:t>
            </a:r>
            <a:r>
              <a:rPr lang="en-US" dirty="0" err="1"/>
              <a:t>sscr</a:t>
            </a:r>
            <a:r>
              <a:rPr lang="en-US" dirty="0"/>
              <a:t>.	written above a word/line</a:t>
            </a:r>
          </a:p>
          <a:p>
            <a:r>
              <a:rPr lang="en-US" dirty="0"/>
              <a:t>s(</a:t>
            </a:r>
            <a:r>
              <a:rPr lang="en-US" dirty="0" err="1"/>
              <a:t>ub</a:t>
            </a:r>
            <a:r>
              <a:rPr lang="en-US" dirty="0"/>
              <a:t>) v(</a:t>
            </a:r>
            <a:r>
              <a:rPr lang="en-US" dirty="0" err="1"/>
              <a:t>oce</a:t>
            </a:r>
            <a:r>
              <a:rPr lang="en-US" dirty="0"/>
              <a:t>)	under the word entry (in a dictionary vel sim.)</a:t>
            </a:r>
          </a:p>
          <a:p>
            <a:r>
              <a:rPr lang="en-US" dirty="0"/>
              <a:t>s(</a:t>
            </a:r>
            <a:r>
              <a:rPr lang="en-US" dirty="0" err="1"/>
              <a:t>i</a:t>
            </a:r>
            <a:r>
              <a:rPr lang="en-US" dirty="0"/>
              <a:t>) v(era) l(</a:t>
            </a:r>
            <a:r>
              <a:rPr lang="en-US" dirty="0" err="1"/>
              <a:t>ectio</a:t>
            </a:r>
            <a:r>
              <a:rPr lang="en-US" dirty="0"/>
              <a:t>)	if (this) is the true reading</a:t>
            </a:r>
          </a:p>
          <a:p>
            <a:r>
              <a:rPr lang="en-US" dirty="0" err="1"/>
              <a:t>saep</a:t>
            </a:r>
            <a:r>
              <a:rPr lang="en-US" dirty="0"/>
              <a:t>(e)	often</a:t>
            </a:r>
          </a:p>
          <a:p>
            <a:r>
              <a:rPr lang="en-US" dirty="0" err="1"/>
              <a:t>sc</a:t>
            </a:r>
            <a:r>
              <a:rPr lang="en-US" dirty="0"/>
              <a:t>(</a:t>
            </a:r>
            <a:r>
              <a:rPr lang="en-US" dirty="0" err="1"/>
              <a:t>ilicet</a:t>
            </a:r>
            <a:r>
              <a:rPr lang="en-US" dirty="0"/>
              <a:t>)	namely</a:t>
            </a:r>
          </a:p>
          <a:p>
            <a:r>
              <a:rPr lang="en-US" dirty="0" err="1"/>
              <a:t>schol</a:t>
            </a:r>
            <a:r>
              <a:rPr lang="en-US" dirty="0"/>
              <a:t>(</a:t>
            </a:r>
            <a:r>
              <a:rPr lang="en-US" dirty="0" err="1"/>
              <a:t>ium</a:t>
            </a:r>
            <a:r>
              <a:rPr lang="en-US" dirty="0"/>
              <a:t>/ion)	</a:t>
            </a:r>
            <a:r>
              <a:rPr lang="en-US" dirty="0" err="1"/>
              <a:t>scholion</a:t>
            </a:r>
            <a:endParaRPr lang="en-US" dirty="0"/>
          </a:p>
          <a:p>
            <a:r>
              <a:rPr lang="en-US" dirty="0" err="1"/>
              <a:t>scr</a:t>
            </a:r>
            <a:r>
              <a:rPr lang="en-US" dirty="0"/>
              <a:t>(</a:t>
            </a:r>
            <a:r>
              <a:rPr lang="en-US" dirty="0" err="1"/>
              <a:t>ipsi</a:t>
            </a:r>
            <a:r>
              <a:rPr lang="en-US" dirty="0"/>
              <a:t>/t)	wrote (often of an emendation)</a:t>
            </a:r>
          </a:p>
          <a:p>
            <a:r>
              <a:rPr lang="en-US" dirty="0" err="1"/>
              <a:t>secl</a:t>
            </a:r>
            <a:r>
              <a:rPr lang="en-US" dirty="0"/>
              <a:t>(</a:t>
            </a:r>
            <a:r>
              <a:rPr lang="en-US" dirty="0" err="1"/>
              <a:t>usit</a:t>
            </a:r>
            <a:r>
              <a:rPr lang="en-US" dirty="0"/>
              <a:t>)	bracketed off (usually as text out of place)</a:t>
            </a:r>
          </a:p>
          <a:p>
            <a:r>
              <a:rPr lang="en-US" dirty="0"/>
              <a:t>sim(ilia)	similar (things)</a:t>
            </a:r>
          </a:p>
          <a:p>
            <a:r>
              <a:rPr lang="en-US" dirty="0"/>
              <a:t>spat(</a:t>
            </a:r>
            <a:r>
              <a:rPr lang="en-US" dirty="0" err="1"/>
              <a:t>ium</a:t>
            </a:r>
            <a:r>
              <a:rPr lang="en-US" dirty="0"/>
              <a:t>)	space / gap (in manuscript)</a:t>
            </a:r>
          </a:p>
          <a:p>
            <a:r>
              <a:rPr lang="en-US" dirty="0"/>
              <a:t>stat(</a:t>
            </a:r>
            <a:r>
              <a:rPr lang="en-US" dirty="0" err="1"/>
              <a:t>uit</a:t>
            </a:r>
            <a:r>
              <a:rPr lang="en-US" dirty="0"/>
              <a:t>)	marked (especially of lacunae)</a:t>
            </a:r>
            <a:endParaRPr lang="el-GR" dirty="0"/>
          </a:p>
        </p:txBody>
      </p:sp>
      <p:sp>
        <p:nvSpPr>
          <p:cNvPr id="4" name="Θέση περιεχομένου 3">
            <a:extLst>
              <a:ext uri="{FF2B5EF4-FFF2-40B4-BE49-F238E27FC236}">
                <a16:creationId xmlns:a16="http://schemas.microsoft.com/office/drawing/2014/main" id="{8C136BC5-DBD3-D42A-D637-426DDABCE711}"/>
              </a:ext>
            </a:extLst>
          </p:cNvPr>
          <p:cNvSpPr>
            <a:spLocks noGrp="1"/>
          </p:cNvSpPr>
          <p:nvPr>
            <p:ph sz="half" idx="2"/>
          </p:nvPr>
        </p:nvSpPr>
        <p:spPr/>
        <p:txBody>
          <a:bodyPr>
            <a:normAutofit fontScale="40000" lnSpcReduction="20000"/>
          </a:bodyPr>
          <a:lstStyle/>
          <a:p>
            <a:r>
              <a:rPr lang="en-US" dirty="0"/>
              <a:t>sup(</a:t>
            </a:r>
            <a:r>
              <a:rPr lang="en-US" dirty="0" err="1"/>
              <a:t>ra</a:t>
            </a:r>
            <a:r>
              <a:rPr lang="en-US" dirty="0"/>
              <a:t>)	above</a:t>
            </a:r>
          </a:p>
          <a:p>
            <a:r>
              <a:rPr lang="en-US" dirty="0"/>
              <a:t>suppl(</a:t>
            </a:r>
            <a:r>
              <a:rPr lang="en-US" dirty="0" err="1"/>
              <a:t>evit</a:t>
            </a:r>
            <a:r>
              <a:rPr lang="en-US" dirty="0"/>
              <a:t>)	supplied (to fill a lacuna)</a:t>
            </a:r>
          </a:p>
          <a:p>
            <a:r>
              <a:rPr lang="en-US" dirty="0"/>
              <a:t>susp(</a:t>
            </a:r>
            <a:r>
              <a:rPr lang="en-US" dirty="0" err="1"/>
              <a:t>icatus</a:t>
            </a:r>
            <a:r>
              <a:rPr lang="en-US" dirty="0"/>
              <a:t>/a </a:t>
            </a:r>
            <a:r>
              <a:rPr lang="en-US" dirty="0" err="1"/>
              <a:t>est</a:t>
            </a:r>
            <a:r>
              <a:rPr lang="en-US" dirty="0"/>
              <a:t>)	suspected</a:t>
            </a:r>
          </a:p>
          <a:p>
            <a:r>
              <a:rPr lang="en-US" dirty="0"/>
              <a:t>tempt(</a:t>
            </a:r>
            <a:r>
              <a:rPr lang="en-US" dirty="0" err="1"/>
              <a:t>avit</a:t>
            </a:r>
            <a:r>
              <a:rPr lang="en-US" dirty="0"/>
              <a:t>)	tried / attempted (often of a conjecture)</a:t>
            </a:r>
          </a:p>
          <a:p>
            <a:r>
              <a:rPr lang="en-US" dirty="0"/>
              <a:t>test(e/</a:t>
            </a:r>
            <a:r>
              <a:rPr lang="en-US" dirty="0" err="1"/>
              <a:t>ibus</a:t>
            </a:r>
            <a:r>
              <a:rPr lang="en-US" dirty="0"/>
              <a:t>)	on the testimony of (an author / scholar)</a:t>
            </a:r>
          </a:p>
          <a:p>
            <a:r>
              <a:rPr lang="en-US" dirty="0"/>
              <a:t>tit(ulus)	title</a:t>
            </a:r>
          </a:p>
          <a:p>
            <a:r>
              <a:rPr lang="en-US" dirty="0"/>
              <a:t>tr(</a:t>
            </a:r>
            <a:r>
              <a:rPr lang="en-US" dirty="0" err="1"/>
              <a:t>ansposuit</a:t>
            </a:r>
            <a:r>
              <a:rPr lang="en-US" dirty="0"/>
              <a:t>)	transposed (i.e. moved some text to a </a:t>
            </a:r>
            <a:r>
              <a:rPr lang="en-US" dirty="0" err="1"/>
              <a:t>diferent</a:t>
            </a:r>
            <a:r>
              <a:rPr lang="en-US" dirty="0"/>
              <a:t> place)</a:t>
            </a:r>
          </a:p>
          <a:p>
            <a:r>
              <a:rPr lang="en-US" dirty="0" err="1"/>
              <a:t>trib</a:t>
            </a:r>
            <a:r>
              <a:rPr lang="en-US" dirty="0"/>
              <a:t>(</a:t>
            </a:r>
            <a:r>
              <a:rPr lang="en-US" dirty="0" err="1"/>
              <a:t>uit</a:t>
            </a:r>
            <a:r>
              <a:rPr lang="en-US" dirty="0"/>
              <a:t>)	attributed (to another speaker / author)</a:t>
            </a:r>
          </a:p>
          <a:p>
            <a:r>
              <a:rPr lang="en-US" dirty="0"/>
              <a:t>ult(imus etc.)	last</a:t>
            </a:r>
          </a:p>
          <a:p>
            <a:r>
              <a:rPr lang="en-US" dirty="0" err="1"/>
              <a:t>unc</a:t>
            </a:r>
            <a:r>
              <a:rPr lang="en-US" dirty="0"/>
              <a:t>(is) incl(</a:t>
            </a:r>
            <a:r>
              <a:rPr lang="en-US" dirty="0" err="1"/>
              <a:t>usit</a:t>
            </a:r>
            <a:r>
              <a:rPr lang="en-US" dirty="0"/>
              <a:t>)	enclosed in brackets (as spurious or out of place)</a:t>
            </a:r>
          </a:p>
          <a:p>
            <a:r>
              <a:rPr lang="en-US" dirty="0" err="1"/>
              <a:t>ut</a:t>
            </a:r>
            <a:r>
              <a:rPr lang="en-US" dirty="0"/>
              <a:t> vid(</a:t>
            </a:r>
            <a:r>
              <a:rPr lang="en-US" dirty="0" err="1"/>
              <a:t>etur</a:t>
            </a:r>
            <a:r>
              <a:rPr lang="en-US" dirty="0"/>
              <a:t>)	as it seems (expressing uncertainty)</a:t>
            </a:r>
          </a:p>
          <a:p>
            <a:r>
              <a:rPr lang="en-US" dirty="0" err="1"/>
              <a:t>vulg</a:t>
            </a:r>
            <a:r>
              <a:rPr lang="en-US" dirty="0"/>
              <a:t>(o)	commonly, i.e. the lectio </a:t>
            </a:r>
            <a:r>
              <a:rPr lang="en-US" dirty="0" err="1"/>
              <a:t>vulgata</a:t>
            </a:r>
            <a:r>
              <a:rPr lang="en-US" dirty="0"/>
              <a:t> / textus receptus of an edition</a:t>
            </a:r>
          </a:p>
          <a:p>
            <a:r>
              <a:rPr lang="en-US" dirty="0"/>
              <a:t>v(ide) or vid(e)	see</a:t>
            </a:r>
          </a:p>
          <a:p>
            <a:r>
              <a:rPr lang="en-US" dirty="0"/>
              <a:t>v(</a:t>
            </a:r>
            <a:r>
              <a:rPr lang="en-US" dirty="0" err="1"/>
              <a:t>ersus</a:t>
            </a:r>
            <a:r>
              <a:rPr lang="en-US" dirty="0"/>
              <a:t>) pl. vv.	verses (of poetry)</a:t>
            </a:r>
          </a:p>
          <a:p>
            <a:r>
              <a:rPr lang="en-US" dirty="0"/>
              <a:t>v(aria) l(</a:t>
            </a:r>
            <a:r>
              <a:rPr lang="en-US" dirty="0" err="1"/>
              <a:t>ectio</a:t>
            </a:r>
            <a:r>
              <a:rPr lang="en-US" dirty="0"/>
              <a:t>)	variant reading</a:t>
            </a:r>
          </a:p>
          <a:p>
            <a:r>
              <a:rPr lang="en-US" dirty="0"/>
              <a:t>vac(</a:t>
            </a:r>
            <a:r>
              <a:rPr lang="en-US" dirty="0" err="1"/>
              <a:t>uus</a:t>
            </a:r>
            <a:r>
              <a:rPr lang="en-US" dirty="0"/>
              <a:t>)	empty (of space left in manuscript)</a:t>
            </a:r>
            <a:endParaRPr lang="el-GR" dirty="0"/>
          </a:p>
        </p:txBody>
      </p:sp>
    </p:spTree>
    <p:extLst>
      <p:ext uri="{BB962C8B-B14F-4D97-AF65-F5344CB8AC3E}">
        <p14:creationId xmlns:p14="http://schemas.microsoft.com/office/powerpoint/2010/main" val="3138198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6E2F0A-F6F2-B946-B34B-8989C34C1D55}"/>
              </a:ext>
            </a:extLst>
          </p:cNvPr>
          <p:cNvSpPr>
            <a:spLocks noGrp="1"/>
          </p:cNvSpPr>
          <p:nvPr>
            <p:ph type="title"/>
          </p:nvPr>
        </p:nvSpPr>
        <p:spPr/>
        <p:txBody>
          <a:bodyPr/>
          <a:lstStyle/>
          <a:p>
            <a:r>
              <a:rPr lang="en-US" dirty="0"/>
              <a:t>How to read an apparatus criticus? = Practical Instructions</a:t>
            </a:r>
            <a:endParaRPr lang="el-GR" dirty="0"/>
          </a:p>
        </p:txBody>
      </p:sp>
      <p:sp>
        <p:nvSpPr>
          <p:cNvPr id="4" name="Θέση περιεχομένου 3">
            <a:extLst>
              <a:ext uri="{FF2B5EF4-FFF2-40B4-BE49-F238E27FC236}">
                <a16:creationId xmlns:a16="http://schemas.microsoft.com/office/drawing/2014/main" id="{7B5A682D-EA1E-12A1-CC30-8B8CA7CD4FDA}"/>
              </a:ext>
            </a:extLst>
          </p:cNvPr>
          <p:cNvSpPr>
            <a:spLocks noGrp="1"/>
          </p:cNvSpPr>
          <p:nvPr>
            <p:ph sz="half" idx="1"/>
          </p:nvPr>
        </p:nvSpPr>
        <p:spPr/>
        <p:txBody>
          <a:bodyPr>
            <a:normAutofit lnSpcReduction="10000"/>
          </a:bodyPr>
          <a:lstStyle/>
          <a:p>
            <a:r>
              <a:rPr lang="en-US" dirty="0"/>
              <a:t>For most editions of Greek and Roman texts:</a:t>
            </a:r>
          </a:p>
          <a:p>
            <a:endParaRPr lang="en-US" dirty="0"/>
          </a:p>
          <a:p>
            <a:r>
              <a:rPr lang="en-US" dirty="0"/>
              <a:t>[       ] 	words deleted by the editor</a:t>
            </a:r>
          </a:p>
          <a:p>
            <a:r>
              <a:rPr lang="en-US" dirty="0"/>
              <a:t>[[    ]]	words deleted by the scribe</a:t>
            </a:r>
          </a:p>
          <a:p>
            <a:r>
              <a:rPr lang="en-US" dirty="0"/>
              <a:t>&lt;     &gt;	words added by the editor</a:t>
            </a:r>
          </a:p>
          <a:p>
            <a:r>
              <a:rPr lang="en-US" dirty="0"/>
              <a:t>†      (†)	the transmitted text which cannot be right nor confidently corrected</a:t>
            </a:r>
            <a:endParaRPr lang="el-GR" dirty="0"/>
          </a:p>
        </p:txBody>
      </p:sp>
      <p:sp>
        <p:nvSpPr>
          <p:cNvPr id="5" name="Θέση περιεχομένου 4">
            <a:extLst>
              <a:ext uri="{FF2B5EF4-FFF2-40B4-BE49-F238E27FC236}">
                <a16:creationId xmlns:a16="http://schemas.microsoft.com/office/drawing/2014/main" id="{F08F747C-ECE5-8CA7-CA85-665DFC37A810}"/>
              </a:ext>
            </a:extLst>
          </p:cNvPr>
          <p:cNvSpPr>
            <a:spLocks noGrp="1"/>
          </p:cNvSpPr>
          <p:nvPr>
            <p:ph sz="half" idx="2"/>
          </p:nvPr>
        </p:nvSpPr>
        <p:spPr/>
        <p:txBody>
          <a:bodyPr>
            <a:normAutofit lnSpcReduction="10000"/>
          </a:bodyPr>
          <a:lstStyle/>
          <a:p>
            <a:r>
              <a:rPr lang="en-US" dirty="0"/>
              <a:t>For papyri and epigraphic texts:</a:t>
            </a:r>
          </a:p>
          <a:p>
            <a:endParaRPr lang="en-US" dirty="0"/>
          </a:p>
          <a:p>
            <a:r>
              <a:rPr lang="en-US" dirty="0"/>
              <a:t>[       ] 	words lost in damage: anything within them is conjectural</a:t>
            </a:r>
          </a:p>
          <a:p>
            <a:r>
              <a:rPr lang="en-US" dirty="0"/>
              <a:t>ạ ṿ ọ etc.	the letter read is doubtful, as not enough ink/stone survives for certainty.</a:t>
            </a:r>
            <a:endParaRPr lang="el-GR" dirty="0"/>
          </a:p>
        </p:txBody>
      </p:sp>
    </p:spTree>
    <p:extLst>
      <p:ext uri="{BB962C8B-B14F-4D97-AF65-F5344CB8AC3E}">
        <p14:creationId xmlns:p14="http://schemas.microsoft.com/office/powerpoint/2010/main" val="3432232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E6F99C-60DD-BD82-0E27-31F6120D5091}"/>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B8B9CA9A-2DFC-49BC-79FB-2B3E92C1F8FB}"/>
              </a:ext>
            </a:extLst>
          </p:cNvPr>
          <p:cNvSpPr>
            <a:spLocks noGrp="1"/>
          </p:cNvSpPr>
          <p:nvPr>
            <p:ph idx="1"/>
          </p:nvPr>
        </p:nvSpPr>
        <p:spPr/>
        <p:txBody>
          <a:bodyPr/>
          <a:lstStyle/>
          <a:p>
            <a:pPr algn="just"/>
            <a:r>
              <a:rPr lang="en-US" dirty="0"/>
              <a:t>The Leiden Conventions are a system of markers ("sigla") used in modern editions of epigraphic or papyrological texts.</a:t>
            </a:r>
          </a:p>
          <a:p>
            <a:pPr algn="just"/>
            <a:r>
              <a:rPr lang="en-US" dirty="0"/>
              <a:t>In 1931, classical scholars met at the University of Leiden to arrive at a shared system of markers. Previously, scholars who published texts from inscriptions, papyri, or manuscripts used divergent conventions to indicate the condition of the text and editorial corrections or restorations. The new system, the Leiden Conventions, was published in U. Wilcken, "Das </a:t>
            </a:r>
            <a:r>
              <a:rPr lang="en-US" dirty="0" err="1"/>
              <a:t>Leydener</a:t>
            </a:r>
            <a:r>
              <a:rPr lang="en-US" dirty="0"/>
              <a:t> </a:t>
            </a:r>
            <a:r>
              <a:rPr lang="en-US" dirty="0" err="1"/>
              <a:t>Klammersystem</a:t>
            </a:r>
            <a:r>
              <a:rPr lang="en-US" dirty="0"/>
              <a:t>", </a:t>
            </a:r>
            <a:r>
              <a:rPr lang="en-US" i="1" dirty="0" err="1"/>
              <a:t>Archiv</a:t>
            </a:r>
            <a:r>
              <a:rPr lang="en-US" i="1" dirty="0"/>
              <a:t> für </a:t>
            </a:r>
            <a:r>
              <a:rPr lang="en-US" i="1" dirty="0" err="1"/>
              <a:t>Papyrusforschung</a:t>
            </a:r>
            <a:r>
              <a:rPr lang="en-US" i="1" dirty="0"/>
              <a:t> </a:t>
            </a:r>
            <a:r>
              <a:rPr lang="en-US" dirty="0"/>
              <a:t>10 (1932), pp. 211–212.</a:t>
            </a:r>
          </a:p>
          <a:p>
            <a:pPr algn="just"/>
            <a:r>
              <a:rPr lang="en-US" dirty="0">
                <a:hlinkClick r:id="rId2"/>
              </a:rPr>
              <a:t>https://papyri.info/docs/leiden_plus</a:t>
            </a:r>
            <a:endParaRPr lang="en-US" dirty="0"/>
          </a:p>
          <a:p>
            <a:pPr algn="just"/>
            <a:endParaRPr lang="el-GR" dirty="0"/>
          </a:p>
          <a:p>
            <a:endParaRPr lang="el-GR" dirty="0"/>
          </a:p>
        </p:txBody>
      </p:sp>
    </p:spTree>
    <p:extLst>
      <p:ext uri="{BB962C8B-B14F-4D97-AF65-F5344CB8AC3E}">
        <p14:creationId xmlns:p14="http://schemas.microsoft.com/office/powerpoint/2010/main" val="2558489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831737-8361-8164-F856-D036371A5977}"/>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5FB0A512-21E2-6DAA-68FE-EB729AD7E31B}"/>
              </a:ext>
            </a:extLst>
          </p:cNvPr>
          <p:cNvSpPr>
            <a:spLocks noGrp="1"/>
          </p:cNvSpPr>
          <p:nvPr>
            <p:ph idx="1"/>
          </p:nvPr>
        </p:nvSpPr>
        <p:spPr/>
        <p:txBody>
          <a:bodyPr>
            <a:normAutofit fontScale="70000" lnSpcReduction="20000"/>
          </a:bodyPr>
          <a:lstStyle/>
          <a:p>
            <a:pPr algn="just"/>
            <a:r>
              <a:rPr lang="en-US" dirty="0"/>
              <a:t>Hesiod, </a:t>
            </a:r>
            <a:r>
              <a:rPr lang="en-US" i="1" dirty="0"/>
              <a:t>Theogony</a:t>
            </a:r>
            <a:r>
              <a:rPr lang="en-US" dirty="0"/>
              <a:t> 176-200</a:t>
            </a:r>
            <a:endParaRPr lang="el-GR" dirty="0"/>
          </a:p>
          <a:p>
            <a:pPr algn="just"/>
            <a:r>
              <a:rPr lang="en-US" dirty="0"/>
              <a:t>This</a:t>
            </a:r>
            <a:r>
              <a:rPr lang="el-GR" dirty="0"/>
              <a:t> </a:t>
            </a:r>
            <a:r>
              <a:rPr lang="en-US" dirty="0"/>
              <a:t> text has been transmitted in a fairly large number of manuscripts. West has complete collations of thirty at his disposal, and partial collations of several more.</a:t>
            </a:r>
          </a:p>
          <a:p>
            <a:pPr algn="just"/>
            <a:r>
              <a:rPr lang="en-US" dirty="0"/>
              <a:t>Many of them are of no individual importance, but in what follows I report their readings in full in order to give an idea of the extent and character of manuscript variation in a tradition of this kind.</a:t>
            </a:r>
          </a:p>
          <a:p>
            <a:pPr algn="just"/>
            <a:r>
              <a:rPr lang="en-US" dirty="0"/>
              <a:t>No stemma can be constructed, but the majority of manuscripts fall into clearly defined groups. The </a:t>
            </a:r>
            <a:r>
              <a:rPr lang="en-US" dirty="0" err="1"/>
              <a:t>hyparchetype</a:t>
            </a:r>
            <a:r>
              <a:rPr lang="en-US" dirty="0"/>
              <a:t> a is represented by four descendants, OVWX. None of them is older than the 14th century, but agreements with an 11 </a:t>
            </a:r>
            <a:r>
              <a:rPr lang="en-US" dirty="0" err="1"/>
              <a:t>th</a:t>
            </a:r>
            <a:r>
              <a:rPr lang="en-US" dirty="0"/>
              <a:t>-century fragment and with the perhaps pre-</a:t>
            </a:r>
            <a:r>
              <a:rPr lang="en-US" dirty="0" err="1"/>
              <a:t>Eustathian</a:t>
            </a:r>
            <a:r>
              <a:rPr lang="en-US" dirty="0"/>
              <a:t> allegorical commentary of Johannes </a:t>
            </a:r>
            <a:r>
              <a:rPr lang="en-US" dirty="0" err="1"/>
              <a:t>Diaconus</a:t>
            </a:r>
            <a:r>
              <a:rPr lang="en-US" dirty="0"/>
              <a:t> Galenus suggest that a may represent a kind of Byzantine vulgate. Not dissimilar is r, a lost copy represented by seven extant manuscripts and their </a:t>
            </a:r>
            <a:r>
              <a:rPr lang="en-US" dirty="0" err="1"/>
              <a:t>apographa</a:t>
            </a:r>
            <a:r>
              <a:rPr lang="en-US" dirty="0"/>
              <a:t>; three of the seven come from an intermediate copy u which deserts r a little later in the poem. After leaving r, u will follow k, which may have been a recension of the </a:t>
            </a:r>
            <a:r>
              <a:rPr lang="en-US" dirty="0" err="1"/>
              <a:t>Palaeologan</a:t>
            </a:r>
            <a:r>
              <a:rPr lang="en-US" dirty="0"/>
              <a:t> era drawing on several sources. In lines 176-200, k is represented only by one extant manuscript, k of similar character to k is the </a:t>
            </a:r>
            <a:r>
              <a:rPr lang="en-US" dirty="0" err="1"/>
              <a:t>hyparchetype</a:t>
            </a:r>
            <a:r>
              <a:rPr lang="en-US" dirty="0"/>
              <a:t> b, represented by five manuscripts. one of these, L, is 14th-century, the others depend on a 15th-century model m.</a:t>
            </a:r>
          </a:p>
          <a:p>
            <a:pPr algn="just"/>
            <a:r>
              <a:rPr lang="en-US" dirty="0"/>
              <a:t>S, the oldest manuscript available here (1280), is of </a:t>
            </a:r>
            <a:r>
              <a:rPr lang="en-US" dirty="0" err="1"/>
              <a:t>Planudean</a:t>
            </a:r>
            <a:r>
              <a:rPr lang="en-US" dirty="0"/>
              <a:t> origin, and characterized by emendation as well as by eclecticism. The same applies to </a:t>
            </a:r>
            <a:r>
              <a:rPr lang="en-US" dirty="0" err="1"/>
              <a:t>Triclinius</a:t>
            </a:r>
            <a:r>
              <a:rPr lang="en-US" dirty="0"/>
              <a:t>' autograph copy Tr, made a little before 1320. The remaining manuscripts mostly belong to the undistinguished family c, which has its heyday in the 15th century but has a precursor in Q about 1300.</a:t>
            </a:r>
            <a:endParaRPr lang="el-GR" dirty="0"/>
          </a:p>
        </p:txBody>
      </p:sp>
    </p:spTree>
    <p:extLst>
      <p:ext uri="{BB962C8B-B14F-4D97-AF65-F5344CB8AC3E}">
        <p14:creationId xmlns:p14="http://schemas.microsoft.com/office/powerpoint/2010/main" val="39144495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Αντικείμενο 8">
            <a:extLst>
              <a:ext uri="{FF2B5EF4-FFF2-40B4-BE49-F238E27FC236}">
                <a16:creationId xmlns:a16="http://schemas.microsoft.com/office/drawing/2014/main" id="{F8CFBCAB-57A0-1398-1E3E-920A795B4191}"/>
              </a:ext>
            </a:extLst>
          </p:cNvPr>
          <p:cNvGraphicFramePr>
            <a:graphicFrameLocks noChangeAspect="1"/>
          </p:cNvGraphicFramePr>
          <p:nvPr>
            <p:extLst>
              <p:ext uri="{D42A27DB-BD31-4B8C-83A1-F6EECF244321}">
                <p14:modId xmlns:p14="http://schemas.microsoft.com/office/powerpoint/2010/main" val="1947051752"/>
              </p:ext>
            </p:extLst>
          </p:nvPr>
        </p:nvGraphicFramePr>
        <p:xfrm>
          <a:off x="4381500" y="1366693"/>
          <a:ext cx="1714500" cy="2614613"/>
        </p:xfrm>
        <a:graphic>
          <a:graphicData uri="http://schemas.openxmlformats.org/presentationml/2006/ole">
            <mc:AlternateContent xmlns:mc="http://schemas.openxmlformats.org/markup-compatibility/2006">
              <mc:Choice xmlns:v="urn:schemas-microsoft-com:vml" Requires="v">
                <p:oleObj name="Acrobat Document" r:id="rId2" imgW="1714500" imgH="2614386" progId="Acrobat.Document.DC">
                  <p:embed/>
                </p:oleObj>
              </mc:Choice>
              <mc:Fallback>
                <p:oleObj name="Acrobat Document" r:id="rId2" imgW="1714500" imgH="2614386" progId="Acrobat.Document.DC">
                  <p:embed/>
                  <p:pic>
                    <p:nvPicPr>
                      <p:cNvPr id="9" name="Αντικείμενο 8">
                        <a:extLst>
                          <a:ext uri="{FF2B5EF4-FFF2-40B4-BE49-F238E27FC236}">
                            <a16:creationId xmlns:a16="http://schemas.microsoft.com/office/drawing/2014/main" id="{F8CFBCAB-57A0-1398-1E3E-920A795B4191}"/>
                          </a:ext>
                        </a:extLst>
                      </p:cNvPr>
                      <p:cNvPicPr/>
                      <p:nvPr/>
                    </p:nvPicPr>
                    <p:blipFill>
                      <a:blip r:embed="rId3"/>
                      <a:stretch>
                        <a:fillRect/>
                      </a:stretch>
                    </p:blipFill>
                    <p:spPr>
                      <a:xfrm>
                        <a:off x="4381500" y="1366693"/>
                        <a:ext cx="1714500" cy="2614613"/>
                      </a:xfrm>
                      <a:prstGeom prst="rect">
                        <a:avLst/>
                      </a:prstGeom>
                    </p:spPr>
                  </p:pic>
                </p:oleObj>
              </mc:Fallback>
            </mc:AlternateContent>
          </a:graphicData>
        </a:graphic>
      </p:graphicFrame>
    </p:spTree>
    <p:extLst>
      <p:ext uri="{BB962C8B-B14F-4D97-AF65-F5344CB8AC3E}">
        <p14:creationId xmlns:p14="http://schemas.microsoft.com/office/powerpoint/2010/main" val="1859835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6ADFCF-954D-F4E6-EE82-A87BA257FC34}"/>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A40A7BFF-9ED8-4B1A-F88C-26A510A3D0AF}"/>
              </a:ext>
            </a:extLst>
          </p:cNvPr>
          <p:cNvSpPr>
            <a:spLocks noGrp="1"/>
          </p:cNvSpPr>
          <p:nvPr>
            <p:ph sz="half" idx="1"/>
          </p:nvPr>
        </p:nvSpPr>
        <p:spPr/>
        <p:txBody>
          <a:bodyPr>
            <a:normAutofit fontScale="70000" lnSpcReduction="20000"/>
          </a:bodyPr>
          <a:lstStyle/>
          <a:p>
            <a:pPr marL="0" indent="0">
              <a:buNone/>
            </a:pPr>
            <a:r>
              <a:rPr lang="el-GR" dirty="0" err="1">
                <a:latin typeface="Arial" panose="020B0604020202020204" pitchFamily="34" charset="0"/>
                <a:cs typeface="Arial" panose="020B0604020202020204" pitchFamily="34" charset="0"/>
              </a:rPr>
              <a:t>ἦλθε</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δὲ</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νύκτ</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ἐπάγων</a:t>
            </a:r>
            <a:r>
              <a:rPr lang="el-GR" dirty="0">
                <a:latin typeface="Arial" panose="020B0604020202020204" pitchFamily="34" charset="0"/>
                <a:cs typeface="Arial" panose="020B0604020202020204" pitchFamily="34" charset="0"/>
              </a:rPr>
              <a:t> μέγας </a:t>
            </a:r>
            <a:r>
              <a:rPr lang="el-GR" dirty="0" err="1">
                <a:latin typeface="Arial" panose="020B0604020202020204" pitchFamily="34" charset="0"/>
                <a:cs typeface="Arial" panose="020B0604020202020204" pitchFamily="34" charset="0"/>
              </a:rPr>
              <a:t>Οὐρανός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ἀμφὶ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δὲ</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Γαίῃ</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ἱμείρων</a:t>
            </a:r>
            <a:r>
              <a:rPr lang="el-GR" dirty="0">
                <a:latin typeface="Arial" panose="020B0604020202020204" pitchFamily="34" charset="0"/>
                <a:cs typeface="Arial" panose="020B0604020202020204" pitchFamily="34" charset="0"/>
              </a:rPr>
              <a:t> φιλότητος </a:t>
            </a:r>
            <a:r>
              <a:rPr lang="el-GR" dirty="0" err="1">
                <a:latin typeface="Arial" panose="020B0604020202020204" pitchFamily="34" charset="0"/>
                <a:cs typeface="Arial" panose="020B0604020202020204" pitchFamily="34" charset="0"/>
              </a:rPr>
              <a:t>ἐπέσχετο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καί</a:t>
            </a:r>
            <a:r>
              <a:rPr lang="el-GR" dirty="0">
                <a:latin typeface="Arial" panose="020B0604020202020204" pitchFamily="34" charset="0"/>
                <a:cs typeface="Arial" panose="020B0604020202020204" pitchFamily="34" charset="0"/>
              </a:rPr>
              <a:t> ῥ᾽ </a:t>
            </a:r>
            <a:r>
              <a:rPr lang="el-GR" dirty="0" err="1">
                <a:latin typeface="Arial" panose="020B0604020202020204" pitchFamily="34" charset="0"/>
                <a:cs typeface="Arial" panose="020B0604020202020204" pitchFamily="34" charset="0"/>
              </a:rPr>
              <a:t>ἐτανύσθη</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πάντη</a:t>
            </a:r>
            <a:r>
              <a:rPr lang="el-GR" dirty="0">
                <a:latin typeface="Arial" panose="020B0604020202020204" pitchFamily="34" charset="0"/>
                <a:cs typeface="Arial" panose="020B0604020202020204" pitchFamily="34" charset="0"/>
              </a:rPr>
              <a:t>· ὃ δ᾽ </a:t>
            </a:r>
            <a:r>
              <a:rPr lang="el-GR" dirty="0" err="1">
                <a:latin typeface="Arial" panose="020B0604020202020204" pitchFamily="34" charset="0"/>
                <a:cs typeface="Arial" panose="020B0604020202020204" pitchFamily="34" charset="0"/>
              </a:rPr>
              <a:t>ἐκ</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λοχέοιο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πάις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ὠρέξατο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χειρὶ</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σκαιῇ</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δεξιτερῇ</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δὲ</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πελώριον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ἔλλαβεν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ἅρπην</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μακρὴν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καρχαρόδοντα</a:t>
            </a:r>
            <a:r>
              <a:rPr lang="el-GR" dirty="0">
                <a:latin typeface="Arial" panose="020B0604020202020204" pitchFamily="34" charset="0"/>
                <a:cs typeface="Arial" panose="020B0604020202020204" pitchFamily="34" charset="0"/>
              </a:rPr>
              <a:t>, φίλου δ᾽ </a:t>
            </a:r>
            <a:r>
              <a:rPr lang="el-GR" dirty="0" err="1">
                <a:latin typeface="Arial" panose="020B0604020202020204" pitchFamily="34" charset="0"/>
                <a:cs typeface="Arial" panose="020B0604020202020204" pitchFamily="34" charset="0"/>
              </a:rPr>
              <a:t>ἀπὸ</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μήδεα</a:t>
            </a:r>
            <a:r>
              <a:rPr lang="en-US" dirty="0">
                <a:latin typeface="Arial" panose="020B0604020202020204" pitchFamily="34" charset="0"/>
                <a:cs typeface="Arial" panose="020B0604020202020204" pitchFamily="34" charset="0"/>
              </a:rPr>
              <a:t> 180</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Πατρὸς</a:t>
            </a:r>
            <a:r>
              <a:rPr lang="en-US"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ἐσσυμένως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ἤμησε</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πάλιν</a:t>
            </a:r>
            <a:r>
              <a:rPr lang="el-GR" dirty="0">
                <a:latin typeface="Arial" panose="020B0604020202020204" pitchFamily="34" charset="0"/>
                <a:cs typeface="Arial" panose="020B0604020202020204" pitchFamily="34" charset="0"/>
              </a:rPr>
              <a:t> δ᾽ </a:t>
            </a:r>
            <a:r>
              <a:rPr lang="el-GR" dirty="0" err="1">
                <a:latin typeface="Arial" panose="020B0604020202020204" pitchFamily="34" charset="0"/>
                <a:cs typeface="Arial" panose="020B0604020202020204" pitchFamily="34" charset="0"/>
              </a:rPr>
              <a:t>ἔρριψε</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φέρεσθαι</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ἐξοπίσω</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τὰ</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μὲν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οὔ</a:t>
            </a:r>
            <a:r>
              <a:rPr lang="el-GR" dirty="0">
                <a:latin typeface="Arial" panose="020B0604020202020204" pitchFamily="34" charset="0"/>
                <a:cs typeface="Arial" panose="020B0604020202020204" pitchFamily="34" charset="0"/>
              </a:rPr>
              <a:t> τι </a:t>
            </a:r>
            <a:r>
              <a:rPr lang="el-GR" dirty="0" err="1">
                <a:latin typeface="Arial" panose="020B0604020202020204" pitchFamily="34" charset="0"/>
                <a:cs typeface="Arial" panose="020B0604020202020204" pitchFamily="34" charset="0"/>
              </a:rPr>
              <a:t>ἐτώσια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ἔκφυγε</a:t>
            </a:r>
            <a:r>
              <a:rPr lang="el-GR" dirty="0">
                <a:latin typeface="Arial" panose="020B0604020202020204" pitchFamily="34" charset="0"/>
                <a:cs typeface="Arial" panose="020B0604020202020204" pitchFamily="34" charset="0"/>
              </a:rPr>
              <a:t> χειρός·</a:t>
            </a:r>
          </a:p>
          <a:p>
            <a:pPr marL="0" indent="0">
              <a:buNone/>
            </a:pPr>
            <a:r>
              <a:rPr lang="el-GR" dirty="0" err="1">
                <a:latin typeface="Arial" panose="020B0604020202020204" pitchFamily="34" charset="0"/>
                <a:cs typeface="Arial" panose="020B0604020202020204" pitchFamily="34" charset="0"/>
              </a:rPr>
              <a:t>ὅσσαι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γὰρ</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ῥαθάμιγγες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ἀπέσσυθεν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αἱματόεσσαι</a:t>
            </a:r>
            <a:r>
              <a:rPr lang="el-GR" dirty="0">
                <a:latin typeface="Arial" panose="020B0604020202020204" pitchFamily="34" charset="0"/>
                <a:cs typeface="Arial" panose="020B0604020202020204" pitchFamily="34" charset="0"/>
              </a:rPr>
              <a:t>,</a:t>
            </a:r>
          </a:p>
          <a:p>
            <a:pPr marL="0" indent="0">
              <a:buNone/>
            </a:pPr>
            <a:r>
              <a:rPr lang="el-GR" dirty="0">
                <a:latin typeface="Arial" panose="020B0604020202020204" pitchFamily="34" charset="0"/>
                <a:cs typeface="Arial" panose="020B0604020202020204" pitchFamily="34" charset="0"/>
              </a:rPr>
              <a:t>πάσας </a:t>
            </a:r>
            <a:r>
              <a:rPr lang="el-GR" dirty="0" err="1">
                <a:latin typeface="Arial" panose="020B0604020202020204" pitchFamily="34" charset="0"/>
                <a:cs typeface="Arial" panose="020B0604020202020204" pitchFamily="34" charset="0"/>
              </a:rPr>
              <a:t>δέξατο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Γαῖα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περιπλομένων</a:t>
            </a:r>
            <a:r>
              <a:rPr lang="el-GR" dirty="0">
                <a:latin typeface="Arial" panose="020B0604020202020204" pitchFamily="34" charset="0"/>
                <a:cs typeface="Arial" panose="020B0604020202020204" pitchFamily="34" charset="0"/>
              </a:rPr>
              <a:t> δ᾽ </a:t>
            </a:r>
            <a:r>
              <a:rPr lang="el-GR" dirty="0" err="1">
                <a:latin typeface="Arial" panose="020B0604020202020204" pitchFamily="34" charset="0"/>
                <a:cs typeface="Arial" panose="020B0604020202020204" pitchFamily="34" charset="0"/>
              </a:rPr>
              <a:t>ἐνιαυτῶν</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γείνατ</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Ἐρινῦς</a:t>
            </a:r>
            <a:r>
              <a:rPr lang="el-GR" dirty="0">
                <a:latin typeface="Arial" panose="020B0604020202020204" pitchFamily="34" charset="0"/>
                <a:cs typeface="Arial" panose="020B0604020202020204" pitchFamily="34" charset="0"/>
              </a:rPr>
              <a:t> τε </a:t>
            </a:r>
            <a:r>
              <a:rPr lang="el-GR" dirty="0" err="1">
                <a:latin typeface="Arial" panose="020B0604020202020204" pitchFamily="34" charset="0"/>
                <a:cs typeface="Arial" panose="020B0604020202020204" pitchFamily="34" charset="0"/>
              </a:rPr>
              <a:t>κρατερὰς</a:t>
            </a:r>
            <a:r>
              <a:rPr lang="el-GR" dirty="0">
                <a:latin typeface="Arial" panose="020B0604020202020204" pitchFamily="34" charset="0"/>
                <a:cs typeface="Arial" panose="020B0604020202020204" pitchFamily="34" charset="0"/>
              </a:rPr>
              <a:t> μεγάλους τε Γίγαντας,</a:t>
            </a:r>
            <a:r>
              <a:rPr lang="en-US" dirty="0">
                <a:latin typeface="Arial" panose="020B0604020202020204" pitchFamily="34" charset="0"/>
                <a:cs typeface="Arial" panose="020B0604020202020204" pitchFamily="34" charset="0"/>
              </a:rPr>
              <a:t> 185</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τεύχεσι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λαμπομένους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δολίχ</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ἔγχεα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χερσὶν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ἔχοντας</a:t>
            </a:r>
            <a:r>
              <a:rPr lang="el-GR" dirty="0">
                <a:latin typeface="Arial" panose="020B0604020202020204" pitchFamily="34" charset="0"/>
                <a:cs typeface="Arial" panose="020B0604020202020204" pitchFamily="34" charset="0"/>
              </a:rPr>
              <a:t>,</a:t>
            </a:r>
          </a:p>
          <a:p>
            <a:pPr marL="0" indent="0">
              <a:buNone/>
            </a:pPr>
            <a:r>
              <a:rPr lang="el-GR" dirty="0" err="1">
                <a:latin typeface="Arial" panose="020B0604020202020204" pitchFamily="34" charset="0"/>
                <a:cs typeface="Arial" panose="020B0604020202020204" pitchFamily="34" charset="0"/>
              </a:rPr>
              <a:t>Νύμφας</a:t>
            </a:r>
            <a:r>
              <a:rPr lang="el-GR" dirty="0">
                <a:latin typeface="Arial" panose="020B0604020202020204" pitchFamily="34" charset="0"/>
                <a:cs typeface="Arial" panose="020B0604020202020204" pitchFamily="34" charset="0"/>
              </a:rPr>
              <a:t> θ᾽ </a:t>
            </a:r>
            <a:r>
              <a:rPr lang="el-GR" dirty="0" err="1">
                <a:latin typeface="Arial" panose="020B0604020202020204" pitchFamily="34" charset="0"/>
                <a:cs typeface="Arial" panose="020B0604020202020204" pitchFamily="34" charset="0"/>
              </a:rPr>
              <a:t>ἃς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Μελίας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καλέουσ</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ἐπ</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ἀπείρονα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γαῖαν</a:t>
            </a:r>
            <a:r>
              <a:rPr lang="el-GR" dirty="0">
                <a:latin typeface="Arial" panose="020B0604020202020204" pitchFamily="34" charset="0"/>
                <a:cs typeface="Arial" panose="020B0604020202020204" pitchFamily="34" charset="0"/>
              </a:rPr>
              <a:t>.</a:t>
            </a:r>
          </a:p>
        </p:txBody>
      </p:sp>
      <p:sp>
        <p:nvSpPr>
          <p:cNvPr id="4" name="Θέση περιεχομένου 3">
            <a:extLst>
              <a:ext uri="{FF2B5EF4-FFF2-40B4-BE49-F238E27FC236}">
                <a16:creationId xmlns:a16="http://schemas.microsoft.com/office/drawing/2014/main" id="{9FBDDAD9-E7E7-1A14-DDE1-3FEFB807F255}"/>
              </a:ext>
            </a:extLst>
          </p:cNvPr>
          <p:cNvSpPr>
            <a:spLocks noGrp="1"/>
          </p:cNvSpPr>
          <p:nvPr>
            <p:ph sz="half" idx="2"/>
          </p:nvPr>
        </p:nvSpPr>
        <p:spPr/>
        <p:txBody>
          <a:bodyPr>
            <a:noAutofit/>
          </a:bodyPr>
          <a:lstStyle/>
          <a:p>
            <a:pPr marL="0" indent="0">
              <a:buNone/>
            </a:pPr>
            <a:r>
              <a:rPr lang="en-US" sz="1600" dirty="0">
                <a:latin typeface="Arial" panose="020B0604020202020204" pitchFamily="34" charset="0"/>
                <a:cs typeface="Arial" panose="020B0604020202020204" pitchFamily="34" charset="0"/>
              </a:rPr>
              <a:t>And Heaven came, bringing on night and longing for love, and he lay about Earth spreading himself full upon her. Then the son from his ambush stretched forth his left hand and in his right took the great long sickle [180] with jagged teeth, and swiftly lopped off his own father's members and cast them away to fall behind him. And not vainly did they fall from his hand; for all the bloody drops that gushed forth Earth received, and as the seasons moved round [185] she bore the strong Erinyes and the great Giants with gleaming </a:t>
            </a:r>
            <a:r>
              <a:rPr lang="en-US" sz="1600" dirty="0" err="1">
                <a:latin typeface="Arial" panose="020B0604020202020204" pitchFamily="34" charset="0"/>
                <a:cs typeface="Arial" panose="020B0604020202020204" pitchFamily="34" charset="0"/>
              </a:rPr>
              <a:t>armour</a:t>
            </a:r>
            <a:r>
              <a:rPr lang="en-US" sz="1600" dirty="0">
                <a:latin typeface="Arial" panose="020B0604020202020204" pitchFamily="34" charset="0"/>
                <a:cs typeface="Arial" panose="020B0604020202020204" pitchFamily="34" charset="0"/>
              </a:rPr>
              <a:t>, holding long spears in their hands and the Nymphs whom they call </a:t>
            </a:r>
            <a:r>
              <a:rPr lang="en-US" sz="1600" dirty="0" err="1">
                <a:latin typeface="Arial" panose="020B0604020202020204" pitchFamily="34" charset="0"/>
                <a:cs typeface="Arial" panose="020B0604020202020204" pitchFamily="34" charset="0"/>
              </a:rPr>
              <a:t>Meliae</a:t>
            </a:r>
            <a:r>
              <a:rPr lang="en-US" sz="1600" dirty="0">
                <a:latin typeface="Arial" panose="020B0604020202020204" pitchFamily="34" charset="0"/>
                <a:cs typeface="Arial" panose="020B0604020202020204" pitchFamily="34" charset="0"/>
              </a:rPr>
              <a:t> all over the boundless earth. </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6944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9E5D56-A923-5964-1E60-BF7F183D406D}"/>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C0206D0F-47E5-FE78-5AC3-5ABF63E4AF35}"/>
              </a:ext>
            </a:extLst>
          </p:cNvPr>
          <p:cNvSpPr>
            <a:spLocks noGrp="1"/>
          </p:cNvSpPr>
          <p:nvPr>
            <p:ph sz="half" idx="1"/>
          </p:nvPr>
        </p:nvSpPr>
        <p:spPr/>
        <p:txBody>
          <a:bodyPr>
            <a:normAutofit fontScale="62500" lnSpcReduction="20000"/>
          </a:bodyPr>
          <a:lstStyle/>
          <a:p>
            <a:pPr marL="0" indent="0">
              <a:buNone/>
            </a:pPr>
            <a:r>
              <a:rPr lang="el-GR" dirty="0" err="1">
                <a:latin typeface="Arial" panose="020B0604020202020204" pitchFamily="34" charset="0"/>
                <a:cs typeface="Arial" panose="020B0604020202020204" pitchFamily="34" charset="0"/>
              </a:rPr>
              <a:t>μήδεα</a:t>
            </a:r>
            <a:r>
              <a:rPr lang="el-GR" dirty="0">
                <a:latin typeface="Arial" panose="020B0604020202020204" pitchFamily="34" charset="0"/>
                <a:cs typeface="Arial" panose="020B0604020202020204" pitchFamily="34" charset="0"/>
              </a:rPr>
              <a:t> δ᾽ </a:t>
            </a:r>
            <a:r>
              <a:rPr lang="el-GR" dirty="0" err="1">
                <a:latin typeface="Arial" panose="020B0604020202020204" pitchFamily="34" charset="0"/>
                <a:cs typeface="Arial" panose="020B0604020202020204" pitchFamily="34" charset="0"/>
              </a:rPr>
              <a:t>ὡς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τὸ</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πρῶτον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ἀποτμήξας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ἀδάμαντι</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κάββαλ</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ἀπ</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ἠπείροιο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πολυκλύστῳ</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ἐνὶ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πόντῳ</a:t>
            </a:r>
            <a:r>
              <a:rPr lang="el-GR" dirty="0">
                <a:latin typeface="Arial" panose="020B0604020202020204" pitchFamily="34" charset="0"/>
                <a:cs typeface="Arial" panose="020B0604020202020204" pitchFamily="34" charset="0"/>
              </a:rPr>
              <a:t>,</a:t>
            </a:r>
          </a:p>
          <a:p>
            <a:pPr marL="0" indent="0">
              <a:buNone/>
            </a:pPr>
            <a:r>
              <a:rPr lang="el-GR" dirty="0" err="1">
                <a:latin typeface="Arial" panose="020B0604020202020204" pitchFamily="34" charset="0"/>
                <a:cs typeface="Arial" panose="020B0604020202020204" pitchFamily="34" charset="0"/>
              </a:rPr>
              <a:t>ὣς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φέρετ</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ἂμ</a:t>
            </a:r>
            <a:r>
              <a:rPr lang="el-GR" dirty="0">
                <a:latin typeface="Arial" panose="020B0604020202020204" pitchFamily="34" charset="0"/>
                <a:cs typeface="Arial" panose="020B0604020202020204" pitchFamily="34" charset="0"/>
              </a:rPr>
              <a:t> πέλαγος </a:t>
            </a:r>
            <a:r>
              <a:rPr lang="el-GR" dirty="0" err="1">
                <a:latin typeface="Arial" panose="020B0604020202020204" pitchFamily="34" charset="0"/>
                <a:cs typeface="Arial" panose="020B0604020202020204" pitchFamily="34" charset="0"/>
              </a:rPr>
              <a:t>πουλὺν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χρόνον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ἀμφὶ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δὲ</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λευκὸς</a:t>
            </a:r>
            <a:r>
              <a:rPr lang="en-US" dirty="0">
                <a:latin typeface="Arial" panose="020B0604020202020204" pitchFamily="34" charset="0"/>
                <a:cs typeface="Arial" panose="020B0604020202020204" pitchFamily="34" charset="0"/>
              </a:rPr>
              <a:t> 190</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ἀφρὸς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ἀπ</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ἀθανάτου</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χροὸς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ὤρνυτο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τῷ</a:t>
            </a:r>
            <a:r>
              <a:rPr lang="el-GR" dirty="0">
                <a:latin typeface="Arial" panose="020B0604020202020204" pitchFamily="34" charset="0"/>
                <a:cs typeface="Arial" panose="020B0604020202020204" pitchFamily="34" charset="0"/>
              </a:rPr>
              <a:t> δ᾽ </a:t>
            </a:r>
            <a:r>
              <a:rPr lang="el-GR" dirty="0" err="1">
                <a:latin typeface="Arial" panose="020B0604020202020204" pitchFamily="34" charset="0"/>
                <a:cs typeface="Arial" panose="020B0604020202020204" pitchFamily="34" charset="0"/>
              </a:rPr>
              <a:t>ἔνι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κούρη</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ἐθρέφθη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πρῶτον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δὲ</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Κυθήροισιν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ζαθέοισιν</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ἔπλητ</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ἔνθεν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ἔπειτα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περίρρυτον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ἵκετο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Κύπρον</a:t>
            </a:r>
            <a:r>
              <a:rPr lang="el-GR" dirty="0">
                <a:latin typeface="Arial" panose="020B0604020202020204" pitchFamily="34" charset="0"/>
                <a:cs typeface="Arial" panose="020B0604020202020204" pitchFamily="34" charset="0"/>
              </a:rPr>
              <a:t>.</a:t>
            </a:r>
          </a:p>
          <a:p>
            <a:pPr marL="0" indent="0">
              <a:buNone/>
            </a:pPr>
            <a:r>
              <a:rPr lang="el-GR" dirty="0" err="1">
                <a:latin typeface="Arial" panose="020B0604020202020204" pitchFamily="34" charset="0"/>
                <a:cs typeface="Arial" panose="020B0604020202020204" pitchFamily="34" charset="0"/>
              </a:rPr>
              <a:t>ἐκ</a:t>
            </a:r>
            <a:r>
              <a:rPr lang="el-GR" dirty="0">
                <a:latin typeface="Arial" panose="020B0604020202020204" pitchFamily="34" charset="0"/>
                <a:cs typeface="Arial" panose="020B0604020202020204" pitchFamily="34" charset="0"/>
              </a:rPr>
              <a:t> δ᾽ </a:t>
            </a:r>
            <a:r>
              <a:rPr lang="el-GR" dirty="0" err="1">
                <a:latin typeface="Arial" panose="020B0604020202020204" pitchFamily="34" charset="0"/>
                <a:cs typeface="Arial" panose="020B0604020202020204" pitchFamily="34" charset="0"/>
              </a:rPr>
              <a:t>ἔβη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αἰδοίη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καλὴ</a:t>
            </a:r>
            <a:r>
              <a:rPr lang="el-GR" dirty="0">
                <a:latin typeface="Arial" panose="020B0604020202020204" pitchFamily="34" charset="0"/>
                <a:cs typeface="Arial" panose="020B0604020202020204" pitchFamily="34" charset="0"/>
              </a:rPr>
              <a:t> θεός, </a:t>
            </a:r>
            <a:r>
              <a:rPr lang="el-GR" dirty="0" err="1">
                <a:latin typeface="Arial" panose="020B0604020202020204" pitchFamily="34" charset="0"/>
                <a:cs typeface="Arial" panose="020B0604020202020204" pitchFamily="34" charset="0"/>
              </a:rPr>
              <a:t>ἀμφὶ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δὲ</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ποίη</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ποσσὶν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ὕπο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ῥαδινοῖσιν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ἀέξετο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τὴν</a:t>
            </a:r>
            <a:r>
              <a:rPr lang="el-GR" dirty="0">
                <a:latin typeface="Arial" panose="020B0604020202020204" pitchFamily="34" charset="0"/>
                <a:cs typeface="Arial" panose="020B0604020202020204" pitchFamily="34" charset="0"/>
              </a:rPr>
              <a:t> δ᾽ </a:t>
            </a:r>
            <a:r>
              <a:rPr lang="el-GR" dirty="0" err="1">
                <a:latin typeface="Arial" panose="020B0604020202020204" pitchFamily="34" charset="0"/>
                <a:cs typeface="Arial" panose="020B0604020202020204" pitchFamily="34" charset="0"/>
              </a:rPr>
              <a:t>Ἀφροδίτην</a:t>
            </a:r>
            <a:r>
              <a:rPr lang="en-US" dirty="0">
                <a:latin typeface="Arial" panose="020B0604020202020204" pitchFamily="34" charset="0"/>
                <a:cs typeface="Arial" panose="020B0604020202020204" pitchFamily="34" charset="0"/>
              </a:rPr>
              <a:t> 195</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ἀφρογενέα</a:t>
            </a:r>
            <a:r>
              <a:rPr lang="el-GR" dirty="0">
                <a:latin typeface="Arial" panose="020B0604020202020204" pitchFamily="34" charset="0"/>
                <a:cs typeface="Arial" panose="020B0604020202020204" pitchFamily="34" charset="0"/>
              </a:rPr>
              <a:t> τε </a:t>
            </a:r>
            <a:r>
              <a:rPr lang="el-GR" dirty="0" err="1">
                <a:latin typeface="Arial" panose="020B0604020202020204" pitchFamily="34" charset="0"/>
                <a:cs typeface="Arial" panose="020B0604020202020204" pitchFamily="34" charset="0"/>
              </a:rPr>
              <a:t>θεὰν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ἐυστέφανον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Κυθέρειαν</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κικλῄσκουσι</a:t>
            </a:r>
            <a:r>
              <a:rPr lang="el-GR" dirty="0">
                <a:latin typeface="Arial" panose="020B0604020202020204" pitchFamily="34" charset="0"/>
                <a:cs typeface="Arial" panose="020B0604020202020204" pitchFamily="34" charset="0"/>
              </a:rPr>
              <a:t> θεοί τε </a:t>
            </a:r>
            <a:r>
              <a:rPr lang="el-GR" dirty="0" err="1">
                <a:latin typeface="Arial" panose="020B0604020202020204" pitchFamily="34" charset="0"/>
                <a:cs typeface="Arial" panose="020B0604020202020204" pitchFamily="34" charset="0"/>
              </a:rPr>
              <a:t>καὶ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ἀνέρες</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οὕνεκ</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ἀφρῷ</a:t>
            </a:r>
            <a:endParaRPr lang="el-GR" dirty="0">
              <a:latin typeface="Arial" panose="020B0604020202020204" pitchFamily="34" charset="0"/>
              <a:cs typeface="Arial" panose="020B0604020202020204" pitchFamily="34" charset="0"/>
            </a:endParaRPr>
          </a:p>
          <a:p>
            <a:pPr marL="0" indent="0">
              <a:buNone/>
            </a:pPr>
            <a:r>
              <a:rPr lang="el-GR" dirty="0" err="1">
                <a:latin typeface="Arial" panose="020B0604020202020204" pitchFamily="34" charset="0"/>
                <a:cs typeface="Arial" panose="020B0604020202020204" pitchFamily="34" charset="0"/>
              </a:rPr>
              <a:t>θρέφθη</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ἀτὰρ</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Κυθέρειαν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ὅτι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προσέκυρσε</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Κυθήροις</a:t>
            </a:r>
            <a:r>
              <a:rPr lang="el-GR" dirty="0">
                <a:latin typeface="Arial" panose="020B0604020202020204" pitchFamily="34" charset="0"/>
                <a:cs typeface="Arial" panose="020B0604020202020204" pitchFamily="34" charset="0"/>
              </a:rPr>
              <a:t>·</a:t>
            </a:r>
          </a:p>
          <a:p>
            <a:pPr marL="0" indent="0">
              <a:buNone/>
            </a:pPr>
            <a:r>
              <a:rPr lang="el-GR" dirty="0" err="1">
                <a:latin typeface="Arial" panose="020B0604020202020204" pitchFamily="34" charset="0"/>
                <a:cs typeface="Arial" panose="020B0604020202020204" pitchFamily="34" charset="0"/>
              </a:rPr>
              <a:t>Κυπρογενέα</a:t>
            </a:r>
            <a:r>
              <a:rPr lang="el-GR" dirty="0">
                <a:latin typeface="Arial" panose="020B0604020202020204" pitchFamily="34" charset="0"/>
                <a:cs typeface="Arial" panose="020B0604020202020204" pitchFamily="34" charset="0"/>
              </a:rPr>
              <a:t> δ᾽, </a:t>
            </a:r>
            <a:r>
              <a:rPr lang="el-GR" dirty="0" err="1">
                <a:latin typeface="Arial" panose="020B0604020202020204" pitchFamily="34" charset="0"/>
                <a:cs typeface="Arial" panose="020B0604020202020204" pitchFamily="34" charset="0"/>
              </a:rPr>
              <a:t>ὅτι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γέντο</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πολυκλύστῳ</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ἐνὶ</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Κύπρῳ</a:t>
            </a:r>
            <a:r>
              <a:rPr lang="el-GR" dirty="0">
                <a:latin typeface="Arial" panose="020B0604020202020204" pitchFamily="34" charset="0"/>
                <a:cs typeface="Arial" panose="020B0604020202020204" pitchFamily="34" charset="0"/>
              </a:rPr>
              <a:t>·</a:t>
            </a:r>
          </a:p>
          <a:p>
            <a:pPr marL="0" indent="0">
              <a:buNone/>
            </a:pPr>
            <a:r>
              <a:rPr lang="el-GR" dirty="0" err="1">
                <a:latin typeface="Arial" panose="020B0604020202020204" pitchFamily="34" charset="0"/>
                <a:cs typeface="Arial" panose="020B0604020202020204" pitchFamily="34" charset="0"/>
              </a:rPr>
              <a:t>ἠδὲ</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φιλομμηδέα</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ὅτι</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μηδέων</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ἐξεφαάνθη</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200</a:t>
            </a:r>
            <a:endParaRPr lang="el-GR" dirty="0">
              <a:latin typeface="Arial" panose="020B0604020202020204" pitchFamily="34" charset="0"/>
              <a:cs typeface="Arial" panose="020B0604020202020204" pitchFamily="34" charset="0"/>
            </a:endParaRPr>
          </a:p>
        </p:txBody>
      </p:sp>
      <p:sp>
        <p:nvSpPr>
          <p:cNvPr id="4" name="Θέση περιεχομένου 3">
            <a:extLst>
              <a:ext uri="{FF2B5EF4-FFF2-40B4-BE49-F238E27FC236}">
                <a16:creationId xmlns:a16="http://schemas.microsoft.com/office/drawing/2014/main" id="{64D4FC83-B00A-2742-C3F1-14DD709FDC21}"/>
              </a:ext>
            </a:extLst>
          </p:cNvPr>
          <p:cNvSpPr>
            <a:spLocks noGrp="1"/>
          </p:cNvSpPr>
          <p:nvPr>
            <p:ph sz="half" idx="2"/>
          </p:nvPr>
        </p:nvSpPr>
        <p:spPr>
          <a:xfrm>
            <a:off x="7190747" y="2126222"/>
            <a:ext cx="4313864" cy="4529502"/>
          </a:xfrm>
        </p:spPr>
        <p:txBody>
          <a:bodyPr>
            <a:noAutofit/>
          </a:bodyPr>
          <a:lstStyle/>
          <a:p>
            <a:pPr marL="0" indent="0">
              <a:buNone/>
            </a:pPr>
            <a:r>
              <a:rPr lang="en-US" sz="1600" dirty="0">
                <a:latin typeface="Arial" panose="020B0604020202020204" pitchFamily="34" charset="0"/>
                <a:cs typeface="Arial" panose="020B0604020202020204" pitchFamily="34" charset="0"/>
              </a:rPr>
              <a:t>And so soon as he had cut off the members with flint and cast them from the land into the surging sea, [190] they were swept away over the main a long time: and a white foam spread around them from the immortal flesh, and in it there grew a maiden. First she drew near holy Cythera, and from there, afterwards, she came to sea-girt Cyprus, and came forth an awful and lovely goddess, and grass [195] grew up about her beneath her shapely feet. Her gods and men call Aphrodite, and the foam-born goddess and rich-crowned Cytherea, because she grew amid the foam, and Cytherea because she reached Cythera, and </a:t>
            </a:r>
            <a:r>
              <a:rPr lang="en-US" sz="1600" dirty="0" err="1">
                <a:latin typeface="Arial" panose="020B0604020202020204" pitchFamily="34" charset="0"/>
                <a:cs typeface="Arial" panose="020B0604020202020204" pitchFamily="34" charset="0"/>
              </a:rPr>
              <a:t>Cyprogenes</a:t>
            </a:r>
            <a:r>
              <a:rPr lang="en-US" sz="1600" dirty="0">
                <a:latin typeface="Arial" panose="020B0604020202020204" pitchFamily="34" charset="0"/>
                <a:cs typeface="Arial" panose="020B0604020202020204" pitchFamily="34" charset="0"/>
              </a:rPr>
              <a:t> because she was born in billowy Cyprus, [200] and </a:t>
            </a:r>
            <a:r>
              <a:rPr lang="en-US" sz="1600" dirty="0" err="1">
                <a:latin typeface="Arial" panose="020B0604020202020204" pitchFamily="34" charset="0"/>
                <a:cs typeface="Arial" panose="020B0604020202020204" pitchFamily="34" charset="0"/>
              </a:rPr>
              <a:t>Philommedes</a:t>
            </a:r>
            <a:r>
              <a:rPr lang="en-US" sz="1600" dirty="0">
                <a:latin typeface="Arial" panose="020B0604020202020204" pitchFamily="34" charset="0"/>
                <a:cs typeface="Arial" panose="020B0604020202020204" pitchFamily="34" charset="0"/>
              </a:rPr>
              <a:t> because she sprang from the members. </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4918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DA84E8-464A-F6DE-BC99-E3E15EE36DA9}"/>
              </a:ext>
            </a:extLst>
          </p:cNvPr>
          <p:cNvSpPr>
            <a:spLocks noGrp="1"/>
          </p:cNvSpPr>
          <p:nvPr>
            <p:ph type="title"/>
          </p:nvPr>
        </p:nvSpPr>
        <p:spPr/>
        <p:txBody>
          <a:bodyPr/>
          <a:lstStyle/>
          <a:p>
            <a:r>
              <a:rPr lang="en-US" dirty="0"/>
              <a:t>How to read an apparatus criticus? = Practical Instructions</a:t>
            </a:r>
            <a:endParaRPr lang="el-GR" dirty="0"/>
          </a:p>
        </p:txBody>
      </p:sp>
      <p:sp>
        <p:nvSpPr>
          <p:cNvPr id="4" name="Θέση περιεχομένου 3">
            <a:extLst>
              <a:ext uri="{FF2B5EF4-FFF2-40B4-BE49-F238E27FC236}">
                <a16:creationId xmlns:a16="http://schemas.microsoft.com/office/drawing/2014/main" id="{08C3F066-C192-6940-9539-7D6EF8FE8AA5}"/>
              </a:ext>
            </a:extLst>
          </p:cNvPr>
          <p:cNvSpPr>
            <a:spLocks noGrp="1"/>
          </p:cNvSpPr>
          <p:nvPr>
            <p:ph sz="half" idx="1"/>
          </p:nvPr>
        </p:nvSpPr>
        <p:spPr/>
        <p:txBody>
          <a:bodyPr>
            <a:normAutofit fontScale="92500" lnSpcReduction="20000"/>
          </a:bodyPr>
          <a:lstStyle/>
          <a:p>
            <a:r>
              <a:rPr lang="en-US" dirty="0"/>
              <a:t>176 </a:t>
            </a:r>
            <a:r>
              <a:rPr lang="el-GR" dirty="0" err="1"/>
              <a:t>γαίην</a:t>
            </a:r>
            <a:r>
              <a:rPr lang="en-US" dirty="0"/>
              <a:t> Vat. 1948</a:t>
            </a:r>
          </a:p>
          <a:p>
            <a:r>
              <a:rPr lang="en-US" dirty="0"/>
              <a:t>An accusative would be possible, but the correct form would </a:t>
            </a:r>
            <a:r>
              <a:rPr lang="el-GR" dirty="0" err="1"/>
              <a:t>γαῖαν</a:t>
            </a:r>
            <a:r>
              <a:rPr lang="en-US" dirty="0"/>
              <a:t>, and a single member of the c family is most unlikely to</a:t>
            </a:r>
            <a:r>
              <a:rPr lang="el-GR" dirty="0"/>
              <a:t> </a:t>
            </a:r>
            <a:r>
              <a:rPr lang="en-US" dirty="0"/>
              <a:t>preserve a true reading by itself.</a:t>
            </a:r>
          </a:p>
          <a:p>
            <a:r>
              <a:rPr lang="en-US" dirty="0"/>
              <a:t>177 (</a:t>
            </a:r>
            <a:r>
              <a:rPr lang="en-US" dirty="0" err="1"/>
              <a:t>i</a:t>
            </a:r>
            <a:r>
              <a:rPr lang="en-US" dirty="0"/>
              <a:t>) </a:t>
            </a:r>
            <a:r>
              <a:rPr lang="el-GR" dirty="0" err="1"/>
              <a:t>ἱμείρω</a:t>
            </a:r>
            <a:r>
              <a:rPr lang="en-US" dirty="0"/>
              <a:t> Arundel 522 : </a:t>
            </a:r>
            <a:r>
              <a:rPr lang="el-GR" dirty="0" err="1"/>
              <a:t>ἱμέρων</a:t>
            </a:r>
            <a:r>
              <a:rPr lang="el-GR" dirty="0"/>
              <a:t> </a:t>
            </a:r>
            <a:r>
              <a:rPr lang="en-US" dirty="0"/>
              <a:t>u (</a:t>
            </a:r>
            <a:r>
              <a:rPr lang="el-GR" dirty="0" err="1"/>
              <a:t>εἰ</a:t>
            </a:r>
            <a:r>
              <a:rPr lang="el-GR" dirty="0"/>
              <a:t> </a:t>
            </a:r>
            <a:r>
              <a:rPr lang="en-US" dirty="0" err="1"/>
              <a:t>superscr</a:t>
            </a:r>
            <a:r>
              <a:rPr lang="en-US" dirty="0"/>
              <a:t>. U</a:t>
            </a:r>
            <a:r>
              <a:rPr lang="en-US" baseline="30000" dirty="0"/>
              <a:t>2</a:t>
            </a:r>
            <a:r>
              <a:rPr lang="en-US" dirty="0"/>
              <a:t>)</a:t>
            </a:r>
            <a:r>
              <a:rPr lang="el-GR" dirty="0"/>
              <a:t>. </a:t>
            </a:r>
            <a:r>
              <a:rPr lang="en-US" dirty="0"/>
              <a:t>The variants are restricted to the r family, and seem to be</a:t>
            </a:r>
            <a:r>
              <a:rPr lang="el-GR" dirty="0"/>
              <a:t> </a:t>
            </a:r>
            <a:r>
              <a:rPr lang="en-US" dirty="0"/>
              <a:t>independent of each other. Neither has an obvious explanation;</a:t>
            </a:r>
            <a:r>
              <a:rPr lang="el-GR" dirty="0"/>
              <a:t> </a:t>
            </a:r>
            <a:r>
              <a:rPr lang="en-US" dirty="0"/>
              <a:t>possibly the scribe who wrote </a:t>
            </a:r>
            <a:r>
              <a:rPr lang="el-GR" dirty="0" err="1"/>
              <a:t>ἱμείρω</a:t>
            </a:r>
            <a:r>
              <a:rPr lang="en-US" dirty="0"/>
              <a:t>, seeing the words 'longing</a:t>
            </a:r>
            <a:r>
              <a:rPr lang="el-GR" dirty="0"/>
              <a:t> </a:t>
            </a:r>
            <a:r>
              <a:rPr lang="en-US" dirty="0"/>
              <a:t>for sex', at once thought of his own longing.</a:t>
            </a:r>
            <a:endParaRPr lang="el-GR" dirty="0"/>
          </a:p>
        </p:txBody>
      </p:sp>
      <p:sp>
        <p:nvSpPr>
          <p:cNvPr id="5" name="Θέση περιεχομένου 4">
            <a:extLst>
              <a:ext uri="{FF2B5EF4-FFF2-40B4-BE49-F238E27FC236}">
                <a16:creationId xmlns:a16="http://schemas.microsoft.com/office/drawing/2014/main" id="{619F7B8B-0CCF-8ECE-7A8B-62372CEC3C1C}"/>
              </a:ext>
            </a:extLst>
          </p:cNvPr>
          <p:cNvSpPr>
            <a:spLocks noGrp="1"/>
          </p:cNvSpPr>
          <p:nvPr>
            <p:ph sz="half" idx="2"/>
          </p:nvPr>
        </p:nvSpPr>
        <p:spPr/>
        <p:txBody>
          <a:bodyPr>
            <a:normAutofit fontScale="92500" lnSpcReduction="20000"/>
          </a:bodyPr>
          <a:lstStyle/>
          <a:p>
            <a:r>
              <a:rPr lang="en-US" dirty="0"/>
              <a:t>ii) </a:t>
            </a:r>
            <a:r>
              <a:rPr lang="el-GR" dirty="0" err="1"/>
              <a:t>ἐτανύσθη</a:t>
            </a:r>
            <a:r>
              <a:rPr lang="en-US" dirty="0"/>
              <a:t> : </a:t>
            </a:r>
            <a:r>
              <a:rPr lang="el-GR" dirty="0" err="1"/>
              <a:t>ἐπανίσθη</a:t>
            </a:r>
            <a:r>
              <a:rPr lang="en-US" dirty="0"/>
              <a:t> Vat. 1948</a:t>
            </a:r>
          </a:p>
          <a:p>
            <a:r>
              <a:rPr lang="en-US" dirty="0"/>
              <a:t>The scribe was unfamiliar with the poetic word</a:t>
            </a:r>
            <a:r>
              <a:rPr lang="el-GR" dirty="0"/>
              <a:t> </a:t>
            </a:r>
            <a:r>
              <a:rPr lang="el-GR" dirty="0" err="1"/>
              <a:t>ἐπάν</a:t>
            </a:r>
            <a:r>
              <a:rPr lang="el-GR" dirty="0"/>
              <a:t>-</a:t>
            </a:r>
            <a:r>
              <a:rPr lang="en-US" dirty="0"/>
              <a:t> may be</a:t>
            </a:r>
            <a:r>
              <a:rPr lang="el-GR" dirty="0"/>
              <a:t> </a:t>
            </a:r>
            <a:r>
              <a:rPr lang="en-US" dirty="0"/>
              <a:t>an echo of </a:t>
            </a:r>
            <a:r>
              <a:rPr lang="el-GR" dirty="0" err="1"/>
              <a:t>ἐπ-έσχετο</a:t>
            </a:r>
            <a:r>
              <a:rPr lang="en-US" dirty="0"/>
              <a:t> or an anticipation of </a:t>
            </a:r>
            <a:r>
              <a:rPr lang="el-GR" dirty="0" err="1"/>
              <a:t>παντῆι</a:t>
            </a:r>
            <a:r>
              <a:rPr lang="en-US" dirty="0"/>
              <a:t>, or, if the exemplar</a:t>
            </a:r>
            <a:r>
              <a:rPr lang="el-GR" dirty="0"/>
              <a:t> </a:t>
            </a:r>
            <a:r>
              <a:rPr lang="en-US" dirty="0"/>
              <a:t>was written in two columns, it may come from </a:t>
            </a:r>
            <a:r>
              <a:rPr lang="el-GR" dirty="0"/>
              <a:t>πάντα</a:t>
            </a:r>
            <a:r>
              <a:rPr lang="en-US" dirty="0"/>
              <a:t> at the end</a:t>
            </a:r>
            <a:r>
              <a:rPr lang="el-GR" dirty="0"/>
              <a:t> </a:t>
            </a:r>
            <a:r>
              <a:rPr lang="en-US" dirty="0"/>
              <a:t>of 175, which would have appeared immediately above. </a:t>
            </a:r>
            <a:r>
              <a:rPr lang="el-GR" dirty="0"/>
              <a:t>–</a:t>
            </a:r>
            <a:r>
              <a:rPr lang="el-GR" dirty="0" err="1"/>
              <a:t>ίσθη</a:t>
            </a:r>
            <a:r>
              <a:rPr lang="el-GR" dirty="0"/>
              <a:t> </a:t>
            </a:r>
            <a:r>
              <a:rPr lang="en-US" dirty="0"/>
              <a:t>represents the substitution of a phonetically equivalent but commoner</a:t>
            </a:r>
            <a:r>
              <a:rPr lang="el-GR" dirty="0"/>
              <a:t> </a:t>
            </a:r>
            <a:r>
              <a:rPr lang="en-US" dirty="0"/>
              <a:t>ending, as if from a verb in </a:t>
            </a:r>
            <a:r>
              <a:rPr lang="el-GR" dirty="0"/>
              <a:t>-</a:t>
            </a:r>
            <a:r>
              <a:rPr lang="el-GR" dirty="0" err="1"/>
              <a:t>ίζω</a:t>
            </a:r>
            <a:r>
              <a:rPr lang="en-US" dirty="0"/>
              <a:t>.</a:t>
            </a:r>
            <a:endParaRPr lang="el-GR" dirty="0"/>
          </a:p>
          <a:p>
            <a:endParaRPr lang="el-GR" dirty="0"/>
          </a:p>
        </p:txBody>
      </p:sp>
    </p:spTree>
    <p:extLst>
      <p:ext uri="{BB962C8B-B14F-4D97-AF65-F5344CB8AC3E}">
        <p14:creationId xmlns:p14="http://schemas.microsoft.com/office/powerpoint/2010/main" val="3634411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77D622-434D-2D7E-5CF1-E11C6E601049}"/>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DC08496A-BB3F-61DA-903F-BE069726DF57}"/>
              </a:ext>
            </a:extLst>
          </p:cNvPr>
          <p:cNvSpPr>
            <a:spLocks noGrp="1"/>
          </p:cNvSpPr>
          <p:nvPr>
            <p:ph sz="half" idx="1"/>
          </p:nvPr>
        </p:nvSpPr>
        <p:spPr/>
        <p:txBody>
          <a:bodyPr>
            <a:normAutofit/>
          </a:bodyPr>
          <a:lstStyle/>
          <a:p>
            <a:r>
              <a:rPr lang="en-US" dirty="0"/>
              <a:t>178 (</a:t>
            </a:r>
            <a:r>
              <a:rPr lang="en-US" dirty="0" err="1"/>
              <a:t>i</a:t>
            </a:r>
            <a:r>
              <a:rPr lang="en-US" dirty="0"/>
              <a:t>) </a:t>
            </a:r>
            <a:r>
              <a:rPr lang="el-GR" dirty="0" err="1"/>
              <a:t>λοχέοιο</a:t>
            </a:r>
            <a:r>
              <a:rPr lang="en-US" dirty="0"/>
              <a:t> </a:t>
            </a:r>
            <a:r>
              <a:rPr lang="en-US" dirty="0" err="1"/>
              <a:t>KLSTr</a:t>
            </a:r>
            <a:r>
              <a:rPr lang="en-US" dirty="0"/>
              <a:t> Par. 2772 Laur. 31,32, </a:t>
            </a:r>
            <a:r>
              <a:rPr lang="en-US" dirty="0" err="1"/>
              <a:t>yp</a:t>
            </a:r>
            <a:r>
              <a:rPr lang="en-US" dirty="0"/>
              <a:t>. Z2 </a:t>
            </a:r>
            <a:r>
              <a:rPr lang="en-US" dirty="0" err="1"/>
              <a:t>schol</a:t>
            </a:r>
            <a:r>
              <a:rPr lang="en-US" dirty="0"/>
              <a:t>.</a:t>
            </a:r>
            <a:r>
              <a:rPr lang="el-GR" dirty="0"/>
              <a:t> </a:t>
            </a:r>
            <a:r>
              <a:rPr lang="en-US" dirty="0"/>
              <a:t>Et. Gen.: </a:t>
            </a:r>
            <a:r>
              <a:rPr lang="el-GR" dirty="0" err="1"/>
              <a:t>λοχεοῖο</a:t>
            </a:r>
            <a:r>
              <a:rPr lang="en-US" dirty="0"/>
              <a:t> Mosq. 469 (</a:t>
            </a:r>
            <a:r>
              <a:rPr lang="el-GR" dirty="0" err="1"/>
              <a:t>χε</a:t>
            </a:r>
            <a:r>
              <a:rPr lang="en-US" dirty="0"/>
              <a:t> in rase ?), Aristonicus: </a:t>
            </a:r>
            <a:r>
              <a:rPr lang="el-GR" dirty="0" err="1"/>
              <a:t>λεχέοιο</a:t>
            </a:r>
            <a:r>
              <a:rPr lang="el-GR" dirty="0"/>
              <a:t> </a:t>
            </a:r>
            <a:r>
              <a:rPr lang="en-US" dirty="0"/>
              <a:t>Q : </a:t>
            </a:r>
            <a:r>
              <a:rPr lang="el-GR" dirty="0" err="1"/>
              <a:t>λόχοιο</a:t>
            </a:r>
            <a:r>
              <a:rPr lang="en-US" dirty="0"/>
              <a:t> OV r Par. 2833 </a:t>
            </a:r>
            <a:r>
              <a:rPr lang="en-US" dirty="0" err="1"/>
              <a:t>Vrat</a:t>
            </a:r>
            <a:r>
              <a:rPr lang="en-US" dirty="0"/>
              <a:t>. </a:t>
            </a:r>
            <a:r>
              <a:rPr lang="en-US" dirty="0" err="1"/>
              <a:t>Rehd</a:t>
            </a:r>
            <a:r>
              <a:rPr lang="en-US" dirty="0"/>
              <a:t>. 35, </a:t>
            </a:r>
            <a:r>
              <a:rPr lang="el-GR" dirty="0" err="1"/>
              <a:t>γρ</a:t>
            </a:r>
            <a:r>
              <a:rPr lang="en-US" dirty="0"/>
              <a:t>. L</a:t>
            </a:r>
            <a:r>
              <a:rPr lang="el-GR" baseline="30000" dirty="0"/>
              <a:t>1</a:t>
            </a:r>
            <a:r>
              <a:rPr lang="en-US" dirty="0"/>
              <a:t>: </a:t>
            </a:r>
            <a:r>
              <a:rPr lang="el-GR" dirty="0" err="1"/>
              <a:t>λοχοῖο</a:t>
            </a:r>
            <a:r>
              <a:rPr lang="el-GR" dirty="0"/>
              <a:t> </a:t>
            </a:r>
            <a:r>
              <a:rPr lang="en-US" dirty="0"/>
              <a:t>W:</a:t>
            </a:r>
            <a:r>
              <a:rPr lang="el-GR" dirty="0"/>
              <a:t> </a:t>
            </a:r>
            <a:r>
              <a:rPr lang="en-US" dirty="0"/>
              <a:t> </a:t>
            </a:r>
            <a:r>
              <a:rPr lang="el-GR" dirty="0" err="1"/>
              <a:t>λούχοιο</a:t>
            </a:r>
            <a:r>
              <a:rPr lang="el-GR" dirty="0"/>
              <a:t> </a:t>
            </a:r>
            <a:r>
              <a:rPr lang="en-US" dirty="0"/>
              <a:t>X</a:t>
            </a:r>
            <a:r>
              <a:rPr lang="en-US" baseline="30000" dirty="0"/>
              <a:t>2</a:t>
            </a:r>
            <a:r>
              <a:rPr lang="en-US" dirty="0"/>
              <a:t> ex </a:t>
            </a:r>
            <a:r>
              <a:rPr lang="el-GR" dirty="0" err="1"/>
              <a:t>λόχοιο</a:t>
            </a:r>
            <a:r>
              <a:rPr lang="en-US" dirty="0"/>
              <a:t>: </a:t>
            </a:r>
            <a:r>
              <a:rPr lang="el-GR" dirty="0" err="1"/>
              <a:t>λοχίοιο</a:t>
            </a:r>
            <a:r>
              <a:rPr lang="en-US" dirty="0"/>
              <a:t> Mosq. 470 Phillipps 11723</a:t>
            </a:r>
            <a:r>
              <a:rPr lang="el-GR" dirty="0"/>
              <a:t> </a:t>
            </a:r>
            <a:r>
              <a:rPr lang="en-US" dirty="0" err="1"/>
              <a:t>Senensis</a:t>
            </a:r>
            <a:r>
              <a:rPr lang="en-US" dirty="0"/>
              <a:t> I,IX,3, </a:t>
            </a:r>
            <a:r>
              <a:rPr lang="el-GR" dirty="0" err="1"/>
              <a:t>λοχόιο</a:t>
            </a:r>
            <a:r>
              <a:rPr lang="en-US" dirty="0"/>
              <a:t> Par. 2834: </a:t>
            </a:r>
            <a:r>
              <a:rPr lang="el-GR" dirty="0" err="1"/>
              <a:t>λοχιοῖο</a:t>
            </a:r>
            <a:r>
              <a:rPr lang="en-US" dirty="0"/>
              <a:t> Vat. 1948: </a:t>
            </a:r>
            <a:r>
              <a:rPr lang="el-GR" dirty="0" err="1"/>
              <a:t>λόκχοιο</a:t>
            </a:r>
            <a:r>
              <a:rPr lang="el-GR" dirty="0"/>
              <a:t> </a:t>
            </a:r>
            <a:r>
              <a:rPr lang="en-US" dirty="0"/>
              <a:t>Paley: -</a:t>
            </a:r>
            <a:r>
              <a:rPr lang="el-GR" dirty="0"/>
              <a:t>τε </a:t>
            </a:r>
            <a:r>
              <a:rPr lang="el-GR" dirty="0" err="1"/>
              <a:t>λόχοιο</a:t>
            </a:r>
            <a:r>
              <a:rPr lang="en-US" dirty="0"/>
              <a:t> Heyne : </a:t>
            </a:r>
            <a:r>
              <a:rPr lang="el-GR" dirty="0" err="1"/>
              <a:t>λεχρίοιο</a:t>
            </a:r>
            <a:r>
              <a:rPr lang="en-US" dirty="0"/>
              <a:t> Ahrens</a:t>
            </a:r>
            <a:endParaRPr lang="el-GR" dirty="0"/>
          </a:p>
        </p:txBody>
      </p:sp>
      <p:sp>
        <p:nvSpPr>
          <p:cNvPr id="4" name="Θέση περιεχομένου 3">
            <a:extLst>
              <a:ext uri="{FF2B5EF4-FFF2-40B4-BE49-F238E27FC236}">
                <a16:creationId xmlns:a16="http://schemas.microsoft.com/office/drawing/2014/main" id="{004CCC36-A08D-869C-4730-1CF6ACA6BF46}"/>
              </a:ext>
            </a:extLst>
          </p:cNvPr>
          <p:cNvSpPr>
            <a:spLocks noGrp="1"/>
          </p:cNvSpPr>
          <p:nvPr>
            <p:ph sz="half" idx="2"/>
          </p:nvPr>
        </p:nvSpPr>
        <p:spPr/>
        <p:txBody>
          <a:bodyPr>
            <a:normAutofit/>
          </a:bodyPr>
          <a:lstStyle/>
          <a:p>
            <a:r>
              <a:rPr lang="en-US" dirty="0"/>
              <a:t>Scholia on this line and on Iliad 23,160 discuss the accentuation</a:t>
            </a:r>
            <a:r>
              <a:rPr lang="el-GR" dirty="0"/>
              <a:t> </a:t>
            </a:r>
            <a:r>
              <a:rPr lang="en-US" dirty="0"/>
              <a:t>of </a:t>
            </a:r>
            <a:r>
              <a:rPr lang="el-GR" dirty="0" err="1"/>
              <a:t>λοχεος</a:t>
            </a:r>
            <a:r>
              <a:rPr lang="en-US" dirty="0"/>
              <a:t>. In both,</a:t>
            </a:r>
            <a:r>
              <a:rPr lang="el-GR" dirty="0"/>
              <a:t> </a:t>
            </a:r>
            <a:r>
              <a:rPr lang="el-GR" dirty="0" err="1"/>
              <a:t>λοχεός</a:t>
            </a:r>
            <a:r>
              <a:rPr lang="en-US" dirty="0"/>
              <a:t>  is commended but it is admitted that</a:t>
            </a:r>
            <a:r>
              <a:rPr lang="el-GR" dirty="0"/>
              <a:t> </a:t>
            </a:r>
            <a:r>
              <a:rPr lang="en-US" dirty="0"/>
              <a:t>manuscripts give </a:t>
            </a:r>
            <a:r>
              <a:rPr lang="el-GR" dirty="0" err="1"/>
              <a:t>λοχέοιο</a:t>
            </a:r>
            <a:r>
              <a:rPr lang="en-US" dirty="0"/>
              <a:t>. Aristonicus is named as the authority</a:t>
            </a:r>
            <a:r>
              <a:rPr lang="el-GR" dirty="0"/>
              <a:t> </a:t>
            </a:r>
            <a:r>
              <a:rPr lang="en-US" dirty="0"/>
              <a:t>for the correct form. It is clear, then, that </a:t>
            </a:r>
            <a:r>
              <a:rPr lang="el-GR" dirty="0" err="1"/>
              <a:t>λοχεοιο</a:t>
            </a:r>
            <a:r>
              <a:rPr lang="en-US" dirty="0"/>
              <a:t> was the ancient</a:t>
            </a:r>
            <a:r>
              <a:rPr lang="el-GR" dirty="0"/>
              <a:t> </a:t>
            </a:r>
            <a:r>
              <a:rPr lang="en-US" dirty="0"/>
              <a:t>reading, and although it is not found elsewhere, it is credible as</a:t>
            </a:r>
            <a:r>
              <a:rPr lang="el-GR" dirty="0"/>
              <a:t> </a:t>
            </a:r>
            <a:r>
              <a:rPr lang="en-US" dirty="0"/>
              <a:t>a by-form of</a:t>
            </a:r>
            <a:r>
              <a:rPr lang="el-GR" dirty="0"/>
              <a:t> λόχος</a:t>
            </a:r>
            <a:r>
              <a:rPr lang="en-US" dirty="0"/>
              <a:t>, however we accent it.</a:t>
            </a:r>
            <a:endParaRPr lang="el-GR" dirty="0"/>
          </a:p>
        </p:txBody>
      </p:sp>
    </p:spTree>
    <p:extLst>
      <p:ext uri="{BB962C8B-B14F-4D97-AF65-F5344CB8AC3E}">
        <p14:creationId xmlns:p14="http://schemas.microsoft.com/office/powerpoint/2010/main" val="267707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BFE5B0-0085-C247-F0C2-47F333DC4495}"/>
              </a:ext>
            </a:extLst>
          </p:cNvPr>
          <p:cNvSpPr>
            <a:spLocks noGrp="1"/>
          </p:cNvSpPr>
          <p:nvPr>
            <p:ph type="title"/>
          </p:nvPr>
        </p:nvSpPr>
        <p:spPr/>
        <p:txBody>
          <a:bodyPr/>
          <a:lstStyle/>
          <a:p>
            <a:r>
              <a:rPr lang="en-US" dirty="0"/>
              <a:t>What is an apparatus criticus? = Critical edition of a Greek text</a:t>
            </a:r>
            <a:endParaRPr lang="el-GR" dirty="0"/>
          </a:p>
        </p:txBody>
      </p:sp>
      <p:sp>
        <p:nvSpPr>
          <p:cNvPr id="3" name="Θέση περιεχομένου 2">
            <a:extLst>
              <a:ext uri="{FF2B5EF4-FFF2-40B4-BE49-F238E27FC236}">
                <a16:creationId xmlns:a16="http://schemas.microsoft.com/office/drawing/2014/main" id="{19FED25B-A74B-2052-8F87-BEF04B5F94D0}"/>
              </a:ext>
            </a:extLst>
          </p:cNvPr>
          <p:cNvSpPr>
            <a:spLocks noGrp="1"/>
          </p:cNvSpPr>
          <p:nvPr>
            <p:ph sz="half" idx="1"/>
          </p:nvPr>
        </p:nvSpPr>
        <p:spPr/>
        <p:txBody>
          <a:bodyPr>
            <a:normAutofit fontScale="92500" lnSpcReduction="20000"/>
          </a:bodyPr>
          <a:lstStyle/>
          <a:p>
            <a:pPr algn="just"/>
            <a:r>
              <a:rPr lang="en-US" dirty="0"/>
              <a:t>But of all the manuscripts that existed, only a small fraction have survived, and often they </a:t>
            </a:r>
            <a:r>
              <a:rPr lang="en-US" b="1" dirty="0"/>
              <a:t>all belong to the same small corner </a:t>
            </a:r>
            <a:r>
              <a:rPr lang="en-US" dirty="0"/>
              <a:t>of the whole diagram that we have imagined. If they happen to come from an area where the lines are all diverging, we shall have what is called </a:t>
            </a:r>
            <a:r>
              <a:rPr lang="en-US" b="1" dirty="0"/>
              <a:t>a closed recension</a:t>
            </a:r>
            <a:r>
              <a:rPr lang="en-US" dirty="0"/>
              <a:t>, that is, </a:t>
            </a:r>
            <a:r>
              <a:rPr lang="en-US" b="1" dirty="0"/>
              <a:t>it will be possible to construct a self-contained diagram (known as a stemma) which represents the historical relationship of the manuscripts</a:t>
            </a:r>
            <a:r>
              <a:rPr lang="en-US" dirty="0"/>
              <a:t> accurately enough for useful conclusions to be drawn about the antiquity of individual readings. </a:t>
            </a:r>
            <a:endParaRPr lang="el-GR" dirty="0"/>
          </a:p>
        </p:txBody>
      </p:sp>
      <p:sp>
        <p:nvSpPr>
          <p:cNvPr id="4" name="Θέση περιεχομένου 3">
            <a:extLst>
              <a:ext uri="{FF2B5EF4-FFF2-40B4-BE49-F238E27FC236}">
                <a16:creationId xmlns:a16="http://schemas.microsoft.com/office/drawing/2014/main" id="{587E7BE5-17CB-5C3E-3CE6-BBECFE6CD700}"/>
              </a:ext>
            </a:extLst>
          </p:cNvPr>
          <p:cNvSpPr>
            <a:spLocks noGrp="1"/>
          </p:cNvSpPr>
          <p:nvPr>
            <p:ph sz="half" idx="2"/>
          </p:nvPr>
        </p:nvSpPr>
        <p:spPr/>
        <p:txBody>
          <a:bodyPr>
            <a:normAutofit fontScale="92500" lnSpcReduction="20000"/>
          </a:bodyPr>
          <a:lstStyle/>
          <a:p>
            <a:pPr algn="just"/>
            <a:r>
              <a:rPr lang="en-US" dirty="0"/>
              <a:t>If the extant manuscripts do not come from such a straightforward area of the tradition, they may still appear to, if not enough of them are extant to reveal the complexity of their true relationships; or it may be apparent that </a:t>
            </a:r>
            <a:r>
              <a:rPr lang="en-US" b="1" dirty="0"/>
              <a:t>no stemma can do justice </a:t>
            </a:r>
            <a:r>
              <a:rPr lang="en-US" dirty="0"/>
              <a:t>to the situation, and we shall realize that we are faced with an </a:t>
            </a:r>
            <a:r>
              <a:rPr lang="en-US" b="1" dirty="0"/>
              <a:t>open recension</a:t>
            </a:r>
            <a:r>
              <a:rPr lang="en-US" dirty="0"/>
              <a:t>.</a:t>
            </a:r>
            <a:endParaRPr lang="el-GR" dirty="0"/>
          </a:p>
        </p:txBody>
      </p:sp>
    </p:spTree>
    <p:extLst>
      <p:ext uri="{BB962C8B-B14F-4D97-AF65-F5344CB8AC3E}">
        <p14:creationId xmlns:p14="http://schemas.microsoft.com/office/powerpoint/2010/main" val="2447565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55A3DD-2C75-1D4A-7FB3-023D688A6EC6}"/>
              </a:ext>
            </a:extLst>
          </p:cNvPr>
          <p:cNvSpPr>
            <a:spLocks noGrp="1"/>
          </p:cNvSpPr>
          <p:nvPr>
            <p:ph type="title"/>
          </p:nvPr>
        </p:nvSpPr>
        <p:spPr/>
        <p:txBody>
          <a:bodyPr/>
          <a:lstStyle/>
          <a:p>
            <a:r>
              <a:rPr lang="en-US" dirty="0"/>
              <a:t>How to read an apparatus criticus? = Practical Instructions</a:t>
            </a:r>
            <a:endParaRPr lang="el-GR" dirty="0"/>
          </a:p>
        </p:txBody>
      </p:sp>
      <p:sp>
        <p:nvSpPr>
          <p:cNvPr id="5" name="Θέση περιεχομένου 4">
            <a:extLst>
              <a:ext uri="{FF2B5EF4-FFF2-40B4-BE49-F238E27FC236}">
                <a16:creationId xmlns:a16="http://schemas.microsoft.com/office/drawing/2014/main" id="{3EE6AB64-549B-D3D5-4CC7-2E6ED0D2C053}"/>
              </a:ext>
            </a:extLst>
          </p:cNvPr>
          <p:cNvSpPr>
            <a:spLocks noGrp="1"/>
          </p:cNvSpPr>
          <p:nvPr>
            <p:ph idx="1"/>
          </p:nvPr>
        </p:nvSpPr>
        <p:spPr/>
        <p:txBody>
          <a:bodyPr>
            <a:normAutofit/>
          </a:bodyPr>
          <a:lstStyle/>
          <a:p>
            <a:r>
              <a:rPr lang="en-US" dirty="0"/>
              <a:t>Those manuscripts which</a:t>
            </a:r>
            <a:r>
              <a:rPr lang="el-GR" dirty="0"/>
              <a:t> </a:t>
            </a:r>
            <a:r>
              <a:rPr lang="en-US" dirty="0"/>
              <a:t>have preserved it mostly give the accentuation which the scholia describe as current. In a, r, and m it was displaced by the ordinary form </a:t>
            </a:r>
            <a:r>
              <a:rPr lang="el-GR" dirty="0" err="1"/>
              <a:t>λόχοιο</a:t>
            </a:r>
            <a:r>
              <a:rPr lang="en-US" dirty="0"/>
              <a:t>, to the detriment of the </a:t>
            </a:r>
            <a:r>
              <a:rPr lang="en-US" dirty="0" err="1"/>
              <a:t>metre</a:t>
            </a:r>
            <a:r>
              <a:rPr lang="en-US" dirty="0"/>
              <a:t>. But the copyist of one</a:t>
            </a:r>
            <a:r>
              <a:rPr lang="el-GR" dirty="0"/>
              <a:t> </a:t>
            </a:r>
            <a:r>
              <a:rPr lang="en-US" dirty="0"/>
              <a:t>of the m manuscripts, Mosq. 469, had the scholium before him</a:t>
            </a:r>
            <a:r>
              <a:rPr lang="el-GR" dirty="0"/>
              <a:t> </a:t>
            </a:r>
            <a:r>
              <a:rPr lang="en-US" dirty="0"/>
              <a:t>and was able to restore </a:t>
            </a:r>
            <a:r>
              <a:rPr lang="el-GR" dirty="0" err="1"/>
              <a:t>λοχεοῖο</a:t>
            </a:r>
            <a:r>
              <a:rPr lang="en-US" dirty="0"/>
              <a:t> (with Aristonicus' accentuation).</a:t>
            </a:r>
            <a:r>
              <a:rPr lang="el-GR" dirty="0"/>
              <a:t> </a:t>
            </a:r>
            <a:r>
              <a:rPr lang="en-US" dirty="0"/>
              <a:t>The scholium may also be responsible for the accentuations</a:t>
            </a:r>
            <a:r>
              <a:rPr lang="el-GR" dirty="0"/>
              <a:t> </a:t>
            </a:r>
            <a:r>
              <a:rPr lang="el-GR" dirty="0" err="1"/>
              <a:t>λοχοῖο</a:t>
            </a:r>
            <a:r>
              <a:rPr lang="en-US" dirty="0"/>
              <a:t> in W and </a:t>
            </a:r>
            <a:r>
              <a:rPr lang="el-GR" dirty="0" err="1"/>
              <a:t>λοχιοῖο</a:t>
            </a:r>
            <a:r>
              <a:rPr lang="en-US" dirty="0"/>
              <a:t> in Vat. 1948. </a:t>
            </a:r>
            <a:r>
              <a:rPr lang="el-GR" dirty="0" err="1"/>
              <a:t>λοχίοιο</a:t>
            </a:r>
            <a:r>
              <a:rPr lang="en-US" dirty="0"/>
              <a:t> in four other c manuscripts</a:t>
            </a:r>
            <a:r>
              <a:rPr lang="el-GR" dirty="0"/>
              <a:t> </a:t>
            </a:r>
            <a:r>
              <a:rPr lang="en-US" dirty="0"/>
              <a:t>may represent either a misreading of </a:t>
            </a:r>
            <a:r>
              <a:rPr lang="el-GR" dirty="0" err="1"/>
              <a:t>λοχέοιο</a:t>
            </a:r>
            <a:r>
              <a:rPr lang="en-US" dirty="0"/>
              <a:t> or a metrical</a:t>
            </a:r>
            <a:r>
              <a:rPr lang="el-GR" dirty="0"/>
              <a:t> </a:t>
            </a:r>
            <a:r>
              <a:rPr lang="en-US" dirty="0"/>
              <a:t>emendation of </a:t>
            </a:r>
            <a:r>
              <a:rPr lang="el-GR" dirty="0" err="1"/>
              <a:t>λόχοιο</a:t>
            </a:r>
            <a:r>
              <a:rPr lang="en-US" dirty="0"/>
              <a:t>. </a:t>
            </a:r>
            <a:r>
              <a:rPr lang="el-GR" dirty="0" err="1"/>
              <a:t>λούχοιο</a:t>
            </a:r>
            <a:r>
              <a:rPr lang="en-US" dirty="0"/>
              <a:t> (X</a:t>
            </a:r>
            <a:r>
              <a:rPr lang="en-US" baseline="30000" dirty="0"/>
              <a:t>2</a:t>
            </a:r>
            <a:r>
              <a:rPr lang="en-US" dirty="0"/>
              <a:t>) is certainly the latter, inspired</a:t>
            </a:r>
            <a:r>
              <a:rPr lang="el-GR" dirty="0"/>
              <a:t> </a:t>
            </a:r>
            <a:r>
              <a:rPr lang="en-US" dirty="0"/>
              <a:t>by epic forms such as </a:t>
            </a:r>
            <a:r>
              <a:rPr lang="el-GR" dirty="0" err="1"/>
              <a:t>πουλύς</a:t>
            </a:r>
            <a:r>
              <a:rPr lang="en-US" dirty="0"/>
              <a:t> for </a:t>
            </a:r>
            <a:r>
              <a:rPr lang="el-GR" dirty="0"/>
              <a:t>πολύς</a:t>
            </a:r>
            <a:r>
              <a:rPr lang="en-US" dirty="0"/>
              <a:t>. Q’s </a:t>
            </a:r>
            <a:r>
              <a:rPr lang="el-GR" dirty="0" err="1"/>
              <a:t>λεχέοιο</a:t>
            </a:r>
            <a:r>
              <a:rPr lang="en-US" dirty="0"/>
              <a:t> springs from confusion</a:t>
            </a:r>
            <a:r>
              <a:rPr lang="el-GR" dirty="0"/>
              <a:t> </a:t>
            </a:r>
            <a:r>
              <a:rPr lang="en-US" dirty="0"/>
              <a:t>with </a:t>
            </a:r>
            <a:r>
              <a:rPr lang="el-GR" dirty="0" err="1"/>
              <a:t>λέχος</a:t>
            </a:r>
            <a:r>
              <a:rPr lang="en-US" dirty="0"/>
              <a:t>, which the context put into the scribe's mind.</a:t>
            </a:r>
            <a:endParaRPr lang="el-GR" dirty="0"/>
          </a:p>
        </p:txBody>
      </p:sp>
    </p:spTree>
    <p:extLst>
      <p:ext uri="{BB962C8B-B14F-4D97-AF65-F5344CB8AC3E}">
        <p14:creationId xmlns:p14="http://schemas.microsoft.com/office/powerpoint/2010/main" val="8556124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1223E4-87F7-C3AC-54C6-9B851359186D}"/>
              </a:ext>
            </a:extLst>
          </p:cNvPr>
          <p:cNvSpPr>
            <a:spLocks noGrp="1"/>
          </p:cNvSpPr>
          <p:nvPr>
            <p:ph type="title"/>
          </p:nvPr>
        </p:nvSpPr>
        <p:spPr/>
        <p:txBody>
          <a:bodyPr/>
          <a:lstStyle/>
          <a:p>
            <a:r>
              <a:rPr lang="en-US" dirty="0"/>
              <a:t>How to read an apparatus criticus? = Practical Instructions</a:t>
            </a:r>
            <a:endParaRPr lang="el-GR" dirty="0"/>
          </a:p>
        </p:txBody>
      </p:sp>
      <p:sp>
        <p:nvSpPr>
          <p:cNvPr id="3" name="Θέση περιεχομένου 2">
            <a:extLst>
              <a:ext uri="{FF2B5EF4-FFF2-40B4-BE49-F238E27FC236}">
                <a16:creationId xmlns:a16="http://schemas.microsoft.com/office/drawing/2014/main" id="{67358A0F-F2E5-8883-0CE4-DFA0E7C0814B}"/>
              </a:ext>
            </a:extLst>
          </p:cNvPr>
          <p:cNvSpPr>
            <a:spLocks noGrp="1"/>
          </p:cNvSpPr>
          <p:nvPr>
            <p:ph idx="1"/>
          </p:nvPr>
        </p:nvSpPr>
        <p:spPr/>
        <p:txBody>
          <a:bodyPr>
            <a:normAutofit/>
          </a:bodyPr>
          <a:lstStyle/>
          <a:p>
            <a:pPr algn="just"/>
            <a:r>
              <a:rPr lang="en-US" dirty="0"/>
              <a:t>It should not be taken as support for Ahrens's conjecture, which</a:t>
            </a:r>
            <a:r>
              <a:rPr lang="el-GR" dirty="0"/>
              <a:t> </a:t>
            </a:r>
            <a:r>
              <a:rPr lang="en-US" dirty="0"/>
              <a:t>was based on suspicion of the form </a:t>
            </a:r>
            <a:r>
              <a:rPr lang="el-GR" dirty="0" err="1"/>
              <a:t>λοχεος</a:t>
            </a:r>
            <a:r>
              <a:rPr lang="en-US" dirty="0"/>
              <a:t>, and on </a:t>
            </a:r>
            <a:r>
              <a:rPr lang="en-US" dirty="0" err="1"/>
              <a:t>Antimachus</a:t>
            </a:r>
            <a:r>
              <a:rPr lang="en-US" dirty="0"/>
              <a:t>’</a:t>
            </a:r>
            <a:r>
              <a:rPr lang="el-GR" dirty="0"/>
              <a:t> </a:t>
            </a:r>
            <a:r>
              <a:rPr lang="en-US" dirty="0"/>
              <a:t>use of the adverb </a:t>
            </a:r>
            <a:r>
              <a:rPr lang="el-GR" dirty="0" err="1"/>
              <a:t>λέχρις</a:t>
            </a:r>
            <a:r>
              <a:rPr lang="en-US" dirty="0"/>
              <a:t>, in </a:t>
            </a:r>
            <a:r>
              <a:rPr lang="en-US" dirty="0" err="1"/>
              <a:t>connexion</a:t>
            </a:r>
            <a:r>
              <a:rPr lang="en-US" dirty="0"/>
              <a:t> with the castration of</a:t>
            </a:r>
            <a:r>
              <a:rPr lang="el-GR" dirty="0"/>
              <a:t> </a:t>
            </a:r>
            <a:r>
              <a:rPr lang="en-US" dirty="0" err="1"/>
              <a:t>Uranos</a:t>
            </a:r>
            <a:r>
              <a:rPr lang="en-US" dirty="0"/>
              <a:t>. The other conjectures also aim at being rid of </a:t>
            </a:r>
            <a:r>
              <a:rPr lang="el-GR" dirty="0" err="1"/>
              <a:t>λοχεος</a:t>
            </a:r>
            <a:r>
              <a:rPr lang="el-GR" dirty="0"/>
              <a:t> </a:t>
            </a:r>
            <a:r>
              <a:rPr lang="en-US" dirty="0"/>
              <a:t>but retain the word meaning hiding-place, which Hesiod used in</a:t>
            </a:r>
            <a:r>
              <a:rPr lang="el-GR" dirty="0"/>
              <a:t> </a:t>
            </a:r>
            <a:r>
              <a:rPr lang="en-US" dirty="0"/>
              <a:t>174 and is likely enough to have used again. Heyne's introduction</a:t>
            </a:r>
            <a:r>
              <a:rPr lang="el-GR" dirty="0"/>
              <a:t> </a:t>
            </a:r>
            <a:r>
              <a:rPr lang="en-US" dirty="0"/>
              <a:t>of </a:t>
            </a:r>
            <a:r>
              <a:rPr lang="el-GR" dirty="0"/>
              <a:t>τε</a:t>
            </a:r>
            <a:r>
              <a:rPr lang="en-US" dirty="0"/>
              <a:t> links the clause with the following one more closely than</a:t>
            </a:r>
            <a:r>
              <a:rPr lang="el-GR" dirty="0"/>
              <a:t> </a:t>
            </a:r>
            <a:r>
              <a:rPr lang="en-US" dirty="0"/>
              <a:t>is usual in epic narrative. Paley assumes an original </a:t>
            </a:r>
            <a:r>
              <a:rPr lang="el-GR" dirty="0" err="1"/>
              <a:t>λόχοιο</a:t>
            </a:r>
            <a:r>
              <a:rPr lang="en-US" dirty="0"/>
              <a:t> with</a:t>
            </a:r>
            <a:r>
              <a:rPr lang="el-GR" dirty="0"/>
              <a:t> </a:t>
            </a:r>
            <a:r>
              <a:rPr lang="en-US" dirty="0"/>
              <a:t>the first syllable scanned long as with </a:t>
            </a:r>
            <a:r>
              <a:rPr lang="el-GR" dirty="0"/>
              <a:t>βρόχος</a:t>
            </a:r>
            <a:r>
              <a:rPr lang="en-US" dirty="0"/>
              <a:t>, in </a:t>
            </a:r>
            <a:r>
              <a:rPr lang="en-US" dirty="0" err="1"/>
              <a:t>Theogn</a:t>
            </a:r>
            <a:r>
              <a:rPr lang="en-US" dirty="0"/>
              <a:t>. 1099,</a:t>
            </a:r>
            <a:r>
              <a:rPr lang="el-GR" dirty="0"/>
              <a:t> </a:t>
            </a:r>
            <a:r>
              <a:rPr lang="el-GR" dirty="0" err="1"/>
              <a:t>ὄφις</a:t>
            </a:r>
            <a:r>
              <a:rPr lang="en-US" dirty="0"/>
              <a:t>, in Homer and Hipponax, etc. </a:t>
            </a:r>
            <a:r>
              <a:rPr lang="el-GR" dirty="0" err="1"/>
              <a:t>λοχεοιο</a:t>
            </a:r>
            <a:r>
              <a:rPr lang="en-US" dirty="0"/>
              <a:t> would then be an early</a:t>
            </a:r>
            <a:r>
              <a:rPr lang="el-GR" dirty="0"/>
              <a:t> </a:t>
            </a:r>
            <a:r>
              <a:rPr lang="en-US" dirty="0"/>
              <a:t>emendation of what seemed unmetrical. This is certainly an easier</a:t>
            </a:r>
            <a:r>
              <a:rPr lang="el-GR" dirty="0"/>
              <a:t> </a:t>
            </a:r>
            <a:r>
              <a:rPr lang="en-US" dirty="0"/>
              <a:t>change than that presupposed by Ahrens, but still harder to believe</a:t>
            </a:r>
            <a:r>
              <a:rPr lang="el-GR" dirty="0"/>
              <a:t> </a:t>
            </a:r>
            <a:r>
              <a:rPr lang="en-US" dirty="0"/>
              <a:t>than that </a:t>
            </a:r>
            <a:r>
              <a:rPr lang="el-GR" dirty="0" err="1"/>
              <a:t>λοχεοιο</a:t>
            </a:r>
            <a:r>
              <a:rPr lang="en-US" dirty="0"/>
              <a:t> is original.</a:t>
            </a:r>
            <a:endParaRPr lang="el-GR" dirty="0"/>
          </a:p>
        </p:txBody>
      </p:sp>
    </p:spTree>
    <p:extLst>
      <p:ext uri="{BB962C8B-B14F-4D97-AF65-F5344CB8AC3E}">
        <p14:creationId xmlns:p14="http://schemas.microsoft.com/office/powerpoint/2010/main" val="3271369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FC946D-7FDD-CAE9-9370-F1B6C2F191B1}"/>
              </a:ext>
            </a:extLst>
          </p:cNvPr>
          <p:cNvSpPr>
            <a:spLocks noGrp="1"/>
          </p:cNvSpPr>
          <p:nvPr>
            <p:ph type="title"/>
          </p:nvPr>
        </p:nvSpPr>
        <p:spPr/>
        <p:txBody>
          <a:bodyPr/>
          <a:lstStyle/>
          <a:p>
            <a:r>
              <a:rPr lang="en-US" dirty="0"/>
              <a:t>Editions</a:t>
            </a:r>
            <a:endParaRPr lang="el-GR" dirty="0"/>
          </a:p>
        </p:txBody>
      </p:sp>
      <p:sp>
        <p:nvSpPr>
          <p:cNvPr id="3" name="Θέση περιεχομένου 2">
            <a:extLst>
              <a:ext uri="{FF2B5EF4-FFF2-40B4-BE49-F238E27FC236}">
                <a16:creationId xmlns:a16="http://schemas.microsoft.com/office/drawing/2014/main" id="{1B9D8489-6E0D-FB54-3E19-EC8483EC8995}"/>
              </a:ext>
            </a:extLst>
          </p:cNvPr>
          <p:cNvSpPr>
            <a:spLocks noGrp="1"/>
          </p:cNvSpPr>
          <p:nvPr>
            <p:ph idx="1"/>
          </p:nvPr>
        </p:nvSpPr>
        <p:spPr/>
        <p:txBody>
          <a:bodyPr/>
          <a:lstStyle/>
          <a:p>
            <a:pPr algn="just"/>
            <a:r>
              <a:rPr lang="en-US" dirty="0">
                <a:hlinkClick r:id="rId2"/>
              </a:rPr>
              <a:t>https://wiki.digitalclassicist.org/Digital_Critical_Editions_of_Texts_in_Greek_and_Latin</a:t>
            </a:r>
            <a:endParaRPr lang="en-US" dirty="0"/>
          </a:p>
          <a:p>
            <a:pPr algn="just"/>
            <a:r>
              <a:rPr lang="en-US" dirty="0">
                <a:hlinkClick r:id="rId3"/>
              </a:rPr>
              <a:t>https://docs.google.com/spreadsheets/d/e/2PACX-1vRkUFBfVVqv5Tr2aZS4apFNpTJ-ys6VqeQxgsAI1v7cH5putIgchYWJAVGHuu0lWGmdD2DU7Vb1o7XH/pubhtml?gid=2058581320</a:t>
            </a:r>
            <a:endParaRPr lang="en-US" dirty="0"/>
          </a:p>
          <a:p>
            <a:endParaRPr lang="en-US" dirty="0"/>
          </a:p>
        </p:txBody>
      </p:sp>
    </p:spTree>
    <p:extLst>
      <p:ext uri="{BB962C8B-B14F-4D97-AF65-F5344CB8AC3E}">
        <p14:creationId xmlns:p14="http://schemas.microsoft.com/office/powerpoint/2010/main" val="1816162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13E24A-B1E2-543A-691F-F422794D9F96}"/>
              </a:ext>
            </a:extLst>
          </p:cNvPr>
          <p:cNvSpPr>
            <a:spLocks noGrp="1"/>
          </p:cNvSpPr>
          <p:nvPr>
            <p:ph type="title"/>
          </p:nvPr>
        </p:nvSpPr>
        <p:spPr/>
        <p:txBody>
          <a:bodyPr/>
          <a:lstStyle/>
          <a:p>
            <a:r>
              <a:rPr lang="en-US" dirty="0"/>
              <a:t>Editions</a:t>
            </a:r>
            <a:endParaRPr lang="el-GR" dirty="0"/>
          </a:p>
        </p:txBody>
      </p:sp>
      <p:sp>
        <p:nvSpPr>
          <p:cNvPr id="3" name="Θέση περιεχομένου 2">
            <a:extLst>
              <a:ext uri="{FF2B5EF4-FFF2-40B4-BE49-F238E27FC236}">
                <a16:creationId xmlns:a16="http://schemas.microsoft.com/office/drawing/2014/main" id="{D9A0720F-4058-B6C5-A252-6EB616AB9B9A}"/>
              </a:ext>
            </a:extLst>
          </p:cNvPr>
          <p:cNvSpPr>
            <a:spLocks noGrp="1"/>
          </p:cNvSpPr>
          <p:nvPr>
            <p:ph idx="1"/>
          </p:nvPr>
        </p:nvSpPr>
        <p:spPr/>
        <p:txBody>
          <a:bodyPr/>
          <a:lstStyle/>
          <a:p>
            <a:pPr algn="just"/>
            <a:r>
              <a:rPr lang="en-US" dirty="0"/>
              <a:t>Oxford Classical Texts.</a:t>
            </a:r>
          </a:p>
          <a:p>
            <a:pPr algn="just"/>
            <a:r>
              <a:rPr lang="en-US" dirty="0"/>
              <a:t>Bibliotheca </a:t>
            </a:r>
            <a:r>
              <a:rPr lang="en-US" dirty="0" err="1"/>
              <a:t>Teubneriana</a:t>
            </a:r>
            <a:r>
              <a:rPr lang="en-US" dirty="0"/>
              <a:t>, or Bibliotheca </a:t>
            </a:r>
            <a:r>
              <a:rPr lang="en-US" dirty="0" err="1"/>
              <a:t>Scriptorum</a:t>
            </a:r>
            <a:r>
              <a:rPr lang="en-US" dirty="0"/>
              <a:t> </a:t>
            </a:r>
            <a:r>
              <a:rPr lang="en-US" dirty="0" err="1"/>
              <a:t>Graecorum</a:t>
            </a:r>
            <a:r>
              <a:rPr lang="en-US" dirty="0"/>
              <a:t> e Romanorum </a:t>
            </a:r>
            <a:r>
              <a:rPr lang="en-US" dirty="0" err="1"/>
              <a:t>Teubneriana</a:t>
            </a:r>
            <a:r>
              <a:rPr lang="en-US" dirty="0"/>
              <a:t>, also known as Teubner editions.</a:t>
            </a:r>
          </a:p>
          <a:p>
            <a:pPr algn="just"/>
            <a:r>
              <a:rPr lang="en-US" dirty="0"/>
              <a:t>Les Belles Lettres (Collection </a:t>
            </a:r>
            <a:r>
              <a:rPr lang="en-US" dirty="0" err="1"/>
              <a:t>Budé</a:t>
            </a:r>
            <a:r>
              <a:rPr lang="en-US" dirty="0"/>
              <a:t>).</a:t>
            </a:r>
          </a:p>
          <a:p>
            <a:pPr algn="just"/>
            <a:r>
              <a:rPr lang="de-DE" dirty="0"/>
              <a:t>Die </a:t>
            </a:r>
            <a:r>
              <a:rPr lang="de-DE" dirty="0" err="1"/>
              <a:t>fragmente</a:t>
            </a:r>
            <a:r>
              <a:rPr lang="de-DE" dirty="0"/>
              <a:t> der Vorsokratiker (</a:t>
            </a:r>
            <a:r>
              <a:rPr lang="de-DE" dirty="0" err="1"/>
              <a:t>hereafter</a:t>
            </a:r>
            <a:r>
              <a:rPr lang="de-DE" dirty="0"/>
              <a:t> Diels-Kranz).</a:t>
            </a:r>
            <a:endParaRPr lang="el-GR" dirty="0"/>
          </a:p>
        </p:txBody>
      </p:sp>
    </p:spTree>
    <p:extLst>
      <p:ext uri="{BB962C8B-B14F-4D97-AF65-F5344CB8AC3E}">
        <p14:creationId xmlns:p14="http://schemas.microsoft.com/office/powerpoint/2010/main" val="6950240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A77EB5-6F25-09D4-0E6B-629D8909D013}"/>
              </a:ext>
            </a:extLst>
          </p:cNvPr>
          <p:cNvSpPr>
            <a:spLocks noGrp="1"/>
          </p:cNvSpPr>
          <p:nvPr>
            <p:ph type="title"/>
          </p:nvPr>
        </p:nvSpPr>
        <p:spPr/>
        <p:txBody>
          <a:bodyPr/>
          <a:lstStyle/>
          <a:p>
            <a:r>
              <a:rPr lang="en-US" dirty="0"/>
              <a:t>Editions</a:t>
            </a:r>
            <a:endParaRPr lang="el-GR" dirty="0"/>
          </a:p>
        </p:txBody>
      </p:sp>
      <p:sp>
        <p:nvSpPr>
          <p:cNvPr id="6" name="Θέση κειμένου 5">
            <a:extLst>
              <a:ext uri="{FF2B5EF4-FFF2-40B4-BE49-F238E27FC236}">
                <a16:creationId xmlns:a16="http://schemas.microsoft.com/office/drawing/2014/main" id="{7C4310FC-1B2B-90E8-4F02-6629C658D3F0}"/>
              </a:ext>
            </a:extLst>
          </p:cNvPr>
          <p:cNvSpPr>
            <a:spLocks noGrp="1"/>
          </p:cNvSpPr>
          <p:nvPr>
            <p:ph type="body" idx="1"/>
          </p:nvPr>
        </p:nvSpPr>
        <p:spPr>
          <a:xfrm>
            <a:off x="2939373" y="1904999"/>
            <a:ext cx="3992732" cy="643965"/>
          </a:xfrm>
        </p:spPr>
        <p:txBody>
          <a:bodyPr/>
          <a:lstStyle/>
          <a:p>
            <a:endParaRPr lang="en-US" dirty="0"/>
          </a:p>
          <a:p>
            <a:r>
              <a:rPr lang="en-US" dirty="0"/>
              <a:t>Oxford Classical Texts</a:t>
            </a:r>
            <a:endParaRPr lang="el-GR" dirty="0"/>
          </a:p>
        </p:txBody>
      </p:sp>
      <p:pic>
        <p:nvPicPr>
          <p:cNvPr id="10" name="Θέση περιεχομένου 9">
            <a:extLst>
              <a:ext uri="{FF2B5EF4-FFF2-40B4-BE49-F238E27FC236}">
                <a16:creationId xmlns:a16="http://schemas.microsoft.com/office/drawing/2014/main" id="{FDBA69A0-4EF2-4103-8D52-96EF213E1E0C}"/>
              </a:ext>
            </a:extLst>
          </p:cNvPr>
          <p:cNvPicPr>
            <a:picLocks noGrp="1" noChangeAspect="1"/>
          </p:cNvPicPr>
          <p:nvPr>
            <p:ph sz="half" idx="2"/>
          </p:nvPr>
        </p:nvPicPr>
        <p:blipFill>
          <a:blip r:embed="rId2"/>
          <a:stretch>
            <a:fillRect/>
          </a:stretch>
        </p:blipFill>
        <p:spPr>
          <a:xfrm>
            <a:off x="3632115" y="2549525"/>
            <a:ext cx="2257596" cy="3352800"/>
          </a:xfrm>
          <a:prstGeom prst="rect">
            <a:avLst/>
          </a:prstGeom>
        </p:spPr>
      </p:pic>
      <p:sp>
        <p:nvSpPr>
          <p:cNvPr id="8" name="Θέση κειμένου 7">
            <a:extLst>
              <a:ext uri="{FF2B5EF4-FFF2-40B4-BE49-F238E27FC236}">
                <a16:creationId xmlns:a16="http://schemas.microsoft.com/office/drawing/2014/main" id="{C8D40C1B-7BBE-B281-27B9-DBC91B5B03CE}"/>
              </a:ext>
            </a:extLst>
          </p:cNvPr>
          <p:cNvSpPr>
            <a:spLocks noGrp="1"/>
          </p:cNvSpPr>
          <p:nvPr>
            <p:ph type="body" sz="quarter" idx="3"/>
          </p:nvPr>
        </p:nvSpPr>
        <p:spPr/>
        <p:txBody>
          <a:bodyPr/>
          <a:lstStyle/>
          <a:p>
            <a:r>
              <a:rPr lang="en-US" dirty="0"/>
              <a:t>Teubner</a:t>
            </a:r>
            <a:endParaRPr lang="el-GR" dirty="0"/>
          </a:p>
        </p:txBody>
      </p:sp>
      <p:pic>
        <p:nvPicPr>
          <p:cNvPr id="11" name="Θέση περιεχομένου 10">
            <a:extLst>
              <a:ext uri="{FF2B5EF4-FFF2-40B4-BE49-F238E27FC236}">
                <a16:creationId xmlns:a16="http://schemas.microsoft.com/office/drawing/2014/main" id="{A1EA658D-FF33-65D0-E1B5-B49E206DCCC0}"/>
              </a:ext>
            </a:extLst>
          </p:cNvPr>
          <p:cNvPicPr>
            <a:picLocks noGrp="1" noChangeAspect="1"/>
          </p:cNvPicPr>
          <p:nvPr>
            <p:ph sz="quarter" idx="4"/>
          </p:nvPr>
        </p:nvPicPr>
        <p:blipFill>
          <a:blip r:embed="rId3"/>
          <a:stretch>
            <a:fillRect/>
          </a:stretch>
        </p:blipFill>
        <p:spPr>
          <a:xfrm>
            <a:off x="8079581" y="2546350"/>
            <a:ext cx="2514600" cy="3352800"/>
          </a:xfrm>
          <a:prstGeom prst="rect">
            <a:avLst/>
          </a:prstGeom>
        </p:spPr>
      </p:pic>
    </p:spTree>
    <p:extLst>
      <p:ext uri="{BB962C8B-B14F-4D97-AF65-F5344CB8AC3E}">
        <p14:creationId xmlns:p14="http://schemas.microsoft.com/office/powerpoint/2010/main" val="1222686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710266-2FB8-7A81-3701-BCC8240DD828}"/>
              </a:ext>
            </a:extLst>
          </p:cNvPr>
          <p:cNvSpPr>
            <a:spLocks noGrp="1"/>
          </p:cNvSpPr>
          <p:nvPr>
            <p:ph type="title"/>
          </p:nvPr>
        </p:nvSpPr>
        <p:spPr/>
        <p:txBody>
          <a:bodyPr/>
          <a:lstStyle/>
          <a:p>
            <a:r>
              <a:rPr lang="en-US" dirty="0"/>
              <a:t>Editions</a:t>
            </a:r>
            <a:endParaRPr lang="el-GR" dirty="0"/>
          </a:p>
        </p:txBody>
      </p:sp>
      <p:sp>
        <p:nvSpPr>
          <p:cNvPr id="5" name="Θέση κειμένου 4">
            <a:extLst>
              <a:ext uri="{FF2B5EF4-FFF2-40B4-BE49-F238E27FC236}">
                <a16:creationId xmlns:a16="http://schemas.microsoft.com/office/drawing/2014/main" id="{C1AFC927-C8DD-EB4E-3F7D-EF03FDF082CC}"/>
              </a:ext>
            </a:extLst>
          </p:cNvPr>
          <p:cNvSpPr>
            <a:spLocks noGrp="1"/>
          </p:cNvSpPr>
          <p:nvPr>
            <p:ph type="body" idx="1"/>
          </p:nvPr>
        </p:nvSpPr>
        <p:spPr/>
        <p:txBody>
          <a:bodyPr/>
          <a:lstStyle/>
          <a:p>
            <a:r>
              <a:rPr lang="en-US" dirty="0"/>
              <a:t>Les Belles Lettres</a:t>
            </a:r>
            <a:endParaRPr lang="el-GR" dirty="0"/>
          </a:p>
        </p:txBody>
      </p:sp>
      <p:sp>
        <p:nvSpPr>
          <p:cNvPr id="7" name="Θέση κειμένου 6">
            <a:extLst>
              <a:ext uri="{FF2B5EF4-FFF2-40B4-BE49-F238E27FC236}">
                <a16:creationId xmlns:a16="http://schemas.microsoft.com/office/drawing/2014/main" id="{46FA9CB5-CD52-0960-3B17-14A4747CFC48}"/>
              </a:ext>
            </a:extLst>
          </p:cNvPr>
          <p:cNvSpPr>
            <a:spLocks noGrp="1"/>
          </p:cNvSpPr>
          <p:nvPr>
            <p:ph type="body" sz="quarter" idx="3"/>
          </p:nvPr>
        </p:nvSpPr>
        <p:spPr/>
        <p:txBody>
          <a:bodyPr/>
          <a:lstStyle/>
          <a:p>
            <a:r>
              <a:rPr lang="en-US" dirty="0"/>
              <a:t>D-K</a:t>
            </a:r>
            <a:endParaRPr lang="el-GR" dirty="0"/>
          </a:p>
        </p:txBody>
      </p:sp>
      <p:pic>
        <p:nvPicPr>
          <p:cNvPr id="9" name="Θέση περιεχομένου 8">
            <a:extLst>
              <a:ext uri="{FF2B5EF4-FFF2-40B4-BE49-F238E27FC236}">
                <a16:creationId xmlns:a16="http://schemas.microsoft.com/office/drawing/2014/main" id="{C12EFC34-3A84-58BB-B358-34AD01E4E414}"/>
              </a:ext>
            </a:extLst>
          </p:cNvPr>
          <p:cNvPicPr>
            <a:picLocks noGrp="1" noChangeAspect="1"/>
          </p:cNvPicPr>
          <p:nvPr>
            <p:ph sz="quarter" idx="4"/>
          </p:nvPr>
        </p:nvPicPr>
        <p:blipFill>
          <a:blip r:embed="rId2"/>
          <a:stretch>
            <a:fillRect/>
          </a:stretch>
        </p:blipFill>
        <p:spPr>
          <a:xfrm>
            <a:off x="8470106" y="2898775"/>
            <a:ext cx="1733550" cy="2647950"/>
          </a:xfrm>
          <a:prstGeom prst="rect">
            <a:avLst/>
          </a:prstGeom>
        </p:spPr>
      </p:pic>
      <p:pic>
        <p:nvPicPr>
          <p:cNvPr id="1026" name="Picture 2" descr="Topiques. Tome I : Livres I-IV - Collection Collection des universités de  France Série grecque - Les Belles Lettres">
            <a:extLst>
              <a:ext uri="{FF2B5EF4-FFF2-40B4-BE49-F238E27FC236}">
                <a16:creationId xmlns:a16="http://schemas.microsoft.com/office/drawing/2014/main" id="{FBDD4C8C-4AE9-2F41-CCB4-5F59C3AE0C8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681686" y="2549525"/>
            <a:ext cx="215845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6310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184E70-E397-367C-A5A0-64F172DC48FA}"/>
              </a:ext>
            </a:extLst>
          </p:cNvPr>
          <p:cNvSpPr>
            <a:spLocks noGrp="1"/>
          </p:cNvSpPr>
          <p:nvPr>
            <p:ph type="title"/>
          </p:nvPr>
        </p:nvSpPr>
        <p:spPr/>
        <p:txBody>
          <a:bodyPr/>
          <a:lstStyle/>
          <a:p>
            <a:r>
              <a:rPr lang="en-US" dirty="0"/>
              <a:t>Bibliography</a:t>
            </a:r>
            <a:endParaRPr lang="el-GR" dirty="0"/>
          </a:p>
        </p:txBody>
      </p:sp>
      <p:sp>
        <p:nvSpPr>
          <p:cNvPr id="3" name="Θέση περιεχομένου 2">
            <a:extLst>
              <a:ext uri="{FF2B5EF4-FFF2-40B4-BE49-F238E27FC236}">
                <a16:creationId xmlns:a16="http://schemas.microsoft.com/office/drawing/2014/main" id="{8FFF9880-3E59-B5CA-323C-359D343072CB}"/>
              </a:ext>
            </a:extLst>
          </p:cNvPr>
          <p:cNvSpPr>
            <a:spLocks noGrp="1"/>
          </p:cNvSpPr>
          <p:nvPr>
            <p:ph idx="1"/>
          </p:nvPr>
        </p:nvSpPr>
        <p:spPr/>
        <p:txBody>
          <a:bodyPr/>
          <a:lstStyle/>
          <a:p>
            <a:pPr algn="just"/>
            <a:r>
              <a:rPr lang="en-US" dirty="0"/>
              <a:t>P. Maas, </a:t>
            </a:r>
            <a:r>
              <a:rPr lang="en-US" i="1" dirty="0"/>
              <a:t>Textual Criticism</a:t>
            </a:r>
            <a:r>
              <a:rPr lang="en-US" dirty="0"/>
              <a:t>, trans. B. Flower, Oxford, Oxford University Press, 1958.</a:t>
            </a:r>
          </a:p>
          <a:p>
            <a:pPr algn="just"/>
            <a:r>
              <a:rPr lang="en-US" dirty="0"/>
              <a:t>L. D. Reynolds, Nigel Guy Wilson, </a:t>
            </a:r>
            <a:r>
              <a:rPr lang="en-US" i="1" dirty="0"/>
              <a:t>Scribes and Scholars: A Guide to the Transmission of Greek and Latin Literature,</a:t>
            </a:r>
            <a:r>
              <a:rPr lang="en-US" dirty="0"/>
              <a:t> Oxford, Oxford University Press, 1991.</a:t>
            </a:r>
          </a:p>
          <a:p>
            <a:pPr algn="just"/>
            <a:r>
              <a:rPr lang="en-US" dirty="0"/>
              <a:t>M. L. West, </a:t>
            </a:r>
            <a:r>
              <a:rPr lang="en-US" i="1" dirty="0"/>
              <a:t>Textual Criticism and Editorial Technique</a:t>
            </a:r>
            <a:r>
              <a:rPr lang="en-US" dirty="0"/>
              <a:t>, Berlin, Walter De Gruyter, 1973.</a:t>
            </a:r>
            <a:endParaRPr lang="el-GR" dirty="0"/>
          </a:p>
        </p:txBody>
      </p:sp>
    </p:spTree>
    <p:extLst>
      <p:ext uri="{BB962C8B-B14F-4D97-AF65-F5344CB8AC3E}">
        <p14:creationId xmlns:p14="http://schemas.microsoft.com/office/powerpoint/2010/main" val="978273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C71C7E-F827-C68F-87E8-441EDB2689B2}"/>
              </a:ext>
            </a:extLst>
          </p:cNvPr>
          <p:cNvSpPr>
            <a:spLocks noGrp="1"/>
          </p:cNvSpPr>
          <p:nvPr>
            <p:ph type="title"/>
          </p:nvPr>
        </p:nvSpPr>
        <p:spPr/>
        <p:txBody>
          <a:bodyPr/>
          <a:lstStyle/>
          <a:p>
            <a:r>
              <a:rPr lang="en-US" dirty="0"/>
              <a:t>Thank you!</a:t>
            </a:r>
            <a:endParaRPr lang="el-GR" dirty="0"/>
          </a:p>
        </p:txBody>
      </p:sp>
      <p:pic>
        <p:nvPicPr>
          <p:cNvPr id="5" name="Θέση περιεχομένου 4">
            <a:extLst>
              <a:ext uri="{FF2B5EF4-FFF2-40B4-BE49-F238E27FC236}">
                <a16:creationId xmlns:a16="http://schemas.microsoft.com/office/drawing/2014/main" id="{8108FF7E-04A8-67A9-3B74-2693168B9AFB}"/>
              </a:ext>
            </a:extLst>
          </p:cNvPr>
          <p:cNvPicPr>
            <a:picLocks noGrp="1" noChangeAspect="1"/>
          </p:cNvPicPr>
          <p:nvPr>
            <p:ph idx="1"/>
          </p:nvPr>
        </p:nvPicPr>
        <p:blipFill>
          <a:blip r:embed="rId2"/>
          <a:stretch>
            <a:fillRect/>
          </a:stretch>
        </p:blipFill>
        <p:spPr>
          <a:xfrm>
            <a:off x="7813675" y="2115344"/>
            <a:ext cx="2200275" cy="2076450"/>
          </a:xfrm>
          <a:prstGeom prst="rect">
            <a:avLst/>
          </a:prstGeom>
        </p:spPr>
      </p:pic>
      <p:sp>
        <p:nvSpPr>
          <p:cNvPr id="4" name="Θέση κειμένου 3">
            <a:extLst>
              <a:ext uri="{FF2B5EF4-FFF2-40B4-BE49-F238E27FC236}">
                <a16:creationId xmlns:a16="http://schemas.microsoft.com/office/drawing/2014/main" id="{16B278E5-9610-D9AE-FF85-BA9A42C0A031}"/>
              </a:ext>
            </a:extLst>
          </p:cNvPr>
          <p:cNvSpPr>
            <a:spLocks noGrp="1"/>
          </p:cNvSpPr>
          <p:nvPr>
            <p:ph type="body" sz="half" idx="2"/>
          </p:nvPr>
        </p:nvSpPr>
        <p:spPr/>
        <p:txBody>
          <a:bodyPr/>
          <a:lstStyle/>
          <a:p>
            <a:r>
              <a:rPr lang="en-US" dirty="0"/>
              <a:t>Have a nice day!</a:t>
            </a:r>
            <a:endParaRPr lang="el-GR" dirty="0"/>
          </a:p>
        </p:txBody>
      </p:sp>
    </p:spTree>
    <p:extLst>
      <p:ext uri="{BB962C8B-B14F-4D97-AF65-F5344CB8AC3E}">
        <p14:creationId xmlns:p14="http://schemas.microsoft.com/office/powerpoint/2010/main" val="4254619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ACEFFE-2469-226B-BA84-894F255450C0}"/>
              </a:ext>
            </a:extLst>
          </p:cNvPr>
          <p:cNvSpPr>
            <a:spLocks noGrp="1"/>
          </p:cNvSpPr>
          <p:nvPr>
            <p:ph type="title"/>
          </p:nvPr>
        </p:nvSpPr>
        <p:spPr/>
        <p:txBody>
          <a:bodyPr/>
          <a:lstStyle/>
          <a:p>
            <a:r>
              <a:rPr lang="en-US" dirty="0"/>
              <a:t>What is an apparatus criticus? = Critical edition of a Greek text</a:t>
            </a:r>
            <a:endParaRPr lang="el-GR" dirty="0"/>
          </a:p>
        </p:txBody>
      </p:sp>
      <p:pic>
        <p:nvPicPr>
          <p:cNvPr id="6" name="Θέση περιεχομένου 5">
            <a:extLst>
              <a:ext uri="{FF2B5EF4-FFF2-40B4-BE49-F238E27FC236}">
                <a16:creationId xmlns:a16="http://schemas.microsoft.com/office/drawing/2014/main" id="{2E81A6A7-492A-DED5-65B3-6CF45E0B597B}"/>
              </a:ext>
            </a:extLst>
          </p:cNvPr>
          <p:cNvPicPr>
            <a:picLocks noGrp="1" noChangeAspect="1"/>
          </p:cNvPicPr>
          <p:nvPr>
            <p:ph sz="half" idx="1"/>
          </p:nvPr>
        </p:nvPicPr>
        <p:blipFill>
          <a:blip r:embed="rId2"/>
          <a:stretch>
            <a:fillRect/>
          </a:stretch>
        </p:blipFill>
        <p:spPr>
          <a:xfrm>
            <a:off x="3559969" y="3060700"/>
            <a:ext cx="2371725" cy="1924050"/>
          </a:xfrm>
          <a:prstGeom prst="rect">
            <a:avLst/>
          </a:prstGeom>
        </p:spPr>
      </p:pic>
      <p:pic>
        <p:nvPicPr>
          <p:cNvPr id="10" name="Θέση περιεχομένου 9">
            <a:extLst>
              <a:ext uri="{FF2B5EF4-FFF2-40B4-BE49-F238E27FC236}">
                <a16:creationId xmlns:a16="http://schemas.microsoft.com/office/drawing/2014/main" id="{619E99AA-2F32-903F-630A-F15303D59703}"/>
              </a:ext>
            </a:extLst>
          </p:cNvPr>
          <p:cNvPicPr>
            <a:picLocks noGrp="1" noChangeAspect="1"/>
          </p:cNvPicPr>
          <p:nvPr>
            <p:ph sz="half" idx="2"/>
          </p:nvPr>
        </p:nvPicPr>
        <p:blipFill>
          <a:blip r:embed="rId3"/>
          <a:stretch>
            <a:fillRect/>
          </a:stretch>
        </p:blipFill>
        <p:spPr>
          <a:xfrm>
            <a:off x="6362007" y="2006139"/>
            <a:ext cx="5602778" cy="3596639"/>
          </a:xfrm>
          <a:prstGeom prst="rect">
            <a:avLst/>
          </a:prstGeom>
        </p:spPr>
      </p:pic>
    </p:spTree>
    <p:extLst>
      <p:ext uri="{BB962C8B-B14F-4D97-AF65-F5344CB8AC3E}">
        <p14:creationId xmlns:p14="http://schemas.microsoft.com/office/powerpoint/2010/main" val="4074756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7202FE-F749-8592-4704-0406156D1EA5}"/>
              </a:ext>
            </a:extLst>
          </p:cNvPr>
          <p:cNvSpPr>
            <a:spLocks noGrp="1"/>
          </p:cNvSpPr>
          <p:nvPr>
            <p:ph type="title"/>
          </p:nvPr>
        </p:nvSpPr>
        <p:spPr/>
        <p:txBody>
          <a:bodyPr/>
          <a:lstStyle/>
          <a:p>
            <a:r>
              <a:rPr lang="en-US" dirty="0"/>
              <a:t>What is an apparatus criticus? = Critical edition of a Greek text</a:t>
            </a:r>
            <a:endParaRPr lang="el-GR" dirty="0"/>
          </a:p>
        </p:txBody>
      </p:sp>
      <p:sp>
        <p:nvSpPr>
          <p:cNvPr id="3" name="Θέση περιεχομένου 2">
            <a:extLst>
              <a:ext uri="{FF2B5EF4-FFF2-40B4-BE49-F238E27FC236}">
                <a16:creationId xmlns:a16="http://schemas.microsoft.com/office/drawing/2014/main" id="{15CA62C7-CF49-1143-90BA-E4B6E39C04BA}"/>
              </a:ext>
            </a:extLst>
          </p:cNvPr>
          <p:cNvSpPr>
            <a:spLocks noGrp="1"/>
          </p:cNvSpPr>
          <p:nvPr>
            <p:ph idx="1"/>
          </p:nvPr>
        </p:nvSpPr>
        <p:spPr/>
        <p:txBody>
          <a:bodyPr>
            <a:normAutofit fontScale="85000" lnSpcReduction="20000"/>
          </a:bodyPr>
          <a:lstStyle/>
          <a:p>
            <a:pPr algn="just"/>
            <a:r>
              <a:rPr lang="en-US" dirty="0"/>
              <a:t>What is a critical edition?</a:t>
            </a:r>
          </a:p>
          <a:p>
            <a:pPr algn="just"/>
            <a:r>
              <a:rPr lang="en-US" b="1" dirty="0"/>
              <a:t>Printing</a:t>
            </a:r>
            <a:r>
              <a:rPr lang="en-US" dirty="0"/>
              <a:t> arrives in </a:t>
            </a:r>
            <a:r>
              <a:rPr lang="en-US" b="1" dirty="0"/>
              <a:t>1450</a:t>
            </a:r>
            <a:r>
              <a:rPr lang="en-US" dirty="0"/>
              <a:t>.  The first printed editions of ancient texts arrive then.</a:t>
            </a:r>
          </a:p>
          <a:p>
            <a:pPr algn="just"/>
            <a:r>
              <a:rPr lang="en-US" dirty="0"/>
              <a:t>Though </a:t>
            </a:r>
            <a:r>
              <a:rPr lang="en-US" b="1" dirty="0"/>
              <a:t>text-critical techniques involving emending texts and reporting variants have existed since antiquity</a:t>
            </a:r>
            <a:r>
              <a:rPr lang="en-US" dirty="0"/>
              <a:t>, the critical edition in its contemporary garb </a:t>
            </a:r>
            <a:r>
              <a:rPr lang="en-US" b="1" dirty="0"/>
              <a:t>springs from philological interests among renaissance Humanists to reconstruct the Greek and Latin secular classics and the Greek New Testament</a:t>
            </a:r>
            <a:r>
              <a:rPr lang="en-US" dirty="0"/>
              <a:t>. Textual critics distinguish between the </a:t>
            </a:r>
            <a:r>
              <a:rPr lang="en-US" b="1" dirty="0"/>
              <a:t>author’s original text (the ‘autograph’) </a:t>
            </a:r>
            <a:r>
              <a:rPr lang="en-US" dirty="0"/>
              <a:t>— a somewhat fictive object in not a few cases — and </a:t>
            </a:r>
            <a:r>
              <a:rPr lang="en-US" b="1" dirty="0"/>
              <a:t>the manuscript to which all subsequent manuscript witnesses of the text can be genealogically traced (the ‘archetype’)</a:t>
            </a:r>
            <a:r>
              <a:rPr lang="en-US" dirty="0"/>
              <a:t>. </a:t>
            </a:r>
          </a:p>
          <a:p>
            <a:pPr algn="just"/>
            <a:r>
              <a:rPr lang="en-US" dirty="0"/>
              <a:t>Assuming that the archetype is, in the words of </a:t>
            </a:r>
            <a:r>
              <a:rPr lang="en-US" b="1" dirty="0"/>
              <a:t>Paul Maas,  ‘closer to the original than the text of any witness’</a:t>
            </a:r>
            <a:r>
              <a:rPr lang="en-US" dirty="0"/>
              <a:t>, </a:t>
            </a:r>
            <a:r>
              <a:rPr lang="en-US" b="1" dirty="0"/>
              <a:t>textual critics attempt to recover the autograph as far as possible by reconstructing the archetype</a:t>
            </a:r>
            <a:r>
              <a:rPr lang="en-US" dirty="0"/>
              <a:t>. Like the autograph, the archetype no longer exists. Its existence, however, is </a:t>
            </a:r>
            <a:r>
              <a:rPr lang="en-US" b="1" dirty="0"/>
              <a:t>hypothetical rather than fi</a:t>
            </a:r>
            <a:r>
              <a:rPr lang="en-US" dirty="0"/>
              <a:t>ctive. Textual critics insist that the </a:t>
            </a:r>
            <a:r>
              <a:rPr lang="en-US" b="1" dirty="0"/>
              <a:t>recovery</a:t>
            </a:r>
            <a:r>
              <a:rPr lang="en-US" dirty="0"/>
              <a:t> of the archetype should proceed from </a:t>
            </a:r>
            <a:r>
              <a:rPr lang="en-US" b="1" dirty="0"/>
              <a:t>understanding the genealogical relations that link the extant manuscripts to the archetyp</a:t>
            </a:r>
            <a:r>
              <a:rPr lang="en-US" dirty="0"/>
              <a:t>e, and by setting down </a:t>
            </a:r>
            <a:r>
              <a:rPr lang="en-US" b="1" dirty="0"/>
              <a:t>criteria </a:t>
            </a:r>
            <a:r>
              <a:rPr lang="en-US" dirty="0"/>
              <a:t>that allowed editors to mechanically determine which readings go back to the archetype, </a:t>
            </a:r>
            <a:r>
              <a:rPr lang="en-US" b="1" dirty="0"/>
              <a:t>nineteenth-century</a:t>
            </a:r>
            <a:r>
              <a:rPr lang="en-US" dirty="0"/>
              <a:t> editors claimed they could scientifically reconstruct the archetype — and by extension, the autograph — of any text.</a:t>
            </a:r>
            <a:endParaRPr lang="el-GR" dirty="0"/>
          </a:p>
        </p:txBody>
      </p:sp>
    </p:spTree>
    <p:extLst>
      <p:ext uri="{BB962C8B-B14F-4D97-AF65-F5344CB8AC3E}">
        <p14:creationId xmlns:p14="http://schemas.microsoft.com/office/powerpoint/2010/main" val="3828172501"/>
      </p:ext>
    </p:extLst>
  </p:cSld>
  <p:clrMapOvr>
    <a:masterClrMapping/>
  </p:clrMapOvr>
</p:sld>
</file>

<file path=ppt/theme/theme1.xml><?xml version="1.0" encoding="utf-8"?>
<a:theme xmlns:a="http://schemas.openxmlformats.org/drawingml/2006/main" name="Θρόισμα">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436</TotalTime>
  <Words>10431</Words>
  <Application>Microsoft Office PowerPoint</Application>
  <PresentationFormat>Ευρεία οθόνη</PresentationFormat>
  <Paragraphs>458</Paragraphs>
  <Slides>77</Slides>
  <Notes>0</Notes>
  <HiddenSlides>0</HiddenSlides>
  <MMClips>0</MMClips>
  <ScaleCrop>false</ScaleCrop>
  <HeadingPairs>
    <vt:vector size="8" baseType="variant">
      <vt:variant>
        <vt:lpstr>Γραμματοσειρές που χρησιμοποιούνται</vt:lpstr>
      </vt:variant>
      <vt:variant>
        <vt:i4>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77</vt:i4>
      </vt:variant>
    </vt:vector>
  </HeadingPairs>
  <TitlesOfParts>
    <vt:vector size="82" baseType="lpstr">
      <vt:lpstr>Arial</vt:lpstr>
      <vt:lpstr>Century Gothic</vt:lpstr>
      <vt:lpstr>Wingdings 3</vt:lpstr>
      <vt:lpstr>Θρόισμα</vt:lpstr>
      <vt:lpstr>Acrobat Document</vt:lpstr>
      <vt:lpstr>Ancient Greek (Intermediate Level)</vt:lpstr>
      <vt:lpstr>Week 6</vt:lpstr>
      <vt:lpstr>What is an apparatus criticus? = Critical edition of a Greek text</vt:lpstr>
      <vt:lpstr>What is an apparatus criticus? = Critical edition of a Greek text</vt:lpstr>
      <vt:lpstr>What is an apparatus criticus? = Critical edition of a Greek text</vt:lpstr>
      <vt:lpstr>What is an apparatus criticus? = Critical edition of a Greek text</vt:lpstr>
      <vt:lpstr>What is an apparatus criticus? = Critical edition of a Greek text</vt:lpstr>
      <vt:lpstr>What is an apparatus criticus? = Critical edition of a Greek text</vt:lpstr>
      <vt:lpstr>What is an apparatus criticus? = Critical edition of a Greek text</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Why do we need an apparatus criticus? = History of ancient Greek scholarship </vt:lpstr>
      <vt:lpstr>How to make an apparatus criticus? = Editing a text</vt:lpstr>
      <vt:lpstr>How to make an apparatus criticus? = Editing a text</vt:lpstr>
      <vt:lpstr>How to make an apparatus criticus? = Editing a text</vt:lpstr>
      <vt:lpstr>How to read an apparatus criticus? = Practical Instructions</vt:lpstr>
      <vt:lpstr>How to read an apparatus criticus? = Practical Instructions</vt:lpstr>
      <vt:lpstr>How to read an apparatus criticus? = Practical Instructions</vt:lpstr>
      <vt:lpstr>How to read an apparatus criticus? = Practical Instructions</vt:lpstr>
      <vt:lpstr>How to read an apparatus criticus? = Practical Instructions</vt:lpstr>
      <vt:lpstr>How to read an apparatus criticus? = Practical Instructions</vt:lpstr>
      <vt:lpstr>How to read an apparatus criticus? = Practical Instructions</vt:lpstr>
      <vt:lpstr>How to read an apparatus criticus? = Practical Instructions</vt:lpstr>
      <vt:lpstr>Παρουσίαση του PowerPoint</vt:lpstr>
      <vt:lpstr>How to read an apparatus criticus? = Practical Instructions</vt:lpstr>
      <vt:lpstr>How to read an apparatus criticus? = Practical Instructions</vt:lpstr>
      <vt:lpstr>How to read an apparatus criticus? = Practical Instructions</vt:lpstr>
      <vt:lpstr>How to read an apparatus criticus? = Practical Instructions</vt:lpstr>
      <vt:lpstr>How to read an apparatus criticus? = Practical Instructions</vt:lpstr>
      <vt:lpstr>How to read an apparatus criticus? = Practical Instructions</vt:lpstr>
      <vt:lpstr>Editions</vt:lpstr>
      <vt:lpstr>Editions</vt:lpstr>
      <vt:lpstr>Editions</vt:lpstr>
      <vt:lpstr>Editions</vt:lpstr>
      <vt:lpstr>Bibliography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Vasiliki Kousoulini</dc:creator>
  <cp:lastModifiedBy>Vasiliki Kousoulini</cp:lastModifiedBy>
  <cp:revision>1</cp:revision>
  <dcterms:created xsi:type="dcterms:W3CDTF">2025-10-31T06:40:03Z</dcterms:created>
  <dcterms:modified xsi:type="dcterms:W3CDTF">2025-11-11T06:42:37Z</dcterms:modified>
</cp:coreProperties>
</file>