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6" r:id="rId9"/>
    <p:sldId id="267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5" r:id="rId22"/>
    <p:sldId id="27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>
        <p:scale>
          <a:sx n="86" d="100"/>
          <a:sy n="86" d="100"/>
        </p:scale>
        <p:origin x="27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iliki Kousoulini" userId="27d6ad4fd7685091" providerId="LiveId" clId="{32F381D2-874E-4EA9-86FC-6E84D619C799}"/>
    <pc:docChg chg="undo custSel addSld modSld">
      <pc:chgData name="Vasiliki Kousoulini" userId="27d6ad4fd7685091" providerId="LiveId" clId="{32F381D2-874E-4EA9-86FC-6E84D619C799}" dt="2025-11-09T15:44:50.592" v="2895" actId="27636"/>
      <pc:docMkLst>
        <pc:docMk/>
      </pc:docMkLst>
      <pc:sldChg chg="modSp mod">
        <pc:chgData name="Vasiliki Kousoulini" userId="27d6ad4fd7685091" providerId="LiveId" clId="{32F381D2-874E-4EA9-86FC-6E84D619C799}" dt="2025-11-08T12:42:03.694" v="2225" actId="20577"/>
        <pc:sldMkLst>
          <pc:docMk/>
          <pc:sldMk cId="3064706897" sldId="257"/>
        </pc:sldMkLst>
        <pc:spChg chg="mod">
          <ac:chgData name="Vasiliki Kousoulini" userId="27d6ad4fd7685091" providerId="LiveId" clId="{32F381D2-874E-4EA9-86FC-6E84D619C799}" dt="2025-11-08T12:42:03.694" v="2225" actId="20577"/>
          <ac:spMkLst>
            <pc:docMk/>
            <pc:sldMk cId="3064706897" sldId="257"/>
            <ac:spMk id="4" creationId="{C2BF5325-29AD-05AD-7D38-8372CF2597AD}"/>
          </ac:spMkLst>
        </pc:spChg>
      </pc:sldChg>
      <pc:sldChg chg="modSp mod">
        <pc:chgData name="Vasiliki Kousoulini" userId="27d6ad4fd7685091" providerId="LiveId" clId="{32F381D2-874E-4EA9-86FC-6E84D619C799}" dt="2025-11-09T15:38:20.822" v="2831" actId="123"/>
        <pc:sldMkLst>
          <pc:docMk/>
          <pc:sldMk cId="1688573938" sldId="258"/>
        </pc:sldMkLst>
        <pc:spChg chg="mod">
          <ac:chgData name="Vasiliki Kousoulini" userId="27d6ad4fd7685091" providerId="LiveId" clId="{32F381D2-874E-4EA9-86FC-6E84D619C799}" dt="2025-11-09T15:38:20.822" v="2831" actId="123"/>
          <ac:spMkLst>
            <pc:docMk/>
            <pc:sldMk cId="1688573938" sldId="258"/>
            <ac:spMk id="3" creationId="{C77CA672-40B1-0BD3-7732-3754807422F2}"/>
          </ac:spMkLst>
        </pc:spChg>
      </pc:sldChg>
      <pc:sldChg chg="modSp mod">
        <pc:chgData name="Vasiliki Kousoulini" userId="27d6ad4fd7685091" providerId="LiveId" clId="{32F381D2-874E-4EA9-86FC-6E84D619C799}" dt="2025-11-09T15:38:59.552" v="2834" actId="2711"/>
        <pc:sldMkLst>
          <pc:docMk/>
          <pc:sldMk cId="3126464202" sldId="259"/>
        </pc:sldMkLst>
        <pc:spChg chg="mod">
          <ac:chgData name="Vasiliki Kousoulini" userId="27d6ad4fd7685091" providerId="LiveId" clId="{32F381D2-874E-4EA9-86FC-6E84D619C799}" dt="2025-11-09T15:38:59.552" v="2834" actId="2711"/>
          <ac:spMkLst>
            <pc:docMk/>
            <pc:sldMk cId="3126464202" sldId="259"/>
            <ac:spMk id="3" creationId="{7DBC6FCE-B523-BD3D-FA2C-4EDDBA1E72D9}"/>
          </ac:spMkLst>
        </pc:spChg>
      </pc:sldChg>
      <pc:sldChg chg="modSp mod">
        <pc:chgData name="Vasiliki Kousoulini" userId="27d6ad4fd7685091" providerId="LiveId" clId="{32F381D2-874E-4EA9-86FC-6E84D619C799}" dt="2025-11-09T15:39:08.847" v="2835" actId="2711"/>
        <pc:sldMkLst>
          <pc:docMk/>
          <pc:sldMk cId="2994313006" sldId="260"/>
        </pc:sldMkLst>
        <pc:spChg chg="mod">
          <ac:chgData name="Vasiliki Kousoulini" userId="27d6ad4fd7685091" providerId="LiveId" clId="{32F381D2-874E-4EA9-86FC-6E84D619C799}" dt="2025-11-09T15:39:08.847" v="2835" actId="2711"/>
          <ac:spMkLst>
            <pc:docMk/>
            <pc:sldMk cId="2994313006" sldId="260"/>
            <ac:spMk id="3" creationId="{93DAA6BD-0A79-0038-0173-77910B361204}"/>
          </ac:spMkLst>
        </pc:spChg>
      </pc:sldChg>
      <pc:sldChg chg="modSp mod">
        <pc:chgData name="Vasiliki Kousoulini" userId="27d6ad4fd7685091" providerId="LiveId" clId="{32F381D2-874E-4EA9-86FC-6E84D619C799}" dt="2025-11-09T15:38:43.726" v="2833" actId="2711"/>
        <pc:sldMkLst>
          <pc:docMk/>
          <pc:sldMk cId="616220815" sldId="261"/>
        </pc:sldMkLst>
        <pc:spChg chg="mod">
          <ac:chgData name="Vasiliki Kousoulini" userId="27d6ad4fd7685091" providerId="LiveId" clId="{32F381D2-874E-4EA9-86FC-6E84D619C799}" dt="2025-11-09T15:38:43.726" v="2833" actId="2711"/>
          <ac:spMkLst>
            <pc:docMk/>
            <pc:sldMk cId="616220815" sldId="261"/>
            <ac:spMk id="3" creationId="{246FD401-EE7A-4267-E3BC-BC71F2D452CA}"/>
          </ac:spMkLst>
        </pc:spChg>
      </pc:sldChg>
      <pc:sldChg chg="modSp mod">
        <pc:chgData name="Vasiliki Kousoulini" userId="27d6ad4fd7685091" providerId="LiveId" clId="{32F381D2-874E-4EA9-86FC-6E84D619C799}" dt="2025-11-09T15:39:30.303" v="2840" actId="27636"/>
        <pc:sldMkLst>
          <pc:docMk/>
          <pc:sldMk cId="536442796" sldId="262"/>
        </pc:sldMkLst>
        <pc:spChg chg="mod">
          <ac:chgData name="Vasiliki Kousoulini" userId="27d6ad4fd7685091" providerId="LiveId" clId="{32F381D2-874E-4EA9-86FC-6E84D619C799}" dt="2025-11-09T15:39:30.303" v="2839" actId="27636"/>
          <ac:spMkLst>
            <pc:docMk/>
            <pc:sldMk cId="536442796" sldId="262"/>
            <ac:spMk id="3" creationId="{A9B602DF-7C18-A17A-D103-AEC5F5BBB9AB}"/>
          </ac:spMkLst>
        </pc:spChg>
        <pc:spChg chg="mod">
          <ac:chgData name="Vasiliki Kousoulini" userId="27d6ad4fd7685091" providerId="LiveId" clId="{32F381D2-874E-4EA9-86FC-6E84D619C799}" dt="2025-11-09T15:39:30.303" v="2840" actId="27636"/>
          <ac:spMkLst>
            <pc:docMk/>
            <pc:sldMk cId="536442796" sldId="262"/>
            <ac:spMk id="4" creationId="{661B0414-F1ED-4EE7-C31D-42213F7F8BB8}"/>
          </ac:spMkLst>
        </pc:spChg>
      </pc:sldChg>
      <pc:sldChg chg="modSp mod">
        <pc:chgData name="Vasiliki Kousoulini" userId="27d6ad4fd7685091" providerId="LiveId" clId="{32F381D2-874E-4EA9-86FC-6E84D619C799}" dt="2025-11-09T15:40:35.005" v="2848" actId="27636"/>
        <pc:sldMkLst>
          <pc:docMk/>
          <pc:sldMk cId="1143774385" sldId="263"/>
        </pc:sldMkLst>
        <pc:spChg chg="mod">
          <ac:chgData name="Vasiliki Kousoulini" userId="27d6ad4fd7685091" providerId="LiveId" clId="{32F381D2-874E-4EA9-86FC-6E84D619C799}" dt="2025-11-09T15:40:35.005" v="2848" actId="27636"/>
          <ac:spMkLst>
            <pc:docMk/>
            <pc:sldMk cId="1143774385" sldId="263"/>
            <ac:spMk id="3" creationId="{CAA3AC14-52A2-6D56-D9E3-9914F11DEF49}"/>
          </ac:spMkLst>
        </pc:spChg>
      </pc:sldChg>
      <pc:sldChg chg="modSp mod">
        <pc:chgData name="Vasiliki Kousoulini" userId="27d6ad4fd7685091" providerId="LiveId" clId="{32F381D2-874E-4EA9-86FC-6E84D619C799}" dt="2025-11-09T15:40:46.437" v="2850" actId="2711"/>
        <pc:sldMkLst>
          <pc:docMk/>
          <pc:sldMk cId="3478967418" sldId="264"/>
        </pc:sldMkLst>
        <pc:spChg chg="mod">
          <ac:chgData name="Vasiliki Kousoulini" userId="27d6ad4fd7685091" providerId="LiveId" clId="{32F381D2-874E-4EA9-86FC-6E84D619C799}" dt="2025-11-09T15:40:46.437" v="2850" actId="2711"/>
          <ac:spMkLst>
            <pc:docMk/>
            <pc:sldMk cId="3478967418" sldId="264"/>
            <ac:spMk id="3" creationId="{B6DEBC77-CF4B-5CA1-1A17-12CFA4FC2704}"/>
          </ac:spMkLst>
        </pc:spChg>
      </pc:sldChg>
      <pc:sldChg chg="modSp mod">
        <pc:chgData name="Vasiliki Kousoulini" userId="27d6ad4fd7685091" providerId="LiveId" clId="{32F381D2-874E-4EA9-86FC-6E84D619C799}" dt="2025-11-09T15:41:07.388" v="2855" actId="27636"/>
        <pc:sldMkLst>
          <pc:docMk/>
          <pc:sldMk cId="150959902" sldId="265"/>
        </pc:sldMkLst>
        <pc:spChg chg="mod">
          <ac:chgData name="Vasiliki Kousoulini" userId="27d6ad4fd7685091" providerId="LiveId" clId="{32F381D2-874E-4EA9-86FC-6E84D619C799}" dt="2025-11-09T15:41:07.384" v="2854" actId="27636"/>
          <ac:spMkLst>
            <pc:docMk/>
            <pc:sldMk cId="150959902" sldId="265"/>
            <ac:spMk id="3" creationId="{3401BCCE-CBE9-F8ED-2A75-D2C752F0F709}"/>
          </ac:spMkLst>
        </pc:spChg>
        <pc:spChg chg="mod">
          <ac:chgData name="Vasiliki Kousoulini" userId="27d6ad4fd7685091" providerId="LiveId" clId="{32F381D2-874E-4EA9-86FC-6E84D619C799}" dt="2025-11-09T15:41:07.388" v="2855" actId="27636"/>
          <ac:spMkLst>
            <pc:docMk/>
            <pc:sldMk cId="150959902" sldId="265"/>
            <ac:spMk id="4" creationId="{B3E11843-1E63-538C-BFB8-725394D516C1}"/>
          </ac:spMkLst>
        </pc:spChg>
      </pc:sldChg>
      <pc:sldChg chg="modSp mod">
        <pc:chgData name="Vasiliki Kousoulini" userId="27d6ad4fd7685091" providerId="LiveId" clId="{32F381D2-874E-4EA9-86FC-6E84D619C799}" dt="2025-11-09T15:39:51.238" v="2842" actId="123"/>
        <pc:sldMkLst>
          <pc:docMk/>
          <pc:sldMk cId="2881575989" sldId="266"/>
        </pc:sldMkLst>
        <pc:spChg chg="mod">
          <ac:chgData name="Vasiliki Kousoulini" userId="27d6ad4fd7685091" providerId="LiveId" clId="{32F381D2-874E-4EA9-86FC-6E84D619C799}" dt="2025-11-09T15:39:51.238" v="2842" actId="123"/>
          <ac:spMkLst>
            <pc:docMk/>
            <pc:sldMk cId="2881575989" sldId="266"/>
            <ac:spMk id="3" creationId="{3305E5AC-919D-1B82-1DA7-2763ADD207F6}"/>
          </ac:spMkLst>
        </pc:spChg>
      </pc:sldChg>
      <pc:sldChg chg="modSp mod">
        <pc:chgData name="Vasiliki Kousoulini" userId="27d6ad4fd7685091" providerId="LiveId" clId="{32F381D2-874E-4EA9-86FC-6E84D619C799}" dt="2025-11-09T15:40:11.591" v="2845" actId="2711"/>
        <pc:sldMkLst>
          <pc:docMk/>
          <pc:sldMk cId="1523749490" sldId="267"/>
        </pc:sldMkLst>
        <pc:spChg chg="mod">
          <ac:chgData name="Vasiliki Kousoulini" userId="27d6ad4fd7685091" providerId="LiveId" clId="{32F381D2-874E-4EA9-86FC-6E84D619C799}" dt="2025-11-09T15:40:00.751" v="2843" actId="2711"/>
          <ac:spMkLst>
            <pc:docMk/>
            <pc:sldMk cId="1523749490" sldId="267"/>
            <ac:spMk id="4" creationId="{0CB02769-B9A4-D788-BC89-A7791563206C}"/>
          </ac:spMkLst>
        </pc:spChg>
        <pc:spChg chg="mod">
          <ac:chgData name="Vasiliki Kousoulini" userId="27d6ad4fd7685091" providerId="LiveId" clId="{32F381D2-874E-4EA9-86FC-6E84D619C799}" dt="2025-11-09T15:40:11.591" v="2845" actId="2711"/>
          <ac:spMkLst>
            <pc:docMk/>
            <pc:sldMk cId="1523749490" sldId="267"/>
            <ac:spMk id="5" creationId="{052DEBC9-3A3B-D94A-E269-765F8BFF698F}"/>
          </ac:spMkLst>
        </pc:spChg>
      </pc:sldChg>
      <pc:sldChg chg="modSp mod">
        <pc:chgData name="Vasiliki Kousoulini" userId="27d6ad4fd7685091" providerId="LiveId" clId="{32F381D2-874E-4EA9-86FC-6E84D619C799}" dt="2025-11-09T15:41:17.388" v="2856" actId="2711"/>
        <pc:sldMkLst>
          <pc:docMk/>
          <pc:sldMk cId="3835824044" sldId="268"/>
        </pc:sldMkLst>
        <pc:spChg chg="mod">
          <ac:chgData name="Vasiliki Kousoulini" userId="27d6ad4fd7685091" providerId="LiveId" clId="{32F381D2-874E-4EA9-86FC-6E84D619C799}" dt="2025-11-09T15:41:17.388" v="2856" actId="2711"/>
          <ac:spMkLst>
            <pc:docMk/>
            <pc:sldMk cId="3835824044" sldId="268"/>
            <ac:spMk id="3" creationId="{75305A24-E1C6-0002-E857-09DAAA3C3BBD}"/>
          </ac:spMkLst>
        </pc:spChg>
      </pc:sldChg>
      <pc:sldChg chg="modSp mod">
        <pc:chgData name="Vasiliki Kousoulini" userId="27d6ad4fd7685091" providerId="LiveId" clId="{32F381D2-874E-4EA9-86FC-6E84D619C799}" dt="2025-11-09T15:41:25.474" v="2857" actId="2711"/>
        <pc:sldMkLst>
          <pc:docMk/>
          <pc:sldMk cId="2170088385" sldId="269"/>
        </pc:sldMkLst>
        <pc:spChg chg="mod">
          <ac:chgData name="Vasiliki Kousoulini" userId="27d6ad4fd7685091" providerId="LiveId" clId="{32F381D2-874E-4EA9-86FC-6E84D619C799}" dt="2025-11-09T15:41:25.474" v="2857" actId="2711"/>
          <ac:spMkLst>
            <pc:docMk/>
            <pc:sldMk cId="2170088385" sldId="269"/>
            <ac:spMk id="3" creationId="{9CCE7CB5-E193-A13A-7C27-9B3FA2D28DBC}"/>
          </ac:spMkLst>
        </pc:spChg>
      </pc:sldChg>
      <pc:sldChg chg="modSp mod">
        <pc:chgData name="Vasiliki Kousoulini" userId="27d6ad4fd7685091" providerId="LiveId" clId="{32F381D2-874E-4EA9-86FC-6E84D619C799}" dt="2025-11-09T15:41:32.445" v="2858" actId="2711"/>
        <pc:sldMkLst>
          <pc:docMk/>
          <pc:sldMk cId="2957394885" sldId="270"/>
        </pc:sldMkLst>
        <pc:spChg chg="mod">
          <ac:chgData name="Vasiliki Kousoulini" userId="27d6ad4fd7685091" providerId="LiveId" clId="{32F381D2-874E-4EA9-86FC-6E84D619C799}" dt="2025-11-09T15:41:32.445" v="2858" actId="2711"/>
          <ac:spMkLst>
            <pc:docMk/>
            <pc:sldMk cId="2957394885" sldId="270"/>
            <ac:spMk id="3" creationId="{0293F8D5-A73B-DF9B-1BA8-AD1AC061E72D}"/>
          </ac:spMkLst>
        </pc:spChg>
      </pc:sldChg>
      <pc:sldChg chg="modSp new mod">
        <pc:chgData name="Vasiliki Kousoulini" userId="27d6ad4fd7685091" providerId="LiveId" clId="{32F381D2-874E-4EA9-86FC-6E84D619C799}" dt="2025-11-09T15:41:44.144" v="2861" actId="123"/>
        <pc:sldMkLst>
          <pc:docMk/>
          <pc:sldMk cId="508919909" sldId="271"/>
        </pc:sldMkLst>
        <pc:spChg chg="mod">
          <ac:chgData name="Vasiliki Kousoulini" userId="27d6ad4fd7685091" providerId="LiveId" clId="{32F381D2-874E-4EA9-86FC-6E84D619C799}" dt="2025-11-08T07:18:23.337" v="17" actId="20577"/>
          <ac:spMkLst>
            <pc:docMk/>
            <pc:sldMk cId="508919909" sldId="271"/>
            <ac:spMk id="2" creationId="{A0CCD105-4BB6-A7EF-F037-8B72ECD94149}"/>
          </ac:spMkLst>
        </pc:spChg>
        <pc:spChg chg="mod">
          <ac:chgData name="Vasiliki Kousoulini" userId="27d6ad4fd7685091" providerId="LiveId" clId="{32F381D2-874E-4EA9-86FC-6E84D619C799}" dt="2025-11-09T15:41:44.144" v="2861" actId="123"/>
          <ac:spMkLst>
            <pc:docMk/>
            <pc:sldMk cId="508919909" sldId="271"/>
            <ac:spMk id="3" creationId="{8C2181F8-7030-F925-47AC-A16059156F44}"/>
          </ac:spMkLst>
        </pc:spChg>
      </pc:sldChg>
      <pc:sldChg chg="addSp delSp modSp new mod">
        <pc:chgData name="Vasiliki Kousoulini" userId="27d6ad4fd7685091" providerId="LiveId" clId="{32F381D2-874E-4EA9-86FC-6E84D619C799}" dt="2025-11-08T11:39:38.557" v="39"/>
        <pc:sldMkLst>
          <pc:docMk/>
          <pc:sldMk cId="3130488610" sldId="272"/>
        </pc:sldMkLst>
        <pc:spChg chg="mod">
          <ac:chgData name="Vasiliki Kousoulini" userId="27d6ad4fd7685091" providerId="LiveId" clId="{32F381D2-874E-4EA9-86FC-6E84D619C799}" dt="2025-11-08T11:38:28.442" v="35"/>
          <ac:spMkLst>
            <pc:docMk/>
            <pc:sldMk cId="3130488610" sldId="272"/>
            <ac:spMk id="2" creationId="{A45336F2-7AC0-7330-4E30-EE5044F5FC85}"/>
          </ac:spMkLst>
        </pc:spChg>
        <pc:spChg chg="del mod">
          <ac:chgData name="Vasiliki Kousoulini" userId="27d6ad4fd7685091" providerId="LiveId" clId="{32F381D2-874E-4EA9-86FC-6E84D619C799}" dt="2025-11-08T11:39:38.557" v="39"/>
          <ac:spMkLst>
            <pc:docMk/>
            <pc:sldMk cId="3130488610" sldId="272"/>
            <ac:spMk id="3" creationId="{122F5A6E-F744-59C7-C75F-F74C0283804C}"/>
          </ac:spMkLst>
        </pc:spChg>
        <pc:picChg chg="add mod">
          <ac:chgData name="Vasiliki Kousoulini" userId="27d6ad4fd7685091" providerId="LiveId" clId="{32F381D2-874E-4EA9-86FC-6E84D619C799}" dt="2025-11-08T11:39:38.557" v="39"/>
          <ac:picMkLst>
            <pc:docMk/>
            <pc:sldMk cId="3130488610" sldId="272"/>
            <ac:picMk id="4" creationId="{E882F2F9-9970-5999-BEAC-B7EB2F3634D5}"/>
          </ac:picMkLst>
        </pc:picChg>
      </pc:sldChg>
      <pc:sldChg chg="modSp new mod">
        <pc:chgData name="Vasiliki Kousoulini" userId="27d6ad4fd7685091" providerId="LiveId" clId="{32F381D2-874E-4EA9-86FC-6E84D619C799}" dt="2025-11-09T15:41:56.928" v="2863" actId="123"/>
        <pc:sldMkLst>
          <pc:docMk/>
          <pc:sldMk cId="2247087315" sldId="273"/>
        </pc:sldMkLst>
        <pc:spChg chg="mod">
          <ac:chgData name="Vasiliki Kousoulini" userId="27d6ad4fd7685091" providerId="LiveId" clId="{32F381D2-874E-4EA9-86FC-6E84D619C799}" dt="2025-11-08T11:40:14.718" v="59" actId="20577"/>
          <ac:spMkLst>
            <pc:docMk/>
            <pc:sldMk cId="2247087315" sldId="273"/>
            <ac:spMk id="2" creationId="{EC5852C4-8BBD-C129-E5BD-23E8E1567321}"/>
          </ac:spMkLst>
        </pc:spChg>
        <pc:spChg chg="mod">
          <ac:chgData name="Vasiliki Kousoulini" userId="27d6ad4fd7685091" providerId="LiveId" clId="{32F381D2-874E-4EA9-86FC-6E84D619C799}" dt="2025-11-09T15:41:56.928" v="2863" actId="123"/>
          <ac:spMkLst>
            <pc:docMk/>
            <pc:sldMk cId="2247087315" sldId="273"/>
            <ac:spMk id="3" creationId="{3CF5EA12-7A21-D5D5-EE25-85F0E7B70B5B}"/>
          </ac:spMkLst>
        </pc:spChg>
      </pc:sldChg>
      <pc:sldChg chg="addSp delSp modSp new mod modClrScheme chgLayout">
        <pc:chgData name="Vasiliki Kousoulini" userId="27d6ad4fd7685091" providerId="LiveId" clId="{32F381D2-874E-4EA9-86FC-6E84D619C799}" dt="2025-11-09T15:42:56.054" v="2874" actId="27636"/>
        <pc:sldMkLst>
          <pc:docMk/>
          <pc:sldMk cId="2913324896" sldId="274"/>
        </pc:sldMkLst>
        <pc:spChg chg="mod ord">
          <ac:chgData name="Vasiliki Kousoulini" userId="27d6ad4fd7685091" providerId="LiveId" clId="{32F381D2-874E-4EA9-86FC-6E84D619C799}" dt="2025-11-08T12:06:46.738" v="696" actId="700"/>
          <ac:spMkLst>
            <pc:docMk/>
            <pc:sldMk cId="2913324896" sldId="274"/>
            <ac:spMk id="2" creationId="{1E9B3C51-0645-DE5B-88D0-246D24E50450}"/>
          </ac:spMkLst>
        </pc:spChg>
        <pc:spChg chg="mod ord">
          <ac:chgData name="Vasiliki Kousoulini" userId="27d6ad4fd7685091" providerId="LiveId" clId="{32F381D2-874E-4EA9-86FC-6E84D619C799}" dt="2025-11-09T15:42:56.054" v="2874" actId="27636"/>
          <ac:spMkLst>
            <pc:docMk/>
            <pc:sldMk cId="2913324896" sldId="274"/>
            <ac:spMk id="3" creationId="{BA3F6983-8AE2-CBF3-C9FC-DF4E8FA453E9}"/>
          </ac:spMkLst>
        </pc:spChg>
        <pc:spChg chg="add del mod ord">
          <ac:chgData name="Vasiliki Kousoulini" userId="27d6ad4fd7685091" providerId="LiveId" clId="{32F381D2-874E-4EA9-86FC-6E84D619C799}" dt="2025-11-08T12:06:46.738" v="696" actId="700"/>
          <ac:spMkLst>
            <pc:docMk/>
            <pc:sldMk cId="2913324896" sldId="274"/>
            <ac:spMk id="4" creationId="{46AAD7DB-A2B5-89E8-0F90-B4A2585AE9E4}"/>
          </ac:spMkLst>
        </pc:spChg>
      </pc:sldChg>
      <pc:sldChg chg="modSp new mod">
        <pc:chgData name="Vasiliki Kousoulini" userId="27d6ad4fd7685091" providerId="LiveId" clId="{32F381D2-874E-4EA9-86FC-6E84D619C799}" dt="2025-11-09T15:42:45.262" v="2871" actId="114"/>
        <pc:sldMkLst>
          <pc:docMk/>
          <pc:sldMk cId="4003600685" sldId="275"/>
        </pc:sldMkLst>
        <pc:spChg chg="mod">
          <ac:chgData name="Vasiliki Kousoulini" userId="27d6ad4fd7685091" providerId="LiveId" clId="{32F381D2-874E-4EA9-86FC-6E84D619C799}" dt="2025-11-08T11:46:22.487" v="394" actId="20577"/>
          <ac:spMkLst>
            <pc:docMk/>
            <pc:sldMk cId="4003600685" sldId="275"/>
            <ac:spMk id="2" creationId="{558CB35E-EABB-8485-838A-642A3F203843}"/>
          </ac:spMkLst>
        </pc:spChg>
        <pc:spChg chg="mod">
          <ac:chgData name="Vasiliki Kousoulini" userId="27d6ad4fd7685091" providerId="LiveId" clId="{32F381D2-874E-4EA9-86FC-6E84D619C799}" dt="2025-11-09T15:42:45.262" v="2871" actId="114"/>
          <ac:spMkLst>
            <pc:docMk/>
            <pc:sldMk cId="4003600685" sldId="275"/>
            <ac:spMk id="3" creationId="{89D73113-D8E2-F0CD-101C-E159E240FCA4}"/>
          </ac:spMkLst>
        </pc:spChg>
      </pc:sldChg>
      <pc:sldChg chg="addSp modSp new mod modClrScheme chgLayout">
        <pc:chgData name="Vasiliki Kousoulini" userId="27d6ad4fd7685091" providerId="LiveId" clId="{32F381D2-874E-4EA9-86FC-6E84D619C799}" dt="2025-11-09T15:42:10.389" v="2865" actId="2711"/>
        <pc:sldMkLst>
          <pc:docMk/>
          <pc:sldMk cId="2476482726" sldId="276"/>
        </pc:sldMkLst>
        <pc:spChg chg="mod ord">
          <ac:chgData name="Vasiliki Kousoulini" userId="27d6ad4fd7685091" providerId="LiveId" clId="{32F381D2-874E-4EA9-86FC-6E84D619C799}" dt="2025-11-08T11:48:15.844" v="447" actId="700"/>
          <ac:spMkLst>
            <pc:docMk/>
            <pc:sldMk cId="2476482726" sldId="276"/>
            <ac:spMk id="2" creationId="{1BC49C3C-DA18-D6DF-2EF0-B9A90818A005}"/>
          </ac:spMkLst>
        </pc:spChg>
        <pc:spChg chg="mod ord">
          <ac:chgData name="Vasiliki Kousoulini" userId="27d6ad4fd7685091" providerId="LiveId" clId="{32F381D2-874E-4EA9-86FC-6E84D619C799}" dt="2025-11-09T15:42:04.823" v="2864" actId="2711"/>
          <ac:spMkLst>
            <pc:docMk/>
            <pc:sldMk cId="2476482726" sldId="276"/>
            <ac:spMk id="3" creationId="{025A6211-E78C-DFED-1F31-EC9D819B66EC}"/>
          </ac:spMkLst>
        </pc:spChg>
        <pc:spChg chg="add mod ord">
          <ac:chgData name="Vasiliki Kousoulini" userId="27d6ad4fd7685091" providerId="LiveId" clId="{32F381D2-874E-4EA9-86FC-6E84D619C799}" dt="2025-11-09T15:42:10.389" v="2865" actId="2711"/>
          <ac:spMkLst>
            <pc:docMk/>
            <pc:sldMk cId="2476482726" sldId="276"/>
            <ac:spMk id="4" creationId="{8BBA662A-5F56-D25B-AFD2-A90D3E08A6EB}"/>
          </ac:spMkLst>
        </pc:spChg>
      </pc:sldChg>
      <pc:sldChg chg="addSp delSp modSp new mod modClrScheme chgLayout">
        <pc:chgData name="Vasiliki Kousoulini" userId="27d6ad4fd7685091" providerId="LiveId" clId="{32F381D2-874E-4EA9-86FC-6E84D619C799}" dt="2025-11-09T15:42:28.706" v="2868" actId="123"/>
        <pc:sldMkLst>
          <pc:docMk/>
          <pc:sldMk cId="3750988904" sldId="277"/>
        </pc:sldMkLst>
        <pc:spChg chg="mod ord">
          <ac:chgData name="Vasiliki Kousoulini" userId="27d6ad4fd7685091" providerId="LiveId" clId="{32F381D2-874E-4EA9-86FC-6E84D619C799}" dt="2025-11-08T11:48:48.210" v="452" actId="700"/>
          <ac:spMkLst>
            <pc:docMk/>
            <pc:sldMk cId="3750988904" sldId="277"/>
            <ac:spMk id="2" creationId="{33FA64DC-1F39-28C2-D65F-AEA8738B2B04}"/>
          </ac:spMkLst>
        </pc:spChg>
        <pc:spChg chg="del mod ord">
          <ac:chgData name="Vasiliki Kousoulini" userId="27d6ad4fd7685091" providerId="LiveId" clId="{32F381D2-874E-4EA9-86FC-6E84D619C799}" dt="2025-11-08T11:48:48.210" v="452" actId="700"/>
          <ac:spMkLst>
            <pc:docMk/>
            <pc:sldMk cId="3750988904" sldId="277"/>
            <ac:spMk id="3" creationId="{AD3E6D2A-8D17-0399-978D-B36294DBC2FD}"/>
          </ac:spMkLst>
        </pc:spChg>
        <pc:spChg chg="add mod ord">
          <ac:chgData name="Vasiliki Kousoulini" userId="27d6ad4fd7685091" providerId="LiveId" clId="{32F381D2-874E-4EA9-86FC-6E84D619C799}" dt="2025-11-09T15:42:17.912" v="2866" actId="2711"/>
          <ac:spMkLst>
            <pc:docMk/>
            <pc:sldMk cId="3750988904" sldId="277"/>
            <ac:spMk id="4" creationId="{19196083-1CE3-A9A3-1B7E-48994708AD37}"/>
          </ac:spMkLst>
        </pc:spChg>
        <pc:spChg chg="add mod ord">
          <ac:chgData name="Vasiliki Kousoulini" userId="27d6ad4fd7685091" providerId="LiveId" clId="{32F381D2-874E-4EA9-86FC-6E84D619C799}" dt="2025-11-09T15:42:28.706" v="2868" actId="123"/>
          <ac:spMkLst>
            <pc:docMk/>
            <pc:sldMk cId="3750988904" sldId="277"/>
            <ac:spMk id="5" creationId="{21700BC0-EC68-0AFB-36BE-6932429CFE63}"/>
          </ac:spMkLst>
        </pc:spChg>
      </pc:sldChg>
      <pc:sldChg chg="addSp modSp new mod modClrScheme chgLayout">
        <pc:chgData name="Vasiliki Kousoulini" userId="27d6ad4fd7685091" providerId="LiveId" clId="{32F381D2-874E-4EA9-86FC-6E84D619C799}" dt="2025-11-09T15:43:08.750" v="2876" actId="2711"/>
        <pc:sldMkLst>
          <pc:docMk/>
          <pc:sldMk cId="3084678809" sldId="278"/>
        </pc:sldMkLst>
        <pc:spChg chg="mod ord">
          <ac:chgData name="Vasiliki Kousoulini" userId="27d6ad4fd7685091" providerId="LiveId" clId="{32F381D2-874E-4EA9-86FC-6E84D619C799}" dt="2025-11-08T12:02:30.952" v="603" actId="700"/>
          <ac:spMkLst>
            <pc:docMk/>
            <pc:sldMk cId="3084678809" sldId="278"/>
            <ac:spMk id="2" creationId="{8DF69180-6CBC-E907-1B0E-DDF2E0979DB1}"/>
          </ac:spMkLst>
        </pc:spChg>
        <pc:spChg chg="mod ord">
          <ac:chgData name="Vasiliki Kousoulini" userId="27d6ad4fd7685091" providerId="LiveId" clId="{32F381D2-874E-4EA9-86FC-6E84D619C799}" dt="2025-11-09T15:43:03.408" v="2875" actId="2711"/>
          <ac:spMkLst>
            <pc:docMk/>
            <pc:sldMk cId="3084678809" sldId="278"/>
            <ac:spMk id="3" creationId="{FEEC4435-C22F-3AD4-BA2F-000F5A7C1044}"/>
          </ac:spMkLst>
        </pc:spChg>
        <pc:spChg chg="add mod ord">
          <ac:chgData name="Vasiliki Kousoulini" userId="27d6ad4fd7685091" providerId="LiveId" clId="{32F381D2-874E-4EA9-86FC-6E84D619C799}" dt="2025-11-09T15:43:08.750" v="2876" actId="2711"/>
          <ac:spMkLst>
            <pc:docMk/>
            <pc:sldMk cId="3084678809" sldId="278"/>
            <ac:spMk id="4" creationId="{582D6B8D-54B1-9158-45F3-0E86D861B45E}"/>
          </ac:spMkLst>
        </pc:spChg>
      </pc:sldChg>
      <pc:sldChg chg="addSp delSp modSp new mod modClrScheme chgLayout">
        <pc:chgData name="Vasiliki Kousoulini" userId="27d6ad4fd7685091" providerId="LiveId" clId="{32F381D2-874E-4EA9-86FC-6E84D619C799}" dt="2025-11-09T15:43:22.827" v="2880" actId="27636"/>
        <pc:sldMkLst>
          <pc:docMk/>
          <pc:sldMk cId="955155503" sldId="279"/>
        </pc:sldMkLst>
        <pc:spChg chg="mod ord">
          <ac:chgData name="Vasiliki Kousoulini" userId="27d6ad4fd7685091" providerId="LiveId" clId="{32F381D2-874E-4EA9-86FC-6E84D619C799}" dt="2025-11-08T12:04:28.925" v="653" actId="700"/>
          <ac:spMkLst>
            <pc:docMk/>
            <pc:sldMk cId="955155503" sldId="279"/>
            <ac:spMk id="2" creationId="{3B6F3E69-F671-8C5F-48F7-C994A6875BEB}"/>
          </ac:spMkLst>
        </pc:spChg>
        <pc:spChg chg="del mod ord">
          <ac:chgData name="Vasiliki Kousoulini" userId="27d6ad4fd7685091" providerId="LiveId" clId="{32F381D2-874E-4EA9-86FC-6E84D619C799}" dt="2025-11-08T12:04:28.925" v="653" actId="700"/>
          <ac:spMkLst>
            <pc:docMk/>
            <pc:sldMk cId="955155503" sldId="279"/>
            <ac:spMk id="3" creationId="{FFD3193D-A6C4-731E-9B51-943DF93FE20B}"/>
          </ac:spMkLst>
        </pc:spChg>
        <pc:spChg chg="add mod ord">
          <ac:chgData name="Vasiliki Kousoulini" userId="27d6ad4fd7685091" providerId="LiveId" clId="{32F381D2-874E-4EA9-86FC-6E84D619C799}" dt="2025-11-09T15:43:22.827" v="2879" actId="27636"/>
          <ac:spMkLst>
            <pc:docMk/>
            <pc:sldMk cId="955155503" sldId="279"/>
            <ac:spMk id="4" creationId="{39B6E889-15AC-B0D1-595D-0161FD33034D}"/>
          </ac:spMkLst>
        </pc:spChg>
        <pc:spChg chg="add mod ord">
          <ac:chgData name="Vasiliki Kousoulini" userId="27d6ad4fd7685091" providerId="LiveId" clId="{32F381D2-874E-4EA9-86FC-6E84D619C799}" dt="2025-11-09T15:43:22.827" v="2880" actId="27636"/>
          <ac:spMkLst>
            <pc:docMk/>
            <pc:sldMk cId="955155503" sldId="279"/>
            <ac:spMk id="5" creationId="{88ED0EC7-27B3-CDFD-AA51-5B844DC6BD18}"/>
          </ac:spMkLst>
        </pc:spChg>
      </pc:sldChg>
      <pc:sldChg chg="modSp new mod">
        <pc:chgData name="Vasiliki Kousoulini" userId="27d6ad4fd7685091" providerId="LiveId" clId="{32F381D2-874E-4EA9-86FC-6E84D619C799}" dt="2025-11-09T15:43:36.889" v="2882" actId="2711"/>
        <pc:sldMkLst>
          <pc:docMk/>
          <pc:sldMk cId="110935420" sldId="280"/>
        </pc:sldMkLst>
        <pc:spChg chg="mod">
          <ac:chgData name="Vasiliki Kousoulini" userId="27d6ad4fd7685091" providerId="LiveId" clId="{32F381D2-874E-4EA9-86FC-6E84D619C799}" dt="2025-11-08T12:14:29.989" v="1082" actId="20577"/>
          <ac:spMkLst>
            <pc:docMk/>
            <pc:sldMk cId="110935420" sldId="280"/>
            <ac:spMk id="2" creationId="{C361F107-7853-02EA-F9F6-F196DA5CBC67}"/>
          </ac:spMkLst>
        </pc:spChg>
        <pc:spChg chg="mod">
          <ac:chgData name="Vasiliki Kousoulini" userId="27d6ad4fd7685091" providerId="LiveId" clId="{32F381D2-874E-4EA9-86FC-6E84D619C799}" dt="2025-11-09T15:43:30.660" v="2881" actId="2711"/>
          <ac:spMkLst>
            <pc:docMk/>
            <pc:sldMk cId="110935420" sldId="280"/>
            <ac:spMk id="3" creationId="{13EBDFAB-D8F3-E295-306F-46F5FE65EC38}"/>
          </ac:spMkLst>
        </pc:spChg>
        <pc:spChg chg="mod">
          <ac:chgData name="Vasiliki Kousoulini" userId="27d6ad4fd7685091" providerId="LiveId" clId="{32F381D2-874E-4EA9-86FC-6E84D619C799}" dt="2025-11-09T15:43:36.889" v="2882" actId="2711"/>
          <ac:spMkLst>
            <pc:docMk/>
            <pc:sldMk cId="110935420" sldId="280"/>
            <ac:spMk id="4" creationId="{9AEAAE5C-93B9-73D3-8FB9-3D1716F960DB}"/>
          </ac:spMkLst>
        </pc:spChg>
      </pc:sldChg>
      <pc:sldChg chg="addSp delSp modSp new mod modClrScheme chgLayout">
        <pc:chgData name="Vasiliki Kousoulini" userId="27d6ad4fd7685091" providerId="LiveId" clId="{32F381D2-874E-4EA9-86FC-6E84D619C799}" dt="2025-11-09T15:43:50.493" v="2884" actId="2711"/>
        <pc:sldMkLst>
          <pc:docMk/>
          <pc:sldMk cId="2087362502" sldId="281"/>
        </pc:sldMkLst>
        <pc:spChg chg="mod ord">
          <ac:chgData name="Vasiliki Kousoulini" userId="27d6ad4fd7685091" providerId="LiveId" clId="{32F381D2-874E-4EA9-86FC-6E84D619C799}" dt="2025-11-08T12:21:29.525" v="1420" actId="700"/>
          <ac:spMkLst>
            <pc:docMk/>
            <pc:sldMk cId="2087362502" sldId="281"/>
            <ac:spMk id="2" creationId="{8F10644B-7764-5CFF-D3EA-DB88BA1093C9}"/>
          </ac:spMkLst>
        </pc:spChg>
        <pc:spChg chg="del mod ord">
          <ac:chgData name="Vasiliki Kousoulini" userId="27d6ad4fd7685091" providerId="LiveId" clId="{32F381D2-874E-4EA9-86FC-6E84D619C799}" dt="2025-11-08T12:21:29.525" v="1420" actId="700"/>
          <ac:spMkLst>
            <pc:docMk/>
            <pc:sldMk cId="2087362502" sldId="281"/>
            <ac:spMk id="3" creationId="{49327284-7BD2-0CD8-A7E3-14DA1B22A720}"/>
          </ac:spMkLst>
        </pc:spChg>
        <pc:spChg chg="add mod ord">
          <ac:chgData name="Vasiliki Kousoulini" userId="27d6ad4fd7685091" providerId="LiveId" clId="{32F381D2-874E-4EA9-86FC-6E84D619C799}" dt="2025-11-09T15:43:43.841" v="2883" actId="2711"/>
          <ac:spMkLst>
            <pc:docMk/>
            <pc:sldMk cId="2087362502" sldId="281"/>
            <ac:spMk id="4" creationId="{AB26C9C8-694F-1261-1709-6FF8FAF7898F}"/>
          </ac:spMkLst>
        </pc:spChg>
        <pc:spChg chg="add mod ord">
          <ac:chgData name="Vasiliki Kousoulini" userId="27d6ad4fd7685091" providerId="LiveId" clId="{32F381D2-874E-4EA9-86FC-6E84D619C799}" dt="2025-11-09T15:43:50.493" v="2884" actId="2711"/>
          <ac:spMkLst>
            <pc:docMk/>
            <pc:sldMk cId="2087362502" sldId="281"/>
            <ac:spMk id="5" creationId="{7318D471-7054-7133-937D-22DF7CA2351A}"/>
          </ac:spMkLst>
        </pc:spChg>
      </pc:sldChg>
      <pc:sldChg chg="modSp new mod">
        <pc:chgData name="Vasiliki Kousoulini" userId="27d6ad4fd7685091" providerId="LiveId" clId="{32F381D2-874E-4EA9-86FC-6E84D619C799}" dt="2025-11-09T15:43:57.018" v="2885" actId="2711"/>
        <pc:sldMkLst>
          <pc:docMk/>
          <pc:sldMk cId="4253104217" sldId="282"/>
        </pc:sldMkLst>
        <pc:spChg chg="mod">
          <ac:chgData name="Vasiliki Kousoulini" userId="27d6ad4fd7685091" providerId="LiveId" clId="{32F381D2-874E-4EA9-86FC-6E84D619C799}" dt="2025-11-08T12:34:01.399" v="1986"/>
          <ac:spMkLst>
            <pc:docMk/>
            <pc:sldMk cId="4253104217" sldId="282"/>
            <ac:spMk id="2" creationId="{C6E88867-C393-0653-E913-79F7283F4517}"/>
          </ac:spMkLst>
        </pc:spChg>
        <pc:spChg chg="mod">
          <ac:chgData name="Vasiliki Kousoulini" userId="27d6ad4fd7685091" providerId="LiveId" clId="{32F381D2-874E-4EA9-86FC-6E84D619C799}" dt="2025-11-09T15:43:57.018" v="2885" actId="2711"/>
          <ac:spMkLst>
            <pc:docMk/>
            <pc:sldMk cId="4253104217" sldId="282"/>
            <ac:spMk id="3" creationId="{40CE1DED-B180-1433-3BB5-3BE48B1B9060}"/>
          </ac:spMkLst>
        </pc:spChg>
      </pc:sldChg>
      <pc:sldChg chg="addSp delSp modSp new mod modClrScheme chgLayout">
        <pc:chgData name="Vasiliki Kousoulini" userId="27d6ad4fd7685091" providerId="LiveId" clId="{32F381D2-874E-4EA9-86FC-6E84D619C799}" dt="2025-11-09T15:44:13.494" v="2887" actId="2711"/>
        <pc:sldMkLst>
          <pc:docMk/>
          <pc:sldMk cId="3209517255" sldId="283"/>
        </pc:sldMkLst>
        <pc:spChg chg="mod ord">
          <ac:chgData name="Vasiliki Kousoulini" userId="27d6ad4fd7685091" providerId="LiveId" clId="{32F381D2-874E-4EA9-86FC-6E84D619C799}" dt="2025-11-08T12:39:58.892" v="2160" actId="700"/>
          <ac:spMkLst>
            <pc:docMk/>
            <pc:sldMk cId="3209517255" sldId="283"/>
            <ac:spMk id="2" creationId="{5C68EDD2-0DBD-C728-07C3-9793114E4F97}"/>
          </ac:spMkLst>
        </pc:spChg>
        <pc:spChg chg="del mod ord">
          <ac:chgData name="Vasiliki Kousoulini" userId="27d6ad4fd7685091" providerId="LiveId" clId="{32F381D2-874E-4EA9-86FC-6E84D619C799}" dt="2025-11-08T12:39:58.892" v="2160" actId="700"/>
          <ac:spMkLst>
            <pc:docMk/>
            <pc:sldMk cId="3209517255" sldId="283"/>
            <ac:spMk id="3" creationId="{A76A1BEA-9C9A-A742-7D94-4ED6276FE146}"/>
          </ac:spMkLst>
        </pc:spChg>
        <pc:spChg chg="add mod ord">
          <ac:chgData name="Vasiliki Kousoulini" userId="27d6ad4fd7685091" providerId="LiveId" clId="{32F381D2-874E-4EA9-86FC-6E84D619C799}" dt="2025-11-09T15:44:05.662" v="2886" actId="2711"/>
          <ac:spMkLst>
            <pc:docMk/>
            <pc:sldMk cId="3209517255" sldId="283"/>
            <ac:spMk id="4" creationId="{767BA233-92BD-75B4-13BF-8E48B0397475}"/>
          </ac:spMkLst>
        </pc:spChg>
        <pc:spChg chg="add mod ord">
          <ac:chgData name="Vasiliki Kousoulini" userId="27d6ad4fd7685091" providerId="LiveId" clId="{32F381D2-874E-4EA9-86FC-6E84D619C799}" dt="2025-11-09T15:44:13.494" v="2887" actId="2711"/>
          <ac:spMkLst>
            <pc:docMk/>
            <pc:sldMk cId="3209517255" sldId="283"/>
            <ac:spMk id="5" creationId="{01927774-1B61-B1DD-9C5A-EEDB08E9DEFA}"/>
          </ac:spMkLst>
        </pc:spChg>
      </pc:sldChg>
      <pc:sldChg chg="modSp new mod">
        <pc:chgData name="Vasiliki Kousoulini" userId="27d6ad4fd7685091" providerId="LiveId" clId="{32F381D2-874E-4EA9-86FC-6E84D619C799}" dt="2025-11-09T15:44:21.065" v="2888" actId="2711"/>
        <pc:sldMkLst>
          <pc:docMk/>
          <pc:sldMk cId="533314132" sldId="284"/>
        </pc:sldMkLst>
        <pc:spChg chg="mod">
          <ac:chgData name="Vasiliki Kousoulini" userId="27d6ad4fd7685091" providerId="LiveId" clId="{32F381D2-874E-4EA9-86FC-6E84D619C799}" dt="2025-11-08T12:42:23.654" v="2250" actId="20577"/>
          <ac:spMkLst>
            <pc:docMk/>
            <pc:sldMk cId="533314132" sldId="284"/>
            <ac:spMk id="2" creationId="{18CE409E-2EA8-CC32-DE55-F3E28A3D59CE}"/>
          </ac:spMkLst>
        </pc:spChg>
        <pc:spChg chg="mod">
          <ac:chgData name="Vasiliki Kousoulini" userId="27d6ad4fd7685091" providerId="LiveId" clId="{32F381D2-874E-4EA9-86FC-6E84D619C799}" dt="2025-11-09T15:44:21.065" v="2888" actId="2711"/>
          <ac:spMkLst>
            <pc:docMk/>
            <pc:sldMk cId="533314132" sldId="284"/>
            <ac:spMk id="3" creationId="{8011E83B-B299-71F5-8A0E-6AABFDE4A794}"/>
          </ac:spMkLst>
        </pc:spChg>
      </pc:sldChg>
      <pc:sldChg chg="addSp delSp modSp new mod">
        <pc:chgData name="Vasiliki Kousoulini" userId="27d6ad4fd7685091" providerId="LiveId" clId="{32F381D2-874E-4EA9-86FC-6E84D619C799}" dt="2025-11-08T12:43:37.303" v="2275"/>
        <pc:sldMkLst>
          <pc:docMk/>
          <pc:sldMk cId="1146772904" sldId="285"/>
        </pc:sldMkLst>
        <pc:spChg chg="mod">
          <ac:chgData name="Vasiliki Kousoulini" userId="27d6ad4fd7685091" providerId="LiveId" clId="{32F381D2-874E-4EA9-86FC-6E84D619C799}" dt="2025-11-08T12:42:41.008" v="2260" actId="20577"/>
          <ac:spMkLst>
            <pc:docMk/>
            <pc:sldMk cId="1146772904" sldId="285"/>
            <ac:spMk id="2" creationId="{40CDD591-82D1-DA9F-C761-A88D2C9740A7}"/>
          </ac:spMkLst>
        </pc:spChg>
        <pc:spChg chg="del">
          <ac:chgData name="Vasiliki Kousoulini" userId="27d6ad4fd7685091" providerId="LiveId" clId="{32F381D2-874E-4EA9-86FC-6E84D619C799}" dt="2025-11-08T12:43:37.303" v="2275"/>
          <ac:spMkLst>
            <pc:docMk/>
            <pc:sldMk cId="1146772904" sldId="285"/>
            <ac:spMk id="3" creationId="{A6C6CD82-4B9A-D602-AE0E-C582B84B01E7}"/>
          </ac:spMkLst>
        </pc:spChg>
        <pc:spChg chg="mod">
          <ac:chgData name="Vasiliki Kousoulini" userId="27d6ad4fd7685091" providerId="LiveId" clId="{32F381D2-874E-4EA9-86FC-6E84D619C799}" dt="2025-11-08T12:42:53.675" v="2274" actId="20577"/>
          <ac:spMkLst>
            <pc:docMk/>
            <pc:sldMk cId="1146772904" sldId="285"/>
            <ac:spMk id="4" creationId="{A12AA0D6-9233-5A00-0A1A-7CA364FB7AB2}"/>
          </ac:spMkLst>
        </pc:spChg>
        <pc:picChg chg="add mod">
          <ac:chgData name="Vasiliki Kousoulini" userId="27d6ad4fd7685091" providerId="LiveId" clId="{32F381D2-874E-4EA9-86FC-6E84D619C799}" dt="2025-11-08T12:43:37.303" v="2275"/>
          <ac:picMkLst>
            <pc:docMk/>
            <pc:sldMk cId="1146772904" sldId="285"/>
            <ac:picMk id="5" creationId="{A33B27DE-C6A0-52E9-B5A0-0E4C989FA056}"/>
          </ac:picMkLst>
        </pc:picChg>
      </pc:sldChg>
      <pc:sldChg chg="modSp new mod">
        <pc:chgData name="Vasiliki Kousoulini" userId="27d6ad4fd7685091" providerId="LiveId" clId="{32F381D2-874E-4EA9-86FC-6E84D619C799}" dt="2025-11-09T15:44:29.041" v="2890" actId="27636"/>
        <pc:sldMkLst>
          <pc:docMk/>
          <pc:sldMk cId="3879469851" sldId="286"/>
        </pc:sldMkLst>
        <pc:spChg chg="mod">
          <ac:chgData name="Vasiliki Kousoulini" userId="27d6ad4fd7685091" providerId="LiveId" clId="{32F381D2-874E-4EA9-86FC-6E84D619C799}" dt="2025-11-09T07:29:43.086" v="2372"/>
          <ac:spMkLst>
            <pc:docMk/>
            <pc:sldMk cId="3879469851" sldId="286"/>
            <ac:spMk id="2" creationId="{D0FD39E6-3021-D676-330C-D8ACB85C435C}"/>
          </ac:spMkLst>
        </pc:spChg>
        <pc:spChg chg="mod">
          <ac:chgData name="Vasiliki Kousoulini" userId="27d6ad4fd7685091" providerId="LiveId" clId="{32F381D2-874E-4EA9-86FC-6E84D619C799}" dt="2025-11-09T15:44:29.041" v="2890" actId="27636"/>
          <ac:spMkLst>
            <pc:docMk/>
            <pc:sldMk cId="3879469851" sldId="286"/>
            <ac:spMk id="3" creationId="{0DEA3155-4E68-5D51-8F00-367609CF4557}"/>
          </ac:spMkLst>
        </pc:spChg>
      </pc:sldChg>
      <pc:sldChg chg="modSp new mod">
        <pc:chgData name="Vasiliki Kousoulini" userId="27d6ad4fd7685091" providerId="LiveId" clId="{32F381D2-874E-4EA9-86FC-6E84D619C799}" dt="2025-11-09T15:44:36.776" v="2891" actId="2711"/>
        <pc:sldMkLst>
          <pc:docMk/>
          <pc:sldMk cId="1210184064" sldId="287"/>
        </pc:sldMkLst>
        <pc:spChg chg="mod">
          <ac:chgData name="Vasiliki Kousoulini" userId="27d6ad4fd7685091" providerId="LiveId" clId="{32F381D2-874E-4EA9-86FC-6E84D619C799}" dt="2025-11-09T07:39:25.310" v="2635"/>
          <ac:spMkLst>
            <pc:docMk/>
            <pc:sldMk cId="1210184064" sldId="287"/>
            <ac:spMk id="2" creationId="{464E17B4-43C3-6B1E-F2AD-A62EF44DA772}"/>
          </ac:spMkLst>
        </pc:spChg>
        <pc:spChg chg="mod">
          <ac:chgData name="Vasiliki Kousoulini" userId="27d6ad4fd7685091" providerId="LiveId" clId="{32F381D2-874E-4EA9-86FC-6E84D619C799}" dt="2025-11-09T15:44:36.776" v="2891" actId="2711"/>
          <ac:spMkLst>
            <pc:docMk/>
            <pc:sldMk cId="1210184064" sldId="287"/>
            <ac:spMk id="3" creationId="{DBA77E31-1F99-3857-917E-BD7E0A244B77}"/>
          </ac:spMkLst>
        </pc:spChg>
      </pc:sldChg>
      <pc:sldChg chg="addSp delSp modSp new mod modClrScheme chgLayout">
        <pc:chgData name="Vasiliki Kousoulini" userId="27d6ad4fd7685091" providerId="LiveId" clId="{32F381D2-874E-4EA9-86FC-6E84D619C799}" dt="2025-11-09T15:44:50.592" v="2895" actId="27636"/>
        <pc:sldMkLst>
          <pc:docMk/>
          <pc:sldMk cId="3773177233" sldId="288"/>
        </pc:sldMkLst>
        <pc:spChg chg="mod ord">
          <ac:chgData name="Vasiliki Kousoulini" userId="27d6ad4fd7685091" providerId="LiveId" clId="{32F381D2-874E-4EA9-86FC-6E84D619C799}" dt="2025-11-09T07:53:26.807" v="2828" actId="20577"/>
          <ac:spMkLst>
            <pc:docMk/>
            <pc:sldMk cId="3773177233" sldId="288"/>
            <ac:spMk id="2" creationId="{B745EDFE-169E-8C48-01F4-B6068E4FF71A}"/>
          </ac:spMkLst>
        </pc:spChg>
        <pc:spChg chg="del mod ord">
          <ac:chgData name="Vasiliki Kousoulini" userId="27d6ad4fd7685091" providerId="LiveId" clId="{32F381D2-874E-4EA9-86FC-6E84D619C799}" dt="2025-11-09T07:42:31.663" v="2693" actId="700"/>
          <ac:spMkLst>
            <pc:docMk/>
            <pc:sldMk cId="3773177233" sldId="288"/>
            <ac:spMk id="3" creationId="{4542136F-C435-A9C3-24AA-328725F0F264}"/>
          </ac:spMkLst>
        </pc:spChg>
        <pc:spChg chg="add mod ord">
          <ac:chgData name="Vasiliki Kousoulini" userId="27d6ad4fd7685091" providerId="LiveId" clId="{32F381D2-874E-4EA9-86FC-6E84D619C799}" dt="2025-11-09T15:44:50.578" v="2894" actId="27636"/>
          <ac:spMkLst>
            <pc:docMk/>
            <pc:sldMk cId="3773177233" sldId="288"/>
            <ac:spMk id="4" creationId="{862A1B87-D2CF-7C88-54DD-990D0E4633F7}"/>
          </ac:spMkLst>
        </pc:spChg>
        <pc:spChg chg="add mod ord">
          <ac:chgData name="Vasiliki Kousoulini" userId="27d6ad4fd7685091" providerId="LiveId" clId="{32F381D2-874E-4EA9-86FC-6E84D619C799}" dt="2025-11-09T15:44:50.592" v="2895" actId="27636"/>
          <ac:spMkLst>
            <pc:docMk/>
            <pc:sldMk cId="3773177233" sldId="288"/>
            <ac:spMk id="5" creationId="{2F9BD1FC-632F-E479-6C14-336C6C0AA3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seus.tufts.edu/hopper/morph?l=%5B&amp;la=greek&amp;can=%5B0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A20B0B-7333-ECD8-0B86-7E7E67FA8E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Ancient Greek (Intermediate Level)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EA0AE11-B3DF-C5B7-F664-3DFE4D135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NATIONAL AND KAPODISTRIAN UNIVERSITY OF ATHENS / Department of History and Philosophy of Science </a:t>
            </a:r>
          </a:p>
          <a:p>
            <a:r>
              <a:rPr lang="en-US" dirty="0"/>
              <a:t>In collaboration with:</a:t>
            </a:r>
          </a:p>
          <a:p>
            <a:r>
              <a:rPr lang="en-US" dirty="0"/>
              <a:t>•UNIVERSITY OF PATRAS / Department of Philosophy</a:t>
            </a:r>
          </a:p>
          <a:p>
            <a:r>
              <a:rPr lang="en-US" dirty="0"/>
              <a:t>•UNIVERSITY OF CRETE / Department of Philosophy and Social Studies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5806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49E821-005A-ADD1-C52C-80056B82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Adjectives ending in -</a:t>
            </a:r>
            <a:r>
              <a:rPr lang="el-GR" dirty="0"/>
              <a:t>τος, -τη</a:t>
            </a:r>
            <a:r>
              <a:rPr lang="en-US" dirty="0"/>
              <a:t>, -ton AND –</a:t>
            </a:r>
            <a:r>
              <a:rPr lang="el-GR" dirty="0"/>
              <a:t>ΤΕΟΣ, -ΤΕΑ, - ΤΕΟΝ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A3AC14-52A2-6D56-D9E3-9914F11DE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Verbal Adjectives in -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τέος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τέα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τέον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Impersonal Use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neuter singular form in 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τέον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(rarely the plural 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τέ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α) may be used impersonally to indicate that an action ought to be performed. The dative is used to express the agent, if present. This construction is used: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with verbs that do not take an object/complement (these cannot otherwise be used in the passive):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(5)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εἰσιτέον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εἴσω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δ’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ἐστίν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(Men.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Cith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63)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should go inside (lit. ‘there is to be gone inside’).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εἴσειμι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cannot normally be used in the passive.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(6)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ἐν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ἀσ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πίσιν σοι πρῶτα κινδυνευτέον. (Eur.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Supp.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572)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First, you must run a risk behind your shields (lit. ‘there is to be run a risk by you’).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κινδυνεύω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74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2DEE3F-2639-6ABB-305A-F559FD338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Adjectives ending in -</a:t>
            </a:r>
            <a:r>
              <a:rPr lang="el-GR" dirty="0"/>
              <a:t>τος, -τη</a:t>
            </a:r>
            <a:r>
              <a:rPr lang="en-US" dirty="0"/>
              <a:t>, -ton AND –</a:t>
            </a:r>
            <a:r>
              <a:rPr lang="el-GR" dirty="0"/>
              <a:t>ΤΕΟΣ, -ΤΕΑ, - ΤΕΟΝ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DEBC77-CF4B-5CA1-1A17-12CFA4FC2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Verbal Adjectives in -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τέος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τέα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τέον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with verbs that take an object or complement; in this case such objects or complements are expressed in the case-form required by the verb: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(7) π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ᾶσ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αν κολακείαν . . 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φευκτέον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(Pl.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Grg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527c)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 kind of flattery must be avoided.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φεύγω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takes a direct object in the accusative.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(8)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ἀκρο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ατέον ὑμῖν ἐν μέρει τῶν κρειττόνων. (Ar.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Av.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1228)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It’s now your turn to obey your superiors.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ἀκροάομ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αι takes a complement in the genitive.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(9)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τί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τα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ῦτ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᾽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ἀλύω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π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ειστέον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πα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τρὸς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λόγοις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(Eur.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Hipp.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1182)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should I be distraught at this? The words of a father must be obeyed.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είθομ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αι takes a complement in the dative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6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691887-B3DA-472B-56A6-B1F8DDA9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Adjectives ending in -</a:t>
            </a:r>
            <a:r>
              <a:rPr lang="el-GR" dirty="0"/>
              <a:t>τος, -τη</a:t>
            </a:r>
            <a:r>
              <a:rPr lang="en-US" dirty="0"/>
              <a:t>, -ton AND –</a:t>
            </a:r>
            <a:r>
              <a:rPr lang="el-GR" dirty="0"/>
              <a:t>ΤΕΟΣ, -ΤΕΑ, - ΤΕΟΝ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01BCCE-CBE9-F8ED-2A75-D2C752F0F7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Verbal Adjectives in -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τέος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τέα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τέον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 1: Such expressions may be seen as roughly equivalent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δεῖ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χρή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inf.; for (7), for instance, cf.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δεῖ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φεύγειν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π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ᾶσ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αν κολακείαν. This similarity was clearly felt by Attic authors, who sometimes express the agent with an accusative (the case to complement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δεῖ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χρή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rather than a dative: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(10)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οὐ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μὴν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δουλευτέον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τοὺς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νοῦν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ἔχοντ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ας τοῖς οὕτω κακῶς φρονοῦσιν.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9.7)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 of intelligence should not serve as slaves to those who are perverted in this way.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3E11843-1E63-538C-BFB8-725394D516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 2: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verbs which have a different meaning in the active and middle-passive (e.g. π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είθω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persuade, convince and π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είθομ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αι obey, believe), the impersonal verbal adjective in -τέον is ambiguous, and may correspond to either meaning. The construction or context makes clear which meaning is intended. For example, with (9), compare: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(11)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τοὺς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φύλ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ακας ἐκεῖνο ἀναγκαστέον ποιεῖν καὶ πειστέον. (Pl.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Resp.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421b)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guardians must be forced and persuaded to do this. π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ειστέον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corresponds to active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είθω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which takes a direct object in the accusative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9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F17052-77CB-D14C-5D78-5B214B36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Adjectives ending in -</a:t>
            </a:r>
            <a:r>
              <a:rPr lang="el-GR" dirty="0"/>
              <a:t>τος, -τη</a:t>
            </a:r>
            <a:r>
              <a:rPr lang="en-US" dirty="0"/>
              <a:t>, -ton AND –</a:t>
            </a:r>
            <a:r>
              <a:rPr lang="el-GR" dirty="0"/>
              <a:t>ΤΕΟΣ, -ΤΕΑ, - ΤΕΟΝ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305A24-E1C6-0002-E857-09DAAA3C3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Exercise 1: Read aloud and translate: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ἄλλαι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νῆες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μεταπεμπτέαι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εἰσίν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ταῦτα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ἡμῖν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ποιητέον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ἐστίν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ὦ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ἄνδρες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στρατιῶται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τὴν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πορείᾱν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πεζῇ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ποιητέον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·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οὐ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γάρ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ἐστι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πλοῖα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τοῦτο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γὰρ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δὴ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ἐγὼ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παντάπασιν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οὐ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διδακτὸν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ᾤμην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εἶναι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Vocabulary: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μετάπεμπτος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ον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cf.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μεταπέμπομαι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sent for,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ναῦς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(ἡ)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ship,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πλοῖον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το)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ship,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στρατιώτης (ὁ)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soldier,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πορεία (ἡ)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 of walking or mode of running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journey, course,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πεζῇ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foot, by land,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παντάπασιν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adv.) altogether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οἴεσθαι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think (Mid. with Aor. Pass.;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ᾤμην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ᾠόμην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Past Imperf.)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5824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6247A7-EE46-D1D2-913E-828AFE35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Adjectives ending in -</a:t>
            </a:r>
            <a:r>
              <a:rPr lang="el-GR" dirty="0"/>
              <a:t>τος, -τη</a:t>
            </a:r>
            <a:r>
              <a:rPr lang="en-US" dirty="0"/>
              <a:t>, -ton AND –</a:t>
            </a:r>
            <a:r>
              <a:rPr lang="el-GR" dirty="0"/>
              <a:t>ΤΕΟΣ, -ΤΕΑ, - ΤΕΟΝ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CE7CB5-E193-A13A-7C27-9B3FA2D28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Exercise II: Form the verbal adjectives in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–τος, -το, -τον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κρύπτω, παιδεύω,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ὁράω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μέμφομαι,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λύω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0088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78C675-0E33-128A-BBA6-90468EA5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Adjectives ending in -</a:t>
            </a:r>
            <a:r>
              <a:rPr lang="el-GR" dirty="0"/>
              <a:t>τος, -τη</a:t>
            </a:r>
            <a:r>
              <a:rPr lang="en-US" dirty="0"/>
              <a:t>, -ton AND –</a:t>
            </a:r>
            <a:r>
              <a:rPr lang="el-GR" dirty="0"/>
              <a:t>ΤΕΟΣ, -ΤΕΑ, - ΤΕΟΝ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93F8D5-A73B-DF9B-1BA8-AD1AC061E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stem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κρυφ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κρυφ-τός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&gt; κρυπτός [φ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to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τ]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παιδευ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παιδευ-τός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ορα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ορα-τός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μεμφ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μεμπ-τός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[φ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to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τ]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λύ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&lt; λυτός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7394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CCD105-4BB6-A7EF-F037-8B72ECD9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PRONOUNS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2181F8-7030-F925-47AC-A16059156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Relative Pronouns "Who", "Which", "What", "That"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Who","which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", "what" and "that" are often used at the beginning of descriptive clauses.. These pronouns are sometimes called "the relative pronouns" because they relate a subordinate clause to a noun or pronoun in the main clause of a sentence.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Examples.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listening to a philosopher who walks about in the lectures.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(the "who" clause refers to "a philosopher")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deeds which they do are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(the "which" clause refers to "the deeds")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know what we are talking about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(the "what" clause refers to things which we know)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people that live in Athens are called Athenians.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(the "that" clause refers to the people).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19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5336F2-7AC0-7330-4E30-EE5044F5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PRONOUNS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882F2F9-9970-5999-BEAC-B7EB2F363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971" y="2181225"/>
            <a:ext cx="4990057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88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5852C4-8BBD-C129-E5BD-23E8E156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PRONOUNS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F5EA12-7A21-D5D5-EE25-85F0E7B70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algn="just"/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ὁρῶ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τὸν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ἄνθρωπον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ὅς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λέγει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I see the man who is talking.</a:t>
            </a:r>
          </a:p>
          <a:p>
            <a:pPr algn="just"/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ὁρῶ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τὸν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ἄνθρωπον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ὅν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βούλομαι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εὑρίσκειν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see the man (that) I want to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find.</a:t>
            </a:r>
          </a:p>
          <a:p>
            <a:pPr algn="just"/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ὁρῶ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τὸν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ἄνθρωπον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οὗ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τὴν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βίβλον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ἔχω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I see the man whose book I have.</a:t>
            </a:r>
          </a:p>
          <a:p>
            <a:pPr algn="just"/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ὁρῶ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τὸν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ἄνθρωπον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ὧι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λέγειν βούλομαι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see the man to whom I want to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speak.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noun in the main clause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τὸν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ἄνθρωπον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these examples) is called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antecedent (that which goes before). A relative pronoun agrees with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its antecedent in gender and number (masculine singular in these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examples) but its case is decided by the meaning of clause in which it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stands.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87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C49C3C-DA18-D6DF-2EF0-B9A90818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PRONOUNS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5A6211-E78C-DFED-1F31-EC9D819B66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Masculine Indefinite Relative Pronoun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Nominative Singular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ὄστις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Genitive Singular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οὗτινος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ὅτου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Dative Singular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ᾧτινι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ὅτῳ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Accusative Singular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ὅντινα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Nominative Plural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οἵτινες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Genitive Plural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ὧντινων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ὄτων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Dative Plural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οἷστισι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ὅτοις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Accusative Plural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οὕστινας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BBA662A-5F56-D25B-AFD2-A90D3E08A6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Feminine Indefinite Relative Pronoun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Nominative Singular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ἤτις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Genitive Singular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ἧστινος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Dative Singular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ᾗτινι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Accusative Singular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ἥντινα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Nominative Plural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αἵτινες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Genitive Plural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ὧντινων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Dative Plural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αἷστισι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Accusative Plural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ἅστινας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8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1B0338-6F1E-8B35-FB73-DDE81229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5</a:t>
            </a:r>
            <a:endParaRPr lang="el-GR" dirty="0"/>
          </a:p>
        </p:txBody>
      </p:sp>
      <p:pic>
        <p:nvPicPr>
          <p:cNvPr id="5" name="Θέση εικόνας 4">
            <a:extLst>
              <a:ext uri="{FF2B5EF4-FFF2-40B4-BE49-F238E27FC236}">
                <a16:creationId xmlns:a16="http://schemas.microsoft.com/office/drawing/2014/main" id="{31704EC1-45FC-51E3-277A-C2704A7004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614" b="34614"/>
          <a:stretch>
            <a:fillRect/>
          </a:stretch>
        </p:blipFill>
        <p:spPr>
          <a:xfrm>
            <a:off x="447817" y="599725"/>
            <a:ext cx="11290859" cy="3612057"/>
          </a:xfrm>
          <a:prstGeom prst="rect">
            <a:avLst/>
          </a:prstGeo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BF5325-29AD-05AD-7D38-8372CF259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Verbal Adjectives ending in -</a:t>
            </a:r>
            <a:r>
              <a:rPr lang="el-GR" dirty="0"/>
              <a:t>τος, -τη, -τον</a:t>
            </a:r>
            <a:r>
              <a:rPr lang="en-US" dirty="0"/>
              <a:t>,Verbal Adjectives ending in -</a:t>
            </a:r>
            <a:r>
              <a:rPr lang="el-GR" dirty="0" err="1"/>
              <a:t>τέος</a:t>
            </a:r>
            <a:r>
              <a:rPr lang="el-GR" dirty="0"/>
              <a:t>, -</a:t>
            </a:r>
            <a:r>
              <a:rPr lang="el-GR" dirty="0" err="1"/>
              <a:t>τέα</a:t>
            </a:r>
            <a:r>
              <a:rPr lang="el-GR" dirty="0"/>
              <a:t>, </a:t>
            </a:r>
            <a:r>
              <a:rPr lang="el-GR" dirty="0" err="1"/>
              <a:t>τέον</a:t>
            </a:r>
            <a:r>
              <a:rPr lang="en-US" dirty="0"/>
              <a:t>, and Relative pronouns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4706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FA64DC-1F39-28C2-D65F-AEA8738B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PRONOUNS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9196083-1CE3-A9A3-1B7E-48994708AD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Neuter Indefinite Relative Pronoun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Nominative Singular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ὅτι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Genitive Singular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οὗτινος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ὅτου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Dative Singular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ᾧτινι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ὅτῳ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Accusative Singular	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ὅ τι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Nominative Plural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ἅτινα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ἅττα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Genitive Plural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ὧντινων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ὄτων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Dative Plural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οἷστισι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ὅτοις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Accusative Plural	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ἅτινα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ἅττα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21700BC0-EC68-0AFB-36BE-6932429CFE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also a relative pronoun in Greek, but it is less definite than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ὅς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ὅσπερ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refers to a general category, rather than to a precise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individual. It is often the equivalent of whoever or whatever.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0988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8CB35E-EABB-8485-838A-642A3F20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PRONOUNS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D73113-D8E2-F0CD-101C-E159E240F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enclitic particle -π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ερ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added to a relative pronoun makes more distinct the reference to the antecedent, which is thereby emphasized.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ὅπ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ερ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which very thing, the very thing which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ὥσ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περ  just as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θέλω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ἅπ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ερ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σύ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wish the very things that you do.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Eur.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Ipheginia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in Tauris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991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00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9B3C51-0645-DE5B-88D0-246D24E50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PRONOUNS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3F6983-8AE2-CBF3-C9FC-DF4E8FA45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Relative Pronoun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ὅς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connects its clause with some noun or pronoun, and has its own construction in the subordinate clause. (So of its compounds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ὅσ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περ, ὅστις, etc.)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a. The connecting force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ὅς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may be no stronger than that of a demonstrative.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ὅς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clause is then really independent.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clearly subordinate,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ὅς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clause often precedes the leading clause, or may be included within it.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Relative Pronouns take their gender, number, and person from the antecedent; but sense may prevail over form, and when the relative is the subject a predicate noun sometimes prevails over the antecedent.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b. The Relative is often attracted from its proper case to the case of the antecedent, especially from the accusative to the genitive or dative.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Ἄνδρες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ἄξιοι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τῆς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ἐλευθερίᾱς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ἧς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κέκτησθε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 worthy of the freedom which you possess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Xen.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Anabasis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1.7.3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24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F69180-6CBC-E907-1B0E-DDF2E097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PRONOUNS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EC4435-C22F-3AD4-BA2F-000F5A7C10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Plato,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Meno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76c-76d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Σωκράτης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βούλει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οὖν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σοι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κατὰ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Γοργίαν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ἀποκρίνωμαι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ᾗ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ἂν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σὺ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μάλιστα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ἀκολουθήσαις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Μένων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βούλομαι·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πῶς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γὰρ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οὔ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Σωκράτης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οὐκοῦν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λέγετε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ἀπορροάς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τινας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τῶν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ὄντων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κατὰ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Ἐμπεδοκλέα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Μένων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σφόδρα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γε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82D6B8D-54B1-9158-45F3-0E86D861B4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Σωκράτης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πόρους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εἰς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οὓς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ὧν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ἀπορροαὶ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πορεύονται;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Μένων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πάνυ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γε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Σωκράτης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τῶν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ἀπορροῶν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τὰς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μὲν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ἁρμόττειν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ἐνίοις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τῶν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[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d]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 πόρων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τὰς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δὲ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ἐλάττους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 ἢ 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μείζους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εἶναι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4678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6F3E69-F671-8C5F-48F7-C994A687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PRONOUNS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9B6E889-15AC-B0D1-595D-0161FD3303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Μένων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ἔστι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ταῦτα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Σωκράτης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οὐκοῦν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ὄψιν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καλεῖς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τι;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Μένων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ἔγωγε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Σωκράτης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ἐκ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τούτων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δὴ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σύνες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ὅ τοι λέγω,’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ἔφη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Πίνδαρος.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ἔστιν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γὰρ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χρόα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ἀπορροὴ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σχημάτων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ὄψει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σύμμετρος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αἰσθητός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88ED0EC7-27B3-CDFD-AA51-5B844DC6B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Notes: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βούλει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….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ἀποκρίνωμαι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exampIe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parataxis i.e.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cIauses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not subordinated one to the other: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βούλει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ἀποκρίνωμαι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are 2 main verbs side by side, not joined by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‘‘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"but". The sense, do you want? am I to reply? (subjunctive) is like the English would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like me to reply?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ᾗ: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which, i.e. in the way in which.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μάλιστα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especially (here meaning most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readily).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ἀκολουθήσαις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2nd person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singular of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ἀκολουθήσαιμι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the optative of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ἠκουλούθησα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aorist of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ἀκολουθέω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I follow.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ἂν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ἀκολουθήσαις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you would follow.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πῶς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γὰρ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οὔ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how not?: of course.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5155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61F107-7853-02EA-F9F6-F196DA5CB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PRONOUNS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EBDFAB-D8F3-E295-306F-46F5FE65EC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Notes: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οὔκουν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Ion.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οὔκων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Adv.,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οὐκ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οὖν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replies, where the speaker seizes an opening offered by the previous speaker =  well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λέγω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(here) with accusative: I speak of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ἡ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ἀπορροή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τῆς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ἀπορροῆ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 effluence.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τὰ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ὄντα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(the things that are) means whatever exists. The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genitive here expresses separation-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τῶν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ὄντων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from things, i.e. from whatever exists.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AEAAE5C-93B9-73D3-8FB9-3D1716F960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Empedocles thought that the objects we perceive give off effluences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ἀπορροαί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and that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perception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happens when these effluences fit apertures in our organs of sensation.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σφόδρα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γε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very much indeed.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ὁ πόρος,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τοῦ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πόρου: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ford, way through, here aperture, pore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εἰς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οὓς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ὧν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into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and through which.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πορεύομαι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make my way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πάνυ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γε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certainly</a:t>
            </a:r>
          </a:p>
        </p:txBody>
      </p:sp>
    </p:spTree>
    <p:extLst>
      <p:ext uri="{BB962C8B-B14F-4D97-AF65-F5344CB8AC3E}">
        <p14:creationId xmlns:p14="http://schemas.microsoft.com/office/powerpoint/2010/main" val="110935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10644B-7764-5CFF-D3EA-DB88BA109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PRONOUNS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B26C9C8-694F-1261-1709-6FF8FAF789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Notes: 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τὰς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μὲν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….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τὰς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δὲ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... others ...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feminine accusative plural to qualify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ἀπορροάς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understood from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τῶν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ἀπορροῶν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ἁρμόττω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dative) I fit.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ἔνιοι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αι, α: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φατέ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ἀρμόττειν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φατὲ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τὰς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μὲν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τῶν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ἀπορροῶν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ἁρμόττειν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ἐνίοις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τῶν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[76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d] 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πόρων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(do you affirm) some of the effluences to fit some of the pores?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τὰς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δὲ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others; 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ἐλάττους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(standing for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ἐλάττονας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): too small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μείζους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standing for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μείζονας):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too big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ἡ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ὄψις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εως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sight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7318D471-7054-7133-937D-22DF7CA235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σύνες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2nd person singular imperative of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συνῆκα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aorist of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συνίημι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understand and means understand!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ὅ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what,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 form of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σοι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σύνες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ὅ τοι λέγω: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quotation from the poet Pindar which may have been a catch phrase. Plato uses it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playfully also at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Phaedrus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236d. It is the beginning of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hyporchema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 song to be accompanied by dancing)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honour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Hiero of Syracuse (fragment 94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Oxford Classical Text of Pindar, eel. Bowra). At Aristophanes,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Birds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945, a poor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poet, guying Pindar, says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σύνες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ὅ τοι λέγω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(understand what I am saying to you! =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my meaning!} when trying to cadge a tunic.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62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E88867-C393-0653-E913-79F7283F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PRONOUNS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CE1DED-B180-1433-3BB5-3BE48B1B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σύμμετρος,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σύμμετρον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feminine as masculine) (with dative): commensurate with.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therefore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αἰσθητός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-ον: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(feminine as masculine here, but sometimes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αἰσθητή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): perceptible.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χρώς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χρωτός: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noun sg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acc epic ionic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human body, skin or flesh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σχῆμα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σχήματος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τὸ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form, shape, figure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Empedocles taught that material objects are known to us by means of effluences or films given off by them and suited in various ways to our sense-organs.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04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68EDD2-0DBD-C728-07C3-9793114E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PRONOUNS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67BA233-92BD-75B4-13BF-8E48B03974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Socrates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 would you like me to answer you in the manner of Gorgias,1 which you would find easiest to follow?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should like that, of course.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Socrates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both of you say there are certain effluences of existent things, as Empedocles held?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Certainly.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Socrates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passages into which and through which the effluences pass?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be sure.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Socrates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some of the effluences fit into various passages,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01927774-1B61-B1DD-9C5A-EEDB08E9DE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[76d] while some are too small or too large?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is so.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Socrates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further, there is what you call sight?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Socrates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 now “conceive my meaning,” as Pindar1 says: color is an effluence of figures, commensurate with sight and sensible.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17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CE409E-2EA8-CC32-DE55-F3E28A3D5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PHILOSOPHICAL VOCABULARY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11E83B-B299-71F5-8A0E-6AABFDE4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Γ)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γένεσις, γίγνεσθαι: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genesis,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gignesthai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(1) Birth, being born: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genesthai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hémas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before we were even born (Pl.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Phaedo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88a). (2) Becoming, to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become. Aristotle distinguishes absolute becoming (coming to be)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becoming somehow: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phamen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gar ton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manthanonta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gignesthai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epistémona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gignesthai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d’haplos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— for we say that he who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learns becomes learned, but not that he comes to be absolutely (Ar.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De Gen. et Cor.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318a 35).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γιγνώσκειν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gignéskein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to know,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gnésis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knowledge;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gnéstos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knowable.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men gar duo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misthous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gignéské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—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two of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rewards (Pl.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Rep.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347a);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gnéthi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— know yourself (Pl. Prot.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343b). In Plato, frequently contrasted with doxa and its cognates: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gnéston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doxaston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auto, é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adunaton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— will the same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thing be the object of knowledge and belief, or is that impossible?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Rep.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478a).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331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016CB3-0BB1-3928-42B6-36B00DAC4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Adjectives ending in -</a:t>
            </a:r>
            <a:r>
              <a:rPr lang="el-GR" dirty="0"/>
              <a:t>τος, -τη</a:t>
            </a:r>
            <a:r>
              <a:rPr lang="en-US" dirty="0"/>
              <a:t>, -ton</a:t>
            </a:r>
            <a:r>
              <a:rPr lang="el-GR" dirty="0"/>
              <a:t> </a:t>
            </a:r>
            <a:r>
              <a:rPr lang="en-US" dirty="0"/>
              <a:t>AND </a:t>
            </a:r>
            <a:r>
              <a:rPr lang="el-GR" dirty="0"/>
              <a:t>-ΤΕΟΣ, -ΤΕΑ, -ΤΕΟΝ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CA672-40B1-0BD3-7732-375480742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Greek verb forms are either finite (indicatives, subjunctives,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optatives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imperatives) or non-finite (infinitives, participles, and verbal adjectives in 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τός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τέος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Finite verbs have a personal ending and express person, number and mood; nonfinite verbs do not have a personal ending and do not express person or mood.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Verbal adjectives are only marked for the categories of case, number and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gender.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Their endings express case, number and gender.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Types of Verbal Adjectives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Greek has two types of verbal adjectives (adjectives formed from verb stems):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adjectives in 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τέος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τέα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τέον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adjectives in 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τός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τόν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accent varies: sometimes, in compounds, -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τος, -τη, -τον).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Verbal adjectives (in 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τέος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τέᾱ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τέον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in 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τός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τή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τόν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have endings of the first and second declensions.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are formed by adding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τός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τέος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verb stem, which generally has the same form as in the first aorist passive (with the change of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φ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χ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τ).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Thus,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ποιέω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ἐποήθην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ποιητέος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πορεύομαι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advance,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ἐπορεύθην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πορευτέος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πέμπω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send,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ἐπέμφθην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πεμπτέος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θαυμάζω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wonder at,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ἐθαυμάσθην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θαυμαστός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πείθω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persuade, mid. obey,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ἐπείσθην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πειστέος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διώκω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pursue,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ἐδιώχθην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διωκτέος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573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FD39E6-3021-D676-330C-D8ACB85C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PHILOSOPHICAL VOCABULARY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EA3155-4E68-5D51-8F00-367609CF4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Ἁ/Ἡ/Ἑ/Ὁ/Χ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Ὑ)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ἁμαρτάνειν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hamartanein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in Homer, usually physically to miss one’s mark,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a spear, etc.; from that it acquired a more general sense of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making a mistake. This use is common in philosophy, and in it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oudeis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hekén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hamartanei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— nobody makes mistakes intentionally —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is, as Socrates claimed, a truism not a paradox: kata ton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akribé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oudeis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de‘miourgon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hamartanei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— strictly speaking, a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craftsman does not make mistakes (Pl.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Rep.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340e);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hoti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akontes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hamartanomen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— be sure that it is an unintentional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mistake (Pl.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Rep.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336e)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ἡδονή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pleasure, enjoyment, the opposite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lupé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dislike, distress.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often refers to pleasant feelings, since, as Aristotle says,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eiléphasi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onomatos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kléronomian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somatikai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hédonai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— the bodily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pleasures have taken over the inheritance of the name (Ar.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E.N.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1153b 33).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ἕκων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hekén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hekousion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hekousiés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(1) Intending, intended, intentionally: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hekousioisv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epainén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psogon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gignomenon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— praise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blame are given to intended actions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E.N.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1109b 30)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common translation ‘voluntary’ is best avoided. The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contrary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hekon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ἄκων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9469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4E17B4-43C3-6B1E-F2AD-A62EF44D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PHILOSOPHICAL VOCABULARY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A77E31-1F99-3857-917E-BD7E0A244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ὕδωρ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hudér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water. One of the four elements, earth, water, air and fire,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recognised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by most philosophers after Empedocles as constituting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sublunary region. All liquids were philosophically regarded as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water,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though most were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recognised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be impure. Of the four bodies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exhibiting some combination of hot or cold, wet or dry, water is the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wet and cold: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d’hudérpsukhron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hugron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-— water is cold and wet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(Ar.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De Gen. et Cor.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330b 4). Earth and water are the lower pair, air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fire the higher pair of the four elements: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men gar kai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aér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tou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pros ton horon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pheromenou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kai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hudér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meson — fire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air belong to the pair that tends to the boundary [of the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universe], earth and water to that which tends to the middle (Ar.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Gen. et Cor.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33Gb 32).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ὕλη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Originally wood, timber. ton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tektonén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diaponémata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parekhetai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what wood supplies towards the constructions of builders (Pl.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Critias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114a). In Aristotelian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neoplatonic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physics, the matter that together with the form constitutes a substantial reality and which has the capacity to receive form.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0184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45EDFE-169E-8C48-01F4-B6068E4FF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PHILOSOPHICAL VOCABULARY</a:t>
            </a:r>
            <a:r>
              <a:rPr lang="el-GR" dirty="0"/>
              <a:t>: </a:t>
            </a:r>
            <a:r>
              <a:rPr lang="el-GR" cap="none" dirty="0" err="1"/>
              <a:t>Ἀριστοτέλης</a:t>
            </a:r>
            <a:r>
              <a:rPr lang="el-GR" cap="none" dirty="0"/>
              <a:t>, </a:t>
            </a:r>
            <a:r>
              <a:rPr lang="el-GR" i="1" cap="none" dirty="0" err="1"/>
              <a:t>Περὶ</a:t>
            </a:r>
            <a:r>
              <a:rPr lang="el-GR" i="1" cap="none" dirty="0"/>
              <a:t> Γενέσεως </a:t>
            </a:r>
            <a:r>
              <a:rPr lang="el-GR" i="1" cap="none" dirty="0" err="1"/>
              <a:t>Καὶ</a:t>
            </a:r>
            <a:r>
              <a:rPr lang="el-GR" i="1" cap="none" dirty="0"/>
              <a:t> </a:t>
            </a:r>
            <a:r>
              <a:rPr lang="el-GR" i="1" cap="none" dirty="0" err="1"/>
              <a:t>Φθορᾶς</a:t>
            </a:r>
            <a:endParaRPr lang="el-GR" i="1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62A1B87-D2CF-7C88-54DD-990D0E4633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Ἐπεὶ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δὲ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τέτταρα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τὰ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στοιχεῖα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τῶν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δὲ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τεττάρων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ἓξ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συζεύξεις,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τὰ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δ'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ἐναντία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οὐ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πέφυκε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συνδυάζεσθαι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θερμὸν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γὰρ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ψυχρὸν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εἶναι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τὸ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αὐτὸ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πάλιν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ξηρὸν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ὑγρὸν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ἀδύνατον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φανερὸν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ὅτι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τέτταρες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ἔσονται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τῶν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στοιχείων συζεύξεις,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θερμοῦ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ξηροῦ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θερμοῦ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ὑγροῦ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[330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b]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πάλιν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ψυχροῦ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ὑγροῦ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ψυχροῦ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ξηροῦ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ἠκολούθηκε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κατὰ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λόγον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τοῖς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ἁπλοῖς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φαινομένοις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σώμασι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πυρὶ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ἀέρι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ὕδατι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γῇ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τὸ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μὲν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γὰρ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πῦρ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θερμὸν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ξηρόν, ὁ δ'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ἀὴρ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θερμὸν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ὑγρόν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οἷον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ἀτμὶς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γὰρ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ὁ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ἀήρ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τὸ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δ'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ὕδωρ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ψυχρὸν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ὑγρόν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ἡ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δὲ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γῆ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ψυχρὸν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ξηρόν,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ὥστ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'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εὐλόγως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διανέμεσθαι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τὰς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διαφορὰς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τοῖς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πρώτοις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σώμασι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τὸ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πλῆθος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αὐτῶν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εἶναι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κατὰ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λόγον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Ἅπαντες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γὰρ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τὰ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ἁπλᾶ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σώματα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στοιχεῖα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ποιοῦντες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μὲν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ἕν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δὲ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δύο,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δὲ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τρία,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δὲ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τέτταρα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ποιοῦσιν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Ὅσοι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μὲν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οὖν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ἓν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μόνον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λέγουσιν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εἶτα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πυκνώσει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μανώσει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τἆλλα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γεννῶσι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τούτοις συμβαίνει δύο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ποιεῖν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τὰς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ἀρχάς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μανὸν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τὸ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πυκνὸν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ἢ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τὸ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θερμὸν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καὶ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τὸ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ψυχρόν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ταῦτα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γὰρ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τὰ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δημιουργοῦντα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τὸ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δ'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ἓν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ὑπόκειται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καθάπερ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ὕλη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2F9BD1FC-632F-E479-6C14-336C6C0AA3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elementary qualities are four, and any four terms can be combined in six couples. Contraries, however, refuse to be coupled: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it is impossible for the same thing to be hot and cold, or moist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dry. Hence it is evident that the 'couplings' of the elementary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qualities will be four: hot with dry and moist with hot, and again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cold with dry and cold with moist. And these four couples have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attached themselves to the  apparently  'simple' bodies (Fire, Air,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Water, and Earth) in a manner consonant with theory. For Fire is hot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dry, whereas Air is hot and moist (Air being a sort of aqueous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vapour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); and Water is cold and moist, while Earth is cold and dry.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Thus the differences are reasonably distributed among the primary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bodies, and the number of the latter is consonant with theory. For all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make the simple bodies 'elements' postulate either one, or two, or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three, or four.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those who assert there is  one  only, and the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generate everything else by condensation and rarefaction, are in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 making their 'originative sources' two, viz. the rare and the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dense, or rather the hot and the cold: for it is these which are the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moulding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forces, while the 'one' underlies them as a 'matter'.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177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CDD591-82D1-DA9F-C761-A88D2C97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33B27DE-C6A0-52E9-B5A0-0E4C989FA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5282" y="601663"/>
            <a:ext cx="4298261" cy="4203700"/>
          </a:xfrm>
          <a:prstGeom prst="rect">
            <a:avLst/>
          </a:prstGeo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12AA0D6-9233-5A00-0A1A-7CA364FB7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ΕΥΧΑΡΙΣΤΩ!</a:t>
            </a:r>
          </a:p>
        </p:txBody>
      </p:sp>
    </p:spTree>
    <p:extLst>
      <p:ext uri="{BB962C8B-B14F-4D97-AF65-F5344CB8AC3E}">
        <p14:creationId xmlns:p14="http://schemas.microsoft.com/office/powerpoint/2010/main" val="114677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48C931-5D73-137A-5E6F-3C23E643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Adjectives ending in -</a:t>
            </a:r>
            <a:r>
              <a:rPr lang="el-GR" dirty="0"/>
              <a:t>τος, -τη</a:t>
            </a:r>
            <a:r>
              <a:rPr lang="en-US" dirty="0"/>
              <a:t>, -</a:t>
            </a:r>
            <a:r>
              <a:rPr lang="el-GR" dirty="0"/>
              <a:t>τον </a:t>
            </a:r>
            <a:r>
              <a:rPr lang="en-US" dirty="0"/>
              <a:t>AND </a:t>
            </a:r>
            <a:r>
              <a:rPr lang="el-GR" dirty="0"/>
              <a:t>-ΤΕΟΣ, -ΤΕΑ, -ΤΕΟΝ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6FD401-EE7A-4267-E3BC-BC71F2D45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Verbal Adjectives in -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τος, -τη, -τ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ν: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τός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τόν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forms of verbal adjectives are expressing a passive state or passive possibility. 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formation is directly analogous to that of adjectives in 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τέος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with the suffix added directly to the verb stem:</a:t>
            </a:r>
          </a:p>
          <a:p>
            <a:pPr algn="just"/>
            <a:r>
              <a:rPr lang="el-GR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παιδευ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τός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teachable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παιδεύω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educate, verb stem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παιδευ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-)</a:t>
            </a:r>
          </a:p>
          <a:p>
            <a:pPr algn="just"/>
            <a:r>
              <a:rPr lang="el-G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φευκ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τός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avoidable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φεύγω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flee, verb stem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φευγ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-/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φῠγ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-)</a:t>
            </a:r>
          </a:p>
          <a:p>
            <a:pPr algn="just"/>
            <a:r>
              <a:rPr lang="el-GR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ποιη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τός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done, made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ποιέω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do, make, verb stem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ποιη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-/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ποιε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-)</a:t>
            </a:r>
          </a:p>
        </p:txBody>
      </p:sp>
    </p:spTree>
    <p:extLst>
      <p:ext uri="{BB962C8B-B14F-4D97-AF65-F5344CB8AC3E}">
        <p14:creationId xmlns:p14="http://schemas.microsoft.com/office/powerpoint/2010/main" val="6162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79D8B5-F8B2-86E9-31FA-E73FF939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Adjectives ending in -</a:t>
            </a:r>
            <a:r>
              <a:rPr lang="el-GR" dirty="0"/>
              <a:t>τος, -τη</a:t>
            </a:r>
            <a:r>
              <a:rPr lang="en-US" dirty="0"/>
              <a:t>, -ton AND –</a:t>
            </a:r>
            <a:r>
              <a:rPr lang="el-GR" dirty="0"/>
              <a:t>ΤΕΟΣ, -ΤΕΑ, - ΤΕΟΝ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BC6FCE-B523-BD3D-FA2C-4EDDBA1E7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Verbal Adjectives in -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τέος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τέα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τέον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τέος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τέᾱ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τέον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forms of verbal adjectives expressing passive necessity.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suffix is added directly to the verb stem:</a:t>
            </a:r>
          </a:p>
          <a:p>
            <a:r>
              <a:rPr lang="el-GR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παιδευ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τέος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be educated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παιδεύω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educate, verb stem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παιδευ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-)</a:t>
            </a:r>
          </a:p>
          <a:p>
            <a:r>
              <a:rPr lang="el-GR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γραπτ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έος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be written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γράφω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write, verb stem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γραφ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πτ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assimilation)</a:t>
            </a:r>
          </a:p>
          <a:p>
            <a:r>
              <a:rPr lang="el-GR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φυλακ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τέος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be guarded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φυλάττω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guard, verb stem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φυλακ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-)</a:t>
            </a:r>
          </a:p>
          <a:p>
            <a:r>
              <a:rPr lang="el-GR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κομισ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τέος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be brought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κομίζω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bring, verb stem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κομιδ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-)</a:t>
            </a:r>
          </a:p>
        </p:txBody>
      </p:sp>
    </p:spTree>
    <p:extLst>
      <p:ext uri="{BB962C8B-B14F-4D97-AF65-F5344CB8AC3E}">
        <p14:creationId xmlns:p14="http://schemas.microsoft.com/office/powerpoint/2010/main" val="312646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4E5371-44D5-99EA-C3F4-BBE814A5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Adjectives ending in -</a:t>
            </a:r>
            <a:r>
              <a:rPr lang="el-GR" dirty="0"/>
              <a:t>τος, -τη</a:t>
            </a:r>
            <a:r>
              <a:rPr lang="en-US" dirty="0"/>
              <a:t>, -ton AND –</a:t>
            </a:r>
            <a:r>
              <a:rPr lang="el-GR" dirty="0"/>
              <a:t>ΤΕΟΣ, -ΤΕΑ, - ΤΕΟΝ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DAA6BD-0A79-0038-0173-77910B361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Verbal Adjectives in -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τέος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τέα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τέον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verb stems that have ablaut variants, the full e-grade is typically used; with verb stems alternating between a long and a short final stem vowel, the long vowel is used:</a:t>
            </a:r>
          </a:p>
          <a:p>
            <a:r>
              <a:rPr lang="el-GR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φευκ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τέος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be fled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φεύγω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flee, verb stem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φευγ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-/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φῠγ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-)</a:t>
            </a:r>
          </a:p>
          <a:p>
            <a:r>
              <a:rPr lang="el-GR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λειπ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τέος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be left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λείπω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leave, verb stem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λειπ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-/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λοιπ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-/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λῐπ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-)</a:t>
            </a:r>
          </a:p>
          <a:p>
            <a:r>
              <a:rPr lang="el-GR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ποιητ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έος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be done, made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ποιέω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do, make, verb stem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ποιη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-/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ποιε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-)</a:t>
            </a:r>
          </a:p>
          <a:p>
            <a:r>
              <a:rPr lang="el-GR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τιμητ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έος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be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honoured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τιμάω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honour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verb stem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τιμη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-/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τιμᾰ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-)</a:t>
            </a:r>
          </a:p>
        </p:txBody>
      </p:sp>
    </p:spTree>
    <p:extLst>
      <p:ext uri="{BB962C8B-B14F-4D97-AF65-F5344CB8AC3E}">
        <p14:creationId xmlns:p14="http://schemas.microsoft.com/office/powerpoint/2010/main" val="299431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020743-FB68-B6C9-A390-5A16E01C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Adjectives ending in -</a:t>
            </a:r>
            <a:r>
              <a:rPr lang="el-GR" dirty="0"/>
              <a:t>τος, -τη</a:t>
            </a:r>
            <a:r>
              <a:rPr lang="en-US" dirty="0"/>
              <a:t>, -ton AND –</a:t>
            </a:r>
            <a:r>
              <a:rPr lang="el-GR" dirty="0"/>
              <a:t>ΤΕΟΣ, -ΤΕΑ, - ΤΕΟΝ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B602DF-7C18-A17A-D103-AEC5F5BBB9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Verbal Adjectives in -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τέος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τέα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τέον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Predicative Complement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Verbal adjectives in 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τέος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τέ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α, -τέον (also called gerundives) express a passive necessity: the word or phrase with which the adjective agrees is to undergo a certain action, e.g. πα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ιδευτέος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ἐστί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(he is) to be educated,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τὰ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πρα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κτέ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 the things which must be done (substantivized).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61B0414-F1ED-4EE7-C31D-42213F7F8B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Such adjectives are used as predicative complement with the linking verb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εἰμί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(though the linking verb is in fact often omitted: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ἐὰν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δέ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τις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κατάτι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κακὸς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γίγνηται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κολαστέος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ἐστί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Grg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527b)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someone becomes bad in some respect, he ought to be punished.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κολάζω)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οὐκοῦν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αὗται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ἁρμονίαι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ἦν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δ’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ἐγώ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ἀφαιρετέαι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;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Resp.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398e)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‘Aren’t these modes of music,’ I said, ‘to be done away with?’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ἀφαιρέω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expressed, the agent appears in the dative: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ταῦτα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μὲν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οὖν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ὦ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ἄνδρες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δικασταί, τούτοις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ποιητέα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ἦν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Andoc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1.136)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are the things, men of the jury, that had to be done by these men.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ποιέω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νουθετητέος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δέ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μοι |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Φοῖβος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Eur.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436–7)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must rebuke Phoebus.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νουθετέω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644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0EE1F0-5A2A-BA54-9BA4-7577F00B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Adjectives ending in -</a:t>
            </a:r>
            <a:r>
              <a:rPr lang="el-GR" dirty="0"/>
              <a:t>τος, -τη</a:t>
            </a:r>
            <a:r>
              <a:rPr lang="en-US" dirty="0"/>
              <a:t>, -ton AND –</a:t>
            </a:r>
            <a:r>
              <a:rPr lang="el-GR" dirty="0"/>
              <a:t>ΤΕΟΣ, -ΤΕΑ, - ΤΕΟΝ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05E5AC-919D-1B82-1DA7-2763ADD20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Adjectives in 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τός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τή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τόν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adjectives in 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τός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τόν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either express a passive state (like a perfect passive participle) or express passive possibility: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κρυπτός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hidden (passive state;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κρύπτω)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πόλις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ἀφύλακτος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unguarded city (passive state;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φυλάττω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πιστός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reliable (= ‘who can/may be trusted’, passive possibility;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πείθομαι)</a:t>
            </a:r>
          </a:p>
          <a:p>
            <a:pPr algn="just"/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ποταμὸς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διαβατός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fordable river (passive possibility;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διαβαίνω)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(12)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δίδαξον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εἰ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διδακτόν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ἐξ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ὅτου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φοβῇ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Soph.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Trach.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671)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Explain to me, if it may be explained, the cause of your fear.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7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D05CB9-767C-8E30-10DF-43A1F9AB9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Adjectives ending in -</a:t>
            </a:r>
            <a:r>
              <a:rPr lang="el-GR" dirty="0"/>
              <a:t>τος, -τη</a:t>
            </a:r>
            <a:r>
              <a:rPr lang="en-US" dirty="0"/>
              <a:t>, -ton AND –</a:t>
            </a:r>
            <a:r>
              <a:rPr lang="el-GR" dirty="0"/>
              <a:t>ΤΕΟΣ, -ΤΕΑ, - ΤΕΟΝ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CB02769-B9A4-D788-BC89-A779156320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Adjectives in 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τός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τή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τόν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 1: ‘Passive possibility’ should here be taken to include a range of nuances, such as ‘permission’, ‘right’, ‘appropriateness’, etc.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Several adjectives have both meanings, e.g.: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ἄγνωστος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unknown; unknowable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γιγνώσκω)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ἀόρατος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unseen; invisible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ὁράω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052DEBC9-3A3B-D94A-E269-765F8BFF69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 2: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few of these adjectives have both passive and active meaning: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δυν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ατός which can/may be done (passive); capable, powerful (active) (δύναμαι)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ἄπρα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κτος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intractable, unprofitable, not to be done (passive); unsuccessful (active) (π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ράττω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49490"/>
      </p:ext>
    </p:extLst>
  </p:cSld>
  <p:clrMapOvr>
    <a:masterClrMapping/>
  </p:clrMapOvr>
</p:sld>
</file>

<file path=ppt/theme/theme1.xml><?xml version="1.0" encoding="utf-8"?>
<a:theme xmlns:a="http://schemas.openxmlformats.org/drawingml/2006/main" name="Μέρισμα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{286D7BE8-90F4-4D1B-853C-8BBAF1881497}TF319cfb39-eeba-4af5-a5a2-03d53d0375165e7b56fa-736859e6056c</Template>
  <TotalTime>175</TotalTime>
  <Words>4864</Words>
  <Application>Microsoft Office PowerPoint</Application>
  <PresentationFormat>Ευρεία οθόνη</PresentationFormat>
  <Paragraphs>277</Paragraphs>
  <Slides>33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8" baseType="lpstr">
      <vt:lpstr>Arial</vt:lpstr>
      <vt:lpstr>Corbel</vt:lpstr>
      <vt:lpstr>Gill Sans MT</vt:lpstr>
      <vt:lpstr>Wingdings 2</vt:lpstr>
      <vt:lpstr>Μέρισμα</vt:lpstr>
      <vt:lpstr>Ancient Greek (Intermediate Level)</vt:lpstr>
      <vt:lpstr>WEEK 5</vt:lpstr>
      <vt:lpstr>Verbal Adjectives ending in -τος, -τη, -ton AND -ΤΕΟΣ, -ΤΕΑ, -ΤΕΟΝ </vt:lpstr>
      <vt:lpstr>Verbal Adjectives ending in -τος, -τη, -τον AND -ΤΕΟΣ, -ΤΕΑ, -ΤΕΟΝ </vt:lpstr>
      <vt:lpstr>Verbal Adjectives ending in -τος, -τη, -ton AND –ΤΕΟΣ, -ΤΕΑ, - ΤΕΟΝ </vt:lpstr>
      <vt:lpstr>Verbal Adjectives ending in -τος, -τη, -ton AND –ΤΕΟΣ, -ΤΕΑ, - ΤΕΟΝ </vt:lpstr>
      <vt:lpstr>Verbal Adjectives ending in -τος, -τη, -ton AND –ΤΕΟΣ, -ΤΕΑ, - ΤΕΟΝ </vt:lpstr>
      <vt:lpstr>Verbal Adjectives ending in -τος, -τη, -ton AND –ΤΕΟΣ, -ΤΕΑ, - ΤΕΟΝ </vt:lpstr>
      <vt:lpstr>Verbal Adjectives ending in -τος, -τη, -ton AND –ΤΕΟΣ, -ΤΕΑ, - ΤΕΟΝ </vt:lpstr>
      <vt:lpstr>Verbal Adjectives ending in -τος, -τη, -ton AND –ΤΕΟΣ, -ΤΕΑ, - ΤΕΟΝ </vt:lpstr>
      <vt:lpstr>Verbal Adjectives ending in -τος, -τη, -ton AND –ΤΕΟΣ, -ΤΕΑ, - ΤΕΟΝ </vt:lpstr>
      <vt:lpstr>Verbal Adjectives ending in -τος, -τη, -ton AND –ΤΕΟΣ, -ΤΕΑ, - ΤΕΟΝ </vt:lpstr>
      <vt:lpstr>Verbal Adjectives ending in -τος, -τη, -ton AND –ΤΕΟΣ, -ΤΕΑ, - ΤΕΟΝ </vt:lpstr>
      <vt:lpstr>Verbal Adjectives ending in -τος, -τη, -ton AND –ΤΕΟΣ, -ΤΕΑ, - ΤΕΟΝ </vt:lpstr>
      <vt:lpstr>Verbal Adjectives ending in -τος, -τη, -ton AND –ΤΕΟΣ, -ΤΕΑ, - ΤΕΟΝ </vt:lpstr>
      <vt:lpstr>RELATIVE PRONOUNS</vt:lpstr>
      <vt:lpstr>RELATIVE PRONOUNS</vt:lpstr>
      <vt:lpstr>RELATIVE PRONOUNS</vt:lpstr>
      <vt:lpstr>RELATIVE PRONOUNS</vt:lpstr>
      <vt:lpstr>RELATIVE PRONOUNS</vt:lpstr>
      <vt:lpstr>RELATIVE PRONOUNS</vt:lpstr>
      <vt:lpstr>RELATIVE PRONOUNS</vt:lpstr>
      <vt:lpstr>RELATIVE PRONOUNS</vt:lpstr>
      <vt:lpstr>RELATIVE PRONOUNS</vt:lpstr>
      <vt:lpstr>RELATIVE PRONOUNS</vt:lpstr>
      <vt:lpstr>RELATIVE PRONOUNS</vt:lpstr>
      <vt:lpstr>RELATIVE PRONOUNS</vt:lpstr>
      <vt:lpstr>RELATIVE PRONOUNS</vt:lpstr>
      <vt:lpstr>PHILOSOPHICAL VOCABULARY</vt:lpstr>
      <vt:lpstr>PHILOSOPHICAL VOCABULARY</vt:lpstr>
      <vt:lpstr>PHILOSOPHICAL VOCABULARY</vt:lpstr>
      <vt:lpstr>PHILOSOPHICAL VOCABULARY: Ἀριστοτέλης, Περὶ Γενέσεως Καὶ Φθορᾶς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Vasiliki Kousoulini</dc:creator>
  <cp:lastModifiedBy>Vasiliki Kousoulini</cp:lastModifiedBy>
  <cp:revision>1</cp:revision>
  <dcterms:created xsi:type="dcterms:W3CDTF">2025-11-08T06:09:01Z</dcterms:created>
  <dcterms:modified xsi:type="dcterms:W3CDTF">2025-11-09T15:44:54Z</dcterms:modified>
</cp:coreProperties>
</file>