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ink/ink1.xml" ContentType="application/inkml+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1"/>
  </p:notesMasterIdLst>
  <p:handoutMasterIdLst>
    <p:handoutMasterId r:id="rId72"/>
  </p:handoutMasterIdLst>
  <p:sldIdLst>
    <p:sldId id="256" r:id="rId3"/>
    <p:sldId id="258" r:id="rId4"/>
    <p:sldId id="1516" r:id="rId5"/>
    <p:sldId id="1517" r:id="rId6"/>
    <p:sldId id="1518" r:id="rId7"/>
    <p:sldId id="1519" r:id="rId8"/>
    <p:sldId id="1439" r:id="rId9"/>
    <p:sldId id="1504" r:id="rId10"/>
    <p:sldId id="1506" r:id="rId11"/>
    <p:sldId id="1507" r:id="rId12"/>
    <p:sldId id="1508" r:id="rId13"/>
    <p:sldId id="1505" r:id="rId14"/>
    <p:sldId id="1513" r:id="rId15"/>
    <p:sldId id="1514" r:id="rId16"/>
    <p:sldId id="1515" r:id="rId17"/>
    <p:sldId id="1512" r:id="rId18"/>
    <p:sldId id="1509" r:id="rId19"/>
    <p:sldId id="1510" r:id="rId20"/>
    <p:sldId id="1453" r:id="rId21"/>
    <p:sldId id="1454" r:id="rId22"/>
    <p:sldId id="1455" r:id="rId23"/>
    <p:sldId id="1456" r:id="rId24"/>
    <p:sldId id="1457" r:id="rId25"/>
    <p:sldId id="1458" r:id="rId26"/>
    <p:sldId id="1460" r:id="rId27"/>
    <p:sldId id="1461" r:id="rId28"/>
    <p:sldId id="1462" r:id="rId29"/>
    <p:sldId id="1463" r:id="rId30"/>
    <p:sldId id="1464" r:id="rId31"/>
    <p:sldId id="1466" r:id="rId32"/>
    <p:sldId id="1467" r:id="rId33"/>
    <p:sldId id="1490" r:id="rId34"/>
    <p:sldId id="1491" r:id="rId35"/>
    <p:sldId id="1493" r:id="rId36"/>
    <p:sldId id="1473" r:id="rId37"/>
    <p:sldId id="1474" r:id="rId38"/>
    <p:sldId id="493" r:id="rId39"/>
    <p:sldId id="496" r:id="rId40"/>
    <p:sldId id="1476" r:id="rId41"/>
    <p:sldId id="1477" r:id="rId42"/>
    <p:sldId id="1494" r:id="rId43"/>
    <p:sldId id="1475" r:id="rId44"/>
    <p:sldId id="1468" r:id="rId45"/>
    <p:sldId id="1470" r:id="rId46"/>
    <p:sldId id="1471" r:id="rId47"/>
    <p:sldId id="1472" r:id="rId48"/>
    <p:sldId id="1478" r:id="rId49"/>
    <p:sldId id="1479" r:id="rId50"/>
    <p:sldId id="1480" r:id="rId51"/>
    <p:sldId id="1482" r:id="rId52"/>
    <p:sldId id="1497" r:id="rId53"/>
    <p:sldId id="1500" r:id="rId54"/>
    <p:sldId id="1502" r:id="rId55"/>
    <p:sldId id="1501" r:id="rId56"/>
    <p:sldId id="1520" r:id="rId57"/>
    <p:sldId id="1481" r:id="rId58"/>
    <p:sldId id="1484" r:id="rId59"/>
    <p:sldId id="1486" r:id="rId60"/>
    <p:sldId id="1487" r:id="rId61"/>
    <p:sldId id="1489" r:id="rId62"/>
    <p:sldId id="1465" r:id="rId63"/>
    <p:sldId id="1496" r:id="rId64"/>
    <p:sldId id="1521" r:id="rId65"/>
    <p:sldId id="1488" r:id="rId66"/>
    <p:sldId id="1492" r:id="rId67"/>
    <p:sldId id="1522" r:id="rId68"/>
    <p:sldId id="1495" r:id="rId69"/>
    <p:sldId id="945" r:id="rId70"/>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630D"/>
    <a:srgbClr val="00B050"/>
    <a:srgbClr val="E98A77"/>
    <a:srgbClr val="B4C7E7"/>
    <a:srgbClr val="95C532"/>
    <a:srgbClr val="FFE4C8"/>
    <a:srgbClr val="000000"/>
    <a:srgbClr val="ED7D31"/>
    <a:srgbClr val="81FF5C"/>
    <a:srgbClr val="FF3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0" autoAdjust="0"/>
    <p:restoredTop sz="96733" autoAdjust="0"/>
  </p:normalViewPr>
  <p:slideViewPr>
    <p:cSldViewPr snapToGrid="0">
      <p:cViewPr varScale="1">
        <p:scale>
          <a:sx n="118" d="100"/>
          <a:sy n="118" d="100"/>
        </p:scale>
        <p:origin x="114" y="120"/>
      </p:cViewPr>
      <p:guideLst/>
    </p:cSldViewPr>
  </p:slideViewPr>
  <p:outlineViewPr>
    <p:cViewPr>
      <p:scale>
        <a:sx n="33" d="100"/>
        <a:sy n="33" d="100"/>
      </p:scale>
      <p:origin x="0" y="-3388"/>
    </p:cViewPr>
  </p:outlineViewPr>
  <p:notesTextViewPr>
    <p:cViewPr>
      <p:scale>
        <a:sx n="100" d="100"/>
        <a:sy n="100" d="100"/>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02/06/2026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1:13:45.965"/>
    </inkml:context>
    <inkml:brush xml:id="br0">
      <inkml:brushProperty name="width" value="0.1" units="cm"/>
      <inkml:brushProperty name="height" value="0.1" units="cm"/>
      <inkml:brushProperty name="color" value="#E71224"/>
    </inkml:brush>
  </inkml:definitions>
  <inkml:trace contextRef="#ctx0" brushRef="#br0">0 0 2593,'0'0'5493,"19"0"-4921,106 0-2082,-99 0-1101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45.614"/>
    </inkml:context>
    <inkml:brush xml:id="br0">
      <inkml:brushProperty name="width" value="0.1" units="cm"/>
      <inkml:brushProperty name="height" value="0.1" units="cm"/>
      <inkml:brushProperty name="color" value="#66CC00"/>
    </inkml:brush>
  </inkml:definitions>
  <inkml:trace contextRef="#ctx0" brushRef="#br0">233 135 3289,'-4'-6'14473,"4"5"-14305,-1 1 0,1 0 0,-1 0-1,0-1 1,-9 1 594,6 0-660,-1-1 0,0 1 0,1 0 0,-1 0-1,0 1 1,1-1 0,-1 1 0,0 0 0,1 1 0,-1-1-1,1 1 1,0 0 0,-1 0 0,1 0 0,-7 5-1,-1 3-73,2 0 0,-1 1-1,-13 19 1,20-25-30,1 0 0,0 0 0,0 0 0,1 1 0,-1-1 0,1 0 0,1 1 1,-1 0-1,1 0 0,0-1 0,0 1 0,0 6 0,1-3-11,0-1-5,0 0 0,0 0 0,1 0 0,0 0 0,3 13 1,-3-18 7,0-1 0,1 1 0,-1-1 0,0 1 0,1-1 0,0 0 0,-1 0 0,1 0 1,0 0-1,0 0 0,0 0 0,0 0 0,1-1 0,-1 1 0,0-1 0,1 1 0,-1-1 0,1 0 1,-1 0-1,6 1 0,4 1-126,0-1 1,0-1-1,1 0 1,23-2 0,-11 0-132,-19 1 232,0-1 1,0 0 0,0 0 0,-1-1-1,1 0 1,0 0 0,-1 0 0,0-1-1,1 1 1,-1-1 0,0 0 0,-1-1-1,1 1 1,0-1 0,-1 0 0,0 0 0,6-8-1,-4 5 21,-1-1-1,1 1 0,-1-1 1,-1 0-1,1 0 0,-1-1 1,-1 0-1,0 1 0,0-1 1,2-14-1,-2-5 76,-1 1-1,-4-49 0,2 71-29,-1 1 0,0-1-1,0 1 1,-1-1 0,1 1-1,-1-1 1,0 1 0,0 0-1,0 0 1,-1 0 0,0 0-1,1 1 1,-1-1 0,-1 1-1,1-1 1,0 1 0,-1 0-1,1 0 1,-1 1 0,0-1-1,0 1 1,0 0 0,-1 0-1,-8-3 1,-1 0 58,-1 1 0,0 0 1,0 1-1,0 1 0,-1 0 0,-19 1 0,28 1-75,1 0 0,-1 0 0,1 1 0,-1 0 0,1 0 0,-1 0 0,-9 4 0,12-2-7,-1-1 1,1 1-1,0 0 0,-1 1 1,1-1-1,1 1 0,-1-1 1,0 1-1,1 0 0,-3 5 0,-2 2-12,1 0 0,1 0 0,0 1 0,1-1 0,0 1-1,0 1 1,1-1 0,1 1 0,0-1 0,1 1-1,1 0 1,0 0 0,0 0 0,1 0 0,1 0 0,2 13-1,-3-22 2,1 0 1,0 0-1,0 0 0,0-1 0,1 1 0,-1 0 0,1 0 0,0-1 0,0 1 0,0-1 0,0 1 0,1-1 0,-1 0 0,1 0 0,0 0 0,0-1 0,0 1 0,0-1 0,0 1 0,1-1 0,-1 0 0,1 0 0,0 0 0,-1-1 1,1 0-1,5 2 0,4 0-37,1 0 1,0-1 0,0-1 0,0 0 0,0-1 0,18-2-1,-27 1 36,1 0 0,-1-1 0,0 0 0,0 0 0,-1 0 0,1 0 0,0-1 0,-1 0 0,1 0 0,-1 0 0,0 0 0,0-1-1,0 0 1,0 0 0,-1 0 0,4-5 0,-1 1 2,-1 1-1,0-1 0,0-1 1,-1 1-1,0-1 1,0 1-1,-1-1 0,4-14 1,-6 16 13,0 0 1,0 1-1,-1-1 1,0 0 0,0 0-1,-1 0 1,1 0 0,-4-12-1,3 17-5,0-1 0,0 0-1,0 1 1,-1-1 0,1 1 0,0 0 0,-1 0-1,0-1 1,1 1 0,-1 0 0,0 0-1,0 0 1,-1 1 0,1-1 0,0 0-1,0 1 1,-1 0 0,1-1 0,-1 1 0,1 0-1,-1 0 1,1 0 0,-1 1 0,-3-1-1,-3-1 34,0 1-1,0 0 0,0 1 0,-17 1 1,23-1-27,0 0 1,0 1 0,0-1 0,0 1 0,0 0 0,0 0 0,0 0 0,0 0 0,0 1-1,0-1 1,1 1 0,-1 0 0,0 0 0,1 0 0,0 0 0,-1 0 0,-1 3-1,0 1-14,0 1-1,0 0 0,1 0 0,0 1 1,0-1-1,1 0 0,0 1 0,-2 14 0,1 4-35,2 35-1,1-45 3,0-14 34,0 0 1,1 0-1,-1 1 1,1-1 0,-1 0-1,1 0 1,0 0-1,0 0 1,0 0 0,0 0-1,0 0 1,0 0-1,0-1 1,1 1 0,-1 0-1,1-1 1,-1 1-1,1-1 1,0 1-1,0-1 1,-1 0 0,1 0-1,0 0 1,0 0-1,0 0 1,0 0 0,0 0-1,1-1 1,3 2-1,5 0-60,0 0-1,1 0 1,-1-2 0,15 1-1,-24-1 61,0 0 0,0 0-1,0-1 1,0 1-1,0-1 1,0 1 0,0-1-1,0 0 1,0 1 0,0-1-1,0 0 1,-1 0 0,1-1-1,0 1 1,-1 0-1,1 0 1,2-3 0,-1 0-7,-1 1 0,1-1 0,-1 0 1,0 0-1,0 0 0,0 0 0,3-8 1,-2-1 17,0 0 0,-1 0 0,0 0 0,0-22 0,-2 21-2,0 4 5,0 0 0,0 1-1,-1-1 1,0 1 0,-4-17 0,4 23-2,-1 0-1,1 0 0,-1 1 1,1-1-1,-1 0 1,0 1-1,0-1 1,0 1-1,0 0 1,-1-1-1,1 1 1,0 0-1,-1 0 0,0 1 1,1-1-1,-1 0 1,0 1-1,0 0 1,0-1-1,0 1 1,-4 0-1,4-1 15,0 2 1,0-1-1,-1 0 0,1 0 1,0 1-1,-1 0 1,1 0-1,0 0 0,-1 0 1,1 0-1,0 1 0,0-1 1,-6 2-1,7 0-18,0-1-1,0 0 1,0 0 0,0 1-1,0-1 1,1 1 0,-1 0-1,1 0 1,-1-1 0,1 1-1,-1 0 1,1 0 0,0 0-1,0 0 1,0 0 0,0 1-1,1-1 1,-1 0-1,0 4 1,-1 5-50,0 1 1,1-1-1,0 1 0,1 0 1,2 17-1,-1-26-152,-1 0-1,1 0 1,0 0-1,1 0 1,-1 0 0,0 0-1,2 2 1,8 19-6918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54.731"/>
    </inkml:context>
    <inkml:brush xml:id="br0">
      <inkml:brushProperty name="width" value="0.1" units="cm"/>
      <inkml:brushProperty name="height" value="0.1" units="cm"/>
      <inkml:brushProperty name="color" value="#FFFFFF"/>
    </inkml:brush>
  </inkml:definitions>
  <inkml:trace contextRef="#ctx0" brushRef="#br0">276 1 3833,'0'0'15937,"-2"0"-15673,-5 4-237,-1 1 0,1-1 0,0 1 1,1 0-1,-1 0 0,-7 9 1,-12 9 26,-14 5-46,-86 44 0,103-60 20,22-9-166,1 0-1,-1 0 1,1-1 0,0 1 0,0 0-1,0 0 1,0-1 0,1 5 0,-1-2 15,0-2 111,0 0 1,0 0-1,0 0 0,1 0 1,-1 0-1,1 0 0,0 0 0,-1 0 1,1 0-1,1 0 0,-1-1 1,0 1-1,3 3 0,0-2 8,0 0 1,0 0-1,0 0 0,1 0 0,0-1 0,4 3 0,35 23 62,63 30-1,-105-58-46,21 7 115,-24 19-6070,-5-16 1841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56.161"/>
    </inkml:context>
    <inkml:brush xml:id="br0">
      <inkml:brushProperty name="width" value="0.1" units="cm"/>
      <inkml:brushProperty name="height" value="0.1" units="cm"/>
      <inkml:brushProperty name="color" value="#FFFFFF"/>
    </inkml:brush>
  </inkml:definitions>
  <inkml:trace contextRef="#ctx0" brushRef="#br0">1 43 4065,'0'0'9006,"9"0"-8197,403-19 2998,-250 8-3305,-104 7-415,141-4 193,90 15-224,-153-6-39,20 2-6,-50-1-30,-75-3 13,-1 1 1,48 7-1,-42-3 15,1-1 1,64-4-1,-30-1 10,26 14-26,95-5-4,-63-7 126,-141 12-2014,-5-1-1291,-4-3-2995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56.885"/>
    </inkml:context>
    <inkml:brush xml:id="br0">
      <inkml:brushProperty name="width" value="0.1" units="cm"/>
      <inkml:brushProperty name="height" value="0.1" units="cm"/>
      <inkml:brushProperty name="color" value="#FFFFFF"/>
    </inkml:brush>
  </inkml:definitions>
  <inkml:trace contextRef="#ctx0" brushRef="#br0">1 1 3001,'0'0'8880,"3"0"-7729,5 0-746,-4 0-117,-1 0-1,1 0 1,0 0 0,0 0 0,0 0-1,0 1 1,0 0 0,-1 0-1,1 0 1,0 0 0,-1 0 0,1 1-1,5 3 1,9 12 121,-1 1 0,-1 1 0,0 0 0,16 28 0,20 24 216,-10-22-290,3-3 1,2-2-1,74 55 1,-111-91-345,-8-6-31,0 0-1,0 0 0,0 0 1,0 0-1,1 0 1,-1-1-1,1 1 1,-1-1-1,1 0 0,4 2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57.511"/>
    </inkml:context>
    <inkml:brush xml:id="br0">
      <inkml:brushProperty name="width" value="0.1" units="cm"/>
      <inkml:brushProperty name="height" value="0.1" units="cm"/>
      <inkml:brushProperty name="color" value="#FFFFFF"/>
    </inkml:brush>
  </inkml:definitions>
  <inkml:trace contextRef="#ctx0" brushRef="#br0">364 0 2593,'0'0'10734,"-18"1"-9371,14 0-1263,0 0 1,1 1-1,-1 0 1,0-1-1,1 1 0,-1 1 1,1-1-1,0 0 1,0 1-1,0 0 1,-4 4-1,-27 37 611,7-5-213,-134 185 2330,145-206-2496,-29 26 0,28-28-669,84-83-6701,-24 15-2566</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59.793"/>
    </inkml:context>
    <inkml:brush xml:id="br0">
      <inkml:brushProperty name="width" value="0.1" units="cm"/>
      <inkml:brushProperty name="height" value="0.1" units="cm"/>
      <inkml:brushProperty name="color" value="#FFFFFF"/>
    </inkml:brush>
  </inkml:definitions>
  <inkml:trace contextRef="#ctx0" brushRef="#br0">0 123 336,'1'0'14723,"17"0"-14457,165-11 1702,129-10-1264,3 21-679,-130 2 21,944-6-204,-891-10-292,0 1 446,-81 2-17,-58 2 23,140-18-29,-212 24 55,62-5-49,130 7 0,-108 2 37,989-5 793,-1017 8 877,-59 0 255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00.749"/>
    </inkml:context>
    <inkml:brush xml:id="br0">
      <inkml:brushProperty name="width" value="0.1" units="cm"/>
      <inkml:brushProperty name="height" value="0.1" units="cm"/>
      <inkml:brushProperty name="color" value="#FFFFFF"/>
    </inkml:brush>
  </inkml:definitions>
  <inkml:trace contextRef="#ctx0" brushRef="#br0">5 0 7178,'0'0'7763,"18"0"-6071,-5 1-1223,-1 1 1,0 0 0,0 1-1,0 0 1,13 5-1,33 8-39,24-6 450,-54-7-767,1 0 0,40 12 0,-55-11-113,0 2 0,17 8 0,-20-4-38,-10-8 32,0 0 1,1-1-1,-1 0 0,0 1 1,1-1-1,-1 0 0,1 0 1,-1 1-1,4 0 0,0 1-59,8-1 26,-12-2 169,-1 0-83,0 4-18,-1-3-24,0 0 1,0 1-1,1-1 0,-1 0 1,0 1-1,0-1 1,0 0-1,0 0 0,0 0 1,-1 0-1,1 0 1,0 0-1,-1 0 0,1 0 1,0 0-1,-1-1 1,1 1-1,-1 0 0,1-1 1,-1 1-1,-2-1 1,0 2 14,-35 19-10,-56 42 1,21-13-15,48-32-245,-37 31 0,-18 27-6021,38-35 263,17-17-216</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39.787"/>
    </inkml:context>
    <inkml:brush xml:id="br0">
      <inkml:brushProperty name="width" value="0.1" units="cm"/>
      <inkml:brushProperty name="height" value="0.1" units="cm"/>
      <inkml:brushProperty name="color" value="#FFC114"/>
    </inkml:brush>
  </inkml:definitions>
  <inkml:trace contextRef="#ctx0" brushRef="#br0">396 1 3777,'0'0'15994,"-8"4"-15466,-38 15-481,2 2-1,0 3 1,1 1 0,-46 36-1,52-33-60,18-15-11,0 1 1,-20 22-1,38-36 13,0 1 0,1 0 0,-1-1 0,1 1 0,-1 0 1,1 0-1,-1-1 0,1 1 0,-1 0 0,1 0 0,0 0 0,-1 0 0,1 0 0,0 0 0,0 0 0,0 0 0,0 0 0,0-1 0,0 1 0,0 0 0,0 0 0,0 0 0,0 0 0,0 0 0,0 0 0,1 0 0,-1 0 0,0 0 0,1-1 0,-1 1 0,2 2 0,1 0-73,0 1-1,0-1 1,0 1-1,1-1 1,4 3-1,0 1 30,23 18 153,1-2 1,39 22-1,17 12 82,-82-54-235,1 1 0,0-1-1,0 0 1,0 0 0,10 2 0,18 0-4986,-24-5 622</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42.467"/>
    </inkml:context>
    <inkml:brush xml:id="br0">
      <inkml:brushProperty name="width" value="0.1" units="cm"/>
      <inkml:brushProperty name="height" value="0.1" units="cm"/>
      <inkml:brushProperty name="color" value="#FFC114"/>
    </inkml:brush>
  </inkml:definitions>
  <inkml:trace contextRef="#ctx0" brushRef="#br0">0 27 928,'0'0'8709,"27"0"-7829,84 0 61,635 0 2296,-745 0-3528,0 0 0,1-1 0,-1 1-1,0-1 1,0 1 0,1-1 0,-1 0 0,0 1-1,0-1 1,0 0 0,0 0 0,0 0 0,0 0 0,0 0-1,0 0 1,0 0 0,0-1 0,0 1 74,7-11-4123</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43.041"/>
    </inkml:context>
    <inkml:brush xml:id="br0">
      <inkml:brushProperty name="width" value="0.1" units="cm"/>
      <inkml:brushProperty name="height" value="0.1" units="cm"/>
      <inkml:brushProperty name="color" value="#FFC114"/>
    </inkml:brush>
  </inkml:definitions>
  <inkml:trace contextRef="#ctx0" brushRef="#br0">1 0 6209,'0'0'7729,"3"1"-7215,6 2-177,-1 1-1,1 0 1,0 0 0,-1 1-1,0 1 1,0-1-1,10 11 1,21 12 529,86 53 588,38 24-523,-144-93-1009,0 2 0,32 29 0,-35-28-354,-9-10 4,0 0 1,0-1-1,13 7 1,-8-5-1666</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43.589"/>
    </inkml:context>
    <inkml:brush xml:id="br0">
      <inkml:brushProperty name="width" value="0.1" units="cm"/>
      <inkml:brushProperty name="height" value="0.1" units="cm"/>
      <inkml:brushProperty name="color" value="#FFC114"/>
    </inkml:brush>
  </inkml:definitions>
  <inkml:trace contextRef="#ctx0" brushRef="#br0">405 0 3689,'-1'2'10577,"-10"13"-10164,-60 82 894,-131 158 2203,91-147-2620,102-98-3409,39-27-7066</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43.997"/>
    </inkml:context>
    <inkml:brush xml:id="br0">
      <inkml:brushProperty name="width" value="0.1" units="cm"/>
      <inkml:brushProperty name="height" value="0.1" units="cm"/>
      <inkml:brushProperty name="color" value="#FFC114"/>
    </inkml:brush>
  </inkml:definitions>
  <inkml:trace contextRef="#ctx0" brushRef="#br0">72 0 5009,'0'0'11266,"-18"35"-10793,4-4-225,-4-1-160,7 13-88,4-9-1337,3-10-4464</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0.004"/>
    </inkml:context>
    <inkml:brush xml:id="br0">
      <inkml:brushProperty name="width" value="0.1" units="cm"/>
      <inkml:brushProperty name="height" value="0.1" units="cm"/>
      <inkml:brushProperty name="color" value="#FFC114"/>
    </inkml:brush>
  </inkml:definitions>
  <inkml:trace contextRef="#ctx0" brushRef="#br0">1 18 3409,'0'0'7648,"19"-2"-6912,135-8 1082,312 5-421,-264 6-1098,13-1-195,-210 1-109,-1-1 0,1 1 0,0 0 0,-1 0 0,1 0 0,4 3 0,13 2 34,8-2 12,1-1 1,-1-2-1,42-3 1,-9 1 608,27 1 734,-76-4-1048,-13 4-233</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0.657"/>
    </inkml:context>
    <inkml:brush xml:id="br0">
      <inkml:brushProperty name="width" value="0.1" units="cm"/>
      <inkml:brushProperty name="height" value="0.1" units="cm"/>
      <inkml:brushProperty name="color" value="#FFC114"/>
    </inkml:brush>
  </inkml:definitions>
  <inkml:trace contextRef="#ctx0" brushRef="#br0">0 0 3505,'0'0'7903,"5"9"-5517,1 0-2139,1-1 0,0 0 0,0 0 0,1 0 0,-1-1 0,2 0 0,-1-1 0,1 0 0,11 6 0,15 6-36,43 16 0,-20-9-27,9-6-230,-63-18-8,-4 0 54,1 0 0,-1 1 0,0-1 0,0 0 0,0 1 0,0-1 0,0 0-1,-1 0 1,1 1 0,0-1 0,-1 0 0,1 0 0,-1 3 0,-14 9 2,-1 0 1,0-1-1,-33 18 0,11-6-7,6-3-331,-53 45-1,72-53-1241,1 0 0,0 0 0,-14 21-1,18-22-2447</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1.410"/>
    </inkml:context>
    <inkml:brush xml:id="br0">
      <inkml:brushProperty name="width" value="0.1" units="cm"/>
      <inkml:brushProperty name="height" value="0.1" units="cm"/>
      <inkml:brushProperty name="color" value="#FFC114"/>
    </inkml:brush>
  </inkml:definitions>
  <inkml:trace contextRef="#ctx0" brushRef="#br0">138 1 5025,'0'0'9066,"-87"176"-8778,80-156-168,0-1-120,0 0 0,-1 0-144,1 12-960,0-4-1409,0-8-183</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1.758"/>
    </inkml:context>
    <inkml:brush xml:id="br0">
      <inkml:brushProperty name="width" value="0.1" units="cm"/>
      <inkml:brushProperty name="height" value="0.1" units="cm"/>
      <inkml:brushProperty name="color" value="#FFC114"/>
    </inkml:brush>
  </inkml:definitions>
  <inkml:trace contextRef="#ctx0" brushRef="#br0">58 1 4457,'0'0'9642,"-57"77"-9434,57-69-104,0 3-104,0-3-328,0 0-128,0-1-72,0 1-584,0 0-809,0 3 257,0 1-1273</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2.144"/>
    </inkml:context>
    <inkml:brush xml:id="br0">
      <inkml:brushProperty name="width" value="0.1" units="cm"/>
      <inkml:brushProperty name="height" value="0.1" units="cm"/>
      <inkml:brushProperty name="color" value="#FFC114"/>
    </inkml:brush>
  </inkml:definitions>
  <inkml:trace contextRef="#ctx0" brushRef="#br0">116 1 3305,'0'0'10706,"-75"100"-10250,67-89-112,5-3-224,-1 0-120,1-1 0,-1 1-216,0 0-720,-3 0-448,4 7-497,-1-4 273,4-3-1241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2.660"/>
    </inkml:context>
    <inkml:brush xml:id="br0">
      <inkml:brushProperty name="width" value="0.1" units="cm"/>
      <inkml:brushProperty name="height" value="0.1" units="cm"/>
      <inkml:brushProperty name="color" value="#FFC114"/>
    </inkml:brush>
  </inkml:definitions>
  <inkml:trace contextRef="#ctx0" brushRef="#br0">177 0 1824,'0'0'7178,"-133"212"-7186,115-181-576,7-4-512,-3-4-1617</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03.886"/>
    </inkml:context>
    <inkml:brush xml:id="br0">
      <inkml:brushProperty name="width" value="0.1" units="cm"/>
      <inkml:brushProperty name="height" value="0.1" units="cm"/>
      <inkml:brushProperty name="color" value="#66CC00"/>
    </inkml:brush>
  </inkml:definitions>
  <inkml:trace contextRef="#ctx0" brushRef="#br0">532 0 4217,'0'0'5821,"-20"15"-5374,-97 73 868,-5-2 2485,54-41-3474,-70 63 1,74-44-498,64-63 156,-1-1 1,1 0-1,0 0 0,0 0 0,0 0 0,0 0 1,0 0-1,-1 0 0,1 1 0,0-1 1,0 0-1,0 0 0,0 0 0,0 0 0,0 1 1,0-1-1,0 0 0,0 0 0,0 0 1,0 0-1,0 1 0,0-1 0,0 0 0,0 0 1,0 0-1,0 0 0,0 1 0,0-1 1,0 0-1,0 0 0,0 0 0,0 1 1,0-1-1,0 0 0,0 0 0,0 0 0,0 1 1,9 1-154,16-1 266,-18-2-148,74 1 107,100 1 128,-167 0-83,0 1-1,0 0 1,0 1-1,0 1 0,-1 0 1,17 7-1,-6 1 351,0 0 0,28 20 0,-45-27-397,1-1 1,-1 0-1,1 0 0,0-1 1,0 0-1,0 0 0,13 1 0,-2-1-1116,0-1-1,23-1 0,-27-1-4230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05.345"/>
    </inkml:context>
    <inkml:brush xml:id="br0">
      <inkml:brushProperty name="width" value="0.1" units="cm"/>
      <inkml:brushProperty name="height" value="0.1" units="cm"/>
      <inkml:brushProperty name="color" value="#66CC00"/>
    </inkml:brush>
  </inkml:definitions>
  <inkml:trace contextRef="#ctx0" brushRef="#br0">0 47 1800,'0'0'5984,"6"0"-5678,28 0 630,-5-12 2946,35 2-2711,0 3 0,118 1 0,116-5 732,178 11-513,-475 16-2625,-1-15 1183,0 1-367,0 1 0,0-1 0,0 0 1,0 0-1,-1 0 0,1 1 0,-1-1 1,1 0-1,-2 2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06.715"/>
    </inkml:context>
    <inkml:brush xml:id="br0">
      <inkml:brushProperty name="width" value="0.1" units="cm"/>
      <inkml:brushProperty name="height" value="0.1" units="cm"/>
      <inkml:brushProperty name="color" value="#66CC00"/>
    </inkml:brush>
  </inkml:definitions>
  <inkml:trace contextRef="#ctx0" brushRef="#br0">1 62 4481,'0'0'11878,"2"0"-11097,3 0-576,-1 1 0,1 0-1,0 0 1,-1 0 0,0 1 0,1 0 0,-1-1 0,0 1 0,0 1 0,1-1 0,-2 1 0,7 5 0,8 7 201,21 23 0,-19-18-160,-7-7-141,15 14 74,44 55 1,-64-71-168,0 1 0,-1 0 1,-1 0-1,0 0 0,0 1 1,-1 0-1,-1 0 0,5 25 1,-8-31-22,0 0-3,0 1 0,1-1-1,-1 0 1,1 0 0,0 1 0,1-1 0,0-1 0,0 1-1,1 0 1,-1-1 0,2 0 0,7 11 0,-11-17-8,-1-15-435,0-12 406,3 0 0,0 1 0,1-1 0,2 1 0,0 0 0,2 0 0,16-36 0,54-141 153,-74 193-54,-1-1 0,0 1 0,3-20 0,-6 29-110,4 1-2006,17 0-3291,-10 0 935</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07.496"/>
    </inkml:context>
    <inkml:brush xml:id="br0">
      <inkml:brushProperty name="width" value="0.1" units="cm"/>
      <inkml:brushProperty name="height" value="0.1" units="cm"/>
      <inkml:brushProperty name="color" value="#66CC00"/>
    </inkml:brush>
  </inkml:definitions>
  <inkml:trace contextRef="#ctx0" brushRef="#br0">98 87 1304,'-4'-11'14519,"4"11"-14500,0 0 0,-1 0 0,1 0-1,0 0 1,-1 0 0,1 0 0,0 0 0,-1 0-1,1 0 1,0 0 0,-1 0 0,1 0-1,0 0 1,0 1 0,-1-1 0,1 0 0,0 0-1,0 0 1,-1 1 0,1-1 0,0 0-1,0 0 1,0 0 0,-1 1 0,1-1-1,0 0 1,0 0 0,0 1 0,0-1 0,-1 0-1,1 1 1,0-1 0,0 0 0,0 1-1,0-1 1,0 0 0,0 0 0,0 1 0,0-1-1,0 0 1,0 1 0,0-1 0,0 0-1,0 1 1,0-1 0,0 0 0,0 1-1,1-1 1,-1 4-38,0-3-23,1-1-138,0-1 135,1 1 0,-1 0 0,0-1-1,0 0 1,0 1 0,0-1 0,0 1 0,0-1-1,0 0 1,0 0 0,0 0 0,0 0 0,0 0-1,0 0 1,-1 0 0,1 0 0,0 0-1,-1 0 1,1 0 0,-1 0 0,1 0 0,-1-1-1,0 1 1,1 0 0,-1 0 0,0 0 0,0-1-1,0-1 1,3-43-531,-3 42 500,0 3 78,-1 0 1,1 0-1,-1 1 0,1-1 0,-1 0 1,1 1-1,-1-1 0,0 0 0,1 1 1,-1-1-1,0 1 0,0-1 0,1 1 1,-1 0-1,0-1 0,0 1 0,0 0 1,0-1-1,1 1 0,-1 0 0,0 0 1,0 0-1,0 0 0,0 0 0,0 0 1,0 0-1,0 0 0,-1 1 0,-29 1 38,28-1-19,1 0 0,-1 0 0,0 0 0,1 0-1,-1 0 1,1 1 0,-1-1 0,1 1 0,0 0-1,0-1 1,-1 1 0,1 0 0,0 1 0,1-1-1,-1 0 1,0 0 0,1 1 0,-1-1 0,1 1-1,0-1 1,-2 5 0,1 0 22,0 1 1,0 0-1,0 0 0,1 0 0,0 0 0,0 11 1,2-18-40,-1 0 0,0 0 1,1 0-1,-1-1 0,0 1 1,1 0-1,-1 0 1,1 0-1,-1-1 0,1 1 1,-1 0-1,1-1 0,0 1 1,-1 0-1,1-1 1,0 1-1,0-1 0,-1 1 1,1-1-1,0 0 0,0 1 1,0-1-1,-1 0 1,1 1-1,0-1 0,0 0 1,0 0-1,0 0 0,0 0 1,0 0-1,0 0 1,0 0-1,42 0 38,-29 0-70,-8 0-116,-4 0-44,-1 0-1,1 0 1,-1 0-1,1 0 1,-1 0-1,1 0 1,0 0-1,-1 0 1,1-1-1,-1 1 0,0-1 1,1 1-1,-1-1 1,1 1-1,-1-1 1,0 0-1,1 0 1,1-1-1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09.370"/>
    </inkml:context>
    <inkml:brush xml:id="br0">
      <inkml:brushProperty name="width" value="0.1" units="cm"/>
      <inkml:brushProperty name="height" value="0.1" units="cm"/>
      <inkml:brushProperty name="color" value="#66CC00"/>
    </inkml:brush>
  </inkml:definitions>
  <inkml:trace contextRef="#ctx0" brushRef="#br0">0 8 4609,'1'-8'11390,"29"115"-10061,29 205 0,-54-241-1106,-4 102-1,-3-75-204,2 3-75,2-100 13,0 0 1,0-1-1,1 1 0,-1 0 1,0-1-1,0 0 1,1 1-1,-1-1 0,0 0 1,1 0-1,-1 0 0,0 0 1,3-1-1,2 1-80,-2-1 57,0 1 0,0-1-1,0 0 1,0 0 0,0 0 0,0-1 0,0 0 0,0 0-1,8-5 1,41-31-466,-9 5 319,-30 24 124,0 1-1,1 0 1,0 2-1,19-7 1,-25 10-1126,1 1-1,-1 0 1,1 1 0,15-1 0,-18 2-2081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09.870"/>
    </inkml:context>
    <inkml:brush xml:id="br0">
      <inkml:brushProperty name="width" value="0.1" units="cm"/>
      <inkml:brushProperty name="height" value="0.1" units="cm"/>
      <inkml:brushProperty name="color" value="#66CC00"/>
    </inkml:brush>
  </inkml:definitions>
  <inkml:trace contextRef="#ctx0" brushRef="#br0">19 20 1568,'0'0'7757,"-3"-3"-6888,-12-14 3109,17 17-3668,252 0 2545,-86 0-7416,-120 0-85</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11.145"/>
    </inkml:context>
    <inkml:brush xml:id="br0">
      <inkml:brushProperty name="width" value="0.1" units="cm"/>
      <inkml:brushProperty name="height" value="0.1" units="cm"/>
      <inkml:brushProperty name="color" value="#66CC00"/>
    </inkml:brush>
  </inkml:definitions>
  <inkml:trace contextRef="#ctx0" brushRef="#br0">0 1 1256,'0'0'10086,"8"0"-9420,511 0 4675,273 0-6947</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11.910"/>
    </inkml:context>
    <inkml:brush xml:id="br0">
      <inkml:brushProperty name="width" value="0.1" units="cm"/>
      <inkml:brushProperty name="height" value="0.1" units="cm"/>
      <inkml:brushProperty name="color" value="#66CC00"/>
    </inkml:brush>
  </inkml:definitions>
  <inkml:trace contextRef="#ctx0" brushRef="#br0">7 8 3025,'5'-7'14636,"-4"7"-14535,11 1 91,1 1 0,-1 0 0,0 1-1,0 0 1,0 1 0,0 0-1,0 1 1,13 8 0,-8-5-129,-1 0 1,1-1-1,25 6 1,58 7-94,-95-19 5,-3-1 15,-1 1 0,0-1 1,1 1-1,-1 0 0,0-1 1,1 1-1,-1 0 0,0 0 1,0 0-1,1 0 0,-1 0 1,0 0-1,0 1 0,0-1 1,1 3-1,-2-3 10,1 1 1,-1-1-1,0 1 0,0 0 0,1-1 0,-1 1 1,-1-1-1,1 1 0,0 0 0,0-1 0,-1 1 1,1 0-1,0-1 0,-1 1 0,0-1 1,1 1-1,-1-1 0,-1 2 0,-75 78-24,-23 48 258,17-21-1490,24-42-3598,30-38-3029</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02.864"/>
    </inkml:context>
    <inkml:brush xml:id="br0">
      <inkml:brushProperty name="width" value="0.1" units="cm"/>
      <inkml:brushProperty name="height" value="0.1" units="cm"/>
      <inkml:brushProperty name="color" value="#6DDA00"/>
    </inkml:brush>
  </inkml:definitions>
  <inkml:trace contextRef="#ctx0" brushRef="#br0">14 277 5425,'-3'-14'6253,"0"9"-5472,-3-12 3594,5 8-3800,1 0 0,-1 0 0,2 0 0,1-15 0,-1 16-578,1 1 0,0-1 0,0 1 0,1-1 0,0 1 0,0 0 0,1 0 0,0 0 0,0 1 0,1-1 0,-1 1-1,1 0 1,1 0 0,-1 1 0,10-8 0,-10 9 3,0 1 0,-1-1 0,1 1 0,1 0 0,-1 0 0,0 1 0,1 0 0,-1 0 0,1 0 0,0 1 0,-1-1 0,1 1 0,0 1 0,0-1 0,0 1 0,0 0 0,0 0 0,6 2 0,-9-1 0,0 0 0,0 0 0,0 0 0,-1 0 0,1 1 0,-1 0 0,1-1 0,-1 1 0,1 0 0,-1 0 0,3 4 0,0-1 0,-1 0 0,0 1 0,7 11 0,-8-9 5,1 0 0,-2 0 0,1 1 0,-1-1 0,0 1 0,-1-1 0,0 1 0,0 0 0,-2 16 0,-1 4-364,-10 47 1,7-53-395,-12 74-4577,16-84 5077,0-1-1,1 1 1,0 0 0,1 0 0,4 19-1,-5-27 247,1-1 0,1 0-1,-1 0 1,1 0-1,0 0 1,0 0-1,0 0 1,0 0 0,0 0-1,1-1 1,0 1-1,4 4 1,-5-7 122,0 1 1,0-1-1,0 0 1,0 0-1,0 0 1,0 0-1,0 0 1,1 0 0,-1-1-1,3 2 1,-2-2 349,0 0 1,0 0-1,1 0 1,-1 0-1,0 0 1,0-1 0,0 1-1,0-1 1,3-1-1,23-10 1933,38-26-2511,-60 33 268,9-6-504,0-1-1,-1-1 1,0-1 0,-1 0-1,0-1 1,-1 0-1,10-18 1,1-3-1913,-2-1-1,22-49 1,-35 64 2253,0-1 1,-2-1-1,0 1 0,-2-1 1,5-44-1,-10 64 14,1 0-1,-1 0 1,0-1 0,-1 1-1,1 0 1,-1 0-1,0-1 1,0 1 0,-14-8 6247,15 12-6050,-14 10 2936,10-5-3137,0 1-1,0 0 1,1 1 0,0-1-1,0 1 1,-3 9 0,-10 45-57,15-58 48,-2 14-605,0 1 0,1-1 0,1 1 0,0 0 0,1-1 0,1 1 0,4 21 0,-3-28 276,1 0 0,0 0-1,0-1 1,1 1-1,1-1 1,0 1-1,0-2 1,1 1 0,0 0-1,0-1 1,1 0-1,12 11 1,-9-11 415,-1 0 1,2-1-1,-1-1 1,1 0-1,0 0 1,19 8-1,13 6 207,-34-16-320,0 0-1,0-1 1,0 0-1,1 0 1,14 2 0,-18-5-203,0 0 0,1-1 0,-1 0 0,1 0 0,-1-1 0,0 0 0,1 0 0,-1-1 0,0 1 0,0-1-1,0 0 1,8-5 0,66-34-232</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10.186"/>
    </inkml:context>
    <inkml:brush xml:id="br0">
      <inkml:brushProperty name="width" value="0.1" units="cm"/>
      <inkml:brushProperty name="height" value="0.1" units="cm"/>
      <inkml:brushProperty name="color" value="#6DDA00"/>
    </inkml:brush>
  </inkml:definitions>
  <inkml:trace contextRef="#ctx0" brushRef="#br0">0 33 2689,'6'-10'17873,"8"7"-18775,18-2 902,-10 1 0,41-2 0,0 2 0,0 4 0,95 11 0,-90-3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10.648"/>
    </inkml:context>
    <inkml:brush xml:id="br0">
      <inkml:brushProperty name="width" value="0.1" units="cm"/>
      <inkml:brushProperty name="height" value="0.1" units="cm"/>
      <inkml:brushProperty name="color" value="#6DDA00"/>
    </inkml:brush>
  </inkml:definitions>
  <inkml:trace contextRef="#ctx0" brushRef="#br0">0 42 3537,'3'-3'1514,"7"3"-962,6-3 3731,3 0-521,13 0-231,-3-7-1050,6 7-2481,0-4 0,-3 4 0,0 3 0,-10-3 0,-3 3 0,1-3 0,-8 6 0,1 0 0,3 4 0,32 21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33.028"/>
    </inkml:context>
    <inkml:brush xml:id="br0">
      <inkml:brushProperty name="width" value="0.1" units="cm"/>
      <inkml:brushProperty name="height" value="0.1" units="cm"/>
      <inkml:brushProperty name="color" value="#6DDA00"/>
    </inkml:brush>
  </inkml:definitions>
  <inkml:trace contextRef="#ctx0" brushRef="#br0">0 93 3117,'10'-10'14652,"1"3"-13386,-6 3-1203,0 0-1,1 0 1,0 1-1,0 0 1,0 0-1,0 1 1,1-1-1,-1 1 1,8-1-1,35-2-62,-1 3 0,88 7 0,-10 0 0,-108-5-38,406-10-7890,-105-18 7946,-299 26-24,17 0-4,71 3-1,152 13 8508,-236-13-9019,65 0 1372,45-5-4733,5-1-892,-46 7 4536,-62-1 253,115 10-19,-77-3 255,37-4 5171,-50-3-3220,285 6-2035,-250-11-166,-54 2 0,0 1 0,48 4 0,-65-2 0,-1 0 0,0-2 0,22-3 0,-14 1 0,253-29-628,-266 29 887,-13 3-222,1-1 0,-1 1 0,1-1 0,0 1 0,0 0 0,-1-1 0,1 1-1,0 0 1,2 1 0,-25 4-289,-73 12-1012</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34.490"/>
    </inkml:context>
    <inkml:brush xml:id="br0">
      <inkml:brushProperty name="width" value="0.1" units="cm"/>
      <inkml:brushProperty name="height" value="0.1" units="cm"/>
      <inkml:brushProperty name="color" value="#6DDA00"/>
    </inkml:brush>
  </inkml:definitions>
  <inkml:trace contextRef="#ctx0" brushRef="#br0">1 138 4353,'0'-3'814,"0"1"-240,0 0 0,0 0 0,0 0 0,0 0 0,0 0 0,0 0 0,0 0 0,1 0 0,-1 0 0,1 0 0,0 0 0,-1 0 0,1 0 0,0 0 0,0 0 0,0 0 0,1 1 0,-1-1 0,0 0 0,0 1 1,1-1-1,1-1 0,5-3-217,12-10-13,0 1 1,26-15 0,-40 27-353,0 0 0,1 0 1,-1 0-1,1 1 0,0 0 0,-1 0 1,1 0-1,0 1 0,0 0 0,0 1 1,0-1-1,13 2 0,-19 0 8,1-1 0,0 1 0,0 0 0,0 0 0,0 0 0,0 0 0,-1 0 0,1 0 0,-1 0 0,1 0 0,0 1 0,-1-1 0,0 1 0,1-1 0,-1 1 0,0-1 0,0 1 0,0 0 0,0 0 0,0-1 0,0 1 0,-1 0 0,1 0 0,0 0 0,-1 0 0,0 0 0,1 2 0,0 7 0,1-1 0,-2 1 0,0 18 0,-3-4-331,-1 0 0,-11 40 0,7-36-2604,-5 42 0,13-37 397,2-18 2470,1 0 1,1-1-1,5 16 1,-8-28 69,0-1 1,0 0 0,0 1-1,0-1 1,1 0 0,-1 0-1,1 1 1,-1-1 0,4 3-1,-2-3 317,-1-1 0,0 1 0,0-1 0,1 1 0,-1-1-1,0 0 1,1 0 0,-1 0 0,1 0 0,0-1-1,-1 1 1,1-1 0,3 1 0,1-1 599,1 0 0,-1-1 0,1 1 0,7-3 0,13-3-666,-21 4-843,12-4-612,0 0-1,-1-1 1,0-1-1,0 0 1,-1-2 0,29-20-1,-39 24 1207,0-1-1,0 0 0,0 0 1,-1-1-1,0 0 0,8-14 1,-2 1 2,13-35 1,-20 44 47,22-63-341,-24 64 476,0-1-1,-1 0 1,0 0-1,-8-29 7088,6 41-7159,-13 21 1304,9-8-1405,0 0-1,0 0 1,1 0-1,1 1 1,0-1 0,1 27-1,1-29-286,1 1 0,0-1 0,1 1 0,0-1 0,1 0-1,0 0 1,1 0 0,8 18 0,-5-16-650,-1-2-385,-1 0 0,2-1 0,13 18-1,-8-14 1278,-5-6-114,0 0 1,1-1-1,14 12 0,-19-17 57,1 0 1,0 0-1,-1 0 0,1 0 0,0-1 0,0 1 1,0-1-1,-1 0 0,2 0 0,-1-1 0,0 1 0,0-1 1,7 0-1,28-7-1898,35-15-1627</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35.188"/>
    </inkml:context>
    <inkml:brush xml:id="br0">
      <inkml:brushProperty name="width" value="0.1" units="cm"/>
      <inkml:brushProperty name="height" value="0.1" units="cm"/>
      <inkml:brushProperty name="color" value="#6DDA00"/>
    </inkml:brush>
  </inkml:definitions>
  <inkml:trace contextRef="#ctx0" brushRef="#br0">115 216 4745,'-5'6'1203,"0"1"0,0-1 0,0 1-1,1 0 1,0 1 0,0-1 0,-3 12 0,-9 16 2740,-4 6-2567,9-18-1389,-18 28-1,39-82-3264,-6 15 6420,-1 6-3950,29-85 886,-6 31-5029,49-89 1,-63 129 4858,-10 18 198,1 0-1,1 0 1,-1 0 0,1 0 0,15-3 4765,-18 10-4717,5 11 4774,2 21-4960,6 45 0,-4-13-16,-9-60 85,27 133-1112,-5-48-5942,-14-70 15561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35.442"/>
    </inkml:context>
    <inkml:brush xml:id="br0">
      <inkml:brushProperty name="width" value="0.1" units="cm"/>
      <inkml:brushProperty name="height" value="0.1" units="cm"/>
      <inkml:brushProperty name="color" value="#6DDA00"/>
    </inkml:brush>
  </inkml:definitions>
  <inkml:trace contextRef="#ctx0" brushRef="#br0">1 7 4481,'19'-3'15179,"-3"3"-15179,13 0 0,3 3 0,9-3 0,61-7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35.919"/>
    </inkml:context>
    <inkml:brush xml:id="br0">
      <inkml:brushProperty name="width" value="0.1" units="cm"/>
      <inkml:brushProperty name="height" value="0.1" units="cm"/>
      <inkml:brushProperty name="color" value="#6DDA00"/>
    </inkml:brush>
  </inkml:definitions>
  <inkml:trace contextRef="#ctx0" brushRef="#br0">1 39 6341,'3'-3'9115,"0"3"-8431,10-3 2836,9-4-3520,10 4 0,16 0 0,12 0 0,14 0 0,137-10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36.811"/>
    </inkml:context>
    <inkml:brush xml:id="br0">
      <inkml:brushProperty name="width" value="0.1" units="cm"/>
      <inkml:brushProperty name="height" value="0.1" units="cm"/>
      <inkml:brushProperty name="color" value="#6DDA00"/>
    </inkml:brush>
  </inkml:definitions>
  <inkml:trace contextRef="#ctx0" brushRef="#br0">92 25 3101,'0'0'18,"40"-25"14619,-46 49-12733,-32 98-1904,10-39 0,19-55-13,-26 97-734,30-101-636,0 1 1,2 0-1,0 29 0,3-46 799,1 1 0,0-1 0,2 11 0,-1-13 853,-1 0-1,2 0 1,-1 0 0,0 0 0,4 5-1,-4-8 40,0 0-1,0 0 0,1 0 1,-1 0-1,1 0 1,-1-1-1,1 1 1,0-1-1,0 0 0,0 1 1,0-1-1,0-1 1,1 1-1,-1 0 0,1-1 1,-1 0-1,1 0 1,-1 0-1,1 0 1,-1 0-1,7 0 0,2-1-279,0-1 0,1 0 0,-1-1 0,0 0 0,0-1 0,0 0 0,0-1 0,11-5 0,-10 3-112,-1-1 0,0 1-1,-1-2 1,19-15 0,-16 10-739,0-1 1,-2 0-1,0-1 1,0 0-1,11-21 1,1-8-1087,-3-1 1,26-79 0,-43 114 1915,-1 0 1,0 0 0,-1 0 0,0-1 0,0 1 0,-1-1 0,-1-19 0,-4 15 386,4 15-400,0-1-1,-1 1 1,1-1-1,0 1 1,-1-1-1,1 1 1,-1 0-1,1-1 1,0 1-1,-1 0 1,1 0-1,-1-1 1,1 1-1,-1 0 1,1 0-1,-1-1 1,1 1 0,-1 0-1,1 0 1,-1 0-1,0 0 1,1 0-1,-1 0 1,-12 22 8993,6 1-8778,1 0 1,1 0 0,2 0-1,0 1 1,1-1 0,1 1-1,3 33 1,-1-43-740,1 0 0,0 0 1,1-1-1,0 1 0,1-1 1,0 1-1,1-1 0,13 23 1,-13-28 138,0-1 0,0 0-1,1 0 1,-1 0 0,2-1 0,-1 0 0,1 0 0,0-1 0,0 1 0,0-2 0,1 1 0,0-1-1,-1 0 1,2 0 0,-1-1 0,9 2 0,56 9-2493</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37.770"/>
    </inkml:context>
    <inkml:brush xml:id="br0">
      <inkml:brushProperty name="width" value="0.1" units="cm"/>
      <inkml:brushProperty name="height" value="0.1" units="cm"/>
      <inkml:brushProperty name="color" value="#6DDA00"/>
    </inkml:brush>
  </inkml:definitions>
  <inkml:trace contextRef="#ctx0" brushRef="#br0">246 100 4857,'-5'32'5033,"-2"37"0,4 31-1295,-4 57-2739,6-156-991,-1 13-44,-1-13 21,-1-9 58,2-1-150,0-1 0,0 0-1,1 0 1,0 1 0,0-1-1,1 0 1,0 0 0,3-15 0,4-11-1595,11-34 1,-1 3 471,-16 62 1172,5-22 1142,-1 0-1,2-48 1,-7 73-964,0 1 0,1-1 0,-1 1 0,1-1 0,-1 0 0,1 1 0,0-1 0,-1 1 0,1 0 0,0-1 0,0 1 0,0 0 0,0-1 0,0 1 0,0 0 0,1 0 0,-1 0 0,0 0 0,0 0 1,1 0-1,2-1 0,5-3-269,0 1 1,14-5 0,-13 6 357,-4 2-209,-1-1 0,1 2 0,-1-1 0,1 0 0,-1 1 0,1 0 0,0 1 0,-1-1 0,1 1 0,-1 0 0,1 0 0,-1 1 0,1 0 0,8 4 0,-13-6 0,-1 0-1,1 0 1,-1 1 0,0-1-1,1 0 1,-1 0-1,1 1 1,-1-1 0,0 0-1,1 1 1,-1-1 0,1 0-1,-1 1 1,0-1-1,0 0 1,1 1 0,-1-1-1,0 1 1,0-1-1,1 1 1,-1-1 0,0 1-1,0-1 1,0 0-1,0 1 1,0-1 0,0 2-1,0-1 4,0 0-1,0 0 1,0 1-1,-1-1 1,1 0-1,-1 0 1,1 1-1,-1-1 0,1 0 1,-2 2-1,-1 1-42,0 1 0,-1-1-1,0 0 1,-4 4 0,-3 2-1760,0-1 1,0 0 0,-25 14 0,3-5-2457,3-1 4039,29-17 245,1 0 1,0 0-1,0 0 0,0 0 1,-1 0-1,1 1 0,0-1 0,0 0 1,0 0-1,0 0 0,-1 0 1,1 0-1,0 0 0,0 0 1,0 0-1,0 1 0,0-1 0,0 0 1,-1 0-1,1 0 0,0 0 1,0 1-1,0-1 0,0 0 1,0 0-1,0 0 0,0 0 1,0 1-1,0-1 0,0 0 0,0 0 1,0 0-1,0 1 0,0-1 1,0 0-1,0 0 0,0 0 1,0 1-1,0-1 0,0 0 0,0 0 1,0 0-1,0 0 0,0 1 1,0-1-1,0 0 0,0 0 1,0 0-1,1 0 0,-1 1 1,0-1-1,0 0 0,0 0 0,0 0 1,0 0-1,1 0 0,-1 0 1,0 0-1,0 1 0,0-1 1,0 0-1,1 0 0,-1 0 0,13 4 261,78-1 4222,-85-3-3844,0 1 1,0-1 0,0 1-1,0 1 1,0-1-1,7 3 1,-9-2-846,1 0 0,0 0 0,0 1 0,-1 0 0,1 0 0,-1 0 0,4 4 0,-5-5-130,-1 1-1,1 0 0,-1 0 1,1 0-1,-1 0 1,0 0-1,0 0 1,-1 1-1,1-1 1,-1 1-1,1-1 0,-1 1 1,0 0-1,-1-1 1,1 1-1,-1 0 1,1 0-1,-1-1 1,0 1-1,0 0 0,-1 0 1,1-1-1,-2 6 1,0-3 374,0-1 1,-1 0-1,1 0 1,-1 0-1,0 0 0,0 0 1,-1-1-1,1 1 1,-1-1-1,0 0 1,0 0-1,-1 0 0,1-1 1,-1 0-1,-5 4 1,-11 5 14,0-1 0,-27 9-1,46-18-74,-42 14-452,1-2 0,-82 16 1,115-29-73,0 1 0,0-1 0,-11-1 0,-63-7-2823</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47.519"/>
    </inkml:context>
    <inkml:brush xml:id="br0">
      <inkml:brushProperty name="width" value="0.1" units="cm"/>
      <inkml:brushProperty name="height" value="0.1" units="cm"/>
      <inkml:brushProperty name="color" value="#6DDA00"/>
    </inkml:brush>
  </inkml:definitions>
  <inkml:trace contextRef="#ctx0" brushRef="#br0">80 387 3857,'5'-22'15221,"-2"17"-14639,38-55-582,-27 41 0,15-25 0,-8 7-2,30-60 6,-46 87-7,-1-1 0,-1 0 0,1 0 1,-2 0-1,1 0 0,-2 0 0,2-15 0,-9 47 21,1-5-15,0 10-752,1-1 1,1 1-1,2 0 0,0 1 0,6 50 0,1-40-374,1 0 0,2 0 0,21 57-1,-18-68 2618,-9-21-989,0 0-1,-1 0 0,0 0 1,0 0-1,0 0 0,0 1 1,-1-1-1,1 11 1,-2-15-320,0 1 1,0-1 0,-1 0-1,1 0 1,0 0 0,-1 0-1,1 0 1,-1 0 0,0 0-1,1 0 1,-1 0 0,0-1-1,1 1 1,-1 0 0,0 0-1,-1 1 1,-18 12-570,9-7 564,-12 12-173,16-12-8,-1-1 0,0 1 0,-1-1 0,1-1 1,-1 0-1,0 0 0,-15 5 0,-11 1 1,-67 18 0,99-28 0,-6 1 0,0 0 0,-19 1 0,51-12 0,4 1-427,35-3 0,76-3-7271,-104 11 6431,8 1 1445,0 3 0,56 6 0,-19-4 3745,-59-2-6578</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47.965"/>
    </inkml:context>
    <inkml:brush xml:id="br0">
      <inkml:brushProperty name="width" value="0.1" units="cm"/>
      <inkml:brushProperty name="height" value="0.1" units="cm"/>
      <inkml:brushProperty name="color" value="#6DDA00"/>
    </inkml:brush>
  </inkml:definitions>
  <inkml:trace contextRef="#ctx0" brushRef="#br0">1 0 4789,'3'0'14871,"7"4"-14871,6-1 0,3 0 0,6 0 0,7 4 0,3-7 0,7-7 0,6 7 0,38-9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49.303"/>
    </inkml:context>
    <inkml:brush xml:id="br0">
      <inkml:brushProperty name="width" value="0.1" units="cm"/>
      <inkml:brushProperty name="height" value="0.1" units="cm"/>
      <inkml:brushProperty name="color" value="#6DDA00"/>
    </inkml:brush>
  </inkml:definitions>
  <inkml:trace contextRef="#ctx0" brushRef="#br0">0 115 100,'2'-6'1691,"0"1"1,0-1-1,0 1 0,1 0 1,0 0-1,3-6 0,1 3-147,0-1 1,0 1-1,0 0 0,16-12 0,-20 18-1544,-1 0 0,1 0 0,0 0 0,0 1 0,0-1 0,0 1 0,0-1 0,1 1 0,-1 0 0,0 0 0,0 1 0,1-1 0,-1 1 0,1-1 0,6 1 0,-9 1 1,0 0-1,0-1 0,0 1 1,0 0-1,0 0 0,-1 0 1,1 0-1,0 0 0,0 0 1,-1 0-1,1 0 0,-1 0 0,1 0 1,-1 0-1,1 0 0,-1 1 1,0-1-1,1 0 0,-1 2 1,5 25-111,-5-27 84,1 13-14,-1-1 1,-1 0 0,0 1-1,-3 14 1,0 5-492,-6 48-1955,-4 52-3296,13-115 5611,1-1 1,1 0-1,1 1 0,1-1 1,7 29-1,-8-41 176,0 1-1,0-1 0,1 1 0,0-1 1,0 0-1,4 7 0,-5-10 23,-1-1 0,0 1-1,1-1 1,-1 1 0,1-1-1,0 0 1,-1 1 0,1-1-1,0 0 1,0 0 0,0 0 0,0 0-1,0-1 1,0 1 0,0 0-1,0-1 1,0 1 0,0-1-1,0 0 1,0 0 0,3 0-1,7-2 79,-1 0 0,0-1-1,0 0 1,-1-1-1,1 0 1,-1-1-1,0 0 1,0-1-1,0 0 1,17-14-1,-6 2-538,-2 0 1,0-1-1,28-36 0,-27 27 270,-2 0-1,0-1 1,-2-1 0,-1 0-1,-2-1 1,-1-1-1,-1 0 1,8-42 0,-18 68 493,0 0-1,0 0 1,0-1 0,-1 1 0,1 0 0,-8-18 5134,6 24-5303,-11 4 2780,-7 15-1880,13-11-1058,1 1 0,0 0 0,0 0 0,1 0 0,1 0-1,-1 1 1,-2 16 0,-7 70-263,13-95 250,-1 8-27,0 0-1,1 0 1,0 0 0,1-1 0,0 1-1,1 0 1,-1-1 0,2 1 0,5 14-1,-5-16-577,0-1-1,1 0 1,0 0-1,0-1 0,0 1 1,1-1-1,0 0 1,0 0-1,0 0 1,0 0-1,1-1 1,10 5-1,9 6-585,36 12 0,-39-20-235,26-1-826</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49.923"/>
    </inkml:context>
    <inkml:brush xml:id="br0">
      <inkml:brushProperty name="width" value="0.1" units="cm"/>
      <inkml:brushProperty name="height" value="0.1" units="cm"/>
      <inkml:brushProperty name="color" value="#6DDA00"/>
    </inkml:brush>
  </inkml:definitions>
  <inkml:trace contextRef="#ctx0" brushRef="#br0">93 177 4481,'-8'14'3122,"0"0"0,-7 20 0,9-21-1694,-12 41 3147,13-39-4670,-11 28 0,15-43 95,1 1 0,0-1-1,0 0 1,0 1 0,0-1-1,-1 0 1,1 0 0,0 1-1,0-1 1,0 0 0,-1 1-1,1-1 1,0 0 0,-1 0-1,1 0 1,0 1 0,0-1 0,-1 0-1,1 0 1,0 0 0,-1 0-1,1 1 1,0-1 0,-1 0-1,1 0 1,-1 0 0,1 0-1,0 0 1,-1 0 0,1 0-1,0 0 1,-1 0 0,1 0 0,0 0-1,-1-1 1,1 1 0,0 0-1,-1 0 1,1 0 0,0 0-1,-1 0 1,1-1 0,0 1-1,-1 0 1,1 0 0,0-1-1,0 1 1,-1 0 0,1 0-1,0-1 1,0 1 0,-1 0 0,1-1-1,0 1 1,0 0 0,0-1-1,0 1 1,0 0 0,0-1-1,-1 1 1,1 0 0,0-1-1,0 1 1,0 0 0,0-1-1,0 1 1,0 0 0,0-1-1,1 0 1,0-31-1521,1-1-1,2 1 0,1 0 1,2 0-1,1 1 1,13-34-1,-10 37 1418,24-43 0,-35 70 132,0 1 1,1 0 0,-1 0 0,0 0-1,0 0 1,0-1 0,0 1 0,0 0-1,0 0 1,0 0 0,1 0-1,-1-1 1,0 1 0,0 0 0,11 7 4690,-1 17 2015,-8-18-7803,31 102 873,-29-92-149,5 17-2578,16 38 1,-12-33-468,2 18 3282,-10-35 731,-4-18 189,8 23 6261,-8-29-6266,-6-12-172</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50.162"/>
    </inkml:context>
    <inkml:brush xml:id="br0">
      <inkml:brushProperty name="width" value="0.1" units="cm"/>
      <inkml:brushProperty name="height" value="0.1" units="cm"/>
      <inkml:brushProperty name="color" value="#6DDA00"/>
    </inkml:brush>
  </inkml:definitions>
  <inkml:trace contextRef="#ctx0" brushRef="#br0">1 10 3689,'0'-6'12537,"6"6"-12473,7 0 3306,6-4-3370,7 8 0,41-4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50.401"/>
    </inkml:context>
    <inkml:brush xml:id="br0">
      <inkml:brushProperty name="width" value="0.1" units="cm"/>
      <inkml:brushProperty name="height" value="0.1" units="cm"/>
      <inkml:brushProperty name="color" value="#6DDA00"/>
    </inkml:brush>
  </inkml:definitions>
  <inkml:trace contextRef="#ctx0" brushRef="#br0">1 42 5789,'10'-19'11682,"6"12"-9493,47-9-2189</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51.196"/>
    </inkml:context>
    <inkml:brush xml:id="br0">
      <inkml:brushProperty name="width" value="0.1" units="cm"/>
      <inkml:brushProperty name="height" value="0.1" units="cm"/>
      <inkml:brushProperty name="color" value="#6DDA00"/>
    </inkml:brush>
  </inkml:definitions>
  <inkml:trace contextRef="#ctx0" brushRef="#br0">56 1 4201,'8'15'15886,"-12"9"-17196,3-15 2193,-17 85-883,-2 10 0,12-47 0,3-33 0,1 1 0,2 0 0,0 0 0,4 39 0,-2-63 1,1 1-1,-1-1 1,1 1-1,-1-1 1,1 1-1,0-1 0,0 0 1,0 1-1,0-1 1,0 0-1,0 0 1,0 0-1,0 1 1,0-1-1,0 0 1,0-1-1,1 1 1,-1 0-1,1 0 0,-1 0 1,0-1-1,1 1 1,-1-1-1,1 1 1,-1-1-1,3 1 1,1 0-28,1 0 0,0 0 0,0-1 1,0 0-1,11 0 0,-4-2-55,1-1 1,-1 0-1,0 0 1,0-2-1,16-6 0,-14 4-756,-1-1-1,0 0 0,0-1 0,0 0 1,-2-1-1,1-1 0,-1 0 0,0 0 1,-1-1-1,-1-1 0,0 0 0,13-23 1,-13 15 714,-2-1 1,-1 1-1,0-1 1,-2-1-1,0 1 0,-2-1 1,-1 0-1,0-35 1,-2 56 296,0 0 1,0 0-1,0 0 0,0 0 1,-1 0-1,1 0 0,-1 0 1,0 0-1,1 0 0,-1 1 1,-6-8 1846,7 9-1756,-1 0 0,0-1 0,1 1 0,-1 0 0,0 0 0,1-1 0,-1 1 0,0 0 0,1 0-1,-1 0 1,0 0 0,0 0 0,1 0 0,-1 0 0,-9 6 4222,9-5-4222,-2 2-262,1-1 0,0 1-1,0 0 1,0 0 0,0 0-1,0 0 1,1 0 0,-1 0-1,1 1 1,-2 5 0,0 2-3,1-1 1,-2 15-1,3-10-45,1 0 0,0 1 0,1-1 1,0 0-1,7 28 0,-6-33 4,2 1 1,-1-1 0,1-1-1,1 1 1,-1 0 0,2-1 0,-1 0-1,1 0 1,9 9 0,-7-10-59,-1 0 1,2-1-1,-1 0 0,16 11 1,-18-15-351,0 0 1,0 0 0,12 3-1,-13-4-459,1-1-1,-1 0 1,0 0 0,1-1-1,7 0 1,31-5-4797</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51.497"/>
    </inkml:context>
    <inkml:brush xml:id="br0">
      <inkml:brushProperty name="width" value="0.1" units="cm"/>
      <inkml:brushProperty name="height" value="0.1" units="cm"/>
      <inkml:brushProperty name="color" value="#6DDA00"/>
    </inkml:brush>
  </inkml:definitions>
  <inkml:trace contextRef="#ctx0" brushRef="#br0">32 0 4549,'-3'19'1642,"-3"0"1414,-7 23 374,7 6-840,3 0 1803,3-7-4393,0-3 0,3-6 0,-3-9 0,0-4 0,3-10 0,-3-5-72,3-4 144,0-4-1040,0-5 1936,10-45-968</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52.133"/>
    </inkml:context>
    <inkml:brush xml:id="br0">
      <inkml:brushProperty name="width" value="0.1" units="cm"/>
      <inkml:brushProperty name="height" value="0.1" units="cm"/>
      <inkml:brushProperty name="color" value="#6DDA00"/>
    </inkml:brush>
  </inkml:definitions>
  <inkml:trace contextRef="#ctx0" brushRef="#br0">100 42 2373,'6'-5'2013,"-1"1"1,1-1-1,1 1 1,-1 0-1,10-4 1,-11 6-713,1 0 1,-1 0 0,12-3-1,-17 5-1303,1 0 1,-1 0-1,1 0 0,0 0 0,-1 0 0,1 0 1,0 0-1,-1 0 0,1 0 0,0 0 0,-1 0 1,1 0-1,-1 0 0,1 0 0,0 1 1,-1-1-1,1 0 0,-1 0 0,1 1 0,-1-1 1,1 0-1,-1 1 0,1-1 0,-1 1 0,1-1 1,-1 1-1,1-1 0,-1 1 0,0-1 0,1 1 1,-1-1-1,0 1 0,1-1 0,-1 1 0,0 0 1,0-1-1,1 2 0,0 2-469,4 3-1848,-1 0 0,0 0 0,5 13 1,1 3 242,-9-21 2078,-1 0-1,1 1 0,-1-1 0,0 0 0,0 0 1,0 1-1,0-1 0,-1 0 0,1 1 0,-1-1 1,1 0-1,-1 0 0,0 1 0,0-1 1,0 0-1,0 0 0,0 0 0,0 0 0,0 0 1,-4 3-1,0 2 15,-1 0-1,0 0 1,0 0 0,-10 7-1,10-10-34,-1 0 0,0 0 0,0-1 0,0 0 0,0 0 0,-1-1 0,1 1 0,-1-2 0,-22 5 9921,36-8-9614,1 0 0,-1 0-1,0 1 1,1 0 0,12-1 0,0 0-959,-10 2-538,1 0-1,-1 1 1,0 0 0,18 4-1,-15-3-1348,-7-1 2310,0 0 1,0 0-1,0 1 1,-1 0-1,1 0 1,-1 0-1,8 5 1,-8-4 345,-1 0 1,1 0-1,-1 0 0,0 1 1,1-1-1,-2 1 0,1 0 1,0 0-1,-1 0 0,0 0 1,0 1-1,0-1 1,0 0-1,-1 1 0,0-1 1,0 1-1,0 0 0,0-1 1,-1 1-1,0 8 1,0-8-9,0 1 0,0 0 0,-1-1 0,1 1 0,-2-1 0,1 1 0,-4 10 0,3-13-65,1 0 1,-1 0 0,0 0-1,-1 0 1,1-1-1,0 1 1,-1-1-1,1 1 1,-1-1-1,0 0 1,0 0-1,1 0 1,-8 3-1,-4 1-216,-1-1 0,0 0 0,0-1-1,0-1 1,-31 3 0,36-5-435,0-1-1,-18-1 1,-74-12-2130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52.945"/>
    </inkml:context>
    <inkml:brush xml:id="br0">
      <inkml:brushProperty name="width" value="0.1" units="cm"/>
      <inkml:brushProperty name="height" value="0.1" units="cm"/>
      <inkml:brushProperty name="color" value="#6DDA00"/>
    </inkml:brush>
  </inkml:definitions>
  <inkml:trace contextRef="#ctx0" brushRef="#br0">6 5 2809,'-6'2'14923,"26"5"-12995,64 6-2427,144 2 1,86-20-5079,-299 4 5198,674-29-2128,-681 30 2503,84-6-171,149 11 1,-229-3-103,0 0 0,14 3 1,-26-5 236,1 1 1,-1-1-1,1 0 0,-1 0 1,0 0-1,1 0 1,-1 0-1,1 0 1,-1 1-1,0-1 1,1 0-1,-1 0 1,0 1-1,1-1 1,-1 0-1,0 0 1,1 1-1,-1-1 1,0 0-1,1 1 0,-1 0-21,0 0 0,-1-1 0,1 1-1,0 0 1,0 0 0,0-1-1,-1 1 1,1 0 0,0-1-1,-1 1 1,1 0 0,-1-1-1,1 1 1,-1 0 0,0 0-1,-15 21 1558</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53.550"/>
    </inkml:context>
    <inkml:brush xml:id="br0">
      <inkml:brushProperty name="width" value="0.1" units="cm"/>
      <inkml:brushProperty name="height" value="0.1" units="cm"/>
      <inkml:brushProperty name="color" value="#6DDA00"/>
    </inkml:brush>
  </inkml:definitions>
  <inkml:trace contextRef="#ctx0" brushRef="#br0">415 26 1884,'-11'-9'5233,"8"7"-3925,0 0 0,-1 0 0,1 0 0,0 1 0,-4-2 0,3 2-663,-1 0-1,1 0 0,0 1 1,-1-1-1,1 1 1,-8 0-1,3 1-618,-1 1 1,1 0-1,0 0 0,0 1 1,0 0-1,-13 7 0,-7 4-26,0 2 0,-52 38 0,66-43 0,1 1 0,1 1 0,0 0 0,1 1 0,0 0 0,-18 31 0,27-40 0,1-1 0,0 1 0,0 1 0,0-1 0,0 0 0,1 0 0,0 1 0,0-1 0,0 0 0,1 1 0,0-1 0,0 1 0,0-1 0,1 1 0,0-1 0,0 0 0,0 1 0,1-1 0,-1 0 0,1 0 0,1 0 0,-1 0 0,4 5 0,-3-4 0,1-1 0,0 0 0,0-1 0,0 1 0,1-1 0,-1 0 0,1 0 0,0 0 0,0 0 0,0-1 0,1 0 0,-1 0 0,1-1 0,0 1 0,0-1 0,0 0 0,0-1 0,0 0 0,0 0 0,7 1 0,-1-3 0,1 1 0,0-2 0,-1 0 0,1 0 0,19-7 0,2 0 0,-4 1-168,0-2-1,42-18 1,68-32-2357</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54.123"/>
    </inkml:context>
    <inkml:brush xml:id="br0">
      <inkml:brushProperty name="width" value="0.1" units="cm"/>
      <inkml:brushProperty name="height" value="0.1" units="cm"/>
      <inkml:brushProperty name="color" value="#6DDA00"/>
    </inkml:brush>
  </inkml:definitions>
  <inkml:trace contextRef="#ctx0" brushRef="#br0">20 73 4649,'-13'-21'8512,"8"11"-6540,5 9-1671,-1 0 0,1 0 0,0 0 0,0 1 0,0-1 0,0 0 0,0 0 0,0 0 0,0 0 0,0 0 0,0 0 0,0 1-1,0-1 1,0 0 0,1-2 0,8-4-589,0 3 288,0 1 0,1 0 0,-1 0 0,1 1 0,0 1 0,0-1 0,0 2 0,0-1 0,0 1 0,0 1 0,-1 0 0,1 0 0,18 6 0,-26-7-1,0 1 0,0-1-1,0 1 1,-1-1 0,1 1-1,0 0 1,0 0 0,-1 0-1,1 0 1,-1 0 0,1 0-1,-1 1 1,1-1 0,-1 0-1,0 1 1,0-1 0,0 1 0,0-1-1,0 1 1,2 2 0,-3-1 6,1 0 0,0 0 0,-1-1 1,0 1-1,0 0 0,0 0 1,0 0-1,0 0 0,0-1 0,-1 1 1,1 0-1,-2 3 0,-1 4-126,-1 0 0,-1 0 0,1-1-1,-1 0 1,-13 17 0,-4 1-2346,-1-1-1,-1-1 1,-28 22 0,48-44 2802,0 1 1239,13-5-607,-6 1-1014,47-7 4360,65-17-2472,-94 19-2708,30-2 0,31 3-4885,3 4-786</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55.299"/>
    </inkml:context>
    <inkml:brush xml:id="br0">
      <inkml:brushProperty name="width" value="0.1" units="cm"/>
      <inkml:brushProperty name="height" value="0.1" units="cm"/>
      <inkml:brushProperty name="color" value="#6DDA00"/>
    </inkml:brush>
  </inkml:definitions>
  <inkml:trace contextRef="#ctx0" brushRef="#br0">13 17 2316,'-13'-8'17344,"15"4"-17344,0 3 0,0 1 1,0 0-1,1-1 0,-1 1 0,0 0 1,1 0-1,-1 1 0,0-1 0,0 0 1,1 1-1,2 1 0,13 1-81,35 1-3655,0-3 0,61-7 0,-35-2 1315</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55.586"/>
    </inkml:context>
    <inkml:brush xml:id="br0">
      <inkml:brushProperty name="width" value="0.1" units="cm"/>
      <inkml:brushProperty name="height" value="0.1" units="cm"/>
      <inkml:brushProperty name="color" value="#6DDA00"/>
    </inkml:brush>
  </inkml:definitions>
  <inkml:trace contextRef="#ctx0" brushRef="#br0">1 22 4545,'3'-3'5824,"7"6"-5219,12-3 4862,7 4-2248,15-1-3219,4-3 0,7-7 0,88-15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4:57.888"/>
    </inkml:context>
    <inkml:brush xml:id="br0">
      <inkml:brushProperty name="width" value="0.1" units="cm"/>
      <inkml:brushProperty name="height" value="0.1" units="cm"/>
      <inkml:brushProperty name="color" value="#6DDA00"/>
    </inkml:brush>
  </inkml:definitions>
  <inkml:trace contextRef="#ctx0" brushRef="#br0">0 91 2737,'5'0'6006,"47"-2"2878,4 0-6909,46 2-1918,173 4-56,695 31-9015,-551-45 9004,-284 0 121,-70 7-1049,31-4 4089,31-2 2867,-40 6-5336,93-2-682,-96 1 0,71-10 0,-35 2 0,6-4 0,-42 4 0,-30 4-401,-26 3-2414,46-2 0,-58 6 8154,-36 8-4647,-26 6-692</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00.374"/>
    </inkml:context>
    <inkml:brush xml:id="br0">
      <inkml:brushProperty name="width" value="0.1" units="cm"/>
      <inkml:brushProperty name="height" value="0.1" units="cm"/>
      <inkml:brushProperty name="color" value="#6DDA00"/>
    </inkml:brush>
  </inkml:definitions>
  <inkml:trace contextRef="#ctx0" brushRef="#br0">351 50 2689,'-14'-26'13894,"5"13"-10891,7 12-2997,0 0 0,0 0 0,0-1-1,0 1 1,0 0 0,0 1-1,0-1 1,-1 0 0,1 1 0,0-1-1,-1 1 1,1 0 0,-4-1 0,-33 3-13,24 1 7,0 0 0,0 1 0,0 0 0,1 1 0,-1 1 0,1 0 0,0 1 0,-22 15 0,28-16 0,0 0 0,1 0 0,0 0 0,0 1 0,1 0 0,-1 1 0,1 0 0,1 0 0,0 0 0,0 0 0,1 1 0,-1 0 0,2-1 0,-1 2 0,-1 10 0,1-4 0,2 0 0,0-1 0,1 1 0,0 0 0,4 27 0,-2-35 0,0 1 0,1-1 0,0 0 0,0 0 0,1 1 0,1-1 0,-1-1 0,1 1 0,0-1 0,1 1 0,0-1 0,8 9 0,-8-11 5,0-1-1,0 0 1,0 0 0,1-1-1,-1 1 1,1-1 0,0 0-1,0-1 1,1 0 0,-1 1-1,0-2 1,1 1 0,-1-1-1,1 0 1,-1-1 0,11 1-1,3-2-360,1 0 0,0-1-1,39-10 1,-59 11 317,141-29-8623,-102 27 4642,9 5-173</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00.836"/>
    </inkml:context>
    <inkml:brush xml:id="br0">
      <inkml:brushProperty name="width" value="0.1" units="cm"/>
      <inkml:brushProperty name="height" value="0.1" units="cm"/>
      <inkml:brushProperty name="color" value="#6DDA00"/>
    </inkml:brush>
  </inkml:definitions>
  <inkml:trace contextRef="#ctx0" brushRef="#br0">0 46 4773,'20'-13'14887,"2"6"-14887,13 1 0,0-7 0,7 10 0,2 0 0,-5 3 0,2 0 0,45 25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01.598"/>
    </inkml:context>
    <inkml:brush xml:id="br0">
      <inkml:brushProperty name="width" value="0.1" units="cm"/>
      <inkml:brushProperty name="height" value="0.1" units="cm"/>
      <inkml:brushProperty name="color" value="#6DDA00"/>
    </inkml:brush>
  </inkml:definitions>
  <inkml:trace contextRef="#ctx0" brushRef="#br0">46 0 3577,'7'7'14232,"-6"-5"-14088,0 0 0,0 1 0,0-1 0,0 0 0,0 1 0,-1-1 0,1 1-1,-1 0 1,1-1 0,-1 1 0,0-1 0,0 1 0,-1 5 0,-7 36-316,8-44 180,-19 72-8,7-31 0,-7 50 0,18-84 0,1 0 0,-1 0 0,1-1 0,0 1 0,1 0 0,0 0 0,3 12 0,-3-15 0,0-1 0,1 0 0,-1 0 0,1 1 0,0-1 0,0 0 0,0-1 0,0 1 0,0 0 0,0 0 0,1-1 0,0 0 0,-1 1 0,1-1 0,0 0 0,6 3 0,5 1-199,1 0 0,0-1 0,1 0 0,-1-1-1,1-1 1,30 2 0,1-4-2958,50-4 1,-77 2 2438,1-1 0,-1-1-1,-1-1 1,35-11 0,-47 13 740,-1-1-1,0 0 0,1 0 1,-1 0-1,0-1 0,-1 0 1,1 0-1,-1 0 0,0-1 1,0 0-1,0 0 0,-1 0 1,1-1-1,-1 1 0,0-1 1,-1 0-1,4-8 1,-1-4 70,-1 0 1,-1-1-1,0 1 0,-1-1 1,-2 0-1,0 0 1,0 0-1,-2 0 1,-4-25-1,4 34-79,-1 0-1,0 0 0,-1 0 1,0 0-1,-8-17 0,10 26-36,1-1 0,-1 1 1,1 0-1,-1 0 0,1 0 0,-1 0 0,0 0 0,0 0 0,0 0 0,1 1 0,-1-1 0,0 0 0,0 0 0,0 1 0,0-1 0,0 0 0,-1 1 0,1-1 0,0 1 0,0 0 0,0-1 0,0 1 0,0 0 0,-1-1 0,1 1 0,0 0 0,0 0 0,-1 0 0,1 0 0,0 0 0,-3 1 0,-54 6-1040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03.522"/>
    </inkml:context>
    <inkml:brush xml:id="br0">
      <inkml:brushProperty name="width" value="0.1" units="cm"/>
      <inkml:brushProperty name="height" value="0.1" units="cm"/>
      <inkml:brushProperty name="color" value="#6DDA00"/>
    </inkml:brush>
  </inkml:definitions>
  <inkml:trace contextRef="#ctx0" brushRef="#br0">88 296 4629,'4'-15'5813,"8"-6"-1580,-8 16-3010,24-32 2290,-20 27-3430,0 0 0,8-13 0,-3 0-83,-3 7 0,13-28 0,-21 38 0,0 1 0,0-1 0,-1 1 0,0-1 0,0 0 0,0 0 0,0 0 0,-1 1 0,0-11 0,0-7 0,0 23 0,0 0 0,0 0 0,0 0 0,0 0 0,0 0 0,0 0 0,0 0 0,0 0 0,0 0 0,0 0 0,0 0 0,0 0 0,0 0 0,-1 0 0,1 0 0,0 0 0,0 0 0,0 0 0,0 0 0,0 0 0,0 0 0,0 0 0,0 0 0,0 0 0,0 0 0,0 0 0,0-1 0,0 1 0,0 0 0,0 0 0,0 0 0,0 0 0,0 0 0,0 0 0,0 0 0,0 0 0,0 0 0,0 0 0,0 0 0,0 0 0,0 0 0,0 0 0,0 0 0,0 0 0,0 0 0,0 0 0,0 0 0,-3 7 0,-4 16 0,-7 38-1968,-8 72 0,19-106 1075,1 1 0,2 0 0,1 0 0,1 0 0,6 30 0,13 19 849,2 13 290,-23-89-260,0-1-1,0 1 1,0 0 0,0 0-1,0 0 1,0-1-1,0 1 1,0 0-1,0 0 1,0 0-1,0 0 1,0-1-1,-1 1 1,1 0-1,0 0 1,-1-1 0,1 1-1,-1 0 1,1 0-1,-1-1 1,1 1-1,-1-1 1,1 1-1,-1 0 1,0 0-1,-1 0-13,1-1 0,-1 1 0,0 0 0,1 0 0,-1-1 0,0 1 0,0-1 0,0 1 0,1-1 0,-5 0 0,0 0-120,-1 0-1,0-1 1,1 1 0,-1-1-1,-9-4 1,6 3 54,-1 0 0,1 0 0,-1 1 0,1 1 0,-1 0 0,0 0 0,1 1 0,-1 0 0,1 1 0,-1 0 0,-21 11 9948,39-9-7729,17 3-2453,2-4 345,1-2 0,51-4 0,-3-1-19,-34 5 52,-1-1-624,61-6 0,-37-5-1576</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04.352"/>
    </inkml:context>
    <inkml:brush xml:id="br0">
      <inkml:brushProperty name="width" value="0.1" units="cm"/>
      <inkml:brushProperty name="height" value="0.1" units="cm"/>
      <inkml:brushProperty name="color" value="#6DDA00"/>
    </inkml:brush>
  </inkml:definitions>
  <inkml:trace contextRef="#ctx0" brushRef="#br0">1 41 3493,'6'-3'8712,"2"-1"-5900,30-5 1952,22-2-5206,-31 6 763,0 1-321,1 1 0,-1 2 0,1 0 0,-1 2 0,0 2 0,44 8 0,-28-3-694,46 3-2778</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05.644"/>
    </inkml:context>
    <inkml:brush xml:id="br0">
      <inkml:brushProperty name="width" value="0.1" units="cm"/>
      <inkml:brushProperty name="height" value="0.1" units="cm"/>
      <inkml:brushProperty name="color" value="#6DDA00"/>
    </inkml:brush>
  </inkml:definitions>
  <inkml:trace contextRef="#ctx0" brushRef="#br0">322 19 2108,'-2'-3'870,"-1"1"0,0 1 0,0-1 0,0 0 0,0 1 0,0-1 0,-1 1 0,1 0 0,0 0 0,-1 1-1,1-1 1,0 0 0,-1 1 0,1 0 0,-7 0 0,-5 1 1004,-32 6 1,46-7-1991,-3 1 116,1 0 0,0 0 0,0 0 0,0 0 0,0 1 0,0-1 0,0 1 0,-4 3 0,-11 6 0,9-8-166,1 2-1,-1 0 0,1 0 1,0 0-1,0 1 1,0 0-1,1 1 0,0-1 1,0 1-1,1 1 1,-10 13-1,8-7-940,0 0-1,2 0 1,-1 1 0,2 0 0,-7 26-1,10-33 1099,1 0-1,0 0 0,1 0 0,0 0 0,0 0 1,0 0-1,1 1 0,1-2 0,-1 1 0,1 0 1,1 0-1,-1 0 0,6 10 0,-2-6 23,1-1 0,0 1 0,11 13 0,-15-21-15,1 0 1,0 0-1,0 0 1,0 0-1,0-1 1,1 0-1,-1 0 1,1 0-1,0-1 1,0 1-1,5 1 1,5 0-78,0-1 1,0 0 0,0-1-1,0-1 1,20 0 0,1-3-736,38-6 1,-9-6-636,52-17-866</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05.992"/>
    </inkml:context>
    <inkml:brush xml:id="br0">
      <inkml:brushProperty name="width" value="0.1" units="cm"/>
      <inkml:brushProperty name="height" value="0.1" units="cm"/>
      <inkml:brushProperty name="color" value="#6DDA00"/>
    </inkml:brush>
  </inkml:definitions>
  <inkml:trace contextRef="#ctx0" brushRef="#br0">13 17 6637,'-13'-16'13023,"17"19"-13023,-1 0-1252,13 26 2504</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06.664"/>
    </inkml:context>
    <inkml:brush xml:id="br0">
      <inkml:brushProperty name="width" value="0.1" units="cm"/>
      <inkml:brushProperty name="height" value="0.1" units="cm"/>
      <inkml:brushProperty name="color" value="#6DDA00"/>
    </inkml:brush>
  </inkml:definitions>
  <inkml:trace contextRef="#ctx0" brushRef="#br0">5 94 4585,'19'17'14632,"-19"-14"-14001,3 24-1306,-3-17 1162,0 8-487,-1 0 0,0 0 0,-2 1 0,-5 22 0,4-20 0,0 0 0,-2 39 0,6-54 0,1 0 0,-1 0 0,1 0 0,0 0 0,0 0 0,1 0 0,0 0 0,0 0 0,0-1 0,1 1 0,0-1 0,0 1 0,0-1 0,5 6 0,-4-7 1,1 0 1,-1 0-1,1 0 0,0-1 0,0 0 1,0 0-1,1 0 0,-1 0 0,1-1 0,0 0 1,-1 0-1,11 2 0,1-1-50,0 0-1,1-2 1,19 1 0,-18-3-1260,1 1-1,0-2 1,22-5 0,-30 4 689,-1 0-1,0-1 1,0 0-1,0-1 1,-1 0-1,0-1 1,10-7-1,-12 8 634,0-2 0,0 1 0,0-1 0,-1 0 0,-1-1 0,1 0 0,-1 0 0,0 0 0,-1-1 0,6-11 0,-7 9 11,0 0 0,0 0 0,-1 0 0,-1 0 0,0 0 0,-1-1 0,0 1 0,-1-22 0,-11-76 151,0 17-452,11 88 225,0 1 85,0 1-1,-1-1 0,1 0 0,-1 1 0,1-1 1,-1 1-1,-1-4 0,2 5 6,-1 1-1,1-1 0,-1 0 1,1 0-1,-1 1 0,1-1 1,-1 0-1,0 1 1,1-1-1,-1 1 0,0-1 1,0 1-1,1-1 1,-1 1-1,0-1 0,0 1 1,0 0-1,0 0 1,1-1-1,-1 1 0,0 0 1,0 0-1,0 0 1,0 0-1,0 0 0,0 0 1,0 0-1,1 0 1,-3 1-1,-44 11 414</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07.346"/>
    </inkml:context>
    <inkml:brush xml:id="br0">
      <inkml:brushProperty name="width" value="0.1" units="cm"/>
      <inkml:brushProperty name="height" value="0.1" units="cm"/>
      <inkml:brushProperty name="color" value="#6DDA00"/>
    </inkml:brush>
  </inkml:definitions>
  <inkml:trace contextRef="#ctx0" brushRef="#br0">1 111 4209,'11'-6'6529,"-10"6"-6232,5-1 1800,70-13 3188,4 6-3428,81 5-3209,-75 3 764,5-2-1736,128-2-1854,1-3 3727,-119 1 410,179-34 1,-260 35-50,1 0-556,-1 2 1,40-4 0,-41 10-525</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08.188"/>
    </inkml:context>
    <inkml:brush xml:id="br0">
      <inkml:brushProperty name="width" value="0.1" units="cm"/>
      <inkml:brushProperty name="height" value="0.1" units="cm"/>
      <inkml:brushProperty name="color" value="#6DDA00"/>
    </inkml:brush>
  </inkml:definitions>
  <inkml:trace contextRef="#ctx0" brushRef="#br0">408 26 3697,'-21'-19'14746,"19"19"-14088,-7-2-602,0 0-1,0 1 1,0 0 0,0 0 0,0 1-1,0 1 1,0-1 0,0 1 0,0 1-1,-16 4 1,-4 4-102,-50 24 0,63-27 84,1 0-38,0 0 0,1 1 0,0 1 0,0 0 0,-16 14 0,26-19 0,0 0 0,0 0 0,1 1 0,-1-1 0,1 1 0,0 0 0,0 0 0,0 0 0,1 0 0,0 1 0,0-1 0,0 1 0,1-1 0,0 1 0,0-1 0,0 1 0,1 0 0,0 9 0,0-8 0,1 0 0,1 0 0,-1 0 0,1-1 0,0 1 0,1 0 0,-1-1 0,1 0 0,1 1 0,-1-1 0,1 0 0,0-1 0,0 1 0,1-1 0,0 0 0,0 0 0,0 0 0,0-1 0,7 5 0,-3-3 0,0-1 0,1 1 0,-1-2 0,1 1 0,0-1 0,1-1 0,-1 0 0,0 0 0,1-1 0,0 0 0,19 0 0,11-3-705,67-10-1,0-9-6574,-27 5 3056</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08.826"/>
    </inkml:context>
    <inkml:brush xml:id="br0">
      <inkml:brushProperty name="width" value="0.1" units="cm"/>
      <inkml:brushProperty name="height" value="0.1" units="cm"/>
      <inkml:brushProperty name="color" value="#6DDA00"/>
    </inkml:brush>
  </inkml:definitions>
  <inkml:trace contextRef="#ctx0" brushRef="#br0">13 26 4929,'-13'-16'13810,"14"15"-13770,-1 1 0,0-1 0,1 0 0,-1 1 0,1-1 1,-1 1-1,1-1 0,0 1 0,-1-1 0,1 1 0,-1 0 0,1-1 0,0 1 0,-1 0 0,1-1 0,0 1 0,-1 0 0,1 0 1,0 0-1,0 0 0,-1-1 0,1 1 0,0 0 0,1 0 0,20-1-121,-13 1 81,36 2 0,-42-2 0,-1 1 0,1-1 0,0 1 0,-1 0 0,1 0 0,-1 0 0,1 0 0,-1 0 0,0 0 0,1 1 0,-1-1 0,0 1 0,4 3 0,-2-1 0,-1 1 0,1 0 0,-1 0 0,-1 0 0,1 0 0,-1 0 0,1 1 0,-1-1 0,-1 1 0,1-1 0,-1 1 0,1 6 0,-2-8 0,0 0 0,0 0 0,0 0 0,0 0 0,-1 0 0,0 0 0,0 0 0,0 0 0,0-1 0,0 1 0,-1 0 0,1-1 0,-1 1 0,0-1 0,0 1 0,-1-1 0,1 0 0,-4 3 0,-6 6-67,0-1 0,-1-1 0,-16 10 0,18-13-1396,0-1 0,-18 6 0,29-11 1324,-1-1 0,1 0-1,-1 0 1,1 0-1,0 0 1,-1 0-1,1 0 1,-1 1 0,1-1-1,-1 0 1,1 0-1,-1 1 1,1-1-1,0 0 1,-1 1 0,1-1-1,0 0 1,-1 1-1,1-1 1,0 0-1,-1 1 1,1-1-1,0 1 1,0-1 0,0 1-1,-1-1 1,1 1-1,0-1 1,0 1-1,0-1 1,0 1 0,0-1-1,0 1 1,0 0 128,0-1 0,0 0 0,1 0 1,-1 1-1,0-1 0,0 0 1,1 1-1,-1-1 0,0 0 0,0 0 1,1 1-1,-1-1 0,0 0 0,1 0 1,-1 0-1,0 0 0,1 1 0,-1-1 1,0 0-1,1 0 0,-1 0 1,1 0-1,-1 0 0,0 0 0,1 0 1,-1 0-1,1 0 0,14 0 433,-13 0-333,68-1 1238,-17 0-2842,89 8 1,-44 7-820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12.185"/>
    </inkml:context>
    <inkml:brush xml:id="br0">
      <inkml:brushProperty name="width" value="0.1" units="cm"/>
      <inkml:brushProperty name="height" value="0.1" units="cm"/>
      <inkml:brushProperty name="color" value="#6DDA00"/>
    </inkml:brush>
  </inkml:definitions>
  <inkml:trace contextRef="#ctx0" brushRef="#br0">0 45 4761,'7'-7'4399,"2"1"-880,1 3-1401,6 0 1926,6-7-3225,4 7-819,3-3 0,-1 2 0,-2 4 0,-1-3 0,1 6 0,-4-3 0,-3 4 0,-3-1 0,16-3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12.502"/>
    </inkml:context>
    <inkml:brush xml:id="br0">
      <inkml:brushProperty name="width" value="0.1" units="cm"/>
      <inkml:brushProperty name="height" value="0.1" units="cm"/>
      <inkml:brushProperty name="color" value="#6DDA00"/>
    </inkml:brush>
  </inkml:definitions>
  <inkml:trace contextRef="#ctx0" brushRef="#br0">1 23 4549,'16'-7'10129,"6"4"-7339,7-7-598,12 7-2192,7 3 0,0 0 0,6 0 0,7 3-1901,89-6-2670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13.732"/>
    </inkml:context>
    <inkml:brush xml:id="br0">
      <inkml:brushProperty name="width" value="0.1" units="cm"/>
      <inkml:brushProperty name="height" value="0.1" units="cm"/>
      <inkml:brushProperty name="color" value="#6DDA00"/>
    </inkml:brush>
  </inkml:definitions>
  <inkml:trace contextRef="#ctx0" brushRef="#br0">1 35 4249,'13'-8'7926,"5"5"-3481,21 5-1791,-19 0-2268,86 3-403,161 6-471,-47-3-5473,35 0 2258,0-13 3885,-4-5-176,-39 3-14,-91 4 99,126 13 1,-19-8 6499,-1-20-3596,-127 10-6119,1 0-4233,41 9 7375,-53 1-3,16 7 1598,-51-2 1323,34-4 2842,41-12-5437,-122 8-346,-6 1 1,1 0 0,0 0 0,0 0 1,0 0-1,-1-1 0,1 1 0,0 0 0,0-1 1,-1 0-1,1 1 0,0-1 0,-1 0 0,1 0 1,-1 0-1,1 0 0,1-2 0,2-11-346</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14.579"/>
    </inkml:context>
    <inkml:brush xml:id="br0">
      <inkml:brushProperty name="width" value="0.1" units="cm"/>
      <inkml:brushProperty name="height" value="0.1" units="cm"/>
      <inkml:brushProperty name="color" value="#6DDA00"/>
    </inkml:brush>
  </inkml:definitions>
  <inkml:trace contextRef="#ctx0" brushRef="#br0">347 0 4145,'-23'3'1526,"-1"2"0,1 0 0,0 1 1,0 2-1,1 0 0,0 1 0,0 1 0,1 2 1,-24 16-1,36-22-1494,1 1 0,0 0 0,0 0 0,1 0 0,0 1 0,0 1 0,1-1 0,0 1 0,1 0 0,0 0 0,-6 14 0,8-16-172,1 0 0,0 0 0,1 0 0,0 0-1,0 0 1,0 1 0,1-1 0,0 0 0,0 0 0,1 1 0,0-1 0,0 0-1,1 0 1,0 0 0,0 0 0,0 0 0,7 10 0,-5-9-415,2 0 1,-1 0-1,1 0 1,0-1-1,1 0 0,0 0 1,9 7-1,-2-3-157,1-1 0,29 15 0,-33-20 742,-1-1 0,0-1 0,1 1 0,0-2-1,-1 0 1,1 0 0,19 0 0,5-2-65,36-5 1,-56 4 10,20-2-1248,-1-2 0,64-16 0,-10-7-1457</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14.945"/>
    </inkml:context>
    <inkml:brush xml:id="br0">
      <inkml:brushProperty name="width" value="0.1" units="cm"/>
      <inkml:brushProperty name="height" value="0.1" units="cm"/>
      <inkml:brushProperty name="color" value="#6DDA00"/>
    </inkml:brush>
  </inkml:definitions>
  <inkml:trace contextRef="#ctx0" brushRef="#br0">0 10 5105,'16'-6'13530,"-3"3"-12505,9 3-1025,10 3 0,3-3 0,4 3 0,2-3 0,-6 7 0,36-1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15.534"/>
    </inkml:context>
    <inkml:brush xml:id="br0">
      <inkml:brushProperty name="width" value="0.1" units="cm"/>
      <inkml:brushProperty name="height" value="0.1" units="cm"/>
      <inkml:brushProperty name="color" value="#6DDA00"/>
    </inkml:brush>
  </inkml:definitions>
  <inkml:trace contextRef="#ctx0" brushRef="#br0">82 104 4601,'-13'3'9781,"10"-1"-8891,-9 11 3183,8-7-4115,0 1 1,1-1-1,-3 8 1,3-5 522,-3 7-481,0 0 0,-4 26 0,3-15 0,6-20 0,-1 0 0,2 0 0,-1 0 0,1 1 0,0-1 0,0 0 0,1 0 0,0 0 0,0 0 0,1 0 0,0 0 0,4 9 0,-2-6 0,0-1 0,1-1 0,0 1 0,0-1 0,1 0 0,0 0 0,1-1 0,13 13 0,-12-13 0,1 0 0,-1-1 0,2 0 0,-1 0 0,0-1 0,1 0 0,0-1 0,0 0 0,1 0 0,-1-1 0,21 3 0,4-1 0,1-2 0,36-1 0,-58-3 0,-1 1 0,1-2 0,-1 0 0,1-1 0,-1 0 0,0-1 0,-1 0 0,19-9 0,-24 8 0,0 1 0,0-1 0,-1 0 0,1 0 0,-2-1 0,1 0 0,0 0 0,-1 0 0,0-1 0,-1 0 0,1 0 0,-2 0 0,1 0 0,-1-1 0,0 1 0,0-1 0,3-15 0,-2 2 0,-1-1 0,-1 0 0,-1 0 0,-1 0 0,-4-31 0,1 33-376,0 1-1,-11-38 0,10 47-419,1 1 0,-1-1 0,-1 0 0,0 1 0,0 0 0,-1 0 0,-9-10 0,13 16 318,1 2 340,0-1 0,-1 1 0,1-1 0,-1 1 0,1 0 0,-1 0 0,1 0 0,-1-1 0,0 1 0,1 1 0,-1-1 0,0 0 0,0 0 0,0 1 0,0-1 0,1 1 0,-1-1 0,0 1 0,0 0 0,0 0 0,0 0 0,0 0-1,0 0 1,-3 1 0,-68 9-1492</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18.484"/>
    </inkml:context>
    <inkml:brush xml:id="br0">
      <inkml:brushProperty name="width" value="0.1" units="cm"/>
      <inkml:brushProperty name="height" value="0.1" units="cm"/>
      <inkml:brushProperty name="color" value="#6DDA00"/>
    </inkml:brush>
  </inkml:definitions>
  <inkml:trace contextRef="#ctx0" brushRef="#br0">144 273 3793,'16'-40'5010,"-12"28"-2608,9-20 0,18-22 2321,2 1-3342,13-23-1432,-44 70 51,-4 6 0,-4 6 0,-1 6 0,0 0 0,0 0 0,2 0 0,-1 0 0,2 1 0,0 0 0,-3 16 0,3 4-801,1 0-1,2 0 1,5 50-1,23 96-5716,-3-52 6712,-21-116 112,-2-5 89,0 0 0,0 0 0,2 11 6387,-13-19-5647,0 0-1113,0 0 0,0 0 1,0 1-1,-1 1 1,-18 1-1,-54 10-361,32-3 179,37-7-1018,0 1 0,-23 9 3602,42-9-1690,4 1-1049,6 0 141,-1 0 0,1 0-1,0-2 1,0 0 0,-1 0 0,24-3 0,-18 1-554,144-13-5997,42 0 6629,-149 16-1917,-16-1-1031</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19.659"/>
    </inkml:context>
    <inkml:brush xml:id="br0">
      <inkml:brushProperty name="width" value="0.1" units="cm"/>
      <inkml:brushProperty name="height" value="0.1" units="cm"/>
      <inkml:brushProperty name="color" value="#6DDA00"/>
    </inkml:brush>
  </inkml:definitions>
  <inkml:trace contextRef="#ctx0" brushRef="#br0">1 10 5245,'12'-6'12795,"1"3"-11175,9 3-1620,10 0 0,0 0 0,0 0 0,-6 0 0,3 0 0,-1 3 0,11 3 0,5-2 0,74 12-3334</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24.138"/>
    </inkml:context>
    <inkml:brush xml:id="br0">
      <inkml:brushProperty name="width" value="0.1" units="cm"/>
      <inkml:brushProperty name="height" value="0.1" units="cm"/>
      <inkml:brushProperty name="color" value="#6DDA00"/>
    </inkml:brush>
  </inkml:definitions>
  <inkml:trace contextRef="#ctx0" brushRef="#br0">69 1 5481,'-3'16'12192,"0"1"-10205,-1 0-1987,-1 0 0,-10 24 0,-5 20 0,14-42 0,2 1 0,1-1 0,0 1 0,1 38 0,2-53 0,0 1 0,1 0 0,0 0 0,0 0 0,0 0 0,1-1 0,0 1 0,0-1 0,1 1 0,-1-1 0,1 0 0,0 0 0,1 0 0,-1 0 0,1 0 0,0-1 0,0 0 0,1 0 0,-1 0 0,9 6 0,1-3-220,0 1-1,0-2 1,0 0 0,1-1-1,0 0 1,0-2 0,0 1-1,27 1 1,-18-3-905,0-2 1,0-1 0,0 0-1,0-2 1,23-5-1,-28 3 932,3 1 106,25-9 0,-41 11 90,-1-1 0,1 1 0,0-1 0,-1 0 0,0 0 0,0-1 0,0 0 0,9-8 0,-11 8 3,0 1 0,-1-1-1,1-1 1,-1 1 0,0 0 0,0 0-1,0-1 1,-1 1 0,0-1 0,0 0-1,1-4 1,0-7 17,0-29 0,1-155 698,7 168 4666,-7 37-7258</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24.775"/>
    </inkml:context>
    <inkml:brush xml:id="br0">
      <inkml:brushProperty name="width" value="0.1" units="cm"/>
      <inkml:brushProperty name="height" value="0.1" units="cm"/>
      <inkml:brushProperty name="color" value="#6DDA00"/>
    </inkml:brush>
  </inkml:definitions>
  <inkml:trace contextRef="#ctx0" brushRef="#br0">1 8 1960,'3'-3'12731,"10"3"-7690,-8 0-5113,173 3 72,64 0 0,-114-8 6,31-1-777,-57 8-4465,-99-2 5077,-1 0 1,1 0-1,-1 1 0,0-1 1,1 1-1,-1-1 1,0 1-1,4 1 1,14 15-992</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25.318"/>
    </inkml:context>
    <inkml:brush xml:id="br0">
      <inkml:brushProperty name="width" value="0.1" units="cm"/>
      <inkml:brushProperty name="height" value="0.1" units="cm"/>
      <inkml:brushProperty name="color" value="#6DDA00"/>
    </inkml:brush>
  </inkml:definitions>
  <inkml:trace contextRef="#ctx0" brushRef="#br0">409 16 4165,'-3'-2'782,"0"0"0,0 1 0,-1-1 0,1 0 1,0 1-1,0 0 0,-1 0 0,1 0 0,-1 0 0,1 1 0,-1-1 0,1 1 1,-7 0-1,4 0 330,-5 0-590,0 0 0,0 1 0,0 0 0,0 0 0,0 2 0,-16 5-1,-2 2-631,-29 16 0,47-21 110,0 0 0,1 1 0,0 0 0,1 1 0,-1 0 0,1 1 0,0 0 0,1 0 0,0 1 0,0 0 0,1 0 0,0 1 0,-6 11 0,7-9 0,0 0 0,0 1 0,2 0 0,-1-1 0,2 1 0,0 1 0,0-1 0,-1 17 0,4-23 0,0-1 0,0 1 0,1-1 0,0 1 0,0-1 0,0 1 0,1-1 0,0 1 0,0-1 0,0 0 0,1 0 0,0 0 0,0 0 0,1-1 0,-1 1 0,1-1 0,1 0 0,8 9 0,-6-8-80,1 0 0,0-1-1,0 0 1,1 0 0,-1-1-1,1 0 1,0-1 0,0 1 0,0-2-1,0 1 1,19 1 0,-6-2-999,-1-1-1,0-1 1,1-2 0,29-4 0,35-13-2940,60-21 178</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26.448"/>
    </inkml:context>
    <inkml:brush xml:id="br0">
      <inkml:brushProperty name="width" value="0.1" units="cm"/>
      <inkml:brushProperty name="height" value="0.1" units="cm"/>
      <inkml:brushProperty name="color" value="#6DDA00"/>
    </inkml:brush>
  </inkml:definitions>
  <inkml:trace contextRef="#ctx0" brushRef="#br0">12 36 2336,'-12'-10'17475,"14"10"-17626,2-1 151,1-1 0,-1 1 0,1 0 0,-1 1 0,0-1 0,1 1 0,5 0 0,4 0 0,322-16 0,-261 13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26.796"/>
    </inkml:context>
    <inkml:brush xml:id="br0">
      <inkml:brushProperty name="width" value="0.1" units="cm"/>
      <inkml:brushProperty name="height" value="0.1" units="cm"/>
      <inkml:brushProperty name="color" value="#6DDA00"/>
    </inkml:brush>
  </inkml:definitions>
  <inkml:trace contextRef="#ctx0" brushRef="#br0">0 17 4293,'3'0'828,"7"0"2103,9-3 96,13-1 338,13 4-604,3-6-306,6 6-2455,0-3-1029,-3 3-1064,67 3-2534</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32.502"/>
    </inkml:context>
    <inkml:brush xml:id="br0">
      <inkml:brushProperty name="width" value="0.1" units="cm"/>
      <inkml:brushProperty name="height" value="0.1" units="cm"/>
      <inkml:brushProperty name="color" value="#6DDA00"/>
    </inkml:brush>
  </inkml:definitions>
  <inkml:trace contextRef="#ctx0" brushRef="#br0">1 93 3625,'17'-6'5064,"37"-7"1,-46 12-4327,-1 0 1,1 1-1,0 0 0,0 0 0,-1 0 1,1 1-1,11 3 0,56 11 199,38-5-5367,77-14-4016,-147 2 8636,69-1 67,209-19 17,-293 19-263,34 0 0,19-1-3,102-7 4105,-105 11-5235,-54 0-718,210-18 637,-74 1 1253,-83 12-55,-1-1-11,96 5 1,-106 3-14,69-6 1,-116 3 15,0 2 1,0 1-1,22 4 0,21 2-15,44-3 10,77 6 20,-157-8-2,27 2 6,94-1 0,-74-6 3783,0 4-1,124 17 1,-174-17-3783,29 0-1,-1 0-132,77-5 7,-39 0 87,-10-3-1792,17-9 2849,-129 25 46,-20 4-1070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33.818"/>
    </inkml:context>
    <inkml:brush xml:id="br0">
      <inkml:brushProperty name="width" value="0.1" units="cm"/>
      <inkml:brushProperty name="height" value="0.1" units="cm"/>
      <inkml:brushProperty name="color" value="#6DDA00"/>
    </inkml:brush>
  </inkml:definitions>
  <inkml:trace contextRef="#ctx0" brushRef="#br0">491 36 748,'-22'-17'11981,"11"12"-9984,5 3-758,0-1 0,-1 1 0,-11-2 0,-1 2-1456,0 1 0,-22 1 0,18 1 846,10 0-629,1 1 0,-1 0 0,1 1 0,-1 0 0,1 1 0,-22 11 0,-4 0 0,26-10 0,0 0 0,1 1 0,-1 0 0,1 1 0,0 0 0,1 1 0,-1 0 0,2 0 0,-1 2 0,1-1 0,1 1 0,-9 11 0,13-15 0,1 0 0,-1 0 0,1 1 0,0-1 0,1 1 0,-1 0 0,1-1 0,1 1 0,-1 0 0,0 9 0,2-10 0,0 0 0,1-1 0,-1 1 0,1-1 0,0 1 0,1 0 0,-1-1 0,1 0 0,0 1 0,1-1 0,-1 0 0,1 0 0,0 0 0,4 5 0,-2-4-230,0 0 0,0-1 0,1 0-1,0 0 1,0 0 0,0 0 0,1-1 0,-1 0-1,1-1 1,0 1 0,0-1 0,0-1-1,0 1 1,1-1 0,-1 0 0,10 0 0,12 1-1328,-1-1 0,1-2 0,30-4 0,-9 1 1212,-1 5-917,25 9-894</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55.883"/>
    </inkml:context>
    <inkml:brush xml:id="br0">
      <inkml:brushProperty name="width" value="0.1" units="cm"/>
      <inkml:brushProperty name="height" value="0.1" units="cm"/>
      <inkml:brushProperty name="color" value="#6DDA00"/>
    </inkml:brush>
  </inkml:definitions>
  <inkml:trace contextRef="#ctx0" brushRef="#br0">13 4 1128,'-10'-3'18532,"7"9"-18532,6 7 0,13 9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56.994"/>
    </inkml:context>
    <inkml:brush xml:id="br0">
      <inkml:brushProperty name="width" value="0.1" units="cm"/>
      <inkml:brushProperty name="height" value="0.1" units="cm"/>
      <inkml:brushProperty name="color" value="#6DDA00"/>
    </inkml:brush>
  </inkml:definitions>
  <inkml:trace contextRef="#ctx0" brushRef="#br0">293 1 4685,'-22'13'3389,"-12"10"380,18-9-2067,1 0 0,0 2 0,-21 29 0,20-21-1425,1 0 0,-15 34 0,12-14-1611,1 0 0,3 2 0,-11 55-1,18-64 629,1 0 0,2 0-1,1 57 1,4-76 727,0-1 1,1 1-1,1-1 1,1 0-1,0 1 0,1-2 1,1 1-1,1-1 0,13 26 1,-16-36-42,0 1 1,0-1 0,1 0-1,0 0 1,0 0-1,1-1 1,-1 0 0,1 0-1,0 0 1,13 7-1,-11-9-64,1 0 0,0 0 0,0 0 0,0-1-1,0-1 1,0 0 0,0 0 0,0 0 0,0-1-1,0-1 1,10-1 0,140-21-2395</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57.631"/>
    </inkml:context>
    <inkml:brush xml:id="br0">
      <inkml:brushProperty name="width" value="0.1" units="cm"/>
      <inkml:brushProperty name="height" value="0.1" units="cm"/>
      <inkml:brushProperty name="color" value="#6DDA00"/>
    </inkml:brush>
  </inkml:definitions>
  <inkml:trace contextRef="#ctx0" brushRef="#br0">291 1 4641,'-5'0'786,"0"1"0,1 0-1,-1 0 1,1 0 0,-8 3 0,-5 1 1254,9-3-1005,0 1 1,0-1-1,0 2 0,0-1 1,0 1-1,-8 6 1,6-2-661,-1 0-1,1 1 1,-13 14 0,6-3-496,1 0 1,2 1-1,-20 36 0,27-43 121,1-1 0,0 1 0,1 0 0,-6 23 0,10-29 0,-1 1 0,1 0 0,1-1 0,-1 1 0,2-1 0,-1 1 0,1 0 0,0-1 0,3 10 0,-2-14 1,-1 0 0,1 0 0,-1 0 0,1-1 0,1 1 0,-1-1 0,0 1 0,1-1 0,0 0 0,0 0 0,0 0 0,0 0 0,0-1 0,0 1 0,1-1 0,-1 0 0,1 0-1,0 0 1,0 0 0,-1 0 0,1-1 0,5 1 0,7 2-55,0-2-1,0 1 0,0-2 1,22-1-1,58-2-4377,-14 4 306</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58.030"/>
    </inkml:context>
    <inkml:brush xml:id="br0">
      <inkml:brushProperty name="width" value="0.1" units="cm"/>
      <inkml:brushProperty name="height" value="0.1" units="cm"/>
      <inkml:brushProperty name="color" value="#6DDA00"/>
    </inkml:brush>
  </inkml:definitions>
  <inkml:trace contextRef="#ctx0" brushRef="#br0">0 33 4977,'10'0'1848,"-1"-3"1059,7-4 92,16 4 479,0 0-757,9 0-1991,4-4-730,-7 7 0,4-3 0,-4 0 0,4 3 0,-1 0 0,52 6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58.587"/>
    </inkml:context>
    <inkml:brush xml:id="br0">
      <inkml:brushProperty name="width" value="0.1" units="cm"/>
      <inkml:brushProperty name="height" value="0.1" units="cm"/>
      <inkml:brushProperty name="color" value="#6DDA00"/>
    </inkml:brush>
  </inkml:definitions>
  <inkml:trace contextRef="#ctx0" brushRef="#br0">69 0 4921,'-11'1'10549,"9"0"-10162,0 0 0,1 0 1,-1 0-1,0 0 0,1 1 1,-1-1-1,1 0 0,-3 2 0,1 1-208,0 0 0,1 0 0,-1 0-1,1 0 1,-3 7 0,0 0-271,2 0 0,-1 1 0,-1 14 0,2 3 92,1 1 0,2-1 0,1 1 0,8 54 0,-8-76 0,0 0 0,1-1 0,0 1 0,0-1 0,1 1 0,0-1 0,0 0 0,1 0 0,-1 0 0,1-1 0,1 1 0,0-1 0,0 0 0,0 0 0,0-1 0,1 1 0,0-1 0,0-1 0,0 1 0,1-1 0,-1 0 0,1 0 0,0-1 0,1 0 0,-1 0 0,9 2 0,-3-2 0,0-1 0,0 0 0,1 0 0,-1-2 0,0 1 0,1-2 0,-1 0 0,1 0 0,-1-1 0,0-1 0,13-4 0,-18 4 0,-1 0 0,1 0 0,-1-1 0,0 0 0,0 0 0,0 0 0,-1-1 0,0 0 0,1-1 0,-2 1 0,1-1 0,-1 0 0,0 0 0,0-1 0,0 0 0,-1 0 0,0 0 0,-1 0 0,4-11 0,-2 1-229,0 0 1,-2 0-1,0-1 0,1-34 0,-4 35-761,0-1 1,-2 1-1,0-1 0,-1 1 0,-5-17 1,5 25 223,0 1 1,-1 0 0,-1 0 0,-5-10-1,-2-2 501,2 8-11,-13-3-776</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5:59.052"/>
    </inkml:context>
    <inkml:brush xml:id="br0">
      <inkml:brushProperty name="width" value="0.1" units="cm"/>
      <inkml:brushProperty name="height" value="0.1" units="cm"/>
      <inkml:brushProperty name="color" value="#6DDA00"/>
    </inkml:brush>
  </inkml:definitions>
  <inkml:trace contextRef="#ctx0" brushRef="#br0">121 1 5293,'32'13'1874,"-3"0"1004,25 22 344,-12 16-2846,-10 3-1085,-10 19-842,-3 7 1418,-9 10 477,-7 5 5,-6-5-225,-10 2-124,-13-12 104,-2-6-104,-17-7-72,-3-10-405,-9 0-1371,-87 49-1913</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6:01.233"/>
    </inkml:context>
    <inkml:brush xml:id="br0">
      <inkml:brushProperty name="width" value="0.1" units="cm"/>
      <inkml:brushProperty name="height" value="0.1" units="cm"/>
      <inkml:brushProperty name="color" value="#6DDA00"/>
    </inkml:brush>
  </inkml:definitions>
  <inkml:trace contextRef="#ctx0" brushRef="#br0">418 14 4633,'-2'-1'564,"0"-1"-1,0 1 1,0-1-1,-1 1 1,1 0-1,0 0 1,-1 0-1,1 0 1,-1 0-1,1 1 1,-1-1-1,1 1 1,-1-1-1,0 1 1,1 0-1,-1 0 1,1 0-1,-5 1 1,-4 1 869,0 0 0,-20 7 0,-1 2-1425,1 1-1,-47 26 1,64-30-8,1 1 0,0 0-1,0 1 1,0 0 0,1 1 0,1 1-1,-15 18 1,18-19 16,1 0 1,1 0-1,-1 1 0,2 0 0,0 0 1,0 0-1,1 0 0,1 1 1,-4 19-1,6-27-110,1 1 0,-1-1 0,1 1 0,0 0 0,1-1 0,-1 1 1,1-1-1,0 1 0,1-1 0,-1 1 0,1-1 0,0 0 0,0 0 0,1 0 0,-1 0 1,1 0-1,0 0 0,1-1 0,-1 1 0,1-1 0,0 0 0,0 0 0,0 0 0,7 4 1,0-2-446,-1 0 1,1-1 0,1-1 0,-1 1 0,1-2 0,0 0 0,0 0 0,0-1 0,0 0 0,14-1 0,10 0-34,0-2 0,43-7 0,-70 7 468,31-5-998,68-17 1,18-16-908</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6:01.647"/>
    </inkml:context>
    <inkml:brush xml:id="br0">
      <inkml:brushProperty name="width" value="0.1" units="cm"/>
      <inkml:brushProperty name="height" value="0.1" units="cm"/>
      <inkml:brushProperty name="color" value="#6DDA00"/>
    </inkml:brush>
  </inkml:definitions>
  <inkml:trace contextRef="#ctx0" brushRef="#br0">1 13 6097,'19'-3'8559,"10"0"-5273,6 0-1568,6 3-1718,4-3 0,-10 3 0,3 0 0,-3 0 0,1 0 0,21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6:02.269"/>
    </inkml:context>
    <inkml:brush xml:id="br0">
      <inkml:brushProperty name="width" value="0.1" units="cm"/>
      <inkml:brushProperty name="height" value="0.1" units="cm"/>
      <inkml:brushProperty name="color" value="#6DDA00"/>
    </inkml:brush>
  </inkml:definitions>
  <inkml:trace contextRef="#ctx0" brushRef="#br0">48 70 4521,'-11'3'14278,"8"-2"-13426,0 3-851,1 0-1,-1 0 1,1 0 0,0 1-1,0-1 1,0 1 0,1-1 0,-1 1-1,1 0 1,0-1 0,0 9-1,-2 2 1,0 2-1,1 0 0,0 0 0,1 0 0,1 0 0,0 0 0,4 25 0,-1-30 0,0 0 0,0 0 0,1 0 0,0-1 0,1 1 0,1-1 0,-1 0 0,2-1 0,12 17 0,-9-15 18,2 1-1,0-2 1,0 1-1,1-2 1,0 0 0,1 0-1,0-1 1,1-1-1,0 0 1,27 9-1,-29-13-291,0 0 0,1-1 0,-1 0 0,0-2 0,25 1 0,-27-2-481,0-1 0,-1 0 0,1-1 0,-1 0 0,1 0 0,-1-1 0,18-8 0,-24 8 618,1 0-1,-1 1 1,0-1-1,0-1 1,-1 1-1,1-1 1,0 1-1,-1-1 1,0 0-1,0 0 1,0 0-1,-1-1 1,1 1-1,2-8 1,2-7 274,0 0-1,4-27 1,-5 22-258,8-33 46,12-115 0,-25 159-199,-1-1 0,-1 1 0,0 0 0,-1-1 0,-3-13 1,5 27 233,-1-2-112,1 0-1,0 1 1,-1-1 0,0 0 0,1 1 0,-1-1-1,0 0 1,0 1 0,-2-3 0,-24-23-3464</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6:11.024"/>
    </inkml:context>
    <inkml:brush xml:id="br0">
      <inkml:brushProperty name="width" value="0.1" units="cm"/>
      <inkml:brushProperty name="height" value="0.1" units="cm"/>
      <inkml:brushProperty name="color" value="#6DDA00"/>
    </inkml:brush>
  </inkml:definitions>
  <inkml:trace contextRef="#ctx0" brushRef="#br0">1 7 4293,'0'-3'6437,"3"3"-5917,19-4 7890,-6 4-8410,16 0 0,0 4 0,6-4 0,4-4 0,-7 8 0,0-4 0,-9 3 0,-1 0 0,20-3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6:11.419"/>
    </inkml:context>
    <inkml:brush xml:id="br0">
      <inkml:brushProperty name="width" value="0.1" units="cm"/>
      <inkml:brushProperty name="height" value="0.1" units="cm"/>
      <inkml:brushProperty name="color" value="#6DDA00"/>
    </inkml:brush>
  </inkml:definitions>
  <inkml:trace contextRef="#ctx0" brushRef="#br0">0 42 4893,'3'-4'4852,"4"4"-4036,5-3 4700,8-6-1933,15 5-3583,3-2 0,16 3 0,4-3-889,6 6-989,-4-4-1160,-2 4-1051,47-3-2837</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26:12.072"/>
    </inkml:context>
    <inkml:brush xml:id="br0">
      <inkml:brushProperty name="width" value="0.1" units="cm"/>
      <inkml:brushProperty name="height" value="0.1" units="cm"/>
      <inkml:brushProperty name="color" value="#6DDA00"/>
    </inkml:brush>
  </inkml:definitions>
  <inkml:trace contextRef="#ctx0" brushRef="#br0">420 0 4433,'-26'1'4361,"-39"5"0,46-3-2646,1 1 1,-31 11-1,35-9-1591,1 0-1,0 0 1,0 1-1,0 1 1,1 0 0,0 1-1,1 0 1,0 1-1,0 0 1,-12 15-1,11-10-533,1 1-1,1 0 0,0 0 1,1 1-1,1 1 0,0-1 1,1 1-1,1 1 0,-5 28 1,9-36-21,1 0-1,0 1 1,1-1 0,0 0 0,1 0 0,0 1-1,4 17 1,-2-21 380,0 1 0,0-1 0,0 0 0,1-1 0,0 1-1,1 0 1,0-1 0,0 0 0,0 0 0,12 11 0,-10-13 55,1 1-1,0-1 1,0 0 0,0 0 0,0-1 0,1 0 0,0-1-1,0 1 1,0-2 0,0 1 0,0-2 0,1 1-1,-1-1 1,16 0 0,5-2-11,-1 0 0,0-2 1,41-9-1,53-19-1227,-87 21-55,2-3-1588,-8-6-1942,-30 18 4686</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13.161"/>
    </inkml:context>
    <inkml:brush xml:id="br0">
      <inkml:brushProperty name="width" value="0.1" units="cm"/>
      <inkml:brushProperty name="height" value="0.1" units="cm"/>
      <inkml:brushProperty name="color" value="#6DDA00"/>
    </inkml:brush>
  </inkml:definitions>
  <inkml:trace contextRef="#ctx0" brushRef="#br0">345 16 5145,'-59'-12'9026,"45"10"-7504,0 1 0,-16 1 0,21 0-1438,0 1 0,-1 0 0,1 1 0,0 0 0,0 0 0,0 1 0,0 0 0,0 0-1,1 1 1,-14 9 0,13-8-84,1 1 0,-1 1 0,1 0 0,0 0 0,1 0 0,0 1 0,0 0 0,1 1 0,0-1 0,0 1 0,1 0 0,0 1 0,0-1 0,1 1 0,1 0 0,0 0 0,0 0 0,1 1 0,0-1 0,0 1 0,2-1 0,-1 1 0,1-1 0,2 11 0,-1-11 0,0 0 0,1 0 0,0 0 0,1 0 0,0-1 0,1 1 0,0-1 0,6 12 0,-7-16 0,1-1 0,-1 0 0,1 1 0,-1-1 0,1 0 0,0-1 0,1 1 0,-1-1 0,1 0 0,-1 0 0,1 0 0,0 0 0,0-1 0,0 0 0,1 0 0,9 2 0,-2-2-30,0 0 0,0-1 1,0-1-1,0 0 0,1 0 0,-1-1 0,20-5 0,88-30-2209,-112 33 1951,19-6-1524,-1-2 0,33-17 1,-17 4-1068,7 5 108</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17.305"/>
    </inkml:context>
    <inkml:brush xml:id="br0">
      <inkml:brushProperty name="width" value="0.1" units="cm"/>
      <inkml:brushProperty name="height" value="0.1" units="cm"/>
      <inkml:brushProperty name="color" value="#6DDA00"/>
    </inkml:brush>
  </inkml:definitions>
  <inkml:trace contextRef="#ctx0" brushRef="#br0">376 73 5049,'-92'132'7252,"-98"187"-8063,185-309 1137,-8 15 158,9-7 5483,5-20-5814,0 0-1,0 0 1,0 0 0,0 1 0,1-1 0,-1 0-1,0 1 1,3-3 0,3-4-135,31-49-2777,39-81 0,-27 47-912,89-158 563,-128 233 4874,-10 27 3004,-1 17-2121,11 76 223,5 0-4165,-6-50-3053,34 97 0,-23-108 4364,-5-11 951,-10-7 5938,-7-25-6849,-7-2 1461,-13-7-772,13 5-740,-14-3-56,0 1-1,-1 0 1,1 2-1,-1 0 0,0 2 1,-40 0-1,12 4-3218,-99 19 0,143-20 3000,-1 0-1,1 1 0,0 0 1,0 0-1,0 1 1,1 0-1,-1 0 1,1 1-1,-1 0 0,-10 8 1,17-12 218,-1 0 0,0 1 0,1-1 1,-1 1-1,1-1 0,-1 1 0,1-1 0,-1 1 1,1-1-1,-1 1 0,1-1 0,0 1 0,-1 0 1,1-1-1,0 1 0,-1 0 0,1-1 0,0 1 1,0 0-1,-1-1 0,1 1 0,0 0 0,0-1 0,0 1 1,0 0-1,0 0 0,0-1 0,0 1 0,0 0 1,1-1-1,-1 1 0,0 0 0,0-1 0,1 1 1,-1 0-1,0-1 0,1 1 0,-1 0 0,0-1 1,1 1-1,-1-1 0,1 1 0,-1-1 0,2 2 1,6 3-47,1 0 1,12 5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17.835"/>
    </inkml:context>
    <inkml:brush xml:id="br0">
      <inkml:brushProperty name="width" value="0.1" units="cm"/>
      <inkml:brushProperty name="height" value="0.1" units="cm"/>
      <inkml:brushProperty name="color" value="#6DDA00"/>
    </inkml:brush>
  </inkml:definitions>
  <inkml:trace contextRef="#ctx0" brushRef="#br0">20 4 4269,'-3'-3'14367,"1"7"-14274,0 0 1,1 0-1,-1 0 1,1 0-1,0 1 1,0-1-1,0 0 1,1 0-1,-1 8 1,1-2-5,-4 96-519,14 153 0,-9-240-924,2 0-1,5 26 1,-5-36 1151,0-1 1,0 1-1,6 10 0,9 8 3087,-16-24-2515,0-1 0,0 1-1,0-1 1,0 0 0,1 0-1,4 4 1,-5-6-347,0 1 1,0 0-1,0-1 1,0 0-1,0 1 1,0-1-1,0 0 0,0 0 1,0 0-1,0 0 1,3-1-1,10-1-2,1-1-1,-1 0 1,1-1-1,-1-1 0,17-8 1,-5 0-780,45-28 1,-46 22-171,4-14-1430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18.162"/>
    </inkml:context>
    <inkml:brush xml:id="br0">
      <inkml:brushProperty name="width" value="0.1" units="cm"/>
      <inkml:brushProperty name="height" value="0.1" units="cm"/>
      <inkml:brushProperty name="color" value="#6DDA00"/>
    </inkml:brush>
  </inkml:definitions>
  <inkml:trace contextRef="#ctx0" brushRef="#br0">4 43 972,'-3'-3'18688,"21"3"-18688,12 0 0,22-3 0,18 0 0,3-6 0,6 0-889,0 0-320,-9 3-1818,-12 9-1627,36 21-1390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18.687"/>
    </inkml:context>
    <inkml:brush xml:id="br0">
      <inkml:brushProperty name="width" value="0.1" units="cm"/>
      <inkml:brushProperty name="height" value="0.1" units="cm"/>
      <inkml:brushProperty name="color" value="#6DDA00"/>
    </inkml:brush>
  </inkml:definitions>
  <inkml:trace contextRef="#ctx0" brushRef="#br0">0 144 88,'18'-40'8651,"1"-2"-3107,-9 16-1585,4-9-2541,-16 35-1418,-2 4 0,-5 12 0,-10 100-1293,11-55-1288,5-47 1383,2 0 1,0 1 0,2 24 0,0-27 1166,1 0 1,1-1-1,-1 1 0,9 19 1,-11-31-8,0 1 0,0-1 0,0 1 0,1-1 0,-1 0 0,0 1 1,0-1-1,0 1 0,1-1 0,-1 0 0,0 1 0,1-1 0,-1 0 0,0 1 0,1-1 1,-1 0-1,1 0 0,-1 1 0,0-1 0,1 0 0,-1 0 0,1 0 0,-1 1 1,0-1-1,1 0 0,-1 0 0,1 0 0,-1 0 0,1 0 0,-1 0 0,1 0 1,-1 0-1,1 0 0,1-1-189,0 0 1,-1 1-1,1-1 1,0 0-1,-1 0 1,0 0-1,1 0 1,-1 0-1,1 0 1,1-2-1,27-31-3784</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19.118"/>
    </inkml:context>
    <inkml:brush xml:id="br0">
      <inkml:brushProperty name="width" value="0.1" units="cm"/>
      <inkml:brushProperty name="height" value="0.1" units="cm"/>
      <inkml:brushProperty name="color" value="#6DDA00"/>
    </inkml:brush>
  </inkml:definitions>
  <inkml:trace contextRef="#ctx0" brushRef="#br0">1 46 4649,'12'-9'11757,"3"6"-8855,6-9-2550,4 9-352,2-3 0,3 0 0,-2 3 0,-1 0 0,-3 3 0,1 0 0,-7 0 0,-3 0 0,-3 3 0,7 6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19.455"/>
    </inkml:context>
    <inkml:brush xml:id="br0">
      <inkml:brushProperty name="width" value="0.1" units="cm"/>
      <inkml:brushProperty name="height" value="0.1" units="cm"/>
      <inkml:brushProperty name="color" value="#6DDA00"/>
    </inkml:brush>
  </inkml:definitions>
  <inkml:trace contextRef="#ctx0" brushRef="#br0">0 22 1488,'6'-6'11940,"12"0"-8792,7 2-64,17 1-3084,10 0 0,6 3 0,0 3 0,57-3-316</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20.315"/>
    </inkml:context>
    <inkml:brush xml:id="br0">
      <inkml:brushProperty name="width" value="0.1" units="cm"/>
      <inkml:brushProperty name="height" value="0.1" units="cm"/>
      <inkml:brushProperty name="color" value="#6DDA00"/>
    </inkml:brush>
  </inkml:definitions>
  <inkml:trace contextRef="#ctx0" brushRef="#br0">29 0 4061,'0'4'4269,"-8"46"4240,5-2-5868,1-5-2461,-8 238-491,9-161-2882,-3-53-995,10 4 11294,3-76-6791,145-51-596,-129 47 76,0 0 0,0 2 1,1 1-1,0 1 1,0 1-1,1 1 0,34 2 1,-35 1-760,10 1-2766,0 2 0,69 13 0,-51 0 629</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20.958"/>
    </inkml:context>
    <inkml:brush xml:id="br0">
      <inkml:brushProperty name="width" value="0.1" units="cm"/>
      <inkml:brushProperty name="height" value="0.1" units="cm"/>
      <inkml:brushProperty name="color" value="#6DDA00"/>
    </inkml:brush>
  </inkml:definitions>
  <inkml:trace contextRef="#ctx0" brushRef="#br0">1 3 4349,'15'-3'5614,"6"3"-3309,6 3 1045,4 0 551,5-3-3760,7 4-141,3-4 0,5 0 0,1 0 0,-9 0 0,2-4 0,-11 4 0,-4 0 0,0 4 0,34 5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21.265"/>
    </inkml:context>
    <inkml:brush xml:id="br0">
      <inkml:brushProperty name="width" value="0.1" units="cm"/>
      <inkml:brushProperty name="height" value="0.1" units="cm"/>
      <inkml:brushProperty name="color" value="#6DDA00"/>
    </inkml:brush>
  </inkml:definitions>
  <inkml:trace contextRef="#ctx0" brushRef="#br0">13 0 4041,'-3'25'2309,"0"-1"738,0 28-105,0-1 768,6-2-99,0 3-3611,12-10 0,-6-2 0,0-7 0,-6 10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24.075"/>
    </inkml:context>
    <inkml:brush xml:id="br0">
      <inkml:brushProperty name="width" value="0.1" units="cm"/>
      <inkml:brushProperty name="height" value="0.1" units="cm"/>
      <inkml:brushProperty name="color" value="#6DDA00"/>
    </inkml:brush>
  </inkml:definitions>
  <inkml:trace contextRef="#ctx0" brushRef="#br0">0 9 4,'12'-8'12278,"-10"8"-11806,0 0 92,0 1-1,-1-1 0,1 1 1,0-1-1,-1 1 0,1-1 1,0 1-1,-1 0 0,3 1 1,1 2-310,0-1 1,0 1-1,-1 0 1,7 8-1,-7-7-254,-1 1 0,0-1 0,0 1 0,0 0 0,-1 0 0,0 0 0,0 1 0,0-1 0,-1 1 0,0-1 0,0 0 0,-1 10 0,1 9 0,-7 46 0,-9 125 0,15-192-1,0 1-1,0-1 0,0 0 1,1 1-1,-1-1 0,1 0 1,0 0-1,1 1 1,-1-1-1,0 0 0,1 0 1,0-1-1,0 1 0,0 0 1,1 0-1,-1-1 1,1 0-1,0 1 0,0-1 1,0 0-1,0 0 0,1-1 1,-1 1-1,1-1 1,0 0-1,-1 0 0,1 0 1,0 0-1,0 0 1,0-1-1,0 0 0,1 0 1,7 1-1,1 0-626,0-1 0,1-1 0,-1 0 1,0-1-1,1 0 0,-1-1 0,0 0 0,0-1 0,0-1 0,15-6 1,-11 3-368,-1-1 0,0 0 0,24-17 0,-27 16 1392,23-23 0,-32 28-347,-1 0 1,0-1-1,0 1 0,0-1 1,0 0-1,-1 0 1,0 0-1,0 0 1,0-1-1,-1 1 0,0 0 1,0-1-1,0 1 1,0-1-1,-1 1 1,0-1-1,0 1 0,-2-10 1,0 0 23,-1 1 0,0-1 0,-1 0 0,-1 1 0,-10-22-1,2 11-895,8 18 490,1-1 0,0 0 0,0 1 0,1-2-1,0 1 1,-2-10 0,5 17 212,0 0 0,0 0 1,0 1-1,0-1 0,0 0 0,0 0 0,1 1 0,-1-1 1,0 0-1,0 1 0,1-1 0,-1 0 0,0 1 0,0-1 1,1 0-1,-1 1 0,1-1 0,-1 1 0,1-2 0,20-15-4318</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24.630"/>
    </inkml:context>
    <inkml:brush xml:id="br0">
      <inkml:brushProperty name="width" value="0.1" units="cm"/>
      <inkml:brushProperty name="height" value="0.1" units="cm"/>
      <inkml:brushProperty name="color" value="#6DDA00"/>
    </inkml:brush>
  </inkml:definitions>
  <inkml:trace contextRef="#ctx0" brushRef="#br0">272 1 4321,'-19'20'3912,"2"1"0,-29 43 0,0 12-361,41-66-3525,-117 203 0,106-173-1830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25.069"/>
    </inkml:context>
    <inkml:brush xml:id="br0">
      <inkml:brushProperty name="width" value="0.1" units="cm"/>
      <inkml:brushProperty name="height" value="0.1" units="cm"/>
      <inkml:brushProperty name="color" value="#6DDA00"/>
    </inkml:brush>
  </inkml:definitions>
  <inkml:trace contextRef="#ctx0" brushRef="#br0">347 0 4213,'-3'4'5011,"3"-3"-4896,-1 71 8959,-2-1-6791,0 109-3805,4-151 1323,4 89-4209,-3-99 3530,1 0 0,1 0 0,0 0 0,8 19 1,-10-33 905,0 0 1,1 0 0,0 0-1,0 0 1,0 0 0,0 0-1,1-1 1,0 0 0,7 7-1,11 8 2716,-12-12 490,-9-7-3146,-1 1 0,0-1 0,0 0 1,0 0-1,0 1 0,0-1 0,0 0 0,0 0 1,0 0-1,0 1 0,0-1 0,0 0 0,0 0 1,0 1-1,0-1 0,0 0 0,0 0 0,-1 1 442,1 0-442,-15 1 1060,-22-7-1283,9 1 13,0 1-1,0 2 0,-50 3 1,25 4-1104,-52 13 0,94-17 433,1 0 0,0 1 0,-17 7 0,20-6-1561,15-16-776</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25.503"/>
    </inkml:context>
    <inkml:brush xml:id="br0">
      <inkml:brushProperty name="width" value="0.1" units="cm"/>
      <inkml:brushProperty name="height" value="0.1" units="cm"/>
      <inkml:brushProperty name="color" value="#6DDA00"/>
    </inkml:brush>
  </inkml:definitions>
  <inkml:trace contextRef="#ctx0" brushRef="#br0">101 0 3725,'-10'12'7475,"6"-4"-5980,-8 28 2840,7-16-3040,-48 187 450,39-99-3209,11-73-1232,4 37 0,-1-64 2436,1 1 0,0-1 0,0 0 0,1 0 0,4 13 0,-5-19 568,0 1 1,1-1 0,-1 1-1,0-1 1,1 1 0,0-1-1,0 0 1,-1 0 0,1 0-1,1 0 1,-1 0 0,0 0-1,0-1 1,1 1 0,-1-1-1,1 1 1,-1-1-1,1 0 1,2 1 0,5 1-18,0-1 1,0 0-1,1-1 1,-1 0-1,0 0 1,18-2-1,63-14-967,-87 14 664,47-10-2392</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25.821"/>
    </inkml:context>
    <inkml:brush xml:id="br0">
      <inkml:brushProperty name="width" value="0.1" units="cm"/>
      <inkml:brushProperty name="height" value="0.1" units="cm"/>
      <inkml:brushProperty name="color" value="#6DDA00"/>
    </inkml:brush>
  </inkml:definitions>
  <inkml:trace contextRef="#ctx0" brushRef="#br0">1 40 2092,'21'-12'12372,"0"3"-8277,16 3-2994,8-3-1101,7 6 0,3 3 0,-3 3-2173,48 9-2402</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26.141"/>
    </inkml:context>
    <inkml:brush xml:id="br0">
      <inkml:brushProperty name="width" value="0.1" units="cm"/>
      <inkml:brushProperty name="height" value="0.1" units="cm"/>
      <inkml:brushProperty name="color" value="#6DDA00"/>
    </inkml:brush>
  </inkml:definitions>
  <inkml:trace contextRef="#ctx0" brushRef="#br0">31 0 4605,'0'13'7181,"3"2"-4371,0 12 916,0 7-2388,3-1-1338,0 0 0,-3-5 0,0 2 0,-3-5 0,-6-1 0,-45 28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28.137"/>
    </inkml:context>
    <inkml:brush xml:id="br0">
      <inkml:brushProperty name="width" value="0.1" units="cm"/>
      <inkml:brushProperty name="height" value="0.1" units="cm"/>
      <inkml:brushProperty name="color" value="#6DDA00"/>
    </inkml:brush>
  </inkml:definitions>
  <inkml:trace contextRef="#ctx0" brushRef="#br0">1 46 3977,'18'-3'2105,"9"0"294,25-6 375,15-3 827,9 3-3994,-3 3-1001,0 3-203,-12 3-1165,-10 0 2762,-11 3 0,3 3-28,-4-3-40,-2 3-616,2 0-821,16-12-983</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28.536"/>
    </inkml:context>
    <inkml:brush xml:id="br0">
      <inkml:brushProperty name="width" value="0.1" units="cm"/>
      <inkml:brushProperty name="height" value="0.1" units="cm"/>
      <inkml:brushProperty name="color" value="#6DDA00"/>
    </inkml:brush>
  </inkml:definitions>
  <inkml:trace contextRef="#ctx0" brushRef="#br0">0 65 4185,'10'-6'1705,"5"6"217,15-4 1272,10 1 316,18-3 263,5 3-2402,10-3-1371,-3 0-773,-3 3-781,6-6-68,-3 3-1668,6 0 301,-9 3 2035,-6 0 546,-9 3-260,-7 3-425,-8 0 253,36 12-580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29.194"/>
    </inkml:context>
    <inkml:brush xml:id="br0">
      <inkml:brushProperty name="width" value="0.1" units="cm"/>
      <inkml:brushProperty name="height" value="0.1" units="cm"/>
      <inkml:brushProperty name="color" value="#6DDA00"/>
    </inkml:brush>
  </inkml:definitions>
  <inkml:trace contextRef="#ctx0" brushRef="#br0">42 209 3089,'-27'103'11801,"15"-20"-7115,10-57-4658,2 1 0,3 42 0,1-35-28,-4-46-2,1 0 0,3-18-1,0 1-134,19-295-9248,-22 180 10030,0 154-1799,7 25 2351,-2-8 1587,13 37 0,-9-38-2172,2-1-1,0-1 0,31 44 0,-32-54-655,0 0 0,1 0 0,0-1-1,1-1 1,1 0 0,0-1 0,17 11-1,-26-20-259,0 0 0,-1 1 0,1-1 0,1-1 1,-1 1-1,0-1 0,0 0 0,0 0 0,1 0 0,-1-1 0,0 0 0,1 0 0,-1 0 0,0-1 0,1 0 0,-1 0 0,0 0 0,0 0 0,0-1 0,0 0 0,8-4 0,-3 2 270,-9 4 112,1-1 0,-1 1 0,1-1 0,-1 0 0,1 1 0,-1-1 0,5-7 3418,-6 8-3436,-8-2 1633,-8 1-196,-3 2-1695,0 1 0,0 1 0,0 1 0,0 1-1,1 1 1,0 0 0,-29 14 0,35-14-661,-1 1-1,1 0 0,0 0 1,-16 14-1,21-15 404,1 0-1,0 0 1,1 1-1,0-1 1,0 1-1,0 0 1,1 1-1,0-1 1,0 1 0,-3 8-1,-16 63-1919</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30.978"/>
    </inkml:context>
    <inkml:brush xml:id="br0">
      <inkml:brushProperty name="width" value="0.1" units="cm"/>
      <inkml:brushProperty name="height" value="0.1" units="cm"/>
      <inkml:brushProperty name="color" value="#6DDA00"/>
    </inkml:brush>
  </inkml:definitions>
  <inkml:trace contextRef="#ctx0" brushRef="#br0">404 2 5349,'-10'9'886,"3"-2"301,0 1 1,-11 13-1,-49 82 4866,3 8-5936,60-104-367,-74 122-3707,19-33 3935,53-87 254,4-5 229,-1 0 1,1 0-1,-1 0 0,1 1 1,0-1-1,1 1 0,-3 8 1,26-43 3537,48-67-4126,35-53-4051,-11-22-5383,-61 77 22306,-39 108-11790,6-12-789,-3 10-166,0 0 0,1 0 0,0 0 0,-1 21 0,5 47 0,2-30-140,2-1 1,2-1-1,3 0 0,21 61 0,16 13-3225,-40-107 1514,14 21 0,4 8 263,-30-51 3481,0 1-1,-1 0 1,-10-12-1,8 11-1207,0 0 0,-17-11 1,13 11-749,-1 1 1,0 0 0,0 1-1,0 0 1,0 1 0,-16-4-1,-6 0-1063,-2 2-1,1 2 0,-39-2 0,16 5-1929,-66 7-1,114-3 2572,10-2 495,0 1 0,-1-1 1,1 0-1,0 0 0,0 0 0,0 0 1,0 0-1,0 0 0,0 0 0,0 0 0,0 0 1,0 0-1,0 0 0,0 0 0,0 1 1,0-1-1,0 0 0,0 0 0,0 0 1,0 0-1,0 0 0,0 0 0,0 0 0,0 0 1,0 0-1,0 0 0,0 1 0,0-1 1,0 0-1,0 0 0,0 0 0,0 0 1,0 0-1,0 0 0,1 0 0,-1 0 0,0 0 1,0 0-1,0 0 0,0 0 0,0 0 1,0 0-1,0 0 0,0 0 0,0 1 1,0-1-1,0 0 0,0 0 0,0 0 0,1 0 1,-1 0-1,21 8 2494,-12-5-1652,26 8 944</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31.412"/>
    </inkml:context>
    <inkml:brush xml:id="br0">
      <inkml:brushProperty name="width" value="0.1" units="cm"/>
      <inkml:brushProperty name="height" value="0.1" units="cm"/>
      <inkml:brushProperty name="color" value="#6DDA00"/>
    </inkml:brush>
  </inkml:definitions>
  <inkml:trace contextRef="#ctx0" brushRef="#br0">38 1 4885,'-1'1'339,"0"0"1,-1 0-1,1 0 1,0 0-1,0 0 0,0 1 1,0-1-1,1 0 1,-1 1-1,0-1 0,1 1 1,-1-1-1,0 1 0,1-1 1,0 1-1,-1 0 1,1-1-1,0 1 0,0 1 1,-1 0 138,-12 118 6990,9 64-8567,2-77-904,0-58-287,0 43-277,3-70 3135,6 44 0,-7-64-314,1-1 0,0 0 0,0 0-1,0 1 1,0-1 0,0 0 0,0 0 0,1 0 0,-1 0 0,1 0 0,-1 0-1,1 0 1,0-1 0,0 1 0,0-1 0,-1 1 0,2-1 0,-1 0 0,0 1 0,0-1-1,0 0 1,1-1 0,-1 1 0,0 0 0,4 0 0,5 1-219,0 0 1,0-1 0,23 0-1,-15-1-383,0-1 0,0-1 0,-1-1-1,1-1 1,0 0 0,-1-2 0,0 0 0,0-1-1,32-17 1,-43 20 82,-1-1-1,0 1 0,0-1 1,6-6-1,34-42-2594</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31.715"/>
    </inkml:context>
    <inkml:brush xml:id="br0">
      <inkml:brushProperty name="width" value="0.1" units="cm"/>
      <inkml:brushProperty name="height" value="0.1" units="cm"/>
      <inkml:brushProperty name="color" value="#6DDA00"/>
    </inkml:brush>
  </inkml:definitions>
  <inkml:trace contextRef="#ctx0" brushRef="#br0">1 43 1008,'9'-6'13012,"12"3"-9506,10-6-1372,14 3-2134,16 0 0,3 0 0,6 0-1057,6 6-1633,103 6-1405</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32.066"/>
    </inkml:context>
    <inkml:brush xml:id="br0">
      <inkml:brushProperty name="width" value="0.1" units="cm"/>
      <inkml:brushProperty name="height" value="0.1" units="cm"/>
      <inkml:brushProperty name="color" value="#6DDA00"/>
    </inkml:brush>
  </inkml:definitions>
  <inkml:trace contextRef="#ctx0" brushRef="#br0">28 0 5321,'-6'12'9884,"3"9"-6527,-3 19-2259,0 12-1098,0 9 0,6-10 0,0-5 0,0-4 0,6-11 0,0-4 0,0-9 0,9-18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32.448"/>
    </inkml:context>
    <inkml:brush xml:id="br0">
      <inkml:brushProperty name="width" value="0.1" units="cm"/>
      <inkml:brushProperty name="height" value="0.1" units="cm"/>
      <inkml:brushProperty name="color" value="#6DDA00"/>
    </inkml:brush>
  </inkml:definitions>
  <inkml:trace contextRef="#ctx0" brushRef="#br0">1 40 5025,'12'-6'6465,"-3"0"-2980,6 0-763,3 3-759,4 0-1963,-1 3 0,3 0 0,-2 0 0,-1 3 0,6-3 0,-6-3 0,22-12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32.688"/>
    </inkml:context>
    <inkml:brush xml:id="br0">
      <inkml:brushProperty name="width" value="0.1" units="cm"/>
      <inkml:brushProperty name="height" value="0.1" units="cm"/>
      <inkml:brushProperty name="color" value="#6DDA00"/>
    </inkml:brush>
  </inkml:definitions>
  <inkml:trace contextRef="#ctx0" brushRef="#br0">1 6 1012,'15'-6'18648,"9"12"-18648,13-3 0,11 0 0,7 3 0,79 10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38.516"/>
    </inkml:context>
    <inkml:brush xml:id="br0">
      <inkml:brushProperty name="width" value="0.1" units="cm"/>
      <inkml:brushProperty name="height" value="0.1" units="cm"/>
      <inkml:brushProperty name="color" value="#6DDA00"/>
    </inkml:brush>
  </inkml:definitions>
  <inkml:trace contextRef="#ctx0" brushRef="#br0">81 0 4501,'-8'15'1654,"0"1"0,1-1 0,1 1 0,-5 19 0,-11 65 3618,21-93-4867,-6 27-232,2 1 1,2 0-1,1 0 0,1 0 0,3-1 0,4 37 0,-6-71-173,0 0 0,0 0 0,0 1 0,0-1 0,0 0 0,0 1 0,1-1 0,-1 0 0,0 0 0,0 1 0,0-1 0,0 0 0,0 0 0,0 1 0,0-1 0,1 0 0,-1 0 0,0 0 0,0 1 0,0-1 0,1 0 0,-1 0 0,0 0 0,0 0 0,0 1 0,1-1 0,-1 0 0,0 0 0,0 0 0,1 0 0,-1 0 0,0 0 0,1 0 0,8-3 0,-4 1 0,20-5-18,1 1 0,0 2 0,0 0-1,34 0 1,-41 4-770,1 1-1,0 0 1,0 2 0,-1 0-1,1 1 1,25 10-1,-36-11-597,1 2-1,15 8 0,35 29-3322</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39.137"/>
    </inkml:context>
    <inkml:brush xml:id="br0">
      <inkml:brushProperty name="width" value="0.1" units="cm"/>
      <inkml:brushProperty name="height" value="0.1" units="cm"/>
      <inkml:brushProperty name="color" value="#6DDA00"/>
    </inkml:brush>
  </inkml:definitions>
  <inkml:trace contextRef="#ctx0" brushRef="#br0">0 12 3969,'28'-3'1838,"5"3"643,49-3-2350,31 0-440,24 3 653,8-3 80,-2 3-52,-12 0-256,-15 0-28,-16 3-88,-12 0 32,-15 0-64,-3 3 32,-6-3-436,-3 7-308,-3-7-1325,57 3-2740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39.889"/>
    </inkml:context>
    <inkml:brush xml:id="br0">
      <inkml:brushProperty name="width" value="0.1" units="cm"/>
      <inkml:brushProperty name="height" value="0.1" units="cm"/>
      <inkml:brushProperty name="color" value="#6DDA00"/>
    </inkml:brush>
  </inkml:definitions>
  <inkml:trace contextRef="#ctx0" brushRef="#br0">322 17 3681,'-4'-1'876,"-60"-13"10910,57 13-11312,-1 1 0,1 0 0,-1 0-1,0 0 1,1 1 0,-11 2 0,7 0-474,0 0 0,1 1 0,-1 0 0,1 1 0,-1 0 0,1 1 0,1 0 0,-1 0 0,1 1 0,0 0 0,-15 17 0,18-17 0,0 0 0,0 1 0,1 0 0,0 0 0,1 1 0,0-1 0,0 1 0,1 0 0,0 0 0,0 0 0,1 0 0,0 0 0,1 0 0,-1 17 0,2-13 0,0 0 0,1-1 0,1 1 0,0-1 0,7 23 0,-8-30 0,1-1 0,0 0 0,0 1 0,0-1 0,1 0 0,0 0 0,-1 0 0,1-1 0,1 1 0,-1-1 0,0 0 0,1 1 0,0-1 0,0-1 0,0 1 0,0-1 0,0 1 0,9 2 0,0-1-214,0-1 0,0 0 1,0-1-1,1-1 0,-1 0 0,0-1 0,26-2 0,93-21-3869,-131 22 4048,37-6-1330,151-42-4379,-105 20 3155</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46.175"/>
    </inkml:context>
    <inkml:brush xml:id="br0">
      <inkml:brushProperty name="width" value="0.1" units="cm"/>
      <inkml:brushProperty name="height" value="0.1" units="cm"/>
      <inkml:brushProperty name="color" value="#6DDA00"/>
    </inkml:brush>
  </inkml:definitions>
  <inkml:trace contextRef="#ctx0" brushRef="#br0">0 15 6189,'18'-3'11719,"7"0"-9967,5 0-1752,10-3 0,2 6 0,-8 0 0,2 6 0,-12-3 0,4 3 0,14 25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46.921"/>
    </inkml:context>
    <inkml:brush xml:id="br0">
      <inkml:brushProperty name="width" value="0.1" units="cm"/>
      <inkml:brushProperty name="height" value="0.1" units="cm"/>
      <inkml:brushProperty name="color" value="#6DDA00"/>
    </inkml:brush>
  </inkml:definitions>
  <inkml:trace contextRef="#ctx0" brushRef="#br0">1 40 4549,'10'1'15203,"1"17"-15295,-2 8 92,-6-16 0,0 0 0,0 0 0,-1 1 0,2 13 0,-3-8 0,0 9 0,0 1 0,2-1 0,1 0 0,13 43 0,-13-56 162,-3-9-464,0 0 1,-1 0-1,1 0 0,0 0 1,1 0-1,-1 0 1,0 0-1,1-1 0,0 1 1,0 0-1,0-1 1,0 1-1,0-1 1,0 0-1,0 0 0,1 0 1,-1 0-1,4 2 1,0-2-63,0 0 1,0 0-1,0-1 1,0 0-1,1 0 0,-1 0 1,0-1-1,1 0 1,-1 0-1,11-2 1,3-1 347,0-1 1,21-8 0,-28 8 3,-1-1-1,1 0 1,-1-1 0,0 0 0,0-1 0,-1 0-1,13-10 1,-19 12 57,0 0 0,0 0-1,0 0 1,-1-1-1,0 1 1,0-1 0,0 0-1,-1-1 1,1 1 0,-2 0-1,1-1 1,-1 0 0,0 1-1,0-1 1,1-12 0,-3 1 17,0-1-1,0 1 1,-2-1 0,0 1 0,-6-20 0,6 31-110,0 1 0,0-1 0,-1 0 0,-6-10 0,4 6 69,-6-5-53,-15-5-553</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50.921"/>
    </inkml:context>
    <inkml:brush xml:id="br0">
      <inkml:brushProperty name="width" value="0.1" units="cm"/>
      <inkml:brushProperty name="height" value="0.1" units="cm"/>
      <inkml:brushProperty name="color" value="#6DDA00"/>
    </inkml:brush>
  </inkml:definitions>
  <inkml:trace contextRef="#ctx0" brushRef="#br0">262 12 4293,'-42'-5'4972,"24"2"-3296,-1 1 0,1 1 0,-1 0 1,0 1-1,-22 4 0,37-3-1650,0 0 0,0 0 1,0 0-1,0 0 0,1 1 0,-1 0 1,0-1-1,1 1 0,0 1 1,-1-1-1,1 0 0,0 1 1,-4 5-1,3-4-29,1 0 0,0 1 1,1-1-1,-1 1 0,1 0 1,0-1-1,0 1 0,0 0 1,1 0-1,-2 8 0,1 1-6,0-1 0,1 1-1,1-1 1,0 1 0,1 0-1,1-1 1,4 20 0,-4-25-326,0 1 0,1-1-1,0 0 1,1 0 0,0 0 0,0 0 0,0 0 0,1-1 0,0 0 0,1 0-1,0 0 1,11 9 0,-14-13 120,1-1 0,0 1 0,0-1 0,-1 0 0,1-1 0,0 1 0,1-1 0,-1 0 0,0 0 0,0 0 0,0 0 0,1-1 0,-1 1-1,0-1 1,1 0 0,-1-1 0,6 0 0,7-2 82,0-1 0,33-12 0,-36 11-92,44-17-1345,71-37 0,-121 54 1145,-1 1 1,0-1 0,0 0-1,9-8 1,34-40-2403</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51.743"/>
    </inkml:context>
    <inkml:brush xml:id="br0">
      <inkml:brushProperty name="width" value="0.1" units="cm"/>
      <inkml:brushProperty name="height" value="0.1" units="cm"/>
      <inkml:brushProperty name="color" value="#6DDA00"/>
    </inkml:brush>
  </inkml:definitions>
  <inkml:trace contextRef="#ctx0" brushRef="#br0">302 98 3257,'-11'14'9839,"-23"51"-3490,-14 39-6375,46-100 72,-36 89-4111,-27 103 1,56-171 4879,23-64 6195,11-22-6455,1-4-1903,41-98-4426,0 1 388,-29 53 5085,-45 147 10114,7 40-6531,14 59-3765,-7-99 427,22 71-1,25 33-1205,-30-79-186,-22-57 1886,-1-4-209,-1-1 0,1 1 0,0 0 0,0 0 0,0-1 0,-1 1 0,2-1 0,-1 1 0,1 1 0,-9-10-214,-1 0-1,0 1 1,0-1 0,0 2 0,-1-1 0,0 1-1,0 0 1,0 1 0,-1 0 0,0 1-1,0 0 1,1 0 0,-2 1 0,1 0-1,-14 0 1,-4 2-203,0 2-1,0 0 1,0 2-1,1 1 1,0 1-1,0 1 1,-41 17-1,64-22 107,1-1 0,0 0 0,0 1 0,0 0 0,0 0-1,1 0 1,-1 0 0,-2 3 0,2-2-206,1 0 1,0 1-1,0 0 1,0-1-1,1 1 0,-2 5 1</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52.173"/>
    </inkml:context>
    <inkml:brush xml:id="br0">
      <inkml:brushProperty name="width" value="0.1" units="cm"/>
      <inkml:brushProperty name="height" value="0.1" units="cm"/>
      <inkml:brushProperty name="color" value="#6DDA00"/>
    </inkml:brush>
  </inkml:definitions>
  <inkml:trace contextRef="#ctx0" brushRef="#br0">55 0 4949,'-1'4'1028,"1"0"0,-1 0 0,1 0 0,-1 0 0,-2 4 0,-1 6 512,-18 104 5030,9 5-5924,6 122-8887,6-226 7666,0-15 1323,1 1 0,0 0 0,0-1 0,0 1 0,1 0 1,1 7-1,-2-11-628,1 0 0,0 1 0,-1-1 1,1 0-1,0 0 0,-1 0 0,1 0 0,0 0 1,0 0-1,0 0 0,0 0 0,0 0 1,0 0-1,0 0 0,1-1 0,-1 1 1,0 0-1,0-1 0,0 1 0,1-1 1,-1 1-1,0-1 0,1 0 0,-1 0 1,0 1-1,1-1 0,1 0 0,5 0-120,0 0 0,0-1 0,0 0 0,0 0 0,-1 0 0,12-5 0,47-20 0,-51 20 0,9-6 0,7-13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52.442"/>
    </inkml:context>
    <inkml:brush xml:id="br0">
      <inkml:brushProperty name="width" value="0.1" units="cm"/>
      <inkml:brushProperty name="height" value="0.1" units="cm"/>
      <inkml:brushProperty name="color" value="#6DDA00"/>
    </inkml:brush>
  </inkml:definitions>
  <inkml:trace contextRef="#ctx0" brushRef="#br0">0 3 6181,'13'-3'8783,"5"3"-5773,21 0-1324,13 0-1686,18 3 0,0-3 0,0 0 0,64 3-5746</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53.128"/>
    </inkml:context>
    <inkml:brush xml:id="br0">
      <inkml:brushProperty name="width" value="0.1" units="cm"/>
      <inkml:brushProperty name="height" value="0.1" units="cm"/>
      <inkml:brushProperty name="color" value="#6DDA00"/>
    </inkml:brush>
  </inkml:definitions>
  <inkml:trace contextRef="#ctx0" brushRef="#br0">135 93 4969,'10'-26'9411,"-9"21"-8751,0 1 0,1 0 0,-1 0 0,1 0 0,0 0 0,0 0 0,5-7 0,-5 9-654,0-1 0,0 1 0,0 0-1,0 0 1,1 0 0,-1 1 0,1-1 0,-1 0-1,1 1 1,-1 0 0,1-1 0,0 1 0,0 0-1,-1 1 1,1-1 0,6-1 0,-5 3-109,0-1 1,0 0-1,0 1 1,0 0-1,0 0 1,0 0-1,0 0 1,-1 1 0,1-1-1,0 1 1,5 4-1,-4-3-566,0 0 0,-1 0 0,1 0-1,-1 1 1,0 0 0,0 0 0,0 0 0,0 0 0,3 5 0,-6-6 483,1 0 0,-1 0 0,0 0 0,1 1 0,-1-1 0,-1 0 0,1 0 1,0 1-1,-1-1 0,0 0 0,0 1 0,0-1 0,0 0 0,0 1 1,-1-1-1,0 4 0,-5 11 189,0 0 0,-1 0-1,0-1 1,-2 0 0,0 0 0,-20 26 0,21-32-4,0-1 1,-1-1-1,0 1 1,-1-2-1,0 1 0,-15 9 1,-68 33-11,39-24 4,36-15 3407,34-24 2872,-3 6-5035,-1 4-1225,1-1 0,0 2-1,0 0 1,-1 0-1,1 1 1,16 3 0,-6 0-14,0 2-1,32 9 1,-49-12 9,7 3-248,1-1 0,0-1 0,17 2 0,-25-4-420,0-1 0,0 0 0,0-1-1,1 0 1,-1 0 0,0 0 0,0 0-1,0-1 1,-1 0 0,1 0 0,6-4-1,46-26-4889</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53.543"/>
    </inkml:context>
    <inkml:brush xml:id="br0">
      <inkml:brushProperty name="width" value="0.1" units="cm"/>
      <inkml:brushProperty name="height" value="0.1" units="cm"/>
      <inkml:brushProperty name="color" value="#6DDA00"/>
    </inkml:brush>
  </inkml:definitions>
  <inkml:trace contextRef="#ctx0" brushRef="#br0">0 30 3557,'6'-3'6727,"6"-3"-3308,4 0 83,8 0-1047,0 0-2455,7 3 0,-7 3 0,3 3 0,-5-3 0,-1 6 0,0-3 0,-6-3 0,1 3 0,-1 0 0,3-3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53.826"/>
    </inkml:context>
    <inkml:brush xml:id="br0">
      <inkml:brushProperty name="width" value="0.1" units="cm"/>
      <inkml:brushProperty name="height" value="0.1" units="cm"/>
      <inkml:brushProperty name="color" value="#6DDA00"/>
    </inkml:brush>
  </inkml:definitions>
  <inkml:trace contextRef="#ctx0" brushRef="#br0">0 0 736,'0'3'9584,"16"1"-3001,5-1-3826,9 6-2757,7 0 0,5 0 0,7 0 0,82 6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55.408"/>
    </inkml:context>
    <inkml:brush xml:id="br0">
      <inkml:brushProperty name="width" value="0.1" units="cm"/>
      <inkml:brushProperty name="height" value="0.1" units="cm"/>
      <inkml:brushProperty name="color" value="#6DDA00"/>
    </inkml:brush>
  </inkml:definitions>
  <inkml:trace contextRef="#ctx0" brushRef="#br0">36 1 5753,'-8'20'2410,"2"0"0,0 1 0,-5 39 0,8-33-2260,2 1 0,2 41 0,4-21-1259,2-1 0,3 1 0,17 52 0,-26-95 1419,1 2-350,0 0 1,1-1-1,-1 1 0,6 7 0,4 2 4745,-7-34-1298,-4 16-3405,1 0 0,0 1 0,0-1 0,0 0 0,0 1 0,0 0 0,0-1 0,0 1 0,1 0 0,-1 0 0,0 0 0,1 0 0,-1 1 0,1-1 0,-1 1 0,4-1 0,2-1-6,1 0 4,1-1 0,-1 1 0,1 1 0,-1 0 0,1 0 0,-1 1 0,1 0 0,0 1 0,-1 0 0,1 0 0,-1 1 0,1 1 0,-1-1 0,10 5 0,6 4-385,0-2 0,1 0 0,0-2-1,0-1 1,47 4 0,41 2-2732</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55.871"/>
    </inkml:context>
    <inkml:brush xml:id="br0">
      <inkml:brushProperty name="width" value="0.1" units="cm"/>
      <inkml:brushProperty name="height" value="0.1" units="cm"/>
      <inkml:brushProperty name="color" value="#6DDA00"/>
    </inkml:brush>
  </inkml:definitions>
  <inkml:trace contextRef="#ctx0" brushRef="#br0">0 1 2925,'9'0'13577,"7"0"-10831,17 3-2334,13 6-412,21-3 0,118 6-2888</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8:56.623"/>
    </inkml:context>
    <inkml:brush xml:id="br0">
      <inkml:brushProperty name="width" value="0.1" units="cm"/>
      <inkml:brushProperty name="height" value="0.1" units="cm"/>
      <inkml:brushProperty name="color" value="#6DDA00"/>
    </inkml:brush>
  </inkml:definitions>
  <inkml:trace contextRef="#ctx0" brushRef="#br0">1 1 3921,'9'0'1741,"0"-1"554,0 1 0,0 1 0,12 2 0,-17-2-1924,-1 0-1,1 0 1,-1 0 0,0 1-1,0-1 1,0 1-1,0 0 1,0 0 0,0 0-1,0 0 1,-1 1 0,4 2-1,-2 0-370,0 0 0,-1 0 0,1 0 0,-1 0 0,0 1 0,-1-1 0,1 1 0,-1 0 0,0 0 0,0 0 0,-1 0 0,0 0 0,0 0 0,0 0 0,-1 0 0,0 0 0,0 1 0,-2 7 0,-2 8 0,-1 0 0,-1 0 0,-14 35 0,7-23 0,12-31 0,0 0 0,0 0 0,0 0 0,0 0 0,1 0 0,-1 1 0,1-1 0,0 0 0,0 0 0,0 0 0,1 0 0,-1 1 0,1-1 0,-1 0 0,1 0 0,0 0 0,2 3 0,-2-4 0,0-1 0,0 1 0,1 0 0,-1-1 0,1 0 0,-1 1 0,1-1 0,-1 0 0,1 1 0,0-1 0,-1 0 0,1 0 0,0-1 0,0 1 0,0 0 0,0-1 0,0 1 0,0-1 0,0 1 0,0-1 0,0 0 0,0 0 0,0 0 0,0 0 0,0 0 0,4-1 0,27-4-1736,0-1 0,64-20 0,-84 21 1288,0 0 1,0-1 0,-1 0 0,0-1 0,-1 0 0,1-1-1,-1 0 1,-1-1 0,0 0 0,11-14 0,-17 19 493,-1 0 1,-1-1-1,1 1 1,-1-1-1,0 0 1,0 0-1,0 0 1,-1 0-1,1 0 1,-1 0-1,0-1 1,-1 1-1,0 0 0,1-1 1,-2 1-1,1 0 1,0 0-1,-1-1 1,0 1-1,-1 0 1,-1-6-1,-1 1 204,1 1-1,-1 0 0,-1 0 1,0 0-1,0 1 1,0-1-1,-1 1 0,-1 1 1,1-1-1,-11-8 0,10 9-649</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1.059"/>
    </inkml:context>
    <inkml:brush xml:id="br0">
      <inkml:brushProperty name="width" value="0.1" units="cm"/>
      <inkml:brushProperty name="height" value="0.1" units="cm"/>
      <inkml:brushProperty name="color" value="#6DDA00"/>
    </inkml:brush>
  </inkml:definitions>
  <inkml:trace contextRef="#ctx0" brushRef="#br0">383 0 4809,'-8'8'1279,"0"-1"1,1 2-1,-1-1 1,2 1-1,-10 16 1,8-13-638,-116 210-2772,119-212 2155,-51 110 266,-15 27 1237,68-142-756,0 0 0,-1-1 1,1 0-1,-1 0 0,-1 0 0,1 0 1,0 0-1,-7 3 0,-13 13-1031,80-57-242,30-32-2641</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1.505"/>
    </inkml:context>
    <inkml:brush xml:id="br0">
      <inkml:brushProperty name="width" value="0.1" units="cm"/>
      <inkml:brushProperty name="height" value="0.1" units="cm"/>
      <inkml:brushProperty name="color" value="#6DDA00"/>
    </inkml:brush>
  </inkml:definitions>
  <inkml:trace contextRef="#ctx0" brushRef="#br0">343 0 3313,'-7'5'14575,"7"5"-13398,-2 40-907,5 74 1,16 50-2887,-14-133 1383,12 79-3341,-3-44 4432,-12-66 243,0-1 0,1 0 0,0 1 0,0-1 0,9 15 0,-10-20 255,0-1-1,0-1 0,1 1 0,-1 0 1,1 0-1,0-1 0,-1 0 0,1 1 1,0-1-1,0 0 0,1 0 0,-1-1 1,0 1-1,0-1 0,1 1 0,-1-1 1,8 1-1,-10-2-247,1 1 1,-1-1-1,1 0 1,-1 0-1,1 0 1,-1 0-1,1 0 1,-1 0 0,1-1-1,-1 1 1,1 0-1,-1-1 1,1 1-1,1-2 1,-3 2-110,1 0 0,-1 0 1,0-1-1,0 1 0,1 0 0,-1 0 1,0-1-1,0 1 0,0 0 1,1 0-1,-1-1 0,0 1 1,0 0-1,0-1 0,0 1 1,0 0-1,1-1 0,-1 1 1,0-1-1,0 1 0,0 0 1,0-1-1,0 0 0,-1 0 2,1 0-1,0 0 1,-1 0 0,1 0-1,0 0 1,-1 0-1,0 0 1,1 0-1,-1 0 1,1 0 0,-2-1-1,-4-4-16,0 1-1,-1-1 1,1 1 0,-1 0-1,0 1 1,0 0-1,-1 0 1,1 0-1,-1 1 1,0 0 0,0 0-1,0 1 1,-9-1-1,-6-1-40,-1 1-1,0 1 1,-32 2-1,11 3-332,1 1 0,-47 12 0,55-11-1664,27-4 887,0 1 0,-16 3 0,47-5-2086</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1.952"/>
    </inkml:context>
    <inkml:brush xml:id="br0">
      <inkml:brushProperty name="width" value="0.1" units="cm"/>
      <inkml:brushProperty name="height" value="0.1" units="cm"/>
      <inkml:brushProperty name="color" value="#6DDA00"/>
    </inkml:brush>
  </inkml:definitions>
  <inkml:trace contextRef="#ctx0" brushRef="#br0">45 1 4349,'-8'11'9834,"8"-9"-9288,-4 17 2516,-23 268-1252,26-279-1751,0 12-59,-1 10 0,0 0 0,3 0 0,3 34 0,-3-62 0,-1 0 0,0 0 0,1 0 0,-1 0 0,1-1 0,0 1 0,0 0 0,0 0 0,0 0 0,0-1 0,0 1 0,0 0 0,0-1 0,1 1 0,-1-1 0,0 1 0,1-1 0,0 0 0,-1 0 0,3 2 0,-1-2 0,0 0 0,0 0 0,0 0 0,1 0 0,-1-1 0,0 1 0,0-1 0,1 0 0,-1 1 0,0-2 0,5 1 0,6-3 0,0 0 0,-1 0 0,1-1 0,18-9 0,0 0 0,-6 3 0,0-1 0,-1-1 0,37-25 0,-22 4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2.257"/>
    </inkml:context>
    <inkml:brush xml:id="br0">
      <inkml:brushProperty name="width" value="0.1" units="cm"/>
      <inkml:brushProperty name="height" value="0.1" units="cm"/>
      <inkml:brushProperty name="color" value="#6DDA00"/>
    </inkml:brush>
  </inkml:definitions>
  <inkml:trace contextRef="#ctx0" brushRef="#br0">0 3 4517,'12'0'1862,"6"0"567,13-3 261,21 3 97,5 0 1117,7 0-2433,3 0-1471,-9 6 0,39 3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3.005"/>
    </inkml:context>
    <inkml:brush xml:id="br0">
      <inkml:brushProperty name="width" value="0.1" units="cm"/>
      <inkml:brushProperty name="height" value="0.1" units="cm"/>
      <inkml:brushProperty name="color" value="#6DDA00"/>
    </inkml:brush>
  </inkml:definitions>
  <inkml:trace contextRef="#ctx0" brushRef="#br0">195 169 4461,'-4'-3'1555,"-1"1"1,1-1-1,0 0 1,0 0-1,0-1 0,0 1 1,-3-6-1,3 5-1163,1-1-1,0 0 0,0 1 0,0-1 1,0 0-1,-2-10 0,4 12-724,0 0 1,0 0-1,0-1 0,0 1 1,1-1-1,0 1 0,-1 0 1,1-1-1,1 1 0,-1-1 0,0 1 1,1 0-1,0-1 0,-1 1 1,1 0-1,1 0 0,-1-1 1,0 1-1,1 0 0,0 0 1,-1 0-1,1 1 0,0-1 0,1 0 1,-1 1-1,3-3 0,-3 3 292,0 1 0,0 0 0,-1 0 0,1 1 0,0-1 0,0 0 0,0 1 0,0-1 0,0 1 0,0-1 0,0 1 0,0 0 0,0 0 0,0 0 0,0 0 0,0 0 0,0 1 0,0-1 0,0 1 0,3 0 0,5 3-169,-1-1-1,17 9 0,-19-8 153,-3-2 29,-1 0-1,1 0 1,-1 0 0,0 0 0,0 1 0,0-1 0,0 1 0,0 0 0,0 0 0,-1 0-1,1 0 1,-1 0 0,0 1 0,0-1 0,0 1 0,0-1 0,-1 1 0,0 0 0,1-1 0,-1 1-1,-1 0 1,1 0 0,0 0 0,-1 0 0,0 8 0,-2 4 49,0-1-1,-1 1 1,-1 0 0,0-1-1,-7 16 1,5-14 29,1-1 28,0-1 0,-2 1-1,-12 20 1,16-31-41,0 0 0,-1 0 0,1-1 0,-1 1 0,0-1 0,-1 0 0,1 0 0,-1-1 1,0 1-1,0-1 0,0 0 0,0 0 0,-6 2 0,1-1 34,-1-1 1,1 0-1,0-1 1,-1 0-1,1 0 1,-1-1-1,0-1 1,1 1-1,-1-2 1,1 0-1,-22-4 1,31 5-113,-1 0 1,1-1 0,0 1-1,0-1 1,-1 0 0,1 1-1,0-1 1,0 0-1,0 1 1,0-1 0,0 0-1,0 0 1,0 0 0,0 0-1,0 0 1,0 0-1,0 0 1,0-1 0,1 1-1,-1 0 1,1 0 0,-1-1-1,1 1 1,-1 0-1,1-1 1,0 1 0,-1 0-1,1-1 1,0 1 0,0 0-1,0-1 1,0 1-1,0-1 1,1 1 0,-1 0-1,0-1 1,1 1 0,-1 0-1,0 0 1,1-1 0,0 1-1,0-2 1,1 1 341,-1-1 0,1 1 0,0 0 0,0 0 0,0 0 0,0 0 0,0 0 0,0 0 0,0 1 0,1-1 0,-1 1 0,1 0 0,-1-1 0,1 1 0,0 0 0,-1 0 0,1 1 0,0-1 0,-1 1 0,1-1 0,0 1 0,0 0 0,0 0 0,-1 0 0,1 0 0,0 0 0,0 1 0,0 0 0,2 0 1,9 4 299,0-1 0,-1 2 1,0 0-1,19 12 1,-18-10-1446,12 5 696,0-2-1,35 11 1,-46-17-731,24 2 0,58 7-2758</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4.055"/>
    </inkml:context>
    <inkml:brush xml:id="br0">
      <inkml:brushProperty name="width" value="0.1" units="cm"/>
      <inkml:brushProperty name="height" value="0.1" units="cm"/>
      <inkml:brushProperty name="color" value="#6DDA00"/>
    </inkml:brush>
  </inkml:definitions>
  <inkml:trace contextRef="#ctx0" brushRef="#br0">1 13 4081,'15'-9'10007,"-3"9"-6261,3-3-1920,9 6-1826,7 0 0,11-3 0,7 3 0,6-3 0,-3 0-343,-7 0-1289,-2 3-211,-7 3-1363,-2 0 1196,2-3 1202,1 3 46,39 3-362</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4.365"/>
    </inkml:context>
    <inkml:brush xml:id="br0">
      <inkml:brushProperty name="width" value="0.1" units="cm"/>
      <inkml:brushProperty name="height" value="0.1" units="cm"/>
      <inkml:brushProperty name="color" value="#6DDA00"/>
    </inkml:brush>
  </inkml:definitions>
  <inkml:trace contextRef="#ctx0" brushRef="#br0">0 37 1480,'6'0'6865,"4"0"-3736,8 0 426,12 0-462,10 3-1555,2-3-1538,10 0 0,3 0 0,6-3 0,-1 0 0,7-7-889,6 4-228,-3 3-1170,-3 0-1199,-9 0-165,-9 0 1514,30-3 37</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5.054"/>
    </inkml:context>
    <inkml:brush xml:id="br0">
      <inkml:brushProperty name="width" value="0.1" units="cm"/>
      <inkml:brushProperty name="height" value="0.1" units="cm"/>
      <inkml:brushProperty name="color" value="#6DDA00"/>
    </inkml:brush>
  </inkml:definitions>
  <inkml:trace contextRef="#ctx0" brushRef="#br0">46 144 4209,'-4'6'1440,"1"0"1,0 1-1,0 0 1,-2 11-1,2-10-584,-4 15 2330,-4 28-1,8-29-2929,1 0-1,0 1 1,3 24-1,-1-41-255,1 0 0,-1 0 0,1 0 0,1-1 0,-1 1 0,1 0 0,0-1 0,3 7 0,2-35-28,11-83 58,8-60-825,-19 55-2985,-6 103 3086,-1 6 747,0 0-1,0 0 1,0 0-1,0 0 1,0 0 0,0 0-1,0 0 1,0 0 0,-7-7 3270,7 9-3268,0 7 1774,1 0-2237,-1 1 414,1-1 0,1 0-1,-1 0 1,1 0 0,1 0 0,-1 0-1,1 0 1,0-1 0,1 1 0,0-1-1,0 0 1,0 0 0,1 0 0,-1 0-1,1-1 1,1 0 0,6 5 0,3 3-384,2-2 0,0 0 0,0-1-1,1 0 1,27 10 0,-40-19 687,1 1-1,-1-1 1,1 0-1,0 0 0,-1-1 1,9 1-1,-48 21-308,-59 36-246,19-21-3040,-3-5-1146</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6.423"/>
    </inkml:context>
    <inkml:brush xml:id="br0">
      <inkml:brushProperty name="width" value="0.1" units="cm"/>
      <inkml:brushProperty name="height" value="0.1" units="cm"/>
      <inkml:brushProperty name="color" value="#6DDA00"/>
    </inkml:brush>
  </inkml:definitions>
  <inkml:trace contextRef="#ctx0" brushRef="#br0">326 89 5041,'-43'66'4486,"-71"128"-3634,-20 30 640,99-162 3891,42-68-3529,6-11-1675,-1-1 0,19-35 0,-6 8-374,95-171-5170,39-63-1253,-162 284 6789,0 1-1,1-1 1,0 1-1,0 0 1,0-1-1,1 1 1,-2 9 0,1 1-27,1 1 1,2 19 0,16 105 366,-16-134-428,7 38-197,26 85-1,-25-106 179,1 0 1,1 0-1,1-1 0,29 42 1,-38-61 7,0 0 1,1 0-1,-1 0 1,1-1-1,0 1 1,8 4-1,12 0 7917,-44-33-6778,13 19-1210,0 1 0,-1 0 0,0 0 1,0 1-1,0 0 0,0 0 0,-1 1 0,1 0 0,-1 1 0,-14-3 0,-1 2-255,0 0 0,-42 2-1,25 3-1229,1 2-1,0 1 0,-40 12 1,71-15 933,-34 11-1501,40-12 1962,1 0 1,-1 1 0,0-1 0,0 1-1,1 0 1,-1 0 0,1 0 0,-1 0 0,1 0-1,0 0 1,-3 4 0,4-1-671,8-2-471,36 1-2130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6.820"/>
    </inkml:context>
    <inkml:brush xml:id="br0">
      <inkml:brushProperty name="width" value="0.1" units="cm"/>
      <inkml:brushProperty name="height" value="0.1" units="cm"/>
      <inkml:brushProperty name="color" value="#6DDA00"/>
    </inkml:brush>
  </inkml:definitions>
  <inkml:trace contextRef="#ctx0" brushRef="#br0">37 1 5473,'-9'10'9150,"9"-9"-8769,-5 20 2134,4-17-1897,-7 48 256,-2 61 1,7 56-2876,3-148-152,6 41-1,4-22 1172,-7-32 1853,0 1 0,8 12 0,-7-13 169,-2-5-812,-1 0-1,1 0 0,0 0 1,0 0-1,0 0 1,0 0-1,1-1 0,-1 1 1,1-1-1,-1 0 1,1 1-1,0-1 0,0 0 1,5 2-1,-2-1-227,0-1 0,1 0 0,-1 0 0,1 0 0,0 0 0,0-1 0,0-1 0,0 1 0,9-1 0,-4-2 0,0 1 0,0-2 0,0 0 0,18-7 0,-23 8-122,-1-1 0,1 0 0,-1-1 0,9-5 0,54-45-2930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7.061"/>
    </inkml:context>
    <inkml:brush xml:id="br0">
      <inkml:brushProperty name="width" value="0.1" units="cm"/>
      <inkml:brushProperty name="height" value="0.1" units="cm"/>
      <inkml:brushProperty name="color" value="#6DDA00"/>
    </inkml:brush>
  </inkml:definitions>
  <inkml:trace contextRef="#ctx0" brushRef="#br0">1 28 6201,'21'-9'13459,"4"6"-13459,11 0 0,7-4 0,8 4 0,1 0 0,73 19-3064</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7.553"/>
    </inkml:context>
    <inkml:brush xml:id="br0">
      <inkml:brushProperty name="width" value="0.1" units="cm"/>
      <inkml:brushProperty name="height" value="0.1" units="cm"/>
      <inkml:brushProperty name="color" value="#6DDA00"/>
    </inkml:brush>
  </inkml:definitions>
  <inkml:trace contextRef="#ctx0" brushRef="#br0">36 29 4209,'3'-15'10575,"-1"13"-9965,0 1-1,0-1 1,0 1-1,0 0 1,1 0-1,-1 0 1,5-2-1,0 2-609,0 1 0,-1-1 0,1 1 0,0 0 0,0 1 0,0 0 0,-1 0 0,1 0 0,11 4 0,-15-3 0,1 0 0,0-1 0,-1 1 0,1 1 0,-1-1 0,1 1 0,-1-1 0,0 1 0,0 0 0,0 0 0,-1 0 0,1 0 0,-1 1 0,0-1 0,1 1 0,2 7 0,-3-7 0,-1 1 0,0 0 0,0 0 0,0-1 0,0 1 0,-1 0 0,0 0 0,0 0 0,0 0 0,0 0 0,-1 0 0,0 0 0,0-1 0,0 1 0,-1 0 0,1-1 0,-1 1 0,0-1 0,-1 1 0,-4 6 0,-5 6 0,0-1 0,-2 0 0,-24 22 0,19-20 0,-4 5 0,13-14 0,0 0 0,1 1 0,0 0 0,-12 18 0,21-27 0,0-1 0,-1 0 0,1 1 0,0-1 0,0 1 0,0-1 0,-1 0 0,1 1 0,0-1 0,0 1 0,0-1 0,0 1 0,0-1 0,0 0 0,0 1 0,0-1 0,0 1 0,0-1 0,0 1 0,0-1 0,0 1 0,0-1 0,0 0 0,1 1 0,-1-1 0,0 1 0,0-1 0,0 1 0,1-1 0,-1 0 0,0 1 0,0-1 0,1 0 0,-1 1 0,0-1 0,1 0 0,-1 0 0,0 1 0,1-1 0,-1 0 0,1 0 0,-1 1 0,0-1 0,1 0 0,-1 0 0,1 0 0,-1 0 0,1 0 0,-1 0 0,1 0 0,0 0 0,28 2 0,-24-2 0,101-6-343,-31-4-3005,-45 6 839,44-6-2295</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7.855"/>
    </inkml:context>
    <inkml:brush xml:id="br0">
      <inkml:brushProperty name="width" value="0.1" units="cm"/>
      <inkml:brushProperty name="height" value="0.1" units="cm"/>
      <inkml:brushProperty name="color" value="#6DDA00"/>
    </inkml:brush>
  </inkml:definitions>
  <inkml:trace contextRef="#ctx0" brushRef="#br0">0 34 3857,'9'-6'11139,"7"3"-7798,8-3-2018,0 3-1323,7 0 0,-10 0 0,0 3 0,-8 0 0,-4 0 0,0 0 0,-9-9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8.077"/>
    </inkml:context>
    <inkml:brush xml:id="br0">
      <inkml:brushProperty name="width" value="0.1" units="cm"/>
      <inkml:brushProperty name="height" value="0.1" units="cm"/>
      <inkml:brushProperty name="color" value="#6DDA00"/>
    </inkml:brush>
  </inkml:definitions>
  <inkml:trace contextRef="#ctx0" brushRef="#br0">0 34 5089,'9'-12'9798,"9"5"-6212,10 1-2399,11 0-1187,10 3 0,91 12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8.784"/>
    </inkml:context>
    <inkml:brush xml:id="br0">
      <inkml:brushProperty name="width" value="0.1" units="cm"/>
      <inkml:brushProperty name="height" value="0.1" units="cm"/>
      <inkml:brushProperty name="color" value="#6DDA00"/>
    </inkml:brush>
  </inkml:definitions>
  <inkml:trace contextRef="#ctx0" brushRef="#br0">72 1 3625,'-9'14'2134,"1"0"-1,1 0 1,0 1 0,1 0 0,-5 21 0,3-2-634,-5 45 0,11-47-3061,2 1-1,0 0 1,3 0 0,9 52-1,-11-84 1946,0 1 0,0 0-1,-1-1 1,1 1 0,0 0-1,0-1 1,0 0 0,1 1-1,-1-1 1,0 1 0,1-1-1,-1 0 1,0 0 0,1 0-1,-1 0 1,1 0 0,0 0-1,2 1 1,34 11 365,-18-9-1107,0-1-1,0 0 1,0-2-1,31-1 1,-20-1-378,233 1-8562,-184 0 6709</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09.252"/>
    </inkml:context>
    <inkml:brush xml:id="br0">
      <inkml:brushProperty name="width" value="0.1" units="cm"/>
      <inkml:brushProperty name="height" value="0.1" units="cm"/>
      <inkml:brushProperty name="color" value="#6DDA00"/>
    </inkml:brush>
  </inkml:definitions>
  <inkml:trace contextRef="#ctx0" brushRef="#br0">1 3 5137,'15'-3'9567,"0"3"-6201,16 3-1776,14-3-1590,16 3 0,24 3 0,16-3-685,23 3-392,16-3-1054,97 6-718,25-2 1453,-180-4 1348,-9-3-692,73 3-1204,128 0-1369</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13.494"/>
    </inkml:context>
    <inkml:brush xml:id="br0">
      <inkml:brushProperty name="width" value="0.1" units="cm"/>
      <inkml:brushProperty name="height" value="0.1" units="cm"/>
      <inkml:brushProperty name="color" value="#6DDA00"/>
    </inkml:brush>
  </inkml:definitions>
  <inkml:trace contextRef="#ctx0" brushRef="#br0">344 0 4157,'-2'1'428,"0"0"1,-1 0 0,1 0-1,-1 0 1,1 0-1,-1-1 1,1 1-1,-1-1 1,1 0-1,-1 0 1,0 0 0,-4 0-1,-9 0 1679,2 1-587,-1 1-1,1 0 1,0 1 0,-23 8-1,22-5-1501,1 0-1,-1 1 1,1 1-1,1 0 1,-1 1-1,1 0 1,1 1-1,0 0 0,0 1 1,1 1-1,0 0 1,-9 15-1,17-23-16,0 0 0,1 1 0,0-1-1,0 1 1,0-1 0,0 1 0,1 0 0,0 0-1,0 0 1,0 0 0,0 0 0,1 0 0,0 0-1,0 0 1,0 0 0,1 0 0,0-1 0,0 1-1,0 0 1,0 0 0,1 0 0,0-1 0,0 1-1,0-1 1,4 6 0,-2-4-16,0 0 0,1 0-1,0 0 1,0 0 0,0-1 0,1 0 0,-1 0-1,1-1 1,1 1 0,-1-1 0,0-1 0,1 1-1,0-1 1,0 0 0,0-1 0,9 3 0,13 0-2127,55 4 0,49-8-4026,-131-1 6067,141-5-3216</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13.907"/>
    </inkml:context>
    <inkml:brush xml:id="br0">
      <inkml:brushProperty name="width" value="0.1" units="cm"/>
      <inkml:brushProperty name="height" value="0.1" units="cm"/>
      <inkml:brushProperty name="color" value="#6DDA00"/>
    </inkml:brush>
  </inkml:definitions>
  <inkml:trace contextRef="#ctx0" brushRef="#br0">0 0 1168,'50'1'13462,"-1"0"-7724,-4 0-4722,59 3-4154,-42-2 4552,114 10-1414,-156-13 0,0-7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14.176"/>
    </inkml:context>
    <inkml:brush xml:id="br0">
      <inkml:brushProperty name="width" value="0.1" units="cm"/>
      <inkml:brushProperty name="height" value="0.1" units="cm"/>
      <inkml:brushProperty name="color" value="#6DDA00"/>
    </inkml:brush>
  </inkml:definitions>
  <inkml:trace contextRef="#ctx0" brushRef="#br0">43 1 4185,'-6'18'1862,"-6"3"1055,0 19 133,3 9 286,6-1 665,6-2-3692,3-7-309,0-5 0,0-7 0,3-2 0,-6-10 0,0 6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14.719"/>
    </inkml:context>
    <inkml:brush xml:id="br0">
      <inkml:brushProperty name="width" value="0.1" units="cm"/>
      <inkml:brushProperty name="height" value="0.1" units="cm"/>
      <inkml:brushProperty name="color" value="#6DDA00"/>
    </inkml:brush>
  </inkml:definitions>
  <inkml:trace contextRef="#ctx0" brushRef="#br0">26 0 576,'-1'18'10710,"-1"-1"-4717,0 4-2811,-3 10-3439,-4 25-287,8-40 544,-2 12 0,1 35 0,2-56 0,1 1 0,0 0 0,0-1 0,0 1 0,1-1 0,0 0 0,1 0 0,0 1 0,6 9 0,-7-14-3,0 0 0,1 0 1,0 0-1,-1-1 0,1 1 0,0-1 0,0 0 0,1 1 1,-1-2-1,0 1 0,1 0 0,-1-1 0,1 1 0,5 0 0,6 2-441,1-1-1,16 1 0,-22-3-126,-1-1-1,1 0 1,-1 0 0,1-1 0,-1 0-1,1-1 1,-1 0 0,0 0-1,0-1 1,0 0 0,11-6-1,-15 6 470,1 0-1,-1-1 1,0 1-1,0-1 1,0 0-1,0 0 1,-1-1-1,0 1 1,0-1-1,0 0 1,0 0-1,-1 0 1,0-1-1,0 1 0,0-1 1,-1 0-1,0 0 1,2-7-1,-2 0 65,0 1 0,-1-1 0,-1 0 0,0 0 0,-1 0 0,0 0 0,-1 1 0,-1-1 0,0 1 0,0-1 0,-9-18 0,-3 6-1248,-12-9-942</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16.639"/>
    </inkml:context>
    <inkml:brush xml:id="br0">
      <inkml:brushProperty name="width" value="0.1" units="cm"/>
      <inkml:brushProperty name="height" value="0.1" units="cm"/>
      <inkml:brushProperty name="color" value="#6DDA00"/>
    </inkml:brush>
  </inkml:definitions>
  <inkml:trace contextRef="#ctx0" brushRef="#br0">92 74 4857,'-7'-10'5395,"7"9"-4981,-1 0 1,1 0 0,0 0 0,0 0 0,0 0 0,0 0 0,0 0 0,0-1 0,0 0-69,1 0 0,0 1 0,-1-1-1,1 1 1,0-1 0,-1 1 0,1 0 0,0-1 0,0 1 0,0 0-1,0 0 1,2-2 0,0 0-228,1 0 0,-1 1-1,1-1 1,0 1 0,0 0 0,0 0 0,0 0 0,0 0-1,5 0 1,14-2-102,0 1 0,1 1-1,-1 1 1,0 1 0,27 3 0,-1 4-1025,64 16 0,-101-20 569,-1-1-629,0 1-1,0 1 1,17 7-1,-25-10 915,0 1 1,0 0-1,0 0 0,0 0 0,-1 0 0,1 0 0,-1 1 0,0-1 1,1 1-1,-1-1 0,0 1 0,-1 0 0,1 0 0,0 0 1,-1 0-1,2 5 0,0 1 161,-1 1 0,-1-1 0,0 0 1,0 1-1,-1-1 0,0 1 0,-1-1 0,-1 12 1,-4 9 2,-11 35 0,-11 18 1,-60 128 0,-58 68-1,113-221-11,4 1 1,-26 70-1,50-113-19,1-1 1,1 1-1,0 0 0,1 0 1,1 0-1,0 0 0,1 1 1,1-1-1,0 0 0,5 18 1,-4-25-107,0 1 0,1-1 0,0 0 1,1 0-1,0 0 0,0 0 1,1-1-1,0 1 0,1-1 0,-1-1 1,2 1-1,-1-1 0,1 0 0,0 0 1,0-1-1,1 0 0,16 10 1,-4-6-227,-1-2 0,1 0 1,0-1-1,32 6 0,84 6 766,-128-18 317,28 4 4946,-51-2-191,5-2-5399,0 1 0,-1 0 1,1 0-1,0 1 0,1 1 0,-1 0 0,0 0 1,1 1-1,-14 9 0,10-4 27,1 0 0,0 0 0,1 1 0,0 1 0,-16 21 0,6-1-927,1 1 0,2 0-1,2 2 1,-18 51-1,23-49-240,2 0 0,2 1-1,-4 63 1,2-18 361,3-26 689,3 1-1,2 0 0,3 0 1,18 112-1,72 221-20,-91-387 26,120 361 316,-120-360-304,28 85 317,-29-90-297,1 1 1,-1 0-1,0 0 1,1 0-1,-1 0 1,0 0 0,0 0-1,0 0 1,0 0-1,0 0 1,0 0-1,0 0 1,0 0 0,0 0-1,0-1 1,0 1-1,-1 0 1,1 0-1,0 0 1,-1 0-1,1 0 1,-1 0 0,1 0-1,-1-1 1,1 1-1,-1 0 1,0 0-1,-1 0 7,0 0 0,0-1 0,0 0 0,0 1 0,0-1 0,0 0-1,0 0 1,0 0 0,0 0 0,0-1 0,0 1 0,-2-1 0,-135-30 233,28 6-268,-42-5-4211,110 20-846</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40.911"/>
    </inkml:context>
    <inkml:brush xml:id="br0">
      <inkml:brushProperty name="width" value="0.1" units="cm"/>
      <inkml:brushProperty name="height" value="0.1" units="cm"/>
      <inkml:brushProperty name="color" value="#6DDA00"/>
    </inkml:brush>
  </inkml:definitions>
  <inkml:trace contextRef="#ctx0" brushRef="#br0">285 165 5873,'-56'76'1976,"22"-29"-1172,-133 187 930,158-221-1662,6-9 105,-1 1 0,1-1 0,-5 17 8319,22-39-8459,-4 6 100,48-75-381,-27 39-120,39-66 328,-16 24-1793,-26 46 227,1 1-1529,26-55 1,-47 83 7956,-14 35 349,3-2-5483,-2 33-57,3 0 0,2 0 0,2 0 0,15 93 0,-13-124-559,1 0 0,1 0-1,1-1 1,11 23 0,-12-29 660,1-1 0,1 0 0,0-1 0,0 0 0,1 0 0,0 0 0,14 10 0,-23-20 254,1-1 0,0 1 0,-1-1 0,1 0 0,0 1 0,0-1 1,-1 1-1,1-1 0,0 0 0,0 0 0,0 1 0,-1-1 0,1 0 0,0 0 0,0 0 0,0 0 0,1 0 0,-1 0 236,0 0-1,0-1 1,0 1-1,0-1 0,0 1 1,0-1-1,0 1 1,0-1-1,0 1 0,7-15 6266,-9 14-6292,-9-11 753,6 9-1055,0 1 0,-1-1 0,1 1-1,-9-3 1,-17-2-55,0 2-1,-1 0 1,0 2-1,-31 2 0,-29-1 196,57 3-1453,0 0 0,-35 8 0,41-1-3652,41-5-422</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41.392"/>
    </inkml:context>
    <inkml:brush xml:id="br0">
      <inkml:brushProperty name="width" value="0.1" units="cm"/>
      <inkml:brushProperty name="height" value="0.1" units="cm"/>
      <inkml:brushProperty name="color" value="#6DDA00"/>
    </inkml:brush>
  </inkml:definitions>
  <inkml:trace contextRef="#ctx0" brushRef="#br0">87 0 4445,'-16'8'14543,"8"14"-14331,0 1 0,-6 42 0,5-24-224,-18 111-3528,24-123 2508,2 0-1,1 0 1,4 38 0,-4-62 1223,1 0 0,0 0 1,1 0-1,-1 0 1,1 0-1,0 0 1,0 0-1,0 0 1,1-1-1,3 6 1,-3-7 156,-1 0 0,1 0 0,0-1 0,0 1 0,0-1 0,0 0 0,0 1 0,0-2 0,1 1 0,-1 0 0,1-1 0,-1 1 0,1-1 0,-1 0 0,5 0 0,13 3-525,0-2 0,0-1 1,0-1-1,0 0 0,37-7 1,-21 0-1101,-1-1 0,48-18 0,-77 23 363,0 1-1,13-8 1,11-15-3287</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41.741"/>
    </inkml:context>
    <inkml:brush xml:id="br0">
      <inkml:brushProperty name="width" value="0.1" units="cm"/>
      <inkml:brushProperty name="height" value="0.1" units="cm"/>
      <inkml:brushProperty name="color" value="#6DDA00"/>
    </inkml:brush>
  </inkml:definitions>
  <inkml:trace contextRef="#ctx0" brushRef="#br0">1 13 5557,'18'-6'14103,"-9"0"-14103,12 6 0,19 6 0,9 0 0,8 0 0,7 0 0,-3 3-3418,64 12-3001</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42.137"/>
    </inkml:context>
    <inkml:brush xml:id="br0">
      <inkml:brushProperty name="width" value="0.1" units="cm"/>
      <inkml:brushProperty name="height" value="0.1" units="cm"/>
      <inkml:brushProperty name="color" value="#6DDA00"/>
    </inkml:brush>
  </inkml:definitions>
  <inkml:trace contextRef="#ctx0" brushRef="#br0">0 30 4929,'6'-6'3382,"1"3"-2794,8-3 4300,3-3-1434,3 6-1035,4 3-2419,2-3 0,3 3 0,1 0 0,-4 3 0,1 0 0,-1-3 0,-3 6 0,4-6 0,20-6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42.422"/>
    </inkml:context>
    <inkml:brush xml:id="br0">
      <inkml:brushProperty name="width" value="0.1" units="cm"/>
      <inkml:brushProperty name="height" value="0.1" units="cm"/>
      <inkml:brushProperty name="color" value="#6DDA00"/>
    </inkml:brush>
  </inkml:definitions>
  <inkml:trace contextRef="#ctx0" brushRef="#br0">0 28 6189,'9'-3'6298,"10"3"-3329,5-3 82,12 0-1898,10-3-1153,12 3 0,3-3-1308,97 3-3394</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43.299"/>
    </inkml:context>
    <inkml:brush xml:id="br0">
      <inkml:brushProperty name="width" value="0.1" units="cm"/>
      <inkml:brushProperty name="height" value="0.1" units="cm"/>
      <inkml:brushProperty name="color" value="#6DDA00"/>
    </inkml:brush>
  </inkml:definitions>
  <inkml:trace contextRef="#ctx0" brushRef="#br0">233 137 4369,'-43'50'5042,"6"-2"-2221,-16 34-3498,-26 36-21,58-94 9501,22-25-8803,-1-1 0,0 1 0,1 0 0,-1 0 0,1 0 0,0-1 0,-1 1 0,1 0 0,0 0 0,0 0 0,-1 0 0,2-1 0,3-4 0,51-91-981,-13 18-1326,35-56-2961,-2 9 10453,-76 140-2714,0-8-1995,4 36-506,2 0 0,2 0 0,24 77-1,-26-103-209,0 1 0,2-1-1,0 0 1,1-1 0,1 0-1,0 0 1,1-1 0,0-1-1,1 0 1,17 15 0,-24-25 462,-1 0 0,1 0 0,0 0 0,0-1 0,0 1-1,0-1 1,0-1 0,1 1 0,-1-1 0,0 0 0,1 0 0,-1 0 0,7-1 0,-19 0-206,0-2 0,1 1 0,-1-1-1,0 0 1,-8-4 0,-29-8-148,9 8-251,0 2 1,-1 1 0,-39 2-1,-46 11-6030,115-10 5941,0 1 1,0 0-1,0 1 0,0-1 1,1 1-1,-1 0 0,0 1 1,-5 3-1,11-6 444,0 0 1,0 0-1,0 0 0,0 0 0,0 0 0,0 0 1,1 1-585,-1-1 584,0 1 0,0-1 1,0 0-1,0 0 0,0 0 0,0 0 0,0 0 1,0 0-1,0 0 0,0 0 0,0 0 0,0 0 1,-1 1-168,23-1-2586</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43.729"/>
    </inkml:context>
    <inkml:brush xml:id="br0">
      <inkml:brushProperty name="width" value="0.1" units="cm"/>
      <inkml:brushProperty name="height" value="0.1" units="cm"/>
      <inkml:brushProperty name="color" value="#6DDA00"/>
    </inkml:brush>
  </inkml:definitions>
  <inkml:trace contextRef="#ctx0" brushRef="#br0">64 1 4097,'-1'15'13362,"-1"-6"-10748,-1 3-2808,-3 12-25,-30 161 219,31-167 0,2 0 0,0 1 0,1 0 0,0-1 0,2 1 0,0 0 0,5 29 0,-4-44 0,0 0 0,1-1 0,-1 1 0,1 0 0,0 0 0,0-1 0,0 1 0,1-1 0,-1 0 0,1 0 0,5 5 0,-3-3 0,0-1 0,0 0 0,1 0 0,-1-1 0,1 1 0,10 3 0,-6-4-202,-1 0 0,1 0 0,-1-1 0,1-1-1,19 1 1,-3-2-1017,28-5-1,-48 5 992,0-1 0,-1 0 0,1-1 0,-1 1-1,10-5 1,4-4-1009,20-14-1</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44.001"/>
    </inkml:context>
    <inkml:brush xml:id="br0">
      <inkml:brushProperty name="width" value="0.1" units="cm"/>
      <inkml:brushProperty name="height" value="0.1" units="cm"/>
      <inkml:brushProperty name="color" value="#6DDA00"/>
    </inkml:brush>
  </inkml:definitions>
  <inkml:trace contextRef="#ctx0" brushRef="#br0">1 22 5889,'3'0'2156,"0"0"-1300,12-3 4102,6 0-1924,19 0-465,8-1-2371,16-2-198,-3 6 0,64-3-3024</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44.350"/>
    </inkml:context>
    <inkml:brush xml:id="br0">
      <inkml:brushProperty name="width" value="0.1" units="cm"/>
      <inkml:brushProperty name="height" value="0.1" units="cm"/>
      <inkml:brushProperty name="color" value="#6DDA00"/>
    </inkml:brush>
  </inkml:definitions>
  <inkml:trace contextRef="#ctx0" brushRef="#br0">21 0 4801,'-3'0'14859,"0"12"-14859,0 13 0,0 5 0,-3 10 0,3 2 0,3-5 0,0-7 0,0-3 0,0-2 0,0-7 0,3 9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44.968"/>
    </inkml:context>
    <inkml:brush xml:id="br0">
      <inkml:brushProperty name="width" value="0.1" units="cm"/>
      <inkml:brushProperty name="height" value="0.1" units="cm"/>
      <inkml:brushProperty name="color" value="#6DDA00"/>
    </inkml:brush>
  </inkml:definitions>
  <inkml:trace contextRef="#ctx0" brushRef="#br0">1 34 4769,'15'0'1457,"3"0"1247,22 0 465,6-3 241,2 3-505,1-9-1659,0 6-1246,-4 0-661,-5 0-569,-10 0-1061,4 0-633,-7 3 3805,-3-3-272,-3 0 789,-5 3 324,17 0-92</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45.277"/>
    </inkml:context>
    <inkml:brush xml:id="br0">
      <inkml:brushProperty name="width" value="0.1" units="cm"/>
      <inkml:brushProperty name="height" value="0.1" units="cm"/>
      <inkml:brushProperty name="color" value="#6DDA00"/>
    </inkml:brush>
  </inkml:definitions>
  <inkml:trace contextRef="#ctx0" brushRef="#br0">77 0 5153,'-9'28'2510,"0"-4"446,-13 34 1255,10-6-3682,0 2-1358,6-8-984,3-6 398,0-10 1415,3-6-220,0-6 89,6 4-1404</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46.159"/>
    </inkml:context>
    <inkml:brush xml:id="br0">
      <inkml:brushProperty name="width" value="0.1" units="cm"/>
      <inkml:brushProperty name="height" value="0.1" units="cm"/>
      <inkml:brushProperty name="color" value="#6DDA00"/>
    </inkml:brush>
  </inkml:definitions>
  <inkml:trace contextRef="#ctx0" brushRef="#br0">138 404 4957,'-38'47'4953,"-48"71"4767,83-114-9699,-6 10-11,7-11-13,7-7 5,4-6-51,-1 0-1,13-19 1,-1 1-474,44-55-3006,79-109-2511,-114 149 5720,-1-3 0,31-69 0,-52 93 887,-5 15-152,-3 11 109,-2 9-551,2 0 1,0 0-1,0 18 1,1-8-237,5 159 1207,-1-145-1061,2 1 0,18 64 0,-21-93 161,1 1 1,-1-1-1,2 1 1,-1-1 0,1 0-1,1-1 1,0 1 0,11 11-1,-14-16 123,1-1 0,-1 0 0,1 0 0,0 0 0,0 0 0,1-1 0,-1 0 0,7 3 0,-7-4 358,0 0 1,0 0-1,0 0 0,0-1 0,0 1 0,0-1 0,0 0 0,1 0 0,-1-1 1,8-1-1,-12 2-482,1 0 0,-1 0 0,1 0 0,0 0 0,-1 0 0,1 0 0,-1-1 0,1 1 0,0 0 0,-1-1 0,1 1 0,-1 0 0,1-1 0,-1 1 0,1 0 0,-1-1 0,1 1 0,-1-1 0,0 1 0,1-1 0,-1 1 0,0-1 0,1 1 0,-1-1 0,0 0 0,0 1 0,1-1 1,-1 1-1,0-1 0,0 0 0,0 1 0,0-1 0,0 1 0,0-1 0,0 0 0,0 1 0,0-1 0,0 0 0,0 1 0,0-1 0,0 1 0,-1-1 0,1 1 0,-1-2 0,0-1-61,0 1-1,-1-1 1,1 0 0,-1 1-1,0-1 1,0 1 0,-4-5-1,0 2 19,-1 0 0,0 1 0,0 0 0,0 0 0,0 0 0,-1 1 0,1 0 0,-14-3 0,-2 0 0,-40-3 0,31 6-591,-53 2 1,73 1 239,0 1 1,0 1 0,0 0 0,0 1-1,0 0 1,1 1 0,-20 9 0,29-12 129,-1 1 1,1-1 0,-1 1 0,1-1-1,0 1 1,0 0 0,0 0 0,-4 4 0,2 1-1033,0 0 1,-6 15-1,9-20 993</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46.571"/>
    </inkml:context>
    <inkml:brush xml:id="br0">
      <inkml:brushProperty name="width" value="0.1" units="cm"/>
      <inkml:brushProperty name="height" value="0.1" units="cm"/>
      <inkml:brushProperty name="color" value="#6DDA00"/>
    </inkml:brush>
  </inkml:definitions>
  <inkml:trace contextRef="#ctx0" brushRef="#br0">98 0 5137,'-46'186'13887,"15"-62"-14647,11 3-5267,20-121 6399,-1 1-1,1-1 0,1 1 1,-1-1-1,1 1 0,0-1 1,1 0-1,3 10 1,-4-13-146,0 1 1,1-1 0,0 0-1,0 0 1,0 0 0,0-1-1,0 1 1,0 0 0,1-1 0,-1 1-1,1-1 1,0 0 0,0 0-1,0 0 1,0 0 0,0 0 0,3 1-1,4 0-226,0 0 0,0 0 0,0-1 0,0 0 0,1 0 0,-1-2 0,0 1 0,0-1 0,1 0 0,-1-1 0,0-1 0,1 1 0,-1-1 0,0-1 0,0 0 0,-1-1 0,14-6 0,22-14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46.830"/>
    </inkml:context>
    <inkml:brush xml:id="br0">
      <inkml:brushProperty name="width" value="0.1" units="cm"/>
      <inkml:brushProperty name="height" value="0.1" units="cm"/>
      <inkml:brushProperty name="color" value="#6DDA00"/>
    </inkml:brush>
  </inkml:definitions>
  <inkml:trace contextRef="#ctx0" brushRef="#br0">1 19 4549,'3'-9'10646,"3"9"-9789,9-3 2751,6 0-3608,16 0 0,9 3 0,-1 0 0,1 3 0,69 15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47.387"/>
    </inkml:context>
    <inkml:brush xml:id="br0">
      <inkml:brushProperty name="width" value="0.1" units="cm"/>
      <inkml:brushProperty name="height" value="0.1" units="cm"/>
      <inkml:brushProperty name="color" value="#6DDA00"/>
    </inkml:brush>
  </inkml:definitions>
  <inkml:trace contextRef="#ctx0" brushRef="#br0">11 62 3989,'3'-4'974,"1"1"1,-1-1-1,1 1 0,-1-1 1,1 1-1,0 0 0,0 1 1,0-1-1,7-3 0,1 1 953,-1 0 0,20-5 0,-23 8-1934,0 1 0,0-1 0,14 0 0,-20 2-319,0 0-1,1 0 1,-1 0-1,0 1 1,0-1-1,0 0 1,0 1-1,0-1 1,0 1-1,0 0 1,0 0-1,0-1 1,0 1-1,0 1 1,0-1-1,0 0 1,-1 0 0,1 1-1,2 2 1,-2-2-118,19 29-3222,-15-23 3403,-1 1-1,0 0 0,5 15 1,-9-21 287,1 1 0,-1 0 1,0 0-1,-1 0 1,1 0-1,-1 0 1,1 0-1,-1 0 0,0 0 1,-1 0-1,1-1 1,-1 1-1,1 0 1,-1 0-1,-1 0 1,1 0-1,0-1 0,-1 1 1,0 0-1,0-1 1,-3 5-1,-4 4 62,-1 1-1,-1-2 1,-21 19 0,-42 25 353,12-8-105,48-37-252,12-9-49,-1 1 0,0 0 0,0 0 0,1 1 0,0-1 0,-1 0 0,1 1 0,0 0 0,8 12 5885,-5-15-5591,0 0 0,1 0 0,26 7 1061,-26-6-1350,35 5 187,-1-1 0,44 0 0,2 1-834,-29 2-1943,16 11-2203</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52.532"/>
    </inkml:context>
    <inkml:brush xml:id="br0">
      <inkml:brushProperty name="width" value="0.1" units="cm"/>
      <inkml:brushProperty name="height" value="0.1" units="cm"/>
      <inkml:brushProperty name="color" value="#6DDA00"/>
    </inkml:brush>
  </inkml:definitions>
  <inkml:trace contextRef="#ctx0" brushRef="#br0">548 42 5713,'-10'3'1422,"1"0"1,-1 0-1,1 1 0,-1 0 0,1 1 1,-15 10-1,11-5-518,0 1 1,1 0-1,-16 20 0,-13 19-1381,-49 81 0,-23 64-4671,76-129 4315,-21 38 2177,68-122 4035,3-2-4793,98-146-878,-61 89-1369,58-123 0,-53 78-2238,-25 38 7571,-34 105-301,6 14-3018,0-19-236,14 110-3129,32 127 0,-40-222 2433,1 1 0,2-1-1,1-1 1,1 0 0,21 34 0,-32-60 728,-1-3-172,0 1 0,0-1-1,0 1 1,-4 9 4835,-24-23-4879,0 1 0,0 1 0,-1 1 0,0 1 0,0 2 0,-1 1 0,-31-2 0,32 6-666,0 1 1,-49 7-1,53-3-817,0 1 1,0 1-1,-31 12 1,49-15 1293,0-1 0,1 1 1,-1 0-1,1 0 1,-8 6-1,3 0-468,2 0-1,-11 14 1,19-23 711</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52.966"/>
    </inkml:context>
    <inkml:brush xml:id="br0">
      <inkml:brushProperty name="width" value="0.1" units="cm"/>
      <inkml:brushProperty name="height" value="0.1" units="cm"/>
      <inkml:brushProperty name="color" value="#6DDA00"/>
    </inkml:brush>
  </inkml:definitions>
  <inkml:trace contextRef="#ctx0" brushRef="#br0">120 0 4613,'-14'20'14501,"2"14"-14627,6-15 798,-16 51-1025,-22 115 0,24-9-4333,19-157 4410,1 0-1,0 0 0,1 0 1,1 0-1,1 0 1,9 30-1,-11-46 466,0 0-1,0-1 1,1 1-1,-1-1 1,1 0 0,-1 1-1,1-1 1,0 0-1,0 0 1,0 0 0,0 0-1,0 0 1,1-1 0,-1 1-1,0-1 1,1 1-1,-1-1 1,1 0 0,0 0-1,-1 0 1,1 0-1,0-1 1,0 1 0,-1-1-1,1 1 1,0-1 0,0 0-1,5 0 1,1-1 43,1 0 0,-1-1 1,0 0-1,0 0 0,0-1 1,0 0-1,11-5 0,10-7-331,0-1-1,-1-1 0,-1-1 1,38-32-1,-15 7-2392</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53.278"/>
    </inkml:context>
    <inkml:brush xml:id="br0">
      <inkml:brushProperty name="width" value="0.1" units="cm"/>
      <inkml:brushProperty name="height" value="0.1" units="cm"/>
      <inkml:brushProperty name="color" value="#6DDA00"/>
    </inkml:brush>
  </inkml:definitions>
  <inkml:trace contextRef="#ctx0" brushRef="#br0">0 46 4277,'22'-12'15329,"2"0"-15275,12 6-54,7 0 0,9 0 0,2 3 0,1 3 0,3 3 0,67 36-3388</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53.633"/>
    </inkml:context>
    <inkml:brush xml:id="br0">
      <inkml:brushProperty name="width" value="0.1" units="cm"/>
      <inkml:brushProperty name="height" value="0.1" units="cm"/>
      <inkml:brushProperty name="color" value="#6DDA00"/>
    </inkml:brush>
  </inkml:definitions>
  <inkml:trace contextRef="#ctx0" brushRef="#br0">1 71 4881,'12'-3'2420,"3"0"-331,9-7 1088,13 4 225,-1-3-685,-2 6-1743,-4 0-974,-2 0 0,-4 0 0,-6 0 0,-3 3 0,1-3 0,-4 0 0,0 0 0,3-12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53.855"/>
    </inkml:context>
    <inkml:brush xml:id="br0">
      <inkml:brushProperty name="width" value="0.1" units="cm"/>
      <inkml:brushProperty name="height" value="0.1" units="cm"/>
      <inkml:brushProperty name="color" value="#6DDA00"/>
    </inkml:brush>
  </inkml:definitions>
  <inkml:trace contextRef="#ctx0" brushRef="#br0">0 16 5753,'0'-3'5873,"0"-6"-2322,13 9-591,5-3-1437,9 6-1523,16 0 0,5 9 0,7 0 0,67 31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56.195"/>
    </inkml:context>
    <inkml:brush xml:id="br0">
      <inkml:brushProperty name="width" value="0.1" units="cm"/>
      <inkml:brushProperty name="height" value="0.1" units="cm"/>
      <inkml:brushProperty name="color" value="#6DDA00"/>
    </inkml:brush>
  </inkml:definitions>
  <inkml:trace contextRef="#ctx0" brushRef="#br0">96 46 4853,'-9'-45'11466,"3"68"-7932,-1 1-3727,-39 242-918,28-144-4330,15-102 4842,1-14 656,1 1 1,0-1-1,0 1 1,0 0 0,1-1-1,0 1 1,0 0-1,1-1 1,2 13 0,-3-18 76,1 0 0,-1 0 0,1 0 0,-1 0 0,1 0 0,0 0 1,-1-1-1,1 1 0,0 0 0,0 0 0,0-1 0,-1 1 0,1 0 1,0-1-1,0 1 0,0-1 0,0 1 0,0-1 0,1 1 0,23 3 2169,-18-4-1669,23 1-404,1-1 1,0-2-1,55-10 1,-14 2-349,117-3-1614,-64 20-3868,-119-6 5162,1-1-146,0 1 1,-1 0 0,1 0 0,-1 0 0,1 1-1,-1 0 1,1 0 0,-1 1 0,0 0 0,8 5-1,-3 1-1399,16 17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56.662"/>
    </inkml:context>
    <inkml:brush xml:id="br0">
      <inkml:brushProperty name="width" value="0.1" units="cm"/>
      <inkml:brushProperty name="height" value="0.1" units="cm"/>
      <inkml:brushProperty name="color" value="#6DDA00"/>
    </inkml:brush>
  </inkml:definitions>
  <inkml:trace contextRef="#ctx0" brushRef="#br0">1 1 4941,'69'4'8289,"0"7"-5046,12 1-2820,170 6-3049,-23-11 545,243-12 1504,-405 4 574,199-5 71,-167 10-96,-64-2-16,-25-2 29,157 15-732,-154-13 382,21 6 0,-30-7 254,-1 0 0,1 0 1,-1 0-1,0 0 0,1 0 1,-1 1-1,0-1 0,0 1 1,0 0-1,0-1 0,0 1 1,0 0-1,2 3 0,-4-4 58,0-1-1,1 1 0,-1-1 1,0 1-1,1 0 0,-1-1 1,0 1-1,0 0 0,0-1 1,0 1-1,1 0 0,-1-1 1,0 1-1,0 0 0,-1 0 1,1 1-61,0-1 0,-1 1 0,0-1 0,1 1 0,-1-1 0,0 0 0,1 0 1,-1 1-1,0-1 0,-2 2 0,-17 16-1906,-23 16 1</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57.284"/>
    </inkml:context>
    <inkml:brush xml:id="br0">
      <inkml:brushProperty name="width" value="0.1" units="cm"/>
      <inkml:brushProperty name="height" value="0.1" units="cm"/>
      <inkml:brushProperty name="color" value="#6DDA00"/>
    </inkml:brush>
  </inkml:definitions>
  <inkml:trace contextRef="#ctx0" brushRef="#br0">379 37 4577,'-13'-16'12086,"11"16"-11560,-24-10 2701,18 8-3983,-1-1 756,0 1 0,0 1 0,0 0 0,0 0 0,1 1 0,-1 0 0,0 0 0,-13 3 0,-70 17 0,82-17 0,1 0 0,0 1 0,0 0 0,0 0 0,1 1 0,-1 0 0,1 1 0,0 0 0,1 0 0,-1 0 0,1 1 0,-12 15 0,16-18 0,0 0 0,1 0 0,-1 1 0,1-1 0,0 1 0,0 0 0,0-1 0,1 1 0,-1 0 0,1 0 0,0 0 0,1 0 0,-1 0 0,1 0 0,0 0 0,0 0 0,1 0 0,-1 0 0,1 0 0,0 0 0,1 0 0,-1 0 0,1 0 0,0 0 0,0-1 0,4 7 0,-2-6-3,0 0-1,0 0 0,0 0 0,0-1 1,1 0-1,0 0 0,0 0 1,0 0-1,0-1 0,0 0 1,1 0-1,0 0 0,-1-1 1,1 0-1,0 0 0,12 2 1,7 0-924,-1-2 1,48 0 0,-57-2 113,160-4-9042,-85-4 6733</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57.536"/>
    </inkml:context>
    <inkml:brush xml:id="br0">
      <inkml:brushProperty name="width" value="0.1" units="cm"/>
      <inkml:brushProperty name="height" value="0.1" units="cm"/>
      <inkml:brushProperty name="color" value="#6DDA00"/>
    </inkml:brush>
  </inkml:definitions>
  <inkml:trace contextRef="#ctx0" brushRef="#br0">0 52 924,'12'-15'18736,"12"9"-18736,7 0 0,8-3 0,4 6 0,-3-6 0,2 9 0,46-3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58.002"/>
    </inkml:context>
    <inkml:brush xml:id="br0">
      <inkml:brushProperty name="width" value="0.1" units="cm"/>
      <inkml:brushProperty name="height" value="0.1" units="cm"/>
      <inkml:brushProperty name="color" value="#6DDA00"/>
    </inkml:brush>
  </inkml:definitions>
  <inkml:trace contextRef="#ctx0" brushRef="#br0">12 137 3597,'12'-8'6838,"-20"28"1603,4 2-7648,1-3-802,0-6 9,1-1 0,0 1 0,1 0 0,1 0 0,-1-1 0,2 1 0,0 0 0,1 0 0,0-1 0,1 1 0,0-1 0,1 1 0,0-1 0,10 20 0,-10-27 0,0 1 0,1-1 0,-1 0 0,1 0 0,0 0 0,0-1 0,0 0 0,0 0 0,1 0 0,0-1 0,0 1 0,0-1 0,0-1 0,0 1 0,1-1 0,-1 0 0,1-1 0,7 2 0,-5-2 0,-1 0 0,1 0 0,0-1 0,-1 0 0,1 0 0,-1-1 0,1 0 0,-1-1 0,1 0 0,-1 0 0,0 0 0,0-1 0,0-1 0,8-4 0,-11 5 3,-1-1 0,1 0-1,-1 0 1,0 0 0,0 0-1,-1-1 1,1 0 0,-1 0-1,0 0 1,0 0 0,0 0-1,-1 0 1,2-8 0,3-10-687,8-46 1,-10 41-652,3-18-2041,-6 28 2198,2-1 0,8-28 0,-9 39 734,0 1-1,0 0 0,1-1 0,0 2 0,1-1 1,-1 0-1,1 1 0,1 0 0,9-9 1,45-34-4051</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58.646"/>
    </inkml:context>
    <inkml:brush xml:id="br0">
      <inkml:brushProperty name="width" value="0.1" units="cm"/>
      <inkml:brushProperty name="height" value="0.1" units="cm"/>
      <inkml:brushProperty name="color" value="#6DDA00"/>
    </inkml:brush>
  </inkml:definitions>
  <inkml:trace contextRef="#ctx0" brushRef="#br0">1 1 3429,'9'0'14340,"10"5"-14025,0 0 0,-1-2 1,1 0-1,1 0 0,25-2 0,54-4-692,-72 0-338,-1 2 0,1 1 0,37 4 1,-32 2 2503,-8-2-1427,1 0 0,-1-2 0,30 0-1,6-7-361</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58.923"/>
    </inkml:context>
    <inkml:brush xml:id="br0">
      <inkml:brushProperty name="width" value="0.1" units="cm"/>
      <inkml:brushProperty name="height" value="0.1" units="cm"/>
      <inkml:brushProperty name="color" value="#6DDA00"/>
    </inkml:brush>
  </inkml:definitions>
  <inkml:trace contextRef="#ctx0" brushRef="#br0">98 0 2529,'-10'16'10433,"1"2"-6395,-9 12-1378,3 10-2660,-3 8 0,5-5 0,1-4 0,9-2 0,6-7-889,6-2-1273,1-1 1235,26 13-2269</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39:59.604"/>
    </inkml:context>
    <inkml:brush xml:id="br0">
      <inkml:brushProperty name="width" value="0.1" units="cm"/>
      <inkml:brushProperty name="height" value="0.1" units="cm"/>
      <inkml:brushProperty name="color" value="#6DDA00"/>
    </inkml:brush>
  </inkml:definitions>
  <inkml:trace contextRef="#ctx0" brushRef="#br0">34 1 4521,'-2'2'4633,"2"-2"-4380,0 1 1,-1 0-1,1-1 0,-1 1 0,1 0 0,0-1 0,0 1 0,-1 0 0,1-1 0,0 1 0,0 0 0,0 0 0,-9 143 7104,9-1-7177,-1 37-3746,0-166 2261,-1-1 1,-4 19-1,0-9 2203,4-13 641,2-9-1420,-1 0 0,1 0-1,0-1 1,0 1-1,-1 0 1,1 0-1,0-1 1,0 1-1,0 0 1,0 0-1,0-1 1,0 1-1,0 0 1,1 0-1,-1-1 1,0 1 0,0 0-1,0 0 1,1-1-1,-1 1 1,0 0-1,1-1 1,-1 1-1,1 0 1,-1-1-1,1 1 1,-1-1-1,1 1 1,-1-1-1,1 1 1,-1-1-1,1 1 1,0-1 0,-1 0-1,1 1 1,0-1-1,-1 0 1,2 1-1,3 0-121,-1-1 0,0 1 0,1-1 0,-1 0 0,8-1 0,2 1 120,33-3-250,0-2 0,57-13 0,16-2-2298,-60 11 551,-33 4 323,1 1 1,0 2 0,57 1 0,17 16-1316</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0:00.010"/>
    </inkml:context>
    <inkml:brush xml:id="br0">
      <inkml:brushProperty name="width" value="0.1" units="cm"/>
      <inkml:brushProperty name="height" value="0.1" units="cm"/>
      <inkml:brushProperty name="color" value="#6DDA00"/>
    </inkml:brush>
  </inkml:definitions>
  <inkml:trace contextRef="#ctx0" brushRef="#br0">0 71 4473,'25'-3'2354,"2"-6"392,34 3 450,21 0-2898,9-4-1453,15-5-307,7 6 1882,0 0-268,-16 6-88,-18 3-64,-12 0-580,-12 6-700,57 18-2017</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0:00.523"/>
    </inkml:context>
    <inkml:brush xml:id="br0">
      <inkml:brushProperty name="width" value="0.1" units="cm"/>
      <inkml:brushProperty name="height" value="0.1" units="cm"/>
      <inkml:brushProperty name="color" value="#6DDA00"/>
    </inkml:brush>
  </inkml:definitions>
  <inkml:trace contextRef="#ctx0" brushRef="#br0">270 7 2521,'-52'-6'9537,"50"6"-9330,-5 0 1508,-1 0 0,0 1 0,-10 1 0,-1 4-1180,5 1-1223,0 0 1,0 0-1,0 1 0,1 1 0,0 1 0,1 0 1,0 0-1,-12 14 0,21-19 590,0-1 0,0 0 0,0 1 0,1 0 0,0-1 0,0 1 0,0 0 0,1 0 0,0 0 0,0 0 0,0 0 0,0 1 0,1-1 0,0 0 0,0 0 0,0 0 0,2 7 0,-2-7 104,1-1-1,0 1 1,1 0 0,-1 0 0,1 0 0,-1-1 0,2 1 0,-1-1 0,0 0 0,1 1 0,0-1 0,0 0-1,0 0 1,0-1 0,1 1 0,-1-1 0,1 0 0,6 4 0,-2-2-45,1-1 0,1 0 0,-1-1 0,0 0 0,1-1 0,18 3 0,62 0-1128,-74-4 810,59 1-1612,59 1-578</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0:00.843"/>
    </inkml:context>
    <inkml:brush xml:id="br0">
      <inkml:brushProperty name="width" value="0.1" units="cm"/>
      <inkml:brushProperty name="height" value="0.1" units="cm"/>
      <inkml:brushProperty name="color" value="#6DDA00"/>
    </inkml:brush>
  </inkml:definitions>
  <inkml:trace contextRef="#ctx0" brushRef="#br0">0 46 5517,'13'-3'2222,"-1"-3"800,15 0-308,3 0 892,10 0-1027,0 0-2579,2 0 0,-2 0 0,-13 6 0,0 0 0,-8 0 0,5 6 0,-6-3 0,0 0-3049,34-6-500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0:01.129"/>
    </inkml:context>
    <inkml:brush xml:id="br0">
      <inkml:brushProperty name="width" value="0.1" units="cm"/>
      <inkml:brushProperty name="height" value="0.1" units="cm"/>
      <inkml:brushProperty name="color" value="#6DDA00"/>
    </inkml:brush>
  </inkml:definitions>
  <inkml:trace contextRef="#ctx0" brushRef="#br0">89 0 4269,'-6'12'3270,"-4"0"-1293,-2 19 1834,0 5 367,6 4-2023,0-4-2155,3 1 0,3-7 0,-3-2 0,3-10 0,0 0 0,-3-9-1044,0 0 2088,-22 13-1044</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0:01.585"/>
    </inkml:context>
    <inkml:brush xml:id="br0">
      <inkml:brushProperty name="width" value="0.1" units="cm"/>
      <inkml:brushProperty name="height" value="0.1" units="cm"/>
      <inkml:brushProperty name="color" value="#6DDA00"/>
    </inkml:brush>
  </inkml:definitions>
  <inkml:trace contextRef="#ctx0" brushRef="#br0">36 116 3857,'-10'22'8732,"3"1"-3583,-4 27-2294,7-21-3321,1 44-1,3-62 467,0-1 0,1 0 0,0 0 0,1 0 0,0 0 0,6 17 0,-7-25 0,0 0 0,0-1 0,1 1 0,-1 0 0,1-1 0,-1 1 0,1-1 0,-1 1 0,1-1 0,0 0 0,0 0 0,0 1 0,0-1 0,0-1 0,0 1 0,0 0 0,0 0 0,0-1 0,0 1 0,0-1 0,0 0 0,0 1 0,3-1 0,6 0 0,1 0 0,0-1 0,11-2 0,-13 2 0,1 0-364,0-1 1,-1-1-1,1 1 0,-1-2 1,0 1-1,1-2 0,-2 1 0,1-1 1,15-11-1,-18 11-17,0-1 0,-1 0 1,1 0-1,-1-1 0,0 1 0,-1-1 1,0-1-1,0 1 0,0-1 0,-1 0 1,0 0-1,4-12 0,-3 3 192,0-1 0,-1 1-1,2-33 1,-5 41 43,-1-1-1,0 0 1,0 0-1,-1 0 0,-1 0 1,0 1-1,0-1 1,-6-15-1,-9-5-1439,-13-10-1784</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0:02.235"/>
    </inkml:context>
    <inkml:brush xml:id="br0">
      <inkml:brushProperty name="width" value="0.1" units="cm"/>
      <inkml:brushProperty name="height" value="0.1" units="cm"/>
      <inkml:brushProperty name="color" value="#6DDA00"/>
    </inkml:brush>
  </inkml:definitions>
  <inkml:trace contextRef="#ctx0" brushRef="#br0">0 16 4789,'12'-4'10274,"7"1"-6957,-1 0-2037,3 0-1280,10 3 0,-4-3 0,9 3 0,-2 0 0,2 0 0,-2 3 0,-1-3 0,1 6 0,27 4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0:02.497"/>
    </inkml:context>
    <inkml:brush xml:id="br0">
      <inkml:brushProperty name="width" value="0.1" units="cm"/>
      <inkml:brushProperty name="height" value="0.1" units="cm"/>
      <inkml:brushProperty name="color" value="#6DDA00"/>
    </inkml:brush>
  </inkml:definitions>
  <inkml:trace contextRef="#ctx0" brushRef="#br0">0 13 5621,'6'-3'2943,"3"0"-428,16-3 691,8 6-641,13 0 245,8 6-2810,4 0 0,61 6-821</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04.130"/>
    </inkml:context>
    <inkml:brush xml:id="br0">
      <inkml:brushProperty name="width" value="0.1" units="cm"/>
      <inkml:brushProperty name="height" value="0.1" units="cm"/>
      <inkml:brushProperty name="color" value="#6DDA00"/>
    </inkml:brush>
  </inkml:definitions>
  <inkml:trace contextRef="#ctx0" brushRef="#br0">0 12 6701,'0'-12'12959,"3"12"-12959,3 0-48,-12 0 44,12 0-252,-3 0 564,-3 12-308</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04.720"/>
    </inkml:context>
    <inkml:brush xml:id="br0">
      <inkml:brushProperty name="width" value="0.1" units="cm"/>
      <inkml:brushProperty name="height" value="0.1" units="cm"/>
      <inkml:brushProperty name="color" value="#6DDA00"/>
    </inkml:brush>
  </inkml:definitions>
  <inkml:trace contextRef="#ctx0" brushRef="#br0">28 16 6593,'0'-6'10367,"3"3"-9594,-3 0-333,3 3 284,0-3 39,-6 6-763,0-3-648,0 0-376,-24 6 2696</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05.340"/>
    </inkml:context>
    <inkml:brush xml:id="br0">
      <inkml:brushProperty name="width" value="0.1" units="cm"/>
      <inkml:brushProperty name="height" value="0.1" units="cm"/>
      <inkml:brushProperty name="color" value="#6DDA00"/>
    </inkml:brush>
  </inkml:definitions>
  <inkml:trace contextRef="#ctx0" brushRef="#br0">61 31 6509,'7'-21'13151,"-7"18"-13151,3 3 0,-6 0 0,0 0 0,-1 3-148,1-3 296,-9 6-148,-33-22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05.991"/>
    </inkml:context>
    <inkml:brush xml:id="br0">
      <inkml:brushProperty name="width" value="0.1" units="cm"/>
      <inkml:brushProperty name="height" value="0.1" units="cm"/>
      <inkml:brushProperty name="color" value="#6DDA00"/>
    </inkml:brush>
  </inkml:definitions>
  <inkml:trace contextRef="#ctx0" brushRef="#br0">0 34 5809,'15'-3'1894,"-5"0"783,14-3 193,6-3 102,1 3 466,5 3-3438,1-1 0,-1 4 0,-2 0 0,-1 0 0,4 4 0,-4-1 0,0 3 0,13 18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06.436"/>
    </inkml:context>
    <inkml:brush xml:id="br0">
      <inkml:brushProperty name="width" value="0.1" units="cm"/>
      <inkml:brushProperty name="height" value="0.1" units="cm"/>
      <inkml:brushProperty name="color" value="#6DDA00"/>
    </inkml:brush>
  </inkml:definitions>
  <inkml:trace contextRef="#ctx0" brushRef="#br0">0 4 4725,'3'-3'3230,"-3"6"-2258,16-3 3736,5 0-758,21 6-1875,10-3-2075,9 3 0,3 0 0,-6-3-1117,-1 3-547,1-6-1074,55-6-3641</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12.787"/>
    </inkml:context>
    <inkml:brush xml:id="br0">
      <inkml:brushProperty name="width" value="0.1" units="cm"/>
      <inkml:brushProperty name="height" value="0.1" units="cm"/>
      <inkml:brushProperty name="color" value="#6DDA00"/>
    </inkml:brush>
  </inkml:definitions>
  <inkml:trace contextRef="#ctx0" brushRef="#br0">0 21 4369,'19'-2'7198,"-1"-3"-3339,-11 2-2946,0 2 0,0-1 0,8 0 0,344-4-331,207 40-9356,-503-29 8962,203 26-213,23 2-9,172-28 50,-123-6 27,-337 1-41,463-1 360,-308-8-1363,-148 9 805,-6 0-5,-6 1-598,-36 4 1583</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14.418"/>
    </inkml:context>
    <inkml:brush xml:id="br0">
      <inkml:brushProperty name="width" value="0.1" units="cm"/>
      <inkml:brushProperty name="height" value="0.1" units="cm"/>
      <inkml:brushProperty name="color" value="#6DDA00"/>
    </inkml:brush>
  </inkml:definitions>
  <inkml:trace contextRef="#ctx0" brushRef="#br0">342 279 4949,'-20'-19'8150,"-3"-4"-3148,1-1-3309,17 18-1712,1 0 0,-1 0 0,1-1 0,1 0 0,-1 0-1,-3-10 1,4 9 19,-1-4 0,0-1 0,-3-21 0,6 30 0,1 0 0,0 0 0,0 0 0,0 0 0,1-1 0,-1 1 0,1 0 0,0 0 0,0 0 0,0 0 0,1 0 0,2-6 0,-2 8 0,0 0 0,0 0 0,-1 0 0,1 0 0,0 0 0,1 1 0,-1-1 0,0 1 0,0 0 0,1-1 0,-1 1 0,0 0 0,1 0 0,-1 1 0,4-2 0,4 0 0,-1 0 0,18-1 0,-17 3 0,-1 1 0,0-1 0,1 2 0,-1-1 0,0 1 0,1 1 0,15 6 0,-9-2 0,0 1 0,-1 0 0,20 15 0,-29-19 0,-1 0 0,-1 1 0,1-1 0,-1 1 0,1 0 0,-1 0 0,-1 0 0,1 1 0,-1-1 0,0 1 0,0 0 0,-1 0 0,1 0 0,-1 0 0,-1 1 0,1-1 0,-1 0 0,0 1 0,-1-1 0,1 1 0,-1-1 0,-2 13 0,0-2 0,0 0 0,-2-1 0,0 1 0,-1-1 0,0 0 0,-1-1 0,-1 1 0,-1-1 0,0-1 0,-1 1 0,0-1 0,-13 14 0,9-14 0,0 0 0,-1 0 0,-1-1 0,0-1 0,-1-1 0,0 0 0,0-1 0,-1-1 0,-1 0 0,-22 7 0,26-11-502,-1-1 0,0-1 0,1 0 0,-1-1 0,0-1 0,-16 0 0,20-2-28,1 1 0,0-1 0,0-1 0,0 0 0,1 0 0,-1-1 1,0 0-1,1-1 0,-15-7 0,21 9 514,0 0 1,0 0-1,1 0 1,-1-1-1,1 1 1,-1-1-1,1 1 1,0-1-1,0 0 1,0 0-1,0 0 1,1 0-1,-1 0 1,1 0-1,-1-4 1,1 5 178,1 1-1,-1-1 1,1 0 0,0 1 0,0-1-1,0 0 1,0 1 0,0-1 0,0 0-1,1 1 1,-1-1 0,0 1 0,1-1-1,-1 0 1,1 1 0,0-1 0,-1 1-1,1-1 1,0 1 0,0 0 0,0-1 0,0 1-1,0 0 1,0 0 0,1-1 0,-1 1-1,0 0 1,0 0 0,1 1 0,-1-1-1,3-1 1,2-1 296,0 0 1,1 1-1,-1 0 0,0 1 1,1-1-1,-1 1 0,8 0 1,-3 0-411,0 1 0,0 1 0,19 3 1,1 3-2083,59 24 1,-81-28 1686,90 38-4573,-3 3 3713,-51-23 1772,-15-9-293,38 12 0,-54-21-432,1 0 0,25 1 0,-12-1-2236,-11-4 578,15-4-1974</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14.960"/>
    </inkml:context>
    <inkml:brush xml:id="br0">
      <inkml:brushProperty name="width" value="0.1" units="cm"/>
      <inkml:brushProperty name="height" value="0.1" units="cm"/>
      <inkml:brushProperty name="color" value="#6DDA00"/>
    </inkml:brush>
  </inkml:definitions>
  <inkml:trace contextRef="#ctx0" brushRef="#br0">46 1 4333,'-3'3'4844,"1"0"-3964,0-1-1,1 0 0,-1 0 1,1 1-1,0-1 1,-1 1-1,1-1 0,-1 5 1,-5 22 2009,5-20-3210,-6 42 321,2 0 0,1 95 0,8 46 0,-3-189 0,0 2-1,0-1 1,0 0-1,0 1 0,1-1 1,1 8-1,-1-12-2,0 1 1,0-1-1,0 1 0,0-1 0,0 1 1,0-1-1,0 1 0,0-1 0,0 0 0,0 0 1,0 0-1,0 1 0,0-1 0,0 0 1,0 0-1,0 0 0,0-1 0,0 1 0,0 0 1,1 0-1,5-1 47,166-6-1360,-96 3-2112,-57 3 2257,1 2 0,0 1 0,24 4 0,-43-5 1039,-1-1 57,0 0 0,0 0-1,1 0 1,-1 0-1,0 1 1,0-1-1,0 0 1,0 1-1,0-1 1,0 1-1,0 0 1,0-1-1,0 1 1,0-1-1,0 1 1,-1 0-1,1 0 1,0 0-1,0-1 1,-1 1-1,1 0 1,0 0-1,0 2 1,11 24-974</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15.712"/>
    </inkml:context>
    <inkml:brush xml:id="br0">
      <inkml:brushProperty name="width" value="0.1" units="cm"/>
      <inkml:brushProperty name="height" value="0.1" units="cm"/>
      <inkml:brushProperty name="color" value="#6DDA00"/>
    </inkml:brush>
  </inkml:definitions>
  <inkml:trace contextRef="#ctx0" brushRef="#br0">425 71 3521,'-17'-14'8782,"-1"2"-3450,-23-8-2286,22 14-4799,0 0 0,-30-4 1,42 9 1191,0 0 0,-1 1 1,0 0-1,1 0 0,-1 1 0,-10 2 1,9-1 533,-1 1 0,1 0-1,-1 1 1,1-1 0,0 2 0,0 0 0,-14 9 0,13-6 31,1 1 0,-1 0 1,1 1-1,1 0 0,0 0 0,0 1 0,1-1 1,1 2-1,-1-1 0,2 1 0,0 0 0,-7 23 1,10-27-3,1 0 0,-1 0 1,1 0-1,1 0 0,0 0 0,0 0 1,0-1-1,1 1 0,3 14 1,-2-16-2,0 0 0,1 0 1,-1-1-1,1 1 1,0-1-1,0 0 1,1 1-1,0-1 0,-1-1 1,2 1-1,-1-1 1,1 1-1,8 5 0,-5-4-6,1-1 0,0 0-1,1-1 1,-1 0-1,1 0 1,0-1 0,0-1-1,0 1 1,0-2 0,13 2-1,8-2-577,-1 0 1,37-6-1,-14-1-1642,26-3-1592</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17.236"/>
    </inkml:context>
    <inkml:brush xml:id="br0">
      <inkml:brushProperty name="width" value="0.1" units="cm"/>
      <inkml:brushProperty name="height" value="0.1" units="cm"/>
      <inkml:brushProperty name="color" value="#6DDA00"/>
    </inkml:brush>
  </inkml:definitions>
  <inkml:trace contextRef="#ctx0" brushRef="#br0">252 0 5473,'-7'1'1376,"-1"0"1,0 0-1,0 1 0,1 0 1,-1 0-1,1 0 0,-10 6 0,3-2-317,1 2 0,-22 15 0,25-16-1059,1 1 0,0 1 0,1 0 0,0 0 0,0 1 0,1 0 0,0 0 0,1 1 0,0-1 0,-8 22 0,8-14 0,1 0 0,0 0 0,1 0 0,1 0 0,1 1 0,0 25 0,2-36 1,0 0 0,1 0 0,0 0 0,1 0 0,-1 0 0,2 0 0,-1 0 0,1 0 1,0-1-1,1 1 0,-1-1 0,9 11 0,-9-14-9,0 0 1,0-1 0,1 1 0,-1-1-1,1 0 1,0 0 0,0 0 0,0 0-1,0-1 1,1 0 0,-1 0 0,1 0-1,-1 0 1,1-1 0,0 0-1,-1 0 1,1 0 0,0 0 0,0-1-1,0 0 1,0 0 0,7-1 0,15-3-1110,-1-1 0,-1-2-1,1 0 1,-1-2 0,-1-1 0,1 0 0,34-23 0,-54 30 962,2-1-297,1-1 0,0 0 0,-1-1 0,0 0 0,0 0 1,9-11-1,24-41-2403</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17.893"/>
    </inkml:context>
    <inkml:brush xml:id="br0">
      <inkml:brushProperty name="width" value="0.1" units="cm"/>
      <inkml:brushProperty name="height" value="0.1" units="cm"/>
      <inkml:brushProperty name="color" value="#6DDA00"/>
    </inkml:brush>
  </inkml:definitions>
  <inkml:trace contextRef="#ctx0" brushRef="#br0">4 28 4249,'-4'-24'15062,"15"21"-14713,12 2-349,44 2 0,-59 1 0,1-1 0,-1 1 0,12 3 0,-2 1 0,-13-4-10,0 0-1,0 0 1,0 0-1,0 1 0,-1 0 1,1 0-1,-1 1 1,0-1-1,0 1 1,0 0-1,0 0 0,-1 0 1,1 0-1,-1 1 1,0-1-1,-1 1 1,1 0-1,-1 0 1,0 0-1,0 0 0,0 0 1,1 9-1,-3-12 21,0 0 1,-1 0-1,1 0 0,-1 0 0,1 0 1,-1 0-1,0 0 0,1 0 0,-1 0 0,0 0 1,0 0-1,-1-1 0,1 1 0,0 0 0,0-1 1,-1 1-1,1-1 0,-1 1 0,0-1 0,1 0 1,-4 2-1,-6 4-37,0 0 0,-16 6 0,22-11-35,-34 15-1351,6-4-1431,2 3-3806,31-16 6652,0 0-1,0 0 1,-1 0 0,1 0-1,0 0 1,0 0 0,0 0-1,-1 0 1,1 1 0,0-1-1,0 0 1,0 0 0,-1 0-1,1 1 1,0-1 0,0 0-1,0 0 1,0 0 0,-1 1-1,1-1 1,0 0 0,0 0-1,0 1 1,0-1 0,0 0-1,0 0 1,0 1 0,0-1-1,0 0 1,0 0 0,0 1-1,0-1 1,0 0 0,0 0-1,0 1 1,9 6 257,20 0 100,-27-6-396,121 16 131,-77-13-1836,52 13 0,-30 2-1032</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18.241"/>
    </inkml:context>
    <inkml:brush xml:id="br0">
      <inkml:brushProperty name="width" value="0.1" units="cm"/>
      <inkml:brushProperty name="height" value="0.1" units="cm"/>
      <inkml:brushProperty name="color" value="#6DDA00"/>
    </inkml:brush>
  </inkml:definitions>
  <inkml:trace contextRef="#ctx0" brushRef="#br0">0 16 4529,'6'-3'5683,"13"3"-2464,8 0 347,6 0-903,10-3-2663,0 0 0,-1 3 0,-8-3 0,-1 3 0,-3-3 0,-2 3 0,14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18.831"/>
    </inkml:context>
    <inkml:brush xml:id="br0">
      <inkml:brushProperty name="width" value="0.1" units="cm"/>
      <inkml:brushProperty name="height" value="0.1" units="cm"/>
      <inkml:brushProperty name="color" value="#6DDA00"/>
    </inkml:brush>
  </inkml:definitions>
  <inkml:trace contextRef="#ctx0" brushRef="#br0">16 79 4349,'-5'24'11287,"4"-17"-9674,1-4-1619,-2 25 882,-5 75 710,7-82-1553,0-1 1,2 1-1,3 20 1,-3-32-72,0 0 0,1 0 0,0 0 0,1 0 1,-1 0-1,2-1 0,-1 0 0,8 10 0,-7-12 52,0 0-1,0 0 1,1-1-1,0 0 1,0 0-1,0 0 1,0-1-1,1 0 1,0 0-1,0-1 1,10 4-1,-7-3-2,0-1-1,0-1 1,0 0-1,1 0 0,-1-1 1,1 0-1,-1-1 1,0 0-1,18-3 1,-23 3-240,1-1 0,0-1 0,-1 1 0,1-1 0,-1 0 1,0-1-1,1 1 0,-1-1 0,0 0 0,-1 0 0,1 0 0,0-1 1,-1 0-1,0 0 0,0 0 0,0 0 0,0-1 0,-1 1 0,3-6 1,1-4-425,0-1 0,-1 0 0,-1-1 1,-1 1-1,0-1 0,-1 0 0,2-19 1,-2-117 1390,-3 99-1407,-1-16-1215,-1 42 1656</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19.435"/>
    </inkml:context>
    <inkml:brush xml:id="br0">
      <inkml:brushProperty name="width" value="0.1" units="cm"/>
      <inkml:brushProperty name="height" value="0.1" units="cm"/>
      <inkml:brushProperty name="color" value="#6DDA00"/>
    </inkml:brush>
  </inkml:definitions>
  <inkml:trace contextRef="#ctx0" brushRef="#br0">12 42 2192,'4'-22'16128,"-1"21"-15766,2-1-117,0 1-1,1-1 1,8-1-1,3 1-244,2-2 0,27 0 0,-41 4 0,0 0 0,0 0 0,-1 0 0,1 1 0,0 0 0,0 0 0,0 0 0,-1 1 0,1-1 0,7 5 0,-11-6 1,0 1-1,0 0 1,0 0-1,-1 0 0,1-1 1,0 1-1,0 0 1,-1 0-1,1 0 1,-1 0-1,1 0 1,-1 0-1,1 0 1,-1 1-1,1-1 1,-1 0-1,0 0 0,0 0 1,0 0-1,0 0 1,0 1-1,0-1 1,0 0-1,0 0 1,0 0-1,0 0 1,0 0-1,-1 0 0,1 1 1,-1-1-1,1 0 1,-1 0-1,1 0 1,-2 1-1,0 3-34,-1 0 1,0 0-1,0 0 0,-1-1 1,-6 7-1,-12 10-2970,-42 28 0,10-9-1127,51-37 4169,0 0-1,0 1 0,0-1 0,0 0 0,1 1 1,-1 0-1,1-1 0,0 1 0,-2 5 0,3-8-17,1 1 1,-1-1-1,1 0 0,0 0 0,-1 0 0,1 0 0,0 1 0,0-1 0,-1 0 1,1 0-1,0 1 0,0-1 0,0 0 0,1 0 0,-1 0 0,0 1 0,0-1 0,1 0 1,-1 0-1,1 0 0,-1 0 0,1 0 0,-1 1 0,1-1 0,0 0 0,-1 0 1,1 0-1,0-1 0,0 1 0,0 0 0,0 0 0,0 0 0,0-1 0,0 1 0,2 1 1,2 0 41,0-1 0,0 0 1,0 1-1,1-2 0,-1 1 0,0 0 1,8-1-1,41-5 32,-46 4-11,16-1-563,-2 0-431,0-1 0,0-1 1,21-6-1,27-17-2892</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20.246"/>
    </inkml:context>
    <inkml:brush xml:id="br0">
      <inkml:brushProperty name="width" value="0.1" units="cm"/>
      <inkml:brushProperty name="height" value="0.1" units="cm"/>
      <inkml:brushProperty name="color" value="#6DDA00"/>
    </inkml:brush>
  </inkml:definitions>
  <inkml:trace contextRef="#ctx0" brushRef="#br0">0 10 4929,'9'-3'2058,"0"0"151,10 0 682,5 3 4434,-6 3-7077,6-3-248,7 3 0,-1 0-1733,-2-3-657,32-3-2168</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20.532"/>
    </inkml:context>
    <inkml:brush xml:id="br0">
      <inkml:brushProperty name="width" value="0.1" units="cm"/>
      <inkml:brushProperty name="height" value="0.1" units="cm"/>
      <inkml:brushProperty name="color" value="#6DDA00"/>
    </inkml:brush>
  </inkml:definitions>
  <inkml:trace contextRef="#ctx0" brushRef="#br0">0 9 4045,'13'0'1696,"2"0"562,21 3 1056,10 0 36,6-3-187,5 3-1329,1-6-1834,0 0-890,0 0-1599,54-6-4433</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21.106"/>
    </inkml:context>
    <inkml:brush xml:id="br0">
      <inkml:brushProperty name="width" value="0.1" units="cm"/>
      <inkml:brushProperty name="height" value="0.1" units="cm"/>
      <inkml:brushProperty name="color" value="#6DDA00"/>
    </inkml:brush>
  </inkml:definitions>
  <inkml:trace contextRef="#ctx0" brushRef="#br0">13 10 7386,'-9'-10'11743,"6"10"-12252,3 3 1549</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21.536"/>
    </inkml:context>
    <inkml:brush xml:id="br0">
      <inkml:brushProperty name="width" value="0.1" units="cm"/>
      <inkml:brushProperty name="height" value="0.1" units="cm"/>
      <inkml:brushProperty name="color" value="#6DDA00"/>
    </inkml:brush>
  </inkml:definitions>
  <inkml:trace contextRef="#ctx0" brushRef="#br0">1 16 6845,'0'-6'12815,"6"6"-15243,9-9 4856</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21.980"/>
    </inkml:context>
    <inkml:brush xml:id="br0">
      <inkml:brushProperty name="width" value="0.1" units="cm"/>
      <inkml:brushProperty name="height" value="0.1" units="cm"/>
      <inkml:brushProperty name="color" value="#6DDA00"/>
    </inkml:brush>
  </inkml:definitions>
  <inkml:trace contextRef="#ctx0" brushRef="#br0">55 55 3653,'-6'-12'16007,"6"6"-16007,-6 3-380,0-4 760,-30-20-380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22.541"/>
    </inkml:context>
    <inkml:brush xml:id="br0">
      <inkml:brushProperty name="width" value="0.1" units="cm"/>
      <inkml:brushProperty name="height" value="0.1" units="cm"/>
      <inkml:brushProperty name="color" value="#6DDA00"/>
    </inkml:brush>
  </inkml:definitions>
  <inkml:trace contextRef="#ctx0" brushRef="#br0">0 0 4061,'9'0'5915,"4"0"-2613,5 3 326,9 0-874,1 6-2754,2-6 0,-3 3 0,7 0 0,-7 1-865,4-4-809,-7 0-708,3-3-211,-2 0-1059,-4 0 1223,0-19-2676</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22.923"/>
    </inkml:context>
    <inkml:brush xml:id="br0">
      <inkml:brushProperty name="width" value="0.1" units="cm"/>
      <inkml:brushProperty name="height" value="0.1" units="cm"/>
      <inkml:brushProperty name="color" value="#6DDA00"/>
    </inkml:brush>
  </inkml:definitions>
  <inkml:trace contextRef="#ctx0" brushRef="#br0">0 7 4825,'12'-3'1960,"1"3"646,11-3 1143,12 6-236,4-3-1126,5 3-1767,1 6-620,6-6 0,0 0-884,-7 0-1981,40-6-2809</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24.743"/>
    </inkml:context>
    <inkml:brush xml:id="br0">
      <inkml:brushProperty name="width" value="0.1" units="cm"/>
      <inkml:brushProperty name="height" value="0.1" units="cm"/>
      <inkml:brushProperty name="color" value="#6DDA00"/>
    </inkml:brush>
  </inkml:definitions>
  <inkml:trace contextRef="#ctx0" brushRef="#br0">504 298 4977,'-6'-4'1301,"0"1"0,0 1 0,0-1 0,0 1 0,0 0 0,-12-1-1,12 2-527,-1-1 0,0 0 0,1 0 0,0 0-1,-1-1 1,-6-3 0,2-2-823,1 1-1,0-2 1,1 1 0,0-1 0,0-1 0,1 0-1,-12-17 1,13 16-1496,0-1-1,1-1 0,-9-23 1,14 34 1573,0-1 1,1 1-1,-1-1 1,0 0-1,1 1 0,0-1 1,0 1-1,0-1 1,0 1-1,0-1 1,0 0-1,1 1 1,-1-1-1,1 1 1,0-1-1,0 1 1,1-4-1,0 3 137,0 1-1,0-1 0,0 0 1,1 0-1,-1 1 0,1-1 1,-1 1-1,1 0 0,0 0 0,0 0 1,5-2-1,0 0-217,0 1 0,0 0 0,0 0 0,1 1 0,-1 0 0,1 0 0,0 1 0,0 0-1,11 1 1,-5 1-1015,-1 1-1,0 0 0,1 1 1,24 8-1,-32-8 1005,1 0 0,-1 0 0,1 1-1,-1 0 1,0 1 0,-1-1 0,1 1 0,-1 0 0,0 1-1,7 7 1,-10-8 74,0 0-1,0 0 1,0 1 0,0 0-1,-1-1 1,0 1-1,0 0 1,0 0-1,-1 0 1,1 8 0,0 11 92,-1 29 1,-1-41-58,0 20 99,-2-1 0,-1 0 0,-1 0 0,-2 0 0,-18 54 0,21-77-102,-1-1-1,0 1 0,0-1 0,-1 1 1,0-1-1,0-1 0,-1 1 0,0-1 1,-1 0-1,0 0 0,0-1 1,0 0-1,0 0 0,-1-1 0,0 0 1,-1 0-1,1 0 0,-13 3 0,-8 3-29,0-2 0,-1 0 0,0-3 0,0 0 0,0-2 0,-1-1 0,0-2 0,-51-3 0,64-1-69,-34-8-1,17 3-29,34 8 49,0 0 1,0-1 0,-1 1 0,1 0 0,0-1-1,0 1 1,0-1 0,-1 0 0,1 1 0,0-1-1,-1-1 1,1 2 228,1-1 1,-1 0-1,1 1 0,0-1 1,-1 0-1,1 1 0,-1-1 0,1 0 1,0 1-1,0-1 0,-1 0 1,1 0-1,0 1 0,0-1 0,0 0 1,0 0-1,0 0 0,0 1 1,0-1-1,0 0 0,0 0 1,1-1-1,-1 0 345,1 0-1,0 0 1,0 0 0,0 1 0,0-1 0,0 0-1,0 0 1,3-2 0,7-7-218,-2 7-317,-1-1 0,1 1 0,0 0 0,0 0 0,1 1 0,-1 1 0,17-3 0,-7 2 0,0 2 0,0 0 0,20 2 0,-14 2 2,0 0 1,0 2-1,45 15 0,69 35-198,-23-8 131,-112-45 84,82 26-4015,-75-26 2766,1 1 0,0-1 1,0-1-1,1 0 0,13-1 0,-4-4-897,9-7-1173</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25.343"/>
    </inkml:context>
    <inkml:brush xml:id="br0">
      <inkml:brushProperty name="width" value="0.1" units="cm"/>
      <inkml:brushProperty name="height" value="0.1" units="cm"/>
      <inkml:brushProperty name="color" value="#6DDA00"/>
    </inkml:brush>
  </inkml:definitions>
  <inkml:trace contextRef="#ctx0" brushRef="#br0">13 1 4509,'1'4'6223,"3"18"2697,-5 15-9288,0-14 744,-2 159-660,-8 90-7013,10-264 7972,1 0 1,0 0-1,1 0 1,-1 0-1,2 0 1,3 13-1,-5-18-539,1-1 0,1 1 0,-1 0-1,0-1 1,1 1 0,-1-1 0,1 0 0,0 1 0,0-1 0,0 0 0,0 0-1,0 0 1,0 0 0,0 0 0,1-1 0,-1 1 0,1-1 0,-1 1-1,1-1 1,4 2 0,6-1-141,-1 0 0,0-1-1,0 0 1,1-1 0,-1 0-1,0-1 1,14-3 0,-3 2-119,137-25-1037,-9 0-3049,-136 26 2107,-1 0-1,29 3 1,-42-2 1985,0 0 1,0 0-1,0 0 0,0 0 1,0 0-1,0 0 0,1 1 0,-1-1 1,0 0-1,0 1 0,0-1 1,0 1-1,0-1 0,-1 1 1,1 0-1,0-1 0,0 1 0,1 1 1,-1 1-215,0 0 1,0-1-1,0 1 1,0 0-1,-1 0 1,1 0-1,-1 5 1</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26.376"/>
    </inkml:context>
    <inkml:brush xml:id="br0">
      <inkml:brushProperty name="width" value="0.1" units="cm"/>
      <inkml:brushProperty name="height" value="0.1" units="cm"/>
      <inkml:brushProperty name="color" value="#6DDA00"/>
    </inkml:brush>
  </inkml:definitions>
  <inkml:trace contextRef="#ctx0" brushRef="#br0">1 1 3905,'6'4'7662,"14"3"-2912,-13-5-2622,45 14-2322,2-2 0,-1-2 1,2-3-1,92 5 0,444 11-7522,-351-16 8049,-231-8-350,1027 35-1793,-5-30 1386,-863-3 1697,-198 18 9271</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27.219"/>
    </inkml:context>
    <inkml:brush xml:id="br0">
      <inkml:brushProperty name="width" value="0.1" units="cm"/>
      <inkml:brushProperty name="height" value="0.1" units="cm"/>
      <inkml:brushProperty name="color" value="#6DDA00"/>
    </inkml:brush>
  </inkml:definitions>
  <inkml:trace contextRef="#ctx0" brushRef="#br0">502 4 4885,'-17'-2'1833,"0"1"-1,0 1 1,0 0-1,0 1 1,-21 5-1,11-1-437,-1 1-1,-41 15 0,42-11-1917,0 1 0,1 2 0,1 1 0,-43 30 0,61-39 125,1 1 1,-1 0-1,1 0 0,0 1 0,0 0 1,0 0-1,1 0 0,0 0 1,1 1-1,0 0 0,0 0 0,-4 12 1,6-13 356,1 1-1,-1 0 1,1 0 0,0 0 0,1 0 0,0-1-1,0 1 1,1 0 0,0 0 0,0 0 0,1 0 0,0-1-1,0 1 1,5 8 0,-4-7 386,1-1 0,1 0 0,0 0 0,0 0-1,0-1 1,1 0 0,0 0 0,0 0 0,1-1 0,0 0 0,0 0 0,1 0 0,-1-1-1,10 5 1,-8-6-136,0 0 0,0-1-1,1 0 1,-1 0-1,1-1 1,-1 0 0,11 0-1,-9-1-704,0-1 0,1 0 0,16-3 0,2-3-344,0-1 0,-1-2 0,0 0 0,0-2 1,-1-2-1,-1 0 0,0-2 0,-1 0 0,24-20 0,21-21-1550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42.776"/>
    </inkml:context>
    <inkml:brush xml:id="br0">
      <inkml:brushProperty name="width" value="0.1" units="cm"/>
      <inkml:brushProperty name="height" value="0.1" units="cm"/>
      <inkml:brushProperty name="color" value="#6DDA00"/>
    </inkml:brush>
  </inkml:definitions>
  <inkml:trace contextRef="#ctx0" brushRef="#br0">1 109 4073,'16'-4'11149,"0"-1"-7588,82-19-2684,-41 13-943,-9 1-662,1 2 0,79-3 0,-123 11 614,190 6-6341,382 41 6307,-556-46 155,75 3 63,159-13 0,92-34 203,-299 38 1841,79 3 1,-71 3 982,199 10-1876,-107-9-1221,-80-3 0,-6 1 0,165-6 0,-150 2-436,35-4-3481,-19-3-163,0 5 3356,45-4 3669,-137 10-2917,49-3 4259,-47 3-4173,0 0 0,0 0 0,0 1 0,0-1 0,0 1 0,0-1 0,0 1 0,0 0 0,-1 0 0,1 0 0,0 0 0,0 1 0,-1-1 0,3 3 0,-4-4-122,-1 0-1,0 0 0,0 1 0,0-1 0,0 0 0,0 0 0,1 0 0,-1 1 0,0-1 0,0 0 0,0 0 0,0 1 0,0-1 0,0 0 0,0 0 0,0 0 0,0 1 0,0-1 0,0 0 0,0 0 0,0 1 0,0-1 0,0 0 0,0 0 0,0 1 0,0-1 0,0 0 0,0 0 0,0 1 0,0-1 0,0 0 1,-1 0-1,1 0 0,0 1 0,0-1 0,0 0 0,0 0 0,-1 1 0,-12 9 395,-37 20-236</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44.038"/>
    </inkml:context>
    <inkml:brush xml:id="br0">
      <inkml:brushProperty name="width" value="0.1" units="cm"/>
      <inkml:brushProperty name="height" value="0.1" units="cm"/>
      <inkml:brushProperty name="color" value="#6DDA00"/>
    </inkml:brush>
  </inkml:definitions>
  <inkml:trace contextRef="#ctx0" brushRef="#br0">32 294 1828,'-8'-15'12770,"8"12"-11972,0 1-234,1 0 1,-1 0-1,0 0 1,1-1-1,-1 1 1,1 0-1,1-3 1,3-4-795,-1 2-1,1-1 1,7-8 0,-7 9 899,12-13-669,0 1 0,1 0 0,1 2 0,24-18 0,-31 25 0,20-21 0,-28 27 0,-1 0 0,0 0 0,0 0 0,0 0 0,0-1 0,-1 1 0,0-1 0,0 0 0,2-8 0,-4 7-4,-5 23 8,-4 147-249,15-81-1971,-3-61-663,11 38 0,-11-51 2349,9 37 474,-11-44 101,-1 1 0,1-1 0,-1 1 0,0 0 0,0-1 0,0 1 0,0 0 1,-1-1-1,1 1 0,-1-1 0,1 1 0,-1-1 0,0 1 0,-2 3 1,2-5 307,0 1 0,0-1 0,-1 0 0,1 1 1,0-1-1,-1 0 0,1 0 0,-1 0 0,1 0 1,-1 0-1,0-1 0,1 1 0,-1 0 0,0-1 1,1 1-1,-1-1 0,0 0 0,0 1 0,0-1 1,1 0-1,-1 0 0,0 0 0,0 0 0,-3-1 1,-4 1-1080,-22-3 753,24 2-28,0 0 0,0 0 1,-14 2-1,-24 4 1,-45 12 0,84-17-25,14 0 30,3 3-191,0 0-1,0-1 1,0-1-1,13 1 1,13 1-804,79 11-3636,60 8 1318,0 6 3373,-170-27-66,0 0 0,0 1 0,0-1 0,0 1 0,-1 1 0,1-1 0,-1 1 0,1 0 0,-1 0 0,7 5-1,-11-7-63,-1 0-1,1 0 0,0-1 1,-1 1-1,1 0 0,0 0 0,-1 0 1,1 0-1,-1 0 0,1 0 0,-1 0 1,0 0-1,1 0 0,-1 0 1,0 0-1,0 0 0,1 0 0,-1 0 1,0 0-1,0 0 0,0 1 0,-1-1 1,1 0-1,0 0 0,0 0 0,-1 2 1,-6 18-1011,-12 27-1</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36.376"/>
    </inkml:context>
    <inkml:brush xml:id="br0">
      <inkml:brushProperty name="width" value="0.1" units="cm"/>
      <inkml:brushProperty name="height" value="0.1" units="cm"/>
      <inkml:brushProperty name="color" value="#6DDA00"/>
    </inkml:brush>
  </inkml:definitions>
  <inkml:trace contextRef="#ctx0" brushRef="#br0">4 103 3921,'-4'-11'15948,"5"12"-15879,2 6-526,-3-6 636,18 44-179,13 36 0,-4-7-908,53 101 0,21 53-4001,-92-201 4813,-1 1-1,-1 0 1,-1 0-1,-2 0 0,0 0 1,-2 47-1,-2-65 107,-1-1 0,0 0 0,-1 0 0,-2 9 0,3-15 125,1-1 0,-1 1 1,0-1-1,0 0 1,0 1-1,-1-1 0,1 0 1,0 0-1,-1 0 1,0 0-1,1 0 0,-1 0 1,0 0-1,0-1 1,0 1-1,0 0 0,0-1 1,-4 2-1,1-1 266,-1 0-1,1-1 0,0 1 1,-1-1-1,1-1 1,0 1-1,-1-1 1,1 0-1,-10-1 1,9 0-308,0-1 1,-1 1 0,1-1 0,0-1 0,0 1-1,0-1 1,0 0 0,1 0 0,-1-1 0,1 0 0,-9-8-1,5 4-146,1-1-1,1 0 1,-1 0-1,2 0 1,-1-1-1,1-1 1,1 1-1,0-1 1,1 1-1,-1-1 1,-2-16-1,4 9-115,1 1 0,0-1 0,1 0-1,1 0 1,1 0 0,1 0 0,0 1-1,1-1 1,1 0 0,1 1 0,8-20-1,10-19-2680,60-101 0,-58 111 1965,196-317 527,-218 359 197,6-9-444,-9 13 590,0-1 0,0 1 0,0 0 0,1 0 1,-1-1-1,0 1 0,0 0 0,1 0 0,-1 0 0,0-1 0,0 1 0,1 0 0,-1 0 0,0 0 0,0 0 0,1 0 0,-1 0 0,0 0 0,1-1 1,-1 1-1,0 0 0,1 0 0,-1 0 0,0 0 0,1 0 0,-1 0 0,0 0 0,0 1 0,1-1 0,-1 0 0,0 0 0,1 0 0,-1 0 0,0 0 1,0 0-1,1 1 0,1 1-71,-1 0 1,0 0-1,0 0 1,1 0-1,-1 0 1,1 5-1</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36.868"/>
    </inkml:context>
    <inkml:brush xml:id="br0">
      <inkml:brushProperty name="width" value="0.1" units="cm"/>
      <inkml:brushProperty name="height" value="0.1" units="cm"/>
      <inkml:brushProperty name="color" value="#6DDA00"/>
    </inkml:brush>
  </inkml:definitions>
  <inkml:trace contextRef="#ctx0" brushRef="#br0">1 24 4789,'12'-9'5595,"-10"7"-4476,1 1 0,4-2-1,-2 1 66,0 0 0,0 1 0,11-1 0,-1 1-720,0 1 1,17 2 0,-25-2-675,-2 1 121,1 0 0,-1 0 0,0 0-1,9 3 1,-2 2-2830,22 12 1,-22-11 115,23 10 1,-35-17 2730,1 1 1,0-1 0,-1 0 0,1 0-1,-1 0 1,1 0 0,-1 0 0,1 0-1,-1 0 1,1 0 0,0 0 0,-1 0-1,1 0 1,-1 0 0,1 0 0,-1-1-1,1 1 1,-1 0 0,1 0 0,-1-1-1,2 1 1,12-16-1288</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37.200"/>
    </inkml:context>
    <inkml:brush xml:id="br0">
      <inkml:brushProperty name="width" value="0.1" units="cm"/>
      <inkml:brushProperty name="height" value="0.1" units="cm"/>
      <inkml:brushProperty name="color" value="#6DDA00"/>
    </inkml:brush>
  </inkml:definitions>
  <inkml:trace contextRef="#ctx0" brushRef="#br0">1 13 4089,'3'-6'13603,"3"0"-13343,9 6 1448,9 0-1708,1 6 0,2-6 0,0 6 0,4-3 0,2 3 0,10 6 0,75-5-3670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58.352"/>
    </inkml:context>
    <inkml:brush xml:id="br0">
      <inkml:brushProperty name="width" value="0.1" units="cm"/>
      <inkml:brushProperty name="height" value="0.1" units="cm"/>
      <inkml:brushProperty name="color" value="#6DDA00"/>
    </inkml:brush>
  </inkml:definitions>
  <inkml:trace contextRef="#ctx0" brushRef="#br0">1 380 3929,'6'-21'16414,"-3"18"-15594,2 0 153,0-1-3449,7-3 2476,1 0 0,18-7 0,2 0 0,17-7 0,52-15 0,-29 12 0,-41 13 0,-19 7 0,-1 0 0,20-10 0,-12 7 1,-11 5-3,-9 2 2,0 0 0,0 0 0,0 0 0,0 0-1,0 1 1,0-1 0,0 0 0,0 0-1,0 0 1,0 0 0,0 0 0,0 0 0,0 0-1,0 0 1,0 0 0,0 0 0,0 0 0,0 0-1,0 0 1,0 0 0,0 0 0,0 0-1,0 0 1,0 0 0,0 0 0,0 0 0,0 1-1,0-1 1,0 0 0,0 0 0,0 0 0,0 0-1,0 0 1,0 0 0,0 0 0,0 0-1,0 0 1,0 0 0,0 0 0,0 0 0,0 0-1,0 0 1,0 0 0,0 0 0,0 0 0,0 0-1,1 0 1,-1 0 0,0 0 0,0 0 0,0 0-1,0 0 1,0 0 0,0 0 0,0 0-1,0 0 1,0 0 0,0 0 0,0 0 0,0 0-1,0 0 1,0 1 0,-1 0-1,0 0 1,1 1 0,-1-1-1,1 0 1,-1 0 0,1 1-1,0-1 1,-1 0-1,1 0 1,0 1 0,0-1-1,0 0 1,0 1-1,0 1 1,0 4 9,0 33-345,1 0-1,9 57 1,25 75-2912,22 17-477,1 8 4149,-26-86-169,-24-87 75,-6-19-274,0 0-1,0 1 1,1-1-1,3 6 1,9 7 4265,-11-9-1942,-3-9-2550,3-11 306,1 2-128,-2-1 1,0 0-1,0 0 1,0 0-1,-1 0 1,-1 0-1,1-12 1,-4-76-337,1 57-170,3-64-880,19-134 0,-8 118-2701,-3 36 2939,27-115 0,-34 182 2994,-3 16-1565,0 0 0,0 1 1,0-1-1,0 0 1,1 1-1,-1-1 0,0 1 1,1-1-1,-1 0 1,1 1-1,-1-1 0,1 1 1,0 0-1,0-1 0,0 1 1,0-1-1,0 1 1,0 0-1,0 0 0,0 0 1,0-1-1,0 1 1,1 0-1,-1 1 0,0-1 1,1 0-1,1-1 1,8-2-289,-7 2 0,-1 0 1,1 1-1,0 0 0,-1-1 1,9 0-1,162-8-340,-140 8 218,192 9 262,-43 1-4422,24-10-1295,-176 4 5570,59 9-1,-57-5 9,28 5 0,48 6-1,-18-15 5,0-4-1,140-21 1,3 1-20,-163 13 480,135-20-89,-117 16 345,123 9 8252,-138 4-9313,56 8 146,-72-4 240,-37-4 3,-1 0 1,36-7-1,-47 5-49,1-1 0,-1 0 0,0 0 0,16-10 0,-12 6 0,-5 5 0,-2 0 0,-12 5 0,5-3 0,1 0 0,-1 0 0,1 0 0,-1 1 0,1-1 0,0 0 0,-1 0 0,1 0 0,-1 1 0,1-1 0,0 0 0,-1 0 0,1 1 0,0-1 0,-1 0 0,1 1 0,0-1 0,-1 0 0,1 1 0,0-1 0,0 1 0,0-1 0,-1 0 0,1 1 0,0-1 0,0 1 0,0-1 0,0 1 0,0-1 0,0 1 0,-1 1 0,-6 25-763,2 0 0,0 0 1,2 0-1,0 29 0,6 44-3041,14 48 3345,-11-107 256,-5-36 64,-1-3 52,1 0 0,-1 0-1,0 0 1,0 0 0,0 0 0,0 0 0,0 0 0,0 0 0,-1 0 0,1 0 0,-1 0-1,1 0 1,-1 0 0,0 0 0,1 0 0,-1-1 0,0 1 0,0 0 0,-1 0 0,1-1-1,-2 2 1,-41 47-2946</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59.274"/>
    </inkml:context>
    <inkml:brush xml:id="br0">
      <inkml:brushProperty name="width" value="0.1" units="cm"/>
      <inkml:brushProperty name="height" value="0.1" units="cm"/>
      <inkml:brushProperty name="color" value="#6DDA00"/>
    </inkml:brush>
  </inkml:definitions>
  <inkml:trace contextRef="#ctx0" brushRef="#br0">8 380 2913,'-7'-17'9386,"7"15"-9025,2-20 5577,21-54-4876,-13 32-1062,2 0 0,20-45 0,-28 80 0,-1 1 0,0 0 0,0 0 0,0 0 0,-1-1 0,0 1 0,0-1 0,0-9 0,-6 31 0,0-5 0,-4 58 0,3-1 0,3 72 0,2-108 0,9 158-97,-10-181-188,0-2-38,5-5 169,6-6 1013</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4:59.592"/>
    </inkml:context>
    <inkml:brush xml:id="br0">
      <inkml:brushProperty name="width" value="0.1" units="cm"/>
      <inkml:brushProperty name="height" value="0.1" units="cm"/>
      <inkml:brushProperty name="color" value="#6DDA00"/>
    </inkml:brush>
  </inkml:definitions>
  <inkml:trace contextRef="#ctx0" brushRef="#br0">1 18 2437,'3'-6'17223,"0"3"-17223,3 3 0,9 0 0,0 0 0,1 0 0,5 0 0,-6 0 0,3 0 0,13 0 0,-4-3 0,58-3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00.291"/>
    </inkml:context>
    <inkml:brush xml:id="br0">
      <inkml:brushProperty name="width" value="0.1" units="cm"/>
      <inkml:brushProperty name="height" value="0.1" units="cm"/>
      <inkml:brushProperty name="color" value="#6DDA00"/>
    </inkml:brush>
  </inkml:definitions>
  <inkml:trace contextRef="#ctx0" brushRef="#br0">23 31 4181,'-1'6'13600,"-4"22"-11721,-1 3-1879,2-17 0,2 0 0,0 0 0,-1 16 0,3-25 0,1-1 0,-1 1 0,1 0 0,0 0 0,0 0 0,0-1 0,1 1 0,-1-1 0,1 1 0,0-1 0,1 1 0,-1-1 0,4 4 0,-4-6 0,0 0 0,0 0 0,1 0 0,-1-1 0,0 1 0,1-1 0,-1 1 0,1-1 0,0 0 0,-1 0 0,5 1 0,4 2 0,-7-3-80,0 1-1,0-1 1,1 0-1,-1 0 1,1-1-1,-1 1 1,0-1-1,1 0 1,-1 0-1,6-1 1,5-2-1298,24-7 0,-4 0-1807,-34 10 3040,7-2-310,0 0 0,0-1-1,9-3 1,-15 5 450,-1 1 0,1-1 1,-1 0-1,1 1 0,-1-1 1,1 0-1,-1 0 0,0 0 1,0 0-1,1 0 1,-1-1-1,0 1 0,0 0 1,0-1-1,0 1 0,0 0 1,-1-1-1,1 1 0,0-1 1,-1 1-1,1-1 1,-1 0-1,1 1 0,-1-3 1,0-4 55,-2 0 0,1 0 0,-1 0 0,0 1 0,-1-1 0,-6-14 0,5 14 44,1 0-1,0-1 0,0 1 1,-3-18-1,5 14-780,0 8 710,1 1 0,-1-1 0,1 0 0,0 0 0,0 0 0,0 0 0,2-5 1,-2 7 76,1 1 1,-1 0-1,1 0 1,0 0 0,-1 0-1,1 0 1,0 0-1,0 0 1,0 0 0,0 0-1,-1 0 1,1 0-1,1 1 1,-1-1-1,0 0 1,0 1 0,0-1-1,0 0 1,0 1-1,1 0 1,-1-1 0,0 1-1,0 0 1,1 0-1,-1-1 1,0 1 0,0 0-1,3 0 1,39 0-1633</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00.916"/>
    </inkml:context>
    <inkml:brush xml:id="br0">
      <inkml:brushProperty name="width" value="0.1" units="cm"/>
      <inkml:brushProperty name="height" value="0.1" units="cm"/>
      <inkml:brushProperty name="color" value="#6DDA00"/>
    </inkml:brush>
  </inkml:definitions>
  <inkml:trace contextRef="#ctx0" brushRef="#br0">0 90 516,'7'-29'17515,"-5"25"-17012,-1 1 0,1-1 0,1 1 0,-1 0-1,4-4 1,-1 2-1067,0 1 0,0-1 0,0 2 0,8-6 0,1 1 1996,-12 8-1432,0-1 0,-1 1 0,1-1 0,0 1 0,0 0 0,-1 0 0,1 0 0,0 0 0,0 0 0,0 0 0,-1 0 0,1 1 0,2 0 0,21 8 0,-24-8 1,0-1-1,-1 1 0,1 0 1,-1 0-1,1 0 0,0-1 1,-1 1-1,1 0 1,-1 0-1,0 0 0,1 0 1,-1 0-1,0 0 0,1 0 1,-1 0-1,0 0 1,0 0-1,0 0 0,0 0 1,0 0-1,0 0 0,0 0 1,0 0-1,0 0 1,-1 0-1,1 0 0,0 0 1,-2 2-1,-10 28-554,-24 35-5299,31-56 4676,-1-1 0,-12 16 0,12-16 1182,-1 0 0,-2 27 7937,19-30-5302,15-1-3959,-14-3 1973,32 3-1433,-30-3 42,0-1-1,15 5 0,-23-5 29,0 1-1,1 0 1,-1 0-1,0 1 1,0 0 0,-1 0-1,1 0 1,6 6 0,23 21-3630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01.440"/>
    </inkml:context>
    <inkml:brush xml:id="br0">
      <inkml:brushProperty name="width" value="0.1" units="cm"/>
      <inkml:brushProperty name="height" value="0.1" units="cm"/>
      <inkml:brushProperty name="color" value="#6DDA00"/>
    </inkml:brush>
  </inkml:definitions>
  <inkml:trace contextRef="#ctx0" brushRef="#br0">1 72 4193,'3'-6'5890,"-2"6"-5687,14 2 6248,0 0-4634,24-4-1269,78-15 1,-41 5-540,35-7-1201,5-1 2384,-93 20-1192,-22 0 0,-1 1 0,1-1 0,-1 0 0,1 0 0,-1 0 0,1 0 0,-1 0 0,1 0 0,-1 1 0,1-1 0,-1 0 0,1 0 0,-1 1 0,1-1 0,-1 0 0,0 1 0,1-1 0,-1 1 0,0-1 0,1 0 0,-1 1 0,0-1 0,1 1 0,-1-1 0,0 1 0,0-1 0,1 1 0,-1-1 0,0 1 0,0-1 0,0 1 0,0-1 0,0 1 0,0-1 0,0 1 0,0 0 0,0-1 0,0 1 0,0-1 0,0 1 0,0 0 0,-14 33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02.014"/>
    </inkml:context>
    <inkml:brush xml:id="br0">
      <inkml:brushProperty name="width" value="0.1" units="cm"/>
      <inkml:brushProperty name="height" value="0.1" units="cm"/>
      <inkml:brushProperty name="color" value="#6DDA00"/>
    </inkml:brush>
  </inkml:definitions>
  <inkml:trace contextRef="#ctx0" brushRef="#br0">282 13 2052,'-17'-11'8605,"12"10"-7823,3 1-102,-1-1-1,0 1 1,1 0 0,-1 0-1,0 0 1,1 1 0,-4 0-1,-3 1 61,0 1-1,0 0 0,-14 8 1,12-6-914,-1 2 174,1 0 0,0 0 0,0 2 0,0-1 0,-13 16 0,4-6 0,13-10 0,-1-1 0,1 2 0,1-1 0,-1 1 0,1 0 0,1 0 0,0 1 0,-6 13 0,9-17 0,-1 0 0,1 1 0,1-1 0,-1 1 0,1-1 0,1 1 0,-1 0 0,1-1 0,0 1 0,0-1 0,1 1 0,0 0 0,0-1 0,4 12 0,-4-16 1,0 0 0,1 0 1,-1 0-1,1 1 0,-1-1 0,1-1 0,0 1 0,0 0 0,0 0 0,0-1 0,0 1 0,0-1 1,0 0-1,0 1 0,1-1 0,-1 0 0,0 0 0,1-1 0,-1 1 0,1 0 0,-1-1 0,1 1 1,2-1-1,2 1-42,1-1 0,-1 0-1,0 0 1,0-1 0,0 0 0,0 0 0,7-2 0,60-23-5441,-33 12-1044,-7 0 2701</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02.714"/>
    </inkml:context>
    <inkml:brush xml:id="br0">
      <inkml:brushProperty name="width" value="0.1" units="cm"/>
      <inkml:brushProperty name="height" value="0.1" units="cm"/>
      <inkml:brushProperty name="color" value="#6DDA00"/>
    </inkml:brush>
  </inkml:definitions>
  <inkml:trace contextRef="#ctx0" brushRef="#br0">3 16 4029,'9'-4'11933,"3"-2"-8176,-6 5-3769,-1 0 1,1 0-1,-1 0 0,10 0 0,-13 2-84,0 0 0,0 1 0,0-1-1,0 0 1,-1 1 0,1-1 0,0 1 0,2 3 0,-4-4 131,1 0 0,0 0 0,-1 0 0,1 0 1,-1 0-1,0 0 0,1 0 0,-1 0 0,0 0 1,1 0-1,-1 0 0,0 0 0,0 0 0,0 1 1,0-1-1,0 0 0,0 0 0,0 0 0,-1 0 1,1 0-1,0 0 0,-1 0 0,1 0 0,0 0 1,-1 0-1,0 2 0,-2 2-86,-1-1 0,1 1 0,-1-1 0,-5 5 0,-6 7-485,11-10 610,-21 30-4093,23-33 3547,0 0 0,0 0 0,1 1 1,-1-1-1,1 0 0,0 1 1,0-1-1,0 1 0,0 5 1,1-9 520,0 1 1,0 0-1,0-1 1,1 1-1,-1 0 1,0-1-1,0 1 1,1-1-1,-1 1 1,0 0 0,1-1-1,-1 1 1,0-1-1,1 1 1,-1-1-1,1 1 1,-1-1-1,1 0 1,-1 1 0,1-1-1,-1 1 1,1-1-1,-1 0 1,1 1-1,-1-1 1,1 0-1,0 0 1,-1 0-1,1 1 1,0-1 0,-1 0-1,1 0 1,-1 0-1,1 0 1,0 0-1,-1 0 1,2 0-1,31-5 337,-22 3-619,-1 1 170,1 1 0,-1-1 0,1 2 0,-1-1 0,13 4 0,-19-4-315,0 1 1,0 0 0,0 0 0,0 0 0,-1 1 0,1 0 0,0-1 0,-1 1-1,1 0 1,-1 1 0,0-1 0,0 1 0,0-1 0,0 1 0,0 0 0,0 0 0,2 4-1,13 29-2161</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06.959"/>
    </inkml:context>
    <inkml:brush xml:id="br0">
      <inkml:brushProperty name="width" value="0.1" units="cm"/>
      <inkml:brushProperty name="height" value="0.1" units="cm"/>
      <inkml:brushProperty name="color" value="#6DDA00"/>
    </inkml:brush>
  </inkml:definitions>
  <inkml:trace contextRef="#ctx0" brushRef="#br0">183 226 1960,'-39'52'8474,"-11"15"-1692,42-54-6171,0 0 0,1 1 0,-8 22 0,11-27-611,3-7 0,0 0 0,-1 1 0,1-1 0,1 1 0,-1 0 0,0-1 0,0 1 0,1 0 0,0-1 0,-1 1 0,1 0 0,1 4 0,2-21 0,3 0-80,0 1-1,1 0 1,1 0-1,14-19 1,-14 20-188,-2 3-104,112-166-7273,-48 53 6925,-24 71 9843,-42 59-8839,3 7-283,-1 0-1,0 0 1,5 23-1,1 4-66,-5-21-209,1 0 1,1-1 0,1 0 0,0 0 0,2-1-1,0 0 1,1-1 0,25 26 0,42 32-3353,-66-65 3066,0 0 1,1 0-1,0-2 1,18 9-1,-28-15 595,1-2 0,-1 1-1,1-1 1,-1 1 0,12-3 6194,-47-6-3864,2 5-2323,0 1 0,-52 5 0,-59 15-400,77-9-201,-256 24-12432,280-34 9425</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07.484"/>
    </inkml:context>
    <inkml:brush xml:id="br0">
      <inkml:brushProperty name="width" value="0.1" units="cm"/>
      <inkml:brushProperty name="height" value="0.1" units="cm"/>
      <inkml:brushProperty name="color" value="#6DDA00"/>
    </inkml:brush>
  </inkml:definitions>
  <inkml:trace contextRef="#ctx0" brushRef="#br0">1 0 5545,'0'11'5856,"6"31"2082,-2 22-7615,-2-6-325,25 208-1614,-24-238 752,16 192-4081,-19-216 5111,0 0 1,1 1 0,0-1-1,0 0 1,0 0 0,1-1-1,2 7 1,-4-9-27,1 0 0,-1 0 0,1-1-1,0 1 1,-1 0 0,1 0 0,0-1 0,0 1 0,-1-1 0,1 1-1,0 0 1,0-1 0,0 0 0,0 1 0,0-1 0,0 1 0,0-1-1,0 0 1,-1 0 0,1 1 0,0-1 0,0 0 0,0 0 0,0 0-1,0 0 1,0 0 0,0-1 0,0 1 0,0 0 0,0 0 0,0-1-1,0 1 1,0 0 0,0-1 0,2 0 0,14-7-23,1 0 1,-2-2-1,1 0 1,-1 0-1,-1-2 1,0 0-1,0 0 1,15-19-1,-10 8-117</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07.817"/>
    </inkml:context>
    <inkml:brush xml:id="br0">
      <inkml:brushProperty name="width" value="0.1" units="cm"/>
      <inkml:brushProperty name="height" value="0.1" units="cm"/>
      <inkml:brushProperty name="color" value="#6DDA00"/>
    </inkml:brush>
  </inkml:definitions>
  <inkml:trace contextRef="#ctx0" brushRef="#br0">1 4 4437,'12'-3'15223,"3"3"-15223,13 3 0,17 0 0,4 0 0,6 0 0,2-3 0,-2 3-889,-6-6-1121,-4 6-1556,-2 3-1028,27 21-1606</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08.396"/>
    </inkml:context>
    <inkml:brush xml:id="br0">
      <inkml:brushProperty name="width" value="0.1" units="cm"/>
      <inkml:brushProperty name="height" value="0.1" units="cm"/>
      <inkml:brushProperty name="color" value="#6DDA00"/>
    </inkml:brush>
  </inkml:definitions>
  <inkml:trace contextRef="#ctx0" brushRef="#br0">24 159 1360,'2'0'1156,"19"-1"8104,0 1-3740,19-4-2286,-34 2-3313,1 1 0,-1-1 0,0 0 0,1-1 0,-1 1 0,0-1 0,-1 0-1,1-1 1,-1 1 0,9-7 0,-13 8 135,1 0-1,-1 1 0,1-1 0,-1 0 1,1 1-1,-1-1 0,0 0 1,0 0-1,0 0 0,0 0 1,0-1-1,1-3 0,-2 4-285,1-1-1,-1 0 0,0 1 1,0-1-1,0 0 1,0 1-1,-1-1 0,1 0 1,-1 1-1,0-1 0,0 1 1,0-1-1,0 1 0,0-1 1,-2-2-1,1 1-147,-1 1-1,1 0 1,0-1 0,-1 1-1,0 0 1,0 1-1,0-1 1,0 1 0,0-1-1,-1 1 1,1 0 0,-1 0-1,0 0 1,1 1 0,-1-1-1,0 1 1,0 0-1,-5-1 1,5 2 404,-1 0 0,1 0 1,0 1-1,-1 0 0,1 0 0,0 0 0,0 0 1,0 1-1,-1-1 0,1 1 0,1 0 0,-1 0 1,0 1-1,0-1 0,1 1 0,0-1 1,-1 1-1,1 1 0,0-1 0,0 0 0,1 1 1,-4 3-1,2 0-32,0 0 0,0-1 1,0 1-1,1 1 0,0-1 1,0 0-1,1 1 0,0 0 1,0-1-1,1 1 0,-1 11 1,2-17-23,0 0-1,0-1 1,0 1 0,0 0-1,0-1 1,0 1 0,0-1 0,1 1-1,-1-1 1,1 1 0,-1 0-1,1-1 1,0 1 0,-1-1 0,1 0-1,0 1 1,0-1 0,0 0-1,0 1 1,0-1 0,0 0 0,0 0-1,1 0 1,-1 0 0,0 0-1,1 0 1,1 1 0,-1-2-62,0 1 0,1-1 0,-1 0 1,0 0-1,1 0 0,-1 0 0,0 0 1,0 0-1,1-1 0,-1 1 0,0-1 0,0 1 1,1-1-1,-1 0 0,0 0 0,0 0 1,0 0-1,3-3 0,26-16-1824,41-19-1352</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08.854"/>
    </inkml:context>
    <inkml:brush xml:id="br0">
      <inkml:brushProperty name="width" value="0.1" units="cm"/>
      <inkml:brushProperty name="height" value="0.1" units="cm"/>
      <inkml:brushProperty name="color" value="#6DDA00"/>
    </inkml:brush>
  </inkml:definitions>
  <inkml:trace contextRef="#ctx0" brushRef="#br0">0 50 276,'3'-3'6125,"9"0"-2430,0 3-596,7-3 567,8-4-867,-3 4-2799,4-3 0,2 3 0,-6 0 0,4 0 0,-4 0 0,4 0 0,-4-3 0,0 3 0,7 3 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09.204"/>
    </inkml:context>
    <inkml:brush xml:id="br0">
      <inkml:brushProperty name="width" value="0.1" units="cm"/>
      <inkml:brushProperty name="height" value="0.1" units="cm"/>
      <inkml:brushProperty name="color" value="#6DDA00"/>
    </inkml:brush>
  </inkml:definitions>
  <inkml:trace contextRef="#ctx0" brushRef="#br0">1 61 4797,'9'0'7297,"12"3"-4875,13-3 1008,8 3-1716,7-3-1714,3-3 0,-4-3 0,1-3 0,60-40 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10.308"/>
    </inkml:context>
    <inkml:brush xml:id="br0">
      <inkml:brushProperty name="width" value="0.1" units="cm"/>
      <inkml:brushProperty name="height" value="0.1" units="cm"/>
      <inkml:brushProperty name="color" value="#6DDA00"/>
    </inkml:brush>
  </inkml:definitions>
  <inkml:trace contextRef="#ctx0" brushRef="#br0">289 186 1092,'-31'0'10954,"0"-4"-5390,26 4-5359,0-2 0,-1 1 0,1 0 0,0-1 0,0 0 0,1 0 0,-1-1 0,0 1 0,-6-6 0,9 6-208,1 1 1,0-1-1,-1 1 0,1-1 1,0 0-1,0 0 0,0 0 0,0 0 1,0 0-1,1 0 0,-1 0 0,0 0 1,1 0-1,0 0 0,-1 0 0,1 0 1,0 0-1,0 0 0,0 0 1,0 0-1,1-1 0,-1 1 0,1 0 1,0-3-1,1 0-282,-1 0 0,1 0 0,0 0 0,1 1 0,-1-1 0,1 1 0,-1-1 0,1 1 0,5-5 0,-2 3-149,1 1 0,0 0 0,0 0 0,0 1 0,1-1 0,-1 1 0,1 1 0,0 0 0,0 0 1,0 0-1,10-1 0,-7 2 322,-1 1 1,1 0 0,0 0 0,0 1 0,0 0-1,0 1 1,-1 0 0,15 4 0,-18-3 40,0 1 0,0 0 0,-1 0 0,1 1 0,-1 0 0,0 0 0,0 0 1,0 1-1,-1 0 0,0 0 0,1 0 0,-2 1 0,1 0 0,-1 0 0,5 8 0,-3-3 25,0-1-1,-1 1 0,0 0 0,-1 0 0,0 1 0,-1-1 0,-1 1 0,3 21 0,-5-20 47,0-1-1,-2 1 1,1 0-1,-2 0 1,1-1 0,-2 1-1,0-1 1,0 0-1,-7 12 1,-3 5 49,-2-1 0,-27 37 0,27-42 1,-1-2-1,-1 0 1,-38 34 0,46-46-21,-1-1 1,0-1 0,-1 0-1,0 0 1,0-1-1,0 0 1,0-1 0,-1-1-1,-24 6 1,11-6 103,0-1 0,0-1 0,-38-2 1,62 0-127,1 0 0,-1 0 1,0 0-1,1 0 1,-1 0-1,0-1 1,1 1-1,-1 0 0,1-1 1,-1 0-1,0 1 1,1-1-1,-1 0 1,1 0-1,0 0 0,-1 0 1,1 0-1,0 0 1,0 0-1,-2-2 1,2 1-30,0 0 1,1 0 0,-1 0-1,1 0 1,-1 0 0,1 0-1,0 0 1,0 0 0,0 0 0,0 0-1,0 0 1,1 0 0,-1 0-1,0 0 1,1 0 0,-1 0 0,2-2-1,2-6 269,0 0 0,0 0 0,1 1 0,0 0 0,1 0 0,0 0 0,0 1 0,1 0 0,12-13 0,-15 18-238,0-1 0,0 1-1,0 0 1,0 0 0,1 0 0,-1 1 0,1-1 0,0 1 0,-1 0 0,1 0 0,0 1-1,0 0 1,0 0 0,0 0 0,0 0 0,0 1 0,1 0 0,-1 0 0,0 0 0,0 0-1,0 1 1,6 1 0,5 5-52,-1 0 1,1 0-1,-1 2 0,0 0 0,23 18 0,-7-5 358,68 41-85,-80-54-219,-1-1-1,1 0 1,34 9 0,-38-13 138,-6-1-353,0-1 0,14 2 0,-21-4 161,0 0 0,1 0 0,-1 0 0,0 0 0,1 0 0,-1 0 0,0-1 0,0 1 0,0-1 0,1 0 0,-1 1 0,0-1 0,0 0 0,0 0 0,2-2 0,17-18-464</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10.788"/>
    </inkml:context>
    <inkml:brush xml:id="br0">
      <inkml:brushProperty name="width" value="0.1" units="cm"/>
      <inkml:brushProperty name="height" value="0.1" units="cm"/>
      <inkml:brushProperty name="color" value="#6DDA00"/>
    </inkml:brush>
  </inkml:definitions>
  <inkml:trace contextRef="#ctx0" brushRef="#br0">57 0 5201,'0'1'5392,"0"5"-3490,-1 98 5388,-14 140-7415,9-200-1718,-23 81 0,24-101 3441,5-23-1514,0 0-1,0 0 1,0 0-1,0-1 1,0 1-1,0 0 1,0 0-1,0 0 1,0-1-1,0 1 1,0 0-1,0 0 1,1-1-1,-1 1 1,0 0-1,0 0 1,1-1 0,-1 1-1,1 0 1,-1 0-1,0-1 1,1 1-1,0-1 1,0 2-1,5-1-83,1 1 0,-1-1 0,1-1 0,-1 1 0,1-1 0,0 0 0,-1-1 0,1 1 0,8-3 0,11 0 0,201-10 0,-219 13-342,0 0 1,0 0-1,0 1 0,0 0 0,0 0 1,0 1-1,-1 0 0,1 0 0,0 1 0,8 4 1,22 20-3433</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11.382"/>
    </inkml:context>
    <inkml:brush xml:id="br0">
      <inkml:brushProperty name="width" value="0.1" units="cm"/>
      <inkml:brushProperty name="height" value="0.1" units="cm"/>
      <inkml:brushProperty name="color" value="#6DDA00"/>
    </inkml:brush>
  </inkml:definitions>
  <inkml:trace contextRef="#ctx0" brushRef="#br0">1 1 4677,'17'17'10756,"0"-7"-7434,23 6-2596,-34-14-547,27 9-179,1-2-1,0-1 0,38 3 1,104 2-1403,117-14-4346,-1-15 4371,-111 4 1044,-142 11-1018,69 8 0,-75-5-288,27 4-1845</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11.974"/>
    </inkml:context>
    <inkml:brush xml:id="br0">
      <inkml:brushProperty name="width" value="0.1" units="cm"/>
      <inkml:brushProperty name="height" value="0.1" units="cm"/>
      <inkml:brushProperty name="color" value="#6DDA00"/>
    </inkml:brush>
  </inkml:definitions>
  <inkml:trace contextRef="#ctx0" brushRef="#br0">331 13 4297,'-3'-2'877,"1"1"-1,-1 0 1,0 0-1,0 0 1,1 0 0,-1 0-1,0 1 1,0-1-1,0 1 1,-5 0 0,-11-2 2510,10 2-3228,1-1-1,-1 1 1,0 0 0,0 1-1,1 0 1,-1 0-1,0 1 1,1 0 0,-1 1-1,1 0 1,0 0-1,0 1 1,0 0 0,0 0-1,-6 5 1,1 0-182,1 0 0,1 1 1,0 0-1,0 0 0,1 2 0,0-1 1,1 1-1,-9 14 0,14-17-107,-1 0-1,1 0 1,1 1 0,-1-1-1,2 1 1,-1 0 0,2 0-1,-1 0 1,1 0-1,0 0 1,1 0 0,2 14-1,-1-18-30,0 0-1,0 0 1,1 0-1,-1 0 1,1 0-1,1-1 1,-1 1-1,1-1 1,5 9-1,-5-10 278,0-1 0,0 1 0,1-1 0,-1 0 0,1 0 0,-1 0 0,1-1 0,0 1 0,0-1 0,0 0 0,1 0 0,-1 0 1,9 2-1,-7-2-9,1-1 0,0 0 0,0-1 0,0 0 1,-1 0-1,1 0 0,0-1 0,0 1 1,10-4-1,6-3-1223,31-13 0,-46 17 822,24-11-2035,-1-1 0,44-28 0,32-25-1404</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15.218"/>
    </inkml:context>
    <inkml:brush xml:id="br0">
      <inkml:brushProperty name="width" value="0.1" units="cm"/>
      <inkml:brushProperty name="height" value="0.1" units="cm"/>
      <inkml:brushProperty name="color" value="#6DDA00"/>
    </inkml:brush>
  </inkml:definitions>
  <inkml:trace contextRef="#ctx0" brushRef="#br0">97 312 4013,'7'-1'7549,"13"-10"845,9-14-9315,-17 14 1546,11-10-625,-1-2 0,-1-1 0,-1-1 0,-1 0 0,-1-1 0,-1-1 0,18-41 0,-29 48 0,-8 16 0,-5 11 0,2 1-3,0-1-1,0 2 1,1-1-1,0 0 1,-2 10-1,-12 47-740,15-55 490,-4 23-907,1 1-1,2 0 1,2 0-1,0 0 0,7 64 1,-4-91 1160,-1-1 1,2 1-1,-1-1 1,1 1-1,0-1 0,0 0 1,0 0-1,1 0 1,0 0-1,1 0 1,-1 0-1,5 4 0,-7-9 152,0 0-1,0 0 1,0 0-1,0 0 0,9 1 4244,-20-8-1544,0 2-2940,0 0 0,0 0-1,0 1 1,-1 1 0,1 0 0,-1 0 0,0 1-1,1 0 1,-1 1 0,-15 2 0,3 1-1058,-1 0 0,0 2 0,-34 12 0,54-16 945,-21 9-2620,23-9 2664,0-1-1,1 1 1,-1 0-1,1 0 1,-1 0 0,1 0-1,-1 0 1,1 1-1,0-1 1,-1 0-1,1 1 1,-1 1 0,2-3 206,0 0 1,0 1 0,0-1-1,0 0 1,0 0 0,0 1 0,0-1-1,0 0 1,0 0 0,0 0-1,0 1 1,0-1 0,0 0 0,0 0-1,0 1 1,0-1 0,0 0-1,0 0 1,0 1 0,1-1-1,-1 0 1,0 0 0,0 0 0,0 1-1,0-1 1,1 0 0,-1 0-1,0 0 1,0 0 0,0 0 0,1 1-1,-1-1 1,0 0 0,0 0-1,0 0 1,1 0 0,-1 0 0,0 0-1,1 0 1,14 4-89,-7-2 827,9 2-356,0-2 0,0 0 1,1 0-1,-1-2 0,20-1 0,-1 0-523,60-2 523,16 1-1224,-38 7-2552,-58-4 1831,0 1 0,18-2 0,-1-3-1396</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15.632"/>
    </inkml:context>
    <inkml:brush xml:id="br0">
      <inkml:brushProperty name="width" value="0.1" units="cm"/>
      <inkml:brushProperty name="height" value="0.1" units="cm"/>
      <inkml:brushProperty name="color" value="#6DDA00"/>
    </inkml:brush>
  </inkml:definitions>
  <inkml:trace contextRef="#ctx0" brushRef="#br0">404 0 5013,'-38'18'4015,"24"-11"-2880,-1 0-1,1 0 0,1 2 1,-1-1-1,-19 19 0,12-6-1312,1 0 0,1 1 0,1 2-1,1-1 1,1 2 0,1 0 0,-20 47 0,14-19-660,2 1 0,-23 111 0,35-131 866,2 0 1,1 1-1,2 0 1,1 0 0,7 60-1,-4-80-30,1 0-1,1-1 0,0 1 0,1 0 1,1-1-1,11 21 0,-11-25-13,0-1 0,0-1 0,1 1 0,0-1 0,1 0 0,-1-1 0,2 0 0,-1 0 0,1-1 0,12 7 0,-9-6-115,0-1 0,1 0 1,0-1-1,0-1 1,27 5-1,-18-6-386,1 0 0,0-2 0,39-4 0,98-14-2129</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16.047"/>
    </inkml:context>
    <inkml:brush xml:id="br0">
      <inkml:brushProperty name="width" value="0.1" units="cm"/>
      <inkml:brushProperty name="height" value="0.1" units="cm"/>
      <inkml:brushProperty name="color" value="#6DDA00"/>
    </inkml:brush>
  </inkml:definitions>
  <inkml:trace contextRef="#ctx0" brushRef="#br0">250 1 5237,'18'70'948,"-3"0"-140,16 72 281,2 4-249,-8-6-56,-4-12-4,-15-19-360,-12-20-228,-9-16-192,-10-25-4,-5-14-272,-19-10-444,-12-15-1276,-151-33-3181</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17.555"/>
    </inkml:context>
    <inkml:brush xml:id="br0">
      <inkml:brushProperty name="width" value="0.1" units="cm"/>
      <inkml:brushProperty name="height" value="0.1" units="cm"/>
      <inkml:brushProperty name="color" value="#6DDA00"/>
    </inkml:brush>
  </inkml:definitions>
  <inkml:trace contextRef="#ctx0" brushRef="#br0">239 74 4165,'-2'1'873,"-1"-1"0,1 1 0,-1 0 0,1-1 0,-1 1 1,-3 2-1,-17 5 6357,23-8-7147,-1 0 0,0 0 0,0 0-1,0 0 1,1 0 0,-1 0 0,0 0 0,0 0-1,0-1 1,1 1 0,-1 0 0,0 0 0,0-1-1,1 1 1,-1-1 0,0 1 0,1 0 0,-1-1-1,0 0 1,1 1 0,-1-1 0,1 1 0,-1-1 0,1 1-1,-1-2 1,0 1-80,0-1-1,0 1 0,0-1 0,1 0 1,-1 1-1,1-1 0,-1 0 1,1 1-1,0-1 0,0 0 1,-1 1-1,1-1 0,0 0 0,1 0 1,-1 1-1,0-1 0,0 0 1,1 1-1,-1-1 0,1 0 1,-1 1-1,1-1 0,0 1 0,0-1 1,0 1-1,0-1 0,2-2 1,-1 1-80,0 1 0,1-1 0,0 1 0,-1-1 0,1 1 0,0 0 0,0 0 0,0 0 0,1 0 0,-1 1 0,0-1 0,6-1 0,0 2-823,0 0 0,0 1 0,0 0 0,0 0 0,0 1 1,0 0-1,15 4 0,-9-2 143,1-1 403,-5-1 197,-1 1 1,20 6-1,-28-7 137,1-1 1,-1 1-1,0 0 0,0 0 0,0 1 0,0-1 0,0 0 0,0 1 0,0-1 0,0 1 0,0 0 0,0 0 0,-1-1 0,1 1 0,-1 0 0,0 0 0,1 1 0,0 1 0,-1 0 15,0 1 0,0-1 0,0 1 0,-1-1-1,0 0 1,0 1 0,0-1 0,0 1 0,0-1-1,-2 5 1,-13 45 86,14-50-70,-10 29 103,-2-2-1,-1 1 0,-32 51 1,35-66-83,0 0 0,-2-1 1,0 0-1,-1-1 0,0-1 1,-2 0-1,-25 19 0,31-27-10,0-1 0,-1 1 0,1-1 0,-1-1-1,0 0 1,0-1 0,-16 3 0,23-5 13,0 0 1,-1-1-1,1 0 0,-1 0 0,1 0 1,-1-1-1,1 0 0,-1 0 0,-6-2 1,8 2-5,1 0 1,-1-1 0,1 1-1,-1-1 1,1 1-1,0-1 1,-1 0 0,1 0-1,0 0 1,0 0-1,0 0 1,1-1 0,-1 1-1,0 0 1,1-1-1,-2-2 1,2 1-1,-1 1 0,1-1 0,0 1 0,0 0 0,0-1 0,1 0 0,-1 1 0,1-1 0,0 1 0,0-1 0,0 0 0,0 1 0,1-1 0,-1 1 0,1-1 0,0 1 0,0-1 0,0 1 0,1 0 0,-1-1 0,1 1 0,0 0 0,0 0 0,0 0 0,0 0 1,0 0-1,1 1 0,-1-1 0,4-2 0,-2 2 54,0 0 0,0 0 0,0 1 0,0 0 0,0-1 1,1 1-1,-1 1 0,0-1 0,1 1 0,0 0 0,-1 0 1,1 0-1,0 0 0,0 1 0,-1 0 0,1 0 0,0 0 1,0 1-1,-1-1 0,1 1 0,9 3 0,6 5-122,0 1 0,0 1-1,27 21 1,16 8-1791,-38-26 756,63 34 93,-74-41 774,0-1 0,1-1 0,0 0 0,19 4 0,-32-9 52,1 0 1,-1 1 0,0-1-1,1 0 1,-1 0 0,0 0 0,1 0-1,3-1 1,-2-1-211,0 0 0,-1 0 0,0 0 0,1 0 0,3-3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17.984"/>
    </inkml:context>
    <inkml:brush xml:id="br0">
      <inkml:brushProperty name="width" value="0.1" units="cm"/>
      <inkml:brushProperty name="height" value="0.1" units="cm"/>
      <inkml:brushProperty name="color" value="#6DDA00"/>
    </inkml:brush>
  </inkml:definitions>
  <inkml:trace contextRef="#ctx0" brushRef="#br0">366 4 4333,'-2'-1'535,"0"0"-1,1 1 1,-1-1 0,0 1-1,0 0 1,0-1-1,0 1 1,0 0 0,0 0-1,1 0 1,-1 0 0,0 1-1,0-1 1,0 1 0,0-1-1,0 1 1,-1 0 0,-5 2 1142,1 1 1,-11 7-1,3 0-1577,0 0 0,1 1 1,1 0-1,0 2 0,0-1 0,-13 21 0,3-1-807,-33 67 0,36-59-242,3 0 1,1 2-1,2 0 0,1 0 0,-10 76 0,20-91 898,0 1-1,2 0 1,2-1 0,0 1-1,2 0 1,1-1 0,1 1 0,1-1-1,2-1 1,13 32 0,-17-48-18,1-1 0,1 1 1,0-1-1,0 0 1,1-1-1,14 15 1,-18-20-69,1-1 1,0 1 0,0-1 0,0 0 0,1 0 0,-1 0 0,1-1 0,0 0 0,-1 1 0,1-2-1,0 1 1,0-1 0,0 1 0,1-1 0,-1-1 0,0 1 0,6-1 0,-2-1-203,0 0 0,-1-1 0,1 0 0,0 0 0,9-5 1,99-38-3661</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18.466"/>
    </inkml:context>
    <inkml:brush xml:id="br0">
      <inkml:brushProperty name="width" value="0.1" units="cm"/>
      <inkml:brushProperty name="height" value="0.1" units="cm"/>
      <inkml:brushProperty name="color" value="#6DDA00"/>
    </inkml:brush>
  </inkml:definitions>
  <inkml:trace contextRef="#ctx0" brushRef="#br0">3 0 1800,'14'1'1586,"-1"-1"-1,1 2 1,-1 0-1,0 1 1,0 0-1,0 1 1,0 0-1,20 10 0,-18-6-1007,-1 1-1,0 0 0,0 1 0,-1 0 1,0 1-1,16 18 0,-15-12-790,0 1 1,0 1-1,-2 0 0,0 0 0,-2 2 1,0-1-1,-1 1 0,-1 0 0,-1 1 1,7 33-1,-10-27-254,0 0-1,-2 0 1,-2 0 0,0 0-1,-2 0 1,0-1 0,-3 1-1,0 0 1,-9 27 0,8-38 375,1 0 1,-2-1 0,0 0 0,-2-1-1,1 1 1,-2-1 0,0-1 0,0 0-1,-2 0 1,1-1 0,-2-1 0,0 0-1,0-1 1,-1 0 0,-21 13-1,25-20-291,1 1-1,-1-1 0,0 0 1,-17 4-1,-84 11-2695,111-19 3077</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23.877"/>
    </inkml:context>
    <inkml:brush xml:id="br0">
      <inkml:brushProperty name="width" value="0.1" units="cm"/>
      <inkml:brushProperty name="height" value="0.1" units="cm"/>
      <inkml:brushProperty name="color" value="#6DDA00"/>
    </inkml:brush>
  </inkml:definitions>
  <inkml:trace contextRef="#ctx0" brushRef="#br0">465 0 3093,'-16'17'6027,"-12"10"-301,16-13-3727,-14 17 0,-156 247-2876,76-110-4471,101-159 5343,-85 119 6998,279-389-11007,-26 37-382,-137 188 4313,21-34 576,-46 113 1981,0 7-2099,2-1 0,3 0-1,2 0 1,24 85-1,-17-89-1882,2-1-1,38 73 0,-48-105 1482,1-1 0,0 1 0,0-2 0,1 1 0,18 16 8531,-40-38-8572,-18-11-1,9 11 43,0 0 0,-1 1 0,0 1 0,0 2 0,-1 0-1,0 1 1,-25-2 0,30 6-532,0 1-1,0 1 0,0 0 1,0 1-1,0 1 1,0 1-1,1 1 0,-1 0 1,-30 13-1,49-17 500,-1 0 0,0 0 0,1 1-1,-1-1 1,0 0 0,1 1 0,-1-1 0,1 1-1,-1-1 1,1 1 0,-1-1 0,0 1 0,1-1-1,0 1 1,-1-1 0,1 1 0,-1 0-1,1-1 1,0 1 0,-1 0 0,1-1 0,0 1-1,0 0 1,0 29-1611</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24.385"/>
    </inkml:context>
    <inkml:brush xml:id="br0">
      <inkml:brushProperty name="width" value="0.1" units="cm"/>
      <inkml:brushProperty name="height" value="0.1" units="cm"/>
      <inkml:brushProperty name="color" value="#6DDA00"/>
    </inkml:brush>
  </inkml:definitions>
  <inkml:trace contextRef="#ctx0" brushRef="#br0">64 1 5613,'-7'7'12246,"0"13"-11583,0-1 0,-7 40 0,0 43-1108,11-79 484,-3 29-1253,2-1 0,3 1-1,1-1 1,3 1 0,12 60 0,-15-111 1165,2 12 421,1-2 0,0 1 1,8 20-1,-10-29-99,0 0-1,1-1 0,-1 1 1,1-1-1,-1 1 1,1-1-1,0 0 0,0 0 1,0 0-1,0 0 1,1 0-1,-1 0 0,0-1 1,1 1-1,-1-1 1,1 1-1,0-1 1,-1 0-1,1 0 0,0 0 1,4 0-1,4 0-266,0-1 0,0 0 0,0-1 0,0 0-1,0-1 1,0 0 0,0 0 0,0-2 0,-1 1 0,1-1-1,15-9 1,-23 11-21,0 0 1,0 1-1,1-1 0,-1 1 0,0-1 0,0 1 0,1 0 0,-1 1 1,1-1-1,-1 0 0,1 1 0,-1 0 0,1 0 0,3 0 0,2 1 238</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24.685"/>
    </inkml:context>
    <inkml:brush xml:id="br0">
      <inkml:brushProperty name="width" value="0.1" units="cm"/>
      <inkml:brushProperty name="height" value="0.1" units="cm"/>
      <inkml:brushProperty name="color" value="#6DDA00"/>
    </inkml:brush>
  </inkml:definitions>
  <inkml:trace contextRef="#ctx0" brushRef="#br0">9 1 5089,'-9'0'14571,"33"6"-14571,16 6 0,12-3 0,2 4 0,7 2 0,-3-9-1549,0 6-1321,3-6-969,75 37-2455</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25.100"/>
    </inkml:context>
    <inkml:brush xml:id="br0">
      <inkml:brushProperty name="width" value="0.1" units="cm"/>
      <inkml:brushProperty name="height" value="0.1" units="cm"/>
      <inkml:brushProperty name="color" value="#6DDA00"/>
    </inkml:brush>
  </inkml:definitions>
  <inkml:trace contextRef="#ctx0" brushRef="#br0">1 7 2781,'9'0'3477,"3"-6"-1403,12 6 904,7 0 620,-1 6-807,3-3-830,4 6-1961,-4-3 0,1 0 0,-4 0 0,31 16 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25.417"/>
    </inkml:context>
    <inkml:brush xml:id="br0">
      <inkml:brushProperty name="width" value="0.1" units="cm"/>
      <inkml:brushProperty name="height" value="0.1" units="cm"/>
      <inkml:brushProperty name="color" value="#6DDA00"/>
    </inkml:brush>
  </inkml:definitions>
  <inkml:trace contextRef="#ctx0" brushRef="#br0">0 12 4493,'9'-3'5089,"4"3"-2584,14-3 753,6-3-553,10 6-1095,-1 0-1610,1 6 0,3-3 0,45-3-5014</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36.813"/>
    </inkml:context>
    <inkml:brush xml:id="br0">
      <inkml:brushProperty name="width" value="0.1" units="cm"/>
      <inkml:brushProperty name="height" value="0.1" units="cm"/>
      <inkml:brushProperty name="color" value="#6DDA00"/>
    </inkml:brush>
  </inkml:definitions>
  <inkml:trace contextRef="#ctx0" brushRef="#br0">123 0 4613,'-3'4'5317,"3"20"-2539,2 1 0,4 23 0,18 46-417,46 87-6172,-42-113 2455,-13-32-164,1-1 882,-2 1 1,-2 0 0,11 51 0,-22-76 644,-1-1 0,0 1 0,0-1 0,-1 0 0,0 1 0,-1-1 0,0 0 0,-1 1 1,0-1-1,0-1 0,-1 1 0,-1 0 0,0-1 0,0 0 0,0 0 0,-1 0 0,-1-1 0,1 0 0,-1 0 0,-1-1 0,1 0 0,-12 9 0,11-11 79,-1 1-1,1-2 1,-1 1-1,0-1 1,0 0-1,-15 4 1,19-7 298,1-1 1,-1 1-1,0-1 1,1 1-1,-1-1 1,0-1-1,1 1 1,-1-1-1,0 1 1,1-1-1,-1-1 1,1 1-1,-1-1 1,1 1-1,0-1 1,-5-3-1,4 2-316,0-1-1,0 1 1,0-1-1,0-1 1,0 1-1,1 0 0,-1-1 1,1 0-1,1 0 1,-1 0-1,1-1 1,-5-9-1,5 8-51,1-1 0,0 1 0,0-1 0,1 0 0,-1 1-1,2-1 1,-1 0 0,1 0 0,1-8 0,2-6-199,2 0 0,0 0 0,1 1 0,1 0 0,1 0 1,14-24-1,22-40-3461,96-135 0,-50 100 2970,-88 117 608,11-13-305,0 0 0,1 0-1,18-14 1,-32 29 299,1 1-1,-1-1 1,1 1 0,-1-1 0,1 1 0,0-1 0,-1 1 0,1 0 0,-1-1 0,1 1-1,0 0 1,-1 0 0,1-1 0,0 1 0,-1 0 0,1 0 0,0 0 0,0 0-1,-1 0 1,1 0 0,0 0 0,1 0 0,-1 1-216,1 1-1,0-1 1,-1 0 0,1 1-1,-1-1 1,0 1-1,1-1 1,1 4 0,-3-5 286</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37.113"/>
    </inkml:context>
    <inkml:brush xml:id="br0">
      <inkml:brushProperty name="width" value="0.1" units="cm"/>
      <inkml:brushProperty name="height" value="0.1" units="cm"/>
      <inkml:brushProperty name="color" value="#6DDA00"/>
    </inkml:brush>
  </inkml:definitions>
  <inkml:trace contextRef="#ctx0" brushRef="#br0">4 46 6685,'-3'-9'12975,"3"6"-12975,3-3 0,3 0 0,6-6 0,46 3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37.911"/>
    </inkml:context>
    <inkml:brush xml:id="br0">
      <inkml:brushProperty name="width" value="0.1" units="cm"/>
      <inkml:brushProperty name="height" value="0.1" units="cm"/>
      <inkml:brushProperty name="color" value="#6DDA00"/>
    </inkml:brush>
  </inkml:definitions>
  <inkml:trace contextRef="#ctx0" brushRef="#br0">315 0 4865,'-69'107'7354,"7"5"-6204,-49 116-3614,87-175 3275,-25 61 6609,60-134-6960,-3 4-396,127-239-1294,-49 83-3126,-50 103 7128,-30 103-2463,-5-25 545,40 183 788,-27-139-3903,33 82 0,-39-118 1567,18 30-1,-18-36 2521,0 0 0,17 19 0,-24-30-1799,-1 1 0,1 0 0,0-1-1,-1 1 1,1-1 0,0 1-1,0-1 1,-1 1 0,1-1-1,0 0 1,0 1 0,-1-1-1,1 0 1,0 0 0,0 1-1,0-1 1,1 0 0,-2-2-92,-9-1 91,-17-8-26,21 9 0,0 0 0,0 0 0,0 0 0,0 1 0,-9-2 0,-5 1 0,-1 1 0,0 1 0,0 1 0,0 1 0,0 1 0,0 0 0,1 2 0,-20 6 0,2 0 33,-35 13-3869,61-18 1051</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38.339"/>
    </inkml:context>
    <inkml:brush xml:id="br0">
      <inkml:brushProperty name="width" value="0.1" units="cm"/>
      <inkml:brushProperty name="height" value="0.1" units="cm"/>
      <inkml:brushProperty name="color" value="#6DDA00"/>
    </inkml:brush>
  </inkml:definitions>
  <inkml:trace contextRef="#ctx0" brushRef="#br0">40 1 2689,'0'2'2966,"-1"29"3075,-6 16-1369,0-2-2036,-7 91-2045,4 189-8234,13-202 9240,-3-120-1185,0 1-1,0-1 1,0 0 0,1 1 0,-1-1 0,1 0-1,0 1 1,0-1 0,0 0 0,0 0-1,3 5 1,-2-6-359,-1-1 1,1 1-1,-1-1 0,1 1 0,-1-1 0,1 0 0,0 0 1,0 0-1,-1 0 0,1 0 0,0 0 0,0 0 1,0 0-1,0-1 0,0 1 0,0-1 0,0 0 0,1 0 1,-1 1-1,0-1 0,2-1 0,4 1-51,0-1 0,0 0 0,0-1 0,0 0 0,0 0 0,-1-1 0,1 0-1,10-6 1,2-2-1226,32-23 0,-50 33 1138,5-5-296,1 0 0,10-10 0,30-41-2630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38.658"/>
    </inkml:context>
    <inkml:brush xml:id="br0">
      <inkml:brushProperty name="width" value="0.1" units="cm"/>
      <inkml:brushProperty name="height" value="0.1" units="cm"/>
      <inkml:brushProperty name="color" value="#6DDA00"/>
    </inkml:brush>
  </inkml:definitions>
  <inkml:trace contextRef="#ctx0" brushRef="#br0">0 46 324,'16'0'19336,"5"0"-19336,15 0 0,13-6 0,6 0 0,0-6-507,-1 3-1592,-8 3-683,0 0-1860,36 18 401</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39.186"/>
    </inkml:context>
    <inkml:brush xml:id="br0">
      <inkml:brushProperty name="width" value="0.1" units="cm"/>
      <inkml:brushProperty name="height" value="0.1" units="cm"/>
      <inkml:brushProperty name="color" value="#6DDA00"/>
    </inkml:brush>
  </inkml:definitions>
  <inkml:trace contextRef="#ctx0" brushRef="#br0">0 180 3789,'2'1'648,"0"-1"-1,0 1 1,0-1 0,0 1 0,0-1 0,0 1 0,0 0-1,0 0 1,-1 0 0,3 2 0,-1-1 434,-1-1 0,1 1 0,0-1 0,0 0 0,0 0 0,4 2 0,1-2-1009,-1-1 0,1 1 1,-1-1-1,1 0 0,-1-1 0,1 0 0,-1 0 1,1-1-1,-1 0 0,0 0 0,0 0 0,0-1 1,0 0-1,0-1 0,9-6 0,-13 9-73,-1 0 0,0-1 0,0 1 0,0-1 0,-1 0 0,1 1 0,0-1 0,0 0 0,-1 0 0,0 0 0,1-1 0,-1 1 0,0 0 0,0 0 0,0-1 0,0 1 0,0 0 0,-1-1 0,1 1 0,-1-1 0,1 1 0,-1-1 0,0-3 0,0 0 0,-1 1 0,1 0 0,-1 0 0,0 0 0,-1 0 0,1 0 0,-1 0 0,0 0 0,0 0 0,-1 0 0,1 1 0,-1-1 0,0 1 0,0 0 0,0 0 0,-1 0 0,0 0 0,1 1 0,-1-1 0,-6-3 0,6 4 0,0 1 0,-1 0 0,1-1 0,0 1 0,-1 1 0,1-1 0,-1 1 0,1 0 0,-1 0 0,0 0 0,0 0 0,1 1 0,-1 0 0,0 0 0,0 0 0,1 1 0,-1 0 0,0 0 0,1 0 0,-1 0 0,1 1 0,-7 2 0,8-3-4,1 0 1,0 0-1,0 1 0,0-1 0,1 0 1,-1 1-1,0 0 0,0-1 0,1 1 1,-1 0-1,1 0 0,0-1 0,-1 1 1,1 0-1,0 1 0,0-1 0,0 0 1,1 0-1,-2 4 0,1-3 18,1 1 0,0-1 0,0 1 0,0-1 0,0 1 0,1-1 0,-1 1 0,1-1 0,0 0 0,0 1 0,0-1 0,2 4 0,0-1-259,0-1-1,0 0 1,0 0 0,1 0-1,-1-1 1,1 1-1,6 4 1,-7-6-347,1 0 0,-1-1 0,0 1 0,1-1 0,0 0 0,-1 0 0,1 0 0,0-1 0,0 1 0,5 0 0,33 4-4046</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42.887"/>
    </inkml:context>
    <inkml:brush xml:id="br0">
      <inkml:brushProperty name="width" value="0.1" units="cm"/>
      <inkml:brushProperty name="height" value="0.1" units="cm"/>
      <inkml:brushProperty name="color" value="#6DDA00"/>
    </inkml:brush>
  </inkml:definitions>
  <inkml:trace contextRef="#ctx0" brushRef="#br0">10 56 3537,'19'-6'14112,"-4"1"-11626,5-1-2961,12-5 475,1 2 0,48-7 0,-74 15 3,0 0-1,0 1 0,0 0 0,13 1 1,-18-1-8,-1 0 1,0 0 0,1 0-1,-1 1 1,0-1 0,0 0-1,1 1 1,-1-1 0,0 1-1,0-1 1,1 1-1,-1-1 1,0 1 0,0 0-1,0 0 1,0-1 0,0 1-1,0 0 1,0 0 0,0 0-1,-1 0 1,1 0 0,0 0-1,0 1 1,-1-1-1,1 0 1,-1 0 0,1 0-1,-1 1 1,1-1 0,-1 0-1,0 2 1,0 3-509,-1 0 1,0-1-1,0 1 0,0-1 1,-1 1-1,0-1 0,0 0 1,0 0-1,-1 0 0,-5 8 1,-3 2-702,0 0-1,-14 13 1,10-14 1186,-1 0 0,-1-2 0,0 0 0,-1 0 0,-29 13 0,29-16-47,-19 5-136,53-18 1351,-1 0 1,0 2 0,1 0 0,22 0 0,-13 2-781,1 1-1,33 6 1,-51-5-685,1 0 1,0 0 0,-1 1-1,0 0 1,1 0 0,-1 1 0,-1 0-1,1 1 1,-1 0 0,1 0-1,-1 0 1,-1 1 0,1 0-1,-1 0 1,0 1 0,-1 0 0,1 0-1,-1 0 1,0 1 0,4 11-1,-1-4 427,-1 1-1,-1 0 0,-1 1 0,0-1 0,-2 1 0,1 0 0,0 21 1,-4-36-78,0 0 0,0 0 1,0 0-1,0 0 1,0 0-1,-1 0 0,1 0 1,-1 0-1,1 0 1,-1-1-1,0 1 1,0 0-1,0 0 0,0 0 1,0-1-1,0 1 1,0 0-1,0-1 0,-1 1 1,1-1-1,-1 1 1,1-1-1,-1 0 0,0 0 1,1 0-1,-1 0 1,0 0-1,0 0 0,0 0 1,-2 0-1,-6 2 16,0 0 0,0-2 0,0 1 0,-18 0 0,15-2-32,-10 2-38,0-1 1,0-2-1,0 0 0,-1-2 1,-27-6-1,42 7-296,-1-1 1,1 0-1,-1-1 1,1 0 0,0-1-1,1 1 1,-1-2-1,1 1 1,0-1-1,0 0 1,1-1-1,0 0 1,0 0-1,0-1 1,-5-9-1,-6-8-2861</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43.304"/>
    </inkml:context>
    <inkml:brush xml:id="br0">
      <inkml:brushProperty name="width" value="0.1" units="cm"/>
      <inkml:brushProperty name="height" value="0.1" units="cm"/>
      <inkml:brushProperty name="color" value="#6DDA00"/>
    </inkml:brush>
  </inkml:definitions>
  <inkml:trace contextRef="#ctx0" brushRef="#br0">401 1 4333,'-11'3'1113,"0"1"0,1 1 1,-1-1-1,1 2 0,0 0 1,-16 11-1,13-6-807,1 0 0,0 0-1,1 1 1,-11 15 0,-2 9-962,1 2-1,-29 64 1,25-43 709,3 1 1,3 1 0,2 1 0,2 0 0,4 2 0,-6 67 0,17-104-27,2 1 0,1-1 0,0 0 0,8 32 0,-6-43-28,1 0 0,0 0-1,1-1 1,1 1 0,1-1 0,0 0-1,1-1 1,9 14 0,-12-21-57,1-1 0,-1 0 0,1 0 1,0-1-1,0 1 0,1-2 1,0 1-1,0 0 0,0-1 0,13 5 1,-3-3-541,1 0 1,0-2 0,26 4 0,13 0-1302,41-4-140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43.686"/>
    </inkml:context>
    <inkml:brush xml:id="br0">
      <inkml:brushProperty name="width" value="0.1" units="cm"/>
      <inkml:brushProperty name="height" value="0.1" units="cm"/>
      <inkml:brushProperty name="color" value="#6DDA00"/>
    </inkml:brush>
  </inkml:definitions>
  <inkml:trace contextRef="#ctx0" brushRef="#br0">262 1 4745,'4'4'976,"-1"0"0,1 0 0,-1 0 0,3 6 0,0 1 440,8 24 1,2 15-1355,20 100 0,-8 58-932,-20-137 1162,-4 0 0,-3 0 0,-3 0 0,-17 108-1,16-161-252,-1-1-1,0 1 0,-1-1 0,-1 0 0,-1 0 0,-1 0 0,0-1 1,-16 24-1,18-33-244,0 0 0,0-1 0,0 0 1,-1 0-1,0 0 0,0-1 1,0 0-1,-1 0 0,0-1 0,1 0 1,-2 0-1,1 0 0,0-2 0,-1 1 1,1-1-1,-1 0 0,0 0 0,0-1 1,0-1-1,0 1 0,-9-2 1,-106-8-4975</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46.906"/>
    </inkml:context>
    <inkml:brush xml:id="br0">
      <inkml:brushProperty name="width" value="0.1" units="cm"/>
      <inkml:brushProperty name="height" value="0.1" units="cm"/>
      <inkml:brushProperty name="color" value="#6DDA00"/>
    </inkml:brush>
  </inkml:definitions>
  <inkml:trace contextRef="#ctx0" brushRef="#br0">88 33 1440,'13'-9'15211,"6"3"-14393,-1 1 0,1 0 1,22-2-1,-31 6-851,1 1 0,-1 0 0,0 1 0,1 0 0,-1 0 0,0 1 0,19 5 0,-15-2 33,-9-4 0,1 1 0,-1-1 0,0 1 0,1 0 0,-1 1 0,0-1 0,0 1 0,-1 0 0,10 7 0,-14-9 0,0-1 0,1 1 0,-1-1 0,0 0 0,0 1 0,1-1 0,-1 1 0,0-1 0,0 1 0,0-1 0,0 1 0,1-1 0,-1 1 0,0-1 0,0 1 0,0-1 0,0 1 0,0-1 0,0 1 0,0-1 0,0 1 0,-1 0 0,1-1 0,0 0 0,0 1 0,0-1 0,-1 1 0,-9 11 0,9-10 0,-15 13-56,0-1-1,-1 0 1,0-1 0,-1-1-1,-28 14 1,-16 5-2694,29-14-1562,49-20 11026,50-3-6028,-51 5-686,1 1 0,-1 0 0,1 1 0,-1 1 0,19 4 0,-28-4 0,0 0 0,0 0 0,0 0 0,-1 1 0,1 0 0,-1 0 0,0 0 0,0 1 0,0 0 0,0 0 0,-1 0 0,1 0 0,-1 1 0,0 0 0,0 0 0,3 6 0,-1 0-16,0 0 0,-1 1-1,7 21 1,-10-27-355,0 0 0,-1 0-1,0 0 1,0 0 0,-1 0 0,0 0-1,0 0 1,0 0 0,-1 0 0,-1 7-1,1-10 117,0 0-1,0-1 0,-1 1 0,1-1 1,-1 1-1,0-1 0,1 0 0,-1 1 1,0-1-1,0 0 0,-1-1 0,1 1 1,0 0-1,-1 0 0,1-1 0,-5 3 1,-5 1 90,-1 0-1,-16 5 1,18-7 265,-26 6-385,-1-1 0,0-3 0,-47 3 1,70-8-411,-1 0-1,1 0 1,-30-6 0,-17-6-1248</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47.272"/>
    </inkml:context>
    <inkml:brush xml:id="br0">
      <inkml:brushProperty name="width" value="0.1" units="cm"/>
      <inkml:brushProperty name="height" value="0.1" units="cm"/>
      <inkml:brushProperty name="color" value="#6DDA00"/>
    </inkml:brush>
  </inkml:definitions>
  <inkml:trace contextRef="#ctx0" brushRef="#br0">278 0 1932,'-28'15'4763,"7"4"-1969,-31 23-92,4 22-2519,2 21-1037,9 16 0,7 5 1382,15 3-224,15-11-136,9-13-160,15-9 57,13-15-65,5-13-185,7-14-279,0-13-488,5-12-472,86-18-1153</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47.704"/>
    </inkml:context>
    <inkml:brush xml:id="br0">
      <inkml:brushProperty name="width" value="0.1" units="cm"/>
      <inkml:brushProperty name="height" value="0.1" units="cm"/>
      <inkml:brushProperty name="color" value="#6DDA00"/>
    </inkml:brush>
  </inkml:definitions>
  <inkml:trace contextRef="#ctx0" brushRef="#br0">147 1 1944,'6'24'4277,"6"3"-1895,6 40 860,10 15-2799,-4 7-492,-6 5-1228,-3-9 1981,-9-3-279,-12-12-137,-3-9-84,-9-13-160,0-2 44,-10-13 419,1 1-1094,-10-7 961,4 1 489,3-7-2343,-37 22-168</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48.186"/>
    </inkml:context>
    <inkml:brush xml:id="br0">
      <inkml:brushProperty name="width" value="0.1" units="cm"/>
      <inkml:brushProperty name="height" value="0.1" units="cm"/>
      <inkml:brushProperty name="color" value="#6DDA00"/>
    </inkml:brush>
  </inkml:definitions>
  <inkml:trace contextRef="#ctx0" brushRef="#br0">0 3 5109,'2'-1'591,"-1"1"0,1-1 0,-1 1 0,1 0-1,0 0 1,-1 0 0,1 0 0,-1 0 0,1 0 0,3 1 0,7 0 854,140 1 4887,1 5-6292,156 2-9285,-68-12 6562,-216 1 1588,5-5 406</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48.616"/>
    </inkml:context>
    <inkml:brush xml:id="br0">
      <inkml:brushProperty name="width" value="0.1" units="cm"/>
      <inkml:brushProperty name="height" value="0.1" units="cm"/>
      <inkml:brushProperty name="color" value="#6DDA00"/>
    </inkml:brush>
  </inkml:definitions>
  <inkml:trace contextRef="#ctx0" brushRef="#br0">0 1 4017,'1'0'4659,"10"0"-2273,86 4 5425,1 5-6367,-26-1-4057,90-3-1,-8-15-2644,2 0 4277,-141 11 739,1-1 0,-1 2 0,26 5 0,-8-1-365,2-1-548</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49.239"/>
    </inkml:context>
    <inkml:brush xml:id="br0">
      <inkml:brushProperty name="width" value="0.1" units="cm"/>
      <inkml:brushProperty name="height" value="0.1" units="cm"/>
      <inkml:brushProperty name="color" value="#6DDA00"/>
    </inkml:brush>
  </inkml:definitions>
  <inkml:trace contextRef="#ctx0" brushRef="#br0">40 190 3929,'-7'17'1687,"1"0"1,0 1 0,1 0-1,1 0 1,1 0 0,0 0-1,1 0 1,2 35-1,0-31-1472,7 36 0,4-6-3854,-4-93-884,0 0 6625,0-30-1199,-5-36-3948,-1 44 903,-9-118 612,8 180 1549,0 1 1,0-1-1,0 0 1,0 1-1,-1-1 1,1 0-1,0 1 1,0-1-1,0 0 1,-1 1-1,1-1 1,0 1-1,-1-1 1,1 0-1,0 1 1,-1-1-1,1 1 1,-1-1-1,-1 2 297,4 6 42,5 12 217,6 26 1,5 16 1436,-11-44-2244,1 0 0,0 0 0,1 0 0,1-1 0,0-1 0,1 0 0,14 15 0,-18-23 228,-1-1-1,1 0 1,0 0 0,0 0-1,1-1 1,-1 0-1,1-1 1,0 0 0,1 0-1,-1-1 1,1 1-1,-1-2 1,1 0 0,0 0-1,0 0 1,16 0-1,-6-4 7783,-30 8-5982,2-1-1659,7-4-137,-15 6 0,1 2 0,-1 0 0,-24 18 0,23-12-30,-5 3-888,-2-1-1,-32 19 1,-35 14-2663</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50.686"/>
    </inkml:context>
    <inkml:brush xml:id="br0">
      <inkml:brushProperty name="width" value="0.1" units="cm"/>
      <inkml:brushProperty name="height" value="0.1" units="cm"/>
      <inkml:brushProperty name="color" value="#6DDA00"/>
    </inkml:brush>
  </inkml:definitions>
  <inkml:trace contextRef="#ctx0" brushRef="#br0">0 243 4069,'7'-12'7758,"-6"8"-6982,4-11 3739,24-25-1800,-20 30-2773,-1-1 1,12-22-1,-9 12 58,13-27 0,-22 43 0,0-1 0,-1 1 0,1-1 0,-1 1 0,0-1 0,1-9 0,-11 47 0,-8 79-4402,-6 172 0,20-230 2601,3-52 1715,0-1 56,0 0-1,0 0 1,0 0-1,1 0 1,-1 0-1,0 0 1,0 1-1,0-1 1,0 0-1,0 0 0,0 0 1,0 0-1,0 0 1,0 0-1,0 0 1,0 1-1,0-1 1,0 0-1,0 0 1,0 0-1,0 0 1,0 0-1,0 0 1,0 1-1,0-1 1,0 0-1,0 0 1,0 0-1,0 0 1,0 0-1,0 0 0,0 0 1,-1 0-1,1 1 1,0-1-1,0 0 1,0 0-1,0 0 1,0 0-1,0 0 1,0 0-1,0 0 1,0 0-1,-1 0 1,1 0-1,0 0 1,0 0-1,0 0 1,0 0-1,0 0 0,0 0 1,0 0-1,-1 0 1,1 0-1,0 0 1,0 0-1,0 0 1,0 0-1,0 0 1,0 0-1,0 0 1,-1 0-1,1 0 1,0 0-1,0 0 1,0 0-1,0 0 1,0 0-1,-6-8 2855</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50.987"/>
    </inkml:context>
    <inkml:brush xml:id="br0">
      <inkml:brushProperty name="width" value="0.1" units="cm"/>
      <inkml:brushProperty name="height" value="0.1" units="cm"/>
      <inkml:brushProperty name="color" value="#6DDA00"/>
    </inkml:brush>
  </inkml:definitions>
  <inkml:trace contextRef="#ctx0" brushRef="#br0">250 1 3213,'-19'15'3173,"4"6"-305,-24 25 244,-1 24-2749,1 21-802,-1 12-992,7 4 1234,14-7 493,13-12-124,9-18-128,6-12-40,10-3-4,2-19-264,6-5-292,13-16-364,5-9-488,95-18-1325</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51.260"/>
    </inkml:context>
    <inkml:brush xml:id="br0">
      <inkml:brushProperty name="width" value="0.1" units="cm"/>
      <inkml:brushProperty name="height" value="0.1" units="cm"/>
      <inkml:brushProperty name="color" value="#6DDA00"/>
    </inkml:brush>
  </inkml:definitions>
  <inkml:trace contextRef="#ctx0" brushRef="#br0">271 1 5265,'6'39'2298,"-6"10"628,-6 48-2320,-3 12-1326,-10 4 939,-2-7-51,-3-8-120,-1-13-48,-2-3-284,-3-6-736,-86 106-1400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52.276"/>
    </inkml:context>
    <inkml:brush xml:id="br0">
      <inkml:brushProperty name="width" value="0.1" units="cm"/>
      <inkml:brushProperty name="height" value="0.1" units="cm"/>
      <inkml:brushProperty name="color" value="#6DDA00"/>
    </inkml:brush>
  </inkml:definitions>
  <inkml:trace contextRef="#ctx0" brushRef="#br0">209 123 5385,'-24'-23'12135,"11"12"-10141,-7-14-1837,2 3-168,18 21 11,-1 1 0,1 0 0,0 0 0,0 0 0,-1 0 0,1 0 0,0-1 0,0 1 0,0 0 0,-1 0 0,1 0 0,0-1 0,0 1 0,0 0 0,0 0 0,0-1 0,-1 1 0,1 0 0,0 0 0,0-1 0,0 1 0,0 0 0,0 0 0,0-1 0,0 1 0,0 0 0,0 0 0,0-1 0,0 1 0,0 0 0,0 0 0,0-1 0,0 1 0,0 0 0,0 0 0,1-1 0,-1 1 0,0 0 0,0 0 0,0-1 0,0 1 0,1 0 0,8-4 0,-7 4 0,22-11-15,-21 9-142,1 0 0,0 0 0,0 0 0,-1 1 0,7-2 0,-4 2-611,0-1 1,0 1 0,1 1-1,-1-1 1,0 1 0,1 0 0,8 2-1,-13-2 634,1 1-1,-1 0 0,0-1 1,0 1-1,1 0 0,-1 0 0,0 0 1,0 0-1,0 1 0,0-1 1,0 0-1,0 1 0,0 0 0,-1-1 1,1 1-1,-1 0 0,1 0 1,-1 0-1,0 0 0,1 0 0,-1 0 1,1 4-1,0 0 154,0 0 0,-1 0-1,1 0 1,-2 1 0,1-1 0,-1 0-1,0 0 1,0 0 0,-1 9 0,-1-4 41,-1-1 0,0 0 0,0 1 0,-9 17 1,0-5 91,-2 0 0,0-1 0,-26 30 0,19-28 2,-32 31-1,45-47-142,-2-1 0,1 0 0,-1 0 0,0 0 0,-1-1 0,-18 7 0,27-12-30,1 0 0,0-1-1,0 1 1,-1-1 0,1 0 0,0 1 0,-1-1 0,1 0-1,0 0 1,-1 0 0,1 0 0,0 0 0,-1 0-1,1 0 1,0 0 0,-1 0 0,1-1 0,0 1 0,-1 0-1,1-1 1,0 1 0,0-1 0,-1 0 0,-1-1-1,2 1-25,1 0 1,-1-1-1,1 1 0,-1 0 0,1 0 0,-1-1 0,1 1 0,0 0 0,0-1 0,0 1 0,-1-1 0,1 1 0,0 0 0,1-1 0,-1 1 0,0 0 0,0-1 0,1 1 0,-1 0 0,1-1 0,-1 1 0,1 0 0,1-3 0,-2 2 91,1 1 1,-1-1-1,1 0 0,0 1 0,0-1 1,0 0-1,0 1 0,0-1 1,0 1-1,0-1 0,0 1 1,1 0-1,-1-1 0,1 1 0,-1 0 1,1 0-1,-1 0 0,1 0 1,0 0-1,-1 0 0,1 1 1,0-1-1,0 0 0,-1 1 0,1 0 1,0-1-1,0 1 0,0 0 1,0 0-1,0 0 0,0 0 0,-1 0 1,1 0-1,0 1 0,0-1 1,0 1-1,1 0 0,48 16 6061,-1 5-3800,-30-12-3157,0-1 1,1-2-1,27 8 1,28-3-4880,-43-10 6462,-25-4-860,3-5 2558</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52.626"/>
    </inkml:context>
    <inkml:brush xml:id="br0">
      <inkml:brushProperty name="width" value="0.1" units="cm"/>
      <inkml:brushProperty name="height" value="0.1" units="cm"/>
      <inkml:brushProperty name="color" value="#6DDA00"/>
    </inkml:brush>
  </inkml:definitions>
  <inkml:trace contextRef="#ctx0" brushRef="#br0">263 1 4733,'-7'5'871,"0"0"-1,0 0 1,1 1 0,0 0-1,-10 11 1,14-14-676,-60 76 3162,43-50-3415,1 1 1,-22 50 0,25-45-230,2 1 1,2 1 0,1 0 0,-9 63 0,17-75 340,0 1-1,2-1 1,1 1 0,0-1-1,2 0 1,1 0 0,15 49-1,33 53-16,-50-123-138,0 1 272,1 1-1,0-1 1,0-1-1,7 10 1,-8-12 44,0 0 1,0 0-1,0 0 1,0-1-1,0 1 1,0-1-1,1 1 1,-1-1-1,0 0 1,1 0-1,-1 0 1,1 0-1,-1 0 1,4 0-1,37 0-287</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53.024"/>
    </inkml:context>
    <inkml:brush xml:id="br0">
      <inkml:brushProperty name="width" value="0.1" units="cm"/>
      <inkml:brushProperty name="height" value="0.1" units="cm"/>
      <inkml:brushProperty name="color" value="#6DDA00"/>
    </inkml:brush>
  </inkml:definitions>
  <inkml:trace contextRef="#ctx0" brushRef="#br0">186 1 3781,'1'1'3160,"11"17"2963,-1 15-3052,-7-22-2078,41 157 1189,5 89-6694,-43-206 4258,-1-1 0,-3 1 0,-2 0 1,-5 52-1,2-93 260,1-1-1,-2 0 1,1 1 0,-1-1-1,0-1 1,-1 1 0,0 0 0,-1-1-1,0 0 1,0 0 0,0 0-1,-1-1 1,0 1 0,-1-1 0,0-1-1,0 1 1,-13 8 0,-7 4-892,-1 0 1,-31 14 0,-54 23-2628</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57.384"/>
    </inkml:context>
    <inkml:brush xml:id="br0">
      <inkml:brushProperty name="width" value="0.1" units="cm"/>
      <inkml:brushProperty name="height" value="0.1" units="cm"/>
      <inkml:brushProperty name="color" value="#6DDA00"/>
    </inkml:brush>
  </inkml:definitions>
  <inkml:trace contextRef="#ctx0" brushRef="#br0">3 3 6789,'0'4'12871,"-3"-8"-12871,6 4 0,37-3 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57.781"/>
    </inkml:context>
    <inkml:brush xml:id="br0">
      <inkml:brushProperty name="width" value="0.1" units="cm"/>
      <inkml:brushProperty name="height" value="0.1" units="cm"/>
      <inkml:brushProperty name="color" value="#6DDA00"/>
    </inkml:brush>
  </inkml:definitions>
  <inkml:trace contextRef="#ctx0" brushRef="#br0">10 4 6609,'-3'-3'13051,"0"3"-13051,0 0-720,3 3 1440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45:58.210"/>
    </inkml:context>
    <inkml:brush xml:id="br0">
      <inkml:brushProperty name="width" value="0.1" units="cm"/>
      <inkml:brushProperty name="height" value="0.1" units="cm"/>
      <inkml:brushProperty name="color" value="#6DDA00"/>
    </inkml:brush>
  </inkml:definitions>
  <inkml:trace contextRef="#ctx0" brushRef="#br0">12 0 6217,'-3'9'13443,"0"-9"-13443,0 0-1304,0 28 2608</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51:40.290"/>
    </inkml:context>
    <inkml:brush xml:id="br0">
      <inkml:brushProperty name="width" value="0.1" units="cm"/>
      <inkml:brushProperty name="height" value="0.1" units="cm"/>
      <inkml:brushProperty name="color" value="#6DDA00"/>
    </inkml:brush>
  </inkml:definitions>
  <inkml:trace contextRef="#ctx0" brushRef="#br0">144 41 3313,'11'-15'14719,"-10"9"-13091,-5 12-1628,1 11 0,6 12 0,1-1 0,2 0 0,11 34 0,35 81 0,-47-131 0,88 192-1196,-9-20-4650,-78-170 5708,0 0 1,-2 1 0,0-1 0,0 1 0,-1 0 0,1 22 0,-4-35 285,0 0 1,0 0-1,-1 0 0,1 0 1,-1 0-1,1 0 0,-1 0 1,1 0-1,-1 0 1,0 0-1,0 0 0,0 0 1,0-1-1,0 1 1,-1 0-1,1-1 0,-1 1 1,1-1-1,-1 0 0,1 1 1,-1-1-1,1 0 1,-1 0-1,0 0 0,-3 2 1,-4 0 655,1 0 0,-1-1 0,0 0 0,-13 2 0,22-4-832,-18 2 12,0-1 1,1-1-1,-36-3 0,-53-15-37,88 15-101,0-2 0,-24-8 0,37 11 153,1 0 0,0 1 0,-1-2-1,1 1 1,0 0 0,0-1 0,1 0 0,-1 0 0,0 0 0,1 0 0,0-1 0,0 1 0,0-1-1,-4-7 1,5 8-118,1 0 0,0-1 0,0 1 0,1-1 0,-1 1 0,1-1 0,0 1 0,0-1-1,0 1 1,1-7 0,10-37-2132,-9 39 1768,12-36-1000,2-1 0,32-60 0,55-78 1725,74-97-615,-170 268 154,-4 8 39,0-1 1,0 1-1,-1-1 1,1 0-1,-1 0 1,0 0-1,0 0 1,0 0 0,0-8-1,-2 13 169,1-1-1,-1 1 1,0 0-1,0 0 1,0 0-1,0 0 1,0 0-1,0 0 1,-1-1-1,1 1 1,0 0-1,0 0 1,0 0-1,0 0 1,0 0-1,0 0 1,0 0-1,0-1 1,0 1-1,0 0 1,0 0-1,0 0 1,0 0-1,0 0 1,-1 0-1,1 0 1,0 0-1,0 0 1,0-1-1,0 1 1,0 0-1,0 0 1,0 0-1,-1 0 1,1 0-1,0 0 1,0 0-1,0 0 1,0 0-1,0 0 1,0 0-1,-1 0 1,1 0-1,0 0 1,0 0-1,0 0 1,0 0-1,0 0 1,0 0-1,-1 0 1,1 0-1,0 0 1,0 1-1,0-1 1,0 0-1,0 0 1,0 0-1,0 0 1,-1 0-1,-17 10 1157</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3:51:41.392"/>
    </inkml:context>
    <inkml:brush xml:id="br0">
      <inkml:brushProperty name="width" value="0.1" units="cm"/>
      <inkml:brushProperty name="height" value="0.1" units="cm"/>
      <inkml:brushProperty name="color" value="#6DDA00"/>
    </inkml:brush>
  </inkml:definitions>
  <inkml:trace contextRef="#ctx0" brushRef="#br0">61 217 3857,'3'-7'3305,"-3"4"-2204,0 1 1,1-1 0,-1 0-1,0 1 1,0-1 0,0 1-1,-1-4 1,1-12 2385,1 7-3549,1-1 0,0 1 0,1 0 0,0 0 0,5-11 0,-6 16-462,1 1 0,0 0 0,0-1 0,0 1 0,1 1 0,0-1 0,0 1 0,0-1 0,1 1 0,-1 0 0,9-5 0,-6 5-150,-1 1 0,1-1-1,12-3 1,-11 4 661,1 1 0,-1 0 0,1 1 0,0 0-1,-1 1 1,1-1 0,0 2 0,0-1 0,12 3-1,-20-2 3,1-1 0,-1 1 0,1-1 0,-1 1 0,1 0 0,-1 0 0,0 0 0,1 0-1,-1 0 1,0 0 0,0 0 0,0 0 0,0 0 0,0 0 0,0 1 0,0-1-1,0 0 1,0 1 0,-1-1 0,1 1 0,0-1 0,-1 1 0,1-1 0,-1 1-1,0-1 1,1 1 0,-1-1 0,0 4 0,1 4-57,-1 1 0,-1 0 0,-1 13 1,1-18 80,0 6-34,-2 1 1,1-1-1,-2 0 0,0 0 0,0 0 0,0-1 0,-2 0 0,1 0 0,-1 0 0,-1 0 1,0-1-1,0 0 0,-16 15 0,-7 2 3,0-1 1,-59 35-1,44-32 27,29-11 234,15-16-142,0-1-1,1 1 0,-1 0 0,1-1 0,9 20 8454,-7-20-8151,10 0 499,36-6-913,51-1 36,-87 7-48,-1 0-1,0 1 1,0 1 0,0 0 0,0 0 0,19 7-1,-26-7-88,1 0 0,-1 1 0,1-1 0,-1 1 0,0 0 0,0 1 0,0-1 0,0 0-1,-1 1 1,1 0 0,-1 0 0,0 0 0,3 6 0,-4-7-183,-1 1 1,1-1-1,-1 1 0,1-1 0,-1 1 1,-1 0-1,1 0 0,0 0 0,-1-1 1,0 1-1,0 0 0,0 4 0,-7 26-3953</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01:44.515"/>
    </inkml:context>
    <inkml:brush xml:id="br0">
      <inkml:brushProperty name="width" value="0.1" units="cm"/>
      <inkml:brushProperty name="height" value="0.1" units="cm"/>
      <inkml:brushProperty name="color" value="#6DDA00"/>
    </inkml:brush>
  </inkml:definitions>
  <inkml:trace contextRef="#ctx0" brushRef="#br0">102 9 2549,'-15'9'17749,"15"6"-19438,0-12 2740,6 73-1051,-6-70 0,0 0 0,0-1 0,3 10 0,-3-13 0,0-1 0,1 0 0,-1 0 0,1 0 0,-1 1 0,1-1 0,-1 0 0,1 0 0,0 0 0,-1 0 0,1 0 0,0 0 0,0 0 0,0 0 0,0 0 0,0 0 0,0 0 0,0-1 0,0 1 0,0 0 0,2 0 0,2 1 0,-1-1 0,1 1 0,0-1 0,-1 0 0,1-1 0,0 1 0,0-1 0,-1 0 0,1 0 0,0 0 0,0-1 0,0 1 0,-1-1 0,6-2 0,-9 2-128,1 0 0,-1 1 0,1-1 0,-1 0 0,0 0 0,1-1 0,-1 1-1,0 0 1,1-2 0,8-6-2422,-1-20-4272,-7 9 7189,-2 18-352,1 0-1,0 0 1,-1 0 0,1 0-1,-1 0 1,0 0 0,0 0-1,0 0 1,0-1-1,0 1 1,0 0 0,0 0-1,-1 0 1,1 0 0,-1 0-1,1 0 1,-1 0 0,0 0-1,-1-1 1,0-1 31,-1 0-1,0 0 1,0 1-1,0-1 1,0 1-1,-1 0 1,-6-5-1,1 0 13,7 7-48,1-1 0,0 1-1,-1 0 1,1 0 0,-1 0 0,0 0 0,1 0 0,-1 1 0,0-1 0,1 1 0,-4-2 0,0 1-21,1 0 0,-1 0 1,1 0-1,-1 1 0,1-1 1,-1 1-1,0 0 0,1 1 1,-1-1-1,1 1 1,-1 0-1,1 0 0,-1 0 1,1 1-1,-1-1 0,1 1 1,0 0-1,0 0 0,-6 5 1,1-1-132,2-2 7,0 0-1,1 1 0,0 0 1,-6 6-1,10-9 24,0 0 0,1 0 0,-1 0-1,1 0 1,-1 0 0,1 0 0,0 1 0,0-1-1,0 0 1,0 1 0,1-1 0,-1 1 0,1-1-1,-1 1 1,1-1 0,0 1 0,0-1 0,0 4 0,10 46-1771</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03:37.310"/>
    </inkml:context>
    <inkml:brush xml:id="br0">
      <inkml:brushProperty name="width" value="0.1" units="cm"/>
      <inkml:brushProperty name="height" value="0.1" units="cm"/>
      <inkml:brushProperty name="color" value="#6DDA00"/>
    </inkml:brush>
  </inkml:definitions>
  <inkml:trace contextRef="#ctx0" brushRef="#br0">55 0 2765,'-8'8'15062,"6"-2"-14707,1 0 1,0 0-1,0 0 0,0 10 0,0-1-298,-9 76-57,-11 81 0,16-127 0,1 0 0,5 82 0,1-40 0,-1-77 0,0 0 0,3 13 0,-2-13 0,0 0 0,0 14 0,-2-24-1,0 0 0,0 0 0,1 1 1,-1-1-1,0 0 0,0 0 0,0 1 0,0-1 0,0 0 0,0 0 0,0 1 0,1-1 0,-1 0 0,0 0 1,0 0-1,0 1 0,1-1 0,-1 0 0,0 0 0,0 0 0,0 0 0,1 0 0,-1 1 0,0-1 0,0 0 1,1 0-1,-1 0 0,0 0 0,1 0 0,12 1 10,20-5 19,-26 3-38,65-15-849,-51 10-898,1 1 0,-1 1 1,41-2-1,69-1 1748,-126 6 9,1 1 1,-1 0 0,0 0 0,0 1 0,0-1 0,8 3 0,20 1-29,-25-3 10,1-1 1,-1 2 0,12 2 0,7 2 2387,-17-4 878,-4-1-2775,0 0 1,0 0 0,0-1 0,11 0-1,34-3-473</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03:37.911"/>
    </inkml:context>
    <inkml:brush xml:id="br0">
      <inkml:brushProperty name="width" value="0.1" units="cm"/>
      <inkml:brushProperty name="height" value="0.1" units="cm"/>
      <inkml:brushProperty name="color" value="#6DDA00"/>
    </inkml:brush>
  </inkml:definitions>
  <inkml:trace contextRef="#ctx0" brushRef="#br0">1 28 2801,'9'-10'15381,"12"7"-14859,0-1 0,34 1 0,21-3-610,-67 5 88,-1 1 0,0 0 0,1 0 0,-1 1 0,0 0 0,16 5 0,12 1 0,-14-3 0,-12-3 0,-1 1 0,1-1 0,-1-1 0,15 0 0,32-5 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03:38.384"/>
    </inkml:context>
    <inkml:brush xml:id="br0">
      <inkml:brushProperty name="width" value="0.1" units="cm"/>
      <inkml:brushProperty name="height" value="0.1" units="cm"/>
      <inkml:brushProperty name="color" value="#6DDA00"/>
    </inkml:brush>
  </inkml:definitions>
  <inkml:trace contextRef="#ctx0" brushRef="#br0">1 46 4349,'6'0'1717,"3"0"-780,18-6 4782,7 3-2878,15 0 1256,2 0-4097,-2 0 0,3-3 0,-10-3 0,4 3 0,-4 3 0,1 3-1548,57-3-2434</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03:39.449"/>
    </inkml:context>
    <inkml:brush xml:id="br0">
      <inkml:brushProperty name="width" value="0.1" units="cm"/>
      <inkml:brushProperty name="height" value="0.1" units="cm"/>
      <inkml:brushProperty name="color" value="#6DDA00"/>
    </inkml:brush>
  </inkml:definitions>
  <inkml:trace contextRef="#ctx0" brushRef="#br0">0 73 3781,'47'-13'6709,"56"-11"2073,-24 12-8622,122-3 0,-75 11-2791,72 3-4775,-120 4 7349,81-6 0,-69-1 232,-1 6 3371,-8-1 2456,48 5-5506,-104-6-496,0 2 0,40 7 0,-48-7 0,31 1 0,-5-1 0,81 7-400,-123-9 513,-4 1 74,-22 4-87</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03:40.510"/>
    </inkml:context>
    <inkml:brush xml:id="br0">
      <inkml:brushProperty name="width" value="0.1" units="cm"/>
      <inkml:brushProperty name="height" value="0.1" units="cm"/>
      <inkml:brushProperty name="color" value="#6DDA00"/>
    </inkml:brush>
  </inkml:definitions>
  <inkml:trace contextRef="#ctx0" brushRef="#br0">47 1 3865,'-3'7'4325,"0"8"1119,-3 29-1,4 48-4724,1-4-855,-17 95 136,9-101 0,4-10 0,5-62 0,0 0 0,1 0 0,0-1 0,1 1 0,3 12 0,0-5 0,-4-13 0,0 0 0,0 0 0,1-1 0,-1 1 0,1 0 0,0-1 0,-1 1 0,2-1 0,-1 1 0,5 5 0,-3-5 0,0-1 0,0 1 0,1-1 0,-1 0 0,1 0 0,0 0 0,0-1 0,0 1 0,0-1 0,0-1 0,6 2 0,-11-3 0,27 8-96,-1-1-1,2-1 1,50 3-1,2-6-1751,2-6-3306,-10 0 2571,95 7 2901,-166-4-335,-1 0 0,1 0 0,-1 0 0,1 0 0,0 0 0,-1 0 0,1 0 0,-1 0 0,1 0 0,0 1 0,-1-1 0,1 0 0,-1 0 0,1 1 0,-1-1 0,1 0 0,-1 1 0,1-1 0,-1 0 0,1 1 0,-1-1 0,1 1 0,-1 0-43,-1 1 0,1-1-1,0 0 1,-1 0-1,1 0 1,0 0 0,-1 0-1,0 0 1,1 0 0,-1 0-1,0 0 1,1 0 0,-1 0-1,0 0 1,0 0-1,0 0 1,0 0 0,-1 1-1,-48 44-2699</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03:41.856"/>
    </inkml:context>
    <inkml:brush xml:id="br0">
      <inkml:brushProperty name="width" value="0.1" units="cm"/>
      <inkml:brushProperty name="height" value="0.1" units="cm"/>
      <inkml:brushProperty name="color" value="#6DDA00"/>
    </inkml:brush>
  </inkml:definitions>
  <inkml:trace contextRef="#ctx0" brushRef="#br0">6 267 3313,'5'0'1683,"-1"-1"1,1 0-1,-1 0 1,8-2-1,11-3 2894,5 2-2060,39-6-1766,-49 7-3153,29-11 0,-44 13 1883,1 0 0,0-1 0,-1 0 0,1 1 0,-1-1 0,1-1 0,-1 1 0,0 0 0,0-1 0,0 0 0,4-5 0,-5 6 532,-1 0 0,0-1-1,0 1 1,1-1 0,-2 1-1,1-1 1,0 1 0,-1-1-1,1 1 1,-1-1 0,1 1-1,-1-1 1,0 0 0,0 1-1,-1-1 1,1 0 0,0 1-1,-2-5 1,-1-1-4,0-1-1,-1 1 1,1 0 0,-2 0 0,1 0 0,-1 1-1,0 0 1,-1 0 0,1 0 0,-2 0 0,1 1-1,-1 0 1,1 0 0,-2 1 0,1 0-1,-9-5 1,13 8 2,-3-1-13,0 0 0,0 0 0,-11-4 0,14 7 9,1-1 1,-1 1-1,0 0 1,1-1 0,-1 1-1,0 0 1,1 1-1,-1-1 1,1 0 0,-1 1-1,0 0 1,-4 1 0,-1 3-16,-1-1 0,1 2 1,-1-1-1,2 1 0,-1 1 1,1 0-1,0 0 0,0 0 1,-6 9-1,12-15 5,0 1 0,0-1 1,0 1-1,0 0 0,0-1 0,0 1 1,0 0-1,1 0 0,-1-1 0,1 1 1,0 0-1,-1 0 0,1 0 1,0 0-1,0 0 0,0-1 0,1 5 1,-1-3-2,1 0 1,0 0-1,0 0 1,1 0 0,-1 0-1,1 0 1,-1 0 0,1-1-1,3 5 1,1 0-106,1-1 0,0 1 0,0-1-1,0-1 1,1 1 0,9 4 0,22 9-897,25 12-790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31T14:03:43.030"/>
    </inkml:context>
    <inkml:brush xml:id="br0">
      <inkml:brushProperty name="width" value="0.1" units="cm"/>
      <inkml:brushProperty name="height" value="0.1" units="cm"/>
      <inkml:brushProperty name="color" value="#6DDA00"/>
    </inkml:brush>
  </inkml:definitions>
  <inkml:trace contextRef="#ctx0" brushRef="#br0">45 63 4297,'-17'-1'13561,"16"2"-13089,-1 3-350,0 0 0,1 0-1,0 0 1,-1 0-1,1 0 1,1 0 0,-1 0-1,0 1 1,1-1-1,0 0 1,1 5 0,0 9-238,6 22 1,-5-31 216,3 17-144,23 108 50,-20-106-800,1-1 0,21 47 0,40 42-4011,-48-83 4262,-1 2 0,19 41 0,-37-68 700,0-1 1,-1 0-1,0 1 1,0 0-1,-1-1 0,1 1 1,-1 9-1,-1-14 207,0 0 1,0 0-1,-1 1 0,1-1 0,-1 0 0,0 0 0,0 0 1,0 0-1,0 0 0,0 0 0,-1 0 0,1 0 0,-1-1 1,0 1-1,0 0 0,0-1 0,0 0 0,0 1 1,-5 3-1,-14 8-216,-27 15 0,0 0-321,38-22 193,0-1 0,-1 0 1,0-1-1,0 0 0,0-1 0,-16 5 0,26-9-21,0 0 0,0 0 0,0 0 0,0 0 0,0 0 0,0 0 0,1-1 0,-1 1 0,0 0 0,0 0 0,0-1 0,0 1 0,0 0 0,0-1 0,0 1 0,1-1 0,-1 1 0,0-1 0,0 0 0,1 1 0,-1-1 0,0 0 0,1 1 0,-1-1 0,1 0 0,-1 0 0,1 0 0,-1-1 0,-2-2 0,1-1 0,0-1 0,-2-8 0,3 12 0,0-5-26,0 0-1,0-1 1,0 1 0,1-1-1,0 1 1,1-1-1,0 1 1,0-1-1,4-12 1,2-5-1124,18-38 0,46-72-3636,12 6 3484,-16 24 1441,-3-2-317,54-126 0,-106 212-108,-9 17-222,-1 0 1,0 0-1,1-1 1,1-5-1</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54.731"/>
    </inkml:context>
    <inkml:brush xml:id="br0">
      <inkml:brushProperty name="width" value="0.1" units="cm"/>
      <inkml:brushProperty name="height" value="0.1" units="cm"/>
      <inkml:brushProperty name="color" value="#FFFFFF"/>
    </inkml:brush>
  </inkml:definitions>
  <inkml:trace contextRef="#ctx0" brushRef="#br0">276 1 3833,'0'0'15937,"-2"0"-15673,-5 4-237,-1 1 0,1-1 0,0 1 1,1 0-1,-1 0 0,-7 9 1,-12 9 26,-14 5-46,-86 44 0,103-60 20,22-9-166,1 0-1,-1 0 1,1-1 0,0 1 0,0 0-1,0 0 1,0-1 0,1 5 0,-1-2 15,0-2 111,0 0 1,0 0-1,0 0 0,1 0 1,-1 0-1,1 0 0,0 0 0,-1 0 1,1 0-1,1 0 0,-1-1 1,0 1-1,3 3 0,0-2 8,0 0 1,0 0-1,0 0 0,1 0 0,0-1 0,4 3 0,35 23 62,63 30-1,-105-58-46,21 7 115,-24 19-6070,-5-16 1841</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56.161"/>
    </inkml:context>
    <inkml:brush xml:id="br0">
      <inkml:brushProperty name="width" value="0.1" units="cm"/>
      <inkml:brushProperty name="height" value="0.1" units="cm"/>
      <inkml:brushProperty name="color" value="#FFFFFF"/>
    </inkml:brush>
  </inkml:definitions>
  <inkml:trace contextRef="#ctx0" brushRef="#br0">1 43 4065,'0'0'9006,"9"0"-8197,403-19 2998,-250 8-3305,-104 7-415,141-4 193,90 15-224,-153-6-39,20 2-6,-50-1-30,-75-3 13,-1 1 1,48 7-1,-42-3 15,1-1 1,64-4-1,-30-1 10,26 14-26,95-5-4,-63-7 126,-141 12-2014,-5-1-1291,-4-3-2995</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56.885"/>
    </inkml:context>
    <inkml:brush xml:id="br0">
      <inkml:brushProperty name="width" value="0.1" units="cm"/>
      <inkml:brushProperty name="height" value="0.1" units="cm"/>
      <inkml:brushProperty name="color" value="#FFFFFF"/>
    </inkml:brush>
  </inkml:definitions>
  <inkml:trace contextRef="#ctx0" brushRef="#br0">1 1 3001,'0'0'8880,"3"0"-7729,5 0-746,-4 0-117,-1 0-1,1 0 1,0 0 0,0 0 0,0 0-1,0 1 1,0 0 0,-1 0-1,1 0 1,0 0 0,-1 0 0,1 1-1,5 3 1,9 12 121,-1 1 0,-1 1 0,0 0 0,16 28 0,20 24 216,-10-22-290,3-3 1,2-2-1,74 55 1,-111-91-345,-8-6-31,0 0-1,0 0 0,0 0 1,0 0-1,1 0 1,-1-1-1,1 1 1,-1-1-1,1 0 0,4 2 1</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57.511"/>
    </inkml:context>
    <inkml:brush xml:id="br0">
      <inkml:brushProperty name="width" value="0.1" units="cm"/>
      <inkml:brushProperty name="height" value="0.1" units="cm"/>
      <inkml:brushProperty name="color" value="#FFFFFF"/>
    </inkml:brush>
  </inkml:definitions>
  <inkml:trace contextRef="#ctx0" brushRef="#br0">364 0 2593,'0'0'10734,"-18"1"-9371,14 0-1263,0 0 1,1 1-1,-1 0 1,0-1-1,1 1 0,-1 1 1,1-1-1,0 0 1,0 1-1,0 0 1,-4 4-1,-27 37 611,7-5-213,-134 185 2330,145-206-2496,-29 26 0,28-28-669,84-83-6701,-24 15-2566</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59.793"/>
    </inkml:context>
    <inkml:brush xml:id="br0">
      <inkml:brushProperty name="width" value="0.1" units="cm"/>
      <inkml:brushProperty name="height" value="0.1" units="cm"/>
      <inkml:brushProperty name="color" value="#FFFFFF"/>
    </inkml:brush>
  </inkml:definitions>
  <inkml:trace contextRef="#ctx0" brushRef="#br0">0 123 336,'1'0'14723,"17"0"-14457,165-11 1702,129-10-1264,3 21-679,-130 2 21,944-6-204,-891-10-292,0 1 446,-81 2-17,-58 2 23,140-18-29,-212 24 55,62-5-49,130 7 0,-108 2 37,989-5 793,-1017 8 877,-59 0 255</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00.749"/>
    </inkml:context>
    <inkml:brush xml:id="br0">
      <inkml:brushProperty name="width" value="0.1" units="cm"/>
      <inkml:brushProperty name="height" value="0.1" units="cm"/>
      <inkml:brushProperty name="color" value="#FFFFFF"/>
    </inkml:brush>
  </inkml:definitions>
  <inkml:trace contextRef="#ctx0" brushRef="#br0">5 0 7178,'0'0'7763,"18"0"-6071,-5 1-1223,-1 1 1,0 0 0,0 1-1,0 0 1,13 5-1,33 8-39,24-6 450,-54-7-767,1 0 0,40 12 0,-55-11-113,0 2 0,17 8 0,-20-4-38,-10-8 32,0 0 1,1-1-1,-1 0 0,0 1 1,1-1-1,-1 0 0,1 0 1,-1 1-1,4 0 0,0 1-59,8-1 26,-12-2 169,-1 0-83,0 4-18,-1-3-24,0 0 1,0 1-1,1-1 0,-1 0 1,0 1-1,0-1 1,0 0-1,0 0 0,0 0 1,-1 0-1,1 0 1,0 0-1,-1 0 0,1 0 1,0 0-1,-1-1 1,1 1-1,-1 0 0,1-1 1,-1 1-1,-2-1 1,0 2 14,-35 19-10,-56 42 1,21-13-15,48-32-245,-37 31 0,-18 27-6021,38-35 263,17-17-216</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39.787"/>
    </inkml:context>
    <inkml:brush xml:id="br0">
      <inkml:brushProperty name="width" value="0.1" units="cm"/>
      <inkml:brushProperty name="height" value="0.1" units="cm"/>
      <inkml:brushProperty name="color" value="#FFC114"/>
    </inkml:brush>
  </inkml:definitions>
  <inkml:trace contextRef="#ctx0" brushRef="#br0">396 1 3777,'0'0'15994,"-8"4"-15466,-38 15-481,2 2-1,0 3 1,1 1 0,-46 36-1,52-33-60,18-15-11,0 1 1,-20 22-1,38-36 13,0 1 0,1 0 0,-1-1 0,1 1 0,-1 0 1,1 0-1,-1-1 0,1 1 0,-1 0 0,1 0 0,0 0 0,-1 0 0,1 0 0,0 0 0,0 0 0,0 0 0,0 0 0,0-1 0,0 1 0,0 0 0,0 0 0,0 0 0,0 0 0,0 0 0,0 0 0,1 0 0,-1 0 0,0 0 0,1-1 0,-1 1 0,2 2 0,1 0-73,0 1-1,0-1 1,0 1-1,1-1 1,4 3-1,0 1 30,23 18 153,1-2 1,39 22-1,17 12 82,-82-54-235,1 1 0,0-1-1,0 0 1,0 0 0,10 2 0,18 0-4986,-24-5 622</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42.467"/>
    </inkml:context>
    <inkml:brush xml:id="br0">
      <inkml:brushProperty name="width" value="0.1" units="cm"/>
      <inkml:brushProperty name="height" value="0.1" units="cm"/>
      <inkml:brushProperty name="color" value="#FFC114"/>
    </inkml:brush>
  </inkml:definitions>
  <inkml:trace contextRef="#ctx0" brushRef="#br0">0 27 928,'0'0'8709,"27"0"-7829,84 0 61,635 0 2296,-745 0-3528,0 0 0,1-1 0,-1 1-1,0-1 1,0 1 0,1-1 0,-1 0 0,0 1-1,0-1 1,0 0 0,0 0 0,0 0 0,0 0 0,0 0-1,0 0 1,0 0 0,0-1 0,0 1 74,7-11-4123</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43.041"/>
    </inkml:context>
    <inkml:brush xml:id="br0">
      <inkml:brushProperty name="width" value="0.1" units="cm"/>
      <inkml:brushProperty name="height" value="0.1" units="cm"/>
      <inkml:brushProperty name="color" value="#FFC114"/>
    </inkml:brush>
  </inkml:definitions>
  <inkml:trace contextRef="#ctx0" brushRef="#br0">1 0 6209,'0'0'7729,"3"1"-7215,6 2-177,-1 1-1,1 0 1,0 0 0,-1 1-1,0 1 1,0-1-1,10 11 1,21 12 529,86 53 588,38 24-523,-144-93-1009,0 2 0,32 29 0,-35-28-354,-9-10 4,0 0 1,0-1-1,13 7 1,-8-5-1666</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43.589"/>
    </inkml:context>
    <inkml:brush xml:id="br0">
      <inkml:brushProperty name="width" value="0.1" units="cm"/>
      <inkml:brushProperty name="height" value="0.1" units="cm"/>
      <inkml:brushProperty name="color" value="#FFC114"/>
    </inkml:brush>
  </inkml:definitions>
  <inkml:trace contextRef="#ctx0" brushRef="#br0">405 0 3689,'-1'2'10577,"-10"13"-10164,-60 82 894,-131 158 2203,91-147-2620,102-98-3409,39-27-7066</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43.997"/>
    </inkml:context>
    <inkml:brush xml:id="br0">
      <inkml:brushProperty name="width" value="0.1" units="cm"/>
      <inkml:brushProperty name="height" value="0.1" units="cm"/>
      <inkml:brushProperty name="color" value="#FFC114"/>
    </inkml:brush>
  </inkml:definitions>
  <inkml:trace contextRef="#ctx0" brushRef="#br0">72 0 5009,'0'0'11266,"-18"35"-10793,4-4-225,-4-1-160,7 13-88,4-9-1337,3-10-4464</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0.004"/>
    </inkml:context>
    <inkml:brush xml:id="br0">
      <inkml:brushProperty name="width" value="0.1" units="cm"/>
      <inkml:brushProperty name="height" value="0.1" units="cm"/>
      <inkml:brushProperty name="color" value="#FFC114"/>
    </inkml:brush>
  </inkml:definitions>
  <inkml:trace contextRef="#ctx0" brushRef="#br0">1 18 3409,'0'0'7648,"19"-2"-6912,135-8 1082,312 5-421,-264 6-1098,13-1-195,-210 1-109,-1-1 0,1 1 0,0 0 0,-1 0 0,1 0 0,4 3 0,13 2 34,8-2 12,1-1 1,-1-2-1,42-3 1,-9 1 608,27 1 734,-76-4-1048,-13 4-233</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0.657"/>
    </inkml:context>
    <inkml:brush xml:id="br0">
      <inkml:brushProperty name="width" value="0.1" units="cm"/>
      <inkml:brushProperty name="height" value="0.1" units="cm"/>
      <inkml:brushProperty name="color" value="#FFC114"/>
    </inkml:brush>
  </inkml:definitions>
  <inkml:trace contextRef="#ctx0" brushRef="#br0">0 0 3505,'0'0'7903,"5"9"-5517,1 0-2139,1-1 0,0 0 0,0 0 0,1 0 0,-1-1 0,2 0 0,-1-1 0,1 0 0,11 6 0,15 6-36,43 16 0,-20-9-27,9-6-230,-63-18-8,-4 0 54,1 0 0,-1 1 0,0-1 0,0 0 0,0 1 0,0-1 0,0 0-1,-1 0 1,1 1 0,0-1 0,-1 0 0,1 0 0,-1 3 0,-14 9 2,-1 0 1,0-1-1,-33 18 0,11-6-7,6-3-331,-53 45-1,72-53-1241,1 0 0,0 0 0,-14 21-1,18-22-2447</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1.410"/>
    </inkml:context>
    <inkml:brush xml:id="br0">
      <inkml:brushProperty name="width" value="0.1" units="cm"/>
      <inkml:brushProperty name="height" value="0.1" units="cm"/>
      <inkml:brushProperty name="color" value="#FFC114"/>
    </inkml:brush>
  </inkml:definitions>
  <inkml:trace contextRef="#ctx0" brushRef="#br0">138 1 5025,'0'0'9066,"-87"176"-8778,80-156-168,0-1-120,0 0 0,-1 0-144,1 12-960,0-4-1409,0-8-183</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1.758"/>
    </inkml:context>
    <inkml:brush xml:id="br0">
      <inkml:brushProperty name="width" value="0.1" units="cm"/>
      <inkml:brushProperty name="height" value="0.1" units="cm"/>
      <inkml:brushProperty name="color" value="#FFC114"/>
    </inkml:brush>
  </inkml:definitions>
  <inkml:trace contextRef="#ctx0" brushRef="#br0">58 1 4457,'0'0'9642,"-57"77"-9434,57-69-104,0 3-104,0-3-328,0 0-128,0-1-72,0 1-584,0 0-809,0 3 257,0 1-1273</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2.144"/>
    </inkml:context>
    <inkml:brush xml:id="br0">
      <inkml:brushProperty name="width" value="0.1" units="cm"/>
      <inkml:brushProperty name="height" value="0.1" units="cm"/>
      <inkml:brushProperty name="color" value="#FFC114"/>
    </inkml:brush>
  </inkml:definitions>
  <inkml:trace contextRef="#ctx0" brushRef="#br0">116 1 3305,'0'0'10706,"-75"100"-10250,67-89-112,5-3-224,-1 0-120,1-1 0,-1 1-216,0 0-720,-3 0-448,4 7-497,-1-4 273,4-3-1241</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2.660"/>
    </inkml:context>
    <inkml:brush xml:id="br0">
      <inkml:brushProperty name="width" value="0.1" units="cm"/>
      <inkml:brushProperty name="height" value="0.1" units="cm"/>
      <inkml:brushProperty name="color" value="#FFC114"/>
    </inkml:brush>
  </inkml:definitions>
  <inkml:trace contextRef="#ctx0" brushRef="#br0">177 0 1824,'0'0'7178,"-133"212"-7186,115-181-576,7-4-512,-3-4-1617</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1:13.651"/>
    </inkml:context>
    <inkml:brush xml:id="br0">
      <inkml:brushProperty name="width" value="0.1" units="cm"/>
      <inkml:brushProperty name="height" value="0.1" units="cm"/>
      <inkml:brushProperty name="color" value="#E71224"/>
    </inkml:brush>
  </inkml:definitions>
  <inkml:trace contextRef="#ctx0" brushRef="#br0">15 150 3545,'0'0'7281,"0"16"-5484,0-11-1617,0 1 1,1-1 0,-1 0 0,1 1-1,0-1 1,0 0 0,1 0 0,0 0-1,3 8 1,-3-10-149,0 0 0,0 0 1,1 0-1,-1 0 0,1 0 0,0-1 1,-1 1-1,1-1 0,0 0 0,1 0 1,-1 0-1,0 0 0,0 0 0,1-1 1,3 2-1,9 1 152,0-1 0,0 0 0,0-1 0,1-1-1,-1-1 1,17-1 0,-5 1-51,-26 0-124,1 0 1,-1-1-1,0 1 0,0 0 0,0-1 1,0 0-1,0 1 0,0-1 0,0 0 0,-1 0 1,1 0-1,0 0 0,0 0 0,-1-1 1,1 1-1,-1 0 0,1-1 0,-1 1 0,1-1 1,-1 0-1,0 1 0,0-1 0,0 0 1,0 0-1,0 0 0,0 0 0,0 0 0,-1 0 1,1 0-1,-1 0 0,1-3 0,1-9 32,0 0 0,-1 1 0,-2-26 0,1 20-14,0 7-30,0 4 29,0 0 0,0 0 0,-3-15 1,2 20-4,0 0 0,0 0 0,-1 0 1,1 0-1,-1 0 0,1 0 0,-1 0 1,0 0-1,0 1 0,0-1 0,-1 1 0,-4-4 1,2 2-19,-1 0 0,1 0 0,-1 1 0,0 0 0,-1 0 0,1 1 0,0 0 0,-1 0 0,1 0 1,-1 1-1,-8-1 0,-1 1 4,0 0 1,1 1 0,-28 3 0,40-2-13,0 0 0,-1 0 0,1 1 0,0-1 0,1 1 0,-1-1 0,0 1 0,0 0 0,1 0 0,-1 0 0,1 0 0,-1 1 0,1-1 0,0 1 0,0-1-1,0 1 1,0 0 0,1-1 0,-1 1 0,1 0 0,-1 0 0,0 5 0,-4 8-21,2 0-1,-6 32 0,9-44 25,-3 28-63,1 64 0,3-85 29,0-10 29,0 0 0,0 0 0,1 0 1,-1 0-1,0 0 0,0 0 0,1 0 0,-1-1 1,0 1-1,1 0 0,-1 0 0,1 0 1,0-1-1,-1 1 0,1 0 0,-1-1 1,1 1-1,0 0 0,0-1 0,-1 1 0,2 0 1,25 9 6,-16-8 49,1 0 0,21 0 0,60-2-88,-92 0 34,1 0-1,-1-1 1,1 1 0,-1-1-1,1 0 1,-1 1 0,0-1-1,1 0 1,-1 0 0,0 0-1,0 0 1,1 0 0,-1 0-1,0 0 1,0-1 0,0 1-1,-1 0 1,1-1 0,0 1-1,0 0 1,-1-1 0,1 1-1,-1-1 1,1 1 0,-1-1-1,1 1 1,-1-1 0,0-2-1,2-6-19,-1 0 1,1-20-1,-2 16 48,1 10 1,-1 1 1,0-1-1,0 1 0,0-1 1,-1 1-1,0-7 0,0 9-20,1 1 0,-1-1 0,1 0 0,-1 0 0,1 0 0,-1 1 0,0-1 0,1 0 0,-1 1 0,0-1 1,1 0-1,-1 1 0,0-1 0,0 1 0,0-1 0,1 1 0,-1-1 0,0 1 0,0 0 0,0 0 0,0-1 0,0 1 0,0 0 0,0 0 0,0 0 0,0 0 0,0 0 0,-1 0 0,1 0-6,-7 0 85,0 0 1,0 1-1,-13 1 0,18-1-61,0 0-1,0 1 1,0-1-1,0 0 1,0 1-1,0 0 1,1 0 0,-1-1-1,0 2 1,1-1-1,-4 4 1</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1:15.824"/>
    </inkml:context>
    <inkml:brush xml:id="br0">
      <inkml:brushProperty name="width" value="0.1" units="cm"/>
      <inkml:brushProperty name="height" value="0.1" units="cm"/>
      <inkml:brushProperty name="color" value="#E71224"/>
    </inkml:brush>
  </inkml:definitions>
  <inkml:trace contextRef="#ctx0" brushRef="#br0">51 201 1840,'0'0'9992,"-2"5"-9489,-2 11-88,1-1 0,0 1 1,2-1-1,0 1 1,1 17-1,-1-31-395,1 1 0,0 0 0,0 0 0,1 0 0,-1 0 0,0-1 0,1 1 1,0 0-1,0 0 0,0-1 0,0 1 0,0-1 0,0 1 0,1-1 0,-1 1 0,1-1 0,-1 0 0,1 0 0,0 1 0,0-1 0,0 0 0,0-1 0,1 1 0,-1 0 0,0-1 0,1 1 0,-1-1 0,1 0 0,-1 0 0,1 0 0,0 0 1,0 0-1,-1-1 0,4 1 0,9 2 207,-1-1 1,1-1 0,-1 0 0,26-2 0,-4 0 6,-30 1-206,-1-1 0,0 1 0,0-1 0,0 0 0,0-1 0,0 1 0,0-1 0,-1 0 0,1 0 0,0 0 0,-1-1 1,0 0-1,1 0 0,-1 0 0,0 0 0,0-1 0,-1 1 0,1-1 0,-1 0 0,0 0 0,0 0 0,0 0 0,0-1 0,2-5 0,0-2 66,0 0 1,-1 0 0,0-1-1,0 1 1,-2-1 0,1 0-1,-2 0 1,1-20 0,-1 6-67,0 21-11,-1 0 0,1 0 1,-1 0-1,0 0 0,-1 1 0,1-1 0,-1 0 0,0 0 0,-1 0 0,1 1 1,-1-1-1,0 1 0,-1-1 0,1 1 0,-4-6 0,1 6-13,1 0-1,-1 0 1,0 0-1,0 1 1,0 0-1,-1 0 1,0 0-1,0 0 1,0 1-1,0 0 1,0 1-1,-13-5 1,2 4-14,-1 0 0,1 1-1,0 1 1,-18 0 0,34 1 10,-6 0-10,0 0 0,1 1 0,-1-1 0,-8 3 0,11-2 9,1 0-1,0 1 1,0-1-1,0 1 1,0-1 0,0 1-1,1 0 1,-1 0 0,0 1-1,1-1 1,-3 3-1,-3 4-13,1 0-1,0 0 0,0 1 0,1 0 1,1 0-1,-1 1 0,1-1 0,1 1 1,0 0-1,-3 16 0,2 1-33,1-1 1,2 1-1,1 35 0,1-62 46,0 0-1,0 1 1,0-1-1,0 1 0,1-1 1,-1 1-1,1-1 1,-1 0-1,1 1 1,-1-1-1,1 0 0,0 0 1,0 1-1,0-1 1,-1 0-1,1 0 1,0 0-1,2 2 0,0-1 1,0 0-1,1 0 0,-1 0 1,0-1-1,0 1 0,1-1 1,4 2-1,3-1 27,0 1-1,0-2 1,1 1 0,12-1-1,17 0-5,-25 0-41,1 0 0,0-1 0,28-5 1,-42 5 14,-1-1 0,1 0 1,-1 0-1,0 0 0,1 0 1,-1 0-1,0 0 0,0 0 1,0-1-1,0 1 0,0-1 1,0 0-1,0 0 1,0 1-1,-1-1 0,1 0 1,-1 0-1,1-1 0,-1 1 1,0 0-1,0 0 0,0-1 1,0 1-1,1-5 0,0-4 17,0 0 0,-1 0 0,0 0 0,-2-16 0,1 11 57,0 15-56,0 0 1,-1 0-1,1 0 1,0 0 0,0 0-1,-1 0 1,1 0-1,-1 0 1,1 0 0,-1 0-1,1 0 1,-1 1 0,0-1-1,1 0 1,-1 0-1,0 1 1,1-1 0,-1 0-1,0 1 1,0-1-1,0 1 1,0-1 0,0 1-1,1-1 1,-1 1 0,0 0-1,0 0 1,0-1-1,0 1 1,0 0 0,0 0-1,0 0 1,-1 0-1,-43 0 258,31 1-320,-11 26-4078</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1:19.825"/>
    </inkml:context>
    <inkml:brush xml:id="br0">
      <inkml:brushProperty name="width" value="0.1" units="cm"/>
      <inkml:brushProperty name="height" value="0.1" units="cm"/>
      <inkml:brushProperty name="color" value="#E71224"/>
    </inkml:brush>
  </inkml:definitions>
  <inkml:trace contextRef="#ctx0" brushRef="#br0">227 17 3321,'0'0'6090,"-6"-3"-5560,4 2-410,-21-9 166,22 10-197,0-1 0,0 1 1,-1 0-1,1-1 0,0 1 0,-1 0 1,1 0-1,0 0 0,-1 0 0,1 0 1,0 0-1,-1 0 0,1 0 0,0 1 1,-1-1-1,1 0 0,0 1 0,-1-1 1,0 2-1,-1 1 43,0 0-1,0 0 1,0 1-1,0-1 1,0 1 0,1 0-1,0-1 1,0 1 0,0 0-1,0 1 1,1-1-1,-1 0 1,1 0 0,-1 8-1,0 7 38,0-1 1,1 24-1,2-42-172,-1 1 1,1 0 0,0 0 0,0 0-1,0-1 1,0 1 0,0-1-1,0 1 1,0 0 0,0-1-1,0 0 1,0 1 0,0-1 0,0 0-1,0 1 1,0-1 0,0 0-1,1 0 1,-1 0 0,0 0-1,0 0 1,0 0 0,2-1 0,32-2-177,-33 2 158,0 0-1,0 0 1,0 0-1,0 0 1,-1-1-1,1 1 1,0-1-1,-1 1 1,1-1-1,0 0 1,-1 1-1,0-1 1,1 0-1,-1 0 1,0 0-1,0 0 1,0 0-1,0 0 1,-1 0-1,1-1 1,-1 1-1,1-4 1,1-4 14,-2 1-1,1-1 1,-1 1 0,-2-12 0,2 19 12,-1 0 0,1 0 0,-1-1 0,0 1 1,0 0-1,1 0 0,-2 0 0,1 0 0,0 0 1,0 0-1,-1 0 0,1 0 0,0 1 1,-1-1-1,0 0 0,0 1 0,1-1 0,-1 1 1,0 0-1,0-1 0,0 1 0,0 0 0,0 0 1,0 1-1,-1-1 0,1 0 0,0 1 0,-4-1 1,-8-2 98,0 2 1,1 0 0,-25 1-1,21 0 24,14 1-117,0 0-1,0-1 0,0 1 1,0 0-1,0 1 1,0-1-1,1 0 1,-1 1-1,0 0 0,1-1 1,-1 1-1,1 0 1,0 0-1,-1 1 1,1-1-1,0 0 0,1 1 1,-1-1-1,0 1 1,1 0-1,-3 4 1,0 1 1,0 0 1,0 1 0,1-1 0,0 1-1,1 0 1,-2 12 0,3 16-60,1-37 49,1 1 0,-1-1 0,0 1 0,1-1 0,-1 0 0,0 1 0,1-1 0,-1 0 0,1 1 0,-1-1 0,0 0 0,1 1 0,-1-1 0,1 0 0,-1 0 0,1 0 0,-1 0 0,1 1 0,-1-1 0,1 0 0,-1 0 1,1 0-1,-1 0 0,1 0 0,-1 0 0,2 0 0,19-1 2,-15 1 0,-4 0-6,0 1 0,0-1 1,0 0-1,0 0 0,0 0 1,1-1-1,-1 1 0,0 0 0,0-1 1,0 1-1,0-1 0,0 0 1,0 0-1,0 0 0,-1 0 0,1 0 1,0 0-1,0 0 0,-1 0 1,1-1-1,0 1 0,-1-1 1,0 1-1,1-1 0,-1 0 0,0 0 1,0 1-1,0-1 0,0 0 1,0 0-1,0 0 0,0 0 0,-1 0 1,1 0-1,-1 0 0,0 0 1,1 0-1,-1-4 0,0-67-505</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1:32.067"/>
    </inkml:context>
    <inkml:brush xml:id="br0">
      <inkml:brushProperty name="width" value="0.1" units="cm"/>
      <inkml:brushProperty name="height" value="0.1" units="cm"/>
      <inkml:brushProperty name="color" value="#E71224"/>
    </inkml:brush>
  </inkml:definitions>
  <inkml:trace contextRef="#ctx0" brushRef="#br0">1548 116 4641,'0'0'6249,"-37"34"-5098,-118 115-239,117-111-256,-36 46 0,49-53-315,-384 515 2434,177-225-2487,63-132-33,107-124-32,52-55-223,1 1 0,0 0 0,0 1 1,-11 20-1,29-42-2701,20-15 2959,-17 15-461,16-17-360,-2-2 1,44-61-1,-14 17-495,186-208-2980,-189 227 3489,495-544 1445,-543 591-843,69-91 1802,-59 75-1754,2 1 1,31-33-1,-34 54-142,-5 1 46,-3-2-1,1 0 0,0-1-1,-1 1 1,8-5 0,-9 4-21,-1 0 0,1 1 0,-1 0 0,1 0 0,0 1 0,0-1 0,0 1 0,0 0 0,8 0 0,-20 5 426,0 1 0,-1 0 1,1 1-1,1 0 0,-8 7 0,5-4-115,-448 439 2717,89-44-2789,196-212-162,99-107-60,31-35 8,-56 53 0,78-87 27,-40 25 1,17-13 89,33-20-119,-10 4 4,10-7 56,7-4-46,1 0 0,-1 0-1,0 0 1,0 0 0,0-1 0,0 1 0,0-1-1,0 0 1,0 0 0,-4 0 0,7-15-454,0 8 347,0 1 0,1-1 0,0 1-1,0 0 1,1-1 0,0 1 0,0 0 0,5-9-1,28-43-318,-13 25 250,178-271-517,-129 209 583,89-95 0,-45 77 109,4 4 0,210-145 0,-113 111-27,-211 140-105,0 0-1,0 0 0,1 0 1,-1 1-1,1 0 1,0 0-1,-1 0 0,1 1 1,0 0-1,7-1 1,3-13-4761,-3 3 4999,-9 8-126,0-1 0,0 1-1,1 0 1,-1 0 0,10-6 0,-11 8-15,1-1-1,0 1 0,-1-1 0,1 0 1,-1-1-1,0 1 0,0 0 1,0-1-1,4-7 0,-6 11 56,-1 0 0,0 0 1,0 0-1,0-1 0,0 1 0,0 0 0,0 0 0,0 0 0,0 0 0,0 0 0,1-1 1,-1 1-1,0 0 0,0 0 0,0 0 0,0 0 0,0-1 0,0 1 0,0 0 0,0 0 1,0 0-1,0 0 0,0-1 0,0 1 0,0 0 0,0 0 0,0 0 0,-1 0 0,1 0 1,0-1-1,0 1 0,0 0 0,0 0 0,0 0 0,0 0 0,0 0 0,0-1 0,0 1 1,-1 0-1,1 0 0,0 0 0,0 0 0,0 0 0,0 0 0,-1 0 0,-9 1 582,-12 10-260,-24 23 658,1 2 0,-51 54 1,68-63-820,-736 664 2462,649-590-2307,-171 190 1,172-155-379,20-33 62,89-97-314,15-6-1175,33-18 1423,-2-3 0,45-29-1,75-60-32,328-282-1255,-25 17 690,-431 351 620,-1 2 16,0-1 0,-2-2 0,49-51 0,-69 65-11,1 1 0,1 0 1,0 0-1,20-12 0,-21 15 3,0 0-1,-1-1 1,1 0 0,-2-1 0,1 0-1,11-15 1,67-114-480,-50 77 302,-38 60 237,1 1 0,-1-1 0,1 0 0,-1 1 1,1-1-1,-1 0 0,1 1 0,-1-1 0,0 0 0,1 0 0,-1 0 0,0 1 1,0-1-1,0 0 0,0 0 0,1 0 0,-1 1 0,0-1 0,-1-1 0,-10 5 235,-25 23-426,34-24 202,-281 242 761,191-160-636,20-20-90,-597 569 526,660-623-641,-14 15 31,22-24-22,0 0 1,-1 0-1,1 0 0,0 1 0,-1-1 0,1-1 0,-1 1 1,0 0-1,1 0 0,-1 0 0,0-1 0,1 1 1,-4 0-1,11-17-888,24-22 482,65-61 1,-28 30 114,263-272-1478,206-228-2131,-451 460 3992,-59 75 198,-22 28-95,-3 6-97,0-1 1,-1 0-1,1 0 0,0 1 1,-1-1-1,1 0 1,-1 0-1,1 0 1,-1 0-1,1 0 1,-1 0-1,0 0 1,0 0-1,1-3 1154,-4 5-1212,0-1-1,0 0 1,0 1 0,0 0 0,0 0-1,0 0 1,1 0 0,-1 0-1,0 0 1,1 1 0,-1-1-1,-2 3 1,-29 26 10,18-15 69,-298 293 2331,19 23-932,88-96-1050,119-138-374,-403 414 168,489-509-376,-9 7 23,0 1 0,-14 19 1,10-5-4205</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1:33.697"/>
    </inkml:context>
    <inkml:brush xml:id="br0">
      <inkml:brushProperty name="width" value="0.1" units="cm"/>
      <inkml:brushProperty name="height" value="0.1" units="cm"/>
      <inkml:brushProperty name="color" value="#E71224"/>
    </inkml:brush>
  </inkml:definitions>
  <inkml:trace contextRef="#ctx0" brushRef="#br0">105 101 3465,'-3'-3'9144,"3"2"-9106,0 0 0,-1 0 0,1 0 0,0 0 1,-1 0-1,1 0 0,0 1 0,-1-1 0,1 0 0,-1 0 0,1 0 0,-1 1 0,0-1 0,1 0 0,-1 1 0,0-1 0,1 0 0,-1 1 0,0-1 0,0 1 0,0-1 0,1 1 0,-1 0 0,0-1 0,0 1 0,0 0 0,0-1 0,0 1 0,0 0 0,0 0 0,-1 0 0,-37-1 710,31 1-484,-1-1-248,-7 2 162,16-1-185,-1 0-1,1 0 0,-1 0 0,1 1 1,0-1-1,-1 0 0,1 0 0,-1 0 1,1 1-1,0-1 0,0 0 1,-1 1-1,1-1 0,0 0 0,-1 1 1,1-1-1,0 1 0,0-1 0,0 0 1,-1 1-1,1-1 0,0 1 0,0-1 1,0 0-1,0 1 0,0-1 0,0 1 1,0-1-1,0 1 0,0 0 0,19-1-702,73 0 312,-91 1 397,0-1 0,0 0 0,0-1 0,1 1 0,-1 0 0,0 0 0,0 0 0,1-1 0,-1 1 0,0 0 0,0-1 0,0 1 0,0-1 0,0 0 0,0 1 0,0-1 0,0 0 0,0 0 0,0 1 0,0-1 0,0 0 0,0 0 0,-1 0 0,1 0 0,0 0 0,-1 0 0,1 0 0,-1-1 0,1 0 0,1-3 118,-1 0 0,-1 0 1,1 0-1,-1-1 0,0-8 1,0 7 148,0 6-224,0 1-1,0-1 1,0 0-1,-1 0 1,1 0-1,0 0 1,0 0-1,-1 0 1,1 1-1,-1-1 1,1 0-1,-1 0 1,1 1-1,-1-1 1,1 0-1,-1 1 1,0-1-1,1 0 1,-1 1-1,0-1 0,1 1 1,-1-1-1,0 1 1,0-1-1,0 1 1,1 0-1,-1-1 1,0 1-1,0 0 1,-2-1-1,-31-1 661,29 2-746,4 0 43,0 1 1,-1-1 0,1 1 0,0 0 0,0-1 0,-1 1 0,1 0 0,0 0 0,0 0 0,0 0-1,0 0 1,0 0 0,0 0 0,0 0 0,0 0 0,0 0 0,1 1 0,-1-1 0,0 0-1,1 0 1,-1 1 0,1-1 0,-1 0 0,1 1 0,0 1 0,-8 37-96,7-37 31,1 0 0,-1 0 0,1 0 0,0 0 0,0 0 1,0 0-1,0 0 0,1 0 0,-1-1 0,1 1 0,0 0 0,0 0 0,0 0 1,0 0-1,0-1 0,1 1 0,-1-1 0,3 4 0,-2-4-8,1 0 0,-1-1 0,1 1 0,0 0 0,0-1 0,0 1 0,-1-1-1,1 0 1,0 0 0,0 0 0,1-1 0,-1 1 0,0-1 0,0 1 0,0-1 0,6-1 0,-8 1 67,2 1-46,1-1 0,-1 0 0,1 0 0,-1-1 0,1 1 0,-1-1 0,0 0 1,5-1-1,-7 1 54,0 0 1,0 1 0,0-1 0,0 0-1,0 0 1,-1 0 0,1-1-1,0 1 1,-1 0 0,1 0-1,0 0 1,-1 0 0,0-1 0,1 1-1,-1 0 1,0 0 0,1-1-1,-1 1 1,0 0 0,0 0-1,0-1 1,0 1 0,-1-3 0,2-7 36,-1 9-5,0 1 1,0-1-1,0 1 0,0-1 0,0 0 0,0 1 0,0-1 1,-1 1-1,1-1 0,-1 0 0,0-2 0,0 4-17,0-1-1,0 0 1,0 1-1,0-1 0,0 0 1,0 1-1,0-1 1,-1 1-1,1 0 0,0-1 1,0 1-1,0 0 1,-1 0-1,1 0 0,0 0 1,0 0-1,0 0 1,-2 0-1,1 0-11,1 1 0,-1-1 0,1 0 0,-1 1 0,1-1 0,-1 1 0,1-1 0,-1 1 0,1 0 1,0-1-1,0 1 0,-1 0 0,1 0 0,0 0 0,0 0 0,0 0 0,0 0 0,0 0 0,0 1 0,0-1 0,0 0 0,0 1 0,1-1 0,-1 0 0,1 1 0,-1-1 0,1 1 0,-1-1 0,1 1 0,0-1 0,-1 3 1,0 6-102,-1 1 0,2 0 0,0 15 0,0-16-171,0 23-2589,0-2-4017</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1:17.999"/>
    </inkml:context>
    <inkml:brush xml:id="br0">
      <inkml:brushProperty name="width" value="0.1" units="cm"/>
      <inkml:brushProperty name="height" value="0.1" units="cm"/>
      <inkml:brushProperty name="color" value="#E71224"/>
    </inkml:brush>
  </inkml:definitions>
  <inkml:trace contextRef="#ctx0" brushRef="#br0">113 121 3185,'0'0'5536,"0"5"-5108,0 54 2451,1-58-2855,-1 0 0,0-1 0,0 1 0,0 0 0,0-1 0,1 1 0,-1-1 0,0 1 0,1 0 0,-1-1 0,0 1 0,1-1 0,-1 1 0,0-1 0,1 1 0,-1-1 0,1 0 0,-1 1 0,1-1 0,0 1 0,-1-1 0,1 0-1,-1 0 1,1 1 0,-1-1 0,1 0 0,0 0 0,-1 0 0,1 1 0,0-1 0,-1 0 0,1 0 0,0 0 0,28 0 276,-19-1 64,-9 1-343,0-1 0,0 1 0,1-1 1,-1 0-1,0 1 0,0-1 0,0 0 0,0 0 0,0 1 1,0-1-1,0 0 0,0 0 0,0 0 0,0 0 1,-1-1-1,1 1 0,0 0 0,-1 0 0,1 0 0,-1-1 1,1 1-1,-1 0 0,0 0 0,1-1 0,-1-1 0,7-35 22,-7-65-84,0 102 50,0 0-1,0-1 1,-1 1-1,1 0 1,0-1-1,-1 1 1,1 0-1,-1 0 1,0 0-1,1-1 1,-1 1-1,0 0 1,0 0-1,0 0 1,0 0-1,0 0 1,0 1-1,0-1 1,0 0-1,0 0 1,0 1-1,0-1 1,0 0-1,-1 1 1,1-1-1,0 1 1,0 0 0,-1-1-1,1 1 1,0 0-1,-1 0 1,-1 0-1,-8-2 50,1 2 0,-1-1 0,-12 2-1,9 0 15,12-1-69,-1 1 1,1 0-1,-1-1 0,1 1 0,-1 0 1,1 0-1,0 0 0,0 0 1,0 1-1,-1-1 0,1 1 0,0-1 1,1 1-1,-1 0 0,0 0 0,0-1 1,1 1-1,-1 0 0,1 1 0,-2 2 1,-4 8 9,0-1 0,-6 19 1,11-27-11,-3 13-7,0 1 0,1-1 0,1 1 0,0 0 0,2 0 0,0 0 0,2 21 0,-1-32 4,0-5 1,0 0 1,0 1-1,1-1 1,-1 0-1,1 1 0,0-1 1,-1 0-1,1 0 0,0 0 1,1 0-1,-1 1 0,0-1 1,0-1-1,1 1 0,-1 0 1,1 0-1,0 0 0,-1-1 1,1 1-1,0-1 0,0 0 1,0 1-1,0-1 0,0 0 1,0 0-1,1 0 0,-1 0 1,0-1-1,0 1 0,1-1 1,3 1-1,9 2 13,0-1 1,1-1-1,27-1 0,-24-1-10,-12 1-5,1 1-8,-1-1-1,1-1 1,-1 1-1,1-1 0,13-4 1,-19 4 4,0 0 0,1 0 1,-1 0-1,0 0 0,0-1 1,0 1-1,-1 0 0,1-1 1,0 0-1,0 1 0,-1-1 1,1 0-1,-1 0 0,0 0 1,1 0-1,-1 0 0,0 0 1,0 0-1,0-1 0,-1 1 0,1 0 1,0-1-1,-1-1 0,3-12-258,-2 0 0,-1-32 0,0 25 236,0 18 34,0 0 0,0-1 0,-1 1 1,0 0-1,0 0 0,0 0 0,-1 0 0,1 0 0,-1 0 0,0 1 0,-1-1 0,1 0 0,-1 1 0,0 0 0,0-1 0,0 1 0,-1 0 0,1 1 0,-1-1 0,0 1 1,0-1-1,0 1 0,0 1 0,-1-1 0,1 0 0,-1 1 0,0 0 0,0 0 0,0 0 0,0 1 0,0 0 0,0 0 0,-8-1 0,8 2-8,-3 0 48,0 0 1,-1 1 0,-15 2 0,21-2-31,-1 0 0,1 1 0,0-1 0,-1 1 0,1 0 0,0 0 0,0 0 1,0 0-1,0 1 0,1-1 0,-4 4 0,-2 3 35,0 0 0,1 0 1,0 1-1,-6 11 0,11-17-84,0-1 0,1 1 0,-1 0 0,1-1 0,0 1 0,0 0 0,0 0 0,0 0 0,1 0 0,-1 0 0,1 0 0,0 0 0,0 0 0,1 0 0,1 7 0,-2-10-73,1 0-1,0-1 0,-1 1 1,1 0-1,-1-1 0,1 1 1,0-1-1,0 1 0,-1-1 1,1 0-1,0 1 0,0-1 1,-1 0-1,1 1 1,0-1-1,0 0 0,0 0 1,0 0-1,-1 1 0,1-1 1,2 0-1,21 0-1315,-20 0 924,17 0-2481,-2 0-2914</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1:18.777"/>
    </inkml:context>
    <inkml:brush xml:id="br0">
      <inkml:brushProperty name="width" value="0.1" units="cm"/>
      <inkml:brushProperty name="height" value="0.1" units="cm"/>
      <inkml:brushProperty name="color" value="#E71224"/>
    </inkml:brush>
  </inkml:definitions>
  <inkml:trace contextRef="#ctx0" brushRef="#br0">69 64 4321,'0'0'9221,"-2"0"-8825,-8 0-243,8 0-249,4-9-3330,24-12 1503,-20 17 1698,-1-1 0,1 1 0,-1-1 0,9-11-1,-23 25 3381,-31 31-1447,37-36-1586,-1 0 0,2 0 0,-1 0 1,1 0-1,-1 1 0,1-1 0,0 1 1,1 0-1,-3 8 0,2-1 162,1 0 1,0 21-1,1-28-278,1-4-2,0-1 0,-1 1-1,1 0 1,0-1-1,0 1 1,-1-1 0,1 1-1,0-1 1,0 0-1,0 1 1,0-1-1,0 0 1,0 0 0,0 0-1,-1 1 1,1-1-1,0 0 1,0 0 0,0 0-1,0 0 1,0-1-1,0 1 1,0 0 0,1-1-1,1 1 5,1 1-22,-1-1 0,1 0 1,-1 0-1,1-1 0,-1 1 1,1-1-1,-1 1 1,0-1-1,1 0 0,-1-1 1,0 1-1,1 0 0,-1-1 1,0 0-1,0 0 0,0 0 1,-1 0-1,1 0 0,0 0 1,-1-1-1,1 0 0,-1 1 1,0-1-1,3-4 0,-1 0-68,-1 0-1,1 0 1,-1 0-1,-1 0 0,1-1 1,-1 1-1,-1-1 1,1 1-1,-1-1 1,-1 0-1,1 1 0,-2-14 1,1 21 107,0-1 1,-1 0-1,1 1 1,0-1-1,-1 0 1,1 1-1,0-1 1,-1 1 0,1-1-1,-1 1 1,1-1-1,-1 1 1,1-1-1,-1 1 1,1 0-1,-1-1 1,1 1-1,-1-1 1,0 1-1,1 0 1,-1 0-1,0-1 1,1 1-1,-1 0 1,0 0-1,1 0 1,-1 0 0,0 0-1,1 0 1,-1 0-1,0 0 1,1 0-1,-2 0 1,-26 4 546,24-3-562,-1 1 1,1 1-1,-1-1 1,1 1-1,0 0 0,0 0 1,0 0-1,1 0 0,-1 0 1,1 1-1,-1 0 1,1 0-1,0 0 0,1 0 1,-3 5-1,1-3-7,0 1-1,1 0 1,0 0 0,1 0-1,-1 0 1,1 0-1,1 0 1,-1 1 0,1 9-1,1 21 31,0-37-31,0-1 0,0 0-1,1 1 1,-1-1-1,0 0 1,0 1-1,1-1 1,-1 0-1,0 1 1,1-1-1,-1 0 1,0 0 0,1 1-1,-1-1 1,0 0-1,1 0 1,-1 0-1,1 0 1,-1 1-1,0-1 1,1 0-1,-1 0 1,1 0-1,-1 0 1,1 0 0,-1 0-1,0 0 1,2 0-1,17 0 31,-12-1-31,-4 1 20,7 1-66,0-1-1,0-1 0,1 0 0,-1 0 0,16-5 1,-23 5 27,-1 0 0,0 0 1,1 0-1,-1 0 1,0-1-1,0 1 0,0 0 1,0-1-1,0 0 0,0 0 1,0 1-1,0-1 1,-1 0-1,1 0 0,-1 0 1,1-1-1,-1 1 0,0 0 1,0 0-1,0-1 1,0 1-1,-1-1 0,1 1 1,0-1-1,-1 1 1,0-1-1,0 1 0,0-6 1,1 4 14,-1 0 0,0 0 0,0 0 0,-1 0-1,1 1 1,-1-1 0,0 0 0,-2-5 0,2 7 9,0 1-1,0 0 1,0-1-1,-1 1 1,1 0-1,0 0 1,-1 0-1,1 0 1,0 0-1,-1 0 1,1 1-1,-1-1 1,0 0-1,1 1 1,-1-1-1,0 1 0,1 0 1,-1-1-1,0 1 1,1 0-1,-1 0 1,-2 0-1,-27-2 180,-47 4 0,76-2-179,0 0 0,1 1 0,-1-1 1,0 0-1,0 1 0,0-1 0,1 1 1,-1 0-1,0-1 0,1 1 0,-1 0 1,0 0-1,1 0 0,-1 0 0,1 0 1,0 1-1,-1-1 0,1 0 0,0 1 0,0-1 1,0 1-1,-2 1 0,2 0-95,0 1 0,-1 0 0,1-1 0,0 1 0,1 0 0,-1 0 0,1 0 0,-1 0 0,2 4 0,-1-8-5,0 0 0,0 1 0,0-1 0,0 0-1,0 1 1,1-1 0,-1 0 0,0 1 0,0-1 0,1 0 0,-1 0 0,0 1 0,0-1-1,1 0 1,-1 0 0,0 0 0,1 1 0,-1-1 0,0 0 0,1 0 0,-1 0 0,0 0-1,1 1 1,-1-1 0,0 0 0,1 0 0,-1 0 0,0 0 0,1 0 0,-1 0 0,0 0-1,1 0 1,-1 0 0,1 0 0,-1 0 0,0-1 0,1 1 0,0 0 0,2 0-953,14 0-4834</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1:53.508"/>
    </inkml:context>
    <inkml:brush xml:id="br0">
      <inkml:brushProperty name="width" value="0.1" units="cm"/>
      <inkml:brushProperty name="height" value="0.1" units="cm"/>
      <inkml:brushProperty name="color" value="#E71224"/>
    </inkml:brush>
  </inkml:definitions>
  <inkml:trace contextRef="#ctx0" brushRef="#br0">2 0 6857,'0'0'8514,"0"3"-7598,0 13 320,-1-9-1050,1-1 0,0 1 0,0-1-1,1 1 1,-1 0 0,2-1 0,-1 0 0,3 8 0,2-1-829,0-1-1,1 1 0,1-1 1,9 12-1,-13-19-461,0 1 1,0 0-1,0 1 1,-1-1-1,0 1 0,3 8 1,-2 1-3565</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1:54.117"/>
    </inkml:context>
    <inkml:brush xml:id="br0">
      <inkml:brushProperty name="width" value="0.1" units="cm"/>
      <inkml:brushProperty name="height" value="0.1" units="cm"/>
      <inkml:brushProperty name="color" value="#E71224"/>
    </inkml:brush>
  </inkml:definitions>
  <inkml:trace contextRef="#ctx0" brushRef="#br0">0 0 2865,'0'0'9674,"0"13"-8513,0 228 4797,1-240-6162,-1 0 0,1 0 0,-1-1 0,1 1 0,0 0 1,-1 0-1,1-1 0,0 1 0,-1-1 0,1 1 1,0 0-1,0-1 0,0 1 0,0-1 0,-1 0 0,3 1 1</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1:54.539"/>
    </inkml:context>
    <inkml:brush xml:id="br0">
      <inkml:brushProperty name="width" value="0.1" units="cm"/>
      <inkml:brushProperty name="height" value="0.1" units="cm"/>
      <inkml:brushProperty name="color" value="#E71224"/>
    </inkml:brush>
  </inkml:definitions>
  <inkml:trace contextRef="#ctx0" brushRef="#br0">25 0 2497,'0'0'13554,"-3"104"-12465,-1-77-121,0 0-40,1 0-208,-4-4-360,3-4-232,4-3-64,0-5-64,0-7-432,22-4-6489</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1:56.427"/>
    </inkml:context>
    <inkml:brush xml:id="br0">
      <inkml:brushProperty name="width" value="0.1" units="cm"/>
      <inkml:brushProperty name="height" value="0.1" units="cm"/>
      <inkml:brushProperty name="color" value="#E71224"/>
    </inkml:brush>
  </inkml:definitions>
  <inkml:trace contextRef="#ctx0" brushRef="#br0">8 1 6785,'0'0'8624,"0"28"-7972,-1 4-421,-4 107 853,3-29 346,3-58-1481,-1-49-278,0-1 0,1 0 0,-1 0-1,0 0 1,1 1 0,-1-1 0,1 0 0,0 0 0,0 0 0,0 0 0,0 0 0,0 0 0,0 0 0,3 2 0</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1:56.944"/>
    </inkml:context>
    <inkml:brush xml:id="br0">
      <inkml:brushProperty name="width" value="0.1" units="cm"/>
      <inkml:brushProperty name="height" value="0.1" units="cm"/>
      <inkml:brushProperty name="color" value="#E71224"/>
    </inkml:brush>
  </inkml:definitions>
  <inkml:trace contextRef="#ctx0" brushRef="#br0">0 1 1512,'0'0'14347,"0"5"-13602,0 162 3015,0-108-5850,0-1-4908</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1:57.476"/>
    </inkml:context>
    <inkml:brush xml:id="br0">
      <inkml:brushProperty name="width" value="0.1" units="cm"/>
      <inkml:brushProperty name="height" value="0.1" units="cm"/>
      <inkml:brushProperty name="color" value="#E71224"/>
    </inkml:brush>
  </inkml:definitions>
  <inkml:trace contextRef="#ctx0" brushRef="#br0">30 1 5937,'0'0'10503,"-4"15"-9569,3-11-846,-6 26 887,-6 52 0,9 81 457,4-150-1529,28-12-8966,-16-1 3996</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1:57.913"/>
    </inkml:context>
    <inkml:brush xml:id="br0">
      <inkml:brushProperty name="width" value="0.1" units="cm"/>
      <inkml:brushProperty name="height" value="0.1" units="cm"/>
      <inkml:brushProperty name="color" value="#E71224"/>
    </inkml:brush>
  </inkml:definitions>
  <inkml:trace contextRef="#ctx0" brushRef="#br0">32 1 4889,'0'0'11141,"-5"12"-9901,-14 39-110,18-49-950,-1 1 0,1 0 1,1 0-1,-1 0 0,0 0 0,1 1 0,-1-1 1,1 0-1,0 0 0,0 0 0,1 5 1,0 11 501,-1-18-933,0-1 1,1 1-1,-1 0 1,0 0-1,1-1 1,-1 1-1,1 0 1,-1-1-1,0 1 1,1 0-1,0-1 1,-1 1-1,1 0 1,-1-1 0,1 1-1,0-1 1,-1 0-1,1 1 1,0 0-1</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04.566"/>
    </inkml:context>
    <inkml:brush xml:id="br0">
      <inkml:brushProperty name="width" value="0.1" units="cm"/>
      <inkml:brushProperty name="height" value="0.1" units="cm"/>
      <inkml:brushProperty name="color" value="#E71224"/>
    </inkml:brush>
  </inkml:definitions>
  <inkml:trace contextRef="#ctx0" brushRef="#br0">170 0 128,'0'0'14140,"-8"17"-13086,3-7-923,-55 126 2314,29-42-1074,-25 125 0,55-211-1369,-2 4 34,1 0 0,-2 22 0,4-33-147,43-78-8244,-17 38 4345</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05.174"/>
    </inkml:context>
    <inkml:brush xml:id="br0">
      <inkml:brushProperty name="width" value="0.1" units="cm"/>
      <inkml:brushProperty name="height" value="0.1" units="cm"/>
      <inkml:brushProperty name="color" value="#E71224"/>
    </inkml:brush>
  </inkml:definitions>
  <inkml:trace contextRef="#ctx0" brushRef="#br0">0 1 5297,'0'0'9373,"1"0"-9294,0 0 1,0 0-1,0 0 1,1 0-1,-1 0 1,-1 0-1,1 0 0,0 0 1,0 1-1,0-1 1,0 1-1,0-1 1,0 0-1,0 1 1,0-1-1,0 1 1,-1 0-1,2 0 0,7 12 490,-1 0 0,8 15-1,9 17 331,26 36 23,-10-13-306,63 77 0,-53-80-484,-90-75-15833</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05.564"/>
    </inkml:context>
    <inkml:brush xml:id="br0">
      <inkml:brushProperty name="width" value="0.1" units="cm"/>
      <inkml:brushProperty name="height" value="0.1" units="cm"/>
      <inkml:brushProperty name="color" value="#E71224"/>
    </inkml:brush>
  </inkml:definitions>
  <inkml:trace contextRef="#ctx0" brushRef="#br0">0 36 5281,'0'0'10978,"87"-27"-10561,-62 23-177,8 4-240,21-4-673,-11 4-1599,-3 0-4690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11.355"/>
    </inkml:context>
    <inkml:brush xml:id="br0">
      <inkml:brushProperty name="width" value="0.1" units="cm"/>
      <inkml:brushProperty name="height" value="0.1" units="cm"/>
      <inkml:brushProperty name="color" value="#FFFFFF"/>
    </inkml:brush>
  </inkml:definitions>
  <inkml:trace contextRef="#ctx0" brushRef="#br0">156 1 6849,'0'0'9744,"-5"8"-9381,-5 12 121,1 1 1,-11 38-1,-76 224 1563,91-267-1900,-5 14-95,9-29-57,7-22-8580,-4 16 7658,1-1 0,4-7-1,4-7-4258</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11.994"/>
    </inkml:context>
    <inkml:brush xml:id="br0">
      <inkml:brushProperty name="width" value="0.1" units="cm"/>
      <inkml:brushProperty name="height" value="0.1" units="cm"/>
      <inkml:brushProperty name="color" value="#FFFFFF"/>
    </inkml:brush>
  </inkml:definitions>
  <inkml:trace contextRef="#ctx0" brushRef="#br0">2 1 4825,'0'2'7758,"-1"91"-4242,3 112-370,-1-197-3080,0 1-1,1-1 1,0 1-1,1-1 1,-1 0-1,2 0 0,-1 0 1,1 0-1,9 13 1,3 0 17,33 36 1,-47-54-122,0-1 1,-1 1-1,1 0 0,-1 0 1,0 1-1,0-1 0,0 0 1,0 0-1,0 5 0,4 11-2418</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12.370"/>
    </inkml:context>
    <inkml:brush xml:id="br0">
      <inkml:brushProperty name="width" value="0.1" units="cm"/>
      <inkml:brushProperty name="height" value="0.1" units="cm"/>
      <inkml:brushProperty name="color" value="#FFFFFF"/>
    </inkml:brush>
  </inkml:definitions>
  <inkml:trace contextRef="#ctx0" brushRef="#br0">0 12 5049,'0'0'9970,"51"-11"-9818,-33 11-152,7 0-320,-7 0-2024</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16.759"/>
    </inkml:context>
    <inkml:brush xml:id="br0">
      <inkml:brushProperty name="width" value="0.1" units="cm"/>
      <inkml:brushProperty name="height" value="0.1" units="cm"/>
      <inkml:brushProperty name="color" value="#FFC114"/>
    </inkml:brush>
  </inkml:definitions>
  <inkml:trace contextRef="#ctx0" brushRef="#br0">123 1 616,'0'0'14594,"-11"24"-13741,-34 79-107,35-77-135,0 1-1,1 0 1,-6 40-1,-3 8 627,17-70-1162,-1 0 1,2 1-1,-1-1 0,1 0 0,0 7 0,0-12-76</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17.360"/>
    </inkml:context>
    <inkml:brush xml:id="br0">
      <inkml:brushProperty name="width" value="0.1" units="cm"/>
      <inkml:brushProperty name="height" value="0.1" units="cm"/>
      <inkml:brushProperty name="color" value="#FFC114"/>
    </inkml:brush>
  </inkml:definitions>
  <inkml:trace contextRef="#ctx0" brushRef="#br0">0 1 5369,'0'0'6723,"3"8"-6026,34 134 2596,-33-125-3130,1 0 1,1-1-1,1 0 0,0 0 0,1 0 1,1-1-1,0 0 0,1 0 0,0-1 1,2 0-1,19 19 0,-4-4-19,-22-22-202,1-1 0,-1 0 0,1 0 0,7 5-1,-12-10-337,-1 1-1,1-1 0,0 0 0,-1 1 0,1-1 0,-1 1 0,0-1 0,1 1 0,-1-1 0,0 1 0,0-1 0,0 1 0,0-1 0,0 1 0,0 0 0,-1 2 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17.719"/>
    </inkml:context>
    <inkml:brush xml:id="br0">
      <inkml:brushProperty name="width" value="0.1" units="cm"/>
      <inkml:brushProperty name="height" value="0.1" units="cm"/>
      <inkml:brushProperty name="color" value="#FFC114"/>
    </inkml:brush>
  </inkml:definitions>
  <inkml:trace contextRef="#ctx0" brushRef="#br0">0 16 4945,'0'0'8362,"224"-15"-8114,-177 15-248,-11 0-1600,-11 0-2289</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24.324"/>
    </inkml:context>
    <inkml:brush xml:id="br0">
      <inkml:brushProperty name="width" value="0.1" units="cm"/>
      <inkml:brushProperty name="height" value="0.1" units="cm"/>
      <inkml:brushProperty name="color" value="#E71224"/>
    </inkml:brush>
  </inkml:definitions>
  <inkml:trace contextRef="#ctx0" brushRef="#br0">4 1 4113,'0'2'14060,"0"19"-13529,-2 60 886,1-22-604,10 108-1,-3-106-589,-4-40-147,0 0 0,10 41 0,-8-54-2402,14-46-12256</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25.263"/>
    </inkml:context>
    <inkml:brush xml:id="br0">
      <inkml:brushProperty name="width" value="0.1" units="cm"/>
      <inkml:brushProperty name="height" value="0.1" units="cm"/>
      <inkml:brushProperty name="color" value="#E71224"/>
    </inkml:brush>
  </inkml:definitions>
  <inkml:trace contextRef="#ctx0" brushRef="#br0">1 16 4489,'0'0'7752,"9"-2"-7474,10-3 62,1 2 0,0 0 1,28 1-1,55 2 1071,-102 0-1401,0 0 1,0 0-1,0 0 0,0 0 0,0 1 0,0-1 0,0 0 1,-1 1-1,1-1 0,0 1 0,0-1 0,0 1 0,-1-1 1,1 1-1,0-1 0,0 1 0,-1 0 0,1-1 0,-1 1 1,1 0-1,0 1 0,9 24 277,-8-14-110,0 0 1,-1 20-1,0-25-154,-1 0-1,0 0 1,0 1-1,-1-1 1,0 0-1,0 0 1,-1 0-1,0 0 1,0 0-1,0 0 1,-1 0 0,0-1-1,-1 1 1,1-1-1,-1 0 1,0 0-1,-1 0 1,-6 6-1,-7 6-76,-1-1 1,-1 0-1,0-2 0,-1 0 0,-27 14 1,36-28-377,12-1 420,0 0-1,-1 0 1,1 0 0,0-1-1,0 1 1,0 0 0,0 0-1,0 0 1,0-1-1,0 1 1,0 0 0,-1 0-1,1 0 1,0-1 0,0 1-1,0 0 1,0 0 0,0-1-1,0 1 1,0 0 0,0 0-1,1 0 1,-1-1 0,0 1-1,0 0 1,0 0 0,0-1-1,0 1 1,0 0 0,0 0-1,0 0 1,1-1 0,-1 1-1,0 0 1,0 0 0,0 0-1,0 0 1,0 0 0,1-1-1,-1 1 1,0 0 0,0 0-1,0 0 1,1 0 0,-1 0-1,0 0 1,0 0 0,1 0-1,11-7 8,0 1 0,0 0-1,1 1 1,0 0 0,23-4-1,-4 2 144,0 2 0,1 2 0,0 1 0,41 2 0,-34 1 210,-36-1-324,0 1 0,0 0 0,0 0 0,-1 0 0,1 0 0,-1 0 0,1 1 0,-1 0 0,1 0 0,-1 0 0,0 0 0,0 0 0,0 1 0,0-1 0,0 1 0,-1 0 0,1 0 0,-1 0 0,3 4 1,2 3 68,0 1 1,-1 0-1,0 0 1,6 19 0,-10-22 11,0 0 1,0 1 0,-1-1 0,0 1-1,0-1 1,-1 0 0,0 1 0,-2 9-1,2-16-79,-1 0 0,1 0-1,-1 0 1,0 0-1,0 0 1,0 0 0,0 0-1,0 0 1,0-1 0,-1 1-1,1 0 1,-1-1 0,1 1-1,-1-1 1,1 1-1,-1-1 1,0 0 0,-2 2-1,-39 18 303,35-18-303,-20 7-30,0-1 1,-1-1 0,1-1-1,-2-2 1,-43 3-1,-23-6-8828</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36.207"/>
    </inkml:context>
    <inkml:brush xml:id="br0">
      <inkml:brushProperty name="width" value="0.1" units="cm"/>
      <inkml:brushProperty name="height" value="0.1" units="cm"/>
      <inkml:brushProperty name="color" value="#FFFFFF"/>
    </inkml:brush>
  </inkml:definitions>
  <inkml:trace contextRef="#ctx0" brushRef="#br0">84 0 1400,'0'0'10956,"-3"0"-9977,1 0-789,-1 1 0,1-1 0,0 1 0,-1-1 0,1 1 0,0 0 0,0-1 0,-1 1 0,1 0 0,0 1 0,0-1 0,0 0 0,0 0 0,1 1 0,-1-1 0,0 1 0,0 0 0,1 0 0,-1-1 0,1 1 0,0 0 0,-2 4 0,-1 0-345,1 0 0,0 0-1,0 0 1,0 0 0,1 0-1,-2 12 1,-6 41-6830,8-42 3920</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39.051"/>
    </inkml:context>
    <inkml:brush xml:id="br0">
      <inkml:brushProperty name="width" value="0.1" units="cm"/>
      <inkml:brushProperty name="height" value="0.1" units="cm"/>
      <inkml:brushProperty name="color" value="#FFFFFF"/>
    </inkml:brush>
  </inkml:definitions>
  <inkml:trace contextRef="#ctx0" brushRef="#br0">64 0 3393,'0'0'5788,"-22"2"-2054,20-1-3617,1 1 1,-1 0-1,0 0 0,1 0 1,-1 0-1,1 1 0,0-1 1,0 0-1,0 1 1,0-1-1,-1 4 0,-8 34 947,5-22-786,3-3-567,-1-1 0,2 1 1,0 19-1,-2 13-6053</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39.659"/>
    </inkml:context>
    <inkml:brush xml:id="br0">
      <inkml:brushProperty name="width" value="0.1" units="cm"/>
      <inkml:brushProperty name="height" value="0.1" units="cm"/>
      <inkml:brushProperty name="color" value="#FFFFFF"/>
    </inkml:brush>
  </inkml:definitions>
  <inkml:trace contextRef="#ctx0" brushRef="#br0">105 1 616,'0'0'8922,"-14"17"-5456,-21 43-1718,27-49-1723,1 2-1,0-1 1,0 1-1,1 0 1,1 0 0,0 0-1,-5 21 1,10-6-3030,0-16-1500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40.099"/>
    </inkml:context>
    <inkml:brush xml:id="br0">
      <inkml:brushProperty name="width" value="0.1" units="cm"/>
      <inkml:brushProperty name="height" value="0.1" units="cm"/>
      <inkml:brushProperty name="color" value="#FFFFFF"/>
    </inkml:brush>
  </inkml:definitions>
  <inkml:trace contextRef="#ctx0" brushRef="#br0">163 1 3529,'0'0'5490,"-3"6"-4875,-5 17 343,-4 11 390,-2 0 1,-1-1-1,-21 33 0,16-37-887,12-19-439,1-1 1,0 2-1,1-1 0,0 1 1,1 0-1,0 0 0,-5 17 1,9-11-1701</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47.878"/>
    </inkml:context>
    <inkml:brush xml:id="br0">
      <inkml:brushProperty name="width" value="0.1" units="cm"/>
      <inkml:brushProperty name="height" value="0.1" units="cm"/>
      <inkml:brushProperty name="color" value="#FFFFFF"/>
    </inkml:brush>
  </inkml:definitions>
  <inkml:trace contextRef="#ctx0" brushRef="#br0">0 0 6041,'0'0'10284,"1"3"-9643,2 9-111,2 0 1,0 0-1,0 0 0,1 0 0,8 11 0,40 55 851,-53-76-1364,13 14 62,-1-1 1,2 0 0,0-1 0,1 0-1,0-2 1,1 1 0,0-2 0,1-1-1,34 16 1,12 10 41,-44-24-423,26 12 0,-39-21-116,1 0 1,-1 0-1,1-1 0,0 0 0,0-1 0,0 0 0,12 0 0,27-1-2914,-16 0-2409</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48.442"/>
    </inkml:context>
    <inkml:brush xml:id="br0">
      <inkml:brushProperty name="width" value="0.1" units="cm"/>
      <inkml:brushProperty name="height" value="0.1" units="cm"/>
      <inkml:brushProperty name="color" value="#FFFFFF"/>
    </inkml:brush>
  </inkml:definitions>
  <inkml:trace contextRef="#ctx0" brushRef="#br0">451 0 392,'0'0'17636,"-1"2"-17145,-25 38 610,-3-2 0,-34 38 0,-75 65-552,-11 12-817,146-150-62,-4 5 69,1-1 0,0 1 0,-8 13 0,8-5-2881,4 1-3688</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49.052"/>
    </inkml:context>
    <inkml:brush xml:id="br0">
      <inkml:brushProperty name="width" value="0.1" units="cm"/>
      <inkml:brushProperty name="height" value="0.1" units="cm"/>
      <inkml:brushProperty name="color" value="#FFFFFF"/>
    </inkml:brush>
  </inkml:definitions>
  <inkml:trace contextRef="#ctx0" brushRef="#br0">59 1 6617,'0'0'11703,"-6"38"-10651,-20 126-92,5 60 1219,17-155-1798,3-15-1373,1-38-3501,0-39-2932,0 0 1420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2:49.902"/>
    </inkml:context>
    <inkml:brush xml:id="br0">
      <inkml:brushProperty name="width" value="0.1" units="cm"/>
      <inkml:brushProperty name="height" value="0.1" units="cm"/>
      <inkml:brushProperty name="color" value="#FFFFFF"/>
    </inkml:brush>
  </inkml:definitions>
  <inkml:trace contextRef="#ctx0" brushRef="#br0">37 71 5513,'0'0'7287,"3"-3"-7002,10-4-6,0-1 0,0 2 0,0 0 0,0 0 0,22-5 0,-4 3 104,51-6 0,-81 14-364,0-1-1,1 1 1,-1 0 0,0 0 0,1-1 0,-1 1 0,1 0 0,-1 0-1,0 1 1,1-1 0,-1 0 0,1 0 0,-1 1 0,0-1 0,1 0-1,-1 1 1,0 0 0,0-1 0,1 1 0,-1 0 0,0-1 0,2 3-1,-2-1 42,0 1-1,0-1 1,-1 1-1,1-1 0,-1 1 1,1-1-1,-1 1 0,0-1 1,0 1-1,-1 4 0,1 0-26,1-2-1,-1 0 0,-1 0 0,1 0 1,-1-1-1,0 1 0,0 0 0,0-1 1,0 1-1,-1-1 0,0 1 0,0-1 1,0 0-1,-1 1 0,1-1 0,-1 0 1,0-1-1,0 1 0,0 0 1,-1-1-1,-6 5 0,-7 6 3,-1-1-1,-23 12 1,-12 9-256,40-26-223,12-7-128,26-14-869,-11 8 1355,0 2-1,0-1 0,0 2 1,1 0-1,-1 1 1,1 0-1,26 3 1,-5-2 213,-34 1-66,1-1 0,-1 0 0,1 1 1,-1 0-1,1 0 0,-1-1 1,0 1-1,1 1 0,-1-1 0,0 0 1,0 0-1,0 1 0,0 0 0,0-1 1,0 1-1,0 0 0,0 0 0,2 3 1,3 6 311,1 0 1,8 18-1,-5-9 151,-8-14-240,0 0 1,0 0-1,0 1 0,-1-1 0,0 0 0,0 1 0,0 0 1,-1 0-1,0-1 0,-1 1 0,1 0 0,-1 0 0,-2 11 0,2-16-233,-1 0 0,0 0-1,0 0 1,0 0 0,0-1-1,0 1 1,0 0 0,0-1-1,-1 1 1,1-1-1,-1 1 1,1-1 0,-1 0-1,1 1 1,-1-1 0,0 0-1,1 0 1,-4 1-1,-36 14 46,12-8-53,0-2 0,0 0 1,-38 1-1,-11-3-2117,0-4-5194,65 0 5301,-6 0-4722</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17.290"/>
    </inkml:context>
    <inkml:brush xml:id="br0">
      <inkml:brushProperty name="width" value="0.1" units="cm"/>
      <inkml:brushProperty name="height" value="0.1" units="cm"/>
      <inkml:brushProperty name="color" value="#FFC114"/>
    </inkml:brush>
  </inkml:definitions>
  <inkml:trace contextRef="#ctx0" brushRef="#br0">0 0 5329,'0'0'4510,"6"2"-3447,3 0-624,-1 0 0,0 1 0,0 0 0,0 0 0,-1 1 0,1 0 1,-1 0-1,0 1 0,0 0 0,0 0 0,0 0 0,-1 1 0,0 0 0,9 12 0,71 96 1471,0-1-884,-73-88-795,-10-19-163,0 0 0,0 0 0,1-1 0,6 8 0,-5-6-28,0 0-1,0 0 1,-1 1-1,6 10 0,12 20 176,-19-34-256,0 0 1,0 0-1,1 0 0,0 0 0,6 5 1,-8-8-286,-1 0 0,1 0 0,0-1 0,-1 1 0,1 0 0,0-1 0,0 1 0,0-1 0,0 1 0,0-1 0,-1 0 0,1 0 1,0 0-1,0 0 0,0 0 0,0 0 0,0 0 0,3-2 0</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17.933"/>
    </inkml:context>
    <inkml:brush xml:id="br0">
      <inkml:brushProperty name="width" value="0.1" units="cm"/>
      <inkml:brushProperty name="height" value="0.1" units="cm"/>
      <inkml:brushProperty name="color" value="#FFC114"/>
    </inkml:brush>
  </inkml:definitions>
  <inkml:trace contextRef="#ctx0" brushRef="#br0">415 1 5921,'0'0'8733,"-8"4"-8158,-35 22 123,36-21-369,0 1-1,1 0 1,-1 1-1,-8 11 1,11-13-175,-192 248 2349,128-162-2267,34-54 127,15-18-5860</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18.497"/>
    </inkml:context>
    <inkml:brush xml:id="br0">
      <inkml:brushProperty name="width" value="0.1" units="cm"/>
      <inkml:brushProperty name="height" value="0.1" units="cm"/>
      <inkml:brushProperty name="color" value="#FFC114"/>
    </inkml:brush>
  </inkml:definitions>
  <inkml:trace contextRef="#ctx0" brushRef="#br0">0 0 4609,'0'0'10274,"0"36"-8659,0 113-256,0 196 2790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19.314"/>
    </inkml:context>
    <inkml:brush xml:id="br0">
      <inkml:brushProperty name="width" value="0.1" units="cm"/>
      <inkml:brushProperty name="height" value="0.1" units="cm"/>
      <inkml:brushProperty name="color" value="#FFC114"/>
    </inkml:brush>
  </inkml:definitions>
  <inkml:trace contextRef="#ctx0" brushRef="#br0">84 15 3513,'0'0'5626,"15"-2"-5099,22-4 1063,54-1-1,-90 7-1557,0 1 0,0-1 0,0 1 0,0-1 0,0 1 1,-1-1-1,1 1 0,0 0 0,0-1 0,-1 1 0,1 0 0,0 0 0,-1-1 0,1 1 0,-1 0 0,1 0 0,-1 0 0,0 0 0,1 0 0,-1 0 0,0 0 0,1-1 0,-1 1 0,0 0 0,0 2 0,4 27 346,-4-18-292,0-5 29,0-1-1,0 1 1,0 0 0,-3 10 0,2-15-90,0 1 0,0-1 0,0 1 0,-1-1 0,1 1-1,-1-1 1,1 1 0,-1-1 0,0 0 0,0 0 0,0 0 0,0 0 0,0 0 0,-3 1 0,-19 14 114,7-3-97,-2-1 0,0-1 0,-1 0 0,-24 10 0,106-21-2038,-12-9 2003,-24 3 20,0 1 0,33 0 0,-47 4 7,-6-1 83,1 1-1,-1 0 1,0 1 0,10 1-1,-15-1-86,1 0-1,0-1 1,0 1-1,0 0 1,0 0 0,-1 0-1,1 0 1,-1 0-1,1 1 1,0-1-1,-1 0 1,0 1-1,1-1 1,-1 1 0,0-1-1,0 1 1,0 0-1,1 1 1,4 11 373,0 1 0,-1 0 0,0 0 0,-2 0 0,0 0 0,0 0 0,-1 1 0,-1 30 0,-2-44-328,0 1-1,0-1 0,0 1 1,0-1-1,0 1 0,-1-1 1,1 0-1,-1 1 0,0-1 1,0 0-1,1 0 0,-1 0 1,0 0-1,-1-1 0,1 1 0,0-1 1,0 1-1,-5 1 0,-5 4 23,0 0 0,-19 6 0,5-5-693,-1-2 0,1-1 1,-1-1-1,0-1 0,0-1 0,-39-3 0,42 1-611,-16-1-2671,10-6-1385</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19.849"/>
    </inkml:context>
    <inkml:brush xml:id="br0">
      <inkml:brushProperty name="width" value="0.1" units="cm"/>
      <inkml:brushProperty name="height" value="0.1" units="cm"/>
      <inkml:brushProperty name="color" value="#FFC114"/>
    </inkml:brush>
  </inkml:definitions>
  <inkml:trace contextRef="#ctx0" brushRef="#br0">303 0 9706,'0'0'7522,"-90"204"-7522,14-73-544,8-16-1553,-1-7-4088</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22.071"/>
    </inkml:context>
    <inkml:brush xml:id="br0">
      <inkml:brushProperty name="width" value="0.1" units="cm"/>
      <inkml:brushProperty name="height" value="0.1" units="cm"/>
      <inkml:brushProperty name="color" value="#FFC114"/>
    </inkml:brush>
  </inkml:definitions>
  <inkml:trace contextRef="#ctx0" brushRef="#br0">220 1 4401,'0'0'8514,"-6"11"-7861,-45 90-169,-2 17-1337,-31 54-5582,58-128 1695</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22.413"/>
    </inkml:context>
    <inkml:brush xml:id="br0">
      <inkml:brushProperty name="width" value="0.1" units="cm"/>
      <inkml:brushProperty name="height" value="0.1" units="cm"/>
      <inkml:brushProperty name="color" value="#FFC114"/>
    </inkml:brush>
  </inkml:definitions>
  <inkml:trace contextRef="#ctx0" brushRef="#br0">101 0 4113,'0'0'7520,"-6"22"-6617,-19 73-348,5 4 630,2-16-2008,-3-28-3059,10-32 1192</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22.777"/>
    </inkml:context>
    <inkml:brush xml:id="br0">
      <inkml:brushProperty name="width" value="0.1" units="cm"/>
      <inkml:brushProperty name="height" value="0.1" units="cm"/>
      <inkml:brushProperty name="color" value="#FFC114"/>
    </inkml:brush>
  </inkml:definitions>
  <inkml:trace contextRef="#ctx0" brushRef="#br0">58 1 3489,'0'0'8041,"-54"92"-7440,50-76-481,4-5-120,0 4-152,0-3-585,0 0-639,0-1 248,0 1-1641</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23.134"/>
    </inkml:context>
    <inkml:brush xml:id="br0">
      <inkml:brushProperty name="width" value="0.1" units="cm"/>
      <inkml:brushProperty name="height" value="0.1" units="cm"/>
      <inkml:brushProperty name="color" value="#FFC114"/>
    </inkml:brush>
  </inkml:definitions>
  <inkml:trace contextRef="#ctx0" brushRef="#br0">257 0 5393,'0'0'5689,"-55"115"-5681,52-107 144,3 0-152,0-1-8,-4 1-584,4 0-456,-3 11-208,-1-4-945,0-3-1720</inkml:trace>
  <inkml:trace contextRef="#ctx0" brushRef="#br0" timeOffset="1">138 300 2985,'0'0'7681,"-94"177"-6833,83-158-535,4 0-265,0 1-48,3-1-641,-3 8-463,3-8-1024,1 0-5754</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26.554"/>
    </inkml:context>
    <inkml:brush xml:id="br0">
      <inkml:brushProperty name="width" value="0.1" units="cm"/>
      <inkml:brushProperty name="height" value="0.1" units="cm"/>
      <inkml:brushProperty name="color" value="#FFC114"/>
    </inkml:brush>
  </inkml:definitions>
  <inkml:trace contextRef="#ctx0" brushRef="#br0">1 0 5457,'0'0'7679,"15"0"-7235,128 0 829,5 0-1592,-52 0-6213,-76 0 2835</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26.913"/>
    </inkml:context>
    <inkml:brush xml:id="br0">
      <inkml:brushProperty name="width" value="0.1" units="cm"/>
      <inkml:brushProperty name="height" value="0.1" units="cm"/>
      <inkml:brushProperty name="color" value="#FFC114"/>
    </inkml:brush>
  </inkml:definitions>
  <inkml:trace contextRef="#ctx0" brushRef="#br0">1 59 4441,'0'0'8508,"22"-7"-7571,70-25-151,-83 29-580,0-1 0,1 2-1,0-1 1,-1 2 0,1-1-1,13 0 1,-1 1-125,99 0-3231,-69 2-3678,-37-1 701</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27.317"/>
    </inkml:context>
    <inkml:brush xml:id="br0">
      <inkml:brushProperty name="width" value="0.1" units="cm"/>
      <inkml:brushProperty name="height" value="0.1" units="cm"/>
      <inkml:brushProperty name="color" value="#FFC114"/>
    </inkml:brush>
  </inkml:definitions>
  <inkml:trace contextRef="#ctx0" brushRef="#br0">0 0 4489,'0'0'8887,"19"0"-8381,121 0 102,-35 0-1709,-37 0-4790,-50 0 1858</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27.676"/>
    </inkml:context>
    <inkml:brush xml:id="br0">
      <inkml:brushProperty name="width" value="0.1" units="cm"/>
      <inkml:brushProperty name="height" value="0.1" units="cm"/>
      <inkml:brushProperty name="color" value="#FFC114"/>
    </inkml:brush>
  </inkml:definitions>
  <inkml:trace contextRef="#ctx0" brushRef="#br0">0 0 4185,'0'0'8559,"13"0"-7771,103 0 1130,-39 0-2837,-2 0-7099,-56 0 1505</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28.053"/>
    </inkml:context>
    <inkml:brush xml:id="br0">
      <inkml:brushProperty name="width" value="0.1" units="cm"/>
      <inkml:brushProperty name="height" value="0.1" units="cm"/>
      <inkml:brushProperty name="color" value="#FFC114"/>
    </inkml:brush>
  </inkml:definitions>
  <inkml:trace contextRef="#ctx0" brushRef="#br0">1 8 536,'0'0'10464,"14"0"-9729,117 0-42,33-7-5317,-156 7 1701</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29.870"/>
    </inkml:context>
    <inkml:brush xml:id="br0">
      <inkml:brushProperty name="width" value="0.1" units="cm"/>
      <inkml:brushProperty name="height" value="0.1" units="cm"/>
      <inkml:brushProperty name="color" value="#FFC114"/>
    </inkml:brush>
  </inkml:definitions>
  <inkml:trace contextRef="#ctx0" brushRef="#br0">80 28 5873,'0'0'7182,"0"15"-6646,0 120 323,-1-100-537,0-15-231,1-1-1,0 1 1,2 0 0,5 30 0,-6-46-101,0 1 1,1-1-1,-1 0 0,1 0 1,-1 0-1,1 0 1,1 0-1,-1-1 1,0 1-1,1-1 0,0 1 1,-1-1-1,2 0 1,-1 0-1,0 0 1,0 0-1,1-1 0,0 0 1,-1 1-1,1-1 1,0 0-1,0-1 0,0 1 1,0-1-1,0 0 1,7 1-1,5 0-20,0-1 0,23-2-1,-10 1 29,-25 0 5,0-1 0,0 1 0,-1-1 1,1 1-1,-1-1 0,1 0 0,0-1 1,-1 1-1,0-1 0,1 1 0,-1-1 0,0 0 1,4-3-1,-1 0-6,0 0 0,-1-1 0,0 1 0,0-1 0,-1 0 0,5-8 0,2-6-4,-2 1 0,0-1 0,10-37 0,9-58 66,-10 37 33,-15 69 45,-2 1 0,1-1 0,0-13 0,-2 22 65,0 2-240,0 69 658,19 141 0,-7-143-524,4 13 39,-4 1 0,1 95 0,-13-168-129,1 0-1,-1 0-1,0 0 1,-1 0 0,0-1 0,-1 1-1,0 0 1,0 0 0,-6 15-1,-2-8 20,-1 0-1,0 0 0,-1-1 0,0-1 1,-1 0-1,-1 0 0,-1-1 0,0-1 1,0-1-1,-27 16 0,17-13-1,0-1 0,-1-2 0,0-1-1,-1 0 1,0-2 0,-49 9 0,67-16-41,-1 0 0,0-1 1,1 0-1,-1-1 1,0 0-1,0 0 1,-13-3-1,22 2-8,-1 0-1,0 0 1,0 0-1,1-1 0,-1 1 1,1 0-1,-1-1 0,1 1 1,0-1-1,-1 0 0,1 1 1,0-1-1,0 0 0,0 0 1,0 0-1,1 1 0,-1-1 1,0 0-1,1 0 0,-1 0 1,1 0-1,0-3 1,-4-46-620,3 47 610,1-1 1,0 1 0,0 0 0,1-1 0,-1 1 0,1 0 0,0-1 0,0 1-1,0 0 1,1 0 0,-1 0 0,1 0 0,0 0 0,0 0 0,1 0 0,-1 1-1,1-1 1,0 1 0,0-1 0,0 1 0,0 0 0,5-3 0,17-15-247,1 1 0,31-18 0,-41 29-202,0 0-1,0 1 0,1 2 0,0-1 0,24-4 0,-1 2-2129,-10 2-1946</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30.414"/>
    </inkml:context>
    <inkml:brush xml:id="br0">
      <inkml:brushProperty name="width" value="0.1" units="cm"/>
      <inkml:brushProperty name="height" value="0.1" units="cm"/>
      <inkml:brushProperty name="color" value="#FFC114"/>
    </inkml:brush>
  </inkml:definitions>
  <inkml:trace contextRef="#ctx0" brushRef="#br0">196 0 6673,'0'0'8045,"-17"30"-7390,-53 94-62,57-99-152,1 0 1,-12 38-1,5-15 161,5-9-353,-8 14-117,21-51-212,1-1 0,-1 1 0,1-1 0,-1 1 0,1-1 0,-1 1 0,1 0 0,0-1 0,0 1 0,0-1 0,0 3-1,0-1-898</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30.809"/>
    </inkml:context>
    <inkml:brush xml:id="br0">
      <inkml:brushProperty name="width" value="0.1" units="cm"/>
      <inkml:brushProperty name="height" value="0.1" units="cm"/>
      <inkml:brushProperty name="color" value="#FFC114"/>
    </inkml:brush>
  </inkml:definitions>
  <inkml:trace contextRef="#ctx0" brushRef="#br0">1 0 5009,'0'0'8263,"3"38"-7599,13 118-120,-6-98-144,0-35-72,-3-11-197,0 2-42,1 0 1,12 15-1,-11-17-85,-1 1 0,8 14 0,-16-26-106,1 0-1,-1 0 0,1 0 0,-1 0 0,1 0 0,-1 0 1,0 0-1,1 0 0,-1 0 0,0 0 0,0 0 1,0 1-1,0-1 0,0 0 0,0 0 0,0 0 1,0 0-1,0 0 0,-1 0 0,1 0 0,0 0 0,-1 0 1,1 0-1,-1 0 0,1 0 0,-1 0 0,1 0 1,-1 0-1,0 0 0,1 0 0,-1-1 0,-1 2 1,-1 0-393,0 0 1,0-1-1,0 1 1,-1-1-1,1 0 1,0 0-1,-1 0 1,-3 0-1,-12 3-3176</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31.313"/>
    </inkml:context>
    <inkml:brush xml:id="br0">
      <inkml:brushProperty name="width" value="0.1" units="cm"/>
      <inkml:brushProperty name="height" value="0.1" units="cm"/>
      <inkml:brushProperty name="color" value="#FFC114"/>
    </inkml:brush>
  </inkml:definitions>
  <inkml:trace contextRef="#ctx0" brushRef="#br0">0 1 4305,'0'0'3673</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37.205"/>
    </inkml:context>
    <inkml:brush xml:id="br0">
      <inkml:brushProperty name="width" value="0.1" units="cm"/>
      <inkml:brushProperty name="height" value="0.1" units="cm"/>
      <inkml:brushProperty name="color" value="#FFFFFF"/>
    </inkml:brush>
  </inkml:definitions>
  <inkml:trace contextRef="#ctx0" brushRef="#br0">307 4 3897,'0'0'6913,"-101"-4"-6785,79 4-112,-3 0 80,0 0-64,-4 0-32,-11 0-640,8 4-1040,-1 4-4105</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37.565"/>
    </inkml:context>
    <inkml:brush xml:id="br0">
      <inkml:brushProperty name="width" value="0.1" units="cm"/>
      <inkml:brushProperty name="height" value="0.1" units="cm"/>
      <inkml:brushProperty name="color" value="#FFFFFF"/>
    </inkml:brush>
  </inkml:definitions>
  <inkml:trace contextRef="#ctx0" brushRef="#br0">253 0 8058,'0'0'6177,"-86"0"-5985,75 0-192,-4 0-120,-6 0-264,-22 0-640,3 0-1201,4 0-1063</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37.956"/>
    </inkml:context>
    <inkml:brush xml:id="br0">
      <inkml:brushProperty name="width" value="0.1" units="cm"/>
      <inkml:brushProperty name="height" value="0.1" units="cm"/>
      <inkml:brushProperty name="color" value="#FFFFFF"/>
    </inkml:brush>
  </inkml:definitions>
  <inkml:trace contextRef="#ctx0" brushRef="#br0">242 0 5705,'0'0'8866,"-115"0"-8858,100 0 0,4 0-16,1 4-128,-1-4-88,0 0-96,0 4-400,0-4-793,-7 4-631,4-1-553,-1-3-2720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38.319"/>
    </inkml:context>
    <inkml:brush xml:id="br0">
      <inkml:brushProperty name="width" value="0.1" units="cm"/>
      <inkml:brushProperty name="height" value="0.1" units="cm"/>
      <inkml:brushProperty name="color" value="#FFFFFF"/>
    </inkml:brush>
  </inkml:definitions>
  <inkml:trace contextRef="#ctx0" brushRef="#br0">33 1 432,'0'0'13435,"-32"0"-13459</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42.507"/>
    </inkml:context>
    <inkml:brush xml:id="br0">
      <inkml:brushProperty name="width" value="0.1" units="cm"/>
      <inkml:brushProperty name="height" value="0.1" units="cm"/>
      <inkml:brushProperty name="color" value="#FFFFFF"/>
    </inkml:brush>
  </inkml:definitions>
  <inkml:trace contextRef="#ctx0" brushRef="#br0">347 4 5193,'0'0'7122,"-159"-4"-7042,134 4-80,-4 0-56,4 0-320,-4 8-561,-3 7-535,7-3-544,3-1-1289</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42.896"/>
    </inkml:context>
    <inkml:brush xml:id="br0">
      <inkml:brushProperty name="width" value="0.1" units="cm"/>
      <inkml:brushProperty name="height" value="0.1" units="cm"/>
      <inkml:brushProperty name="color" value="#FFFFFF"/>
    </inkml:brush>
  </inkml:definitions>
  <inkml:trace contextRef="#ctx0" brushRef="#br0">346 0 3529,'0'0'6833,"-202"0"-5769,181 0-607,3 0-273,3 0-184,1 0-8,3 0-713,-14 4-287,7 4-232,-4 0-1569</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43.274"/>
    </inkml:context>
    <inkml:brush xml:id="br0">
      <inkml:brushProperty name="width" value="0.1" units="cm"/>
      <inkml:brushProperty name="height" value="0.1" units="cm"/>
      <inkml:brushProperty name="color" value="#FFFFFF"/>
    </inkml:brush>
  </inkml:definitions>
  <inkml:trace contextRef="#ctx0" brushRef="#br0">274 0 4097,'0'0'6569,"-144"0"-6329,130 0 32,-1 0 0,1 0-272,-1 0-104,5 0-536,-5 0-360,-3 0-248,4 4-1009,-1 0-855</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43.622"/>
    </inkml:context>
    <inkml:brush xml:id="br0">
      <inkml:brushProperty name="width" value="0.1" units="cm"/>
      <inkml:brushProperty name="height" value="0.1" units="cm"/>
      <inkml:brushProperty name="color" value="#FFFFFF"/>
    </inkml:brush>
  </inkml:definitions>
  <inkml:trace contextRef="#ctx0" brushRef="#br0">282 16 5513,'0'0'7034,"-20"-2"-6321,-4-3-463,9 2 18,-1 1 1,1 0-1,-25 1 0,-51 1 320,30 0-8549</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43.981"/>
    </inkml:context>
    <inkml:brush xml:id="br0">
      <inkml:brushProperty name="width" value="0.1" units="cm"/>
      <inkml:brushProperty name="height" value="0.1" units="cm"/>
      <inkml:brushProperty name="color" value="#FFFFFF"/>
    </inkml:brush>
  </inkml:definitions>
  <inkml:trace contextRef="#ctx0" brushRef="#br0">131 0 3689,'0'0'6409,"-13"2"-5666,-62 6 976,33-6-6312</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44.591"/>
    </inkml:context>
    <inkml:brush xml:id="br0">
      <inkml:brushProperty name="width" value="0.1" units="cm"/>
      <inkml:brushProperty name="height" value="0.1" units="cm"/>
      <inkml:brushProperty name="color" value="#FFFFFF"/>
    </inkml:brush>
  </inkml:definitions>
  <inkml:trace contextRef="#ctx0" brushRef="#br0">61 62 4785,'0'0'8471,"-10"9"-7800,-31 25-458,40-33-209,0 0-1,0-1 0,1 1 1,-1 0-1,0 0 0,0 0 1,1 0-1,-1 0 0,1 0 1,-1 0-1,1 0 0,-1 0 1,1 0-1,-1 1 0,1-1 0,0-1-1,0 1 0,0-1 0,0 1 0,1-1 0,-1 1 0,0-1 0,0 0 0,0 1 1,0-1-1,0 1 0,1-1 0,-1 1 0,0-1 0,0 0 0,1 1 0,-1-1 1,0 0-1,1 1 0,-1-1 0,0 0 0,1 0 0,0 1 0,23 6 110,-22-6-86,13 1-21,-1-1 1,1 0-1,24-3 1,-3 1 109,-35 1-113,0 0 0,1 0 0,-1 0 0,0 0 0,0 0 0,1-1 0,-1 1 0,0 0 0,0-1 0,0 1 0,1-1 0,-1 0 0,0 1 0,0-1 0,0 0 0,0 1 0,0-1 0,0 0 0,0 0 0,0 0 0,0 0 0,-1 0 0,1 0 0,0 0 0,-1 0 0,1-1 0,-1 1 0,1 0 0,-1 0 0,1 0 0,-1-2 0,2-4-24,-1 0 0,-1 0 0,1 0 0,-2-12 0,1 6-129,0 11 143,0 1 0,-1 0 0,1 0 0,0 0 1,0 0-1,-1 0 0,1 0 0,-1 0 0,1 1 0,-1-1 0,1 0 0,-1 0 0,1 0 0,-1 0 0,0 0 1,1 1-1,-1-1 0,0 0 0,0 1 0,0-1 0,0 0 0,1 1 0,-1-1 0,0 1 0,0 0 0,0-1 1,0 1-1,0 0 0,0-1 0,0 1 0,-2 0 0,-2-1 39,0 1-1,1-1 1,-1 1 0,0 0-1,1 1 1,-7 0-1,10 0-15,0-1 0,0 1 0,-1 0-1,1 0 1,0 0 0,0-1 0,0 1 0,0 0-1,0 1 1,0-1 0,0 0 0,0 0-1,1 0 1,-1 0 0,0 1 0,1-1 0,-1 0-1,1 1 1,-1-1 0,1 0 0,0 1-1,-1-1 1,1 1 0,0-1 0,0 2 0,-2 43 316,2-39-269,0-2-44,0 0-1,1-1 1,0 1-1,0 0 1,0-1 0,1 1-1,-1-1 1,1 1 0,0-1-1,0 0 1,1 1 0,-1-1-1,1 0 1,0-1 0,0 1-1,0 0 1,1-1 0,-1 0-1,1 0 1,0 0-1,0 0 1,0 0 0,0-1-1,0 0 1,0 0 0,1 0-1,5 1 1,3 2 5,-1-2 1,1 0-1,0 0 0,0-1 0,0-1 1,0 0-1,0-1 0,0 0 0,14-3 1,-24 2-18,0 1 1,0-1-1,1-1 1,-1 1 0,0 0-1,0-1 1,0 1-1,0-1 1,-1 0 0,1 0-1,0 0 1,-1 0-1,1-1 1,-1 1-1,0-1 1,0 1 0,0-1-1,0 0 1,0 0-1,-1 0 1,1 0 0,-1 0-1,0 0 1,2-5-1,0-5 55,0 1 0,-1-1 0,0 1 0,-1-1-1,-1-15 1,0 25-51,0 0-1,-1 0 1,0-1-1,1 1 1,-1 0-1,-1 0 1,1 0-1,0 0 1,-1 0-1,1 0 1,-1 1-1,0-1 1,0 0 0,0 1-1,0-1 1,-1 1-1,1 0 1,-1 0-1,1 0 1,-1 0-1,0 0 1,-4-1-1,1-1 8,-1 1 0,0 0-1,0 0 1,0 1-1,0 0 1,0 0 0,0 1-1,-1 0 1,-9 0 0,5 0-5,0 2 0,0-1 0,0 2 0,0-1 1,-13 5-1,21-5-25,1 0 1,-1 1-1,1-1 0,-1 1 1,1 0-1,0 0 0,0 0 1,0 1-1,0-1 0,0 1 1,0 0-1,1 0 1,-1-1-1,1 2 0,0-1 1,0 0-1,0 0 0,0 1 1,0-1-1,-1 6 1,1 0-385,0 1 0,1 0 0,0-1 0,0 1 0,1 10 0,0-14-145,0 22-3832</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46.971"/>
    </inkml:context>
    <inkml:brush xml:id="br0">
      <inkml:brushProperty name="width" value="0.1" units="cm"/>
      <inkml:brushProperty name="height" value="0.1" units="cm"/>
      <inkml:brushProperty name="color" value="#FFFFFF"/>
    </inkml:brush>
  </inkml:definitions>
  <inkml:trace contextRef="#ctx0" brushRef="#br0">157 142 5049,'0'0'7911,"8"-5"-7585,10-8 38,29-16 1,-40 25-266,0 0 1,1 1 0,0 0 0,0 0-1,0 1 1,0 0 0,0 0 0,16-1 0,-7 3-47,-17 1-47,1-1-1,-1 0 1,0 0 0,1 0 0,-1 1 0,0-1-1,0 0 1,1 0 0,-1 1 0,0-1 0,0 0-1,1 1 1,-1-1 0,0 0 0,0 1-1,0-1 1,1 0 0,-1 1 0,0-1 0,0 1-1,0-1 1,0 0 0,0 1 0,0-1 0,0 0-1,0 1 1,0-1 0,0 1 0,0-1-1,0 0 1,0 1 0,0-1 0,0 0 0,-1 1-1,1 1 57,0 265 2182,0-264-2236,0 0-1,0 1 0,1-1 0,-1 1 1,1-1-1,-1 0 0,1 1 0,0-1 1,1 0-1,-1 0 0,0 0 0,1 0 0,0 0 1,-1 0-1,1 0 0,1 0 0,-1-1 1,0 1-1,4 2 0,-2-2-13,1 0-1,-1-1 0,0 0 1,1 0-1,-1 0 0,1 0 1,-1-1-1,1 0 1,0 0-1,0 0 0,0-1 1,-1 1-1,7-1 0,8 0 48,-9 0-31,1 0 0,0 0 0,16-4 1,-23 4-52,0-2 0,0 1 0,-1 0-1,1-1 1,-1 0 0,1 0 0,-1 0 0,1 0 0,-1 0 0,0-1 0,0 1 0,0-1 0,3-4 0,3-4-57,-1-1 0,-1 1-1,0-1 1,-1 0 0,0-1 0,-1 0 0,0 0-1,-1 0 1,0 0 0,2-24 0,-1-7-280,-4-89 0,-2 70 1462,1 134-976,11 308 1019,-7-151-1080,-4-153-21,-1-56-12,-1 0-1,0 0 1,-2-1 0,0 1-1,-1-1 1,-1 0-1,0 0 1,-2 0 0,0-1-1,-1-1 1,0 1 0,-2-1-1,0-1 1,-16 19-1,3-8 13,-1-1-1,0-2 1,-2 0-1,-1-2 1,-1-1-1,-57 30 1,67-41-31,-1 0 0,0-2 0,-1 0 1,0-2-1,0 0 0,0-1 0,0-1 0,-1-1 1,-29-2-1,49 0-9,0 0 1,-1 0 0,1 0-1,0-1 1,0 1 0,0-1-1,0 0 1,0 1-1,0-1 1,0 0 0,0 0-1,0-1 1,0 1 0,0 0-1,0 0 1,1-1-1,-1 1 1,0-1 0,1 0-1,0 1 1,-1-1 0,1 0-1,0 0 1,0 0-1,0 0 1,0 0 0,0 0-1,0 0 1,1 0-1,-1 0 1,0-4 0,-1-7-78,0 0 1,1-1 0,1 1 0,0-16 0,1 10 47,-1 0-27,-1-5 7,2 0 1,0 1-1,6-25 1,-6 40 30,1 0 0,1 1 1,0-1-1,0 0 1,0 1-1,1 0 1,0 0-1,0 0 1,1 0-1,0 1 1,0-1-1,11-9 0,-5 8-162,0 0-1,0 0 0,1 1 0,-1 0 0,1 1 0,1 1 0,-1 0 0,15-4 0,15-2-1948,48-5 1,-75 13 1323,41-5-3953</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47.627"/>
    </inkml:context>
    <inkml:brush xml:id="br0">
      <inkml:brushProperty name="width" value="0.1" units="cm"/>
      <inkml:brushProperty name="height" value="0.1" units="cm"/>
      <inkml:brushProperty name="color" value="#FFFFFF"/>
    </inkml:brush>
  </inkml:definitions>
  <inkml:trace contextRef="#ctx0" brushRef="#br0">123 1 4481,'0'0'9365,"0"16"-8080,1 1-927,-1-4-41,0 1 0,0-1 0,-2 1 0,1-1-1,-8 25 1,-5 15 612,-65 193 547,75-236-1664,1-1 0,0 1 0,0 1 0,1-1 1,1 0-1,0 1 0,0 11 0,17-33-7015,-14 10 6885,-1-1 0,1 0 0,-1 0 0,0 0-1,2-3 1,-1 3-57,13-24-3845</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48.036"/>
    </inkml:context>
    <inkml:brush xml:id="br0">
      <inkml:brushProperty name="width" value="0.1" units="cm"/>
      <inkml:brushProperty name="height" value="0.1" units="cm"/>
      <inkml:brushProperty name="color" value="#FFFFFF"/>
    </inkml:brush>
  </inkml:definitions>
  <inkml:trace contextRef="#ctx0" brushRef="#br0">1 0 3953,'0'0'8399,"12"10"-7237,38 33 19,-46-38-1045,-1 0-1,1 0 0,-1 0 1,0 0-1,-1 1 1,1-1-1,-1 1 1,0 0-1,0 0 0,-1 0 1,0 0-1,0 0 1,0 0-1,0 7 1,1 5 179,5 59 734,3 22-560,-8-86-492,1-1-1,0 0 0,1 0 0,0 0 0,11 19 0,-14-28-674,9 12 486</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48.364"/>
    </inkml:context>
    <inkml:brush xml:id="br0">
      <inkml:brushProperty name="width" value="0.1" units="cm"/>
      <inkml:brushProperty name="height" value="0.1" units="cm"/>
      <inkml:brushProperty name="color" value="#FFFFFF"/>
    </inkml:brush>
  </inkml:definitions>
  <inkml:trace contextRef="#ctx0" brushRef="#br0">0 8 6001,'0'0'6186,"224"-4"-7987,-174 0-3328</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0.442"/>
    </inkml:context>
    <inkml:brush xml:id="br0">
      <inkml:brushProperty name="width" value="0.1" units="cm"/>
      <inkml:brushProperty name="height" value="0.1" units="cm"/>
      <inkml:brushProperty name="color" value="#FFFFFF"/>
    </inkml:brush>
  </inkml:definitions>
  <inkml:trace contextRef="#ctx0" brushRef="#br0">1 1 1840,'0'0'3345</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0.814"/>
    </inkml:context>
    <inkml:brush xml:id="br0">
      <inkml:brushProperty name="width" value="0.1" units="cm"/>
      <inkml:brushProperty name="height" value="0.1" units="cm"/>
      <inkml:brushProperty name="color" value="#FFFFFF"/>
    </inkml:brush>
  </inkml:definitions>
  <inkml:trace contextRef="#ctx0" brushRef="#br0">1 0 3777,'0'0'8002,"108"0"-7890,-90 0-112,0 0-8,-4 0-273,4 0-327,11 0-640,-4 0-376,-7 0-1481</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1.157"/>
    </inkml:context>
    <inkml:brush xml:id="br0">
      <inkml:brushProperty name="width" value="0.1" units="cm"/>
      <inkml:brushProperty name="height" value="0.1" units="cm"/>
      <inkml:brushProperty name="color" value="#FFFFFF"/>
    </inkml:brush>
  </inkml:definitions>
  <inkml:trace contextRef="#ctx0" brushRef="#br0">1 16 3321,'0'0'2968,"148"-15"-6064</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1.517"/>
    </inkml:context>
    <inkml:brush xml:id="br0">
      <inkml:brushProperty name="width" value="0.1" units="cm"/>
      <inkml:brushProperty name="height" value="0.1" units="cm"/>
      <inkml:brushProperty name="color" value="#FFFFFF"/>
    </inkml:brush>
  </inkml:definitions>
  <inkml:trace contextRef="#ctx0" brushRef="#br0">0 59 144,'0'0'12075,"134"-47"-11795,-109 44-136,-4-1-144,1 0-24,-4 4-953,-4 0-383,8 0-80,-7 0-1089</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1.862"/>
    </inkml:context>
    <inkml:brush xml:id="br0">
      <inkml:brushProperty name="width" value="0.1" units="cm"/>
      <inkml:brushProperty name="height" value="0.1" units="cm"/>
      <inkml:brushProperty name="color" value="#FFFFFF"/>
    </inkml:brush>
  </inkml:definitions>
  <inkml:trace contextRef="#ctx0" brushRef="#br0">1 43 2529,'0'0'11410,"151"-34"-11210,-129 30-88,-4 4-64,-4 0-48,1 0 0,-1 0-440,4 0-1008,15 0-577,-5 0-55,1-4-2953</inkml:trace>
  <inkml:trace contextRef="#ctx0" brushRef="#br0" timeOffset="1">736 5 2793,'0'0'5185,"184"0"-5185,-151 0-376,-4 0-192,-1 0-233,-2 0 169,-5 0-696,-10 0-440</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2.193"/>
    </inkml:context>
    <inkml:brush xml:id="br0">
      <inkml:brushProperty name="width" value="0.1" units="cm"/>
      <inkml:brushProperty name="height" value="0.1" units="cm"/>
      <inkml:brushProperty name="color" value="#FFFFFF"/>
    </inkml:brush>
  </inkml:definitions>
  <inkml:trace contextRef="#ctx0" brushRef="#br0">1 1 24,'0'0'0</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4.345"/>
    </inkml:context>
    <inkml:brush xml:id="br0">
      <inkml:brushProperty name="width" value="0.1" units="cm"/>
      <inkml:brushProperty name="height" value="0.1" units="cm"/>
      <inkml:brushProperty name="color" value="#FFFFFF"/>
    </inkml:brush>
  </inkml:definitions>
  <inkml:trace contextRef="#ctx0" brushRef="#br0">0 19 5497,'0'0'8626,"145"-15"-8626,-116 15-184,-1 0-408,5 0-736,21 0-473,-7 0 113,-4-4-2625</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4.692"/>
    </inkml:context>
    <inkml:brush xml:id="br0">
      <inkml:brushProperty name="width" value="0.1" units="cm"/>
      <inkml:brushProperty name="height" value="0.1" units="cm"/>
      <inkml:brushProperty name="color" value="#FFFFFF"/>
    </inkml:brush>
  </inkml:definitions>
  <inkml:trace contextRef="#ctx0" brushRef="#br0">1 27 392,'0'0'11979,"119"-23"-11755,-101 20-224,3 3-408,8 0-697,-3 0-695,-5 0-2529</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5.047"/>
    </inkml:context>
    <inkml:brush xml:id="br0">
      <inkml:brushProperty name="width" value="0.1" units="cm"/>
      <inkml:brushProperty name="height" value="0.1" units="cm"/>
      <inkml:brushProperty name="color" value="#FFFFFF"/>
    </inkml:brush>
  </inkml:definitions>
  <inkml:trace contextRef="#ctx0" brushRef="#br0">0 116 6489,'0'0'3425,"166"-50"-6017,-148 50-185</inkml:trace>
  <inkml:trace contextRef="#ctx0" brushRef="#br0" timeOffset="1">642 50 4929,'0'0'8778,"181"-23"-8642,-142 16-136,8 3-72,7-4-1000,11 4-1353,-11 0 281,-10 4-3409</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5.379"/>
    </inkml:context>
    <inkml:brush xml:id="br0">
      <inkml:brushProperty name="width" value="0.1" units="cm"/>
      <inkml:brushProperty name="height" value="0.1" units="cm"/>
      <inkml:brushProperty name="color" value="#FFFFFF"/>
    </inkml:brush>
  </inkml:definitions>
  <inkml:trace contextRef="#ctx0" brushRef="#br0">1 31 4601,'0'0'9314,"180"-27"-9314,-151 23-360,-4 4-584,11 0-433,-7 0-903,0 0-2657</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5.707"/>
    </inkml:context>
    <inkml:brush xml:id="br0">
      <inkml:brushProperty name="width" value="0.1" units="cm"/>
      <inkml:brushProperty name="height" value="0.1" units="cm"/>
      <inkml:brushProperty name="color" value="#FFFFFF"/>
    </inkml:brush>
  </inkml:definitions>
  <inkml:trace contextRef="#ctx0" brushRef="#br0">1 24 4657,'0'0'8626,"198"-23"-8938,-165 23-1169,21 0-375,-7 0 864,-8 0-3841</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4.002"/>
    </inkml:context>
    <inkml:brush xml:id="br0">
      <inkml:brushProperty name="width" value="0.1" units="cm"/>
      <inkml:brushProperty name="height" value="0.1" units="cm"/>
      <inkml:brushProperty name="color" value="#FFFFFF"/>
    </inkml:brush>
  </inkml:definitions>
  <inkml:trace contextRef="#ctx0" brushRef="#br0">0 0 7106,'0'0'5809,"202"0"-5761,-159 0-48,15 0-1144,-11 8-769,-7 0-1144</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6.802"/>
    </inkml:context>
    <inkml:brush xml:id="br0">
      <inkml:brushProperty name="width" value="0.1" units="cm"/>
      <inkml:brushProperty name="height" value="0.1" units="cm"/>
      <inkml:brushProperty name="color" value="#FFFFFF"/>
    </inkml:brush>
  </inkml:definitions>
  <inkml:trace contextRef="#ctx0" brushRef="#br0">0 58 4961,'0'0'3323,"13"4"-3244,7 2 2,-1-2 0,1 0 0,0-1-1,24 0 1,-43-3-71,0 0 1,-1 0-1,1 0 0,0 0 1,0 0-1,-1 0 0,1-1 0,0 1 1,0 0-1,-1 0 0,1 0 0,0-1 1,-1 1-1,1 0 0,0-1 1,-1 1-1,1 0 0,0-1 0,-1 1 1,1-1-1,-1 1 0,1-1 0,-1 0 1,1 1-1,-1-1 0,1 1 0,-1-1 1,0 0-1,1 0 0,0-23 595,-2 12-159,1 11-402,0-1 0,0 1 0,-1-1 0,1 1 1,-1 0-1,1-1 0,-1 1 0,0-1 0,1 1 0,-1 0 0,0 0 0,0-1 0,0 1 0,0 0 0,0 0 0,0 0 0,0 0 1,0 0-1,-1 0 0,1 0 0,0 0 0,-1 1 0,1-1 0,0 1 0,-1-1 0,1 1 0,-1-1 0,1 1 0,-1 0 0,1-1 1,-2 1-1,-8-2 369,0 1 1,-1 0-1,-12 2 1,15-1-230,8 0-154,-1 0 0,1 0-1,-1 0 1,1 0 0,-1 1 0,1-1 0,-1 1 0,1-1 0,-1 1-1,1-1 1,0 1 0,-1 0 0,1-1 0,0 1 0,0 0-1,-1 0 1,1 0 0,0 0 0,0 0 0,0 1 0,0-1 0,0 0-1,1 0 1,-1 1 0,0-1 0,1 0 0,-1 1 0,0 1 0,-1 3-16,1 1 1,-1-1 0,2 0 0,-1 0 0,1 10 0,0-15-17,0 0 1,1 0 0,-1 0-1,0 0 1,1 0-1,-1 0 1,1-1 0,-1 1-1,1 0 1,-1 0 0,1 0-1,0-1 1,-1 1-1,1 0 1,0-1 0,-1 1-1,1-1 1,0 1 0,0-1-1,0 1 1,0-1-1,0 1 1,0-1 0,-1 0-1,1 0 1,0 1-1,0-1 1,0 0 0,0 0-1,2 0 1,37 2 167,-34-2-152,19 1 5,-15 0 34,0-1 0,0 0 0,0 0 0,13-3 0,-21 2-32,-1 0 1,0 0-1,0 0 0,0 0 1,1 0-1,-1 0 0,0 0 1,0 0-1,0-1 0,-1 1 0,1 0 1,0-1-1,0 1 0,-1-1 1,1 1-1,-1-1 0,1 1 0,-1-1 1,0 1-1,1-1 0,-1 1 1,0-1-1,0 1 0,0-1 1,0 1-1,0-1 0,-1 0 0,1 1 1,0-1-1,-2-1 0,2 2-20,-1 0-1,1 1 0,-1-1 1,1 0-1,-1 1 0,0-1 1,1 1-1,-1-1 0,0 1 1,1 0-1,-1-1 0,0 1 1,0 0-1,1-1 0,-1 1 1,0 0-1,0 0 1,0 0-1,1-1 0,-1 1 1,0 0-1,-1 0 0,-23 0-229,19 0 90,-8 0-185,4-1-535,1 1 0,0 1 0,-16 2-1,-11 10-4677</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8.078"/>
    </inkml:context>
    <inkml:brush xml:id="br0">
      <inkml:brushProperty name="width" value="0.1" units="cm"/>
      <inkml:brushProperty name="height" value="0.1" units="cm"/>
      <inkml:brushProperty name="color" value="#FFFFFF"/>
    </inkml:brush>
  </inkml:definitions>
  <inkml:trace contextRef="#ctx0" brushRef="#br0">156 51 3425,'0'0'11449,"0"9"-10776,-1 9-493,-1 0 0,-5 25 0,3-24 106,1-1-1,-2 30 1,5-41-262,3 19-86,-3-25 58,1 0 0,-1 0 0,1 0 0,0 0 0,-1 0 0,1 0-1,0 0 1,0-1 0,0 1 0,-1 0 0,1 0 0,0-1 0,0 1 0,0 0-1,0-1 1,0 1 0,0-1 0,0 1 0,1-1 0,-1 0 0,1 1 0,19 2-184,0 0 1,0-2 0,0 0 0,0-1 0,28-5 0,-44 4 110,1 0-1,0 0 1,-1 0 0,1-1 0,-1 0 0,1 0 0,-1-1 0,0 0 0,0 0-1,0 0 1,0 0 0,0-1 0,-1 1 0,0-1 0,7-8 0,-6 5-18,0 0 1,0 0-1,-1 0 1,0-1-1,0 1 1,-1-1-1,0 0 0,-1 0 1,1 0-1,0-10 1,0-9 354,-1-50 0,-2 48-72,0 28 304,0 5-456,-2 16-20,0 0 0,-7 25 0,-3 23 52,5 259 502,6-70 86,0-250-639,0 0-1,0 0 1,0 0 0,-1 0 0,0 0 0,-1 0 0,1-1 0,-1 1-1,0-1 1,-1 0 0,-7 10 0,4-7 8,0-1-1,-1 0 1,0 0-1,-1-1 1,1 0 0,-19 11-1,6-7-3,-1 0-1,-1-2 1,1 0-1,-1-2 0,-1 0 1,-28 4-1,30-9 50,-42 0-1,50-2 19,13 0-84,0 0 0,1 0 0,-1 0 0,0 0 1,1 0-1,-1-1 0,0 1 0,1 0 0,-1 0 0,0-1 0,1 1 0,-1 0 1,0-1-1,1 1 0,-1-1 0,1 1 0,-1 0 0,1-1 0,-1 0 0,1 1 1,-1-1-1,1 1 0,0-1 0,-1 1 0,1-1 0,0 0 0,0 1 0,-1-1 1,1 0-1,0 1 0,0-1 0,0 0 0,-1 0 0,1-30 129,1 18-111,0 5-84,0 0 1,1-1-1,-1 1 0,2 0 1,-1 0-1,1 1 1,0-1-1,1 1 1,0-1-1,0 1 0,1 0 1,0 0-1,0 1 1,0 0-1,1-1 1,7-4-1,7-7-304,0 0 0,2 2 0,40-23-1,-36 25-665,0 2-1,1 1 1,1 1-1,37-8 1,-17 5-2921</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8.491"/>
    </inkml:context>
    <inkml:brush xml:id="br0">
      <inkml:brushProperty name="width" value="0.1" units="cm"/>
      <inkml:brushProperty name="height" value="0.1" units="cm"/>
      <inkml:brushProperty name="color" value="#FFFFFF"/>
    </inkml:brush>
  </inkml:definitions>
  <inkml:trace contextRef="#ctx0" brushRef="#br0">55 1 6281,'0'0'11930,"-1"34"-10950,-4 110-188,4 54 403,0-193-1370,0 0 1,0 0-1,0-1 1,0 1-1,-1 0 1,0-1-1,0 1 1,0-1-1,-1 1 1,1-1-1,-1 0 1,-6 7-1,-8 6-3574</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3:59.223"/>
    </inkml:context>
    <inkml:brush xml:id="br0">
      <inkml:brushProperty name="width" value="0.1" units="cm"/>
      <inkml:brushProperty name="height" value="0.1" units="cm"/>
      <inkml:brushProperty name="color" value="#FFFFFF"/>
    </inkml:brush>
  </inkml:definitions>
  <inkml:trace contextRef="#ctx0" brushRef="#br0">166 54 1840,'0'0'8147,"11"-8"-7685,39-23 83,-45 28-365,-1 1-1,1 0 1,1 0 0,-1 1-1,0 0 1,0 0-1,1 0 1,-1 0 0,0 1-1,1 0 1,-1 0-1,10 2 1,6-1 150,-20-1-322,0 0-1,1 1 1,-1-1 0,0 1 0,0-1 0,0 1-1,1-1 1,-1 1 0,0 0 0,0 0 0,0-1-1,0 1 1,0 0 0,0 0 0,0 0-1,0 0 1,-1 0 0,1 0 0,0 1 0,-1-1-1,1 0 1,0 0 0,-1 0 0,0 1-1,1-1 1,-1 0 0,0 0 0,1 1 0,-1 1-1,1 0 24,-1 1 0,0-1 0,1 0 0,-1 1 0,0-1 0,0 1 0,-1-1-1,1 0 1,-1 1 0,1-1 0,-3 4 0,-2 0 32,-1 0-1,0 0 1,0 0-1,-1-1 1,0 0 0,0 0-1,-15 8 1,12-6 23,-52 35-506,72-44 96,0 0 0,-1 1 0,15 1 0,2 0 305,32-1 105,-56 1-74,0 0 0,0-1 0,0 1 0,0 0 0,0 0 0,0 0 0,0 0 0,-1 1 0,1-1 0,0 0 0,0 1 0,-1-1 0,1 1 0,-1 0 0,0-1 0,1 1 0,-1 0 0,0 0 0,1 2 0,1 2 77,1 0 1,-1 0 0,-1 0 0,1 1-1,1 7 1,-2-2 173,-1 1 0,-1-1 0,-1 20 0,0-2 544,1-28-735,0 0 0,-1 0 1,0 0-1,1 0 0,-1-1 0,0 1 0,0 0 0,0-1 1,0 1-1,0-1 0,0 1 0,0-1 0,-1 1 0,1-1 1,0 0-1,-1 0 0,1 1 0,-1-1 0,0 0 1,1 0-1,-1-1 0,-2 2 0,-47 18 469,39-16-484,-187 46-427,119-32-3345,50-13-1302</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4:06.089"/>
    </inkml:context>
    <inkml:brush xml:id="br0">
      <inkml:brushProperty name="width" value="0.1" units="cm"/>
      <inkml:brushProperty name="height" value="0.1" units="cm"/>
      <inkml:brushProperty name="color" value="#FFC114"/>
    </inkml:brush>
  </inkml:definitions>
  <inkml:trace contextRef="#ctx0" brushRef="#br0">0 86 1504,'0'0'5275,"12"3"-5087,1 2-192,-7-3-19,-1 0-1,1 0 0,-1 0 1,1-1-1,0 0 1,0 0-1,-1-1 0,8 0 1,-13 0 8,1 0 0,0 0 0,0 0 0,0 0 1,-1 0-1,1-1 0,0 1 0,0 0 0,-1 0 1,1-1-1,0 1 0,-1-1 0,1 1 0,0 0 0,-1-1 1,1 1-1,0-1 0,-1 0 0,1 1 0,-1-1 1,1 1-1,-1-1 0,0 0 0,1 0 0,-1 1 0,1-1 1,-1 0-1,0 1 0,0-1 0,1 0 0,-1 0 0,0-1 1,1-30-88,-2 20 643,1 12-481,-1-1-1,1 0 1,0 0-1,-1 0 1,1 0-1,-1 1 1,1-1-1,-1 0 1,0 0-1,1 1 1,-1-1-1,0 0 1,1 1-1,-1-1 1,0 1-1,0-1 1,0 1-1,1-1 0,-1 1 1,0 0-1,0 0 1,0-1-1,0 1 1,0 0-1,0 0 1,0 0-1,0 0 1,0 0-1,-1 0 1,-34-2 670,31 2-512,4 0-144,0 0-1,-1 0 1,1 0-1,-1 0 1,1 0-1,0 0 1,-1 0 0,1 0-1,-1 1 1,1-1-1,0 1 1,-1-1-1,1 1 1,0-1 0,0 1-1,-1 0 1,1-1-1,0 1 1,0 0-1,-2 2 1,2-1-34,0 0 1,0 1-1,1-1 1,-1 1-1,1-1 1,0 1-1,-1-1 1,1 1-1,0-1 1,1 4-1,-1-4-94,0-1 52,0 0 0,0 0-1,0 0 1,0 0-1,1 0 1,-1 0-1,0-1 1,1 1-1,-1 0 1,1 0-1,-1 0 1,1 0 0,-1-1-1,1 1 1,-1 0-1,1-1 1,0 1-1,-1 0 1,1-1-1,0 1 1,0-1-1,-1 1 1,1-1 0,1 2-1,2-1-19,-1 0-1,0 0 0,1 0 1,-1 0-1,1 0 1,-1-1-1,5 1 1,-2-1-38,-1 0 0,0 0-1,1-1 1,-1 1 0,0-1 0,0 0 0,1-1 0,-1 1 0,9-5 0,-12 5 64,-1-1 0,1 1 1,0-1-1,-1 0 0,1 0 1,-1 0-1,0 1 0,1-2 1,-1 1-1,0 0 0,0 0 0,-1 0 1,1 0-1,0-1 0,0-3 1,-1 5 37,1-1 0,-1 1 1,0-1-1,0 1 0,0-1 1,0 1-1,0-1 0,0 1 1,0-1-1,-1 1 0,1-1 1,-1 1-1,1 0 0,-1-1 1,1 1-1,-1 0 0,0-1 1,1 1-1,-1 0 0,0 0 1,0-1-1,0 1 0,0 0 1,0 0-1,-3-1 0,-2-1-81,-1 1 1,1 0-1,-1 0 0,0 0 0,0 1 1,0 0-1,0 1 0,0 0 0,-11 0 0,7 0-1595</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4:07.644"/>
    </inkml:context>
    <inkml:brush xml:id="br0">
      <inkml:brushProperty name="width" value="0.1" units="cm"/>
      <inkml:brushProperty name="height" value="0.1" units="cm"/>
      <inkml:brushProperty name="color" value="#FFC114"/>
    </inkml:brush>
  </inkml:definitions>
  <inkml:trace contextRef="#ctx0" brushRef="#br0">51 1 5977,'0'0'9540,"4"3"-8972,-1 0-484,-1 0 0,0 0 0,0 1 0,0-1 1,0 1-1,0-1 0,-1 1 0,1 0 0,-1-1 1,0 1-1,0 0 0,0 0 0,-1 0 0,1 5 0,0 16 54,-2 29 0,0-19-49,0 23 77,2 64 185,-1-118-354,0-1 0,1 1 0,-1-1 0,1 0 0,0 1 0,0-1 0,0 0-1,0 0 1,0 1 0,1-1 0,-1 0 0,1 0 0,0-1 0,0 1 0,0 0 0,4 3 0,-3-3-33,0-1 1,1 0 0,-1-1 0,0 1 0,1 0 0,0-1 0,-1 0 0,1 0 0,0 0 0,-1 0 0,1-1 0,0 1 0,0-1 0,5 0-1,-5 0-19,1 0 0,-1 0-1,0-1 1,0 1-1,1-1 1,-1 0 0,0 0-1,0 0 1,0-1-1,0 0 1,0 1 0,-1-1-1,1-1 1,0 1-1,-1 0 1,1-1 0,-1 0-1,0 0 1,0 0-1,0 0 1,-1 0 0,1 0-1,2-5 1,6-7-194,0-1 0,-1 0 1,-1-1-1,-1 0 0,0-1 1,-1 1-1,-1-1 0,4-22 0,-2 4 493,-3 0-1,-1-1 0,0-48 0,-3 101-208,1-1 0,0 0 0,7 22 0,2 12 139,24 199 373,-29-178-344,-4 111 0,-3-174-164,-1 1 1,0 0-1,0 0 0,0-1 0,-1 1 0,0-1 1,-1 0-1,0 0 0,0 0 0,0 0 0,-1-1 1,0 1-1,-9 8 0,-1 0 15,0-1-1,-1 0 1,-35 21-1,35-26-11,-1-1 0,0 0 1,0-2-1,-1 0 0,1-1 0,-1 0 1,-1-2-1,1 0 0,0-1 0,-1-1 1,-20-1-1,38 0-52,0 0 0,-1 0-1,1-1 1,0 1 0,0 0 0,-1 0 0,1-1 0,0 1 0,0 0 0,0-1 0,0 1 0,-1-1-1,1 0 1,0 1 0,0-1 0,0 0 0,0 1 0,0-1 0,1 0 0,-1 0 0,0 0 0,0 0-1,1 0 1,-1 0 0,0 0 0,1 0 0,-1 0 0,1-1 0,-1 1 0,0-1 0,0-4-57,0-1 0,0 1 0,1 0 0,0-12 0,0 9 71,0 6-22,1 0 0,-1 0 0,1 0 1,-1 1-1,1-1 0,0 0 0,0 0 1,1 1-1,-1-1 0,0 1 0,1-1 1,0 1-1,-1 0 0,1-1 0,0 1 1,0 0-1,0 0 0,5-3 0,4-3-83,1 0 1,22-10-1,-22 11 35,35-15-799,50-17 1,-35 16-825,47-16-2941,-68 24 549</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4:08.189"/>
    </inkml:context>
    <inkml:brush xml:id="br0">
      <inkml:brushProperty name="width" value="0.1" units="cm"/>
      <inkml:brushProperty name="height" value="0.1" units="cm"/>
      <inkml:brushProperty name="color" value="#FFC114"/>
    </inkml:brush>
  </inkml:definitions>
  <inkml:trace contextRef="#ctx0" brushRef="#br0">1 1 5369,'0'0'8426,"0"36"-7083,0 115-280,0-110-105,1 0 1,12 71-1,-12-105-883,6 71 425,-7-62-4378</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44:08.831"/>
    </inkml:context>
    <inkml:brush xml:id="br0">
      <inkml:brushProperty name="width" value="0.1" units="cm"/>
      <inkml:brushProperty name="height" value="0.1" units="cm"/>
      <inkml:brushProperty name="color" value="#FFC114"/>
    </inkml:brush>
  </inkml:definitions>
  <inkml:trace contextRef="#ctx0" brushRef="#br0">21 32 4033,'0'0'7465,"27"-5"-6684,82-16-295,-64 16-89,-39 5-260,-5 0-127,-1 0-1,1 0 1,-1 0 0,1 0 0,-1 0 0,1 1 0,-1-1-1,1 0 1,-1 0 0,0 0 0,1 1 0,-1-1-1,1 0 1,-1 0 0,0 1 0,1-1 0,-1 0-1,0 1 1,1-1 0,-1 1 0,0-1 0,1 0-1,-1 1 1,0-1 0,0 1 0,0-1 0,1 1 0,-1-1-1,0 0 1,0 1 0,0-1 0,0 1 0,1 19 383,-1-14-285,0 9 101,0 2-39,0 0 1,-4 20-1,3-31-154,0 0-1,-1 0 1,0 0 0,0-1-1,0 1 1,-1 0 0,0-1-1,0 0 1,-7 10 0,-3-2-46,0-1 0,0-1 0,-1 0 0,-1 0 0,1-2 0,-2 1 1,-27 11-1,9-4-57,22-12-70,14-10-379,14-10 225,-6 9 271,-1 1 0,0 0 0,1 1 0,0 0 0,0 0-1,0 1 1,1 1 0,18-3 0,5 2-34,48 2 0,-48 1 192,-32 0-86,0 0-1,0 1 0,0-1 1,0 0-1,-1 1 0,1 0 1,0-1-1,0 1 1,-1 0-1,1 0 0,0 0 1,-1 0-1,1 0 0,-1 0 1,1 0-1,-1 0 1,0 1-1,1-1 0,-1 0 1,0 1-1,0 0 0,0-1 1,1 3-1,3 5 109,-2 1 1,1-1-1,3 15 0,2 6-46,-3-18-227,-3-6 269,-1 0-1,1-1 1,-1 1 0,2 9-1,-4-13-81,0-1 0,0 1 0,1-1 0,-1 1 0,0-1 0,-1 1 0,1 0 0,0-1 0,0 1 0,-1-1 0,1 1 0,-1-1 0,1 1 0,-1-1 0,0 1 0,1-1-1,-1 0 1,0 1 0,0-1 0,0 0 0,0 0 0,-2 3 0,-16 8-163,-1 0 0,0-1 0,0-1 0,-1-1 0,-31 9 0,50-17 72,-103 33-4009,64-22 207</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50:29.273"/>
    </inkml:context>
    <inkml:brush xml:id="br0">
      <inkml:brushProperty name="width" value="0.1" units="cm"/>
      <inkml:brushProperty name="height" value="0.1" units="cm"/>
      <inkml:brushProperty name="color" value="#FFC114"/>
    </inkml:brush>
  </inkml:definitions>
  <inkml:trace contextRef="#ctx0" brushRef="#br0">119 1 6729,'0'0'8866,"-54"88"-8858,40-49-16,-4 30-760,3-11-1728,-3-1-2617</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50:30.412"/>
    </inkml:context>
    <inkml:brush xml:id="br0">
      <inkml:brushProperty name="width" value="0.1" units="cm"/>
      <inkml:brushProperty name="height" value="0.1" units="cm"/>
      <inkml:brushProperty name="color" value="#FFC114"/>
    </inkml:brush>
  </inkml:definitions>
  <inkml:trace contextRef="#ctx0" brushRef="#br0">199 35 4561,'0'0'11546,"11"-35"-11001,-11 43-249,-22 27 168,-3 11-464,-4 11-216,-21 47-1265,6-15-1431,5-8-3682</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3:47:51.331"/>
    </inkml:context>
    <inkml:brush xml:id="br0">
      <inkml:brushProperty name="width" value="0.1" units="cm"/>
      <inkml:brushProperty name="height" value="0.1" units="cm"/>
      <inkml:brushProperty name="color" value="#33CCFF"/>
    </inkml:brush>
  </inkml:definitions>
  <inkml:trace contextRef="#ctx0" brushRef="#br0">0 28 4745,'5'-4'13328,"-4"4"-13140,303-3 246,-94-1-420,327 0 41,-393 0 2,-136 4-33,45 0 55,58-7 0,-62 6-30,-29 1-18,-19 0-25,-1 0 41,3 0-43,19 0 1112,-33 1-2116,0 1-8,0 0-1,0 0 0,-14 7 1,-7 2-4132</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3:47:54.112"/>
    </inkml:context>
    <inkml:brush xml:id="br0">
      <inkml:brushProperty name="width" value="0.1" units="cm"/>
      <inkml:brushProperty name="height" value="0.1" units="cm"/>
      <inkml:brushProperty name="color" value="#33CCFF"/>
    </inkml:brush>
  </inkml:definitions>
  <inkml:trace contextRef="#ctx0" brushRef="#br0">316 0 3977,'0'0'11801,"-12"2"-10631,-9 9-950,-1 1 0,2 1 0,-33 27 0,-21 14-212,61-46-16,1 2 1,-17 17-1,-14 10-105,42-36 78,0 0 0,-1-1 0,1 1 0,0 0 1,0 0-1,0 0 0,0 0 0,0 0 0,1 0 0,-1 0 1,0 0-1,0 0 0,1 0 0,-1 1 0,1-1 1,-1 0-1,1 0 0,-1 3 0,1-4 15,0 0-1,0 1 1,0-1-1,0 1 1,0-1-1,1 0 1,-1 1-1,0-1 1,0 0-1,0 1 1,1-1 0,-1 0-1,0 1 1,1-1-1,-1 0 1,0 1-1,1-1 1,-1 0-1,0 0 1,1 1-1,-1-1 1,0 0-1,1 0 1,0 0 0,19 3-15,149 9 525,-76-12-360,-93 0-217,0 0 1,1 0 0,-1 1-1,0-1 1,1 0 0,-1 0 0,0 1-1,1-1 1,-1 0 0,0 0-1,0 1 1,1-1 0,-1 0-1,0 1 1,0-1 0,0 0 0,0 1-1,1-1 1,-1 0 0,0 1-1,0-1 1,0 1 0,0-1 0,0 0-1,0 1 1,0-1 0,0 0-1,0 1 1,0-1 0,0 1-1,0-1 1,0 0 0,0 1 0,0-1-1,-1 1 1</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3:47:56.510"/>
    </inkml:context>
    <inkml:brush xml:id="br0">
      <inkml:brushProperty name="width" value="0.1" units="cm"/>
      <inkml:brushProperty name="height" value="0.1" units="cm"/>
      <inkml:brushProperty name="color" value="#33CCFF"/>
    </inkml:brush>
  </inkml:definitions>
  <inkml:trace contextRef="#ctx0" brushRef="#br0">116 9 3753,'-3'-7'11890,"12"7"-11826,15-1-18,0 1 1,0 1 0,0 1 0,0 2 0,-1 0-1,26 8 1,-17 16 413,-26-24-441,-5-4-12,0 1-1,1 0 0,-1 0 0,0-1 0,0 1 0,0 0 0,0-1 0,1 1 0,-1-1 0,0 0 0,0 1 0,1-1 0,1 0 0,-2 0 96,-1 7 468,0 47-415,0-53-183,14 15-1671,-13-11 1844,-1-4-81,0 0 1,0 0-1,0 1 1,0-1-1,1 0 0,-1 0 1,1 0-1,-1 0 0,0 0 1,1 1-1,0-1 1,-1 0-1,1 0 0,0 0 1,-1-1-1,1 1 1,0 0-1,1 1 0,-9 6 810,-80 34-470,54-24-549,-113 69-2193,55-20-5461,58-39-103</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3:47:58.178"/>
    </inkml:context>
    <inkml:brush xml:id="br0">
      <inkml:brushProperty name="width" value="0.1" units="cm"/>
      <inkml:brushProperty name="height" value="0.1" units="cm"/>
      <inkml:brushProperty name="color" value="#33CCFF"/>
    </inkml:brush>
  </inkml:definitions>
  <inkml:trace contextRef="#ctx0" brushRef="#br0">227 47 4097,'0'0'8407,"-9"22"-7609,-30 74-1,-24 27 648,31-64-851,-49 106 908,79-162-1457,1-2-88,3-3-506,48-55-722,-4-3-1,71-117 1,-98 144 879,-2 0 1,-1-1 0,14-42-1,-29 70 511,2 0 0,-1 0 0,1 0 0,0 1 0,6-9 1695,-9 16-1498,3 60-84,2 0 0,4 0 0,2 0 0,25 76 0,-32-122-9,0 1-1,-1 0 1,-1-1 0,0 29 0,-2-44-163,-10-1-14,-12 0-13,1 0 0,-1-1 0,0-1-1,-40-10 1,-110-28 43,164 36-660,23-3-5522,2 7 3380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3:47:59.910"/>
    </inkml:context>
    <inkml:brush xml:id="br0">
      <inkml:brushProperty name="width" value="0.1" units="cm"/>
      <inkml:brushProperty name="height" value="0.1" units="cm"/>
      <inkml:brushProperty name="color" value="#33CCFF"/>
    </inkml:brush>
  </inkml:definitions>
  <inkml:trace contextRef="#ctx0" brushRef="#br0">25 54 5961,'0'0'6824,"16"0"-5793,51 3-229,-65-3-758,0 0 0,-1 0 0,1 1-1,0-1 1,0 1 0,-1-1 0,1 1 0,-1 0 0,1-1 0,0 1 0,-1 0 0,1 0 0,-1 0 0,0 0 0,1 0 0,-1 1 0,0-1-1,0 0 1,0 1 0,0-1 0,0 1 0,0-1 0,0 1 0,1 1 0,2 5 158,67 106 969,-58-96-1113,-7-10 7,0 0 0,0 1 0,-1 0 0,0 0-1,0 1 1,3 12 0,-6 13-481,-3-21-2170</inkml:trace>
  <inkml:trace contextRef="#ctx0" brushRef="#br0" timeOffset="1">25 54 4489</inkml:trace>
  <inkml:trace contextRef="#ctx0" brushRef="#br0" timeOffset="2">25 54 4489,'253'-54'3017,"-268"58"-1601,-6 16 688,-1 3 321,-7 11-713,0 1-552,4-1-111,-4 1-129,0-4-384,4 0-344,3-8 8,4-4-200,8-7-112,6-9-920</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3:48:01.612"/>
    </inkml:context>
    <inkml:brush xml:id="br0">
      <inkml:brushProperty name="width" value="0.1" units="cm"/>
      <inkml:brushProperty name="height" value="0.1" units="cm"/>
      <inkml:brushProperty name="color" value="#33CCFF"/>
    </inkml:brush>
  </inkml:definitions>
  <inkml:trace contextRef="#ctx0" brushRef="#br0">225 1 2761,'0'0'5766,"2"33"-5072,5 103-22,-4 172 2311,-4-181-2523,2-36-6,-5-1 0,-18 118 0,12-159-456,2-12 24,2-1 1,-3 65-1,9-74-22,-1 0 0,-1 1 0,-9 36 0,9-51 4,1 0-1,0 0 1,1 22-1,0-13-1,0 175-155,7-170 61,1 3 169,-8-26-220,1-8-303,0 3 431,-1 0 1,0-1 0,-1 1 0,1 0-1,0 0 1,0 0 0,0 0 0,-1 0-1,1 0 1,-1 0 0,1 0 0,-1 0-1,1 0 1,-1 0 0,-1-2 0,-29-28-83,23 25-25,1 0-1,1-1 1,-1 1-1,1-2 1,0 1 0,1-1-1,0 0 1,0 0 0,-5-12-1,5 12 361,0 0-1,0 0 0,0 1 1,-1 0-1,0 0 1,0 0-1,-14-10 0,19 16-219,1 0 0,-1 1 0,1-1 0,-1 0 0,1 1 0,-1-1 0,0 1 0,1-1 0,-1 1 0,0 0 0,0-1 0,1 1 0,-1 0 0,0-1 0,0 1 0,1 0 0,-1 0 0,0 0 0,-1 0 0,6 12 498,18 21-213,-12-18-286,1-1-1,1-1 0,1 0 1,-1-1-1,2 0 0,0-1 1,0-1-1,1 0 0,0-1 1,1 0-1,17 6 0,-29-14-13,0 0 0,0 0 0,0-1 0,0 1 0,0-1 0,5 0 0,-2-1 26,-6-18 360,-1 7-359,1 1-1,1 0 0,0 0 1,1-1-1,0 2 1,0-1-1,1 0 0,7-13 1,51-80-1650,-38 67-1040,-9 14-1245</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3:48:03.382"/>
    </inkml:context>
    <inkml:brush xml:id="br0">
      <inkml:brushProperty name="width" value="0.1" units="cm"/>
      <inkml:brushProperty name="height" value="0.1" units="cm"/>
      <inkml:brushProperty name="color" value="#33CCFF"/>
    </inkml:brush>
  </inkml:definitions>
  <inkml:trace contextRef="#ctx0" brushRef="#br0">1 300 3777,'0'0'10357,"1"-2"-10224,24-32-1,-3 5-99,-2-2 1,-1 1-1,16-35 0,-23 32 27,-10 24-110,1-1 1,1 1-1,0 1 0,0-1 1,1 0-1,9-12 0,-12 25 129,-1-1 0,1 1-1,-1 0 1,0 0-1,0 0 1,1 6 0,-1-8-56,3 19 206,2 1-1,0-1 1,17 35 0,-20-48-313,1-1 1,0-1-1,0 1 0,1-1 1,0 1-1,0-1 0,0 0 0,1-1 1,-1 0-1,2 0 0,-1 0 1,0 0-1,1-1 0,9 4 1,36 11-5638,-34-14-2316</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3:48:05.062"/>
    </inkml:context>
    <inkml:brush xml:id="br0">
      <inkml:brushProperty name="width" value="0.1" units="cm"/>
      <inkml:brushProperty name="height" value="0.1" units="cm"/>
      <inkml:brushProperty name="color" value="#33CCFF"/>
    </inkml:brush>
  </inkml:definitions>
  <inkml:trace contextRef="#ctx0" brushRef="#br0">285 17 5233,'0'0'9298,"-14"17"-8571,-1 1-570,2-2-32,-1 1-1,2 1 1,1 0 0,-14 27-1,-122 252 1813,144-293-1914,1 1 1,0-1 0,0 1 0,0 0 0,1 0 0,0 0-1,-2 8 1,3-13-20,0-7-1163,1 2 1093,-1-1-1,1 0 1,1 1-1,-1-1 1,1 1-1,0-1 1,4-7 0,25-43-458,-11 21 238,14-30 58,75-150-657,-99 190 853,-8 18 31,0 1 1,1-1 0,0 1 0,1-1-1,-1 1 1,6-7 0,-8 13-4,0 0 0,-1-1 1,1 1-1,0 0 0,0 0 0,0-1 1,0 1-1,0 0 0,0 0 0,0 0 1,0 0-1,0 0 0,0 0 0,-1 1 1,1-1-1,0 0 0,0 0 1,0 1-1,0-1 0,0 0 0,0 1 1,-1-1-1,1 1 0,0-1 0,0 1 1,-1-1-1,1 1 0,0 0 0,0 1 1,3 10 108,-1 1 1,-1-1-1,0 1 0,-1 0 1,0 20-1,0 7 71,2 5-139,2 1 0,2-1 0,2 0 0,21 61 0,-27-96-36,0-1-1,0 0 1,1 0 0,0 0 0,0 0 0,1-1-1,0 0 1,8 10 0,-13-18 3,0 0 0,0 0 0,0 0 1,0 0-1,1 0 0,-1 0 0,0 1 0,0-1 0,0 0 1,0 0-1,0 0 0,0 0 0,1 0 0,-1 0 0,0 1 0,0-1 1,0 0-1,0 0 0,0 0 0,0 0 0,0 1 0,0-1 1,0 0-1,0 0 0,0 0 0,0 0 0,0 1 0,0-1 0,0 0 1,0 0-1,0 0 0,0 0 0,0 1 0,0-1 0,0 0 1,0 0-1,0 0 0,0 0 0,0 1 0,0-1 0,0 0 0,0 0 1,0 0-1,0 0 0,0 0 0,-1 1 0,1-1 0,0 0 1,0 0-1,0 0 0,0 0 0,0 0 0,-1 0 0,1 0 0,0 1 1,0-1-1,0 0 0,0 0 0,-1 0 0,1 0 0,0 0 1,0 0-1,0 0 0,0 0 0,-1 0 0,-15 0 422,11 0-515,-43 1 155,29 0 6,-1 0 0,1-2 0,-1 0 0,1 0 0,-1-2 0,1-1 0,-31-9 1,35 6-57,1 1-108,1 0 1,-1 1-1,1 1 1,-1 0-1,-1 0 1,1 2-1,-17-2 0</inkml:trace>
  <inkml:trace contextRef="#ctx0" brushRef="#br0" timeOffset="1">599 256 4177,'0'0'5984,"2"1"-5405,-1 2-442,1-1 1,-1 0 0,0 1 0,0-1 0,0 1 0,0 0 0,0-1 0,-1 1-1,1 0 1,-1-1 0,1 1 0,-1 4 0,-1 44 1149,0-26-896,0 12-15,0-12-317,3 31 0,-1-55-71,-1 0-1,0 1 0,0-1 0,1 0 0,-1 0 0,1 0 0,-1 0 0,1 0 0,0 0 0,-1 1 0,1-1 0,0-1 0,0 1 0,0 0 0,0 0 0,-1 0 1,1 0-1,0-1 0,1 1 0,-1 0 0,0-1 0,0 1 0,0-1 0,0 1 0,0-1 0,1 1 0,-1-1 0,0 0 0,2 0 0,5 1-118,-1 0 0,1-1 0,13-1-1,-6 0 4,-10 1 59,0-1 1,-1 0-1,1-1 1,-1 1-1,1-1 1,-1 0-1,1 0 0,-1 0 1,0 0-1,0-1 1,0 0-1,-1 0 1,1 0-1,0 0 1,-1 0-1,6-8 0,0-1-137,0 0 0,0-1 0,-1 0 0,7-16-1,4-29 2229,-19 68-1926,3 55 113,4-1 0,2 0-1,20 69 1,-24-110-189,2 19 226,-2 0 1,-2 83-1,-3-124-235,0 4 53,0 0 1,-1-1-1,1 1 1,-1 0-1,0-1 1,-1 1 0,1-1-1,-1 1 1,0-1-1,0 1 1,0-1-1,0 0 1,-5 5 0,2-3 29,0-1 1,0 1-1,-1-1 1,0 0-1,0-1 1,0 0 0,-11 7-1,-5-2 35,0 0 1,0-1-1,-1-1 0,-28 4 1,31-7-20,0-2-1,0 0 1,-23-2 0,37 0-104,5 0-3,0 0 0,0 0 0,0 0 0,0 0 0,0 0 0,0-1 0,0 1-1,0 0 1,1-1 0,-1 1 0,0-1 0,0 1 0,0-1 0,0 1 0,0-1 0,1 1 0,-1-1 0,0 0 0,0 0-1,1 1 1,-1-1 0,0-1 0,0 0-8,-1-1-1,1 1 1,0 0 0,1-1-1,-1 1 1,0-1-1,1 1 1,-1-6-1,1 0-30,0-1 0,0 1-1,1 0 1,0-1 0,3-9-1,0 8 24,0 0 0,0 0 1,1 1-1,1-1 0,-1 1 0,1 0 0,1 1 0,0-1 1,10-8-1,8-8-44,44-32-1,-24 26-210,1 1-1,86-41 0,110-24-2524,-161 66-878,-54 20 581</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3:51:41.876"/>
    </inkml:context>
    <inkml:brush xml:id="br0">
      <inkml:brushProperty name="width" value="0.1" units="cm"/>
      <inkml:brushProperty name="height" value="0.1" units="cm"/>
      <inkml:brushProperty name="color" value="#33CCFF"/>
    </inkml:brush>
  </inkml:definitions>
  <inkml:trace contextRef="#ctx0" brushRef="#br0">259 5 4689,'-4'-4'16074,"3"4"-16017,-8 20 30,-13 36 0,3-4-27,-28 66-35,23-56-17,-2-1-1,-45 77 1,61-117-5,9-18-8,0 0 0,0 0 0,-1 0 0,1-1 0,-1 1 0,0 0 0,0 0 0,0-1 0,0 1 0,0-1 0,-3 3-1,2-4-347,7-34-13063,9 10 9038</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3:51:48.935"/>
    </inkml:context>
    <inkml:brush xml:id="br0">
      <inkml:brushProperty name="width" value="0.1" units="cm"/>
      <inkml:brushProperty name="height" value="0.1" units="cm"/>
      <inkml:brushProperty name="color" value="#33CCFF"/>
    </inkml:brush>
  </inkml:definitions>
  <inkml:trace contextRef="#ctx0" brushRef="#br0">274 413 3569,'0'0'5893,"0"-8"-5502,0-22-64,1 29-275,-1 1 0,0-1 1,0 1-1,0-1 0,0 1 1,0 0-1,1-1 1,-1 1-1,0-1 0,0 1 1,1 0-1,-1-1 0,0 1 1,0-1-1,1 1 1,-1 0-1,0 0 0,1-1 1,-1 1-1,1 0 1,-1 0-1,0-1 0,1 1 1,-1 0-1,1 0 0,-1 0 1,1 0-1,-1-1 1,1 1-1,-1 0 0,0 0 1,1 0-1,-1 0 1,1 0-1,-1 0 0,1 0 1,-1 1-1,1-1 0,-1 0 1,1 0-1,0 0 1,15 7 411,-1 10-184,-1 1-1,-1 0 0,-1 0 1,16 32-1,31 89 250,-12-28-176,-21-62-268,-15-30 14,-1 1-1,11 30 0,-31-54 267,1 0 0,-1 0 0,-14-10-1,17 11-359,1-1-1,-1 2 1,0-1 0,0 1-1,-1 0 1,1 0-1,0 1 1,-10-1-1,-62 2-37,38 1 11,30 0 24,-1 0 0,1 0 0,0 1 0,-1 1 0,-13 5 0,-58 25-24,5-1-7,5-10-1745</inkml:trace>
  <inkml:trace contextRef="#ctx0" brushRef="#br0" timeOffset="1">782 586 3697,'0'0'9098,"18"3"-8107,8 2-604,-1 1 1,1 1-1,-1 1 1,29 14-1,-33-11-147,-1 1 0,0 1-1,-1 0 1,0 2 0,-2 0-1,1 1 1,-2 1 0,0 1 0,-1 0-1,20 33 1,-19-26-277,-5-7-473,1-1 0,13 16 0,-22-26-1246</inkml:trace>
  <inkml:trace contextRef="#ctx0" brushRef="#br0" timeOffset="2">1262 402 24,'0'0'11414,"-9"2"-9500,-6 10-1472,0 0-1,0 1 1,1 1-1,-17 22 1,10-13 20,-66 78 681,-112 116-219,196-215-1350,-7 8 958</inkml:trace>
  <inkml:trace contextRef="#ctx0" brushRef="#br0" timeOffset="3">1619 40 4201,'0'0'10094,"-1"-4"-9215,-1 0-626,-2-16 862,4 20-1111,0-1 1,1 1-1,-1-1 0,1 1 1,-1-1-1,0 1 0,1-1 1,-1 1-1,1 0 0,-1-1 0,1 1 1,-1 0-1,1-1 0,-1 1 1,1 0-1,0 0 0,-1-1 1,1 1-1,-1 0 0,1 0 0,0 0 1,-1 0-1,1 0 0,-1 0 1,2 0-1,22-3-18,-18 3 26,87-1-17,-50 2-257,-42-1 243,0 0 1,1 0-1,-1 0 0,0 0 1,0 0-1,0 1 0,0-1 1,0 1-1,0-1 0,0 1 1,0-1-1,0 1 0,0-1 1,0 1-1,0 0 1,0-1-1,0 1 0,-1 0 1,1 0-1,0 0 0,0 0 1,-1 0-1,1 0 0,-1 0 1,1 0-1,-1 0 0,1 0 1,-1 0-1,0 0 0,1 0 1,-1 0-1,0 0 1,0 2-1,1 6-53,0 0 0,-1 0 0,-1 14 0,-1-2-25,2-17 93,-1 1 1,0 0 0,0-1-1,-1 1 1,0-1-1,1 1 1,-1-1-1,-1 0 1,1 0-1,-1 0 1,1 0-1,-1 0 1,0 0-1,-7 5 1,-8 8-19,-31 23 0,34-28 19,-4 2 8,2-1 13,-30 29 1,47-42-26,0 0 0,0 0 0,-1 0 0,1 0-1,0 1 1,0-1 0,0 0 0,0 0 0,-1 0 0,1 0 0,0 1 0,0-1 0,0 0 0,0 0 0,0 0 0,0 1 0,0-1 0,0 0 0,0 0 0,0 0 0,0 1 0,0-1 0,0 0 0,0 0 0,0 0 0,0 1 0,0-1 0,0 0 0,0 0 0,0 0 0,0 1 0,0-1 0,0 0 0,0 0 0,0 0 0,0 1 0,1-1 0,9 4-88,20-3 118,-22 0-46,52 2 103,-9 0 335,78 13 0,-127-16-418,0 0 1,-1 1-1,1-1 0,0 1 1,0-1-1,0 1 1,0 0-1,-1 0 0,1 0 1,0 0-1,-1 0 1,1 0-1,-1 0 0,1 0 1,-1 1-1,0-1 1,1 0-1,1 4 1,-2-2-406,0 0 1,0 0-1,-1 0 1,1-1-1,-1 1 1,0 0-1,1 1 1,-1-1-1,-1 0 1,0 5-1,-2 11-6676</inkml:trace>
  <inkml:trace contextRef="#ctx0" brushRef="#br0" timeOffset="4">2189 667 624,'0'0'11856,"6"0"-10937,260 0 3836,-174 0-7268,-2 0-5548</inkml:trace>
  <inkml:trace contextRef="#ctx0" brushRef="#br0" timeOffset="5">2441 421 3849,'0'0'6008,"1"19"-5029,2 151 1587,-3 79-382,3-220-2907,5-12-2631</inkml:trace>
  <inkml:trace contextRef="#ctx0" brushRef="#br0" timeOffset="6">3574 275 2801,'0'0'9158,"-5"12"-8522,-38 96 660,-67 115 0,19-41-67,34-66-1101,49-148-6907,8 28 6264,2-32-1517,7 1-737</inkml:trace>
  <inkml:trace contextRef="#ctx0" brushRef="#br0" timeOffset="7">3606 332 3273,'0'0'8658,"0"13"-7806,7 159 429,-1-131-1172,1 0-1,17 56 0,-17-78-87,0 0 0,1 0 1,1 0-1,1-1 0,1 0 1,23 29-1,-32-44-8,1 0 0,-1 0 0,1-1 1,0 1-1,0-1 0,0 0 0,0 1 0,0-1 0,0 0 1,1-1-1,-1 1 0,1-1 0,-1 1 0,1-1 1,-1 0-1,1 0 0,7 0 0,-11-2 12,0 0 0,0 1 0,0-1 0,0 0 0,0 0-1,0 1 1,0-1 0,0 0 0,0 0 0,0 0 0,-1 1 0,1-1 0,0 0-1,-1 1 1,1-1 0,-1 0 0,1 1 0,-1-1 0,1 0 0,-1 1 0,1-1-1,-1 1 1,1-1 0,-1 1 0,-1-2 0,-11-1-23,0 0-1,0 1 1,-1 1 0,1 0 0,0 0-1,-23 3 1,2-1-5,7-2 3,0 2-1,1 0 0,-1 2 1,1 1-1,-38 11 0,49-11-373,-21 9-2259,34-13 2495,1 1 0,0-1 0,0 1-1,0 0 1,0 0 0,0-1 0,0 1 0,0 0 0,0 0 0,0 0 0,0 0 0,1 0 0,-1 0 0,0 0 0,1 0 0,-1 1-1,1-1 1,-1 0 0,1 0 0,-1 0 0,1 1 0,0-1 0,-1 3 0</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3:51:56.427"/>
    </inkml:context>
    <inkml:brush xml:id="br0">
      <inkml:brushProperty name="width" value="0.1" units="cm"/>
      <inkml:brushProperty name="height" value="0.1" units="cm"/>
      <inkml:brushProperty name="color" value="#33CCFF"/>
    </inkml:brush>
  </inkml:definitions>
  <inkml:trace contextRef="#ctx0" brushRef="#br0">256 373 3185,'0'0'6733,"0"6"-5939,0 291 1678,0-295-2470,0 0 0,0 0 0,0 0-1,0 0 1,0 0 0,1 0 0,-1 0 0,1 0 0,-1 0-1,1 0 1,0 0 0,0 0 0,0 0 0,0 0 0,0 0-1,0-1 1,0 1 0,0 0 0,3 2 0,-1-3 0,0 1 1,-1-1 0,1 0-1,0 0 1,0 0-1,0 0 1,0 0 0,0-1-1,0 0 1,0 1 0,0-1-1,5 0 1,14 1 101,-18-1-84,1 1 1,0-1 0,-1 1-1,1-1 1,0-1 0,-1 1-1,1 0 1,-1-1 0,1 0-1,0 0 1,-1-1 0,0 1 0,1-1-1,-1 0 1,7-4 0,-4-2 55,0 1 0,0-1 0,0-1 0,-1 1 0,-1-1 1,1 0-1,-1 0 0,-1-1 0,5-14 0,2-10 509,8-51-1,-8 35 83,-10 45-161,-2 134-174,2 146-220,4-225-107,1-1 1,3 0-1,27 86 1,1 5-53,-36-139 42,8 60 51,-8-58-46,-1 1-1,0 0 1,0-1 0,0 1-1,-1 0 1,1-1 0,-1 1-1,0-1 1,0 1-1,0-1 1,0 1 0,-1-1-1,1 1 1,-4 4 0,-3 0 8,0-1 0,-1 1 0,1-2 0,-1 1 1,-1-1-1,-15 7 0,-66 26 25,45-24-42,0-2 0,-1-2-1,0-2 1,-1-2 0,1-2-1,-68-2 1,113-3 9,0 0 1,0 0-1,0 0 1,0 0-1,0 0 0,0 0 1,0-1-1,0 1 1,0-1-1,0 0 1,0 1-1,0-1 0,1 0 1,-1 0-1,0 0 1,-1-2-1,1 1-8,1 1-1,0-1 1,0 0-1,0 0 1,0 0 0,0 0-1,0 0 1,1 0 0,-1 0-1,1-1 1,-1 1-1,1 0 1,0 0 0,0-3-1,-1-7-74,1 1 0,0 0-1,1 0 1,1-1 0,0 1-1,0 0 1,7-20 0,-2 16-279,0 0-1,1 0 1,0 1 0,20-24-1,-6 12-1533,2 0-1,45-37 0,-57 52 955,25-21-4669</inkml:trace>
  <inkml:trace contextRef="#ctx0" brushRef="#br0" timeOffset="1">754 11 4825,'0'0'6275,"0"0"-6130,1-1-144,-1 1-1,1-1 1,0 1-1,0-1 1,0 1 0,0 0-1,-1-1 1,1 1-1,0 0 1,0 0 0,0 0-1,0 0 1,0 0-1,0 0 1,0 0 0,-1 0-1,1 0 1,2 0-1,-3 0 1,5 0-12,1 0 0,-1 0 0,0 1 0,1-1 0,-1 1 0,0 0-1,1 1 1,-1-1 0,8 5 0,-11-5 10,0 1-1,0-1 1,0 1-1,-1-1 1,1 1-1,0 0 1,-1 0-1,1 0 1,-1 0-1,0 0 1,1 0-1,-1 1 1,0-1-1,0 0 1,-1 0-1,1 1 1,0-1-1,-1 1 1,0-1-1,1 0 1,-1 1-1,0-1 1,0 5-1,0-4 20,0 2 0,0 0 0,0 0 0,0 1 0,0-1 0,-1 0 0,0 0 0,0 0 0,0-1 0,0 1 0,-1 0 0,0 0 0,0-1 0,-5 10 0,-4-2 13,1 1 1,-23 19-1,21-21-7,0 1 0,-18 23 0,22-17 301,8-18-315,0 0-1,0 1 0,-1-1 1,1 0-1,0 1 0,0-1 1,0 1-1,0-1 0,0 0 1,0 1-1,0-1 0,0 1 1,0-1-1,0 0 0,0 1 1,0-1-1,0 0 0,1 1 1,-1-1-1,0 1 1,0-1-1,0 0 0,0 1 1,1-1-1,-1 0 0,0 1 1,0-1-1,1 0 0,-1 0 1,0 1-1,1-1 0,-1 0 1,0 0-1,1 1 0,-1-1 1,0 0-1,1 0 0,-1 0 1,0 0-1,1 0 1,-1 1-1,1-1 0,-1 0 1,0 0-1,1 0 0,-1 0 1,1 0-1,203 4 1481,-182-3-1786,0 1 1,0 1 0,23 6-1,-13-2-1410,-6-3-894</inkml:trace>
  <inkml:trace contextRef="#ctx0" brushRef="#br0" timeOffset="2">1385 596 5145,'0'0'8989,"14"0"-8189,113 0 764,-92 1-1548,24 0-9,-24-8-3527</inkml:trace>
  <inkml:trace contextRef="#ctx0" brushRef="#br0" timeOffset="3">1385 373 1712,'0'0'11227,"51"11"-10891,-19-7-264,11-4-72,26 0-696,-8 0-1377,-7 0-2464</inkml:trace>
  <inkml:trace contextRef="#ctx0" brushRef="#br0" timeOffset="4">2438 338 5249,'0'0'8126,"-28"19"-7606,-88 64-243,110-78-253,0 0 0,0 0-1,1 0 1,0 1-1,-7 9 1,10-12 1,0 0-1,1 0 0,0 1 1,-1-1-1,1 0 1,0 1-1,0 3 1,-2 5 57,-1 6-46,1 0-1,1 1 0,0-1 0,1 1 0,3 23 0,-2-39-44,0 0-1,0 0 0,1-1 1,0 1-1,0 0 0,-1 0 1,2 0-1,-1-1 0,0 1 1,0 0-1,1-1 1,-1 1-1,1-1 0,0 0 1,0 0-1,0 1 0,0-1 1,0 0-1,1-1 0,-1 1 1,0 0-1,1-1 1,-1 1-1,1-1 0,0 0 1,0 0-1,-1 0 0,1 0 1,4 1-1,8 1-90,0-1 0,0-1 0,1 0 0,22-2 0,-13 1 42,-17 0 42,-1 0-1,1-1 1,0 0-1,-1 0 0,1 0 1,-1-1-1,0 0 1,1-1-1,9-4 1,-14 5 41,0 0 1,0 0 0,0 0 0,-1 0 0,1-1 0,-1 1 0,1-1 0,-1 1 0,0-1 0,0 0 0,0 0-1,-1 0 1,1 0 0,-1 0 0,1 0 0,-1-1 0,0 1 0,0 0 0,-1-1 0,1 1 0,-1 0 0,1-1-1,-2-6 1,2 6 27,-1 0-1,0 0 0,-1 0 0,1 0 0,-1 0 0,0 0 0,0 0 0,0 0 0,0 1 0,-1-1 0,-2-4 1,2 6-36,0-1 0,0 1 1,0 0-1,0-1 1,-1 1-1,1 1 1,-1-1-1,1 0 1,-1 0-1,0 1 0,0 0 1,0-1-1,0 1 1,-5-1-1,-7-1-94,-1 0 0,1 2-1,-1 0 1,1 0 0,-1 2-1,-26 3 1,38-3 23,0 0 1,0 0 0,1 1-1,-1-1 1,1 1 0,-1 0-1,1 0 1,0 0 0,-5 5-1,7-6-109,-1 0 0,1 0 1,0 0-1,0 0 0,0 0 0,0 0 0,0 0 0,0 0 0,0 0 0,1 1 1,-1-1-1,0 0 0,1 1 0,-1-1 0,1 0 0,-1 1 0,1-1 0,0 1 0,-1-1 1,1 1-1,0-1 0,0 0 0,0 1 0,0-1 0,0 1 0,1-1 0,-1 3 0,8 1-3061,9-1-3215</inkml:trace>
  <inkml:trace contextRef="#ctx0" brushRef="#br0" timeOffset="5">2810 373 4945,'0'0'8591,"14"0"-7880,37 1-144,135-3 384,-154-6-1783,-31 8 491,1-1-1,-1 1 1,0-1 0,1 1 0,-1-1 0,0 1-1,0-1 1,1 0 0,-1 1 0,0-1-1,0 0 1,0 0 0,0 0 0,0 0 0,0 0-1,0 0 1,-1 0 0,1 0 0,1-2-1</inkml:trace>
  <inkml:trace contextRef="#ctx0" brushRef="#br0" timeOffset="6">3062 346 1088,'0'0'7384,"-13"20"-6347,-42 65 187,49-76-945,1-1 1,0 1-1,1 1 0,0-1 0,0 1 1,1-1-1,0 1 0,-2 17 1,1-6 76,0 14 224,1 0-1,2 61 1,1-51-1386,0-44 724,0-1-1,0 1 0,0-1 1,1 0-1,-1 1 0,0-1 1,0 1-1,0-1 0,1 0 1,-1 1-1,0-1 0,1 0 1,-1 1-1,0-1 0,0 0 0,1 0 1,-1 1-1,1-1 0,-1 0 1,0 0-1,1 1 0,-1-1 1,0 0-1,1 0 0,-1 0 1,1 0-1,-1 0 0,1 0 1,-1 0-1,0 0 0,1 0 0,0 0 1,20 0-2507,-13 0 650,10 0-4277</inkml:trace>
  <inkml:trace contextRef="#ctx0" brushRef="#br0" timeOffset="7">3520 300 4217,'0'0'8120,"8"22"-7384,24 74-195,-26-80-422,-2 1 1,0-1 0,-1 1 0,-1 0-1,0 0 1,-1 31 0,-2-26-86,1 40 82,1-65-510,0-5 362,0-1 0,-1 1 0,0 0-1,-1-9 1,0 10-8,-1 1-1,0-1 1,0 1 0,-1 0-1,0 0 1,0 0 0,0 0 0,-1 0-1,1 1 1,-2-1 0,1 1-1,0 0 1,-1 1 0,0-1-1,0 1 1,0 0 0,-1 0-1,0 0 1,1 1 0,-1 0 0,0 0-1,-1 0 1,1 1 0,0 0-1,-1 0 1,1 1 0,-1 0-1,1 0 1,-1 0 0,-10 1-1,-4-1 44,13 0 65,0 1-1,0 0 1,-16 2 0,22-1-48,0-1 0,0 1 0,0-1 1,0 1-1,0 0 0,0 0 0,1 0 0,-1 0 1,0 0-1,1 0 0,-1 0 0,0 1 0,1-1 1,0 0-1,-1 1 0,1 0 0,0-1 0,0 1 1,-1 0-1,0 2 0,-1 6-15,-1 1-1,1 0 1,1 0-1,0 0 1,1 0 0,0 0-1,1 0 1,1 18 0,-1-4 58,0-24-53,1 0-1,-1 0 0,0 1 1,0-1-1,1 0 0,-1 0 1,1 0-1,-1 1 0,1-1 1,-1 0-1,1 0 0,0 0 1,-1 0-1,1 0 0,0 0 1,0 0-1,0 0 0,0-1 1,0 1-1,0 0 0,0 0 1,0-1-1,0 1 0,0-1 1,0 1-1,3 0 0,34 7 137,-29-6-137,19 1-1083,-1-1 0,0-2 0,30-2 0,-34-1-1387</inkml:trace>
  <inkml:trace contextRef="#ctx0" brushRef="#br0" timeOffset="8">3827 342 1176,'0'0'10843,"0"11"-10446,-1 15-242,1 66 928,0-84-956,1 0-1,0 0 1,0 1 0,1-1-1,0 0 1,1 0 0,0-1-1,7 15 1,-4-12-43,1-1 0,0-1 0,1 1 1,0-1-1,0-1 0,1 1 0,-1-1 0,15 8 1,-17-12-79,-1 0 0,1 0 0,0 0 0,0-1 0,1 0 1,-1 0-1,0-1 0,1 1 0,-1-2 0,0 1 1,1 0-1,-1-1 0,1 0 0,0-1 0,-1 0 0,8-1 1,-12 0 30,1-1 1,-1 1 0,0-1 0,0 1-1,1-1 1,-2 0 0,1 1 0,0-1-1,-1 0 1,1-1 0,-1 1 0,0 0-1,1-4 1,5-8 162,5-12-18,0-1 0,-1 0 0,-2-1 0,11-59 0,-13 33 218,0-100 1,-7 148-365,-1-1-1,0 1 1,0 0 0,0 0 0,-1 0 0,0 0 0,-1 0-1,0 1 1,0-1 0,0 1 0,-1-1 0,1 1-1,-2 0 1,-6-7 0,2 2 29,-2 1 0,1 1 0,-1 0 0,0 0 0,-1 1 0,-18-9 0,25 15-75,1 1 0,-1 0 0,0 0 0,0 0 0,0 0 0,-1 1 0,1 0-1,0 0 1,-9 2 0,-7-1-170,20-1 170,-1 1 1,0-1-1,1 1 0,-1 0 1,1 0-1,-1 0 1,1 0-1,-1 0 1,1 0-1,0 0 1,-1 0-1,1 0 1,0 1-1,0-1 0,0 1 1,0-1-1,0 1 1,0-1-1,0 1 1,1-1-1,-1 1 1,0 0-1,0 1 1,-12 43-85,11-30 5,0 1-1,1-1 1,0 1 0,4 29-1,-3-44 70,1 0 0,-1 1 0,1-1 1,0 0-1,-1 0 0,1 0 0,0 0 0,0 0 0,1 0 0,-1 0 0,0 0 0,1-1 0,-1 1 0,1 0 0,1 1 1,32 21-248,-16-12 160,3 2-528,0-1 0,48 18 0,-47-21-1604,-1 0-1,0 1 0,29 20 0,-35-16-2737</inkml:trace>
  <inkml:trace contextRef="#ctx0" brushRef="#br0" timeOffset="9">4562 642 6529,'0'0'13107,"7"0"-12779,-25 8-1760,-10-1-1097,-5 1-4240</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45.614"/>
    </inkml:context>
    <inkml:brush xml:id="br0">
      <inkml:brushProperty name="width" value="0.1" units="cm"/>
      <inkml:brushProperty name="height" value="0.1" units="cm"/>
      <inkml:brushProperty name="color" value="#66CC00"/>
    </inkml:brush>
  </inkml:definitions>
  <inkml:trace contextRef="#ctx0" brushRef="#br0">233 135 3289,'-4'-6'14473,"4"5"-14305,-1 1 0,1 0 0,-1 0-1,0-1 1,-9 1 594,6 0-660,-1-1 0,0 1 0,1 0 0,-1 0-1,0 1 1,1-1 0,-1 1 0,0 0 0,1 1 0,-1-1-1,1 1 1,0 0 0,-1 0 0,1 0 0,-7 5-1,-1 3-73,2 0 0,-1 1-1,-13 19 1,20-25-30,1 0 0,0 0 0,0 0 0,1 1 0,-1-1 0,1 0 0,1 1 1,-1 0-1,1 0 0,0-1 0,0 1 0,0 6 0,1-3-11,0-1-5,0 0 0,0 0 0,1 0 0,0 0 0,3 13 1,-3-18 7,0-1 0,1 1 0,-1-1 0,0 1 0,1-1 0,0 0 0,-1 0 0,1 0 1,0 0-1,0 0 0,0 0 0,0 0 0,1-1 0,-1 1 0,0-1 0,1 1 0,-1-1 0,1 0 1,-1 0-1,6 1 0,4 1-126,0-1 1,0-1-1,1 0 1,23-2 0,-11 0-132,-19 1 232,0-1 1,0 0 0,0 0 0,-1-1-1,1 0 1,0 0 0,-1 0 0,0-1-1,1 1 1,-1-1 0,0 0 0,-1-1-1,1 1 1,0-1 0,-1 0 0,0 0 0,6-8-1,-4 5 21,-1-1-1,1 1 0,-1-1 1,-1 0-1,1 0 0,-1-1 1,-1 0-1,0 1 0,0-1 1,2-14-1,-2-5 76,-1 1-1,-4-49 0,2 71-29,-1 1 0,0-1-1,0 1 1,-1-1 0,1 1-1,-1-1 1,0 1 0,0 0-1,0 0 1,-1 0 0,0 0-1,1 1 1,-1-1 0,-1 1-1,1-1 1,0 1 0,-1 0-1,1 0 1,-1 1 0,0-1-1,0 1 1,0 0 0,-1 0-1,-8-3 1,-1 0 58,-1 1 0,0 0 1,0 1-1,0 1 0,-1 0 0,-19 1 0,28 1-75,1 0 0,-1 0 0,1 1 0,-1 0 0,1 0 0,-1 0 0,-9 4 0,12-2-7,-1-1 1,1 1-1,0 0 0,-1 1 1,1-1-1,1 1 0,-1-1 1,0 1-1,1 0 0,-3 5 0,-2 2-12,1 0 0,1 0 0,0 1 0,1-1 0,0 1-1,0 1 1,1-1 0,1 1 0,0-1 0,1 1-1,1 0 1,0 0 0,0 0 0,1 0 0,1 0 0,2 13-1,-3-22 2,1 0 1,0 0-1,0 0 0,0-1 0,1 1 0,-1 0 0,1 0 0,0-1 0,0 1 0,0-1 0,0 1 0,1-1 0,-1 0 0,1 0 0,0 0 0,0-1 0,0 1 0,0-1 0,0 1 0,1-1 0,-1 0 0,1 0 0,0 0 0,-1-1 1,1 0-1,5 2 0,4 0-37,1 0 1,0-1 0,0-1 0,0 0 0,0-1 0,18-2-1,-27 1 36,1 0 0,-1-1 0,0 0 0,0 0 0,-1 0 0,1 0 0,0-1 0,-1 0 0,1 0 0,-1 0 0,0 0 0,0-1-1,0 0 1,0 0 0,-1 0 0,4-5 0,-1 1 2,-1 1-1,0-1 0,0-1 1,-1 1-1,0-1 1,0 1-1,-1-1 0,4-14 1,-6 16 13,0 0 1,0 1-1,-1-1 1,0 0 0,0 0-1,-1 0 1,1 0 0,-4-12-1,3 17-5,0-1 0,0 0-1,0 1 1,-1-1 0,1 1 0,0 0 0,-1 0-1,0-1 1,1 1 0,-1 0 0,0 0-1,0 0 1,-1 1 0,1-1 0,0 0-1,0 1 1,-1 0 0,1-1 0,-1 1 0,1 0-1,-1 0 1,1 0 0,-1 1 0,-3-1-1,-3-1 34,0 1-1,0 0 0,0 1 0,-17 1 1,23-1-27,0 0 1,0 1 0,0-1 0,0 1 0,0 0 0,0 0 0,0 0 0,0 0 0,0 1-1,0-1 1,1 1 0,-1 0 0,0 0 0,1 0 0,0 0 0,-1 0 0,-1 3-1,0 1-14,0 1-1,0 0 0,1 0 0,0 1 1,0-1-1,1 0 0,0 1 0,-2 14 0,1 4-35,2 35-1,1-45 3,0-14 34,0 0 1,1 0-1,-1 1 1,1-1 0,-1 0-1,1 0 1,0 0-1,0 0 1,0 0 0,0 0-1,0 0 1,0 0-1,0-1 1,1 1 0,-1 0-1,1-1 1,-1 1-1,1-1 1,0 1-1,0-1 1,-1 0 0,1 0-1,0 0 1,0 0-1,0 0 1,0 0 0,0 0-1,1-1 1,3 2-1,5 0-60,0 0-1,1 0 1,-1-2 0,15 1-1,-24-1 61,0 0 0,0 0-1,0-1 1,0 1-1,0-1 1,0 1 0,0-1-1,0 0 1,0 1 0,0-1-1,0 0 1,-1 0 0,1-1-1,0 1 1,-1 0-1,1 0 1,2-3 0,-1 0-7,-1 1 0,1-1 0,-1 0 1,0 0-1,0 0 0,0 0 0,3-8 1,-2-1 17,0 0 0,-1 0 0,0 0 0,0-22 0,-2 21-2,0 4 5,0 0 0,0 1-1,-1-1 1,0 1 0,-4-17 0,4 23-2,-1 0-1,1 0 0,-1 1 1,1-1-1,-1 0 1,0 1-1,0-1 1,0 1-1,0 0 1,-1-1-1,1 1 1,0 0-1,-1 0 0,0 1 1,1-1-1,-1 0 1,0 1-1,0 0 1,0-1-1,0 1 1,-4 0-1,4-1 15,0 2 1,0-1-1,-1 0 0,1 0 1,0 1-1,-1 0 1,1 0-1,0 0 0,-1 0 1,1 0-1,0 1 0,0-1 1,-6 2-1,7 0-18,0-1-1,0 0 1,0 0 0,0 1-1,0-1 1,1 1 0,-1 0-1,1 0 1,-1-1 0,1 1-1,-1 0 1,1 0 0,0 0-1,0 0 1,0 0 0,0 1-1,1-1 1,-1 0-1,0 4 1,-1 5-50,0 1 1,1-1-1,0 1 0,1 0 1,2 17-1,-1-26-152,-1 0-1,1 0 1,0 0-1,1 0 1,-1 0 0,0 0-1,2 2 1,8 19-6918</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54.731"/>
    </inkml:context>
    <inkml:brush xml:id="br0">
      <inkml:brushProperty name="width" value="0.1" units="cm"/>
      <inkml:brushProperty name="height" value="0.1" units="cm"/>
      <inkml:brushProperty name="color" value="#FFFFFF"/>
    </inkml:brush>
  </inkml:definitions>
  <inkml:trace contextRef="#ctx0" brushRef="#br0">276 1 3833,'0'0'15937,"-2"0"-15673,-5 4-237,-1 1 0,1-1 0,0 1 1,1 0-1,-1 0 0,-7 9 1,-12 9 26,-14 5-46,-86 44 0,103-60 20,22-9-166,1 0-1,-1 0 1,1-1 0,0 1 0,0 0-1,0 0 1,0-1 0,1 5 0,-1-2 15,0-2 111,0 0 1,0 0-1,0 0 0,1 0 1,-1 0-1,1 0 0,0 0 0,-1 0 1,1 0-1,1 0 0,-1-1 1,0 1-1,3 3 0,0-2 8,0 0 1,0 0-1,0 0 0,1 0 0,0-1 0,4 3 0,35 23 62,63 30-1,-105-58-46,21 7 115,-24 19-6070,-5-16 1841</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56.161"/>
    </inkml:context>
    <inkml:brush xml:id="br0">
      <inkml:brushProperty name="width" value="0.1" units="cm"/>
      <inkml:brushProperty name="height" value="0.1" units="cm"/>
      <inkml:brushProperty name="color" value="#FFFFFF"/>
    </inkml:brush>
  </inkml:definitions>
  <inkml:trace contextRef="#ctx0" brushRef="#br0">1 43 4065,'0'0'9006,"9"0"-8197,403-19 2998,-250 8-3305,-104 7-415,141-4 193,90 15-224,-153-6-39,20 2-6,-50-1-30,-75-3 13,-1 1 1,48 7-1,-42-3 15,1-1 1,64-4-1,-30-1 10,26 14-26,95-5-4,-63-7 126,-141 12-2014,-5-1-1291,-4-3-2995</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56.885"/>
    </inkml:context>
    <inkml:brush xml:id="br0">
      <inkml:brushProperty name="width" value="0.1" units="cm"/>
      <inkml:brushProperty name="height" value="0.1" units="cm"/>
      <inkml:brushProperty name="color" value="#FFFFFF"/>
    </inkml:brush>
  </inkml:definitions>
  <inkml:trace contextRef="#ctx0" brushRef="#br0">1 1 3001,'0'0'8880,"3"0"-7729,5 0-746,-4 0-117,-1 0-1,1 0 1,0 0 0,0 0 0,0 0-1,0 1 1,0 0 0,-1 0-1,1 0 1,0 0 0,-1 0 0,1 1-1,5 3 1,9 12 121,-1 1 0,-1 1 0,0 0 0,16 28 0,20 24 216,-10-22-290,3-3 1,2-2-1,74 55 1,-111-91-345,-8-6-31,0 0-1,0 0 0,0 0 1,0 0-1,1 0 1,-1-1-1,1 1 1,-1-1-1,1 0 0,4 2 1</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57.511"/>
    </inkml:context>
    <inkml:brush xml:id="br0">
      <inkml:brushProperty name="width" value="0.1" units="cm"/>
      <inkml:brushProperty name="height" value="0.1" units="cm"/>
      <inkml:brushProperty name="color" value="#FFFFFF"/>
    </inkml:brush>
  </inkml:definitions>
  <inkml:trace contextRef="#ctx0" brushRef="#br0">364 0 2593,'0'0'10734,"-18"1"-9371,14 0-1263,0 0 1,1 1-1,-1 0 1,0-1-1,1 1 0,-1 1 1,1-1-1,0 0 1,0 1-1,0 0 1,-4 4-1,-27 37 611,7-5-213,-134 185 2330,145-206-2496,-29 26 0,28-28-669,84-83-6701,-24 15-2566</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29:59.793"/>
    </inkml:context>
    <inkml:brush xml:id="br0">
      <inkml:brushProperty name="width" value="0.1" units="cm"/>
      <inkml:brushProperty name="height" value="0.1" units="cm"/>
      <inkml:brushProperty name="color" value="#FFFFFF"/>
    </inkml:brush>
  </inkml:definitions>
  <inkml:trace contextRef="#ctx0" brushRef="#br0">0 123 336,'1'0'14723,"17"0"-14457,165-11 1702,129-10-1264,3 21-679,-130 2 21,944-6-204,-891-10-292,0 1 446,-81 2-17,-58 2 23,140-18-29,-212 24 55,62-5-49,130 7 0,-108 2 37,989-5 793,-1017 8 877,-59 0 255</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00.749"/>
    </inkml:context>
    <inkml:brush xml:id="br0">
      <inkml:brushProperty name="width" value="0.1" units="cm"/>
      <inkml:brushProperty name="height" value="0.1" units="cm"/>
      <inkml:brushProperty name="color" value="#FFFFFF"/>
    </inkml:brush>
  </inkml:definitions>
  <inkml:trace contextRef="#ctx0" brushRef="#br0">5 0 7178,'0'0'7763,"18"0"-6071,-5 1-1223,-1 1 1,0 0 0,0 1-1,0 0 1,13 5-1,33 8-39,24-6 450,-54-7-767,1 0 0,40 12 0,-55-11-113,0 2 0,17 8 0,-20-4-38,-10-8 32,0 0 1,1-1-1,-1 0 0,0 1 1,1-1-1,-1 0 0,1 0 1,-1 1-1,4 0 0,0 1-59,8-1 26,-12-2 169,-1 0-83,0 4-18,-1-3-24,0 0 1,0 1-1,1-1 0,-1 0 1,0 1-1,0-1 1,0 0-1,0 0 0,0 0 1,-1 0-1,1 0 1,0 0-1,-1 0 0,1 0 1,0 0-1,-1-1 1,1 1-1,-1 0 0,1-1 1,-1 1-1,-2-1 1,0 2 14,-35 19-10,-56 42 1,21-13-15,48-32-245,-37 31 0,-18 27-6021,38-35 263,17-17-216</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39.787"/>
    </inkml:context>
    <inkml:brush xml:id="br0">
      <inkml:brushProperty name="width" value="0.1" units="cm"/>
      <inkml:brushProperty name="height" value="0.1" units="cm"/>
      <inkml:brushProperty name="color" value="#FFC114"/>
    </inkml:brush>
  </inkml:definitions>
  <inkml:trace contextRef="#ctx0" brushRef="#br0">396 1 3777,'0'0'15994,"-8"4"-15466,-38 15-481,2 2-1,0 3 1,1 1 0,-46 36-1,52-33-60,18-15-11,0 1 1,-20 22-1,38-36 13,0 1 0,1 0 0,-1-1 0,1 1 0,-1 0 1,1 0-1,-1-1 0,1 1 0,-1 0 0,1 0 0,0 0 0,-1 0 0,1 0 0,0 0 0,0 0 0,0 0 0,0 0 0,0-1 0,0 1 0,0 0 0,0 0 0,0 0 0,0 0 0,0 0 0,0 0 0,1 0 0,-1 0 0,0 0 0,1-1 0,-1 1 0,2 2 0,1 0-73,0 1-1,0-1 1,0 1-1,1-1 1,4 3-1,0 1 30,23 18 153,1-2 1,39 22-1,17 12 82,-82-54-235,1 1 0,0-1-1,0 0 1,0 0 0,10 2 0,18 0-4986,-24-5 622</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42.467"/>
    </inkml:context>
    <inkml:brush xml:id="br0">
      <inkml:brushProperty name="width" value="0.1" units="cm"/>
      <inkml:brushProperty name="height" value="0.1" units="cm"/>
      <inkml:brushProperty name="color" value="#FFC114"/>
    </inkml:brush>
  </inkml:definitions>
  <inkml:trace contextRef="#ctx0" brushRef="#br0">0 27 928,'0'0'8709,"27"0"-7829,84 0 61,635 0 2296,-745 0-3528,0 0 0,1-1 0,-1 1-1,0-1 1,0 1 0,1-1 0,-1 0 0,0 1-1,0-1 1,0 0 0,0 0 0,0 0 0,0 0 0,0 0-1,0 0 1,0 0 0,0-1 0,0 1 74,7-11-4123</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43.041"/>
    </inkml:context>
    <inkml:brush xml:id="br0">
      <inkml:brushProperty name="width" value="0.1" units="cm"/>
      <inkml:brushProperty name="height" value="0.1" units="cm"/>
      <inkml:brushProperty name="color" value="#FFC114"/>
    </inkml:brush>
  </inkml:definitions>
  <inkml:trace contextRef="#ctx0" brushRef="#br0">1 0 6209,'0'0'7729,"3"1"-7215,6 2-177,-1 1-1,1 0 1,0 0 0,-1 1-1,0 1 1,0-1-1,10 11 1,21 12 529,86 53 588,38 24-523,-144-93-1009,0 2 0,32 29 0,-35-28-354,-9-10 4,0 0 1,0-1-1,13 7 1,-8-5-1666</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43.589"/>
    </inkml:context>
    <inkml:brush xml:id="br0">
      <inkml:brushProperty name="width" value="0.1" units="cm"/>
      <inkml:brushProperty name="height" value="0.1" units="cm"/>
      <inkml:brushProperty name="color" value="#FFC114"/>
    </inkml:brush>
  </inkml:definitions>
  <inkml:trace contextRef="#ctx0" brushRef="#br0">405 0 3689,'-1'2'10577,"-10"13"-10164,-60 82 894,-131 158 2203,91-147-2620,102-98-3409,39-27-7066</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43.997"/>
    </inkml:context>
    <inkml:brush xml:id="br0">
      <inkml:brushProperty name="width" value="0.1" units="cm"/>
      <inkml:brushProperty name="height" value="0.1" units="cm"/>
      <inkml:brushProperty name="color" value="#FFC114"/>
    </inkml:brush>
  </inkml:definitions>
  <inkml:trace contextRef="#ctx0" brushRef="#br0">72 0 5009,'0'0'11266,"-18"35"-10793,4-4-225,-4-1-160,7 13-88,4-9-1337,3-10-4464</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0.004"/>
    </inkml:context>
    <inkml:brush xml:id="br0">
      <inkml:brushProperty name="width" value="0.1" units="cm"/>
      <inkml:brushProperty name="height" value="0.1" units="cm"/>
      <inkml:brushProperty name="color" value="#FFC114"/>
    </inkml:brush>
  </inkml:definitions>
  <inkml:trace contextRef="#ctx0" brushRef="#br0">1 18 3409,'0'0'7648,"19"-2"-6912,135-8 1082,312 5-421,-264 6-1098,13-1-195,-210 1-109,-1-1 0,1 1 0,0 0 0,-1 0 0,1 0 0,4 3 0,13 2 34,8-2 12,1-1 1,-1-2-1,42-3 1,-9 1 608,27 1 734,-76-4-1048,-13 4-233</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0.657"/>
    </inkml:context>
    <inkml:brush xml:id="br0">
      <inkml:brushProperty name="width" value="0.1" units="cm"/>
      <inkml:brushProperty name="height" value="0.1" units="cm"/>
      <inkml:brushProperty name="color" value="#FFC114"/>
    </inkml:brush>
  </inkml:definitions>
  <inkml:trace contextRef="#ctx0" brushRef="#br0">0 0 3505,'0'0'7903,"5"9"-5517,1 0-2139,1-1 0,0 0 0,0 0 0,1 0 0,-1-1 0,2 0 0,-1-1 0,1 0 0,11 6 0,15 6-36,43 16 0,-20-9-27,9-6-230,-63-18-8,-4 0 54,1 0 0,-1 1 0,0-1 0,0 0 0,0 1 0,0-1 0,0 0-1,-1 0 1,1 1 0,0-1 0,-1 0 0,1 0 0,-1 3 0,-14 9 2,-1 0 1,0-1-1,-33 18 0,11-6-7,6-3-331,-53 45-1,72-53-1241,1 0 0,0 0 0,-14 21-1,18-22-2447</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1.410"/>
    </inkml:context>
    <inkml:brush xml:id="br0">
      <inkml:brushProperty name="width" value="0.1" units="cm"/>
      <inkml:brushProperty name="height" value="0.1" units="cm"/>
      <inkml:brushProperty name="color" value="#FFC114"/>
    </inkml:brush>
  </inkml:definitions>
  <inkml:trace contextRef="#ctx0" brushRef="#br0">138 1 5025,'0'0'9066,"-87"176"-8778,80-156-168,0-1-120,0 0 0,-1 0-144,1 12-960,0-4-1409,0-8-183</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1.758"/>
    </inkml:context>
    <inkml:brush xml:id="br0">
      <inkml:brushProperty name="width" value="0.1" units="cm"/>
      <inkml:brushProperty name="height" value="0.1" units="cm"/>
      <inkml:brushProperty name="color" value="#FFC114"/>
    </inkml:brush>
  </inkml:definitions>
  <inkml:trace contextRef="#ctx0" brushRef="#br0">58 1 4457,'0'0'9642,"-57"77"-9434,57-69-104,0 3-104,0-3-328,0 0-128,0-1-72,0 1-584,0 0-809,0 3 257,0 1-1273</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2.144"/>
    </inkml:context>
    <inkml:brush xml:id="br0">
      <inkml:brushProperty name="width" value="0.1" units="cm"/>
      <inkml:brushProperty name="height" value="0.1" units="cm"/>
      <inkml:brushProperty name="color" value="#FFC114"/>
    </inkml:brush>
  </inkml:definitions>
  <inkml:trace contextRef="#ctx0" brushRef="#br0">116 1 3305,'0'0'10706,"-75"100"-10250,67-89-112,5-3-224,-1 0-120,1-1 0,-1 1-216,0 0-720,-3 0-448,4 7-497,-1-4 273,4-3-1241</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0:52.660"/>
    </inkml:context>
    <inkml:brush xml:id="br0">
      <inkml:brushProperty name="width" value="0.1" units="cm"/>
      <inkml:brushProperty name="height" value="0.1" units="cm"/>
      <inkml:brushProperty name="color" value="#FFC114"/>
    </inkml:brush>
  </inkml:definitions>
  <inkml:trace contextRef="#ctx0" brushRef="#br0">177 0 1824,'0'0'7178,"-133"212"-7186,115-181-576,7-4-512,-3-4-1617</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03.886"/>
    </inkml:context>
    <inkml:brush xml:id="br0">
      <inkml:brushProperty name="width" value="0.1" units="cm"/>
      <inkml:brushProperty name="height" value="0.1" units="cm"/>
      <inkml:brushProperty name="color" value="#66CC00"/>
    </inkml:brush>
  </inkml:definitions>
  <inkml:trace contextRef="#ctx0" brushRef="#br0">532 0 4217,'0'0'5821,"-20"15"-5374,-97 73 868,-5-2 2485,54-41-3474,-70 63 1,74-44-498,64-63 156,-1-1 1,1 0-1,0 0 0,0 0 0,0 0 0,0 0 1,0 0-1,-1 0 0,1 1 0,0-1 1,0 0-1,0 0 0,0 0 0,0 0 0,0 1 1,0-1-1,0 0 0,0 0 0,0 0 1,0 0-1,0 1 0,0-1 0,0 0 0,0 0 1,0 0-1,0 0 0,0 1 0,0-1 1,0 0-1,0 0 0,0 0 0,0 1 1,0-1-1,0 0 0,0 0 0,0 0 0,0 1 1,9 1-154,16-1 266,-18-2-148,74 1 107,100 1 128,-167 0-83,0 1-1,0 0 1,0 1-1,0 1 0,-1 0 1,17 7-1,-6 1 351,0 0 0,28 20 0,-45-27-397,1-1 1,-1 0-1,1 0 0,0-1 1,0 0-1,0 0 0,13 1 0,-2-1-1116,0-1-1,23-1 0,-27-1-4230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05.345"/>
    </inkml:context>
    <inkml:brush xml:id="br0">
      <inkml:brushProperty name="width" value="0.1" units="cm"/>
      <inkml:brushProperty name="height" value="0.1" units="cm"/>
      <inkml:brushProperty name="color" value="#66CC00"/>
    </inkml:brush>
  </inkml:definitions>
  <inkml:trace contextRef="#ctx0" brushRef="#br0">0 47 1800,'0'0'5984,"6"0"-5678,28 0 630,-5-12 2946,35 2-2711,0 3 0,118 1 0,116-5 732,178 11-513,-475 16-2625,-1-15 1183,0 1-367,0 1 0,0-1 0,0 0 1,0 0-1,-1 0 0,1 1 0,-1-1 1,1 0-1,-2 2 0</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06.715"/>
    </inkml:context>
    <inkml:brush xml:id="br0">
      <inkml:brushProperty name="width" value="0.1" units="cm"/>
      <inkml:brushProperty name="height" value="0.1" units="cm"/>
      <inkml:brushProperty name="color" value="#66CC00"/>
    </inkml:brush>
  </inkml:definitions>
  <inkml:trace contextRef="#ctx0" brushRef="#br0">1 62 4481,'0'0'11878,"2"0"-11097,3 0-576,-1 1 0,1 0-1,0 0 1,-1 0 0,0 1 0,1 0 0,-1-1 0,0 1 0,0 1 0,1-1 0,-2 1 0,7 5 0,8 7 201,21 23 0,-19-18-160,-7-7-141,15 14 74,44 55 1,-64-71-168,0 1 0,-1 0 1,-1 0-1,0 0 0,0 1 1,-1 0-1,-1 0 0,5 25 1,-8-31-22,0 0-3,0 1 0,1-1-1,-1 0 1,1 0 0,0 1 0,1-1 0,0-1 0,0 1-1,1 0 1,-1-1 0,2 0 0,7 11 0,-11-17-8,-1-15-435,0-12 406,3 0 0,0 1 0,1-1 0,2 1 0,0 0 0,2 0 0,16-36 0,54-141 153,-74 193-54,-1-1 0,0 1 0,3-20 0,-6 29-110,4 1-2006,17 0-3291,-10 0 935</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07.496"/>
    </inkml:context>
    <inkml:brush xml:id="br0">
      <inkml:brushProperty name="width" value="0.1" units="cm"/>
      <inkml:brushProperty name="height" value="0.1" units="cm"/>
      <inkml:brushProperty name="color" value="#66CC00"/>
    </inkml:brush>
  </inkml:definitions>
  <inkml:trace contextRef="#ctx0" brushRef="#br0">98 87 1304,'-4'-11'14519,"4"11"-14500,0 0 0,-1 0 0,1 0-1,0 0 1,-1 0 0,1 0 0,0 0 0,-1 0-1,1 0 1,0 0 0,-1 0 0,1 0-1,0 0 1,0 1 0,-1-1 0,1 0 0,0 0-1,0 0 1,-1 1 0,1-1 0,0 0-1,0 0 1,0 0 0,-1 1 0,1-1-1,0 0 1,0 0 0,0 1 0,0-1 0,-1 0-1,1 1 1,0-1 0,0 0 0,0 1-1,0-1 1,0 0 0,0 0 0,0 1 0,0-1-1,0 0 1,0 1 0,0-1 0,0 0-1,0 1 1,0-1 0,0 0 0,0 1-1,1-1 1,-1 4-38,0-3-23,1-1-138,0-1 135,1 1 0,-1 0 0,0-1-1,0 0 1,0 1 0,0-1 0,0 1 0,0-1-1,0 0 1,0 0 0,0 0 0,0 0 0,0 0-1,0 0 1,-1 0 0,1 0 0,0 0-1,-1 0 1,1 0 0,-1 0 0,1 0 0,-1-1-1,0 1 1,1 0 0,-1 0 0,0 0 0,0-1-1,0-1 1,3-43-531,-3 42 500,0 3 78,-1 0 1,1 0-1,-1 1 0,1-1 0,-1 0 1,1 1-1,-1-1 0,0 0 0,1 1 1,-1-1-1,0 1 0,0-1 0,1 1 1,-1 0-1,0-1 0,0 1 0,0 0 1,0-1-1,1 1 0,-1 0 0,0 0 1,0 0-1,0 0 0,0 0 0,0 0 1,0 0-1,0 0 0,-1 1 0,-29 1 38,28-1-19,1 0 0,-1 0 0,0 0 0,1 0-1,-1 0 1,1 1 0,-1-1 0,1 1 0,0 0-1,0-1 1,-1 1 0,1 0 0,0 1 0,1-1-1,-1 0 1,0 0 0,1 1 0,-1-1 0,1 1-1,0-1 1,-2 5 0,1 0 22,0 1 1,0 0-1,0 0 0,1 0 0,0 0 0,0 11 1,2-18-40,-1 0 0,0 0 1,1 0-1,-1-1 0,0 1 1,1 0-1,-1 0 1,1 0-1,-1-1 0,1 1 1,-1 0-1,1-1 0,0 1 1,-1 0-1,1-1 1,0 1-1,0-1 0,-1 1 1,1-1-1,0 0 0,0 1 1,0-1-1,-1 0 1,1 1-1,0-1 0,0 0 1,0 0-1,0 0 0,0 0 1,0 0-1,0 0 1,0 0-1,42 0 38,-29 0-70,-8 0-116,-4 0-44,-1 0-1,1 0 1,-1 0-1,1 0 1,-1 0-1,1 0 1,0 0-1,-1 0 1,1-1-1,-1 1 0,0-1 1,1 1-1,-1-1 1,1 1-1,-1-1 1,0 0-1,1 0 1,1-1-1</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09.370"/>
    </inkml:context>
    <inkml:brush xml:id="br0">
      <inkml:brushProperty name="width" value="0.1" units="cm"/>
      <inkml:brushProperty name="height" value="0.1" units="cm"/>
      <inkml:brushProperty name="color" value="#66CC00"/>
    </inkml:brush>
  </inkml:definitions>
  <inkml:trace contextRef="#ctx0" brushRef="#br0">0 8 4609,'1'-8'11390,"29"115"-10061,29 205 0,-54-241-1106,-4 102-1,-3-75-204,2 3-75,2-100 13,0 0 1,0-1-1,1 1 0,-1 0 1,0-1-1,0 0 1,1 1-1,-1-1 0,0 0 1,1 0-1,-1 0 0,0 0 1,3-1-1,2 1-80,-2-1 57,0 1 0,0-1-1,0 0 1,0 0 0,0 0 0,0-1 0,0 0 0,0 0-1,8-5 1,41-31-466,-9 5 319,-30 24 124,0 1-1,1 0 1,0 2-1,19-7 1,-25 10-1126,1 1-1,-1 0 1,1 1 0,15-1 0,-18 2-2081</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09.870"/>
    </inkml:context>
    <inkml:brush xml:id="br0">
      <inkml:brushProperty name="width" value="0.1" units="cm"/>
      <inkml:brushProperty name="height" value="0.1" units="cm"/>
      <inkml:brushProperty name="color" value="#66CC00"/>
    </inkml:brush>
  </inkml:definitions>
  <inkml:trace contextRef="#ctx0" brushRef="#br0">19 20 1568,'0'0'7757,"-3"-3"-6888,-12-14 3109,17 17-3668,252 0 2545,-86 0-7416,-120 0-85</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11.145"/>
    </inkml:context>
    <inkml:brush xml:id="br0">
      <inkml:brushProperty name="width" value="0.1" units="cm"/>
      <inkml:brushProperty name="height" value="0.1" units="cm"/>
      <inkml:brushProperty name="color" value="#66CC00"/>
    </inkml:brush>
  </inkml:definitions>
  <inkml:trace contextRef="#ctx0" brushRef="#br0">0 1 1256,'0'0'10086,"8"0"-9420,511 0 4675,273 0-6947</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7T00:31:11.910"/>
    </inkml:context>
    <inkml:brush xml:id="br0">
      <inkml:brushProperty name="width" value="0.1" units="cm"/>
      <inkml:brushProperty name="height" value="0.1" units="cm"/>
      <inkml:brushProperty name="color" value="#66CC00"/>
    </inkml:brush>
  </inkml:definitions>
  <inkml:trace contextRef="#ctx0" brushRef="#br0">7 8 3025,'5'-7'14636,"-4"7"-14535,11 1 91,1 1 0,-1 0 0,0 1-1,0 0 1,0 1 0,0 0-1,0 1 1,13 8 0,-8-5-129,-1 0 1,1-1-1,25 6 1,58 7-94,-95-19 5,-3-1 15,-1 1 0,0-1 1,1 1-1,-1 0 0,0-1 1,1 1-1,-1 0 0,0 0 1,0 0-1,1 0 0,-1 0 1,0 0-1,0 1 0,0-1 1,1 3-1,-2-3 10,1 1 1,-1-1-1,0 1 0,0 0 0,1-1 0,-1 1 1,-1-1-1,1 1 0,0 0 0,0-1 0,-1 1 1,1 0-1,0-1 0,-1 1 0,0-1 1,1 1-1,-1-1 0,-1 2 0,-75 78-24,-23 48 258,17-21-1490,24-42-3598,30-38-3029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02/06/2026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a:t>
            </a:fld>
            <a:endParaRPr lang="en-150"/>
          </a:p>
        </p:txBody>
      </p:sp>
    </p:spTree>
    <p:extLst>
      <p:ext uri="{BB962C8B-B14F-4D97-AF65-F5344CB8AC3E}">
        <p14:creationId xmlns:p14="http://schemas.microsoft.com/office/powerpoint/2010/main" val="2689590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a:p>
        </p:txBody>
      </p:sp>
    </p:spTree>
    <p:extLst>
      <p:ext uri="{BB962C8B-B14F-4D97-AF65-F5344CB8AC3E}">
        <p14:creationId xmlns:p14="http://schemas.microsoft.com/office/powerpoint/2010/main" val="2890873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a:t>
            </a:fld>
            <a:endParaRPr lang="en-150"/>
          </a:p>
        </p:txBody>
      </p:sp>
    </p:spTree>
    <p:extLst>
      <p:ext uri="{BB962C8B-B14F-4D97-AF65-F5344CB8AC3E}">
        <p14:creationId xmlns:p14="http://schemas.microsoft.com/office/powerpoint/2010/main" val="2151531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a:t>
            </a:fld>
            <a:endParaRPr lang="en-150"/>
          </a:p>
        </p:txBody>
      </p:sp>
    </p:spTree>
    <p:extLst>
      <p:ext uri="{BB962C8B-B14F-4D97-AF65-F5344CB8AC3E}">
        <p14:creationId xmlns:p14="http://schemas.microsoft.com/office/powerpoint/2010/main" val="3211884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a:t>
            </a:fld>
            <a:endParaRPr lang="en-150"/>
          </a:p>
        </p:txBody>
      </p:sp>
    </p:spTree>
    <p:extLst>
      <p:ext uri="{BB962C8B-B14F-4D97-AF65-F5344CB8AC3E}">
        <p14:creationId xmlns:p14="http://schemas.microsoft.com/office/powerpoint/2010/main" val="3558288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a:t>
            </a:fld>
            <a:endParaRPr lang="en-150"/>
          </a:p>
        </p:txBody>
      </p:sp>
    </p:spTree>
    <p:extLst>
      <p:ext uri="{BB962C8B-B14F-4D97-AF65-F5344CB8AC3E}">
        <p14:creationId xmlns:p14="http://schemas.microsoft.com/office/powerpoint/2010/main" val="2461871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a:t>
            </a:fld>
            <a:endParaRPr lang="en-150"/>
          </a:p>
        </p:txBody>
      </p:sp>
    </p:spTree>
    <p:extLst>
      <p:ext uri="{BB962C8B-B14F-4D97-AF65-F5344CB8AC3E}">
        <p14:creationId xmlns:p14="http://schemas.microsoft.com/office/powerpoint/2010/main" val="2151531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3F7C0-9D94-9AEA-40AD-815CA1C91F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5ED1F4-D4A6-6FB6-CE80-AFB72237E7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C70C5B-D4E1-9079-FE0F-E67FB4784036}"/>
              </a:ext>
            </a:extLst>
          </p:cNvPr>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a:extLst>
              <a:ext uri="{FF2B5EF4-FFF2-40B4-BE49-F238E27FC236}">
                <a16:creationId xmlns:a16="http://schemas.microsoft.com/office/drawing/2014/main" id="{C6FF7058-68C1-C338-795D-BA32BB9D69AB}"/>
              </a:ext>
            </a:extLst>
          </p:cNvPr>
          <p:cNvSpPr>
            <a:spLocks noGrp="1"/>
          </p:cNvSpPr>
          <p:nvPr>
            <p:ph type="sldNum" sz="quarter" idx="5"/>
          </p:nvPr>
        </p:nvSpPr>
        <p:spPr/>
        <p:txBody>
          <a:bodyPr/>
          <a:lstStyle/>
          <a:p>
            <a:fld id="{5A672EAD-B166-42EB-A8EE-C2F7EAF6A02C}" type="slidenum">
              <a:rPr lang="en-150" smtClean="0"/>
              <a:t>8</a:t>
            </a:fld>
            <a:endParaRPr lang="en-150"/>
          </a:p>
        </p:txBody>
      </p:sp>
    </p:spTree>
    <p:extLst>
      <p:ext uri="{BB962C8B-B14F-4D97-AF65-F5344CB8AC3E}">
        <p14:creationId xmlns:p14="http://schemas.microsoft.com/office/powerpoint/2010/main" val="581841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D99EE-CE91-082C-E445-9150B9C50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EB81B7-7089-4B1E-A269-88FF3F1FBE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FEAB7-CC72-D521-1253-4443CABACF0E}"/>
              </a:ext>
            </a:extLst>
          </p:cNvPr>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a:extLst>
              <a:ext uri="{FF2B5EF4-FFF2-40B4-BE49-F238E27FC236}">
                <a16:creationId xmlns:a16="http://schemas.microsoft.com/office/drawing/2014/main" id="{FAAC3207-CA5A-24F3-0436-6B459449F321}"/>
              </a:ext>
            </a:extLst>
          </p:cNvPr>
          <p:cNvSpPr>
            <a:spLocks noGrp="1"/>
          </p:cNvSpPr>
          <p:nvPr>
            <p:ph type="sldNum" sz="quarter" idx="5"/>
          </p:nvPr>
        </p:nvSpPr>
        <p:spPr/>
        <p:txBody>
          <a:bodyPr/>
          <a:lstStyle/>
          <a:p>
            <a:fld id="{5A672EAD-B166-42EB-A8EE-C2F7EAF6A02C}" type="slidenum">
              <a:rPr lang="en-150" smtClean="0"/>
              <a:t>9</a:t>
            </a:fld>
            <a:endParaRPr lang="en-150"/>
          </a:p>
        </p:txBody>
      </p:sp>
    </p:spTree>
    <p:extLst>
      <p:ext uri="{BB962C8B-B14F-4D97-AF65-F5344CB8AC3E}">
        <p14:creationId xmlns:p14="http://schemas.microsoft.com/office/powerpoint/2010/main" val="1668616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E92A2-30D0-177A-E6E6-B7E065F874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9652E6-0C33-5C94-6372-EFB98DEA4E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89BD5A-A714-1BD5-0630-EE991B745A48}"/>
              </a:ext>
            </a:extLst>
          </p:cNvPr>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a:extLst>
              <a:ext uri="{FF2B5EF4-FFF2-40B4-BE49-F238E27FC236}">
                <a16:creationId xmlns:a16="http://schemas.microsoft.com/office/drawing/2014/main" id="{C71AFE3C-BAD1-121E-F86B-B9A35D0D4413}"/>
              </a:ext>
            </a:extLst>
          </p:cNvPr>
          <p:cNvSpPr>
            <a:spLocks noGrp="1"/>
          </p:cNvSpPr>
          <p:nvPr>
            <p:ph type="sldNum" sz="quarter" idx="5"/>
          </p:nvPr>
        </p:nvSpPr>
        <p:spPr/>
        <p:txBody>
          <a:bodyPr/>
          <a:lstStyle/>
          <a:p>
            <a:fld id="{5A672EAD-B166-42EB-A8EE-C2F7EAF6A02C}" type="slidenum">
              <a:rPr lang="en-150" smtClean="0"/>
              <a:t>10</a:t>
            </a:fld>
            <a:endParaRPr lang="en-150"/>
          </a:p>
        </p:txBody>
      </p:sp>
    </p:spTree>
    <p:extLst>
      <p:ext uri="{BB962C8B-B14F-4D97-AF65-F5344CB8AC3E}">
        <p14:creationId xmlns:p14="http://schemas.microsoft.com/office/powerpoint/2010/main" val="1690957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36BC3-4393-A4F3-F09B-E90414DA60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AF1710-8360-D247-5C0B-EFDD376F5C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6E4C5B-4413-9C34-4027-FE34255C7BC2}"/>
              </a:ext>
            </a:extLst>
          </p:cNvPr>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a:extLst>
              <a:ext uri="{FF2B5EF4-FFF2-40B4-BE49-F238E27FC236}">
                <a16:creationId xmlns:a16="http://schemas.microsoft.com/office/drawing/2014/main" id="{2EB8EB79-6B87-9E7F-927D-F24891AE6CE6}"/>
              </a:ext>
            </a:extLst>
          </p:cNvPr>
          <p:cNvSpPr>
            <a:spLocks noGrp="1"/>
          </p:cNvSpPr>
          <p:nvPr>
            <p:ph type="sldNum" sz="quarter" idx="5"/>
          </p:nvPr>
        </p:nvSpPr>
        <p:spPr/>
        <p:txBody>
          <a:bodyPr/>
          <a:lstStyle/>
          <a:p>
            <a:fld id="{5A672EAD-B166-42EB-A8EE-C2F7EAF6A02C}" type="slidenum">
              <a:rPr lang="en-150" smtClean="0"/>
              <a:t>11</a:t>
            </a:fld>
            <a:endParaRPr lang="en-150"/>
          </a:p>
        </p:txBody>
      </p:sp>
    </p:spTree>
    <p:extLst>
      <p:ext uri="{BB962C8B-B14F-4D97-AF65-F5344CB8AC3E}">
        <p14:creationId xmlns:p14="http://schemas.microsoft.com/office/powerpoint/2010/main" val="935888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867B1-587D-CB11-8651-4EB2E58834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520687-CD61-BDDC-171D-D6320D8E9C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4B27A1-DF82-D750-A1E7-DD0B09647EAB}"/>
              </a:ext>
            </a:extLst>
          </p:cNvPr>
          <p:cNvSpPr>
            <a:spLocks noGrp="1"/>
          </p:cNvSpPr>
          <p:nvPr>
            <p:ph type="body" idx="1"/>
          </p:nvPr>
        </p:nvSpPr>
        <p:spPr/>
        <p:txBody>
          <a:bodyPr/>
          <a:lstStyle/>
          <a:p>
            <a:pPr eaLnBrk="1" hangingPunct="1"/>
            <a:r>
              <a:rPr lang="en-US" altLang="el-GR" dirty="0"/>
              <a:t>Gradient – </a:t>
            </a:r>
            <a:r>
              <a:rPr lang="el-GR" altLang="el-GR" dirty="0"/>
              <a:t>Κλίση</a:t>
            </a:r>
            <a:endParaRPr lang="en-US" altLang="el-GR" dirty="0"/>
          </a:p>
          <a:p>
            <a:pPr eaLnBrk="1" hangingPunct="1"/>
            <a:r>
              <a:rPr lang="en-US" altLang="el-GR" dirty="0"/>
              <a:t>Divergence</a:t>
            </a:r>
            <a:r>
              <a:rPr lang="el-GR" altLang="el-GR" dirty="0"/>
              <a:t> – Απόκλιση</a:t>
            </a:r>
            <a:endParaRPr lang="en-US" altLang="el-GR" dirty="0"/>
          </a:p>
          <a:p>
            <a:pPr eaLnBrk="1" hangingPunct="1"/>
            <a:r>
              <a:rPr lang="en-US" altLang="el-GR" dirty="0"/>
              <a:t>Curl</a:t>
            </a:r>
            <a:r>
              <a:rPr lang="el-GR" altLang="el-GR" dirty="0"/>
              <a:t> - Στροβιλισμός</a:t>
            </a:r>
            <a:endParaRPr lang="en-US" altLang="el-GR" dirty="0"/>
          </a:p>
          <a:p>
            <a:pPr eaLnBrk="1" hangingPunct="1"/>
            <a:r>
              <a:rPr lang="en-US" altLang="el-GR" dirty="0"/>
              <a:t>Laplacian</a:t>
            </a:r>
            <a:r>
              <a:rPr lang="el-GR" altLang="el-GR" dirty="0"/>
              <a:t> – </a:t>
            </a:r>
            <a:r>
              <a:rPr lang="el-GR" altLang="el-GR" dirty="0" err="1"/>
              <a:t>Λαπλασιανός</a:t>
            </a:r>
            <a:endParaRPr lang="el-GR" altLang="el-GR" dirty="0"/>
          </a:p>
          <a:p>
            <a:pPr eaLnBrk="1" hangingPunct="1"/>
            <a:endParaRPr lang="el-GR" altLang="el-GR" dirty="0"/>
          </a:p>
          <a:p>
            <a:pPr eaLnBrk="1" hangingPunct="1"/>
            <a:r>
              <a:rPr lang="el-GR" altLang="el-GR" dirty="0"/>
              <a:t>Διηλεκτρική σταθερά του κενού – ηλεκτρική </a:t>
            </a:r>
            <a:r>
              <a:rPr lang="el-GR" altLang="el-GR" dirty="0" err="1"/>
              <a:t>επιτρεπτότητα</a:t>
            </a:r>
            <a:endParaRPr lang="el-GR" altLang="el-GR" dirty="0"/>
          </a:p>
          <a:p>
            <a:pPr eaLnBrk="1" hangingPunct="1"/>
            <a:r>
              <a:rPr lang="el-GR" altLang="el-GR" dirty="0"/>
              <a:t>Ηλεκτροστατική σταθερά Κ</a:t>
            </a:r>
          </a:p>
          <a:p>
            <a:pPr eaLnBrk="1" hangingPunct="1"/>
            <a:r>
              <a:rPr lang="el-GR" altLang="el-GR" dirty="0"/>
              <a:t>Μαγνητική σταθερά δύναμης </a:t>
            </a:r>
            <a:r>
              <a:rPr lang="en-US" altLang="el-GR" dirty="0"/>
              <a:t>magnetic force constant</a:t>
            </a:r>
            <a:endParaRPr lang="el-GR" altLang="el-GR" dirty="0"/>
          </a:p>
          <a:p>
            <a:pPr eaLnBrk="1" hangingPunct="1"/>
            <a:r>
              <a:rPr lang="el-GR" altLang="el-GR" dirty="0"/>
              <a:t>Μαγνητική διαπερατότητα (του κενού)</a:t>
            </a:r>
          </a:p>
          <a:p>
            <a:pPr eaLnBrk="1" hangingPunct="1"/>
            <a:endParaRPr lang="el-GR" altLang="el-GR" dirty="0"/>
          </a:p>
        </p:txBody>
      </p:sp>
      <p:sp>
        <p:nvSpPr>
          <p:cNvPr id="4" name="Slide Number Placeholder 3">
            <a:extLst>
              <a:ext uri="{FF2B5EF4-FFF2-40B4-BE49-F238E27FC236}">
                <a16:creationId xmlns:a16="http://schemas.microsoft.com/office/drawing/2014/main" id="{6BBE5737-188E-A3E5-02A9-865820FE5237}"/>
              </a:ext>
            </a:extLst>
          </p:cNvPr>
          <p:cNvSpPr>
            <a:spLocks noGrp="1"/>
          </p:cNvSpPr>
          <p:nvPr>
            <p:ph type="sldNum" sz="quarter" idx="5"/>
          </p:nvPr>
        </p:nvSpPr>
        <p:spPr/>
        <p:txBody>
          <a:bodyPr/>
          <a:lstStyle/>
          <a:p>
            <a:fld id="{5A672EAD-B166-42EB-A8EE-C2F7EAF6A02C}" type="slidenum">
              <a:rPr lang="en-150" smtClean="0"/>
              <a:t>12</a:t>
            </a:fld>
            <a:endParaRPr lang="en-150"/>
          </a:p>
        </p:txBody>
      </p:sp>
    </p:spTree>
    <p:extLst>
      <p:ext uri="{BB962C8B-B14F-4D97-AF65-F5344CB8AC3E}">
        <p14:creationId xmlns:p14="http://schemas.microsoft.com/office/powerpoint/2010/main" val="1814532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13</a:t>
            </a:fld>
            <a:endParaRPr lang="en-150"/>
          </a:p>
        </p:txBody>
      </p:sp>
    </p:spTree>
    <p:extLst>
      <p:ext uri="{BB962C8B-B14F-4D97-AF65-F5344CB8AC3E}">
        <p14:creationId xmlns:p14="http://schemas.microsoft.com/office/powerpoint/2010/main" val="4262487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14</a:t>
            </a:fld>
            <a:endParaRPr lang="en-150"/>
          </a:p>
        </p:txBody>
      </p:sp>
    </p:spTree>
    <p:extLst>
      <p:ext uri="{BB962C8B-B14F-4D97-AF65-F5344CB8AC3E}">
        <p14:creationId xmlns:p14="http://schemas.microsoft.com/office/powerpoint/2010/main" val="4012115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15</a:t>
            </a:fld>
            <a:endParaRPr lang="en-150"/>
          </a:p>
        </p:txBody>
      </p:sp>
    </p:spTree>
    <p:extLst>
      <p:ext uri="{BB962C8B-B14F-4D97-AF65-F5344CB8AC3E}">
        <p14:creationId xmlns:p14="http://schemas.microsoft.com/office/powerpoint/2010/main" val="583769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B5FBC-C577-FACD-2700-B223AF9CEA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514717-522F-7A92-0828-21EBBCB8D1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2D9350-3FBC-7CFE-D5A0-FAC44DB20198}"/>
              </a:ext>
            </a:extLst>
          </p:cNvPr>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a:extLst>
              <a:ext uri="{FF2B5EF4-FFF2-40B4-BE49-F238E27FC236}">
                <a16:creationId xmlns:a16="http://schemas.microsoft.com/office/drawing/2014/main" id="{C454925C-CF46-CD23-46C7-B61E36555884}"/>
              </a:ext>
            </a:extLst>
          </p:cNvPr>
          <p:cNvSpPr>
            <a:spLocks noGrp="1"/>
          </p:cNvSpPr>
          <p:nvPr>
            <p:ph type="sldNum" sz="quarter" idx="5"/>
          </p:nvPr>
        </p:nvSpPr>
        <p:spPr/>
        <p:txBody>
          <a:bodyPr/>
          <a:lstStyle/>
          <a:p>
            <a:fld id="{5A672EAD-B166-42EB-A8EE-C2F7EAF6A02C}" type="slidenum">
              <a:rPr lang="en-150" smtClean="0"/>
              <a:t>16</a:t>
            </a:fld>
            <a:endParaRPr lang="en-150"/>
          </a:p>
        </p:txBody>
      </p:sp>
    </p:spTree>
    <p:extLst>
      <p:ext uri="{BB962C8B-B14F-4D97-AF65-F5344CB8AC3E}">
        <p14:creationId xmlns:p14="http://schemas.microsoft.com/office/powerpoint/2010/main" val="3178687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EC73D-656C-ECA0-3D03-0354214531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C2C14F-DCFB-5DEE-2F27-6FA6C6C697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9EE69-050F-22DD-B9CC-6026FE618DA6}"/>
              </a:ext>
            </a:extLst>
          </p:cNvPr>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a:extLst>
              <a:ext uri="{FF2B5EF4-FFF2-40B4-BE49-F238E27FC236}">
                <a16:creationId xmlns:a16="http://schemas.microsoft.com/office/drawing/2014/main" id="{E0D23DDB-07EC-921D-3370-DE209A922D9D}"/>
              </a:ext>
            </a:extLst>
          </p:cNvPr>
          <p:cNvSpPr>
            <a:spLocks noGrp="1"/>
          </p:cNvSpPr>
          <p:nvPr>
            <p:ph type="sldNum" sz="quarter" idx="5"/>
          </p:nvPr>
        </p:nvSpPr>
        <p:spPr/>
        <p:txBody>
          <a:bodyPr/>
          <a:lstStyle/>
          <a:p>
            <a:fld id="{5A672EAD-B166-42EB-A8EE-C2F7EAF6A02C}" type="slidenum">
              <a:rPr lang="en-150" smtClean="0"/>
              <a:t>17</a:t>
            </a:fld>
            <a:endParaRPr lang="en-150"/>
          </a:p>
        </p:txBody>
      </p:sp>
    </p:spTree>
    <p:extLst>
      <p:ext uri="{BB962C8B-B14F-4D97-AF65-F5344CB8AC3E}">
        <p14:creationId xmlns:p14="http://schemas.microsoft.com/office/powerpoint/2010/main" val="13721980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AECF7-2E86-639A-A3AE-9FE9617158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A81AF-46F9-A396-BB92-34B2C5E18A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6D072F-31EA-57C1-E938-86DC9EFC178F}"/>
              </a:ext>
            </a:extLst>
          </p:cNvPr>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a:extLst>
              <a:ext uri="{FF2B5EF4-FFF2-40B4-BE49-F238E27FC236}">
                <a16:creationId xmlns:a16="http://schemas.microsoft.com/office/drawing/2014/main" id="{2719FC61-6236-CB53-2E48-10567C28D3E0}"/>
              </a:ext>
            </a:extLst>
          </p:cNvPr>
          <p:cNvSpPr>
            <a:spLocks noGrp="1"/>
          </p:cNvSpPr>
          <p:nvPr>
            <p:ph type="sldNum" sz="quarter" idx="5"/>
          </p:nvPr>
        </p:nvSpPr>
        <p:spPr/>
        <p:txBody>
          <a:bodyPr/>
          <a:lstStyle/>
          <a:p>
            <a:fld id="{5A672EAD-B166-42EB-A8EE-C2F7EAF6A02C}" type="slidenum">
              <a:rPr lang="en-150" smtClean="0"/>
              <a:t>18</a:t>
            </a:fld>
            <a:endParaRPr lang="en-150"/>
          </a:p>
        </p:txBody>
      </p:sp>
    </p:spTree>
    <p:extLst>
      <p:ext uri="{BB962C8B-B14F-4D97-AF65-F5344CB8AC3E}">
        <p14:creationId xmlns:p14="http://schemas.microsoft.com/office/powerpoint/2010/main" val="39108249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Annus mirabilis (miracle year)</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19</a:t>
            </a:fld>
            <a:endParaRPr lang="en-150"/>
          </a:p>
        </p:txBody>
      </p:sp>
    </p:spTree>
    <p:extLst>
      <p:ext uri="{BB962C8B-B14F-4D97-AF65-F5344CB8AC3E}">
        <p14:creationId xmlns:p14="http://schemas.microsoft.com/office/powerpoint/2010/main" val="1536333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20</a:t>
            </a:fld>
            <a:endParaRPr lang="en-150"/>
          </a:p>
        </p:txBody>
      </p:sp>
    </p:spTree>
    <p:extLst>
      <p:ext uri="{BB962C8B-B14F-4D97-AF65-F5344CB8AC3E}">
        <p14:creationId xmlns:p14="http://schemas.microsoft.com/office/powerpoint/2010/main" val="11315962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21</a:t>
            </a:fld>
            <a:endParaRPr lang="en-150"/>
          </a:p>
        </p:txBody>
      </p:sp>
    </p:spTree>
    <p:extLst>
      <p:ext uri="{BB962C8B-B14F-4D97-AF65-F5344CB8AC3E}">
        <p14:creationId xmlns:p14="http://schemas.microsoft.com/office/powerpoint/2010/main" val="2070507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22</a:t>
            </a:fld>
            <a:endParaRPr lang="en-150"/>
          </a:p>
        </p:txBody>
      </p:sp>
    </p:spTree>
    <p:extLst>
      <p:ext uri="{BB962C8B-B14F-4D97-AF65-F5344CB8AC3E}">
        <p14:creationId xmlns:p14="http://schemas.microsoft.com/office/powerpoint/2010/main" val="1330261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23</a:t>
            </a:fld>
            <a:endParaRPr lang="en-150"/>
          </a:p>
        </p:txBody>
      </p:sp>
    </p:spTree>
    <p:extLst>
      <p:ext uri="{BB962C8B-B14F-4D97-AF65-F5344CB8AC3E}">
        <p14:creationId xmlns:p14="http://schemas.microsoft.com/office/powerpoint/2010/main" val="1593283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24</a:t>
            </a:fld>
            <a:endParaRPr lang="en-150"/>
          </a:p>
        </p:txBody>
      </p:sp>
    </p:spTree>
    <p:extLst>
      <p:ext uri="{BB962C8B-B14F-4D97-AF65-F5344CB8AC3E}">
        <p14:creationId xmlns:p14="http://schemas.microsoft.com/office/powerpoint/2010/main" val="27512752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25</a:t>
            </a:fld>
            <a:endParaRPr lang="en-150"/>
          </a:p>
        </p:txBody>
      </p:sp>
    </p:spTree>
    <p:extLst>
      <p:ext uri="{BB962C8B-B14F-4D97-AF65-F5344CB8AC3E}">
        <p14:creationId xmlns:p14="http://schemas.microsoft.com/office/powerpoint/2010/main" val="17042294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26</a:t>
            </a:fld>
            <a:endParaRPr lang="en-150"/>
          </a:p>
        </p:txBody>
      </p:sp>
    </p:spTree>
    <p:extLst>
      <p:ext uri="{BB962C8B-B14F-4D97-AF65-F5344CB8AC3E}">
        <p14:creationId xmlns:p14="http://schemas.microsoft.com/office/powerpoint/2010/main" val="2884132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27</a:t>
            </a:fld>
            <a:endParaRPr lang="en-150"/>
          </a:p>
        </p:txBody>
      </p:sp>
    </p:spTree>
    <p:extLst>
      <p:ext uri="{BB962C8B-B14F-4D97-AF65-F5344CB8AC3E}">
        <p14:creationId xmlns:p14="http://schemas.microsoft.com/office/powerpoint/2010/main" val="18307818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28</a:t>
            </a:fld>
            <a:endParaRPr lang="en-150"/>
          </a:p>
        </p:txBody>
      </p:sp>
    </p:spTree>
    <p:extLst>
      <p:ext uri="{BB962C8B-B14F-4D97-AF65-F5344CB8AC3E}">
        <p14:creationId xmlns:p14="http://schemas.microsoft.com/office/powerpoint/2010/main" val="7911429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1687 </a:t>
            </a:r>
            <a:r>
              <a:rPr lang="el-GR" altLang="el-GR" dirty="0"/>
              <a:t>στα Λατινικά</a:t>
            </a:r>
          </a:p>
        </p:txBody>
      </p:sp>
      <p:sp>
        <p:nvSpPr>
          <p:cNvPr id="4" name="Slide Number Placeholder 3"/>
          <p:cNvSpPr>
            <a:spLocks noGrp="1"/>
          </p:cNvSpPr>
          <p:nvPr>
            <p:ph type="sldNum" sz="quarter" idx="5"/>
          </p:nvPr>
        </p:nvSpPr>
        <p:spPr/>
        <p:txBody>
          <a:bodyPr/>
          <a:lstStyle/>
          <a:p>
            <a:fld id="{5A672EAD-B166-42EB-A8EE-C2F7EAF6A02C}" type="slidenum">
              <a:rPr lang="en-150" smtClean="0"/>
              <a:t>29</a:t>
            </a:fld>
            <a:endParaRPr lang="en-150"/>
          </a:p>
        </p:txBody>
      </p:sp>
    </p:spTree>
    <p:extLst>
      <p:ext uri="{BB962C8B-B14F-4D97-AF65-F5344CB8AC3E}">
        <p14:creationId xmlns:p14="http://schemas.microsoft.com/office/powerpoint/2010/main" val="2068508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30</a:t>
            </a:fld>
            <a:endParaRPr lang="en-150"/>
          </a:p>
        </p:txBody>
      </p:sp>
    </p:spTree>
    <p:extLst>
      <p:ext uri="{BB962C8B-B14F-4D97-AF65-F5344CB8AC3E}">
        <p14:creationId xmlns:p14="http://schemas.microsoft.com/office/powerpoint/2010/main" val="2597229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31</a:t>
            </a:fld>
            <a:endParaRPr lang="en-150"/>
          </a:p>
        </p:txBody>
      </p:sp>
    </p:spTree>
    <p:extLst>
      <p:ext uri="{BB962C8B-B14F-4D97-AF65-F5344CB8AC3E}">
        <p14:creationId xmlns:p14="http://schemas.microsoft.com/office/powerpoint/2010/main" val="33422347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32</a:t>
            </a:fld>
            <a:endParaRPr lang="en-150"/>
          </a:p>
        </p:txBody>
      </p:sp>
    </p:spTree>
    <p:extLst>
      <p:ext uri="{BB962C8B-B14F-4D97-AF65-F5344CB8AC3E}">
        <p14:creationId xmlns:p14="http://schemas.microsoft.com/office/powerpoint/2010/main" val="10068082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33</a:t>
            </a:fld>
            <a:endParaRPr lang="en-150"/>
          </a:p>
        </p:txBody>
      </p:sp>
    </p:spTree>
    <p:extLst>
      <p:ext uri="{BB962C8B-B14F-4D97-AF65-F5344CB8AC3E}">
        <p14:creationId xmlns:p14="http://schemas.microsoft.com/office/powerpoint/2010/main" val="2660797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34</a:t>
            </a:fld>
            <a:endParaRPr lang="en-150"/>
          </a:p>
        </p:txBody>
      </p:sp>
    </p:spTree>
    <p:extLst>
      <p:ext uri="{BB962C8B-B14F-4D97-AF65-F5344CB8AC3E}">
        <p14:creationId xmlns:p14="http://schemas.microsoft.com/office/powerpoint/2010/main" val="9634984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35</a:t>
            </a:fld>
            <a:endParaRPr lang="en-150"/>
          </a:p>
        </p:txBody>
      </p:sp>
    </p:spTree>
    <p:extLst>
      <p:ext uri="{BB962C8B-B14F-4D97-AF65-F5344CB8AC3E}">
        <p14:creationId xmlns:p14="http://schemas.microsoft.com/office/powerpoint/2010/main" val="7552448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36</a:t>
            </a:fld>
            <a:endParaRPr lang="en-150"/>
          </a:p>
        </p:txBody>
      </p:sp>
    </p:spTree>
    <p:extLst>
      <p:ext uri="{BB962C8B-B14F-4D97-AF65-F5344CB8AC3E}">
        <p14:creationId xmlns:p14="http://schemas.microsoft.com/office/powerpoint/2010/main" val="41145158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Θέση εικόνας διαφάνειας 1">
            <a:extLst>
              <a:ext uri="{FF2B5EF4-FFF2-40B4-BE49-F238E27FC236}">
                <a16:creationId xmlns:a16="http://schemas.microsoft.com/office/drawing/2014/main" id="{E8EDFCF9-7429-4959-B793-0EAB5DC9629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Θέση σημειώσεων 2">
            <a:extLst>
              <a:ext uri="{FF2B5EF4-FFF2-40B4-BE49-F238E27FC236}">
                <a16:creationId xmlns:a16="http://schemas.microsoft.com/office/drawing/2014/main" id="{A7079BD6-0A1C-4B78-B51D-2DCB10863D5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58372" name="Θέση αριθμού διαφάνειας 3">
            <a:extLst>
              <a:ext uri="{FF2B5EF4-FFF2-40B4-BE49-F238E27FC236}">
                <a16:creationId xmlns:a16="http://schemas.microsoft.com/office/drawing/2014/main" id="{783E46AE-E9DC-4C64-9CC0-B85EB63D56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22EBDA4-A8EA-4435-AE07-513E5945BE4A}" type="slidenum">
              <a:rPr lang="el-GR" altLang="el-GR" smtClean="0">
                <a:latin typeface="Calibri" panose="020F0502020204030204" pitchFamily="34" charset="0"/>
              </a:rPr>
              <a:pPr/>
              <a:t>37</a:t>
            </a:fld>
            <a:endParaRPr lang="el-GR" altLang="el-GR">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41</a:t>
            </a:fld>
            <a:endParaRPr lang="en-150"/>
          </a:p>
        </p:txBody>
      </p:sp>
    </p:spTree>
    <p:extLst>
      <p:ext uri="{BB962C8B-B14F-4D97-AF65-F5344CB8AC3E}">
        <p14:creationId xmlns:p14="http://schemas.microsoft.com/office/powerpoint/2010/main" val="41594511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42</a:t>
            </a:fld>
            <a:endParaRPr lang="en-150"/>
          </a:p>
        </p:txBody>
      </p:sp>
    </p:spTree>
    <p:extLst>
      <p:ext uri="{BB962C8B-B14F-4D97-AF65-F5344CB8AC3E}">
        <p14:creationId xmlns:p14="http://schemas.microsoft.com/office/powerpoint/2010/main" val="9127493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43</a:t>
            </a:fld>
            <a:endParaRPr lang="en-150"/>
          </a:p>
        </p:txBody>
      </p:sp>
    </p:spTree>
    <p:extLst>
      <p:ext uri="{BB962C8B-B14F-4D97-AF65-F5344CB8AC3E}">
        <p14:creationId xmlns:p14="http://schemas.microsoft.com/office/powerpoint/2010/main" val="24823293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44</a:t>
            </a:fld>
            <a:endParaRPr lang="en-150"/>
          </a:p>
        </p:txBody>
      </p:sp>
    </p:spTree>
    <p:extLst>
      <p:ext uri="{BB962C8B-B14F-4D97-AF65-F5344CB8AC3E}">
        <p14:creationId xmlns:p14="http://schemas.microsoft.com/office/powerpoint/2010/main" val="992125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45</a:t>
            </a:fld>
            <a:endParaRPr lang="en-150"/>
          </a:p>
        </p:txBody>
      </p:sp>
    </p:spTree>
    <p:extLst>
      <p:ext uri="{BB962C8B-B14F-4D97-AF65-F5344CB8AC3E}">
        <p14:creationId xmlns:p14="http://schemas.microsoft.com/office/powerpoint/2010/main" val="38967780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46</a:t>
            </a:fld>
            <a:endParaRPr lang="en-150"/>
          </a:p>
        </p:txBody>
      </p:sp>
    </p:spTree>
    <p:extLst>
      <p:ext uri="{BB962C8B-B14F-4D97-AF65-F5344CB8AC3E}">
        <p14:creationId xmlns:p14="http://schemas.microsoft.com/office/powerpoint/2010/main" val="23430062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47</a:t>
            </a:fld>
            <a:endParaRPr lang="en-150"/>
          </a:p>
        </p:txBody>
      </p:sp>
    </p:spTree>
    <p:extLst>
      <p:ext uri="{BB962C8B-B14F-4D97-AF65-F5344CB8AC3E}">
        <p14:creationId xmlns:p14="http://schemas.microsoft.com/office/powerpoint/2010/main" val="17718050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48</a:t>
            </a:fld>
            <a:endParaRPr lang="en-150"/>
          </a:p>
        </p:txBody>
      </p:sp>
    </p:spTree>
    <p:extLst>
      <p:ext uri="{BB962C8B-B14F-4D97-AF65-F5344CB8AC3E}">
        <p14:creationId xmlns:p14="http://schemas.microsoft.com/office/powerpoint/2010/main" val="37970387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49</a:t>
            </a:fld>
            <a:endParaRPr lang="en-150"/>
          </a:p>
        </p:txBody>
      </p:sp>
    </p:spTree>
    <p:extLst>
      <p:ext uri="{BB962C8B-B14F-4D97-AF65-F5344CB8AC3E}">
        <p14:creationId xmlns:p14="http://schemas.microsoft.com/office/powerpoint/2010/main" val="10550216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50</a:t>
            </a:fld>
            <a:endParaRPr lang="en-150"/>
          </a:p>
        </p:txBody>
      </p:sp>
    </p:spTree>
    <p:extLst>
      <p:ext uri="{BB962C8B-B14F-4D97-AF65-F5344CB8AC3E}">
        <p14:creationId xmlns:p14="http://schemas.microsoft.com/office/powerpoint/2010/main" val="18760987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DED12-D5F8-9B7E-20E5-ECBFBB14C4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5B07E2-231F-11B7-FCCA-A3BDD6DC54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2A4DB7-1500-AB43-14AC-6AB488E5BD2C}"/>
              </a:ext>
            </a:extLst>
          </p:cNvPr>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a:extLst>
              <a:ext uri="{FF2B5EF4-FFF2-40B4-BE49-F238E27FC236}">
                <a16:creationId xmlns:a16="http://schemas.microsoft.com/office/drawing/2014/main" id="{F6747BEA-0585-854C-EF56-B3BE3FC990F9}"/>
              </a:ext>
            </a:extLst>
          </p:cNvPr>
          <p:cNvSpPr>
            <a:spLocks noGrp="1"/>
          </p:cNvSpPr>
          <p:nvPr>
            <p:ph type="sldNum" sz="quarter" idx="5"/>
          </p:nvPr>
        </p:nvSpPr>
        <p:spPr/>
        <p:txBody>
          <a:bodyPr/>
          <a:lstStyle/>
          <a:p>
            <a:fld id="{5A672EAD-B166-42EB-A8EE-C2F7EAF6A02C}" type="slidenum">
              <a:rPr lang="en-150" smtClean="0"/>
              <a:t>51</a:t>
            </a:fld>
            <a:endParaRPr lang="en-150"/>
          </a:p>
        </p:txBody>
      </p:sp>
    </p:spTree>
    <p:extLst>
      <p:ext uri="{BB962C8B-B14F-4D97-AF65-F5344CB8AC3E}">
        <p14:creationId xmlns:p14="http://schemas.microsoft.com/office/powerpoint/2010/main" val="42647441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F9C6E-A697-0D17-676D-BA24D556D2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2B0323-1943-3F72-5EFE-A87B5810BE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E4ABC-6AE0-0C0E-A59D-09FFFFA9F206}"/>
              </a:ext>
            </a:extLst>
          </p:cNvPr>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a:extLst>
              <a:ext uri="{FF2B5EF4-FFF2-40B4-BE49-F238E27FC236}">
                <a16:creationId xmlns:a16="http://schemas.microsoft.com/office/drawing/2014/main" id="{AF2D0027-6D07-E88D-2007-43F243ECA560}"/>
              </a:ext>
            </a:extLst>
          </p:cNvPr>
          <p:cNvSpPr>
            <a:spLocks noGrp="1"/>
          </p:cNvSpPr>
          <p:nvPr>
            <p:ph type="sldNum" sz="quarter" idx="5"/>
          </p:nvPr>
        </p:nvSpPr>
        <p:spPr/>
        <p:txBody>
          <a:bodyPr/>
          <a:lstStyle/>
          <a:p>
            <a:fld id="{5A672EAD-B166-42EB-A8EE-C2F7EAF6A02C}" type="slidenum">
              <a:rPr lang="en-150" smtClean="0"/>
              <a:t>52</a:t>
            </a:fld>
            <a:endParaRPr lang="en-150"/>
          </a:p>
        </p:txBody>
      </p:sp>
    </p:spTree>
    <p:extLst>
      <p:ext uri="{BB962C8B-B14F-4D97-AF65-F5344CB8AC3E}">
        <p14:creationId xmlns:p14="http://schemas.microsoft.com/office/powerpoint/2010/main" val="9736747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6AEA0-CA25-2C41-4ACD-C1A3EDC744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F9AB58-BA39-3197-E2FE-25F88A8FC4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315C8C-0AE9-5FD6-42CC-C5857131C67E}"/>
              </a:ext>
            </a:extLst>
          </p:cNvPr>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a:extLst>
              <a:ext uri="{FF2B5EF4-FFF2-40B4-BE49-F238E27FC236}">
                <a16:creationId xmlns:a16="http://schemas.microsoft.com/office/drawing/2014/main" id="{0C1A8F3A-30DE-61CF-AC29-C3AF0C5F7C2C}"/>
              </a:ext>
            </a:extLst>
          </p:cNvPr>
          <p:cNvSpPr>
            <a:spLocks noGrp="1"/>
          </p:cNvSpPr>
          <p:nvPr>
            <p:ph type="sldNum" sz="quarter" idx="5"/>
          </p:nvPr>
        </p:nvSpPr>
        <p:spPr/>
        <p:txBody>
          <a:bodyPr/>
          <a:lstStyle/>
          <a:p>
            <a:fld id="{5A672EAD-B166-42EB-A8EE-C2F7EAF6A02C}" type="slidenum">
              <a:rPr lang="en-150" smtClean="0"/>
              <a:t>53</a:t>
            </a:fld>
            <a:endParaRPr lang="en-150"/>
          </a:p>
        </p:txBody>
      </p:sp>
    </p:spTree>
    <p:extLst>
      <p:ext uri="{BB962C8B-B14F-4D97-AF65-F5344CB8AC3E}">
        <p14:creationId xmlns:p14="http://schemas.microsoft.com/office/powerpoint/2010/main" val="15490265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A20AB-4769-9EE7-EED3-DC69D2497F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A8D3E1-D0D1-73BD-2B9F-D518C72938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12620B-972B-FB64-82DE-462E16504232}"/>
              </a:ext>
            </a:extLst>
          </p:cNvPr>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a:extLst>
              <a:ext uri="{FF2B5EF4-FFF2-40B4-BE49-F238E27FC236}">
                <a16:creationId xmlns:a16="http://schemas.microsoft.com/office/drawing/2014/main" id="{0A8AEBAB-DCE9-DAC4-1EC6-D37CB2F51B41}"/>
              </a:ext>
            </a:extLst>
          </p:cNvPr>
          <p:cNvSpPr>
            <a:spLocks noGrp="1"/>
          </p:cNvSpPr>
          <p:nvPr>
            <p:ph type="sldNum" sz="quarter" idx="5"/>
          </p:nvPr>
        </p:nvSpPr>
        <p:spPr/>
        <p:txBody>
          <a:bodyPr/>
          <a:lstStyle/>
          <a:p>
            <a:fld id="{5A672EAD-B166-42EB-A8EE-C2F7EAF6A02C}" type="slidenum">
              <a:rPr lang="en-150" smtClean="0"/>
              <a:t>54</a:t>
            </a:fld>
            <a:endParaRPr lang="en-150"/>
          </a:p>
        </p:txBody>
      </p:sp>
    </p:spTree>
    <p:extLst>
      <p:ext uri="{BB962C8B-B14F-4D97-AF65-F5344CB8AC3E}">
        <p14:creationId xmlns:p14="http://schemas.microsoft.com/office/powerpoint/2010/main" val="19198347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18B96-DB39-C846-90B4-E11BE45A49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D7A89B-A5A3-2D14-B89B-81C7464FA6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47ED99-F323-0304-EC6F-A35EC581BDD4}"/>
              </a:ext>
            </a:extLst>
          </p:cNvPr>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a:extLst>
              <a:ext uri="{FF2B5EF4-FFF2-40B4-BE49-F238E27FC236}">
                <a16:creationId xmlns:a16="http://schemas.microsoft.com/office/drawing/2014/main" id="{06534A74-44CF-C151-3E5D-94428F1FFA63}"/>
              </a:ext>
            </a:extLst>
          </p:cNvPr>
          <p:cNvSpPr>
            <a:spLocks noGrp="1"/>
          </p:cNvSpPr>
          <p:nvPr>
            <p:ph type="sldNum" sz="quarter" idx="5"/>
          </p:nvPr>
        </p:nvSpPr>
        <p:spPr/>
        <p:txBody>
          <a:bodyPr/>
          <a:lstStyle/>
          <a:p>
            <a:fld id="{5A672EAD-B166-42EB-A8EE-C2F7EAF6A02C}" type="slidenum">
              <a:rPr lang="en-150" smtClean="0"/>
              <a:t>55</a:t>
            </a:fld>
            <a:endParaRPr lang="en-150"/>
          </a:p>
        </p:txBody>
      </p:sp>
    </p:spTree>
    <p:extLst>
      <p:ext uri="{BB962C8B-B14F-4D97-AF65-F5344CB8AC3E}">
        <p14:creationId xmlns:p14="http://schemas.microsoft.com/office/powerpoint/2010/main" val="22478286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56</a:t>
            </a:fld>
            <a:endParaRPr lang="en-150"/>
          </a:p>
        </p:txBody>
      </p:sp>
    </p:spTree>
    <p:extLst>
      <p:ext uri="{BB962C8B-B14F-4D97-AF65-F5344CB8AC3E}">
        <p14:creationId xmlns:p14="http://schemas.microsoft.com/office/powerpoint/2010/main" val="20880502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57</a:t>
            </a:fld>
            <a:endParaRPr lang="en-150"/>
          </a:p>
        </p:txBody>
      </p:sp>
    </p:spTree>
    <p:extLst>
      <p:ext uri="{BB962C8B-B14F-4D97-AF65-F5344CB8AC3E}">
        <p14:creationId xmlns:p14="http://schemas.microsoft.com/office/powerpoint/2010/main" val="11693665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58</a:t>
            </a:fld>
            <a:endParaRPr lang="en-150"/>
          </a:p>
        </p:txBody>
      </p:sp>
    </p:spTree>
    <p:extLst>
      <p:ext uri="{BB962C8B-B14F-4D97-AF65-F5344CB8AC3E}">
        <p14:creationId xmlns:p14="http://schemas.microsoft.com/office/powerpoint/2010/main" val="31643600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59</a:t>
            </a:fld>
            <a:endParaRPr lang="en-150"/>
          </a:p>
        </p:txBody>
      </p:sp>
    </p:spTree>
    <p:extLst>
      <p:ext uri="{BB962C8B-B14F-4D97-AF65-F5344CB8AC3E}">
        <p14:creationId xmlns:p14="http://schemas.microsoft.com/office/powerpoint/2010/main" val="30669202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60</a:t>
            </a:fld>
            <a:endParaRPr lang="en-150"/>
          </a:p>
        </p:txBody>
      </p:sp>
    </p:spTree>
    <p:extLst>
      <p:ext uri="{BB962C8B-B14F-4D97-AF65-F5344CB8AC3E}">
        <p14:creationId xmlns:p14="http://schemas.microsoft.com/office/powerpoint/2010/main" val="43421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61</a:t>
            </a:fld>
            <a:endParaRPr lang="en-150"/>
          </a:p>
        </p:txBody>
      </p:sp>
    </p:spTree>
    <p:extLst>
      <p:ext uri="{BB962C8B-B14F-4D97-AF65-F5344CB8AC3E}">
        <p14:creationId xmlns:p14="http://schemas.microsoft.com/office/powerpoint/2010/main" val="18954746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54501-E03B-7778-B535-631084DEB3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B28397-E337-22CC-BA3E-DB3C8F8AB5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2266AA-FA0D-0EFA-0359-FE4CDCD5A844}"/>
              </a:ext>
            </a:extLst>
          </p:cNvPr>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a:extLst>
              <a:ext uri="{FF2B5EF4-FFF2-40B4-BE49-F238E27FC236}">
                <a16:creationId xmlns:a16="http://schemas.microsoft.com/office/drawing/2014/main" id="{14C39D33-09AB-67CE-79E8-6D9729E4E1B7}"/>
              </a:ext>
            </a:extLst>
          </p:cNvPr>
          <p:cNvSpPr>
            <a:spLocks noGrp="1"/>
          </p:cNvSpPr>
          <p:nvPr>
            <p:ph type="sldNum" sz="quarter" idx="5"/>
          </p:nvPr>
        </p:nvSpPr>
        <p:spPr/>
        <p:txBody>
          <a:bodyPr/>
          <a:lstStyle/>
          <a:p>
            <a:fld id="{5A672EAD-B166-42EB-A8EE-C2F7EAF6A02C}" type="slidenum">
              <a:rPr lang="en-150" smtClean="0"/>
              <a:t>62</a:t>
            </a:fld>
            <a:endParaRPr lang="en-150"/>
          </a:p>
        </p:txBody>
      </p:sp>
    </p:spTree>
    <p:extLst>
      <p:ext uri="{BB962C8B-B14F-4D97-AF65-F5344CB8AC3E}">
        <p14:creationId xmlns:p14="http://schemas.microsoft.com/office/powerpoint/2010/main" val="36149311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5F56C-0037-DCAA-F175-0CBA47AB58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5060B7-6D74-9D76-A0D0-32D4F10640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EC1908-4278-CE70-2D95-3E752668FCA0}"/>
              </a:ext>
            </a:extLst>
          </p:cNvPr>
          <p:cNvSpPr>
            <a:spLocks noGrp="1"/>
          </p:cNvSpPr>
          <p:nvPr>
            <p:ph type="body" idx="1"/>
          </p:nvPr>
        </p:nvSpPr>
        <p:spPr/>
        <p:txBody>
          <a:bodyPr/>
          <a:lstStyle/>
          <a:p>
            <a:pPr eaLnBrk="1" hangingPunct="1"/>
            <a:r>
              <a:rPr lang="en-US" altLang="el-GR" dirty="0"/>
              <a:t> </a:t>
            </a:r>
            <a:endParaRPr lang="el-GR" altLang="el-GR" dirty="0"/>
          </a:p>
        </p:txBody>
      </p:sp>
      <p:sp>
        <p:nvSpPr>
          <p:cNvPr id="4" name="Slide Number Placeholder 3">
            <a:extLst>
              <a:ext uri="{FF2B5EF4-FFF2-40B4-BE49-F238E27FC236}">
                <a16:creationId xmlns:a16="http://schemas.microsoft.com/office/drawing/2014/main" id="{7E49A2A3-7BEE-1426-5776-28E4451FF200}"/>
              </a:ext>
            </a:extLst>
          </p:cNvPr>
          <p:cNvSpPr>
            <a:spLocks noGrp="1"/>
          </p:cNvSpPr>
          <p:nvPr>
            <p:ph type="sldNum" sz="quarter" idx="5"/>
          </p:nvPr>
        </p:nvSpPr>
        <p:spPr/>
        <p:txBody>
          <a:bodyPr/>
          <a:lstStyle/>
          <a:p>
            <a:fld id="{5A672EAD-B166-42EB-A8EE-C2F7EAF6A02C}" type="slidenum">
              <a:rPr lang="en-150" smtClean="0"/>
              <a:t>63</a:t>
            </a:fld>
            <a:endParaRPr lang="en-150"/>
          </a:p>
        </p:txBody>
      </p:sp>
    </p:spTree>
    <p:extLst>
      <p:ext uri="{BB962C8B-B14F-4D97-AF65-F5344CB8AC3E}">
        <p14:creationId xmlns:p14="http://schemas.microsoft.com/office/powerpoint/2010/main" val="22327754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64</a:t>
            </a:fld>
            <a:endParaRPr lang="en-150"/>
          </a:p>
        </p:txBody>
      </p:sp>
    </p:spTree>
    <p:extLst>
      <p:ext uri="{BB962C8B-B14F-4D97-AF65-F5344CB8AC3E}">
        <p14:creationId xmlns:p14="http://schemas.microsoft.com/office/powerpoint/2010/main" val="7811366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65</a:t>
            </a:fld>
            <a:endParaRPr lang="en-150"/>
          </a:p>
        </p:txBody>
      </p:sp>
    </p:spTree>
    <p:extLst>
      <p:ext uri="{BB962C8B-B14F-4D97-AF65-F5344CB8AC3E}">
        <p14:creationId xmlns:p14="http://schemas.microsoft.com/office/powerpoint/2010/main" val="26733239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2796C-3BA5-9193-F894-73552C0C72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C9AC08-AB4B-3B79-1B6F-083589B411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AC74AF-FEF0-BC4E-DB25-DDFA482EEF54}"/>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EFF0895B-F611-54E0-B24F-2E6602EC8597}"/>
              </a:ext>
            </a:extLst>
          </p:cNvPr>
          <p:cNvSpPr>
            <a:spLocks noGrp="1"/>
          </p:cNvSpPr>
          <p:nvPr>
            <p:ph type="sldNum" sz="quarter" idx="5"/>
          </p:nvPr>
        </p:nvSpPr>
        <p:spPr/>
        <p:txBody>
          <a:bodyPr/>
          <a:lstStyle/>
          <a:p>
            <a:fld id="{FCC5A144-ACD4-49F8-A22E-466100B0314C}" type="slidenum">
              <a:rPr lang="en-150" smtClean="0"/>
              <a:t>66</a:t>
            </a:fld>
            <a:endParaRPr lang="en-150"/>
          </a:p>
        </p:txBody>
      </p:sp>
    </p:spTree>
    <p:extLst>
      <p:ext uri="{BB962C8B-B14F-4D97-AF65-F5344CB8AC3E}">
        <p14:creationId xmlns:p14="http://schemas.microsoft.com/office/powerpoint/2010/main" val="27577816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64B1C-C3E9-3AF5-4C10-4776F7A6B6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63D6CC-0F94-C70F-7FAA-2A2C537F4F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5A2E2C-2928-208E-8AAE-A9E82E1BF039}"/>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CC9FB043-5DBA-641E-0A57-F596FD239710}"/>
              </a:ext>
            </a:extLst>
          </p:cNvPr>
          <p:cNvSpPr>
            <a:spLocks noGrp="1"/>
          </p:cNvSpPr>
          <p:nvPr>
            <p:ph type="sldNum" sz="quarter" idx="5"/>
          </p:nvPr>
        </p:nvSpPr>
        <p:spPr/>
        <p:txBody>
          <a:bodyPr/>
          <a:lstStyle/>
          <a:p>
            <a:fld id="{FCC5A144-ACD4-49F8-A22E-466100B0314C}" type="slidenum">
              <a:rPr lang="en-150" smtClean="0"/>
              <a:t>67</a:t>
            </a:fld>
            <a:endParaRPr lang="en-150"/>
          </a:p>
        </p:txBody>
      </p:sp>
    </p:spTree>
    <p:extLst>
      <p:ext uri="{BB962C8B-B14F-4D97-AF65-F5344CB8AC3E}">
        <p14:creationId xmlns:p14="http://schemas.microsoft.com/office/powerpoint/2010/main" val="25747058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68</a:t>
            </a:fld>
            <a:endParaRPr lang="en-150"/>
          </a:p>
        </p:txBody>
      </p:sp>
    </p:spTree>
    <p:extLst>
      <p:ext uri="{BB962C8B-B14F-4D97-AF65-F5344CB8AC3E}">
        <p14:creationId xmlns:p14="http://schemas.microsoft.com/office/powerpoint/2010/main" val="154664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1 - Τίτλος"/>
          <p:cNvSpPr>
            <a:spLocks noGrp="1"/>
          </p:cNvSpPr>
          <p:nvPr>
            <p:ph type="title" sz="quarter"/>
          </p:nvPr>
        </p:nvSpPr>
        <p:spPr>
          <a:xfrm>
            <a:off x="609600" y="274638"/>
            <a:ext cx="10972800" cy="1143000"/>
          </a:xfrm>
        </p:spPr>
        <p:txBody>
          <a:bodyPr/>
          <a:lstStyle/>
          <a:p>
            <a:r>
              <a:rPr lang="el-GR"/>
              <a:t>Kλικ για επεξεργασία του τίτλου</a:t>
            </a:r>
          </a:p>
        </p:txBody>
      </p:sp>
      <p:sp>
        <p:nvSpPr>
          <p:cNvPr id="3" name="2 - Θέση περιεχομένου"/>
          <p:cNvSpPr>
            <a:spLocks noGrp="1"/>
          </p:cNvSpPr>
          <p:nvPr>
            <p:ph sz="quarter" idx="1"/>
          </p:nvPr>
        </p:nvSpPr>
        <p:spPr>
          <a:xfrm>
            <a:off x="609600" y="1600200"/>
            <a:ext cx="5384800" cy="2185988"/>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6197600" y="1600200"/>
            <a:ext cx="5384800" cy="2185988"/>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609600" y="3938589"/>
            <a:ext cx="5384800" cy="218757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περιεχομένου"/>
          <p:cNvSpPr>
            <a:spLocks noGrp="1"/>
          </p:cNvSpPr>
          <p:nvPr>
            <p:ph sz="quarter" idx="4"/>
          </p:nvPr>
        </p:nvSpPr>
        <p:spPr>
          <a:xfrm>
            <a:off x="6197600" y="3938589"/>
            <a:ext cx="5384800" cy="218757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a:extLst>
              <a:ext uri="{FF2B5EF4-FFF2-40B4-BE49-F238E27FC236}">
                <a16:creationId xmlns:a16="http://schemas.microsoft.com/office/drawing/2014/main" id="{1D6B8276-A41D-49BA-BF94-4B4FC0C9F70E}"/>
              </a:ext>
            </a:extLst>
          </p:cNvPr>
          <p:cNvSpPr>
            <a:spLocks noGrp="1"/>
          </p:cNvSpPr>
          <p:nvPr>
            <p:ph type="dt" sz="half" idx="10"/>
          </p:nvPr>
        </p:nvSpPr>
        <p:spPr>
          <a:xfrm>
            <a:off x="609600" y="6245225"/>
            <a:ext cx="2844800" cy="476250"/>
          </a:xfrm>
        </p:spPr>
        <p:txBody>
          <a:bodyPr/>
          <a:lstStyle>
            <a:lvl1pPr>
              <a:defRPr/>
            </a:lvl1pPr>
          </a:lstStyle>
          <a:p>
            <a:pPr>
              <a:defRPr/>
            </a:pPr>
            <a:endParaRPr lang="en-US"/>
          </a:p>
        </p:txBody>
      </p:sp>
      <p:sp>
        <p:nvSpPr>
          <p:cNvPr id="8" name="7 - Θέση υποσέλιδου">
            <a:extLst>
              <a:ext uri="{FF2B5EF4-FFF2-40B4-BE49-F238E27FC236}">
                <a16:creationId xmlns:a16="http://schemas.microsoft.com/office/drawing/2014/main" id="{A37EAB4B-E713-4392-B8E1-2557D30884B5}"/>
              </a:ext>
            </a:extLst>
          </p:cNvPr>
          <p:cNvSpPr>
            <a:spLocks noGrp="1"/>
          </p:cNvSpPr>
          <p:nvPr>
            <p:ph type="ftr" sz="quarter" idx="11"/>
          </p:nvPr>
        </p:nvSpPr>
        <p:spPr>
          <a:xfrm>
            <a:off x="4165600" y="6245225"/>
            <a:ext cx="3860800" cy="476250"/>
          </a:xfrm>
        </p:spPr>
        <p:txBody>
          <a:bodyPr/>
          <a:lstStyle>
            <a:lvl1pPr>
              <a:defRPr/>
            </a:lvl1pPr>
          </a:lstStyle>
          <a:p>
            <a:pPr>
              <a:defRPr/>
            </a:pPr>
            <a:endParaRPr lang="en-US"/>
          </a:p>
        </p:txBody>
      </p:sp>
      <p:sp>
        <p:nvSpPr>
          <p:cNvPr id="9" name="8 - Θέση αριθμού διαφάνειας">
            <a:extLst>
              <a:ext uri="{FF2B5EF4-FFF2-40B4-BE49-F238E27FC236}">
                <a16:creationId xmlns:a16="http://schemas.microsoft.com/office/drawing/2014/main" id="{1983C489-6FB5-419C-9AC5-9E259A7A9606}"/>
              </a:ext>
            </a:extLst>
          </p:cNvPr>
          <p:cNvSpPr>
            <a:spLocks noGrp="1"/>
          </p:cNvSpPr>
          <p:nvPr>
            <p:ph type="sldNum" sz="quarter" idx="12"/>
          </p:nvPr>
        </p:nvSpPr>
        <p:spPr>
          <a:xfrm>
            <a:off x="8737600" y="6245225"/>
            <a:ext cx="2844800" cy="476250"/>
          </a:xfrm>
        </p:spPr>
        <p:txBody>
          <a:bodyPr/>
          <a:lstStyle>
            <a:lvl1pPr>
              <a:defRPr/>
            </a:lvl1pPr>
          </a:lstStyle>
          <a:p>
            <a:pPr>
              <a:defRPr/>
            </a:pPr>
            <a:fld id="{5F1DD2DC-36CF-42C3-B1F4-4356A6F7535E}" type="slidenum">
              <a:rPr lang="en-US" altLang="el-GR"/>
              <a:pPr>
                <a:defRPr/>
              </a:pPr>
              <a:t>‹#›</a:t>
            </a:fld>
            <a:endParaRPr lang="en-US" altLang="el-GR"/>
          </a:p>
        </p:txBody>
      </p:sp>
    </p:spTree>
    <p:extLst>
      <p:ext uri="{BB962C8B-B14F-4D97-AF65-F5344CB8AC3E}">
        <p14:creationId xmlns:p14="http://schemas.microsoft.com/office/powerpoint/2010/main" val="941850542"/>
      </p:ext>
    </p:extLst>
  </p:cSld>
  <p:clrMapOvr>
    <a:masterClrMapping/>
  </p:clrMapOvr>
  <p:transition spd="slow">
    <p:wedg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02/06/2026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02/06/2026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02/06/2026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98.png"/></Relationships>
</file>

<file path=ppt/slides/_rels/slide5.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70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4.gif"/></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26.png"/><Relationship Id="rId5" Type="http://schemas.openxmlformats.org/officeDocument/2006/relationships/customXml" Target="../ink/ink1.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30.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3" Type="http://schemas.openxmlformats.org/officeDocument/2006/relationships/customXml" Target="../ink/ink7.xml"/><Relationship Id="rId18" Type="http://schemas.openxmlformats.org/officeDocument/2006/relationships/image" Target="../media/image239.png"/><Relationship Id="rId26" Type="http://schemas.openxmlformats.org/officeDocument/2006/relationships/image" Target="../media/image243.png"/><Relationship Id="rId39" Type="http://schemas.openxmlformats.org/officeDocument/2006/relationships/customXml" Target="../ink/ink20.xml"/><Relationship Id="rId21" Type="http://schemas.openxmlformats.org/officeDocument/2006/relationships/customXml" Target="../ink/ink11.xml"/><Relationship Id="rId34" Type="http://schemas.openxmlformats.org/officeDocument/2006/relationships/image" Target="../media/image247.png"/><Relationship Id="rId42" Type="http://schemas.openxmlformats.org/officeDocument/2006/relationships/image" Target="../media/image251.png"/><Relationship Id="rId47" Type="http://schemas.openxmlformats.org/officeDocument/2006/relationships/customXml" Target="../ink/ink24.xml"/><Relationship Id="rId50" Type="http://schemas.openxmlformats.org/officeDocument/2006/relationships/image" Target="../media/image255.png"/><Relationship Id="rId55" Type="http://schemas.openxmlformats.org/officeDocument/2006/relationships/image" Target="../media/image53.png"/><Relationship Id="rId7" Type="http://schemas.openxmlformats.org/officeDocument/2006/relationships/customXml" Target="../ink/ink4.xml"/><Relationship Id="rId2" Type="http://schemas.openxmlformats.org/officeDocument/2006/relationships/notesSlide" Target="../notesSlides/notesSlide28.xml"/><Relationship Id="rId16" Type="http://schemas.openxmlformats.org/officeDocument/2006/relationships/image" Target="../media/image238.png"/><Relationship Id="rId29" Type="http://schemas.openxmlformats.org/officeDocument/2006/relationships/customXml" Target="../ink/ink15.xml"/><Relationship Id="rId11" Type="http://schemas.openxmlformats.org/officeDocument/2006/relationships/customXml" Target="../ink/ink6.xml"/><Relationship Id="rId24" Type="http://schemas.openxmlformats.org/officeDocument/2006/relationships/image" Target="../media/image242.png"/><Relationship Id="rId32" Type="http://schemas.openxmlformats.org/officeDocument/2006/relationships/image" Target="../media/image246.png"/><Relationship Id="rId37" Type="http://schemas.openxmlformats.org/officeDocument/2006/relationships/customXml" Target="../ink/ink19.xml"/><Relationship Id="rId40" Type="http://schemas.openxmlformats.org/officeDocument/2006/relationships/image" Target="../media/image250.png"/><Relationship Id="rId45" Type="http://schemas.openxmlformats.org/officeDocument/2006/relationships/customXml" Target="../ink/ink23.xml"/><Relationship Id="rId53" Type="http://schemas.openxmlformats.org/officeDocument/2006/relationships/customXml" Target="../ink/ink27.xml"/><Relationship Id="rId5" Type="http://schemas.openxmlformats.org/officeDocument/2006/relationships/customXml" Target="../ink/ink3.xml"/><Relationship Id="rId10" Type="http://schemas.openxmlformats.org/officeDocument/2006/relationships/image" Target="../media/image235.png"/><Relationship Id="rId19" Type="http://schemas.openxmlformats.org/officeDocument/2006/relationships/customXml" Target="../ink/ink10.xml"/><Relationship Id="rId31" Type="http://schemas.openxmlformats.org/officeDocument/2006/relationships/customXml" Target="../ink/ink16.xml"/><Relationship Id="rId44" Type="http://schemas.openxmlformats.org/officeDocument/2006/relationships/image" Target="../media/image252.png"/><Relationship Id="rId52" Type="http://schemas.openxmlformats.org/officeDocument/2006/relationships/image" Target="../media/image256.png"/><Relationship Id="rId4" Type="http://schemas.openxmlformats.org/officeDocument/2006/relationships/image" Target="../media/image232.png"/><Relationship Id="rId9" Type="http://schemas.openxmlformats.org/officeDocument/2006/relationships/customXml" Target="../ink/ink5.xml"/><Relationship Id="rId14" Type="http://schemas.openxmlformats.org/officeDocument/2006/relationships/image" Target="../media/image237.png"/><Relationship Id="rId22" Type="http://schemas.openxmlformats.org/officeDocument/2006/relationships/image" Target="../media/image241.png"/><Relationship Id="rId27" Type="http://schemas.openxmlformats.org/officeDocument/2006/relationships/customXml" Target="../ink/ink14.xml"/><Relationship Id="rId30" Type="http://schemas.openxmlformats.org/officeDocument/2006/relationships/image" Target="../media/image245.png"/><Relationship Id="rId35" Type="http://schemas.openxmlformats.org/officeDocument/2006/relationships/customXml" Target="../ink/ink18.xml"/><Relationship Id="rId43" Type="http://schemas.openxmlformats.org/officeDocument/2006/relationships/customXml" Target="../ink/ink22.xml"/><Relationship Id="rId48" Type="http://schemas.openxmlformats.org/officeDocument/2006/relationships/image" Target="../media/image254.png"/><Relationship Id="rId8" Type="http://schemas.openxmlformats.org/officeDocument/2006/relationships/image" Target="../media/image234.png"/><Relationship Id="rId51" Type="http://schemas.openxmlformats.org/officeDocument/2006/relationships/customXml" Target="../ink/ink26.xml"/><Relationship Id="rId3" Type="http://schemas.openxmlformats.org/officeDocument/2006/relationships/customXml" Target="../ink/ink2.xml"/><Relationship Id="rId12" Type="http://schemas.openxmlformats.org/officeDocument/2006/relationships/image" Target="../media/image236.png"/><Relationship Id="rId17" Type="http://schemas.openxmlformats.org/officeDocument/2006/relationships/customXml" Target="../ink/ink9.xml"/><Relationship Id="rId25" Type="http://schemas.openxmlformats.org/officeDocument/2006/relationships/customXml" Target="../ink/ink13.xml"/><Relationship Id="rId33" Type="http://schemas.openxmlformats.org/officeDocument/2006/relationships/customXml" Target="../ink/ink17.xml"/><Relationship Id="rId38" Type="http://schemas.openxmlformats.org/officeDocument/2006/relationships/image" Target="../media/image249.png"/><Relationship Id="rId46" Type="http://schemas.openxmlformats.org/officeDocument/2006/relationships/image" Target="../media/image253.png"/><Relationship Id="rId20" Type="http://schemas.openxmlformats.org/officeDocument/2006/relationships/image" Target="../media/image240.png"/><Relationship Id="rId41" Type="http://schemas.openxmlformats.org/officeDocument/2006/relationships/customXml" Target="../ink/ink21.xml"/><Relationship Id="rId54" Type="http://schemas.openxmlformats.org/officeDocument/2006/relationships/image" Target="../media/image257.png"/><Relationship Id="rId1" Type="http://schemas.openxmlformats.org/officeDocument/2006/relationships/slideLayout" Target="../slideLayouts/slideLayout1.xml"/><Relationship Id="rId6" Type="http://schemas.openxmlformats.org/officeDocument/2006/relationships/image" Target="../media/image233.png"/><Relationship Id="rId15" Type="http://schemas.openxmlformats.org/officeDocument/2006/relationships/customXml" Target="../ink/ink8.xml"/><Relationship Id="rId23" Type="http://schemas.openxmlformats.org/officeDocument/2006/relationships/customXml" Target="../ink/ink12.xml"/><Relationship Id="rId28" Type="http://schemas.openxmlformats.org/officeDocument/2006/relationships/image" Target="../media/image244.png"/><Relationship Id="rId36" Type="http://schemas.openxmlformats.org/officeDocument/2006/relationships/image" Target="../media/image248.png"/><Relationship Id="rId49" Type="http://schemas.openxmlformats.org/officeDocument/2006/relationships/customXml" Target="../ink/ink2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17" Type="http://schemas.openxmlformats.org/officeDocument/2006/relationships/image" Target="../media/image87.png"/><Relationship Id="rId21" Type="http://schemas.openxmlformats.org/officeDocument/2006/relationships/image" Target="../media/image38.png"/><Relationship Id="rId42" Type="http://schemas.openxmlformats.org/officeDocument/2006/relationships/customXml" Target="../ink/ink47.xml"/><Relationship Id="rId47" Type="http://schemas.openxmlformats.org/officeDocument/2006/relationships/image" Target="../media/image51.png"/><Relationship Id="rId63" Type="http://schemas.openxmlformats.org/officeDocument/2006/relationships/image" Target="../media/image60.png"/><Relationship Id="rId68" Type="http://schemas.openxmlformats.org/officeDocument/2006/relationships/customXml" Target="../ink/ink60.xml"/><Relationship Id="rId84" Type="http://schemas.openxmlformats.org/officeDocument/2006/relationships/customXml" Target="../ink/ink68.xml"/><Relationship Id="rId89" Type="http://schemas.openxmlformats.org/officeDocument/2006/relationships/image" Target="../media/image73.png"/><Relationship Id="rId112" Type="http://schemas.openxmlformats.org/officeDocument/2006/relationships/customXml" Target="../ink/ink82.xml"/><Relationship Id="rId16" Type="http://schemas.openxmlformats.org/officeDocument/2006/relationships/customXml" Target="../ink/ink34.xml"/><Relationship Id="rId107" Type="http://schemas.openxmlformats.org/officeDocument/2006/relationships/image" Target="../media/image82.png"/><Relationship Id="rId11" Type="http://schemas.openxmlformats.org/officeDocument/2006/relationships/image" Target="../media/image33.png"/><Relationship Id="rId32" Type="http://schemas.openxmlformats.org/officeDocument/2006/relationships/customXml" Target="../ink/ink42.xml"/><Relationship Id="rId37" Type="http://schemas.openxmlformats.org/officeDocument/2006/relationships/image" Target="../media/image46.png"/><Relationship Id="rId53" Type="http://schemas.openxmlformats.org/officeDocument/2006/relationships/image" Target="../media/image55.png"/><Relationship Id="rId58" Type="http://schemas.openxmlformats.org/officeDocument/2006/relationships/customXml" Target="../ink/ink55.xml"/><Relationship Id="rId74" Type="http://schemas.openxmlformats.org/officeDocument/2006/relationships/customXml" Target="../ink/ink63.xml"/><Relationship Id="rId79" Type="http://schemas.openxmlformats.org/officeDocument/2006/relationships/image" Target="../media/image68.png"/><Relationship Id="rId102" Type="http://schemas.openxmlformats.org/officeDocument/2006/relationships/customXml" Target="../ink/ink77.xml"/><Relationship Id="rId123" Type="http://schemas.openxmlformats.org/officeDocument/2006/relationships/image" Target="../media/image90.png"/><Relationship Id="rId128" Type="http://schemas.openxmlformats.org/officeDocument/2006/relationships/customXml" Target="../ink/ink90.xml"/><Relationship Id="rId5" Type="http://schemas.openxmlformats.org/officeDocument/2006/relationships/image" Target="../media/image30.png"/><Relationship Id="rId90" Type="http://schemas.openxmlformats.org/officeDocument/2006/relationships/customXml" Target="../ink/ink71.xml"/><Relationship Id="rId95" Type="http://schemas.openxmlformats.org/officeDocument/2006/relationships/image" Target="../media/image76.png"/><Relationship Id="rId22" Type="http://schemas.openxmlformats.org/officeDocument/2006/relationships/customXml" Target="../ink/ink37.xml"/><Relationship Id="rId27" Type="http://schemas.openxmlformats.org/officeDocument/2006/relationships/image" Target="../media/image41.png"/><Relationship Id="rId43" Type="http://schemas.openxmlformats.org/officeDocument/2006/relationships/image" Target="../media/image49.png"/><Relationship Id="rId48" Type="http://schemas.openxmlformats.org/officeDocument/2006/relationships/customXml" Target="../ink/ink50.xml"/><Relationship Id="rId64" Type="http://schemas.openxmlformats.org/officeDocument/2006/relationships/customXml" Target="../ink/ink58.xml"/><Relationship Id="rId69" Type="http://schemas.openxmlformats.org/officeDocument/2006/relationships/image" Target="../media/image63.png"/><Relationship Id="rId113" Type="http://schemas.openxmlformats.org/officeDocument/2006/relationships/image" Target="../media/image85.png"/><Relationship Id="rId118" Type="http://schemas.openxmlformats.org/officeDocument/2006/relationships/customXml" Target="../ink/ink85.xml"/><Relationship Id="rId80" Type="http://schemas.openxmlformats.org/officeDocument/2006/relationships/customXml" Target="../ink/ink66.xml"/><Relationship Id="rId85" Type="http://schemas.openxmlformats.org/officeDocument/2006/relationships/image" Target="../media/image71.png"/><Relationship Id="rId12" Type="http://schemas.openxmlformats.org/officeDocument/2006/relationships/customXml" Target="../ink/ink32.xml"/><Relationship Id="rId17" Type="http://schemas.openxmlformats.org/officeDocument/2006/relationships/image" Target="../media/image36.png"/><Relationship Id="rId33" Type="http://schemas.openxmlformats.org/officeDocument/2006/relationships/image" Target="../media/image44.png"/><Relationship Id="rId38" Type="http://schemas.openxmlformats.org/officeDocument/2006/relationships/customXml" Target="../ink/ink45.xml"/><Relationship Id="rId59" Type="http://schemas.openxmlformats.org/officeDocument/2006/relationships/image" Target="../media/image58.png"/><Relationship Id="rId103" Type="http://schemas.openxmlformats.org/officeDocument/2006/relationships/image" Target="../media/image80.png"/><Relationship Id="rId108" Type="http://schemas.openxmlformats.org/officeDocument/2006/relationships/customXml" Target="../ink/ink80.xml"/><Relationship Id="rId124" Type="http://schemas.openxmlformats.org/officeDocument/2006/relationships/customXml" Target="../ink/ink88.xml"/><Relationship Id="rId129" Type="http://schemas.openxmlformats.org/officeDocument/2006/relationships/image" Target="../media/image93.png"/><Relationship Id="rId54" Type="http://schemas.openxmlformats.org/officeDocument/2006/relationships/customXml" Target="../ink/ink53.xml"/><Relationship Id="rId70" Type="http://schemas.openxmlformats.org/officeDocument/2006/relationships/customXml" Target="../ink/ink61.xml"/><Relationship Id="rId75" Type="http://schemas.openxmlformats.org/officeDocument/2006/relationships/image" Target="../media/image66.png"/><Relationship Id="rId91" Type="http://schemas.openxmlformats.org/officeDocument/2006/relationships/image" Target="../media/image74.png"/><Relationship Id="rId96" Type="http://schemas.openxmlformats.org/officeDocument/2006/relationships/customXml" Target="../ink/ink74.xml"/><Relationship Id="rId1" Type="http://schemas.openxmlformats.org/officeDocument/2006/relationships/slideLayout" Target="../slideLayouts/slideLayout1.xml"/><Relationship Id="rId6" Type="http://schemas.openxmlformats.org/officeDocument/2006/relationships/customXml" Target="../ink/ink29.xml"/><Relationship Id="rId23" Type="http://schemas.openxmlformats.org/officeDocument/2006/relationships/image" Target="../media/image39.png"/><Relationship Id="rId28" Type="http://schemas.openxmlformats.org/officeDocument/2006/relationships/customXml" Target="../ink/ink40.xml"/><Relationship Id="rId49" Type="http://schemas.openxmlformats.org/officeDocument/2006/relationships/image" Target="../media/image52.png"/><Relationship Id="rId114" Type="http://schemas.openxmlformats.org/officeDocument/2006/relationships/customXml" Target="../ink/ink83.xml"/><Relationship Id="rId119" Type="http://schemas.openxmlformats.org/officeDocument/2006/relationships/image" Target="../media/image88.png"/><Relationship Id="rId44" Type="http://schemas.openxmlformats.org/officeDocument/2006/relationships/customXml" Target="../ink/ink48.xml"/><Relationship Id="rId60" Type="http://schemas.openxmlformats.org/officeDocument/2006/relationships/customXml" Target="../ink/ink56.xml"/><Relationship Id="rId65" Type="http://schemas.openxmlformats.org/officeDocument/2006/relationships/image" Target="../media/image61.png"/><Relationship Id="rId81" Type="http://schemas.openxmlformats.org/officeDocument/2006/relationships/image" Target="../media/image69.png"/><Relationship Id="rId86" Type="http://schemas.openxmlformats.org/officeDocument/2006/relationships/customXml" Target="../ink/ink69.xml"/><Relationship Id="rId13" Type="http://schemas.openxmlformats.org/officeDocument/2006/relationships/image" Target="../media/image34.png"/><Relationship Id="rId18" Type="http://schemas.openxmlformats.org/officeDocument/2006/relationships/customXml" Target="../ink/ink35.xml"/><Relationship Id="rId39" Type="http://schemas.openxmlformats.org/officeDocument/2006/relationships/image" Target="../media/image47.png"/><Relationship Id="rId109" Type="http://schemas.openxmlformats.org/officeDocument/2006/relationships/image" Target="../media/image83.png"/><Relationship Id="rId34" Type="http://schemas.openxmlformats.org/officeDocument/2006/relationships/customXml" Target="../ink/ink43.xml"/><Relationship Id="rId50" Type="http://schemas.openxmlformats.org/officeDocument/2006/relationships/customXml" Target="../ink/ink51.xml"/><Relationship Id="rId55" Type="http://schemas.openxmlformats.org/officeDocument/2006/relationships/image" Target="../media/image56.png"/><Relationship Id="rId76" Type="http://schemas.openxmlformats.org/officeDocument/2006/relationships/customXml" Target="../ink/ink64.xml"/><Relationship Id="rId97" Type="http://schemas.openxmlformats.org/officeDocument/2006/relationships/image" Target="../media/image77.png"/><Relationship Id="rId104" Type="http://schemas.openxmlformats.org/officeDocument/2006/relationships/customXml" Target="../ink/ink78.xml"/><Relationship Id="rId120" Type="http://schemas.openxmlformats.org/officeDocument/2006/relationships/customXml" Target="../ink/ink86.xml"/><Relationship Id="rId125" Type="http://schemas.openxmlformats.org/officeDocument/2006/relationships/image" Target="../media/image91.png"/><Relationship Id="rId7" Type="http://schemas.openxmlformats.org/officeDocument/2006/relationships/image" Target="../media/image31.png"/><Relationship Id="rId71" Type="http://schemas.openxmlformats.org/officeDocument/2006/relationships/image" Target="../media/image64.png"/><Relationship Id="rId92" Type="http://schemas.openxmlformats.org/officeDocument/2006/relationships/customXml" Target="../ink/ink72.xml"/><Relationship Id="rId2" Type="http://schemas.openxmlformats.org/officeDocument/2006/relationships/notesSlide" Target="../notesSlides/notesSlide34.xml"/><Relationship Id="rId29" Type="http://schemas.openxmlformats.org/officeDocument/2006/relationships/image" Target="../media/image42.png"/><Relationship Id="rId24" Type="http://schemas.openxmlformats.org/officeDocument/2006/relationships/customXml" Target="../ink/ink38.xml"/><Relationship Id="rId40" Type="http://schemas.openxmlformats.org/officeDocument/2006/relationships/customXml" Target="../ink/ink46.xml"/><Relationship Id="rId45" Type="http://schemas.openxmlformats.org/officeDocument/2006/relationships/image" Target="../media/image50.png"/><Relationship Id="rId66" Type="http://schemas.openxmlformats.org/officeDocument/2006/relationships/customXml" Target="../ink/ink59.xml"/><Relationship Id="rId87" Type="http://schemas.openxmlformats.org/officeDocument/2006/relationships/image" Target="../media/image72.png"/><Relationship Id="rId110" Type="http://schemas.openxmlformats.org/officeDocument/2006/relationships/customXml" Target="../ink/ink81.xml"/><Relationship Id="rId115" Type="http://schemas.openxmlformats.org/officeDocument/2006/relationships/image" Target="../media/image86.png"/><Relationship Id="rId61" Type="http://schemas.openxmlformats.org/officeDocument/2006/relationships/image" Target="../media/image59.png"/><Relationship Id="rId82" Type="http://schemas.openxmlformats.org/officeDocument/2006/relationships/customXml" Target="../ink/ink67.xml"/><Relationship Id="rId19" Type="http://schemas.openxmlformats.org/officeDocument/2006/relationships/image" Target="../media/image37.png"/><Relationship Id="rId14" Type="http://schemas.openxmlformats.org/officeDocument/2006/relationships/customXml" Target="../ink/ink33.xml"/><Relationship Id="rId30" Type="http://schemas.openxmlformats.org/officeDocument/2006/relationships/customXml" Target="../ink/ink41.xml"/><Relationship Id="rId35" Type="http://schemas.openxmlformats.org/officeDocument/2006/relationships/image" Target="../media/image45.png"/><Relationship Id="rId56" Type="http://schemas.openxmlformats.org/officeDocument/2006/relationships/customXml" Target="../ink/ink54.xml"/><Relationship Id="rId77" Type="http://schemas.openxmlformats.org/officeDocument/2006/relationships/image" Target="../media/image67.png"/><Relationship Id="rId100" Type="http://schemas.openxmlformats.org/officeDocument/2006/relationships/customXml" Target="../ink/ink76.xml"/><Relationship Id="rId105" Type="http://schemas.openxmlformats.org/officeDocument/2006/relationships/image" Target="../media/image81.png"/><Relationship Id="rId126" Type="http://schemas.openxmlformats.org/officeDocument/2006/relationships/customXml" Target="../ink/ink89.xml"/><Relationship Id="rId8" Type="http://schemas.openxmlformats.org/officeDocument/2006/relationships/customXml" Target="../ink/ink30.xml"/><Relationship Id="rId51" Type="http://schemas.openxmlformats.org/officeDocument/2006/relationships/image" Target="../media/image54.png"/><Relationship Id="rId72" Type="http://schemas.openxmlformats.org/officeDocument/2006/relationships/customXml" Target="../ink/ink62.xml"/><Relationship Id="rId93" Type="http://schemas.openxmlformats.org/officeDocument/2006/relationships/image" Target="../media/image75.png"/><Relationship Id="rId98" Type="http://schemas.openxmlformats.org/officeDocument/2006/relationships/customXml" Target="../ink/ink75.xml"/><Relationship Id="rId121" Type="http://schemas.openxmlformats.org/officeDocument/2006/relationships/image" Target="../media/image89.png"/><Relationship Id="rId3" Type="http://schemas.openxmlformats.org/officeDocument/2006/relationships/image" Target="../media/image28.png"/><Relationship Id="rId25" Type="http://schemas.openxmlformats.org/officeDocument/2006/relationships/image" Target="../media/image40.png"/><Relationship Id="rId46" Type="http://schemas.openxmlformats.org/officeDocument/2006/relationships/customXml" Target="../ink/ink49.xml"/><Relationship Id="rId67" Type="http://schemas.openxmlformats.org/officeDocument/2006/relationships/image" Target="../media/image62.png"/><Relationship Id="rId116" Type="http://schemas.openxmlformats.org/officeDocument/2006/relationships/customXml" Target="../ink/ink84.xml"/><Relationship Id="rId20" Type="http://schemas.openxmlformats.org/officeDocument/2006/relationships/customXml" Target="../ink/ink36.xml"/><Relationship Id="rId41" Type="http://schemas.openxmlformats.org/officeDocument/2006/relationships/image" Target="../media/image48.png"/><Relationship Id="rId62" Type="http://schemas.openxmlformats.org/officeDocument/2006/relationships/customXml" Target="../ink/ink57.xml"/><Relationship Id="rId83" Type="http://schemas.openxmlformats.org/officeDocument/2006/relationships/image" Target="../media/image70.png"/><Relationship Id="rId88" Type="http://schemas.openxmlformats.org/officeDocument/2006/relationships/customXml" Target="../ink/ink70.xml"/><Relationship Id="rId111" Type="http://schemas.openxmlformats.org/officeDocument/2006/relationships/image" Target="../media/image84.png"/><Relationship Id="rId15" Type="http://schemas.openxmlformats.org/officeDocument/2006/relationships/image" Target="../media/image35.png"/><Relationship Id="rId36" Type="http://schemas.openxmlformats.org/officeDocument/2006/relationships/customXml" Target="../ink/ink44.xml"/><Relationship Id="rId57" Type="http://schemas.openxmlformats.org/officeDocument/2006/relationships/image" Target="../media/image57.png"/><Relationship Id="rId106" Type="http://schemas.openxmlformats.org/officeDocument/2006/relationships/customXml" Target="../ink/ink79.xml"/><Relationship Id="rId127" Type="http://schemas.openxmlformats.org/officeDocument/2006/relationships/image" Target="../media/image92.png"/><Relationship Id="rId10" Type="http://schemas.openxmlformats.org/officeDocument/2006/relationships/customXml" Target="../ink/ink31.xml"/><Relationship Id="rId31" Type="http://schemas.openxmlformats.org/officeDocument/2006/relationships/image" Target="../media/image43.png"/><Relationship Id="rId52" Type="http://schemas.openxmlformats.org/officeDocument/2006/relationships/customXml" Target="../ink/ink52.xml"/><Relationship Id="rId73" Type="http://schemas.openxmlformats.org/officeDocument/2006/relationships/image" Target="../media/image65.png"/><Relationship Id="rId78" Type="http://schemas.openxmlformats.org/officeDocument/2006/relationships/customXml" Target="../ink/ink65.xml"/><Relationship Id="rId94" Type="http://schemas.openxmlformats.org/officeDocument/2006/relationships/customXml" Target="../ink/ink73.xml"/><Relationship Id="rId99" Type="http://schemas.openxmlformats.org/officeDocument/2006/relationships/image" Target="../media/image78.png"/><Relationship Id="rId101" Type="http://schemas.openxmlformats.org/officeDocument/2006/relationships/image" Target="../media/image79.png"/><Relationship Id="rId122" Type="http://schemas.openxmlformats.org/officeDocument/2006/relationships/customXml" Target="../ink/ink87.xml"/><Relationship Id="rId4" Type="http://schemas.openxmlformats.org/officeDocument/2006/relationships/customXml" Target="../ink/ink28.xml"/><Relationship Id="rId9" Type="http://schemas.openxmlformats.org/officeDocument/2006/relationships/image" Target="../media/image32.png"/><Relationship Id="rId26" Type="http://schemas.openxmlformats.org/officeDocument/2006/relationships/customXml" Target="../ink/ink3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95.png"/></Relationships>
</file>

<file path=ppt/slides/_rels/slide38.xml.rels><?xml version="1.0" encoding="UTF-8" standalone="yes"?>
<Relationships xmlns="http://schemas.openxmlformats.org/package/2006/relationships"><Relationship Id="rId3" Type="http://schemas.openxmlformats.org/officeDocument/2006/relationships/image" Target="../media/image97.gif"/><Relationship Id="rId2" Type="http://schemas.openxmlformats.org/officeDocument/2006/relationships/image" Target="../media/image96.gif"/><Relationship Id="rId1" Type="http://schemas.openxmlformats.org/officeDocument/2006/relationships/slideLayout" Target="../slideLayouts/slideLayout12.xml"/><Relationship Id="rId5" Type="http://schemas.openxmlformats.org/officeDocument/2006/relationships/image" Target="../media/image99.gif"/><Relationship Id="rId4" Type="http://schemas.openxmlformats.org/officeDocument/2006/relationships/image" Target="../media/image98.gif"/></Relationships>
</file>

<file path=ppt/slides/_rels/slide39.xml.rels><?xml version="1.0" encoding="UTF-8" standalone="yes"?>
<Relationships xmlns="http://schemas.openxmlformats.org/package/2006/relationships"><Relationship Id="rId2" Type="http://schemas.openxmlformats.org/officeDocument/2006/relationships/image" Target="../media/image100.gif"/><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101.gif"/><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02.gif"/><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02.gif"/><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03.gif"/><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105.jpeg"/></Relationships>
</file>

<file path=ppt/slides/_rels/slide47.xml.rels><?xml version="1.0" encoding="UTF-8" standalone="yes"?>
<Relationships xmlns="http://schemas.openxmlformats.org/package/2006/relationships"><Relationship Id="rId8" Type="http://schemas.openxmlformats.org/officeDocument/2006/relationships/image" Target="../media/image391.png"/><Relationship Id="rId3" Type="http://schemas.openxmlformats.org/officeDocument/2006/relationships/image" Target="../media/image104.jpeg"/><Relationship Id="rId7" Type="http://schemas.openxmlformats.org/officeDocument/2006/relationships/image" Target="../media/image390.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389.png"/><Relationship Id="rId5" Type="http://schemas.openxmlformats.org/officeDocument/2006/relationships/image" Target="../media/image388.png"/><Relationship Id="rId4" Type="http://schemas.openxmlformats.org/officeDocument/2006/relationships/image" Target="../media/image105.jpeg"/></Relationships>
</file>

<file path=ppt/slides/_rels/slide48.xml.rels><?xml version="1.0" encoding="UTF-8" standalone="yes"?>
<Relationships xmlns="http://schemas.openxmlformats.org/package/2006/relationships"><Relationship Id="rId3" Type="http://schemas.openxmlformats.org/officeDocument/2006/relationships/image" Target="../media/image720.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394.png"/><Relationship Id="rId4" Type="http://schemas.openxmlformats.org/officeDocument/2006/relationships/image" Target="../media/image393.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102.gif"/></Relationships>
</file>

<file path=ppt/slides/_rels/slide5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102.gif"/></Relationships>
</file>

<file path=ppt/slides/_rels/slide54.xml.rels><?xml version="1.0" encoding="UTF-8" standalone="yes"?>
<Relationships xmlns="http://schemas.openxmlformats.org/package/2006/relationships"><Relationship Id="rId3" Type="http://schemas.openxmlformats.org/officeDocument/2006/relationships/image" Target="../media/image102.gif"/><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17" Type="http://schemas.openxmlformats.org/officeDocument/2006/relationships/customXml" Target="../ink/ink148.xml"/><Relationship Id="rId299" Type="http://schemas.openxmlformats.org/officeDocument/2006/relationships/customXml" Target="../ink/ink239.xml"/><Relationship Id="rId21" Type="http://schemas.openxmlformats.org/officeDocument/2006/relationships/customXml" Target="../ink/ink100.xml"/><Relationship Id="rId63" Type="http://schemas.openxmlformats.org/officeDocument/2006/relationships/customXml" Target="../ink/ink121.xml"/><Relationship Id="rId159" Type="http://schemas.openxmlformats.org/officeDocument/2006/relationships/customXml" Target="../ink/ink169.xml"/><Relationship Id="rId324" Type="http://schemas.openxmlformats.org/officeDocument/2006/relationships/image" Target="../media/image299.png"/><Relationship Id="rId366" Type="http://schemas.openxmlformats.org/officeDocument/2006/relationships/image" Target="../media/image320.png"/><Relationship Id="rId170" Type="http://schemas.openxmlformats.org/officeDocument/2006/relationships/image" Target="../media/image189.png"/><Relationship Id="rId226" Type="http://schemas.openxmlformats.org/officeDocument/2006/relationships/image" Target="../media/image220.png"/><Relationship Id="rId268" Type="http://schemas.openxmlformats.org/officeDocument/2006/relationships/image" Target="../media/image271.png"/><Relationship Id="rId32" Type="http://schemas.openxmlformats.org/officeDocument/2006/relationships/image" Target="../media/image120.png"/><Relationship Id="rId74" Type="http://schemas.openxmlformats.org/officeDocument/2006/relationships/image" Target="../media/image141.png"/><Relationship Id="rId128" Type="http://schemas.openxmlformats.org/officeDocument/2006/relationships/image" Target="../media/image168.png"/><Relationship Id="rId335" Type="http://schemas.openxmlformats.org/officeDocument/2006/relationships/customXml" Target="../ink/ink257.xml"/><Relationship Id="rId377" Type="http://schemas.openxmlformats.org/officeDocument/2006/relationships/customXml" Target="../ink/ink278.xml"/><Relationship Id="rId5" Type="http://schemas.openxmlformats.org/officeDocument/2006/relationships/customXml" Target="../ink/ink92.xml"/><Relationship Id="rId181" Type="http://schemas.openxmlformats.org/officeDocument/2006/relationships/customXml" Target="../ink/ink180.xml"/><Relationship Id="rId237" Type="http://schemas.openxmlformats.org/officeDocument/2006/relationships/customXml" Target="../ink/ink208.xml"/><Relationship Id="rId279" Type="http://schemas.openxmlformats.org/officeDocument/2006/relationships/customXml" Target="../ink/ink229.xml"/><Relationship Id="rId43" Type="http://schemas.openxmlformats.org/officeDocument/2006/relationships/customXml" Target="../ink/ink111.xml"/><Relationship Id="rId139" Type="http://schemas.openxmlformats.org/officeDocument/2006/relationships/customXml" Target="../ink/ink159.xml"/><Relationship Id="rId290" Type="http://schemas.openxmlformats.org/officeDocument/2006/relationships/image" Target="../media/image282.png"/><Relationship Id="rId304" Type="http://schemas.openxmlformats.org/officeDocument/2006/relationships/image" Target="../media/image289.png"/><Relationship Id="rId346" Type="http://schemas.openxmlformats.org/officeDocument/2006/relationships/image" Target="../media/image310.png"/><Relationship Id="rId85" Type="http://schemas.openxmlformats.org/officeDocument/2006/relationships/customXml" Target="../ink/ink132.xml"/><Relationship Id="rId150" Type="http://schemas.openxmlformats.org/officeDocument/2006/relationships/image" Target="../media/image179.png"/><Relationship Id="rId192" Type="http://schemas.openxmlformats.org/officeDocument/2006/relationships/image" Target="../media/image203.png"/><Relationship Id="rId206" Type="http://schemas.openxmlformats.org/officeDocument/2006/relationships/image" Target="../media/image210.png"/><Relationship Id="rId248" Type="http://schemas.openxmlformats.org/officeDocument/2006/relationships/image" Target="../media/image261.png"/><Relationship Id="rId12" Type="http://schemas.openxmlformats.org/officeDocument/2006/relationships/image" Target="../media/image110.png"/><Relationship Id="rId108" Type="http://schemas.openxmlformats.org/officeDocument/2006/relationships/image" Target="../media/image158.png"/><Relationship Id="rId315" Type="http://schemas.openxmlformats.org/officeDocument/2006/relationships/customXml" Target="../ink/ink247.xml"/><Relationship Id="rId357" Type="http://schemas.openxmlformats.org/officeDocument/2006/relationships/customXml" Target="../ink/ink268.xml"/><Relationship Id="rId54" Type="http://schemas.openxmlformats.org/officeDocument/2006/relationships/image" Target="../media/image131.png"/><Relationship Id="rId96" Type="http://schemas.openxmlformats.org/officeDocument/2006/relationships/image" Target="../media/image152.png"/><Relationship Id="rId161" Type="http://schemas.openxmlformats.org/officeDocument/2006/relationships/customXml" Target="../ink/ink170.xml"/><Relationship Id="rId217" Type="http://schemas.openxmlformats.org/officeDocument/2006/relationships/customXml" Target="../ink/ink198.xml"/><Relationship Id="rId259" Type="http://schemas.openxmlformats.org/officeDocument/2006/relationships/customXml" Target="../ink/ink219.xml"/><Relationship Id="rId23" Type="http://schemas.openxmlformats.org/officeDocument/2006/relationships/customXml" Target="../ink/ink101.xml"/><Relationship Id="rId119" Type="http://schemas.openxmlformats.org/officeDocument/2006/relationships/customXml" Target="../ink/ink149.xml"/><Relationship Id="rId270" Type="http://schemas.openxmlformats.org/officeDocument/2006/relationships/image" Target="../media/image272.png"/><Relationship Id="rId326" Type="http://schemas.openxmlformats.org/officeDocument/2006/relationships/image" Target="../media/image300.png"/><Relationship Id="rId65" Type="http://schemas.openxmlformats.org/officeDocument/2006/relationships/customXml" Target="../ink/ink122.xml"/><Relationship Id="rId130" Type="http://schemas.openxmlformats.org/officeDocument/2006/relationships/image" Target="../media/image169.png"/><Relationship Id="rId368" Type="http://schemas.openxmlformats.org/officeDocument/2006/relationships/image" Target="../media/image321.png"/><Relationship Id="rId172" Type="http://schemas.openxmlformats.org/officeDocument/2006/relationships/image" Target="../media/image190.png"/><Relationship Id="rId228" Type="http://schemas.openxmlformats.org/officeDocument/2006/relationships/image" Target="../media/image221.png"/><Relationship Id="rId281" Type="http://schemas.openxmlformats.org/officeDocument/2006/relationships/customXml" Target="../ink/ink230.xml"/><Relationship Id="rId337" Type="http://schemas.openxmlformats.org/officeDocument/2006/relationships/customXml" Target="../ink/ink258.xml"/><Relationship Id="rId34" Type="http://schemas.openxmlformats.org/officeDocument/2006/relationships/image" Target="../media/image121.png"/><Relationship Id="rId76" Type="http://schemas.openxmlformats.org/officeDocument/2006/relationships/image" Target="../media/image142.png"/><Relationship Id="rId141" Type="http://schemas.openxmlformats.org/officeDocument/2006/relationships/customXml" Target="../ink/ink160.xml"/><Relationship Id="rId379" Type="http://schemas.openxmlformats.org/officeDocument/2006/relationships/customXml" Target="../ink/ink279.xml"/><Relationship Id="rId7" Type="http://schemas.openxmlformats.org/officeDocument/2006/relationships/customXml" Target="../ink/ink93.xml"/><Relationship Id="rId183" Type="http://schemas.openxmlformats.org/officeDocument/2006/relationships/customXml" Target="../ink/ink181.xml"/><Relationship Id="rId239" Type="http://schemas.openxmlformats.org/officeDocument/2006/relationships/customXml" Target="../ink/ink209.xml"/><Relationship Id="rId250" Type="http://schemas.openxmlformats.org/officeDocument/2006/relationships/image" Target="../media/image262.png"/><Relationship Id="rId292" Type="http://schemas.openxmlformats.org/officeDocument/2006/relationships/image" Target="../media/image283.png"/><Relationship Id="rId306" Type="http://schemas.openxmlformats.org/officeDocument/2006/relationships/image" Target="../media/image290.png"/><Relationship Id="rId45" Type="http://schemas.openxmlformats.org/officeDocument/2006/relationships/customXml" Target="../ink/ink112.xml"/><Relationship Id="rId87" Type="http://schemas.openxmlformats.org/officeDocument/2006/relationships/customXml" Target="../ink/ink133.xml"/><Relationship Id="rId110" Type="http://schemas.openxmlformats.org/officeDocument/2006/relationships/image" Target="../media/image159.png"/><Relationship Id="rId348" Type="http://schemas.openxmlformats.org/officeDocument/2006/relationships/image" Target="../media/image311.png"/><Relationship Id="rId152" Type="http://schemas.openxmlformats.org/officeDocument/2006/relationships/image" Target="../media/image180.png"/><Relationship Id="rId194" Type="http://schemas.openxmlformats.org/officeDocument/2006/relationships/image" Target="../media/image204.png"/><Relationship Id="rId208" Type="http://schemas.openxmlformats.org/officeDocument/2006/relationships/image" Target="../media/image211.png"/><Relationship Id="rId261" Type="http://schemas.openxmlformats.org/officeDocument/2006/relationships/customXml" Target="../ink/ink220.xml"/><Relationship Id="rId14" Type="http://schemas.openxmlformats.org/officeDocument/2006/relationships/image" Target="../media/image111.png"/><Relationship Id="rId56" Type="http://schemas.openxmlformats.org/officeDocument/2006/relationships/image" Target="../media/image132.png"/><Relationship Id="rId317" Type="http://schemas.openxmlformats.org/officeDocument/2006/relationships/customXml" Target="../ink/ink248.xml"/><Relationship Id="rId359" Type="http://schemas.openxmlformats.org/officeDocument/2006/relationships/customXml" Target="../ink/ink269.xml"/><Relationship Id="rId98" Type="http://schemas.openxmlformats.org/officeDocument/2006/relationships/image" Target="../media/image153.png"/><Relationship Id="rId121" Type="http://schemas.openxmlformats.org/officeDocument/2006/relationships/customXml" Target="../ink/ink150.xml"/><Relationship Id="rId163" Type="http://schemas.openxmlformats.org/officeDocument/2006/relationships/customXml" Target="../ink/ink171.xml"/><Relationship Id="rId219" Type="http://schemas.openxmlformats.org/officeDocument/2006/relationships/customXml" Target="../ink/ink199.xml"/><Relationship Id="rId370" Type="http://schemas.openxmlformats.org/officeDocument/2006/relationships/image" Target="../media/image322.png"/><Relationship Id="rId230" Type="http://schemas.openxmlformats.org/officeDocument/2006/relationships/image" Target="../media/image222.png"/><Relationship Id="rId25" Type="http://schemas.openxmlformats.org/officeDocument/2006/relationships/customXml" Target="../ink/ink102.xml"/><Relationship Id="rId67" Type="http://schemas.openxmlformats.org/officeDocument/2006/relationships/customXml" Target="../ink/ink123.xml"/><Relationship Id="rId272" Type="http://schemas.openxmlformats.org/officeDocument/2006/relationships/image" Target="../media/image273.png"/><Relationship Id="rId328" Type="http://schemas.openxmlformats.org/officeDocument/2006/relationships/image" Target="../media/image301.png"/><Relationship Id="rId132" Type="http://schemas.openxmlformats.org/officeDocument/2006/relationships/image" Target="../media/image170.png"/><Relationship Id="rId174" Type="http://schemas.openxmlformats.org/officeDocument/2006/relationships/image" Target="../media/image191.png"/><Relationship Id="rId241" Type="http://schemas.openxmlformats.org/officeDocument/2006/relationships/customXml" Target="../ink/ink210.xml"/><Relationship Id="rId36" Type="http://schemas.openxmlformats.org/officeDocument/2006/relationships/image" Target="../media/image122.png"/><Relationship Id="rId283" Type="http://schemas.openxmlformats.org/officeDocument/2006/relationships/customXml" Target="../ink/ink231.xml"/><Relationship Id="rId339" Type="http://schemas.openxmlformats.org/officeDocument/2006/relationships/customXml" Target="../ink/ink259.xml"/><Relationship Id="rId78" Type="http://schemas.openxmlformats.org/officeDocument/2006/relationships/image" Target="../media/image143.png"/><Relationship Id="rId101" Type="http://schemas.openxmlformats.org/officeDocument/2006/relationships/customXml" Target="../ink/ink140.xml"/><Relationship Id="rId143" Type="http://schemas.openxmlformats.org/officeDocument/2006/relationships/customXml" Target="../ink/ink161.xml"/><Relationship Id="rId185" Type="http://schemas.openxmlformats.org/officeDocument/2006/relationships/customXml" Target="../ink/ink182.xml"/><Relationship Id="rId350" Type="http://schemas.openxmlformats.org/officeDocument/2006/relationships/image" Target="../media/image312.png"/><Relationship Id="rId9" Type="http://schemas.openxmlformats.org/officeDocument/2006/relationships/customXml" Target="../ink/ink94.xml"/><Relationship Id="rId210" Type="http://schemas.openxmlformats.org/officeDocument/2006/relationships/image" Target="../media/image212.png"/><Relationship Id="rId26" Type="http://schemas.openxmlformats.org/officeDocument/2006/relationships/image" Target="../media/image117.png"/><Relationship Id="rId231" Type="http://schemas.openxmlformats.org/officeDocument/2006/relationships/customXml" Target="../ink/ink205.xml"/><Relationship Id="rId252" Type="http://schemas.openxmlformats.org/officeDocument/2006/relationships/image" Target="../media/image263.png"/><Relationship Id="rId273" Type="http://schemas.openxmlformats.org/officeDocument/2006/relationships/customXml" Target="../ink/ink226.xml"/><Relationship Id="rId294" Type="http://schemas.openxmlformats.org/officeDocument/2006/relationships/image" Target="../media/image284.png"/><Relationship Id="rId308" Type="http://schemas.openxmlformats.org/officeDocument/2006/relationships/image" Target="../media/image291.png"/><Relationship Id="rId329" Type="http://schemas.openxmlformats.org/officeDocument/2006/relationships/customXml" Target="../ink/ink254.xml"/><Relationship Id="rId47" Type="http://schemas.openxmlformats.org/officeDocument/2006/relationships/customXml" Target="../ink/ink113.xml"/><Relationship Id="rId68" Type="http://schemas.openxmlformats.org/officeDocument/2006/relationships/image" Target="../media/image138.png"/><Relationship Id="rId89" Type="http://schemas.openxmlformats.org/officeDocument/2006/relationships/customXml" Target="../ink/ink134.xml"/><Relationship Id="rId112" Type="http://schemas.openxmlformats.org/officeDocument/2006/relationships/image" Target="../media/image160.png"/><Relationship Id="rId133" Type="http://schemas.openxmlformats.org/officeDocument/2006/relationships/customXml" Target="../ink/ink156.xml"/><Relationship Id="rId154" Type="http://schemas.openxmlformats.org/officeDocument/2006/relationships/image" Target="../media/image181.png"/><Relationship Id="rId175" Type="http://schemas.openxmlformats.org/officeDocument/2006/relationships/customXml" Target="../ink/ink177.xml"/><Relationship Id="rId340" Type="http://schemas.openxmlformats.org/officeDocument/2006/relationships/image" Target="../media/image307.png"/><Relationship Id="rId361" Type="http://schemas.openxmlformats.org/officeDocument/2006/relationships/customXml" Target="../ink/ink270.xml"/><Relationship Id="rId196" Type="http://schemas.openxmlformats.org/officeDocument/2006/relationships/image" Target="../media/image205.png"/><Relationship Id="rId200" Type="http://schemas.openxmlformats.org/officeDocument/2006/relationships/image" Target="../media/image207.png"/><Relationship Id="rId16" Type="http://schemas.openxmlformats.org/officeDocument/2006/relationships/image" Target="../media/image112.png"/><Relationship Id="rId221" Type="http://schemas.openxmlformats.org/officeDocument/2006/relationships/customXml" Target="../ink/ink200.xml"/><Relationship Id="rId242" Type="http://schemas.openxmlformats.org/officeDocument/2006/relationships/image" Target="../media/image258.png"/><Relationship Id="rId263" Type="http://schemas.openxmlformats.org/officeDocument/2006/relationships/customXml" Target="../ink/ink221.xml"/><Relationship Id="rId284" Type="http://schemas.openxmlformats.org/officeDocument/2006/relationships/image" Target="../media/image279.png"/><Relationship Id="rId319" Type="http://schemas.openxmlformats.org/officeDocument/2006/relationships/customXml" Target="../ink/ink249.xml"/><Relationship Id="rId37" Type="http://schemas.openxmlformats.org/officeDocument/2006/relationships/customXml" Target="../ink/ink108.xml"/><Relationship Id="rId58" Type="http://schemas.openxmlformats.org/officeDocument/2006/relationships/image" Target="../media/image133.png"/><Relationship Id="rId79" Type="http://schemas.openxmlformats.org/officeDocument/2006/relationships/customXml" Target="../ink/ink129.xml"/><Relationship Id="rId102" Type="http://schemas.openxmlformats.org/officeDocument/2006/relationships/image" Target="../media/image155.png"/><Relationship Id="rId123" Type="http://schemas.openxmlformats.org/officeDocument/2006/relationships/customXml" Target="../ink/ink151.xml"/><Relationship Id="rId144" Type="http://schemas.openxmlformats.org/officeDocument/2006/relationships/image" Target="../media/image176.png"/><Relationship Id="rId330" Type="http://schemas.openxmlformats.org/officeDocument/2006/relationships/image" Target="../media/image302.png"/><Relationship Id="rId90" Type="http://schemas.openxmlformats.org/officeDocument/2006/relationships/image" Target="../media/image149.png"/><Relationship Id="rId165" Type="http://schemas.openxmlformats.org/officeDocument/2006/relationships/customXml" Target="../ink/ink172.xml"/><Relationship Id="rId186" Type="http://schemas.openxmlformats.org/officeDocument/2006/relationships/image" Target="../media/image200.png"/><Relationship Id="rId351" Type="http://schemas.openxmlformats.org/officeDocument/2006/relationships/customXml" Target="../ink/ink265.xml"/><Relationship Id="rId372" Type="http://schemas.openxmlformats.org/officeDocument/2006/relationships/image" Target="../media/image323.png"/><Relationship Id="rId211" Type="http://schemas.openxmlformats.org/officeDocument/2006/relationships/customXml" Target="../ink/ink195.xml"/><Relationship Id="rId232" Type="http://schemas.openxmlformats.org/officeDocument/2006/relationships/image" Target="../media/image223.png"/><Relationship Id="rId253" Type="http://schemas.openxmlformats.org/officeDocument/2006/relationships/customXml" Target="../ink/ink216.xml"/><Relationship Id="rId274" Type="http://schemas.openxmlformats.org/officeDocument/2006/relationships/image" Target="../media/image274.png"/><Relationship Id="rId295" Type="http://schemas.openxmlformats.org/officeDocument/2006/relationships/customXml" Target="../ink/ink237.xml"/><Relationship Id="rId309" Type="http://schemas.openxmlformats.org/officeDocument/2006/relationships/customXml" Target="../ink/ink244.xml"/><Relationship Id="rId27" Type="http://schemas.openxmlformats.org/officeDocument/2006/relationships/customXml" Target="../ink/ink103.xml"/><Relationship Id="rId48" Type="http://schemas.openxmlformats.org/officeDocument/2006/relationships/image" Target="../media/image128.png"/><Relationship Id="rId69" Type="http://schemas.openxmlformats.org/officeDocument/2006/relationships/customXml" Target="../ink/ink124.xml"/><Relationship Id="rId113" Type="http://schemas.openxmlformats.org/officeDocument/2006/relationships/customXml" Target="../ink/ink146.xml"/><Relationship Id="rId134" Type="http://schemas.openxmlformats.org/officeDocument/2006/relationships/image" Target="../media/image171.png"/><Relationship Id="rId320" Type="http://schemas.openxmlformats.org/officeDocument/2006/relationships/image" Target="../media/image297.png"/><Relationship Id="rId80" Type="http://schemas.openxmlformats.org/officeDocument/2006/relationships/image" Target="../media/image144.png"/><Relationship Id="rId155" Type="http://schemas.openxmlformats.org/officeDocument/2006/relationships/customXml" Target="../ink/ink167.xml"/><Relationship Id="rId176" Type="http://schemas.openxmlformats.org/officeDocument/2006/relationships/image" Target="../media/image192.png"/><Relationship Id="rId197" Type="http://schemas.openxmlformats.org/officeDocument/2006/relationships/customXml" Target="../ink/ink188.xml"/><Relationship Id="rId341" Type="http://schemas.openxmlformats.org/officeDocument/2006/relationships/customXml" Target="../ink/ink260.xml"/><Relationship Id="rId362" Type="http://schemas.openxmlformats.org/officeDocument/2006/relationships/image" Target="../media/image318.png"/><Relationship Id="rId201" Type="http://schemas.openxmlformats.org/officeDocument/2006/relationships/customXml" Target="../ink/ink190.xml"/><Relationship Id="rId222" Type="http://schemas.openxmlformats.org/officeDocument/2006/relationships/image" Target="../media/image218.png"/><Relationship Id="rId243" Type="http://schemas.openxmlformats.org/officeDocument/2006/relationships/customXml" Target="../ink/ink211.xml"/><Relationship Id="rId264" Type="http://schemas.openxmlformats.org/officeDocument/2006/relationships/image" Target="../media/image269.png"/><Relationship Id="rId285" Type="http://schemas.openxmlformats.org/officeDocument/2006/relationships/customXml" Target="../ink/ink232.xml"/><Relationship Id="rId17" Type="http://schemas.openxmlformats.org/officeDocument/2006/relationships/customXml" Target="../ink/ink98.xml"/><Relationship Id="rId38" Type="http://schemas.openxmlformats.org/officeDocument/2006/relationships/image" Target="../media/image123.png"/><Relationship Id="rId59" Type="http://schemas.openxmlformats.org/officeDocument/2006/relationships/customXml" Target="../ink/ink119.xml"/><Relationship Id="rId103" Type="http://schemas.openxmlformats.org/officeDocument/2006/relationships/customXml" Target="../ink/ink141.xml"/><Relationship Id="rId124" Type="http://schemas.openxmlformats.org/officeDocument/2006/relationships/image" Target="../media/image166.png"/><Relationship Id="rId310" Type="http://schemas.openxmlformats.org/officeDocument/2006/relationships/image" Target="../media/image292.png"/><Relationship Id="rId70" Type="http://schemas.openxmlformats.org/officeDocument/2006/relationships/image" Target="../media/image139.png"/><Relationship Id="rId91" Type="http://schemas.openxmlformats.org/officeDocument/2006/relationships/customXml" Target="../ink/ink135.xml"/><Relationship Id="rId145" Type="http://schemas.openxmlformats.org/officeDocument/2006/relationships/customXml" Target="../ink/ink162.xml"/><Relationship Id="rId166" Type="http://schemas.openxmlformats.org/officeDocument/2006/relationships/image" Target="../media/image187.png"/><Relationship Id="rId187" Type="http://schemas.openxmlformats.org/officeDocument/2006/relationships/customXml" Target="../ink/ink183.xml"/><Relationship Id="rId331" Type="http://schemas.openxmlformats.org/officeDocument/2006/relationships/customXml" Target="../ink/ink255.xml"/><Relationship Id="rId352" Type="http://schemas.openxmlformats.org/officeDocument/2006/relationships/image" Target="../media/image313.png"/><Relationship Id="rId373" Type="http://schemas.openxmlformats.org/officeDocument/2006/relationships/customXml" Target="../ink/ink276.xml"/><Relationship Id="rId1" Type="http://schemas.openxmlformats.org/officeDocument/2006/relationships/slideLayout" Target="../slideLayouts/slideLayout1.xml"/><Relationship Id="rId212" Type="http://schemas.openxmlformats.org/officeDocument/2006/relationships/image" Target="../media/image213.png"/><Relationship Id="rId233" Type="http://schemas.openxmlformats.org/officeDocument/2006/relationships/customXml" Target="../ink/ink206.xml"/><Relationship Id="rId254" Type="http://schemas.openxmlformats.org/officeDocument/2006/relationships/image" Target="../media/image264.png"/><Relationship Id="rId28" Type="http://schemas.openxmlformats.org/officeDocument/2006/relationships/image" Target="../media/image118.png"/><Relationship Id="rId49" Type="http://schemas.openxmlformats.org/officeDocument/2006/relationships/customXml" Target="../ink/ink114.xml"/><Relationship Id="rId114" Type="http://schemas.openxmlformats.org/officeDocument/2006/relationships/image" Target="../media/image161.png"/><Relationship Id="rId275" Type="http://schemas.openxmlformats.org/officeDocument/2006/relationships/customXml" Target="../ink/ink227.xml"/><Relationship Id="rId296" Type="http://schemas.openxmlformats.org/officeDocument/2006/relationships/image" Target="../media/image285.png"/><Relationship Id="rId300" Type="http://schemas.openxmlformats.org/officeDocument/2006/relationships/image" Target="../media/image287.png"/><Relationship Id="rId60" Type="http://schemas.openxmlformats.org/officeDocument/2006/relationships/image" Target="../media/image134.png"/><Relationship Id="rId81" Type="http://schemas.openxmlformats.org/officeDocument/2006/relationships/customXml" Target="../ink/ink130.xml"/><Relationship Id="rId135" Type="http://schemas.openxmlformats.org/officeDocument/2006/relationships/customXml" Target="../ink/ink157.xml"/><Relationship Id="rId156" Type="http://schemas.openxmlformats.org/officeDocument/2006/relationships/image" Target="../media/image182.png"/><Relationship Id="rId177" Type="http://schemas.openxmlformats.org/officeDocument/2006/relationships/customXml" Target="../ink/ink178.xml"/><Relationship Id="rId198" Type="http://schemas.openxmlformats.org/officeDocument/2006/relationships/image" Target="../media/image206.png"/><Relationship Id="rId321" Type="http://schemas.openxmlformats.org/officeDocument/2006/relationships/customXml" Target="../ink/ink250.xml"/><Relationship Id="rId342" Type="http://schemas.openxmlformats.org/officeDocument/2006/relationships/image" Target="../media/image308.png"/><Relationship Id="rId363" Type="http://schemas.openxmlformats.org/officeDocument/2006/relationships/customXml" Target="../ink/ink271.xml"/><Relationship Id="rId202" Type="http://schemas.openxmlformats.org/officeDocument/2006/relationships/image" Target="../media/image208.png"/><Relationship Id="rId223" Type="http://schemas.openxmlformats.org/officeDocument/2006/relationships/customXml" Target="../ink/ink201.xml"/><Relationship Id="rId244" Type="http://schemas.openxmlformats.org/officeDocument/2006/relationships/image" Target="../media/image259.png"/><Relationship Id="rId18" Type="http://schemas.openxmlformats.org/officeDocument/2006/relationships/image" Target="../media/image113.png"/><Relationship Id="rId39" Type="http://schemas.openxmlformats.org/officeDocument/2006/relationships/customXml" Target="../ink/ink109.xml"/><Relationship Id="rId265" Type="http://schemas.openxmlformats.org/officeDocument/2006/relationships/customXml" Target="../ink/ink222.xml"/><Relationship Id="rId286" Type="http://schemas.openxmlformats.org/officeDocument/2006/relationships/image" Target="../media/image280.png"/><Relationship Id="rId50" Type="http://schemas.openxmlformats.org/officeDocument/2006/relationships/image" Target="../media/image129.png"/><Relationship Id="rId104" Type="http://schemas.openxmlformats.org/officeDocument/2006/relationships/image" Target="../media/image156.png"/><Relationship Id="rId125" Type="http://schemas.openxmlformats.org/officeDocument/2006/relationships/customXml" Target="../ink/ink152.xml"/><Relationship Id="rId146" Type="http://schemas.openxmlformats.org/officeDocument/2006/relationships/image" Target="../media/image177.png"/><Relationship Id="rId167" Type="http://schemas.openxmlformats.org/officeDocument/2006/relationships/customXml" Target="../ink/ink173.xml"/><Relationship Id="rId188" Type="http://schemas.openxmlformats.org/officeDocument/2006/relationships/image" Target="../media/image201.png"/><Relationship Id="rId311" Type="http://schemas.openxmlformats.org/officeDocument/2006/relationships/customXml" Target="../ink/ink245.xml"/><Relationship Id="rId332" Type="http://schemas.openxmlformats.org/officeDocument/2006/relationships/image" Target="../media/image303.png"/><Relationship Id="rId353" Type="http://schemas.openxmlformats.org/officeDocument/2006/relationships/customXml" Target="../ink/ink266.xml"/><Relationship Id="rId374" Type="http://schemas.openxmlformats.org/officeDocument/2006/relationships/image" Target="../media/image324.png"/><Relationship Id="rId71" Type="http://schemas.openxmlformats.org/officeDocument/2006/relationships/customXml" Target="../ink/ink125.xml"/><Relationship Id="rId92" Type="http://schemas.openxmlformats.org/officeDocument/2006/relationships/image" Target="../media/image150.png"/><Relationship Id="rId213" Type="http://schemas.openxmlformats.org/officeDocument/2006/relationships/customXml" Target="../ink/ink196.xml"/><Relationship Id="rId234" Type="http://schemas.openxmlformats.org/officeDocument/2006/relationships/image" Target="../media/image225.png"/><Relationship Id="rId2" Type="http://schemas.openxmlformats.org/officeDocument/2006/relationships/notesSlide" Target="../notesSlides/notesSlide52.xml"/><Relationship Id="rId29" Type="http://schemas.openxmlformats.org/officeDocument/2006/relationships/customXml" Target="../ink/ink104.xml"/><Relationship Id="rId255" Type="http://schemas.openxmlformats.org/officeDocument/2006/relationships/customXml" Target="../ink/ink217.xml"/><Relationship Id="rId276" Type="http://schemas.openxmlformats.org/officeDocument/2006/relationships/image" Target="../media/image275.png"/><Relationship Id="rId297" Type="http://schemas.openxmlformats.org/officeDocument/2006/relationships/customXml" Target="../ink/ink238.xml"/><Relationship Id="rId40" Type="http://schemas.openxmlformats.org/officeDocument/2006/relationships/image" Target="../media/image124.png"/><Relationship Id="rId115" Type="http://schemas.openxmlformats.org/officeDocument/2006/relationships/customXml" Target="../ink/ink147.xml"/><Relationship Id="rId136" Type="http://schemas.openxmlformats.org/officeDocument/2006/relationships/image" Target="../media/image172.png"/><Relationship Id="rId157" Type="http://schemas.openxmlformats.org/officeDocument/2006/relationships/customXml" Target="../ink/ink168.xml"/><Relationship Id="rId178" Type="http://schemas.openxmlformats.org/officeDocument/2006/relationships/image" Target="../media/image193.png"/><Relationship Id="rId301" Type="http://schemas.openxmlformats.org/officeDocument/2006/relationships/customXml" Target="../ink/ink240.xml"/><Relationship Id="rId322" Type="http://schemas.openxmlformats.org/officeDocument/2006/relationships/image" Target="../media/image298.png"/><Relationship Id="rId343" Type="http://schemas.openxmlformats.org/officeDocument/2006/relationships/customXml" Target="../ink/ink261.xml"/><Relationship Id="rId364" Type="http://schemas.openxmlformats.org/officeDocument/2006/relationships/image" Target="../media/image319.png"/><Relationship Id="rId61" Type="http://schemas.openxmlformats.org/officeDocument/2006/relationships/customXml" Target="../ink/ink120.xml"/><Relationship Id="rId82" Type="http://schemas.openxmlformats.org/officeDocument/2006/relationships/image" Target="../media/image145.png"/><Relationship Id="rId199" Type="http://schemas.openxmlformats.org/officeDocument/2006/relationships/customXml" Target="../ink/ink189.xml"/><Relationship Id="rId203" Type="http://schemas.openxmlformats.org/officeDocument/2006/relationships/customXml" Target="../ink/ink191.xml"/><Relationship Id="rId19" Type="http://schemas.openxmlformats.org/officeDocument/2006/relationships/customXml" Target="../ink/ink99.xml"/><Relationship Id="rId224" Type="http://schemas.openxmlformats.org/officeDocument/2006/relationships/image" Target="../media/image219.png"/><Relationship Id="rId245" Type="http://schemas.openxmlformats.org/officeDocument/2006/relationships/customXml" Target="../ink/ink212.xml"/><Relationship Id="rId266" Type="http://schemas.openxmlformats.org/officeDocument/2006/relationships/image" Target="../media/image270.png"/><Relationship Id="rId287" Type="http://schemas.openxmlformats.org/officeDocument/2006/relationships/customXml" Target="../ink/ink233.xml"/><Relationship Id="rId30" Type="http://schemas.openxmlformats.org/officeDocument/2006/relationships/image" Target="../media/image119.png"/><Relationship Id="rId105" Type="http://schemas.openxmlformats.org/officeDocument/2006/relationships/customXml" Target="../ink/ink142.xml"/><Relationship Id="rId126" Type="http://schemas.openxmlformats.org/officeDocument/2006/relationships/image" Target="../media/image167.png"/><Relationship Id="rId147" Type="http://schemas.openxmlformats.org/officeDocument/2006/relationships/customXml" Target="../ink/ink163.xml"/><Relationship Id="rId168" Type="http://schemas.openxmlformats.org/officeDocument/2006/relationships/image" Target="../media/image188.png"/><Relationship Id="rId312" Type="http://schemas.openxmlformats.org/officeDocument/2006/relationships/image" Target="../media/image293.png"/><Relationship Id="rId333" Type="http://schemas.openxmlformats.org/officeDocument/2006/relationships/customXml" Target="../ink/ink256.xml"/><Relationship Id="rId354" Type="http://schemas.openxmlformats.org/officeDocument/2006/relationships/image" Target="../media/image314.png"/><Relationship Id="rId51" Type="http://schemas.openxmlformats.org/officeDocument/2006/relationships/customXml" Target="../ink/ink115.xml"/><Relationship Id="rId72" Type="http://schemas.openxmlformats.org/officeDocument/2006/relationships/image" Target="../media/image140.png"/><Relationship Id="rId93" Type="http://schemas.openxmlformats.org/officeDocument/2006/relationships/customXml" Target="../ink/ink136.xml"/><Relationship Id="rId189" Type="http://schemas.openxmlformats.org/officeDocument/2006/relationships/customXml" Target="../ink/ink184.xml"/><Relationship Id="rId375" Type="http://schemas.openxmlformats.org/officeDocument/2006/relationships/customXml" Target="../ink/ink277.xml"/><Relationship Id="rId3" Type="http://schemas.openxmlformats.org/officeDocument/2006/relationships/customXml" Target="../ink/ink91.xml"/><Relationship Id="rId214" Type="http://schemas.openxmlformats.org/officeDocument/2006/relationships/image" Target="../media/image214.png"/><Relationship Id="rId235" Type="http://schemas.openxmlformats.org/officeDocument/2006/relationships/customXml" Target="../ink/ink207.xml"/><Relationship Id="rId256" Type="http://schemas.openxmlformats.org/officeDocument/2006/relationships/image" Target="../media/image265.png"/><Relationship Id="rId277" Type="http://schemas.openxmlformats.org/officeDocument/2006/relationships/customXml" Target="../ink/ink228.xml"/><Relationship Id="rId298" Type="http://schemas.openxmlformats.org/officeDocument/2006/relationships/image" Target="../media/image286.png"/><Relationship Id="rId116" Type="http://schemas.openxmlformats.org/officeDocument/2006/relationships/image" Target="../media/image162.png"/><Relationship Id="rId137" Type="http://schemas.openxmlformats.org/officeDocument/2006/relationships/customXml" Target="../ink/ink158.xml"/><Relationship Id="rId158" Type="http://schemas.openxmlformats.org/officeDocument/2006/relationships/image" Target="../media/image183.png"/><Relationship Id="rId302" Type="http://schemas.openxmlformats.org/officeDocument/2006/relationships/image" Target="../media/image288.png"/><Relationship Id="rId323" Type="http://schemas.openxmlformats.org/officeDocument/2006/relationships/customXml" Target="../ink/ink251.xml"/><Relationship Id="rId344" Type="http://schemas.openxmlformats.org/officeDocument/2006/relationships/image" Target="../media/image309.png"/><Relationship Id="rId20" Type="http://schemas.openxmlformats.org/officeDocument/2006/relationships/image" Target="../media/image114.png"/><Relationship Id="rId41" Type="http://schemas.openxmlformats.org/officeDocument/2006/relationships/customXml" Target="../ink/ink110.xml"/><Relationship Id="rId62" Type="http://schemas.openxmlformats.org/officeDocument/2006/relationships/image" Target="../media/image135.png"/><Relationship Id="rId83" Type="http://schemas.openxmlformats.org/officeDocument/2006/relationships/customXml" Target="../ink/ink131.xml"/><Relationship Id="rId179" Type="http://schemas.openxmlformats.org/officeDocument/2006/relationships/customXml" Target="../ink/ink179.xml"/><Relationship Id="rId365" Type="http://schemas.openxmlformats.org/officeDocument/2006/relationships/customXml" Target="../ink/ink272.xml"/><Relationship Id="rId190" Type="http://schemas.openxmlformats.org/officeDocument/2006/relationships/image" Target="../media/image202.png"/><Relationship Id="rId204" Type="http://schemas.openxmlformats.org/officeDocument/2006/relationships/image" Target="../media/image209.png"/><Relationship Id="rId225" Type="http://schemas.openxmlformats.org/officeDocument/2006/relationships/customXml" Target="../ink/ink202.xml"/><Relationship Id="rId246" Type="http://schemas.openxmlformats.org/officeDocument/2006/relationships/image" Target="../media/image260.png"/><Relationship Id="rId267" Type="http://schemas.openxmlformats.org/officeDocument/2006/relationships/customXml" Target="../ink/ink223.xml"/><Relationship Id="rId288" Type="http://schemas.openxmlformats.org/officeDocument/2006/relationships/image" Target="../media/image281.png"/><Relationship Id="rId106" Type="http://schemas.openxmlformats.org/officeDocument/2006/relationships/image" Target="../media/image157.png"/><Relationship Id="rId127" Type="http://schemas.openxmlformats.org/officeDocument/2006/relationships/customXml" Target="../ink/ink153.xml"/><Relationship Id="rId313" Type="http://schemas.openxmlformats.org/officeDocument/2006/relationships/customXml" Target="../ink/ink246.xml"/><Relationship Id="rId10" Type="http://schemas.openxmlformats.org/officeDocument/2006/relationships/image" Target="../media/image109.png"/><Relationship Id="rId31" Type="http://schemas.openxmlformats.org/officeDocument/2006/relationships/customXml" Target="../ink/ink105.xml"/><Relationship Id="rId52" Type="http://schemas.openxmlformats.org/officeDocument/2006/relationships/image" Target="../media/image130.png"/><Relationship Id="rId73" Type="http://schemas.openxmlformats.org/officeDocument/2006/relationships/customXml" Target="../ink/ink126.xml"/><Relationship Id="rId94" Type="http://schemas.openxmlformats.org/officeDocument/2006/relationships/image" Target="../media/image151.png"/><Relationship Id="rId148" Type="http://schemas.openxmlformats.org/officeDocument/2006/relationships/image" Target="../media/image178.png"/><Relationship Id="rId169" Type="http://schemas.openxmlformats.org/officeDocument/2006/relationships/customXml" Target="../ink/ink174.xml"/><Relationship Id="rId334" Type="http://schemas.openxmlformats.org/officeDocument/2006/relationships/image" Target="../media/image304.png"/><Relationship Id="rId355" Type="http://schemas.openxmlformats.org/officeDocument/2006/relationships/customXml" Target="../ink/ink267.xml"/><Relationship Id="rId376" Type="http://schemas.openxmlformats.org/officeDocument/2006/relationships/image" Target="../media/image325.png"/><Relationship Id="rId4" Type="http://schemas.openxmlformats.org/officeDocument/2006/relationships/image" Target="../media/image106.png"/><Relationship Id="rId180" Type="http://schemas.openxmlformats.org/officeDocument/2006/relationships/image" Target="../media/image194.png"/><Relationship Id="rId215" Type="http://schemas.openxmlformats.org/officeDocument/2006/relationships/customXml" Target="../ink/ink197.xml"/><Relationship Id="rId236" Type="http://schemas.openxmlformats.org/officeDocument/2006/relationships/image" Target="../media/image227.png"/><Relationship Id="rId257" Type="http://schemas.openxmlformats.org/officeDocument/2006/relationships/customXml" Target="../ink/ink218.xml"/><Relationship Id="rId278" Type="http://schemas.openxmlformats.org/officeDocument/2006/relationships/image" Target="../media/image276.png"/><Relationship Id="rId303" Type="http://schemas.openxmlformats.org/officeDocument/2006/relationships/customXml" Target="../ink/ink241.xml"/><Relationship Id="rId42" Type="http://schemas.openxmlformats.org/officeDocument/2006/relationships/image" Target="../media/image125.png"/><Relationship Id="rId84" Type="http://schemas.openxmlformats.org/officeDocument/2006/relationships/image" Target="../media/image146.png"/><Relationship Id="rId138" Type="http://schemas.openxmlformats.org/officeDocument/2006/relationships/image" Target="../media/image173.png"/><Relationship Id="rId345" Type="http://schemas.openxmlformats.org/officeDocument/2006/relationships/customXml" Target="../ink/ink262.xml"/><Relationship Id="rId191" Type="http://schemas.openxmlformats.org/officeDocument/2006/relationships/customXml" Target="../ink/ink185.xml"/><Relationship Id="rId205" Type="http://schemas.openxmlformats.org/officeDocument/2006/relationships/customXml" Target="../ink/ink192.xml"/><Relationship Id="rId247" Type="http://schemas.openxmlformats.org/officeDocument/2006/relationships/customXml" Target="../ink/ink213.xml"/><Relationship Id="rId107" Type="http://schemas.openxmlformats.org/officeDocument/2006/relationships/customXml" Target="../ink/ink143.xml"/><Relationship Id="rId289" Type="http://schemas.openxmlformats.org/officeDocument/2006/relationships/customXml" Target="../ink/ink234.xml"/><Relationship Id="rId11" Type="http://schemas.openxmlformats.org/officeDocument/2006/relationships/customXml" Target="../ink/ink95.xml"/><Relationship Id="rId53" Type="http://schemas.openxmlformats.org/officeDocument/2006/relationships/customXml" Target="../ink/ink116.xml"/><Relationship Id="rId149" Type="http://schemas.openxmlformats.org/officeDocument/2006/relationships/customXml" Target="../ink/ink164.xml"/><Relationship Id="rId314" Type="http://schemas.openxmlformats.org/officeDocument/2006/relationships/image" Target="../media/image294.png"/><Relationship Id="rId356" Type="http://schemas.openxmlformats.org/officeDocument/2006/relationships/image" Target="../media/image315.png"/><Relationship Id="rId95" Type="http://schemas.openxmlformats.org/officeDocument/2006/relationships/customXml" Target="../ink/ink137.xml"/><Relationship Id="rId160" Type="http://schemas.openxmlformats.org/officeDocument/2006/relationships/image" Target="../media/image184.png"/><Relationship Id="rId216" Type="http://schemas.openxmlformats.org/officeDocument/2006/relationships/image" Target="../media/image215.png"/><Relationship Id="rId258" Type="http://schemas.openxmlformats.org/officeDocument/2006/relationships/image" Target="../media/image266.png"/><Relationship Id="rId22" Type="http://schemas.openxmlformats.org/officeDocument/2006/relationships/image" Target="../media/image115.png"/><Relationship Id="rId64" Type="http://schemas.openxmlformats.org/officeDocument/2006/relationships/image" Target="../media/image136.png"/><Relationship Id="rId118" Type="http://schemas.openxmlformats.org/officeDocument/2006/relationships/image" Target="../media/image163.png"/><Relationship Id="rId325" Type="http://schemas.openxmlformats.org/officeDocument/2006/relationships/customXml" Target="../ink/ink252.xml"/><Relationship Id="rId367" Type="http://schemas.openxmlformats.org/officeDocument/2006/relationships/customXml" Target="../ink/ink273.xml"/><Relationship Id="rId171" Type="http://schemas.openxmlformats.org/officeDocument/2006/relationships/customXml" Target="../ink/ink175.xml"/><Relationship Id="rId227" Type="http://schemas.openxmlformats.org/officeDocument/2006/relationships/customXml" Target="../ink/ink203.xml"/><Relationship Id="rId269" Type="http://schemas.openxmlformats.org/officeDocument/2006/relationships/customXml" Target="../ink/ink224.xml"/><Relationship Id="rId33" Type="http://schemas.openxmlformats.org/officeDocument/2006/relationships/customXml" Target="../ink/ink106.xml"/><Relationship Id="rId129" Type="http://schemas.openxmlformats.org/officeDocument/2006/relationships/customXml" Target="../ink/ink154.xml"/><Relationship Id="rId280" Type="http://schemas.openxmlformats.org/officeDocument/2006/relationships/image" Target="../media/image277.png"/><Relationship Id="rId336" Type="http://schemas.openxmlformats.org/officeDocument/2006/relationships/image" Target="../media/image305.png"/><Relationship Id="rId75" Type="http://schemas.openxmlformats.org/officeDocument/2006/relationships/customXml" Target="../ink/ink127.xml"/><Relationship Id="rId140" Type="http://schemas.openxmlformats.org/officeDocument/2006/relationships/image" Target="../media/image174.png"/><Relationship Id="rId182" Type="http://schemas.openxmlformats.org/officeDocument/2006/relationships/image" Target="../media/image196.png"/><Relationship Id="rId378" Type="http://schemas.openxmlformats.org/officeDocument/2006/relationships/image" Target="../media/image326.png"/><Relationship Id="rId6" Type="http://schemas.openxmlformats.org/officeDocument/2006/relationships/image" Target="../media/image107.png"/><Relationship Id="rId238" Type="http://schemas.openxmlformats.org/officeDocument/2006/relationships/image" Target="../media/image229.png"/><Relationship Id="rId291" Type="http://schemas.openxmlformats.org/officeDocument/2006/relationships/customXml" Target="../ink/ink235.xml"/><Relationship Id="rId305" Type="http://schemas.openxmlformats.org/officeDocument/2006/relationships/customXml" Target="../ink/ink242.xml"/><Relationship Id="rId347" Type="http://schemas.openxmlformats.org/officeDocument/2006/relationships/customXml" Target="../ink/ink263.xml"/><Relationship Id="rId44" Type="http://schemas.openxmlformats.org/officeDocument/2006/relationships/image" Target="../media/image126.png"/><Relationship Id="rId86" Type="http://schemas.openxmlformats.org/officeDocument/2006/relationships/image" Target="../media/image147.png"/><Relationship Id="rId151" Type="http://schemas.openxmlformats.org/officeDocument/2006/relationships/customXml" Target="../ink/ink165.xml"/><Relationship Id="rId193" Type="http://schemas.openxmlformats.org/officeDocument/2006/relationships/customXml" Target="../ink/ink186.xml"/><Relationship Id="rId207" Type="http://schemas.openxmlformats.org/officeDocument/2006/relationships/customXml" Target="../ink/ink193.xml"/><Relationship Id="rId249" Type="http://schemas.openxmlformats.org/officeDocument/2006/relationships/customXml" Target="../ink/ink214.xml"/><Relationship Id="rId13" Type="http://schemas.openxmlformats.org/officeDocument/2006/relationships/customXml" Target="../ink/ink96.xml"/><Relationship Id="rId109" Type="http://schemas.openxmlformats.org/officeDocument/2006/relationships/customXml" Target="../ink/ink144.xml"/><Relationship Id="rId260" Type="http://schemas.openxmlformats.org/officeDocument/2006/relationships/image" Target="../media/image267.png"/><Relationship Id="rId316" Type="http://schemas.openxmlformats.org/officeDocument/2006/relationships/image" Target="../media/image295.png"/><Relationship Id="rId55" Type="http://schemas.openxmlformats.org/officeDocument/2006/relationships/customXml" Target="../ink/ink117.xml"/><Relationship Id="rId97" Type="http://schemas.openxmlformats.org/officeDocument/2006/relationships/customXml" Target="../ink/ink138.xml"/><Relationship Id="rId120" Type="http://schemas.openxmlformats.org/officeDocument/2006/relationships/image" Target="../media/image164.png"/><Relationship Id="rId358" Type="http://schemas.openxmlformats.org/officeDocument/2006/relationships/image" Target="../media/image316.png"/><Relationship Id="rId162" Type="http://schemas.openxmlformats.org/officeDocument/2006/relationships/image" Target="../media/image185.png"/><Relationship Id="rId218" Type="http://schemas.openxmlformats.org/officeDocument/2006/relationships/image" Target="../media/image216.png"/><Relationship Id="rId271" Type="http://schemas.openxmlformats.org/officeDocument/2006/relationships/customXml" Target="../ink/ink225.xml"/><Relationship Id="rId24" Type="http://schemas.openxmlformats.org/officeDocument/2006/relationships/image" Target="../media/image116.png"/><Relationship Id="rId66" Type="http://schemas.openxmlformats.org/officeDocument/2006/relationships/image" Target="../media/image137.png"/><Relationship Id="rId131" Type="http://schemas.openxmlformats.org/officeDocument/2006/relationships/customXml" Target="../ink/ink155.xml"/><Relationship Id="rId327" Type="http://schemas.openxmlformats.org/officeDocument/2006/relationships/customXml" Target="../ink/ink253.xml"/><Relationship Id="rId369" Type="http://schemas.openxmlformats.org/officeDocument/2006/relationships/customXml" Target="../ink/ink274.xml"/><Relationship Id="rId173" Type="http://schemas.openxmlformats.org/officeDocument/2006/relationships/customXml" Target="../ink/ink176.xml"/><Relationship Id="rId229" Type="http://schemas.openxmlformats.org/officeDocument/2006/relationships/customXml" Target="../ink/ink204.xml"/><Relationship Id="rId380" Type="http://schemas.openxmlformats.org/officeDocument/2006/relationships/image" Target="../media/image327.png"/><Relationship Id="rId240" Type="http://schemas.openxmlformats.org/officeDocument/2006/relationships/image" Target="../media/image231.png"/><Relationship Id="rId35" Type="http://schemas.openxmlformats.org/officeDocument/2006/relationships/customXml" Target="../ink/ink107.xml"/><Relationship Id="rId77" Type="http://schemas.openxmlformats.org/officeDocument/2006/relationships/customXml" Target="../ink/ink128.xml"/><Relationship Id="rId100" Type="http://schemas.openxmlformats.org/officeDocument/2006/relationships/image" Target="../media/image154.png"/><Relationship Id="rId282" Type="http://schemas.openxmlformats.org/officeDocument/2006/relationships/image" Target="../media/image278.png"/><Relationship Id="rId338" Type="http://schemas.openxmlformats.org/officeDocument/2006/relationships/image" Target="../media/image306.png"/><Relationship Id="rId8" Type="http://schemas.openxmlformats.org/officeDocument/2006/relationships/image" Target="../media/image108.png"/><Relationship Id="rId142" Type="http://schemas.openxmlformats.org/officeDocument/2006/relationships/image" Target="../media/image175.png"/><Relationship Id="rId184" Type="http://schemas.openxmlformats.org/officeDocument/2006/relationships/image" Target="../media/image197.png"/><Relationship Id="rId251" Type="http://schemas.openxmlformats.org/officeDocument/2006/relationships/customXml" Target="../ink/ink215.xml"/><Relationship Id="rId46" Type="http://schemas.openxmlformats.org/officeDocument/2006/relationships/image" Target="../media/image127.png"/><Relationship Id="rId293" Type="http://schemas.openxmlformats.org/officeDocument/2006/relationships/customXml" Target="../ink/ink236.xml"/><Relationship Id="rId307" Type="http://schemas.openxmlformats.org/officeDocument/2006/relationships/customXml" Target="../ink/ink243.xml"/><Relationship Id="rId349" Type="http://schemas.openxmlformats.org/officeDocument/2006/relationships/customXml" Target="../ink/ink264.xml"/><Relationship Id="rId88" Type="http://schemas.openxmlformats.org/officeDocument/2006/relationships/image" Target="../media/image148.png"/><Relationship Id="rId111" Type="http://schemas.openxmlformats.org/officeDocument/2006/relationships/customXml" Target="../ink/ink145.xml"/><Relationship Id="rId153" Type="http://schemas.openxmlformats.org/officeDocument/2006/relationships/customXml" Target="../ink/ink166.xml"/><Relationship Id="rId195" Type="http://schemas.openxmlformats.org/officeDocument/2006/relationships/customXml" Target="../ink/ink187.xml"/><Relationship Id="rId209" Type="http://schemas.openxmlformats.org/officeDocument/2006/relationships/customXml" Target="../ink/ink194.xml"/><Relationship Id="rId360" Type="http://schemas.openxmlformats.org/officeDocument/2006/relationships/image" Target="../media/image317.png"/><Relationship Id="rId220" Type="http://schemas.openxmlformats.org/officeDocument/2006/relationships/image" Target="../media/image217.png"/><Relationship Id="rId15" Type="http://schemas.openxmlformats.org/officeDocument/2006/relationships/customXml" Target="../ink/ink97.xml"/><Relationship Id="rId57" Type="http://schemas.openxmlformats.org/officeDocument/2006/relationships/customXml" Target="../ink/ink118.xml"/><Relationship Id="rId262" Type="http://schemas.openxmlformats.org/officeDocument/2006/relationships/image" Target="../media/image268.png"/><Relationship Id="rId318" Type="http://schemas.openxmlformats.org/officeDocument/2006/relationships/image" Target="../media/image296.png"/><Relationship Id="rId99" Type="http://schemas.openxmlformats.org/officeDocument/2006/relationships/customXml" Target="../ink/ink139.xml"/><Relationship Id="rId122" Type="http://schemas.openxmlformats.org/officeDocument/2006/relationships/image" Target="../media/image165.png"/><Relationship Id="rId164" Type="http://schemas.openxmlformats.org/officeDocument/2006/relationships/image" Target="../media/image186.png"/><Relationship Id="rId371" Type="http://schemas.openxmlformats.org/officeDocument/2006/relationships/customXml" Target="../ink/ink275.xml"/></Relationships>
</file>

<file path=ppt/slides/_rels/slide56.xml.rels><?xml version="1.0" encoding="UTF-8" standalone="yes"?>
<Relationships xmlns="http://schemas.openxmlformats.org/package/2006/relationships"><Relationship Id="rId8" Type="http://schemas.openxmlformats.org/officeDocument/2006/relationships/image" Target="../media/image402.png"/><Relationship Id="rId3" Type="http://schemas.openxmlformats.org/officeDocument/2006/relationships/image" Target="../media/image106.gif"/><Relationship Id="rId7" Type="http://schemas.openxmlformats.org/officeDocument/2006/relationships/image" Target="../media/image401.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109.gif"/><Relationship Id="rId11" Type="http://schemas.openxmlformats.org/officeDocument/2006/relationships/image" Target="../media/image110.gif"/><Relationship Id="rId5" Type="http://schemas.openxmlformats.org/officeDocument/2006/relationships/image" Target="../media/image108.gif"/><Relationship Id="rId10" Type="http://schemas.openxmlformats.org/officeDocument/2006/relationships/image" Target="../media/image404.png"/><Relationship Id="rId4" Type="http://schemas.openxmlformats.org/officeDocument/2006/relationships/image" Target="../media/image107.gif"/><Relationship Id="rId9" Type="http://schemas.openxmlformats.org/officeDocument/2006/relationships/image" Target="../media/image403.png"/></Relationships>
</file>

<file path=ppt/slides/_rels/slide57.xml.rels><?xml version="1.0" encoding="UTF-8" standalone="yes"?>
<Relationships xmlns="http://schemas.openxmlformats.org/package/2006/relationships"><Relationship Id="rId3" Type="http://schemas.openxmlformats.org/officeDocument/2006/relationships/image" Target="../media/image395.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396.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06.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17" Type="http://schemas.openxmlformats.org/officeDocument/2006/relationships/image" Target="../media/image3160.png"/><Relationship Id="rId21" Type="http://schemas.openxmlformats.org/officeDocument/2006/relationships/customXml" Target="../ink/ink289.xml"/><Relationship Id="rId42" Type="http://schemas.openxmlformats.org/officeDocument/2006/relationships/customXml" Target="../ink/ink299.xml"/><Relationship Id="rId63" Type="http://schemas.openxmlformats.org/officeDocument/2006/relationships/image" Target="../media/image2890.png"/><Relationship Id="rId84" Type="http://schemas.openxmlformats.org/officeDocument/2006/relationships/customXml" Target="../ink/ink320.xml"/><Relationship Id="rId138" Type="http://schemas.openxmlformats.org/officeDocument/2006/relationships/customXml" Target="../ink/ink347.xml"/><Relationship Id="rId159" Type="http://schemas.openxmlformats.org/officeDocument/2006/relationships/image" Target="../media/image337.png"/><Relationship Id="rId170" Type="http://schemas.openxmlformats.org/officeDocument/2006/relationships/customXml" Target="../ink/ink363.xml"/><Relationship Id="rId191" Type="http://schemas.openxmlformats.org/officeDocument/2006/relationships/image" Target="../media/image352.png"/><Relationship Id="rId205" Type="http://schemas.openxmlformats.org/officeDocument/2006/relationships/image" Target="../media/image359.png"/><Relationship Id="rId226" Type="http://schemas.openxmlformats.org/officeDocument/2006/relationships/image" Target="../media/image370.png"/><Relationship Id="rId107" Type="http://schemas.openxmlformats.org/officeDocument/2006/relationships/image" Target="../media/image3110.png"/><Relationship Id="rId11" Type="http://schemas.openxmlformats.org/officeDocument/2006/relationships/customXml" Target="../ink/ink284.xml"/><Relationship Id="rId32" Type="http://schemas.openxmlformats.org/officeDocument/2006/relationships/image" Target="../media/image2730.png"/><Relationship Id="rId53" Type="http://schemas.openxmlformats.org/officeDocument/2006/relationships/image" Target="../media/image2840.png"/><Relationship Id="rId74" Type="http://schemas.openxmlformats.org/officeDocument/2006/relationships/customXml" Target="../ink/ink315.xml"/><Relationship Id="rId128" Type="http://schemas.openxmlformats.org/officeDocument/2006/relationships/customXml" Target="../ink/ink342.xml"/><Relationship Id="rId149" Type="http://schemas.openxmlformats.org/officeDocument/2006/relationships/image" Target="../media/image332.png"/><Relationship Id="rId5" Type="http://schemas.openxmlformats.org/officeDocument/2006/relationships/customXml" Target="../ink/ink281.xml"/><Relationship Id="rId95" Type="http://schemas.openxmlformats.org/officeDocument/2006/relationships/image" Target="../media/image3050.png"/><Relationship Id="rId160" Type="http://schemas.openxmlformats.org/officeDocument/2006/relationships/customXml" Target="../ink/ink358.xml"/><Relationship Id="rId181" Type="http://schemas.openxmlformats.org/officeDocument/2006/relationships/image" Target="../media/image347.png"/><Relationship Id="rId216" Type="http://schemas.openxmlformats.org/officeDocument/2006/relationships/image" Target="../media/image365.png"/><Relationship Id="rId22" Type="http://schemas.openxmlformats.org/officeDocument/2006/relationships/image" Target="../media/image2680.png"/><Relationship Id="rId43" Type="http://schemas.openxmlformats.org/officeDocument/2006/relationships/image" Target="../media/image2790.png"/><Relationship Id="rId64" Type="http://schemas.openxmlformats.org/officeDocument/2006/relationships/customXml" Target="../ink/ink310.xml"/><Relationship Id="rId118" Type="http://schemas.openxmlformats.org/officeDocument/2006/relationships/customXml" Target="../ink/ink337.xml"/><Relationship Id="rId139" Type="http://schemas.openxmlformats.org/officeDocument/2006/relationships/image" Target="../media/image3270.png"/><Relationship Id="rId85" Type="http://schemas.openxmlformats.org/officeDocument/2006/relationships/image" Target="../media/image3000.png"/><Relationship Id="rId150" Type="http://schemas.openxmlformats.org/officeDocument/2006/relationships/customXml" Target="../ink/ink353.xml"/><Relationship Id="rId171" Type="http://schemas.openxmlformats.org/officeDocument/2006/relationships/customXml" Target="../ink/ink364.xml"/><Relationship Id="rId192" Type="http://schemas.openxmlformats.org/officeDocument/2006/relationships/customXml" Target="../ink/ink375.xml"/><Relationship Id="rId206" Type="http://schemas.openxmlformats.org/officeDocument/2006/relationships/image" Target="../media/image360.png"/><Relationship Id="rId227" Type="http://schemas.openxmlformats.org/officeDocument/2006/relationships/customXml" Target="../ink/ink392.xml"/><Relationship Id="rId12" Type="http://schemas.openxmlformats.org/officeDocument/2006/relationships/image" Target="../media/image2630.png"/><Relationship Id="rId33" Type="http://schemas.openxmlformats.org/officeDocument/2006/relationships/customXml" Target="../ink/ink295.xml"/><Relationship Id="rId108" Type="http://schemas.openxmlformats.org/officeDocument/2006/relationships/customXml" Target="../ink/ink332.xml"/><Relationship Id="rId129" Type="http://schemas.openxmlformats.org/officeDocument/2006/relationships/image" Target="../media/image3220.png"/><Relationship Id="rId54" Type="http://schemas.openxmlformats.org/officeDocument/2006/relationships/customXml" Target="../ink/ink305.xml"/><Relationship Id="rId75" Type="http://schemas.openxmlformats.org/officeDocument/2006/relationships/image" Target="../media/image2950.png"/><Relationship Id="rId96" Type="http://schemas.openxmlformats.org/officeDocument/2006/relationships/customXml" Target="../ink/ink326.xml"/><Relationship Id="rId140" Type="http://schemas.openxmlformats.org/officeDocument/2006/relationships/customXml" Target="../ink/ink348.xml"/><Relationship Id="rId161" Type="http://schemas.openxmlformats.org/officeDocument/2006/relationships/image" Target="../media/image338.png"/><Relationship Id="rId182" Type="http://schemas.openxmlformats.org/officeDocument/2006/relationships/customXml" Target="../ink/ink370.xml"/><Relationship Id="rId217" Type="http://schemas.openxmlformats.org/officeDocument/2006/relationships/customXml" Target="../ink/ink387.xml"/><Relationship Id="rId6" Type="http://schemas.openxmlformats.org/officeDocument/2006/relationships/image" Target="../media/image2600.png"/><Relationship Id="rId23" Type="http://schemas.openxmlformats.org/officeDocument/2006/relationships/customXml" Target="../ink/ink290.xml"/><Relationship Id="rId119" Type="http://schemas.openxmlformats.org/officeDocument/2006/relationships/image" Target="../media/image3170.png"/><Relationship Id="rId44" Type="http://schemas.openxmlformats.org/officeDocument/2006/relationships/customXml" Target="../ink/ink300.xml"/><Relationship Id="rId65" Type="http://schemas.openxmlformats.org/officeDocument/2006/relationships/image" Target="../media/image2900.png"/><Relationship Id="rId86" Type="http://schemas.openxmlformats.org/officeDocument/2006/relationships/customXml" Target="../ink/ink321.xml"/><Relationship Id="rId130" Type="http://schemas.openxmlformats.org/officeDocument/2006/relationships/customXml" Target="../ink/ink343.xml"/><Relationship Id="rId151" Type="http://schemas.openxmlformats.org/officeDocument/2006/relationships/image" Target="../media/image333.png"/><Relationship Id="rId172" Type="http://schemas.openxmlformats.org/officeDocument/2006/relationships/image" Target="../media/image343.png"/><Relationship Id="rId193" Type="http://schemas.openxmlformats.org/officeDocument/2006/relationships/image" Target="../media/image353.png"/><Relationship Id="rId207" Type="http://schemas.openxmlformats.org/officeDocument/2006/relationships/customXml" Target="../ink/ink382.xml"/><Relationship Id="rId228" Type="http://schemas.openxmlformats.org/officeDocument/2006/relationships/image" Target="../media/image371.png"/><Relationship Id="rId13" Type="http://schemas.openxmlformats.org/officeDocument/2006/relationships/customXml" Target="../ink/ink285.xml"/><Relationship Id="rId109" Type="http://schemas.openxmlformats.org/officeDocument/2006/relationships/image" Target="../media/image3120.png"/><Relationship Id="rId34" Type="http://schemas.openxmlformats.org/officeDocument/2006/relationships/image" Target="../media/image2740.png"/><Relationship Id="rId55" Type="http://schemas.openxmlformats.org/officeDocument/2006/relationships/image" Target="../media/image2850.png"/><Relationship Id="rId76" Type="http://schemas.openxmlformats.org/officeDocument/2006/relationships/customXml" Target="../ink/ink316.xml"/><Relationship Id="rId97" Type="http://schemas.openxmlformats.org/officeDocument/2006/relationships/image" Target="../media/image3060.png"/><Relationship Id="rId120" Type="http://schemas.openxmlformats.org/officeDocument/2006/relationships/customXml" Target="../ink/ink338.xml"/><Relationship Id="rId141" Type="http://schemas.openxmlformats.org/officeDocument/2006/relationships/image" Target="../media/image328.png"/><Relationship Id="rId7" Type="http://schemas.openxmlformats.org/officeDocument/2006/relationships/customXml" Target="../ink/ink282.xml"/><Relationship Id="rId162" Type="http://schemas.openxmlformats.org/officeDocument/2006/relationships/customXml" Target="../ink/ink359.xml"/><Relationship Id="rId183" Type="http://schemas.openxmlformats.org/officeDocument/2006/relationships/image" Target="../media/image348.png"/><Relationship Id="rId218" Type="http://schemas.openxmlformats.org/officeDocument/2006/relationships/image" Target="../media/image366.png"/><Relationship Id="rId24" Type="http://schemas.openxmlformats.org/officeDocument/2006/relationships/image" Target="../media/image2690.png"/><Relationship Id="rId45" Type="http://schemas.openxmlformats.org/officeDocument/2006/relationships/image" Target="../media/image2800.png"/><Relationship Id="rId66" Type="http://schemas.openxmlformats.org/officeDocument/2006/relationships/customXml" Target="../ink/ink311.xml"/><Relationship Id="rId87" Type="http://schemas.openxmlformats.org/officeDocument/2006/relationships/image" Target="../media/image3010.png"/><Relationship Id="rId110" Type="http://schemas.openxmlformats.org/officeDocument/2006/relationships/customXml" Target="../ink/ink333.xml"/><Relationship Id="rId131" Type="http://schemas.openxmlformats.org/officeDocument/2006/relationships/image" Target="../media/image3230.png"/><Relationship Id="rId152" Type="http://schemas.openxmlformats.org/officeDocument/2006/relationships/customXml" Target="../ink/ink354.xml"/><Relationship Id="rId173" Type="http://schemas.openxmlformats.org/officeDocument/2006/relationships/customXml" Target="../ink/ink365.xml"/><Relationship Id="rId194" Type="http://schemas.openxmlformats.org/officeDocument/2006/relationships/customXml" Target="../ink/ink376.xml"/><Relationship Id="rId208" Type="http://schemas.openxmlformats.org/officeDocument/2006/relationships/image" Target="../media/image361.png"/><Relationship Id="rId229" Type="http://schemas.openxmlformats.org/officeDocument/2006/relationships/customXml" Target="../ink/ink393.xml"/><Relationship Id="rId14" Type="http://schemas.openxmlformats.org/officeDocument/2006/relationships/image" Target="../media/image2640.png"/><Relationship Id="rId35" Type="http://schemas.openxmlformats.org/officeDocument/2006/relationships/customXml" Target="../ink/ink296.xml"/><Relationship Id="rId56" Type="http://schemas.openxmlformats.org/officeDocument/2006/relationships/customXml" Target="../ink/ink306.xml"/><Relationship Id="rId77" Type="http://schemas.openxmlformats.org/officeDocument/2006/relationships/image" Target="../media/image2960.png"/><Relationship Id="rId100" Type="http://schemas.openxmlformats.org/officeDocument/2006/relationships/customXml" Target="../ink/ink328.xml"/><Relationship Id="rId8" Type="http://schemas.openxmlformats.org/officeDocument/2006/relationships/image" Target="../media/image2610.png"/><Relationship Id="rId98" Type="http://schemas.openxmlformats.org/officeDocument/2006/relationships/customXml" Target="../ink/ink327.xml"/><Relationship Id="rId121" Type="http://schemas.openxmlformats.org/officeDocument/2006/relationships/image" Target="../media/image3180.png"/><Relationship Id="rId142" Type="http://schemas.openxmlformats.org/officeDocument/2006/relationships/customXml" Target="../ink/ink349.xml"/><Relationship Id="rId163" Type="http://schemas.openxmlformats.org/officeDocument/2006/relationships/image" Target="../media/image339.png"/><Relationship Id="rId184" Type="http://schemas.openxmlformats.org/officeDocument/2006/relationships/customXml" Target="../ink/ink371.xml"/><Relationship Id="rId219" Type="http://schemas.openxmlformats.org/officeDocument/2006/relationships/customXml" Target="../ink/ink388.xml"/><Relationship Id="rId230" Type="http://schemas.openxmlformats.org/officeDocument/2006/relationships/image" Target="../media/image372.png"/><Relationship Id="rId25" Type="http://schemas.openxmlformats.org/officeDocument/2006/relationships/customXml" Target="../ink/ink291.xml"/><Relationship Id="rId46" Type="http://schemas.openxmlformats.org/officeDocument/2006/relationships/customXml" Target="../ink/ink301.xml"/><Relationship Id="rId67" Type="http://schemas.openxmlformats.org/officeDocument/2006/relationships/image" Target="../media/image2910.png"/><Relationship Id="rId116" Type="http://schemas.openxmlformats.org/officeDocument/2006/relationships/customXml" Target="../ink/ink336.xml"/><Relationship Id="rId137" Type="http://schemas.openxmlformats.org/officeDocument/2006/relationships/image" Target="../media/image3260.png"/><Relationship Id="rId158" Type="http://schemas.openxmlformats.org/officeDocument/2006/relationships/customXml" Target="../ink/ink357.xml"/><Relationship Id="rId20" Type="http://schemas.openxmlformats.org/officeDocument/2006/relationships/image" Target="../media/image2670.png"/><Relationship Id="rId41" Type="http://schemas.openxmlformats.org/officeDocument/2006/relationships/image" Target="../media/image2780.png"/><Relationship Id="rId62" Type="http://schemas.openxmlformats.org/officeDocument/2006/relationships/customXml" Target="../ink/ink309.xml"/><Relationship Id="rId83" Type="http://schemas.openxmlformats.org/officeDocument/2006/relationships/image" Target="../media/image2990.png"/><Relationship Id="rId88" Type="http://schemas.openxmlformats.org/officeDocument/2006/relationships/customXml" Target="../ink/ink322.xml"/><Relationship Id="rId111" Type="http://schemas.openxmlformats.org/officeDocument/2006/relationships/image" Target="../media/image3130.png"/><Relationship Id="rId132" Type="http://schemas.openxmlformats.org/officeDocument/2006/relationships/customXml" Target="../ink/ink344.xml"/><Relationship Id="rId153" Type="http://schemas.openxmlformats.org/officeDocument/2006/relationships/image" Target="../media/image334.png"/><Relationship Id="rId174" Type="http://schemas.openxmlformats.org/officeDocument/2006/relationships/image" Target="../media/image344.png"/><Relationship Id="rId179" Type="http://schemas.openxmlformats.org/officeDocument/2006/relationships/image" Target="../media/image346.png"/><Relationship Id="rId195" Type="http://schemas.openxmlformats.org/officeDocument/2006/relationships/image" Target="../media/image354.png"/><Relationship Id="rId209" Type="http://schemas.openxmlformats.org/officeDocument/2006/relationships/customXml" Target="../ink/ink383.xml"/><Relationship Id="rId190" Type="http://schemas.openxmlformats.org/officeDocument/2006/relationships/customXml" Target="../ink/ink374.xml"/><Relationship Id="rId204" Type="http://schemas.openxmlformats.org/officeDocument/2006/relationships/customXml" Target="../ink/ink381.xml"/><Relationship Id="rId220" Type="http://schemas.openxmlformats.org/officeDocument/2006/relationships/image" Target="../media/image367.png"/><Relationship Id="rId225" Type="http://schemas.openxmlformats.org/officeDocument/2006/relationships/customXml" Target="../ink/ink391.xml"/><Relationship Id="rId15" Type="http://schemas.openxmlformats.org/officeDocument/2006/relationships/customXml" Target="../ink/ink286.xml"/><Relationship Id="rId36" Type="http://schemas.openxmlformats.org/officeDocument/2006/relationships/image" Target="../media/image2750.png"/><Relationship Id="rId57" Type="http://schemas.openxmlformats.org/officeDocument/2006/relationships/image" Target="../media/image2860.png"/><Relationship Id="rId106" Type="http://schemas.openxmlformats.org/officeDocument/2006/relationships/customXml" Target="../ink/ink331.xml"/><Relationship Id="rId127" Type="http://schemas.openxmlformats.org/officeDocument/2006/relationships/image" Target="../media/image3210.png"/><Relationship Id="rId10" Type="http://schemas.openxmlformats.org/officeDocument/2006/relationships/image" Target="../media/image2620.png"/><Relationship Id="rId31" Type="http://schemas.openxmlformats.org/officeDocument/2006/relationships/customXml" Target="../ink/ink294.xml"/><Relationship Id="rId52" Type="http://schemas.openxmlformats.org/officeDocument/2006/relationships/customXml" Target="../ink/ink304.xml"/><Relationship Id="rId73" Type="http://schemas.openxmlformats.org/officeDocument/2006/relationships/image" Target="../media/image2940.png"/><Relationship Id="rId78" Type="http://schemas.openxmlformats.org/officeDocument/2006/relationships/customXml" Target="../ink/ink317.xml"/><Relationship Id="rId94" Type="http://schemas.openxmlformats.org/officeDocument/2006/relationships/customXml" Target="../ink/ink325.xml"/><Relationship Id="rId99" Type="http://schemas.openxmlformats.org/officeDocument/2006/relationships/image" Target="../media/image3070.png"/><Relationship Id="rId101" Type="http://schemas.openxmlformats.org/officeDocument/2006/relationships/image" Target="../media/image3080.png"/><Relationship Id="rId122" Type="http://schemas.openxmlformats.org/officeDocument/2006/relationships/customXml" Target="../ink/ink339.xml"/><Relationship Id="rId143" Type="http://schemas.openxmlformats.org/officeDocument/2006/relationships/image" Target="../media/image329.png"/><Relationship Id="rId148" Type="http://schemas.openxmlformats.org/officeDocument/2006/relationships/customXml" Target="../ink/ink352.xml"/><Relationship Id="rId164" Type="http://schemas.openxmlformats.org/officeDocument/2006/relationships/customXml" Target="../ink/ink360.xml"/><Relationship Id="rId169" Type="http://schemas.openxmlformats.org/officeDocument/2006/relationships/image" Target="../media/image342.png"/><Relationship Id="rId185" Type="http://schemas.openxmlformats.org/officeDocument/2006/relationships/image" Target="../media/image349.png"/><Relationship Id="rId4" Type="http://schemas.openxmlformats.org/officeDocument/2006/relationships/image" Target="../media/image2590.png"/><Relationship Id="rId9" Type="http://schemas.openxmlformats.org/officeDocument/2006/relationships/customXml" Target="../ink/ink283.xml"/><Relationship Id="rId180" Type="http://schemas.openxmlformats.org/officeDocument/2006/relationships/customXml" Target="../ink/ink369.xml"/><Relationship Id="rId210" Type="http://schemas.openxmlformats.org/officeDocument/2006/relationships/image" Target="../media/image362.png"/><Relationship Id="rId215" Type="http://schemas.openxmlformats.org/officeDocument/2006/relationships/customXml" Target="../ink/ink386.xml"/><Relationship Id="rId26" Type="http://schemas.openxmlformats.org/officeDocument/2006/relationships/image" Target="../media/image27000.png"/><Relationship Id="rId231" Type="http://schemas.openxmlformats.org/officeDocument/2006/relationships/customXml" Target="../ink/ink394.xml"/><Relationship Id="rId47" Type="http://schemas.openxmlformats.org/officeDocument/2006/relationships/image" Target="../media/image2810.png"/><Relationship Id="rId68" Type="http://schemas.openxmlformats.org/officeDocument/2006/relationships/customXml" Target="../ink/ink312.xml"/><Relationship Id="rId89" Type="http://schemas.openxmlformats.org/officeDocument/2006/relationships/image" Target="../media/image3020.png"/><Relationship Id="rId112" Type="http://schemas.openxmlformats.org/officeDocument/2006/relationships/customXml" Target="../ink/ink334.xml"/><Relationship Id="rId133" Type="http://schemas.openxmlformats.org/officeDocument/2006/relationships/image" Target="../media/image3240.png"/><Relationship Id="rId154" Type="http://schemas.openxmlformats.org/officeDocument/2006/relationships/customXml" Target="../ink/ink355.xml"/><Relationship Id="rId175" Type="http://schemas.openxmlformats.org/officeDocument/2006/relationships/customXml" Target="../ink/ink366.xml"/><Relationship Id="rId196" Type="http://schemas.openxmlformats.org/officeDocument/2006/relationships/customXml" Target="../ink/ink377.xml"/><Relationship Id="rId200" Type="http://schemas.openxmlformats.org/officeDocument/2006/relationships/customXml" Target="../ink/ink379.xml"/><Relationship Id="rId16" Type="http://schemas.openxmlformats.org/officeDocument/2006/relationships/image" Target="../media/image2650.png"/><Relationship Id="rId221" Type="http://schemas.openxmlformats.org/officeDocument/2006/relationships/customXml" Target="../ink/ink389.xml"/><Relationship Id="rId37" Type="http://schemas.openxmlformats.org/officeDocument/2006/relationships/image" Target="../media/image2760.png"/><Relationship Id="rId58" Type="http://schemas.openxmlformats.org/officeDocument/2006/relationships/customXml" Target="../ink/ink307.xml"/><Relationship Id="rId79" Type="http://schemas.openxmlformats.org/officeDocument/2006/relationships/image" Target="../media/image2970.png"/><Relationship Id="rId102" Type="http://schemas.openxmlformats.org/officeDocument/2006/relationships/customXml" Target="../ink/ink329.xml"/><Relationship Id="rId123" Type="http://schemas.openxmlformats.org/officeDocument/2006/relationships/image" Target="../media/image3190.png"/><Relationship Id="rId144" Type="http://schemas.openxmlformats.org/officeDocument/2006/relationships/customXml" Target="../ink/ink350.xml"/><Relationship Id="rId90" Type="http://schemas.openxmlformats.org/officeDocument/2006/relationships/customXml" Target="../ink/ink323.xml"/><Relationship Id="rId165" Type="http://schemas.openxmlformats.org/officeDocument/2006/relationships/image" Target="../media/image340.png"/><Relationship Id="rId186" Type="http://schemas.openxmlformats.org/officeDocument/2006/relationships/customXml" Target="../ink/ink372.xml"/><Relationship Id="rId211" Type="http://schemas.openxmlformats.org/officeDocument/2006/relationships/customXml" Target="../ink/ink384.xml"/><Relationship Id="rId232" Type="http://schemas.openxmlformats.org/officeDocument/2006/relationships/image" Target="../media/image373.png"/><Relationship Id="rId27" Type="http://schemas.openxmlformats.org/officeDocument/2006/relationships/customXml" Target="../ink/ink292.xml"/><Relationship Id="rId48" Type="http://schemas.openxmlformats.org/officeDocument/2006/relationships/customXml" Target="../ink/ink302.xml"/><Relationship Id="rId69" Type="http://schemas.openxmlformats.org/officeDocument/2006/relationships/image" Target="../media/image2920.png"/><Relationship Id="rId113" Type="http://schemas.openxmlformats.org/officeDocument/2006/relationships/image" Target="../media/image3140.png"/><Relationship Id="rId134" Type="http://schemas.openxmlformats.org/officeDocument/2006/relationships/customXml" Target="../ink/ink345.xml"/><Relationship Id="rId80" Type="http://schemas.openxmlformats.org/officeDocument/2006/relationships/customXml" Target="../ink/ink318.xml"/><Relationship Id="rId155" Type="http://schemas.openxmlformats.org/officeDocument/2006/relationships/image" Target="../media/image335.png"/><Relationship Id="rId176" Type="http://schemas.openxmlformats.org/officeDocument/2006/relationships/image" Target="../media/image345.png"/><Relationship Id="rId197" Type="http://schemas.openxmlformats.org/officeDocument/2006/relationships/image" Target="../media/image355.png"/><Relationship Id="rId201" Type="http://schemas.openxmlformats.org/officeDocument/2006/relationships/image" Target="../media/image357.png"/><Relationship Id="rId222" Type="http://schemas.openxmlformats.org/officeDocument/2006/relationships/image" Target="../media/image368.png"/><Relationship Id="rId17" Type="http://schemas.openxmlformats.org/officeDocument/2006/relationships/customXml" Target="../ink/ink287.xml"/><Relationship Id="rId38" Type="http://schemas.openxmlformats.org/officeDocument/2006/relationships/customXml" Target="../ink/ink297.xml"/><Relationship Id="rId59" Type="http://schemas.openxmlformats.org/officeDocument/2006/relationships/image" Target="../media/image2870.png"/><Relationship Id="rId103" Type="http://schemas.openxmlformats.org/officeDocument/2006/relationships/image" Target="../media/image3090.png"/><Relationship Id="rId124" Type="http://schemas.openxmlformats.org/officeDocument/2006/relationships/customXml" Target="../ink/ink340.xml"/><Relationship Id="rId70" Type="http://schemas.openxmlformats.org/officeDocument/2006/relationships/customXml" Target="../ink/ink313.xml"/><Relationship Id="rId91" Type="http://schemas.openxmlformats.org/officeDocument/2006/relationships/image" Target="../media/image3030.png"/><Relationship Id="rId145" Type="http://schemas.openxmlformats.org/officeDocument/2006/relationships/image" Target="../media/image330.png"/><Relationship Id="rId166" Type="http://schemas.openxmlformats.org/officeDocument/2006/relationships/customXml" Target="../ink/ink361.xml"/><Relationship Id="rId187" Type="http://schemas.openxmlformats.org/officeDocument/2006/relationships/image" Target="../media/image350.png"/><Relationship Id="rId1" Type="http://schemas.openxmlformats.org/officeDocument/2006/relationships/slideLayout" Target="../slideLayouts/slideLayout1.xml"/><Relationship Id="rId212" Type="http://schemas.openxmlformats.org/officeDocument/2006/relationships/image" Target="../media/image363.png"/><Relationship Id="rId28" Type="http://schemas.openxmlformats.org/officeDocument/2006/relationships/image" Target="../media/image2710.png"/><Relationship Id="rId49" Type="http://schemas.openxmlformats.org/officeDocument/2006/relationships/image" Target="../media/image2820.png"/><Relationship Id="rId114" Type="http://schemas.openxmlformats.org/officeDocument/2006/relationships/customXml" Target="../ink/ink335.xml"/><Relationship Id="rId60" Type="http://schemas.openxmlformats.org/officeDocument/2006/relationships/customXml" Target="../ink/ink308.xml"/><Relationship Id="rId81" Type="http://schemas.openxmlformats.org/officeDocument/2006/relationships/image" Target="../media/image2980.png"/><Relationship Id="rId135" Type="http://schemas.openxmlformats.org/officeDocument/2006/relationships/image" Target="../media/image3250.png"/><Relationship Id="rId156" Type="http://schemas.openxmlformats.org/officeDocument/2006/relationships/customXml" Target="../ink/ink356.xml"/><Relationship Id="rId177" Type="http://schemas.openxmlformats.org/officeDocument/2006/relationships/customXml" Target="../ink/ink367.xml"/><Relationship Id="rId198" Type="http://schemas.openxmlformats.org/officeDocument/2006/relationships/customXml" Target="../ink/ink378.xml"/><Relationship Id="rId202" Type="http://schemas.openxmlformats.org/officeDocument/2006/relationships/customXml" Target="../ink/ink380.xml"/><Relationship Id="rId223" Type="http://schemas.openxmlformats.org/officeDocument/2006/relationships/customXml" Target="../ink/ink390.xml"/><Relationship Id="rId18" Type="http://schemas.openxmlformats.org/officeDocument/2006/relationships/image" Target="../media/image2660.png"/><Relationship Id="rId39" Type="http://schemas.openxmlformats.org/officeDocument/2006/relationships/image" Target="../media/image2770.png"/><Relationship Id="rId50" Type="http://schemas.openxmlformats.org/officeDocument/2006/relationships/customXml" Target="../ink/ink303.xml"/><Relationship Id="rId104" Type="http://schemas.openxmlformats.org/officeDocument/2006/relationships/customXml" Target="../ink/ink330.xml"/><Relationship Id="rId125" Type="http://schemas.openxmlformats.org/officeDocument/2006/relationships/image" Target="../media/image3200.png"/><Relationship Id="rId146" Type="http://schemas.openxmlformats.org/officeDocument/2006/relationships/customXml" Target="../ink/ink351.xml"/><Relationship Id="rId167" Type="http://schemas.openxmlformats.org/officeDocument/2006/relationships/image" Target="../media/image341.png"/><Relationship Id="rId188" Type="http://schemas.openxmlformats.org/officeDocument/2006/relationships/customXml" Target="../ink/ink373.xml"/><Relationship Id="rId71" Type="http://schemas.openxmlformats.org/officeDocument/2006/relationships/image" Target="../media/image2930.png"/><Relationship Id="rId92" Type="http://schemas.openxmlformats.org/officeDocument/2006/relationships/customXml" Target="../ink/ink324.xml"/><Relationship Id="rId213" Type="http://schemas.openxmlformats.org/officeDocument/2006/relationships/customXml" Target="../ink/ink385.xml"/><Relationship Id="rId2" Type="http://schemas.openxmlformats.org/officeDocument/2006/relationships/notesSlide" Target="../notesSlides/notesSlide58.xml"/><Relationship Id="rId29" Type="http://schemas.openxmlformats.org/officeDocument/2006/relationships/customXml" Target="../ink/ink293.xml"/><Relationship Id="rId40" Type="http://schemas.openxmlformats.org/officeDocument/2006/relationships/customXml" Target="../ink/ink298.xml"/><Relationship Id="rId115" Type="http://schemas.openxmlformats.org/officeDocument/2006/relationships/image" Target="../media/image3150.png"/><Relationship Id="rId136" Type="http://schemas.openxmlformats.org/officeDocument/2006/relationships/customXml" Target="../ink/ink346.xml"/><Relationship Id="rId157" Type="http://schemas.openxmlformats.org/officeDocument/2006/relationships/image" Target="../media/image336.png"/><Relationship Id="rId178" Type="http://schemas.openxmlformats.org/officeDocument/2006/relationships/customXml" Target="../ink/ink368.xml"/><Relationship Id="rId61" Type="http://schemas.openxmlformats.org/officeDocument/2006/relationships/image" Target="../media/image2880.png"/><Relationship Id="rId82" Type="http://schemas.openxmlformats.org/officeDocument/2006/relationships/customXml" Target="../ink/ink319.xml"/><Relationship Id="rId199" Type="http://schemas.openxmlformats.org/officeDocument/2006/relationships/image" Target="../media/image356.png"/><Relationship Id="rId203" Type="http://schemas.openxmlformats.org/officeDocument/2006/relationships/image" Target="../media/image358.png"/><Relationship Id="rId19" Type="http://schemas.openxmlformats.org/officeDocument/2006/relationships/customXml" Target="../ink/ink288.xml"/><Relationship Id="rId224" Type="http://schemas.openxmlformats.org/officeDocument/2006/relationships/image" Target="../media/image369.png"/><Relationship Id="rId30" Type="http://schemas.openxmlformats.org/officeDocument/2006/relationships/image" Target="../media/image2720.png"/><Relationship Id="rId105" Type="http://schemas.openxmlformats.org/officeDocument/2006/relationships/image" Target="../media/image3100.png"/><Relationship Id="rId126" Type="http://schemas.openxmlformats.org/officeDocument/2006/relationships/customXml" Target="../ink/ink341.xml"/><Relationship Id="rId147" Type="http://schemas.openxmlformats.org/officeDocument/2006/relationships/image" Target="../media/image331.png"/><Relationship Id="rId168" Type="http://schemas.openxmlformats.org/officeDocument/2006/relationships/customXml" Target="../ink/ink362.xml"/><Relationship Id="rId51" Type="http://schemas.openxmlformats.org/officeDocument/2006/relationships/image" Target="../media/image2830.png"/><Relationship Id="rId72" Type="http://schemas.openxmlformats.org/officeDocument/2006/relationships/customXml" Target="../ink/ink314.xml"/><Relationship Id="rId93" Type="http://schemas.openxmlformats.org/officeDocument/2006/relationships/image" Target="../media/image3040.png"/><Relationship Id="rId189" Type="http://schemas.openxmlformats.org/officeDocument/2006/relationships/image" Target="../media/image351.png"/><Relationship Id="rId3" Type="http://schemas.openxmlformats.org/officeDocument/2006/relationships/customXml" Target="../ink/ink280.xml"/><Relationship Id="rId214" Type="http://schemas.openxmlformats.org/officeDocument/2006/relationships/image" Target="../media/image364.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3" Type="http://schemas.openxmlformats.org/officeDocument/2006/relationships/customXml" Target="../ink/ink400.xml"/><Relationship Id="rId18" Type="http://schemas.openxmlformats.org/officeDocument/2006/relationships/image" Target="../media/image239.png"/><Relationship Id="rId26" Type="http://schemas.openxmlformats.org/officeDocument/2006/relationships/image" Target="../media/image243.png"/><Relationship Id="rId39" Type="http://schemas.openxmlformats.org/officeDocument/2006/relationships/customXml" Target="../ink/ink413.xml"/><Relationship Id="rId21" Type="http://schemas.openxmlformats.org/officeDocument/2006/relationships/customXml" Target="../ink/ink404.xml"/><Relationship Id="rId34" Type="http://schemas.openxmlformats.org/officeDocument/2006/relationships/image" Target="../media/image247.png"/><Relationship Id="rId42" Type="http://schemas.openxmlformats.org/officeDocument/2006/relationships/image" Target="../media/image251.png"/><Relationship Id="rId47" Type="http://schemas.openxmlformats.org/officeDocument/2006/relationships/customXml" Target="../ink/ink417.xml"/><Relationship Id="rId50" Type="http://schemas.openxmlformats.org/officeDocument/2006/relationships/image" Target="../media/image255.png"/><Relationship Id="rId55" Type="http://schemas.openxmlformats.org/officeDocument/2006/relationships/image" Target="../media/image374.png"/><Relationship Id="rId7" Type="http://schemas.openxmlformats.org/officeDocument/2006/relationships/customXml" Target="../ink/ink397.xml"/><Relationship Id="rId2" Type="http://schemas.openxmlformats.org/officeDocument/2006/relationships/notesSlide" Target="../notesSlides/notesSlide60.xml"/><Relationship Id="rId16" Type="http://schemas.openxmlformats.org/officeDocument/2006/relationships/image" Target="../media/image238.png"/><Relationship Id="rId29" Type="http://schemas.openxmlformats.org/officeDocument/2006/relationships/customXml" Target="../ink/ink408.xml"/><Relationship Id="rId11" Type="http://schemas.openxmlformats.org/officeDocument/2006/relationships/customXml" Target="../ink/ink399.xml"/><Relationship Id="rId24" Type="http://schemas.openxmlformats.org/officeDocument/2006/relationships/image" Target="../media/image242.png"/><Relationship Id="rId32" Type="http://schemas.openxmlformats.org/officeDocument/2006/relationships/image" Target="../media/image246.png"/><Relationship Id="rId37" Type="http://schemas.openxmlformats.org/officeDocument/2006/relationships/customXml" Target="../ink/ink412.xml"/><Relationship Id="rId40" Type="http://schemas.openxmlformats.org/officeDocument/2006/relationships/image" Target="../media/image250.png"/><Relationship Id="rId45" Type="http://schemas.openxmlformats.org/officeDocument/2006/relationships/customXml" Target="../ink/ink416.xml"/><Relationship Id="rId53" Type="http://schemas.openxmlformats.org/officeDocument/2006/relationships/customXml" Target="../ink/ink420.xml"/><Relationship Id="rId5" Type="http://schemas.openxmlformats.org/officeDocument/2006/relationships/customXml" Target="../ink/ink396.xml"/><Relationship Id="rId10" Type="http://schemas.openxmlformats.org/officeDocument/2006/relationships/image" Target="../media/image235.png"/><Relationship Id="rId19" Type="http://schemas.openxmlformats.org/officeDocument/2006/relationships/customXml" Target="../ink/ink403.xml"/><Relationship Id="rId31" Type="http://schemas.openxmlformats.org/officeDocument/2006/relationships/customXml" Target="../ink/ink409.xml"/><Relationship Id="rId44" Type="http://schemas.openxmlformats.org/officeDocument/2006/relationships/image" Target="../media/image252.png"/><Relationship Id="rId52" Type="http://schemas.openxmlformats.org/officeDocument/2006/relationships/image" Target="../media/image256.png"/><Relationship Id="rId4" Type="http://schemas.openxmlformats.org/officeDocument/2006/relationships/image" Target="../media/image232.png"/><Relationship Id="rId9" Type="http://schemas.openxmlformats.org/officeDocument/2006/relationships/customXml" Target="../ink/ink398.xml"/><Relationship Id="rId14" Type="http://schemas.openxmlformats.org/officeDocument/2006/relationships/image" Target="../media/image237.png"/><Relationship Id="rId22" Type="http://schemas.openxmlformats.org/officeDocument/2006/relationships/image" Target="../media/image241.png"/><Relationship Id="rId27" Type="http://schemas.openxmlformats.org/officeDocument/2006/relationships/customXml" Target="../ink/ink407.xml"/><Relationship Id="rId30" Type="http://schemas.openxmlformats.org/officeDocument/2006/relationships/image" Target="../media/image245.png"/><Relationship Id="rId35" Type="http://schemas.openxmlformats.org/officeDocument/2006/relationships/customXml" Target="../ink/ink411.xml"/><Relationship Id="rId43" Type="http://schemas.openxmlformats.org/officeDocument/2006/relationships/customXml" Target="../ink/ink415.xml"/><Relationship Id="rId48" Type="http://schemas.openxmlformats.org/officeDocument/2006/relationships/image" Target="../media/image254.png"/><Relationship Id="rId8" Type="http://schemas.openxmlformats.org/officeDocument/2006/relationships/image" Target="../media/image234.png"/><Relationship Id="rId51" Type="http://schemas.openxmlformats.org/officeDocument/2006/relationships/customXml" Target="../ink/ink419.xml"/><Relationship Id="rId3" Type="http://schemas.openxmlformats.org/officeDocument/2006/relationships/customXml" Target="../ink/ink395.xml"/><Relationship Id="rId12" Type="http://schemas.openxmlformats.org/officeDocument/2006/relationships/image" Target="../media/image236.png"/><Relationship Id="rId17" Type="http://schemas.openxmlformats.org/officeDocument/2006/relationships/customXml" Target="../ink/ink402.xml"/><Relationship Id="rId25" Type="http://schemas.openxmlformats.org/officeDocument/2006/relationships/customXml" Target="../ink/ink406.xml"/><Relationship Id="rId33" Type="http://schemas.openxmlformats.org/officeDocument/2006/relationships/customXml" Target="../ink/ink410.xml"/><Relationship Id="rId38" Type="http://schemas.openxmlformats.org/officeDocument/2006/relationships/image" Target="../media/image249.png"/><Relationship Id="rId46" Type="http://schemas.openxmlformats.org/officeDocument/2006/relationships/image" Target="../media/image253.png"/><Relationship Id="rId20" Type="http://schemas.openxmlformats.org/officeDocument/2006/relationships/image" Target="../media/image240.png"/><Relationship Id="rId41" Type="http://schemas.openxmlformats.org/officeDocument/2006/relationships/customXml" Target="../ink/ink414.xml"/><Relationship Id="rId54" Type="http://schemas.openxmlformats.org/officeDocument/2006/relationships/image" Target="../media/image257.png"/><Relationship Id="rId1" Type="http://schemas.openxmlformats.org/officeDocument/2006/relationships/slideLayout" Target="../slideLayouts/slideLayout1.xml"/><Relationship Id="rId6" Type="http://schemas.openxmlformats.org/officeDocument/2006/relationships/image" Target="../media/image233.png"/><Relationship Id="rId15" Type="http://schemas.openxmlformats.org/officeDocument/2006/relationships/customXml" Target="../ink/ink401.xml"/><Relationship Id="rId23" Type="http://schemas.openxmlformats.org/officeDocument/2006/relationships/customXml" Target="../ink/ink405.xml"/><Relationship Id="rId28" Type="http://schemas.openxmlformats.org/officeDocument/2006/relationships/image" Target="../media/image244.png"/><Relationship Id="rId36" Type="http://schemas.openxmlformats.org/officeDocument/2006/relationships/image" Target="../media/image248.png"/><Relationship Id="rId49" Type="http://schemas.openxmlformats.org/officeDocument/2006/relationships/customXml" Target="../ink/ink41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375.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376.png"/></Relationships>
</file>

<file path=ppt/slides/_rels/slide67.xml.rels><?xml version="1.0" encoding="UTF-8" standalone="yes"?>
<Relationships xmlns="http://schemas.openxmlformats.org/package/2006/relationships"><Relationship Id="rId3" Type="http://schemas.openxmlformats.org/officeDocument/2006/relationships/image" Target="../media/image377.jpe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n-US" dirty="0">
                <a:solidFill>
                  <a:schemeClr val="bg1"/>
                </a:solidFill>
              </a:rPr>
              <a:t>26</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Οι Εξισώσεις του </a:t>
            </a:r>
            <a:r>
              <a:rPr lang="en-US" sz="2800" dirty="0">
                <a:solidFill>
                  <a:schemeClr val="bg1"/>
                </a:solidFill>
              </a:rPr>
              <a:t>Maxwell</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1605133" y="1074541"/>
            <a:ext cx="91075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Έχουμε ήδη τρεις σημαντικούς νόμους</a:t>
            </a:r>
            <a:endParaRPr lang="en-US" sz="2400" dirty="0">
              <a:solidFill>
                <a:schemeClr val="bg1"/>
              </a:solidFill>
            </a:endParaRP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D606F21B-6913-4C74-4173-FB013DE1DF90}"/>
                  </a:ext>
                </a:extLst>
              </p:cNvPr>
              <p:cNvSpPr>
                <a:spLocks noChangeArrowheads="1"/>
              </p:cNvSpPr>
              <p:nvPr/>
            </p:nvSpPr>
            <p:spPr bwMode="auto">
              <a:xfrm>
                <a:off x="1181922" y="1917485"/>
                <a:ext cx="9828155"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1. Νόμος</a:t>
                </a:r>
                <a:r>
                  <a:rPr lang="en-US" sz="2400" u="sng" dirty="0">
                    <a:solidFill>
                      <a:schemeClr val="bg1"/>
                    </a:solidFill>
                  </a:rPr>
                  <a:t> Gauss</a:t>
                </a:r>
              </a:p>
              <a:p>
                <a:pPr algn="ctr"/>
                <a:endParaRPr lang="en-US" sz="2400" dirty="0">
                  <a:solidFill>
                    <a:schemeClr val="bg1"/>
                  </a:solidFill>
                </a:endParaRPr>
              </a:p>
              <a:p>
                <a:pPr algn="ctr"/>
                <a:r>
                  <a:rPr lang="el-GR" sz="2400" dirty="0">
                    <a:solidFill>
                      <a:schemeClr val="bg1"/>
                    </a:solidFill>
                  </a:rPr>
                  <a:t>Η συνολική ηλεκτρική ροή που διέρχεται από μία κλειστή επιφάνεια ισούται με το συνολικό φορτίο που περικλείεται στην κλειστή επιφάνεια (προς ε</a:t>
                </a:r>
                <a:r>
                  <a:rPr lang="el-GR" sz="2400" baseline="-25000" dirty="0">
                    <a:solidFill>
                      <a:schemeClr val="bg1"/>
                    </a:solidFill>
                  </a:rPr>
                  <a:t>0</a:t>
                </a:r>
                <a:r>
                  <a:rPr lang="el-GR" sz="2400" dirty="0">
                    <a:solidFill>
                      <a:schemeClr val="bg1"/>
                    </a:solidFill>
                  </a:rPr>
                  <a:t>).</a:t>
                </a:r>
              </a:p>
              <a:p>
                <a:pPr algn="ctr"/>
                <a:endParaRPr lang="en-US" sz="2400" dirty="0">
                  <a:solidFill>
                    <a:schemeClr val="bg1"/>
                  </a:solidFill>
                </a:endParaRPr>
              </a:p>
              <a:p>
                <a:pPr algn="ctr"/>
                <a:endParaRPr lang="en-US" sz="2400" dirty="0">
                  <a:solidFill>
                    <a:schemeClr val="bg1"/>
                  </a:solidFill>
                </a:endParaRPr>
              </a:p>
              <a:p>
                <a:pPr algn="ctr"/>
                <a:endParaRPr lang="en-US" sz="2400" dirty="0">
                  <a:solidFill>
                    <a:schemeClr val="bg1"/>
                  </a:solidFill>
                </a:endParaRPr>
              </a:p>
              <a:p>
                <a:pPr algn="ctr"/>
                <a14:m>
                  <m:oMathPara xmlns:m="http://schemas.openxmlformats.org/officeDocument/2006/math">
                    <m:oMathParaPr>
                      <m:jc m:val="left"/>
                    </m:oMathParaPr>
                    <m:oMath xmlns:m="http://schemas.openxmlformats.org/officeDocument/2006/math">
                      <m:nary>
                        <m:naryPr>
                          <m:chr m:val="∮"/>
                          <m:ctrlPr>
                            <a:rPr lang="en-US" sz="2400" i="1" smtClean="0">
                              <a:solidFill>
                                <a:schemeClr val="bg1"/>
                              </a:solidFill>
                              <a:latin typeface="Cambria Math" panose="02040503050406030204" pitchFamily="18" charset="0"/>
                            </a:rPr>
                          </m:ctrlPr>
                        </m:naryPr>
                        <m:sub>
                          <m:r>
                            <m:rPr>
                              <m:brk m:alnAt="23"/>
                            </m:rPr>
                            <a:rPr lang="en-US" sz="2400" b="0" i="1" smtClean="0">
                              <a:solidFill>
                                <a:schemeClr val="bg1"/>
                              </a:solidFill>
                              <a:latin typeface="Cambria Math" panose="02040503050406030204" pitchFamily="18" charset="0"/>
                            </a:rPr>
                            <m:t>𝑆</m:t>
                          </m:r>
                        </m:sub>
                        <m:sup/>
                        <m:e>
                          <m:acc>
                            <m:accPr>
                              <m:chr m:val="⃗"/>
                              <m:ctrlPr>
                                <a:rPr lang="en-US" sz="2400" i="1">
                                  <a:solidFill>
                                    <a:schemeClr val="bg1"/>
                                  </a:solidFill>
                                  <a:latin typeface="Cambria Math" panose="02040503050406030204" pitchFamily="18" charset="0"/>
                                </a:rPr>
                              </m:ctrlPr>
                            </m:accPr>
                            <m:e>
                              <m:r>
                                <a:rPr lang="en-US" sz="2400" i="1">
                                  <a:solidFill>
                                    <a:schemeClr val="bg1"/>
                                  </a:solidFill>
                                  <a:latin typeface="Cambria Math" panose="02040503050406030204" pitchFamily="18" charset="0"/>
                                </a:rPr>
                                <m:t>𝐸</m:t>
                              </m:r>
                            </m:e>
                          </m:acc>
                          <m:r>
                            <m:rPr>
                              <m:brk/>
                            </m:rPr>
                            <a:rPr lang="en-US" sz="2400" i="1">
                              <a:solidFill>
                                <a:schemeClr val="bg1"/>
                              </a:solidFill>
                              <a:latin typeface="Cambria Math" panose="02040503050406030204" pitchFamily="18" charset="0"/>
                              <a:ea typeface="Cambria Math" panose="02040503050406030204" pitchFamily="18" charset="0"/>
                            </a:rPr>
                            <m:t>∙</m:t>
                          </m:r>
                          <m:r>
                            <a:rPr lang="en-US" sz="2400" i="1">
                              <a:solidFill>
                                <a:schemeClr val="bg1"/>
                              </a:solidFill>
                              <a:latin typeface="Cambria Math" panose="02040503050406030204" pitchFamily="18" charset="0"/>
                              <a:ea typeface="Cambria Math" panose="02040503050406030204" pitchFamily="18" charset="0"/>
                            </a:rPr>
                            <m:t>𝑑</m:t>
                          </m:r>
                          <m:acc>
                            <m:accPr>
                              <m:chr m:val="⃗"/>
                              <m:ctrlPr>
                                <a:rPr lang="en-US" sz="2400" i="1">
                                  <a:solidFill>
                                    <a:schemeClr val="bg1"/>
                                  </a:solidFill>
                                  <a:latin typeface="Cambria Math" panose="02040503050406030204" pitchFamily="18" charset="0"/>
                                  <a:ea typeface="Cambria Math" panose="02040503050406030204" pitchFamily="18" charset="0"/>
                                </a:rPr>
                              </m:ctrlPr>
                            </m:accPr>
                            <m:e>
                              <m:r>
                                <a:rPr lang="en-US" sz="2400" i="1">
                                  <a:solidFill>
                                    <a:schemeClr val="bg1"/>
                                  </a:solidFill>
                                  <a:latin typeface="Cambria Math" panose="02040503050406030204" pitchFamily="18" charset="0"/>
                                  <a:ea typeface="Cambria Math" panose="02040503050406030204" pitchFamily="18" charset="0"/>
                                </a:rPr>
                                <m:t>𝐴</m:t>
                              </m:r>
                            </m:e>
                          </m:acc>
                        </m:e>
                      </m:nary>
                      <m:r>
                        <a:rPr lang="en-US" sz="2400" b="0" i="0" smtClean="0">
                          <a:solidFill>
                            <a:schemeClr val="bg1"/>
                          </a:solidFill>
                          <a:latin typeface="Cambria Math" panose="02040503050406030204" pitchFamily="18" charset="0"/>
                        </a:rPr>
                        <m:t>=</m:t>
                      </m:r>
                      <m:f>
                        <m:fPr>
                          <m:ctrlPr>
                            <a:rPr lang="en-US" sz="2400" b="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𝑞</m:t>
                          </m:r>
                        </m:num>
                        <m:den>
                          <m:sSub>
                            <m:sSubPr>
                              <m:ctrlPr>
                                <a:rPr lang="en-US" sz="2400" b="0" i="1" smtClean="0">
                                  <a:solidFill>
                                    <a:schemeClr val="bg1"/>
                                  </a:solidFill>
                                  <a:latin typeface="Cambria Math" panose="02040503050406030204" pitchFamily="18" charset="0"/>
                                </a:rPr>
                              </m:ctrlPr>
                            </m:sSubPr>
                            <m:e>
                              <m:r>
                                <a:rPr lang="el-GR" sz="2400" b="0" i="1" smtClean="0">
                                  <a:solidFill>
                                    <a:schemeClr val="bg1"/>
                                  </a:solidFill>
                                  <a:latin typeface="Cambria Math" panose="02040503050406030204" pitchFamily="18" charset="0"/>
                                </a:rPr>
                                <m:t>𝜀</m:t>
                              </m:r>
                            </m:e>
                            <m:sub>
                              <m:r>
                                <a:rPr lang="en-US" sz="2400" b="0" i="1" smtClean="0">
                                  <a:solidFill>
                                    <a:schemeClr val="bg1"/>
                                  </a:solidFill>
                                  <a:latin typeface="Cambria Math" panose="02040503050406030204" pitchFamily="18" charset="0"/>
                                </a:rPr>
                                <m:t>0</m:t>
                              </m:r>
                            </m:sub>
                          </m:sSub>
                        </m:den>
                      </m:f>
                      <m:r>
                        <a:rPr lang="en-US" sz="2400" b="0" i="1" smtClean="0">
                          <a:solidFill>
                            <a:schemeClr val="bg1"/>
                          </a:solidFill>
                          <a:latin typeface="Cambria Math" panose="02040503050406030204" pitchFamily="18" charset="0"/>
                        </a:rPr>
                        <m:t>,</m:t>
                      </m:r>
                      <m:sSub>
                        <m:sSubPr>
                          <m:ctrlPr>
                            <a:rPr lang="el-GR" sz="2400" i="1">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             </m:t>
                          </m:r>
                          <m:r>
                            <a:rPr lang="el-GR" sz="2400" i="1">
                              <a:solidFill>
                                <a:schemeClr val="bg1"/>
                              </a:solidFill>
                              <a:latin typeface="Cambria Math" panose="02040503050406030204" pitchFamily="18" charset="0"/>
                            </a:rPr>
                            <m:t>𝜀</m:t>
                          </m:r>
                        </m:e>
                        <m:sub>
                          <m:r>
                            <a:rPr lang="el-GR" sz="2400" i="1">
                              <a:solidFill>
                                <a:schemeClr val="bg1"/>
                              </a:solidFill>
                              <a:latin typeface="Cambria Math" panose="02040503050406030204" pitchFamily="18" charset="0"/>
                            </a:rPr>
                            <m:t>𝜊</m:t>
                          </m:r>
                        </m:sub>
                      </m:sSub>
                      <m:r>
                        <a:rPr lang="el-GR" sz="2400" i="1">
                          <a:solidFill>
                            <a:schemeClr val="bg1"/>
                          </a:solidFill>
                          <a:latin typeface="Cambria Math" panose="02040503050406030204" pitchFamily="18" charset="0"/>
                        </a:rPr>
                        <m:t>= </m:t>
                      </m:r>
                      <m:f>
                        <m:fPr>
                          <m:ctrlPr>
                            <a:rPr lang="el-GR" sz="2400" i="1">
                              <a:solidFill>
                                <a:schemeClr val="bg1"/>
                              </a:solidFill>
                              <a:latin typeface="Cambria Math" panose="02040503050406030204" pitchFamily="18" charset="0"/>
                            </a:rPr>
                          </m:ctrlPr>
                        </m:fPr>
                        <m:num>
                          <m:r>
                            <a:rPr lang="el-GR" sz="2400" i="1">
                              <a:solidFill>
                                <a:schemeClr val="bg1"/>
                              </a:solidFill>
                              <a:latin typeface="Cambria Math" panose="02040503050406030204" pitchFamily="18" charset="0"/>
                            </a:rPr>
                            <m:t>1</m:t>
                          </m:r>
                        </m:num>
                        <m:den>
                          <m:r>
                            <a:rPr lang="el-GR" sz="2400" i="1">
                              <a:solidFill>
                                <a:schemeClr val="bg1"/>
                              </a:solidFill>
                              <a:latin typeface="Cambria Math" panose="02040503050406030204" pitchFamily="18" charset="0"/>
                            </a:rPr>
                            <m:t>4</m:t>
                          </m:r>
                          <m:r>
                            <a:rPr lang="el-GR" sz="2400" i="1">
                              <a:solidFill>
                                <a:schemeClr val="bg1"/>
                              </a:solidFill>
                              <a:latin typeface="Cambria Math" panose="02040503050406030204" pitchFamily="18" charset="0"/>
                            </a:rPr>
                            <m:t>𝜋</m:t>
                          </m:r>
                          <m:sSub>
                            <m:sSubPr>
                              <m:ctrlPr>
                                <a:rPr lang="el-GR"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𝑘</m:t>
                              </m:r>
                            </m:e>
                            <m:sub>
                              <m:r>
                                <m:rPr>
                                  <m:sty m:val="p"/>
                                </m:rPr>
                                <a:rPr lang="el-GR" sz="2400">
                                  <a:solidFill>
                                    <a:schemeClr val="bg1"/>
                                  </a:solidFill>
                                  <a:latin typeface="Cambria Math" panose="02040503050406030204" pitchFamily="18" charset="0"/>
                                </a:rPr>
                                <m:t>ηλ</m:t>
                              </m:r>
                            </m:sub>
                          </m:sSub>
                        </m:den>
                      </m:f>
                      <m:r>
                        <a:rPr lang="el-GR" sz="2400" i="1">
                          <a:solidFill>
                            <a:schemeClr val="bg1"/>
                          </a:solidFill>
                          <a:latin typeface="Cambria Math" panose="02040503050406030204" pitchFamily="18" charset="0"/>
                        </a:rPr>
                        <m:t>=8.85</m:t>
                      </m:r>
                      <m:r>
                        <a:rPr lang="el-GR" sz="2400" i="1">
                          <a:solidFill>
                            <a:schemeClr val="bg1"/>
                          </a:solidFill>
                          <a:latin typeface="Cambria Math" panose="02040503050406030204" pitchFamily="18" charset="0"/>
                          <a:ea typeface="Cambria Math" panose="02040503050406030204" pitchFamily="18" charset="0"/>
                        </a:rPr>
                        <m:t>∙</m:t>
                      </m:r>
                      <m:sSup>
                        <m:sSupPr>
                          <m:ctrlPr>
                            <a:rPr lang="el-GR" sz="2400" i="1">
                              <a:solidFill>
                                <a:schemeClr val="bg1"/>
                              </a:solidFill>
                              <a:latin typeface="Cambria Math" panose="02040503050406030204" pitchFamily="18" charset="0"/>
                              <a:ea typeface="Cambria Math" panose="02040503050406030204" pitchFamily="18" charset="0"/>
                            </a:rPr>
                          </m:ctrlPr>
                        </m:sSupPr>
                        <m:e>
                          <m:r>
                            <a:rPr lang="el-GR" sz="2400" i="1">
                              <a:solidFill>
                                <a:schemeClr val="bg1"/>
                              </a:solidFill>
                              <a:latin typeface="Cambria Math" panose="02040503050406030204" pitchFamily="18" charset="0"/>
                              <a:ea typeface="Cambria Math" panose="02040503050406030204" pitchFamily="18" charset="0"/>
                            </a:rPr>
                            <m:t>10</m:t>
                          </m:r>
                        </m:e>
                        <m:sup>
                          <m:r>
                            <a:rPr lang="el-GR" sz="2400" i="1">
                              <a:solidFill>
                                <a:schemeClr val="bg1"/>
                              </a:solidFill>
                              <a:latin typeface="Cambria Math" panose="02040503050406030204" pitchFamily="18" charset="0"/>
                              <a:ea typeface="Cambria Math" panose="02040503050406030204" pitchFamily="18" charset="0"/>
                            </a:rPr>
                            <m:t>−12</m:t>
                          </m:r>
                        </m:sup>
                      </m:sSup>
                      <m:f>
                        <m:fPr>
                          <m:ctrlPr>
                            <a:rPr lang="el-GR" sz="2400" i="1">
                              <a:solidFill>
                                <a:schemeClr val="bg1"/>
                              </a:solidFill>
                              <a:latin typeface="Cambria Math" panose="02040503050406030204" pitchFamily="18" charset="0"/>
                              <a:ea typeface="Cambria Math" panose="02040503050406030204" pitchFamily="18" charset="0"/>
                            </a:rPr>
                          </m:ctrlPr>
                        </m:fPr>
                        <m:num>
                          <m:sSup>
                            <m:sSupPr>
                              <m:ctrlPr>
                                <a:rPr lang="el-GR" sz="2400" i="1">
                                  <a:solidFill>
                                    <a:schemeClr val="bg1"/>
                                  </a:solidFill>
                                  <a:latin typeface="Cambria Math" panose="02040503050406030204" pitchFamily="18" charset="0"/>
                                  <a:ea typeface="Cambria Math" panose="02040503050406030204" pitchFamily="18" charset="0"/>
                                </a:rPr>
                              </m:ctrlPr>
                            </m:sSupPr>
                            <m:e>
                              <m:r>
                                <m:rPr>
                                  <m:sty m:val="p"/>
                                </m:rPr>
                                <a:rPr lang="en-US" sz="2400">
                                  <a:solidFill>
                                    <a:schemeClr val="bg1"/>
                                  </a:solidFill>
                                  <a:latin typeface="Cambria Math" panose="02040503050406030204" pitchFamily="18" charset="0"/>
                                  <a:ea typeface="Cambria Math" panose="02040503050406030204" pitchFamily="18" charset="0"/>
                                </a:rPr>
                                <m:t>C</m:t>
                              </m:r>
                            </m:e>
                            <m:sup>
                              <m:r>
                                <a:rPr lang="en-US" sz="2400" i="1">
                                  <a:solidFill>
                                    <a:schemeClr val="bg1"/>
                                  </a:solidFill>
                                  <a:latin typeface="Cambria Math" panose="02040503050406030204" pitchFamily="18" charset="0"/>
                                  <a:ea typeface="Cambria Math" panose="02040503050406030204" pitchFamily="18" charset="0"/>
                                </a:rPr>
                                <m:t>2</m:t>
                              </m:r>
                            </m:sup>
                          </m:sSup>
                        </m:num>
                        <m:den>
                          <m:r>
                            <a:rPr lang="en-US" sz="2400" i="1">
                              <a:solidFill>
                                <a:schemeClr val="bg1"/>
                              </a:solidFill>
                              <a:latin typeface="Cambria Math" panose="02040503050406030204" pitchFamily="18" charset="0"/>
                              <a:ea typeface="Cambria Math" panose="02040503050406030204" pitchFamily="18" charset="0"/>
                            </a:rPr>
                            <m:t>𝑁</m:t>
                          </m:r>
                          <m:r>
                            <a:rPr lang="en-US" sz="2400" i="1">
                              <a:solidFill>
                                <a:schemeClr val="bg1"/>
                              </a:solidFill>
                              <a:latin typeface="Cambria Math" panose="02040503050406030204" pitchFamily="18" charset="0"/>
                              <a:ea typeface="Cambria Math" panose="02040503050406030204" pitchFamily="18" charset="0"/>
                            </a:rPr>
                            <m:t>∙</m:t>
                          </m:r>
                          <m:sSup>
                            <m:sSupPr>
                              <m:ctrlPr>
                                <a:rPr lang="en-US" sz="2400" i="1">
                                  <a:solidFill>
                                    <a:schemeClr val="bg1"/>
                                  </a:solidFill>
                                  <a:latin typeface="Cambria Math" panose="02040503050406030204" pitchFamily="18" charset="0"/>
                                  <a:ea typeface="Cambria Math" panose="02040503050406030204" pitchFamily="18" charset="0"/>
                                </a:rPr>
                              </m:ctrlPr>
                            </m:sSupPr>
                            <m:e>
                              <m:r>
                                <a:rPr lang="en-US" sz="2400" i="1">
                                  <a:solidFill>
                                    <a:schemeClr val="bg1"/>
                                  </a:solidFill>
                                  <a:latin typeface="Cambria Math" panose="02040503050406030204" pitchFamily="18" charset="0"/>
                                  <a:ea typeface="Cambria Math" panose="02040503050406030204" pitchFamily="18" charset="0"/>
                                </a:rPr>
                                <m:t>𝑚</m:t>
                              </m:r>
                            </m:e>
                            <m:sup>
                              <m:r>
                                <a:rPr lang="en-US" sz="2400" i="1">
                                  <a:solidFill>
                                    <a:schemeClr val="bg1"/>
                                  </a:solidFill>
                                  <a:latin typeface="Cambria Math" panose="02040503050406030204" pitchFamily="18" charset="0"/>
                                  <a:ea typeface="Cambria Math" panose="02040503050406030204" pitchFamily="18" charset="0"/>
                                </a:rPr>
                                <m:t>2</m:t>
                              </m:r>
                            </m:sup>
                          </m:sSup>
                        </m:den>
                      </m:f>
                    </m:oMath>
                  </m:oMathPara>
                </a14:m>
                <a:endParaRPr lang="en-US" sz="2400" dirty="0">
                  <a:solidFill>
                    <a:schemeClr val="bg1"/>
                  </a:solidFill>
                </a:endParaRPr>
              </a:p>
            </p:txBody>
          </p:sp>
        </mc:Choice>
        <mc:Fallback xmlns="">
          <p:sp>
            <p:nvSpPr>
              <p:cNvPr id="6" name="Rectangle 5">
                <a:extLst>
                  <a:ext uri="{FF2B5EF4-FFF2-40B4-BE49-F238E27FC236}">
                    <a16:creationId xmlns:a16="http://schemas.microsoft.com/office/drawing/2014/main" id="{D606F21B-6913-4C74-4173-FB013DE1DF90}"/>
                  </a:ext>
                </a:extLst>
              </p:cNvPr>
              <p:cNvSpPr>
                <a:spLocks noRot="1" noChangeAspect="1" noMove="1" noResize="1" noEditPoints="1" noAdjustHandles="1" noChangeArrowheads="1" noChangeShapeType="1" noTextEdit="1"/>
              </p:cNvSpPr>
              <p:nvPr/>
            </p:nvSpPr>
            <p:spPr bwMode="auto">
              <a:xfrm>
                <a:off x="1181922" y="1917485"/>
                <a:ext cx="9828155" cy="895577"/>
              </a:xfrm>
              <a:prstGeom prst="rect">
                <a:avLst/>
              </a:prstGeom>
              <a:blipFill>
                <a:blip r:embed="rId3"/>
                <a:stretch>
                  <a:fillRect l="-372" t="-5479" r="-993" b="-29109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pic>
        <p:nvPicPr>
          <p:cNvPr id="10" name="Picture 9">
            <a:extLst>
              <a:ext uri="{FF2B5EF4-FFF2-40B4-BE49-F238E27FC236}">
                <a16:creationId xmlns:a16="http://schemas.microsoft.com/office/drawing/2014/main" id="{601745F6-17AA-2462-6C21-0D79B52176EE}"/>
              </a:ext>
            </a:extLst>
          </p:cNvPr>
          <p:cNvPicPr>
            <a:picLocks noChangeAspect="1"/>
          </p:cNvPicPr>
          <p:nvPr/>
        </p:nvPicPr>
        <p:blipFill>
          <a:blip r:embed="rId4"/>
          <a:stretch>
            <a:fillRect/>
          </a:stretch>
        </p:blipFill>
        <p:spPr>
          <a:xfrm>
            <a:off x="9400432" y="3656006"/>
            <a:ext cx="2151645" cy="2942592"/>
          </a:xfrm>
          <a:prstGeom prst="rect">
            <a:avLst/>
          </a:prstGeom>
        </p:spPr>
      </p:pic>
      <p:sp>
        <p:nvSpPr>
          <p:cNvPr id="16" name="Rectangle 15">
            <a:extLst>
              <a:ext uri="{FF2B5EF4-FFF2-40B4-BE49-F238E27FC236}">
                <a16:creationId xmlns:a16="http://schemas.microsoft.com/office/drawing/2014/main" id="{76D051C4-2D31-CB2B-77E5-78B40B5794C7}"/>
              </a:ext>
            </a:extLst>
          </p:cNvPr>
          <p:cNvSpPr>
            <a:spLocks noChangeArrowheads="1"/>
          </p:cNvSpPr>
          <p:nvPr/>
        </p:nvSpPr>
        <p:spPr bwMode="auto">
          <a:xfrm>
            <a:off x="10321536" y="4818175"/>
            <a:ext cx="618371" cy="618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i="1" dirty="0"/>
              <a:t>• q</a:t>
            </a:r>
          </a:p>
        </p:txBody>
      </p:sp>
    </p:spTree>
    <p:extLst>
      <p:ext uri="{BB962C8B-B14F-4D97-AF65-F5344CB8AC3E}">
        <p14:creationId xmlns:p14="http://schemas.microsoft.com/office/powerpoint/2010/main" val="35691388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CA8E22-F367-54D9-7A02-B9646A5578B8}"/>
              </a:ext>
            </a:extLst>
          </p:cNvPr>
          <p:cNvPicPr>
            <a:picLocks noChangeAspect="1"/>
          </p:cNvPicPr>
          <p:nvPr/>
        </p:nvPicPr>
        <p:blipFill>
          <a:blip r:embed="rId3"/>
          <a:stretch>
            <a:fillRect/>
          </a:stretch>
        </p:blipFill>
        <p:spPr>
          <a:xfrm>
            <a:off x="9449063" y="4044939"/>
            <a:ext cx="2677153" cy="2650559"/>
          </a:xfrm>
          <a:prstGeom prst="rect">
            <a:avLst/>
          </a:prstGeom>
        </p:spPr>
      </p:pic>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Οι Εξισώσεις του </a:t>
            </a:r>
            <a:r>
              <a:rPr lang="en-US" sz="2800" dirty="0">
                <a:solidFill>
                  <a:schemeClr val="bg1"/>
                </a:solidFill>
              </a:rPr>
              <a:t>Maxwell</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1605133" y="1074541"/>
            <a:ext cx="91075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Έχουμε ήδη τρεις σημαντικούς νόμους</a:t>
            </a:r>
            <a:endParaRPr lang="en-US" sz="2400" dirty="0">
              <a:solidFill>
                <a:schemeClr val="bg1"/>
              </a:solidFill>
            </a:endParaRP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D606F21B-6913-4C74-4173-FB013DE1DF90}"/>
                  </a:ext>
                </a:extLst>
              </p:cNvPr>
              <p:cNvSpPr>
                <a:spLocks noChangeArrowheads="1"/>
              </p:cNvSpPr>
              <p:nvPr/>
            </p:nvSpPr>
            <p:spPr bwMode="auto">
              <a:xfrm>
                <a:off x="671000" y="1917485"/>
                <a:ext cx="10781334"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2. Νόμος</a:t>
                </a:r>
                <a:r>
                  <a:rPr lang="en-US" sz="2400" u="sng" dirty="0">
                    <a:solidFill>
                      <a:schemeClr val="bg1"/>
                    </a:solidFill>
                  </a:rPr>
                  <a:t> Ampere</a:t>
                </a:r>
              </a:p>
              <a:p>
                <a:pPr algn="ctr"/>
                <a:endParaRPr lang="en-US" sz="2400" dirty="0">
                  <a:solidFill>
                    <a:schemeClr val="bg1"/>
                  </a:solidFill>
                </a:endParaRPr>
              </a:p>
              <a:p>
                <a:pPr algn="ctr"/>
                <a:r>
                  <a:rPr lang="el-GR" sz="2400" dirty="0">
                    <a:solidFill>
                      <a:schemeClr val="bg1"/>
                    </a:solidFill>
                  </a:rPr>
                  <a:t>Κατά μήκος μίας κλειστής διαδρομής το άθροισμα των γινομένων του μαγνητικού πεδίου που είναι παράλληλο προς κάθε μικρό τμήμα της διαδρομής επί το μικρό αυτό τμήμα ισούται με το συνολικό ρεύμα που διέρχεται από την επιφάνεια η οποία περιβάλλεται από αυτήν την κλειστή διαδρομή (επί</a:t>
                </a:r>
                <a:r>
                  <a:rPr lang="en-US" sz="2400" dirty="0">
                    <a:solidFill>
                      <a:schemeClr val="bg1"/>
                    </a:solidFill>
                  </a:rPr>
                  <a:t> </a:t>
                </a:r>
                <a:r>
                  <a:rPr lang="el-GR" sz="2400" dirty="0">
                    <a:solidFill>
                      <a:schemeClr val="bg1"/>
                    </a:solidFill>
                  </a:rPr>
                  <a:t>μ</a:t>
                </a:r>
                <a:r>
                  <a:rPr lang="el-GR" sz="2400" baseline="-25000" dirty="0">
                    <a:solidFill>
                      <a:schemeClr val="bg1"/>
                    </a:solidFill>
                  </a:rPr>
                  <a:t>0</a:t>
                </a:r>
                <a:r>
                  <a:rPr lang="el-GR" sz="2400" dirty="0">
                    <a:solidFill>
                      <a:schemeClr val="bg1"/>
                    </a:solidFill>
                  </a:rPr>
                  <a:t>).</a:t>
                </a:r>
              </a:p>
              <a:p>
                <a:pPr algn="ctr"/>
                <a:endParaRPr lang="en-US" sz="2400" dirty="0">
                  <a:solidFill>
                    <a:schemeClr val="bg1"/>
                  </a:solidFill>
                </a:endParaRPr>
              </a:p>
              <a:p>
                <a:pPr algn="ctr"/>
                <a:endParaRPr lang="en-US" sz="2400" dirty="0">
                  <a:solidFill>
                    <a:schemeClr val="bg1"/>
                  </a:solidFill>
                </a:endParaRPr>
              </a:p>
              <a:p>
                <a:pPr algn="ctr"/>
                <a14:m>
                  <m:oMathPara xmlns:m="http://schemas.openxmlformats.org/officeDocument/2006/math">
                    <m:oMathParaPr>
                      <m:jc m:val="left"/>
                    </m:oMathParaPr>
                    <m:oMath xmlns:m="http://schemas.openxmlformats.org/officeDocument/2006/math">
                      <m:nary>
                        <m:naryPr>
                          <m:chr m:val="∮"/>
                          <m:ctrlPr>
                            <a:rPr lang="en-US" sz="2400" i="1" smtClean="0">
                              <a:solidFill>
                                <a:schemeClr val="bg1"/>
                              </a:solidFill>
                              <a:latin typeface="Cambria Math" panose="02040503050406030204" pitchFamily="18" charset="0"/>
                            </a:rPr>
                          </m:ctrlPr>
                        </m:naryPr>
                        <m:sub>
                          <m:r>
                            <m:rPr>
                              <m:brk m:alnAt="23"/>
                            </m:rPr>
                            <a:rPr lang="en-US" sz="2400" b="0" i="1" smtClean="0">
                              <a:solidFill>
                                <a:schemeClr val="bg1"/>
                              </a:solidFill>
                              <a:latin typeface="Cambria Math" panose="02040503050406030204" pitchFamily="18" charset="0"/>
                            </a:rPr>
                            <m:t>𝐿</m:t>
                          </m:r>
                        </m:sub>
                        <m:sup/>
                        <m:e>
                          <m:acc>
                            <m:accPr>
                              <m:chr m:val="⃗"/>
                              <m:ctrlPr>
                                <a:rPr lang="en-US" sz="2400" i="1">
                                  <a:solidFill>
                                    <a:schemeClr val="bg1"/>
                                  </a:solidFill>
                                  <a:latin typeface="Cambria Math" panose="02040503050406030204" pitchFamily="18" charset="0"/>
                                </a:rPr>
                              </m:ctrlPr>
                            </m:accPr>
                            <m:e>
                              <m:r>
                                <a:rPr lang="en-US" sz="2400" b="0" i="1" smtClean="0">
                                  <a:solidFill>
                                    <a:schemeClr val="bg1"/>
                                  </a:solidFill>
                                  <a:latin typeface="Cambria Math" panose="02040503050406030204" pitchFamily="18" charset="0"/>
                                </a:rPr>
                                <m:t>𝐵</m:t>
                              </m:r>
                            </m:e>
                          </m:acc>
                          <m:r>
                            <m:rPr>
                              <m:brk/>
                            </m:rPr>
                            <a:rPr lang="en-US" sz="2400" i="1">
                              <a:solidFill>
                                <a:schemeClr val="bg1"/>
                              </a:solidFill>
                              <a:latin typeface="Cambria Math" panose="02040503050406030204" pitchFamily="18" charset="0"/>
                              <a:ea typeface="Cambria Math" panose="02040503050406030204" pitchFamily="18" charset="0"/>
                            </a:rPr>
                            <m:t>∙</m:t>
                          </m:r>
                          <m:r>
                            <a:rPr lang="en-US" sz="2400" i="1">
                              <a:solidFill>
                                <a:schemeClr val="bg1"/>
                              </a:solidFill>
                              <a:latin typeface="Cambria Math" panose="02040503050406030204" pitchFamily="18" charset="0"/>
                              <a:ea typeface="Cambria Math" panose="02040503050406030204" pitchFamily="18" charset="0"/>
                            </a:rPr>
                            <m:t>𝑑</m:t>
                          </m:r>
                          <m:acc>
                            <m:accPr>
                              <m:chr m:val="⃗"/>
                              <m:ctrlPr>
                                <a:rPr lang="en-US" sz="2400" i="1">
                                  <a:solidFill>
                                    <a:schemeClr val="bg1"/>
                                  </a:solidFill>
                                  <a:latin typeface="Cambria Math" panose="02040503050406030204" pitchFamily="18" charset="0"/>
                                  <a:ea typeface="Cambria Math" panose="02040503050406030204" pitchFamily="18" charset="0"/>
                                </a:rPr>
                              </m:ctrlPr>
                            </m:accPr>
                            <m:e>
                              <m:r>
                                <a:rPr lang="en-US" sz="2400" b="0" i="1" smtClean="0">
                                  <a:solidFill>
                                    <a:schemeClr val="bg1"/>
                                  </a:solidFill>
                                  <a:latin typeface="Cambria Math" panose="02040503050406030204" pitchFamily="18" charset="0"/>
                                  <a:ea typeface="Cambria Math" panose="02040503050406030204" pitchFamily="18" charset="0"/>
                                </a:rPr>
                                <m:t>𝑙</m:t>
                              </m:r>
                            </m:e>
                          </m:acc>
                        </m:e>
                      </m:nary>
                      <m:r>
                        <a:rPr lang="en-US" sz="2400" b="0" i="0" smtClean="0">
                          <a:solidFill>
                            <a:schemeClr val="bg1"/>
                          </a:solidFill>
                          <a:latin typeface="Cambria Math" panose="02040503050406030204" pitchFamily="18" charset="0"/>
                        </a:rPr>
                        <m:t>=</m:t>
                      </m:r>
                      <m:sSub>
                        <m:sSubPr>
                          <m:ctrlPr>
                            <a:rPr lang="en-US" sz="2400" b="0" i="1" smtClean="0">
                              <a:solidFill>
                                <a:schemeClr val="bg1"/>
                              </a:solidFill>
                              <a:latin typeface="Cambria Math" panose="02040503050406030204" pitchFamily="18" charset="0"/>
                            </a:rPr>
                          </m:ctrlPr>
                        </m:sSubPr>
                        <m:e>
                          <m:r>
                            <a:rPr lang="el-GR" sz="2400" b="0" i="1" smtClean="0">
                              <a:solidFill>
                                <a:schemeClr val="bg1"/>
                              </a:solidFill>
                              <a:latin typeface="Cambria Math" panose="02040503050406030204" pitchFamily="18" charset="0"/>
                            </a:rPr>
                            <m:t>𝜇</m:t>
                          </m:r>
                        </m:e>
                        <m:sub>
                          <m:r>
                            <a:rPr lang="el-GR" sz="2400" b="0" i="1" smtClean="0">
                              <a:solidFill>
                                <a:schemeClr val="bg1"/>
                              </a:solidFill>
                              <a:latin typeface="Cambria Math" panose="02040503050406030204" pitchFamily="18" charset="0"/>
                            </a:rPr>
                            <m:t>0</m:t>
                          </m:r>
                        </m:sub>
                      </m:sSub>
                      <m:r>
                        <a:rPr lang="en-US" sz="2400" b="0" i="1" smtClean="0">
                          <a:solidFill>
                            <a:schemeClr val="bg1"/>
                          </a:solidFill>
                          <a:latin typeface="Cambria Math" panose="02040503050406030204" pitchFamily="18" charset="0"/>
                          <a:ea typeface="Cambria Math" panose="02040503050406030204" pitchFamily="18" charset="0"/>
                        </a:rPr>
                        <m:t>∙</m:t>
                      </m:r>
                      <m:r>
                        <a:rPr lang="el-GR" sz="2400" b="0" i="1" smtClean="0">
                          <a:solidFill>
                            <a:schemeClr val="bg1"/>
                          </a:solidFill>
                          <a:latin typeface="Cambria Math" panose="02040503050406030204" pitchFamily="18" charset="0"/>
                          <a:ea typeface="Cambria Math" panose="02040503050406030204" pitchFamily="18" charset="0"/>
                        </a:rPr>
                        <m:t>𝛪</m:t>
                      </m:r>
                      <m:r>
                        <a:rPr lang="en-US" sz="2400" b="0" i="1" smtClean="0">
                          <a:solidFill>
                            <a:schemeClr val="bg1"/>
                          </a:solidFill>
                          <a:latin typeface="Cambria Math" panose="02040503050406030204" pitchFamily="18" charset="0"/>
                        </a:rPr>
                        <m:t>,</m:t>
                      </m:r>
                      <m:sSub>
                        <m:sSubPr>
                          <m:ctrlPr>
                            <a:rPr lang="el-GR" sz="2400" i="1">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             </m:t>
                          </m:r>
                          <m:r>
                            <a:rPr lang="el-GR" sz="2400" i="1">
                              <a:solidFill>
                                <a:schemeClr val="bg1"/>
                              </a:solidFill>
                              <a:latin typeface="Cambria Math" panose="02040503050406030204" pitchFamily="18" charset="0"/>
                            </a:rPr>
                            <m:t>𝜀</m:t>
                          </m:r>
                        </m:e>
                        <m:sub>
                          <m:r>
                            <a:rPr lang="el-GR" sz="2400" i="1">
                              <a:solidFill>
                                <a:schemeClr val="bg1"/>
                              </a:solidFill>
                              <a:latin typeface="Cambria Math" panose="02040503050406030204" pitchFamily="18" charset="0"/>
                            </a:rPr>
                            <m:t>𝜊</m:t>
                          </m:r>
                        </m:sub>
                      </m:sSub>
                      <m:r>
                        <a:rPr lang="el-GR" sz="2400" i="1">
                          <a:solidFill>
                            <a:schemeClr val="bg1"/>
                          </a:solidFill>
                          <a:latin typeface="Cambria Math" panose="02040503050406030204" pitchFamily="18" charset="0"/>
                        </a:rPr>
                        <m:t>= </m:t>
                      </m:r>
                      <m:f>
                        <m:fPr>
                          <m:ctrlPr>
                            <a:rPr lang="el-GR" sz="2400" i="1">
                              <a:solidFill>
                                <a:schemeClr val="bg1"/>
                              </a:solidFill>
                              <a:latin typeface="Cambria Math" panose="02040503050406030204" pitchFamily="18" charset="0"/>
                            </a:rPr>
                          </m:ctrlPr>
                        </m:fPr>
                        <m:num>
                          <m:r>
                            <a:rPr lang="el-GR" sz="2400" i="1">
                              <a:solidFill>
                                <a:schemeClr val="bg1"/>
                              </a:solidFill>
                              <a:latin typeface="Cambria Math" panose="02040503050406030204" pitchFamily="18" charset="0"/>
                            </a:rPr>
                            <m:t>1</m:t>
                          </m:r>
                        </m:num>
                        <m:den>
                          <m:r>
                            <a:rPr lang="el-GR" sz="2400" i="1">
                              <a:solidFill>
                                <a:schemeClr val="bg1"/>
                              </a:solidFill>
                              <a:latin typeface="Cambria Math" panose="02040503050406030204" pitchFamily="18" charset="0"/>
                            </a:rPr>
                            <m:t>4</m:t>
                          </m:r>
                          <m:r>
                            <a:rPr lang="el-GR" sz="2400" i="1">
                              <a:solidFill>
                                <a:schemeClr val="bg1"/>
                              </a:solidFill>
                              <a:latin typeface="Cambria Math" panose="02040503050406030204" pitchFamily="18" charset="0"/>
                            </a:rPr>
                            <m:t>𝜋</m:t>
                          </m:r>
                          <m:sSub>
                            <m:sSubPr>
                              <m:ctrlPr>
                                <a:rPr lang="el-GR"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𝑘</m:t>
                              </m:r>
                            </m:e>
                            <m:sub>
                              <m:r>
                                <m:rPr>
                                  <m:sty m:val="p"/>
                                </m:rPr>
                                <a:rPr lang="el-GR" sz="2400">
                                  <a:solidFill>
                                    <a:schemeClr val="bg1"/>
                                  </a:solidFill>
                                  <a:latin typeface="Cambria Math" panose="02040503050406030204" pitchFamily="18" charset="0"/>
                                </a:rPr>
                                <m:t>ηλ</m:t>
                              </m:r>
                            </m:sub>
                          </m:sSub>
                        </m:den>
                      </m:f>
                      <m:r>
                        <a:rPr lang="el-GR" sz="2400" i="1">
                          <a:solidFill>
                            <a:schemeClr val="bg1"/>
                          </a:solidFill>
                          <a:latin typeface="Cambria Math" panose="02040503050406030204" pitchFamily="18" charset="0"/>
                        </a:rPr>
                        <m:t>=8.85</m:t>
                      </m:r>
                      <m:r>
                        <a:rPr lang="el-GR" sz="2400" i="1">
                          <a:solidFill>
                            <a:schemeClr val="bg1"/>
                          </a:solidFill>
                          <a:latin typeface="Cambria Math" panose="02040503050406030204" pitchFamily="18" charset="0"/>
                          <a:ea typeface="Cambria Math" panose="02040503050406030204" pitchFamily="18" charset="0"/>
                        </a:rPr>
                        <m:t>∙</m:t>
                      </m:r>
                      <m:sSup>
                        <m:sSupPr>
                          <m:ctrlPr>
                            <a:rPr lang="el-GR" sz="2400" i="1">
                              <a:solidFill>
                                <a:schemeClr val="bg1"/>
                              </a:solidFill>
                              <a:latin typeface="Cambria Math" panose="02040503050406030204" pitchFamily="18" charset="0"/>
                              <a:ea typeface="Cambria Math" panose="02040503050406030204" pitchFamily="18" charset="0"/>
                            </a:rPr>
                          </m:ctrlPr>
                        </m:sSupPr>
                        <m:e>
                          <m:r>
                            <a:rPr lang="el-GR" sz="2400" i="1">
                              <a:solidFill>
                                <a:schemeClr val="bg1"/>
                              </a:solidFill>
                              <a:latin typeface="Cambria Math" panose="02040503050406030204" pitchFamily="18" charset="0"/>
                              <a:ea typeface="Cambria Math" panose="02040503050406030204" pitchFamily="18" charset="0"/>
                            </a:rPr>
                            <m:t>10</m:t>
                          </m:r>
                        </m:e>
                        <m:sup>
                          <m:r>
                            <a:rPr lang="el-GR" sz="2400" i="1">
                              <a:solidFill>
                                <a:schemeClr val="bg1"/>
                              </a:solidFill>
                              <a:latin typeface="Cambria Math" panose="02040503050406030204" pitchFamily="18" charset="0"/>
                              <a:ea typeface="Cambria Math" panose="02040503050406030204" pitchFamily="18" charset="0"/>
                            </a:rPr>
                            <m:t>−12</m:t>
                          </m:r>
                        </m:sup>
                      </m:sSup>
                      <m:f>
                        <m:fPr>
                          <m:ctrlPr>
                            <a:rPr lang="el-GR" sz="2400" i="1">
                              <a:solidFill>
                                <a:schemeClr val="bg1"/>
                              </a:solidFill>
                              <a:latin typeface="Cambria Math" panose="02040503050406030204" pitchFamily="18" charset="0"/>
                              <a:ea typeface="Cambria Math" panose="02040503050406030204" pitchFamily="18" charset="0"/>
                            </a:rPr>
                          </m:ctrlPr>
                        </m:fPr>
                        <m:num>
                          <m:sSup>
                            <m:sSupPr>
                              <m:ctrlPr>
                                <a:rPr lang="el-GR" sz="2400" i="1">
                                  <a:solidFill>
                                    <a:schemeClr val="bg1"/>
                                  </a:solidFill>
                                  <a:latin typeface="Cambria Math" panose="02040503050406030204" pitchFamily="18" charset="0"/>
                                  <a:ea typeface="Cambria Math" panose="02040503050406030204" pitchFamily="18" charset="0"/>
                                </a:rPr>
                              </m:ctrlPr>
                            </m:sSupPr>
                            <m:e>
                              <m:r>
                                <m:rPr>
                                  <m:sty m:val="p"/>
                                </m:rPr>
                                <a:rPr lang="en-US" sz="2400">
                                  <a:solidFill>
                                    <a:schemeClr val="bg1"/>
                                  </a:solidFill>
                                  <a:latin typeface="Cambria Math" panose="02040503050406030204" pitchFamily="18" charset="0"/>
                                  <a:ea typeface="Cambria Math" panose="02040503050406030204" pitchFamily="18" charset="0"/>
                                </a:rPr>
                                <m:t>C</m:t>
                              </m:r>
                            </m:e>
                            <m:sup>
                              <m:r>
                                <a:rPr lang="en-US" sz="2400" i="1">
                                  <a:solidFill>
                                    <a:schemeClr val="bg1"/>
                                  </a:solidFill>
                                  <a:latin typeface="Cambria Math" panose="02040503050406030204" pitchFamily="18" charset="0"/>
                                  <a:ea typeface="Cambria Math" panose="02040503050406030204" pitchFamily="18" charset="0"/>
                                </a:rPr>
                                <m:t>2</m:t>
                              </m:r>
                            </m:sup>
                          </m:sSup>
                        </m:num>
                        <m:den>
                          <m:r>
                            <a:rPr lang="en-US" sz="2400" i="1">
                              <a:solidFill>
                                <a:schemeClr val="bg1"/>
                              </a:solidFill>
                              <a:latin typeface="Cambria Math" panose="02040503050406030204" pitchFamily="18" charset="0"/>
                              <a:ea typeface="Cambria Math" panose="02040503050406030204" pitchFamily="18" charset="0"/>
                            </a:rPr>
                            <m:t>𝑁</m:t>
                          </m:r>
                          <m:r>
                            <a:rPr lang="en-US" sz="2400" i="1">
                              <a:solidFill>
                                <a:schemeClr val="bg1"/>
                              </a:solidFill>
                              <a:latin typeface="Cambria Math" panose="02040503050406030204" pitchFamily="18" charset="0"/>
                              <a:ea typeface="Cambria Math" panose="02040503050406030204" pitchFamily="18" charset="0"/>
                            </a:rPr>
                            <m:t>∙</m:t>
                          </m:r>
                          <m:sSup>
                            <m:sSupPr>
                              <m:ctrlPr>
                                <a:rPr lang="en-US" sz="2400" i="1">
                                  <a:solidFill>
                                    <a:schemeClr val="bg1"/>
                                  </a:solidFill>
                                  <a:latin typeface="Cambria Math" panose="02040503050406030204" pitchFamily="18" charset="0"/>
                                  <a:ea typeface="Cambria Math" panose="02040503050406030204" pitchFamily="18" charset="0"/>
                                </a:rPr>
                              </m:ctrlPr>
                            </m:sSupPr>
                            <m:e>
                              <m:r>
                                <a:rPr lang="en-US" sz="2400" i="1">
                                  <a:solidFill>
                                    <a:schemeClr val="bg1"/>
                                  </a:solidFill>
                                  <a:latin typeface="Cambria Math" panose="02040503050406030204" pitchFamily="18" charset="0"/>
                                  <a:ea typeface="Cambria Math" panose="02040503050406030204" pitchFamily="18" charset="0"/>
                                </a:rPr>
                                <m:t>𝑚</m:t>
                              </m:r>
                            </m:e>
                            <m:sup>
                              <m:r>
                                <a:rPr lang="en-US" sz="2400" i="1">
                                  <a:solidFill>
                                    <a:schemeClr val="bg1"/>
                                  </a:solidFill>
                                  <a:latin typeface="Cambria Math" panose="02040503050406030204" pitchFamily="18" charset="0"/>
                                  <a:ea typeface="Cambria Math" panose="02040503050406030204" pitchFamily="18" charset="0"/>
                                </a:rPr>
                                <m:t>2</m:t>
                              </m:r>
                            </m:sup>
                          </m:sSup>
                        </m:den>
                      </m:f>
                    </m:oMath>
                  </m:oMathPara>
                </a14:m>
                <a:endParaRPr lang="en-US" sz="2400" dirty="0">
                  <a:solidFill>
                    <a:schemeClr val="bg1"/>
                  </a:solidFill>
                </a:endParaRPr>
              </a:p>
            </p:txBody>
          </p:sp>
        </mc:Choice>
        <mc:Fallback xmlns="">
          <p:sp>
            <p:nvSpPr>
              <p:cNvPr id="6" name="Rectangle 5">
                <a:extLst>
                  <a:ext uri="{FF2B5EF4-FFF2-40B4-BE49-F238E27FC236}">
                    <a16:creationId xmlns:a16="http://schemas.microsoft.com/office/drawing/2014/main" id="{D606F21B-6913-4C74-4173-FB013DE1DF90}"/>
                  </a:ext>
                </a:extLst>
              </p:cNvPr>
              <p:cNvSpPr>
                <a:spLocks noRot="1" noChangeAspect="1" noMove="1" noResize="1" noEditPoints="1" noAdjustHandles="1" noChangeArrowheads="1" noChangeShapeType="1" noTextEdit="1"/>
              </p:cNvSpPr>
              <p:nvPr/>
            </p:nvSpPr>
            <p:spPr bwMode="auto">
              <a:xfrm>
                <a:off x="671000" y="1917485"/>
                <a:ext cx="10781334" cy="895577"/>
              </a:xfrm>
              <a:prstGeom prst="rect">
                <a:avLst/>
              </a:prstGeom>
              <a:blipFill>
                <a:blip r:embed="rId4"/>
                <a:stretch>
                  <a:fillRect l="-509" t="-5479" r="-1244" b="-33219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16652620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Οι Εξισώσεις του </a:t>
            </a:r>
            <a:r>
              <a:rPr lang="en-US" sz="2800" dirty="0">
                <a:solidFill>
                  <a:schemeClr val="bg1"/>
                </a:solidFill>
              </a:rPr>
              <a:t>Maxwell</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1605133" y="1074541"/>
            <a:ext cx="91075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Έχουμε ήδη τρεις σημαντικούς νόμους</a:t>
            </a:r>
            <a:endParaRPr lang="en-US" sz="2400" dirty="0">
              <a:solidFill>
                <a:schemeClr val="bg1"/>
              </a:solidFill>
            </a:endParaRP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D606F21B-6913-4C74-4173-FB013DE1DF90}"/>
                  </a:ext>
                </a:extLst>
              </p:cNvPr>
              <p:cNvSpPr>
                <a:spLocks noChangeArrowheads="1"/>
              </p:cNvSpPr>
              <p:nvPr/>
            </p:nvSpPr>
            <p:spPr bwMode="auto">
              <a:xfrm>
                <a:off x="1181922" y="1917485"/>
                <a:ext cx="9828155"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3. Νόμος</a:t>
                </a:r>
                <a:r>
                  <a:rPr lang="en-US" sz="2400" u="sng" dirty="0">
                    <a:solidFill>
                      <a:schemeClr val="bg1"/>
                    </a:solidFill>
                  </a:rPr>
                  <a:t> </a:t>
                </a:r>
                <a:r>
                  <a:rPr lang="el-GR" sz="2400" u="sng" dirty="0">
                    <a:solidFill>
                      <a:schemeClr val="bg1"/>
                    </a:solidFill>
                  </a:rPr>
                  <a:t>επαγωγής </a:t>
                </a:r>
                <a:r>
                  <a:rPr lang="en-US" sz="2400" u="sng" dirty="0">
                    <a:solidFill>
                      <a:schemeClr val="bg1"/>
                    </a:solidFill>
                  </a:rPr>
                  <a:t>Faraday</a:t>
                </a:r>
              </a:p>
              <a:p>
                <a:pPr algn="ctr"/>
                <a:endParaRPr lang="en-US" sz="2400" dirty="0">
                  <a:solidFill>
                    <a:schemeClr val="bg1"/>
                  </a:solidFill>
                </a:endParaRPr>
              </a:p>
              <a:p>
                <a:pPr algn="ctr"/>
                <a:r>
                  <a:rPr lang="el-GR" sz="2400" dirty="0">
                    <a:solidFill>
                      <a:schemeClr val="bg1"/>
                    </a:solidFill>
                  </a:rPr>
                  <a:t>Όταν μεταβάλλεται η μαγνητική ροή σε ένα σωληνοειδές αναπτύσσεται </a:t>
                </a:r>
                <a:r>
                  <a:rPr lang="el-GR" sz="2400" dirty="0" err="1">
                    <a:solidFill>
                      <a:schemeClr val="bg1"/>
                    </a:solidFill>
                  </a:rPr>
                  <a:t>ΗλεκτρΕγερτική</a:t>
                </a:r>
                <a:r>
                  <a:rPr lang="el-GR" sz="2400" dirty="0">
                    <a:solidFill>
                      <a:schemeClr val="bg1"/>
                    </a:solidFill>
                  </a:rPr>
                  <a:t> Δύναμη που είναι ανάλογη του ρυθμού μεταβολής της μαγνητικής ροής και του αριθμού των σπειρών του σωληνοειδούς.</a:t>
                </a:r>
              </a:p>
              <a:p>
                <a:pPr algn="ctr"/>
                <a:endParaRPr lang="el-GR" sz="2400" dirty="0">
                  <a:solidFill>
                    <a:schemeClr val="bg1"/>
                  </a:solidFill>
                </a:endParaRPr>
              </a:p>
              <a:p>
                <a:pPr algn="ctr"/>
                <a:endParaRPr lang="el-GR" sz="2400" i="1" dirty="0">
                  <a:solidFill>
                    <a:schemeClr val="bg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b>
                        <m:sSubPr>
                          <m:ctrlPr>
                            <a:rPr lang="en-US" sz="2400" i="1">
                              <a:solidFill>
                                <a:schemeClr val="bg1"/>
                              </a:solidFill>
                              <a:latin typeface="Cambria Math" panose="02040503050406030204" pitchFamily="18" charset="0"/>
                            </a:rPr>
                          </m:ctrlPr>
                        </m:sSubPr>
                        <m:e>
                          <m:r>
                            <a:rPr lang="el-GR" sz="2400" b="0" i="1" smtClean="0">
                              <a:solidFill>
                                <a:schemeClr val="bg1"/>
                              </a:solidFill>
                              <a:latin typeface="Cambria Math" panose="02040503050406030204" pitchFamily="18" charset="0"/>
                            </a:rPr>
                            <m:t>                   </m:t>
                          </m:r>
                          <m:r>
                            <a:rPr lang="en-US" sz="2400" i="1">
                              <a:solidFill>
                                <a:schemeClr val="bg1"/>
                              </a:solidFill>
                              <a:latin typeface="Cambria Math" panose="02040503050406030204" pitchFamily="18" charset="0"/>
                            </a:rPr>
                            <m:t>𝐸</m:t>
                          </m:r>
                        </m:e>
                        <m:sub>
                          <m:r>
                            <m:rPr>
                              <m:sty m:val="p"/>
                            </m:rPr>
                            <a:rPr lang="el-GR" sz="2400">
                              <a:solidFill>
                                <a:schemeClr val="bg1"/>
                              </a:solidFill>
                              <a:latin typeface="Cambria Math" panose="02040503050406030204" pitchFamily="18" charset="0"/>
                            </a:rPr>
                            <m:t>επ</m:t>
                          </m:r>
                        </m:sub>
                      </m:sSub>
                      <m:r>
                        <a:rPr lang="el-GR" sz="2400" i="1">
                          <a:solidFill>
                            <a:schemeClr val="bg1"/>
                          </a:solidFill>
                          <a:latin typeface="Cambria Math" panose="02040503050406030204" pitchFamily="18" charset="0"/>
                        </a:rPr>
                        <m:t>=−</m:t>
                      </m:r>
                      <m:r>
                        <a:rPr lang="en-US" sz="2400" i="1">
                          <a:solidFill>
                            <a:schemeClr val="bg1"/>
                          </a:solidFill>
                          <a:latin typeface="Cambria Math" panose="02040503050406030204" pitchFamily="18" charset="0"/>
                        </a:rPr>
                        <m:t>𝑁</m:t>
                      </m:r>
                      <m:r>
                        <a:rPr lang="en-US" sz="2400" i="1">
                          <a:solidFill>
                            <a:schemeClr val="bg1"/>
                          </a:solidFill>
                          <a:latin typeface="Cambria Math" panose="02040503050406030204" pitchFamily="18" charset="0"/>
                          <a:ea typeface="Cambria Math" panose="02040503050406030204" pitchFamily="18" charset="0"/>
                        </a:rPr>
                        <m:t>∙</m:t>
                      </m:r>
                      <m:d>
                        <m:dPr>
                          <m:begChr m:val="|"/>
                          <m:endChr m:val="|"/>
                          <m:ctrlPr>
                            <a:rPr lang="en-US" sz="2400" i="1">
                              <a:solidFill>
                                <a:schemeClr val="bg1"/>
                              </a:solidFill>
                              <a:latin typeface="Cambria Math" panose="02040503050406030204" pitchFamily="18" charset="0"/>
                              <a:ea typeface="Cambria Math" panose="02040503050406030204" pitchFamily="18" charset="0"/>
                            </a:rPr>
                          </m:ctrlPr>
                        </m:dPr>
                        <m:e>
                          <m:f>
                            <m:fPr>
                              <m:ctrlPr>
                                <a:rPr lang="en-US" sz="2400" i="1">
                                  <a:solidFill>
                                    <a:schemeClr val="bg1"/>
                                  </a:solidFill>
                                  <a:latin typeface="Cambria Math" panose="02040503050406030204" pitchFamily="18" charset="0"/>
                                  <a:ea typeface="Cambria Math" panose="02040503050406030204" pitchFamily="18" charset="0"/>
                                </a:rPr>
                              </m:ctrlPr>
                            </m:fPr>
                            <m:num>
                              <m:r>
                                <m:rPr>
                                  <m:sty m:val="p"/>
                                </m:rPr>
                                <a:rPr lang="el-GR" sz="2400">
                                  <a:solidFill>
                                    <a:schemeClr val="bg1"/>
                                  </a:solidFill>
                                  <a:latin typeface="Cambria Math" panose="02040503050406030204" pitchFamily="18" charset="0"/>
                                  <a:ea typeface="Cambria Math" panose="02040503050406030204" pitchFamily="18" charset="0"/>
                                </a:rPr>
                                <m:t>Δ</m:t>
                              </m:r>
                              <m:r>
                                <a:rPr lang="el-GR" sz="2400" i="1">
                                  <a:solidFill>
                                    <a:schemeClr val="bg1"/>
                                  </a:solidFill>
                                  <a:latin typeface="Cambria Math" panose="02040503050406030204" pitchFamily="18" charset="0"/>
                                  <a:ea typeface="Cambria Math" panose="02040503050406030204" pitchFamily="18" charset="0"/>
                                </a:rPr>
                                <m:t>𝛷</m:t>
                              </m:r>
                            </m:num>
                            <m:den>
                              <m:r>
                                <m:rPr>
                                  <m:sty m:val="p"/>
                                </m:rPr>
                                <a:rPr lang="el-GR" sz="2400">
                                  <a:solidFill>
                                    <a:schemeClr val="bg1"/>
                                  </a:solidFill>
                                  <a:latin typeface="Cambria Math" panose="02040503050406030204" pitchFamily="18" charset="0"/>
                                  <a:ea typeface="Cambria Math" panose="02040503050406030204" pitchFamily="18" charset="0"/>
                                </a:rPr>
                                <m:t>Δ</m:t>
                              </m:r>
                              <m:r>
                                <a:rPr lang="en-US" sz="2400" i="1">
                                  <a:solidFill>
                                    <a:schemeClr val="bg1"/>
                                  </a:solidFill>
                                  <a:latin typeface="Cambria Math" panose="02040503050406030204" pitchFamily="18" charset="0"/>
                                  <a:ea typeface="Cambria Math" panose="02040503050406030204" pitchFamily="18" charset="0"/>
                                </a:rPr>
                                <m:t>𝑡</m:t>
                              </m:r>
                            </m:den>
                          </m:f>
                        </m:e>
                      </m:d>
                    </m:oMath>
                  </m:oMathPara>
                </a14:m>
                <a:endParaRPr lang="en-US" sz="2400" dirty="0">
                  <a:solidFill>
                    <a:schemeClr val="bg1"/>
                  </a:solidFill>
                </a:endParaRPr>
              </a:p>
            </p:txBody>
          </p:sp>
        </mc:Choice>
        <mc:Fallback xmlns="">
          <p:sp>
            <p:nvSpPr>
              <p:cNvPr id="6" name="Rectangle 5">
                <a:extLst>
                  <a:ext uri="{FF2B5EF4-FFF2-40B4-BE49-F238E27FC236}">
                    <a16:creationId xmlns:a16="http://schemas.microsoft.com/office/drawing/2014/main" id="{D606F21B-6913-4C74-4173-FB013DE1DF90}"/>
                  </a:ext>
                </a:extLst>
              </p:cNvPr>
              <p:cNvSpPr>
                <a:spLocks noRot="1" noChangeAspect="1" noMove="1" noResize="1" noEditPoints="1" noAdjustHandles="1" noChangeArrowheads="1" noChangeShapeType="1" noTextEdit="1"/>
              </p:cNvSpPr>
              <p:nvPr/>
            </p:nvSpPr>
            <p:spPr bwMode="auto">
              <a:xfrm>
                <a:off x="1181922" y="1917485"/>
                <a:ext cx="9828155" cy="895577"/>
              </a:xfrm>
              <a:prstGeom prst="rect">
                <a:avLst/>
              </a:prstGeom>
              <a:blipFill>
                <a:blip r:embed="rId3"/>
                <a:stretch>
                  <a:fillRect t="-5479" b="-28356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pic>
        <p:nvPicPr>
          <p:cNvPr id="7" name="Picture 6">
            <a:extLst>
              <a:ext uri="{FF2B5EF4-FFF2-40B4-BE49-F238E27FC236}">
                <a16:creationId xmlns:a16="http://schemas.microsoft.com/office/drawing/2014/main" id="{7559F49D-4649-2324-40ED-58CD76E8650D}"/>
              </a:ext>
            </a:extLst>
          </p:cNvPr>
          <p:cNvPicPr>
            <a:picLocks noChangeAspect="1"/>
          </p:cNvPicPr>
          <p:nvPr/>
        </p:nvPicPr>
        <p:blipFill>
          <a:blip r:embed="rId4"/>
          <a:stretch>
            <a:fillRect/>
          </a:stretch>
        </p:blipFill>
        <p:spPr>
          <a:xfrm>
            <a:off x="6332371" y="4248014"/>
            <a:ext cx="5245643" cy="1815799"/>
          </a:xfrm>
          <a:prstGeom prst="rect">
            <a:avLst/>
          </a:prstGeom>
        </p:spPr>
      </p:pic>
      <p:sp>
        <p:nvSpPr>
          <p:cNvPr id="8" name="Rectangle 7">
            <a:extLst>
              <a:ext uri="{FF2B5EF4-FFF2-40B4-BE49-F238E27FC236}">
                <a16:creationId xmlns:a16="http://schemas.microsoft.com/office/drawing/2014/main" id="{234BCFEA-8E30-D8E1-0123-6E081FD530DC}"/>
              </a:ext>
            </a:extLst>
          </p:cNvPr>
          <p:cNvSpPr>
            <a:spLocks noChangeArrowheads="1"/>
          </p:cNvSpPr>
          <p:nvPr/>
        </p:nvSpPr>
        <p:spPr bwMode="auto">
          <a:xfrm>
            <a:off x="7032329" y="5269764"/>
            <a:ext cx="1473566" cy="315313"/>
          </a:xfrm>
          <a:prstGeom prst="rect">
            <a:avLst/>
          </a:prstGeom>
          <a:solidFill>
            <a:schemeClr val="bg1"/>
          </a:solidFill>
          <a:ln>
            <a:noFill/>
          </a:ln>
          <a:effectLst/>
        </p:spPr>
        <p:txBody>
          <a:bodyPr vert="horz" wrap="square" lIns="91440" tIns="45720" rIns="91440" bIns="45720" numCol="1" anchor="t" anchorCtr="0" compatLnSpc="1">
            <a:prstTxWarp prst="textNoShape">
              <a:avLst/>
            </a:prstTxWarp>
            <a:noAutofit/>
          </a:bodyPr>
          <a:lstStyle/>
          <a:p>
            <a:pPr algn="ctr"/>
            <a:r>
              <a:rPr lang="el-GR" sz="1600" dirty="0"/>
              <a:t>αμπερόμετρο</a:t>
            </a:r>
          </a:p>
        </p:txBody>
      </p:sp>
      <p:sp>
        <p:nvSpPr>
          <p:cNvPr id="9" name="Rectangle 8">
            <a:extLst>
              <a:ext uri="{FF2B5EF4-FFF2-40B4-BE49-F238E27FC236}">
                <a16:creationId xmlns:a16="http://schemas.microsoft.com/office/drawing/2014/main" id="{BEE276E5-4412-6031-8527-52DC71704CD0}"/>
              </a:ext>
            </a:extLst>
          </p:cNvPr>
          <p:cNvSpPr>
            <a:spLocks noChangeArrowheads="1"/>
          </p:cNvSpPr>
          <p:nvPr/>
        </p:nvSpPr>
        <p:spPr bwMode="auto">
          <a:xfrm>
            <a:off x="9134130" y="5357797"/>
            <a:ext cx="1086537" cy="315313"/>
          </a:xfrm>
          <a:prstGeom prst="rect">
            <a:avLst/>
          </a:prstGeom>
          <a:solidFill>
            <a:schemeClr val="bg1"/>
          </a:solidFill>
          <a:ln>
            <a:noFill/>
          </a:ln>
          <a:effectLst/>
        </p:spPr>
        <p:txBody>
          <a:bodyPr vert="horz" wrap="square" lIns="91440" tIns="45720" rIns="91440" bIns="45720" numCol="1" anchor="t" anchorCtr="0" compatLnSpc="1">
            <a:prstTxWarp prst="textNoShape">
              <a:avLst/>
            </a:prstTxWarp>
            <a:noAutofit/>
          </a:bodyPr>
          <a:lstStyle/>
          <a:p>
            <a:pPr algn="ctr"/>
            <a:r>
              <a:rPr lang="el-GR" sz="1600" dirty="0" err="1"/>
              <a:t>ηλ</a:t>
            </a:r>
            <a:r>
              <a:rPr lang="el-GR" sz="1600" dirty="0"/>
              <a:t>. ρεύμα</a:t>
            </a:r>
          </a:p>
        </p:txBody>
      </p:sp>
      <p:sp>
        <p:nvSpPr>
          <p:cNvPr id="10" name="Rectangle 9">
            <a:extLst>
              <a:ext uri="{FF2B5EF4-FFF2-40B4-BE49-F238E27FC236}">
                <a16:creationId xmlns:a16="http://schemas.microsoft.com/office/drawing/2014/main" id="{0B49CDE1-780A-3638-7798-22B5E794940D}"/>
              </a:ext>
            </a:extLst>
          </p:cNvPr>
          <p:cNvSpPr>
            <a:spLocks noChangeArrowheads="1"/>
          </p:cNvSpPr>
          <p:nvPr/>
        </p:nvSpPr>
        <p:spPr bwMode="auto">
          <a:xfrm>
            <a:off x="9677399" y="4967096"/>
            <a:ext cx="1473566" cy="315313"/>
          </a:xfrm>
          <a:prstGeom prst="rect">
            <a:avLst/>
          </a:prstGeom>
          <a:solidFill>
            <a:schemeClr val="bg1"/>
          </a:solidFill>
          <a:ln>
            <a:noFill/>
          </a:ln>
          <a:effectLst/>
        </p:spPr>
        <p:txBody>
          <a:bodyPr vert="horz" wrap="square" lIns="91440" tIns="45720" rIns="91440" bIns="45720" numCol="1" anchor="t" anchorCtr="0" compatLnSpc="1">
            <a:prstTxWarp prst="textNoShape">
              <a:avLst/>
            </a:prstTxWarp>
            <a:noAutofit/>
          </a:bodyPr>
          <a:lstStyle/>
          <a:p>
            <a:pPr algn="ctr"/>
            <a:r>
              <a:rPr lang="el-GR" sz="1600" dirty="0"/>
              <a:t>μαγνήτης</a:t>
            </a:r>
          </a:p>
        </p:txBody>
      </p:sp>
    </p:spTree>
    <p:extLst>
      <p:ext uri="{BB962C8B-B14F-4D97-AF65-F5344CB8AC3E}">
        <p14:creationId xmlns:p14="http://schemas.microsoft.com/office/powerpoint/2010/main" val="10344485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Οι Εξισώσεις του </a:t>
            </a:r>
            <a:r>
              <a:rPr lang="en-US" sz="2800" dirty="0">
                <a:solidFill>
                  <a:schemeClr val="bg1"/>
                </a:solidFill>
              </a:rPr>
              <a:t>Maxwell</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1605133" y="1074541"/>
            <a:ext cx="91075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Ας φτιάξουμε και έναν δικό μας</a:t>
            </a:r>
            <a:endParaRPr lang="en-US" sz="2400" dirty="0">
              <a:solidFill>
                <a:schemeClr val="bg1"/>
              </a:solidFill>
            </a:endParaRP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D606F21B-6913-4C74-4173-FB013DE1DF90}"/>
                  </a:ext>
                </a:extLst>
              </p:cNvPr>
              <p:cNvSpPr>
                <a:spLocks noChangeArrowheads="1"/>
              </p:cNvSpPr>
              <p:nvPr/>
            </p:nvSpPr>
            <p:spPr bwMode="auto">
              <a:xfrm>
                <a:off x="243402" y="1917485"/>
                <a:ext cx="11663534"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4. Νόμος</a:t>
                </a:r>
                <a:r>
                  <a:rPr lang="en-US" sz="2400" u="sng" dirty="0">
                    <a:solidFill>
                      <a:schemeClr val="bg1"/>
                    </a:solidFill>
                  </a:rPr>
                  <a:t> (Gauss </a:t>
                </a:r>
                <a:r>
                  <a:rPr lang="el-GR" sz="2400" u="sng" dirty="0">
                    <a:solidFill>
                      <a:schemeClr val="bg1"/>
                    </a:solidFill>
                  </a:rPr>
                  <a:t>για τη Μαγνητική Ροή)</a:t>
                </a:r>
                <a:endParaRPr lang="en-US" sz="2400" u="sng" dirty="0">
                  <a:solidFill>
                    <a:schemeClr val="bg1"/>
                  </a:solidFill>
                </a:endParaRPr>
              </a:p>
              <a:p>
                <a:pPr algn="ctr"/>
                <a:endParaRPr lang="en-US" sz="2400" dirty="0">
                  <a:solidFill>
                    <a:schemeClr val="bg1"/>
                  </a:solidFill>
                </a:endParaRPr>
              </a:p>
              <a:p>
                <a:pPr algn="ctr"/>
                <a:r>
                  <a:rPr lang="el-GR" sz="2400" dirty="0">
                    <a:solidFill>
                      <a:schemeClr val="bg1"/>
                    </a:solidFill>
                  </a:rPr>
                  <a:t>Οι μαγνητικές δυναμικές γραμμές είναι κλειστές.</a:t>
                </a:r>
              </a:p>
              <a:p>
                <a:pPr algn="ctr"/>
                <a:r>
                  <a:rPr lang="el-GR" sz="2400" dirty="0">
                    <a:solidFill>
                      <a:schemeClr val="bg1"/>
                    </a:solidFill>
                  </a:rPr>
                  <a:t>Για κάθε κλειστή επιφάνεια όσες δυναμικές γραμμές μπαίνουν τόσες βγαίνουν.</a:t>
                </a:r>
              </a:p>
              <a:p>
                <a:pPr algn="ctr"/>
                <a:r>
                  <a:rPr lang="el-GR" sz="2400" dirty="0">
                    <a:solidFill>
                      <a:schemeClr val="bg1"/>
                    </a:solidFill>
                  </a:rPr>
                  <a:t>Άρα, η συνολική μαγνητική ροή που διέρχεται από μία κλειστή επιφάνεια ισούται με μηδέν.</a:t>
                </a:r>
              </a:p>
              <a:p>
                <a:pPr algn="ctr"/>
                <a:endParaRPr lang="en-US" sz="2400" dirty="0">
                  <a:solidFill>
                    <a:schemeClr val="bg1"/>
                  </a:solidFill>
                </a:endParaRPr>
              </a:p>
              <a:p>
                <a:pPr algn="ctr"/>
                <a14:m>
                  <m:oMathPara xmlns:m="http://schemas.openxmlformats.org/officeDocument/2006/math">
                    <m:oMathParaPr>
                      <m:jc m:val="left"/>
                    </m:oMathParaPr>
                    <m:oMath xmlns:m="http://schemas.openxmlformats.org/officeDocument/2006/math">
                      <m:r>
                        <a:rPr lang="en-US" sz="2400" b="0" i="1" smtClean="0">
                          <a:solidFill>
                            <a:schemeClr val="bg1"/>
                          </a:solidFill>
                          <a:latin typeface="Cambria Math" panose="02040503050406030204" pitchFamily="18" charset="0"/>
                        </a:rPr>
                        <m:t>                       </m:t>
                      </m:r>
                      <m:nary>
                        <m:naryPr>
                          <m:chr m:val="∮"/>
                          <m:ctrlPr>
                            <a:rPr lang="en-US" sz="2400" i="1" smtClean="0">
                              <a:solidFill>
                                <a:schemeClr val="bg1"/>
                              </a:solidFill>
                              <a:latin typeface="Cambria Math" panose="02040503050406030204" pitchFamily="18" charset="0"/>
                            </a:rPr>
                          </m:ctrlPr>
                        </m:naryPr>
                        <m:sub>
                          <m:r>
                            <m:rPr>
                              <m:brk m:alnAt="23"/>
                            </m:rPr>
                            <a:rPr lang="en-US" sz="2400" b="0" i="1" smtClean="0">
                              <a:solidFill>
                                <a:schemeClr val="bg1"/>
                              </a:solidFill>
                              <a:latin typeface="Cambria Math" panose="02040503050406030204" pitchFamily="18" charset="0"/>
                            </a:rPr>
                            <m:t>𝑆</m:t>
                          </m:r>
                        </m:sub>
                        <m:sup/>
                        <m:e>
                          <m:acc>
                            <m:accPr>
                              <m:chr m:val="⃗"/>
                              <m:ctrlPr>
                                <a:rPr lang="en-US" sz="2400" i="1">
                                  <a:solidFill>
                                    <a:schemeClr val="bg1"/>
                                  </a:solidFill>
                                  <a:latin typeface="Cambria Math" panose="02040503050406030204" pitchFamily="18" charset="0"/>
                                </a:rPr>
                              </m:ctrlPr>
                            </m:accPr>
                            <m:e>
                              <m:r>
                                <a:rPr lang="en-US" sz="2400" b="0" i="1" smtClean="0">
                                  <a:solidFill>
                                    <a:schemeClr val="bg1"/>
                                  </a:solidFill>
                                  <a:latin typeface="Cambria Math" panose="02040503050406030204" pitchFamily="18" charset="0"/>
                                </a:rPr>
                                <m:t>𝐵</m:t>
                              </m:r>
                            </m:e>
                          </m:acc>
                          <m:r>
                            <m:rPr>
                              <m:brk/>
                            </m:rPr>
                            <a:rPr lang="en-US" sz="2400" i="1">
                              <a:solidFill>
                                <a:schemeClr val="bg1"/>
                              </a:solidFill>
                              <a:latin typeface="Cambria Math" panose="02040503050406030204" pitchFamily="18" charset="0"/>
                              <a:ea typeface="Cambria Math" panose="02040503050406030204" pitchFamily="18" charset="0"/>
                            </a:rPr>
                            <m:t>∙</m:t>
                          </m:r>
                          <m:r>
                            <a:rPr lang="en-US" sz="2400" i="1">
                              <a:solidFill>
                                <a:schemeClr val="bg1"/>
                              </a:solidFill>
                              <a:latin typeface="Cambria Math" panose="02040503050406030204" pitchFamily="18" charset="0"/>
                              <a:ea typeface="Cambria Math" panose="02040503050406030204" pitchFamily="18" charset="0"/>
                            </a:rPr>
                            <m:t>𝑑</m:t>
                          </m:r>
                          <m:acc>
                            <m:accPr>
                              <m:chr m:val="⃗"/>
                              <m:ctrlPr>
                                <a:rPr lang="en-US" sz="2400" i="1">
                                  <a:solidFill>
                                    <a:schemeClr val="bg1"/>
                                  </a:solidFill>
                                  <a:latin typeface="Cambria Math" panose="02040503050406030204" pitchFamily="18" charset="0"/>
                                  <a:ea typeface="Cambria Math" panose="02040503050406030204" pitchFamily="18" charset="0"/>
                                </a:rPr>
                              </m:ctrlPr>
                            </m:accPr>
                            <m:e>
                              <m:r>
                                <a:rPr lang="en-US" sz="2400" i="1">
                                  <a:solidFill>
                                    <a:schemeClr val="bg1"/>
                                  </a:solidFill>
                                  <a:latin typeface="Cambria Math" panose="02040503050406030204" pitchFamily="18" charset="0"/>
                                  <a:ea typeface="Cambria Math" panose="02040503050406030204" pitchFamily="18" charset="0"/>
                                </a:rPr>
                                <m:t>𝐴</m:t>
                              </m:r>
                            </m:e>
                          </m:acc>
                        </m:e>
                      </m:nary>
                      <m:r>
                        <a:rPr lang="en-US" sz="2400" b="0" i="0" smtClean="0">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0</m:t>
                      </m:r>
                    </m:oMath>
                  </m:oMathPara>
                </a14:m>
                <a:endParaRPr lang="en-US" sz="2400" dirty="0">
                  <a:solidFill>
                    <a:schemeClr val="bg1"/>
                  </a:solidFill>
                </a:endParaRPr>
              </a:p>
            </p:txBody>
          </p:sp>
        </mc:Choice>
        <mc:Fallback xmlns="">
          <p:sp>
            <p:nvSpPr>
              <p:cNvPr id="6" name="Rectangle 5">
                <a:extLst>
                  <a:ext uri="{FF2B5EF4-FFF2-40B4-BE49-F238E27FC236}">
                    <a16:creationId xmlns:a16="http://schemas.microsoft.com/office/drawing/2014/main" id="{D606F21B-6913-4C74-4173-FB013DE1DF90}"/>
                  </a:ext>
                </a:extLst>
              </p:cNvPr>
              <p:cNvSpPr>
                <a:spLocks noRot="1" noChangeAspect="1" noMove="1" noResize="1" noEditPoints="1" noAdjustHandles="1" noChangeArrowheads="1" noChangeShapeType="1" noTextEdit="1"/>
              </p:cNvSpPr>
              <p:nvPr/>
            </p:nvSpPr>
            <p:spPr bwMode="auto">
              <a:xfrm>
                <a:off x="243402" y="1917485"/>
                <a:ext cx="11663534" cy="895577"/>
              </a:xfrm>
              <a:prstGeom prst="rect">
                <a:avLst/>
              </a:prstGeom>
              <a:blipFill>
                <a:blip r:embed="rId3"/>
                <a:stretch>
                  <a:fillRect l="-784" t="-5479" r="-680" b="-24794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pic>
        <p:nvPicPr>
          <p:cNvPr id="10242" name="Picture 2">
            <a:extLst>
              <a:ext uri="{FF2B5EF4-FFF2-40B4-BE49-F238E27FC236}">
                <a16:creationId xmlns:a16="http://schemas.microsoft.com/office/drawing/2014/main" id="{846609E1-FCC2-AA0B-E146-20FD901FE1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0710" y="4435040"/>
            <a:ext cx="4298927" cy="234198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5099C83-908A-971E-1FEA-AD2B331708E7}"/>
              </a:ext>
            </a:extLst>
          </p:cNvPr>
          <p:cNvSpPr>
            <a:spLocks noChangeArrowheads="1"/>
          </p:cNvSpPr>
          <p:nvPr/>
        </p:nvSpPr>
        <p:spPr bwMode="auto">
          <a:xfrm>
            <a:off x="0" y="5269231"/>
            <a:ext cx="774834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σημασία του Νόμου είναι μεγάλη διότι ουσιαστικά δηλώνει ότι δεν υπάρχουν απομονωμένοι μαγνητικοί πόλοι</a:t>
            </a:r>
          </a:p>
          <a:p>
            <a:pPr algn="ctr"/>
            <a:r>
              <a:rPr lang="el-GR" sz="2400" dirty="0">
                <a:solidFill>
                  <a:schemeClr val="bg1"/>
                </a:solidFill>
              </a:rPr>
              <a:t>(μαγνητικά </a:t>
            </a:r>
            <a:r>
              <a:rPr lang="el-GR" sz="2400" dirty="0" err="1">
                <a:solidFill>
                  <a:schemeClr val="bg1"/>
                </a:solidFill>
              </a:rPr>
              <a:t>μονόπολα</a:t>
            </a:r>
            <a:r>
              <a:rPr lang="el-GR" sz="2400" dirty="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33136999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42"/>
                                        </p:tgtEl>
                                        <p:attrNameLst>
                                          <p:attrName>style.visibility</p:attrName>
                                        </p:attrNameLst>
                                      </p:cBhvr>
                                      <p:to>
                                        <p:strVal val="visible"/>
                                      </p:to>
                                    </p:set>
                                    <p:animEffect transition="in" filter="fade">
                                      <p:cBhvr>
                                        <p:cTn id="17" dur="500"/>
                                        <p:tgtEl>
                                          <p:spTgt spid="1024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Οι Εξισώσεις του </a:t>
            </a:r>
            <a:r>
              <a:rPr lang="en-US" sz="2800" dirty="0">
                <a:solidFill>
                  <a:schemeClr val="bg1"/>
                </a:solidFill>
              </a:rPr>
              <a:t>Maxwell</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1605133" y="1074541"/>
            <a:ext cx="91075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O Clerk Maxwell </a:t>
            </a:r>
            <a:r>
              <a:rPr lang="el-GR" sz="2400" dirty="0">
                <a:solidFill>
                  <a:schemeClr val="bg1"/>
                </a:solidFill>
              </a:rPr>
              <a:t>ενοποίησε τα βασικά φαινομενα του Ηλεκτρομαγνητισμού σε 4 Νόμους/Εξισώσεις</a:t>
            </a:r>
          </a:p>
          <a:p>
            <a:pPr algn="ctr"/>
            <a:endParaRPr lang="el-GR" sz="2400" dirty="0">
              <a:solidFill>
                <a:schemeClr val="bg1"/>
              </a:solidFill>
            </a:endParaRPr>
          </a:p>
          <a:p>
            <a:pPr algn="ctr"/>
            <a:r>
              <a:rPr lang="el-GR" sz="2400" dirty="0">
                <a:solidFill>
                  <a:schemeClr val="bg1"/>
                </a:solidFill>
              </a:rPr>
              <a:t>Αποτελούν μία πολύ κομψή μαθηματική περιγραφή</a:t>
            </a:r>
          </a:p>
          <a:p>
            <a:pPr algn="ctr"/>
            <a:r>
              <a:rPr lang="el-GR" sz="2400" dirty="0">
                <a:solidFill>
                  <a:schemeClr val="bg1"/>
                </a:solidFill>
              </a:rPr>
              <a:t>των Ηλεκρομαγνητικών Φαινομένων</a:t>
            </a:r>
          </a:p>
          <a:p>
            <a:pPr algn="ctr"/>
            <a:endParaRPr lang="el-GR" sz="2400" dirty="0">
              <a:solidFill>
                <a:schemeClr val="bg1"/>
              </a:solidFill>
            </a:endParaRPr>
          </a:p>
          <a:p>
            <a:pPr algn="ctr"/>
            <a:r>
              <a:rPr lang="el-GR" sz="2400" dirty="0">
                <a:solidFill>
                  <a:schemeClr val="bg1"/>
                </a:solidFill>
              </a:rPr>
              <a:t>Κατάφερε να συνδυάσει αυτούς τους νόμους και κατέληξε σε μία εξίσωση κύματος που μπορεί να διαδίδεται στο κενό. Η ταχύτητα αυτού του κύματος προέκυψε ίση με την ταχύτητα του φωτός στο κενό.</a:t>
            </a:r>
          </a:p>
          <a:p>
            <a:pPr algn="ctr"/>
            <a:endParaRPr lang="el-GR" sz="2400" dirty="0">
              <a:solidFill>
                <a:schemeClr val="bg1"/>
              </a:solidFill>
            </a:endParaRPr>
          </a:p>
          <a:p>
            <a:pPr algn="ctr"/>
            <a:r>
              <a:rPr lang="el-GR" sz="2400" dirty="0">
                <a:solidFill>
                  <a:schemeClr val="bg1"/>
                </a:solidFill>
              </a:rPr>
              <a:t>Έτσι κατανόησε πως το φως είναι Ηλεκτρομαγνητικό Κύμα.</a:t>
            </a:r>
          </a:p>
          <a:p>
            <a:pPr algn="ctr"/>
            <a:r>
              <a:rPr lang="el-GR" sz="2400" dirty="0">
                <a:solidFill>
                  <a:schemeClr val="bg1"/>
                </a:solidFill>
              </a:rPr>
              <a:t>Αργότερα ο </a:t>
            </a:r>
            <a:r>
              <a:rPr lang="en-US" sz="2400" dirty="0">
                <a:solidFill>
                  <a:schemeClr val="bg1"/>
                </a:solidFill>
              </a:rPr>
              <a:t>Hertz </a:t>
            </a:r>
            <a:r>
              <a:rPr lang="el-GR" sz="2400" dirty="0">
                <a:solidFill>
                  <a:schemeClr val="bg1"/>
                </a:solidFill>
              </a:rPr>
              <a:t>επιβεβαίωσε πειραματικά την ύπαρξη των Ηλεκτρομαγνητικών Κυμάτων.</a:t>
            </a:r>
            <a:endParaRPr lang="en-US" sz="2400" dirty="0">
              <a:solidFill>
                <a:schemeClr val="bg1"/>
              </a:solidFill>
            </a:endParaRPr>
          </a:p>
        </p:txBody>
      </p:sp>
      <p:sp>
        <p:nvSpPr>
          <p:cNvPr id="16" name="Rectangle 15">
            <a:extLst>
              <a:ext uri="{FF2B5EF4-FFF2-40B4-BE49-F238E27FC236}">
                <a16:creationId xmlns:a16="http://schemas.microsoft.com/office/drawing/2014/main" id="{76D051C4-2D31-CB2B-77E5-78B40B5794C7}"/>
              </a:ext>
            </a:extLst>
          </p:cNvPr>
          <p:cNvSpPr>
            <a:spLocks noChangeArrowheads="1"/>
          </p:cNvSpPr>
          <p:nvPr/>
        </p:nvSpPr>
        <p:spPr bwMode="auto">
          <a:xfrm>
            <a:off x="10321536" y="4818175"/>
            <a:ext cx="618371" cy="618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i="1" dirty="0"/>
              <a:t>• q</a:t>
            </a:r>
          </a:p>
        </p:txBody>
      </p:sp>
    </p:spTree>
    <p:extLst>
      <p:ext uri="{BB962C8B-B14F-4D97-AF65-F5344CB8AC3E}">
        <p14:creationId xmlns:p14="http://schemas.microsoft.com/office/powerpoint/2010/main" val="300734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A043F9B-83BE-57A4-4C0E-F4DB2DF174D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6ADEE76-52F6-5DE0-818E-DEFF827A2DA5}"/>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Οι Εξισώσεις του </a:t>
            </a:r>
            <a:r>
              <a:rPr lang="en-US" sz="2800" dirty="0">
                <a:solidFill>
                  <a:schemeClr val="bg1"/>
                </a:solidFill>
              </a:rPr>
              <a:t>Maxwell</a:t>
            </a:r>
            <a:endParaRPr lang="en-150" sz="2800" dirty="0">
              <a:solidFill>
                <a:schemeClr val="bg1"/>
              </a:solidFill>
            </a:endParaRPr>
          </a:p>
        </p:txBody>
      </p:sp>
      <p:pic>
        <p:nvPicPr>
          <p:cNvPr id="3" name="Picture 2">
            <a:extLst>
              <a:ext uri="{FF2B5EF4-FFF2-40B4-BE49-F238E27FC236}">
                <a16:creationId xmlns:a16="http://schemas.microsoft.com/office/drawing/2014/main" id="{BE085706-3C62-5763-D250-E6144BD78204}"/>
              </a:ext>
            </a:extLst>
          </p:cNvPr>
          <p:cNvPicPr>
            <a:picLocks noChangeAspect="1"/>
          </p:cNvPicPr>
          <p:nvPr/>
        </p:nvPicPr>
        <p:blipFill>
          <a:blip r:embed="rId3"/>
          <a:stretch>
            <a:fillRect/>
          </a:stretch>
        </p:blipFill>
        <p:spPr>
          <a:xfrm>
            <a:off x="2842059" y="1526193"/>
            <a:ext cx="6507882" cy="5144182"/>
          </a:xfrm>
          <a:prstGeom prst="rect">
            <a:avLst/>
          </a:prstGeom>
        </p:spPr>
      </p:pic>
      <p:sp>
        <p:nvSpPr>
          <p:cNvPr id="7" name="Rectangle 6">
            <a:extLst>
              <a:ext uri="{FF2B5EF4-FFF2-40B4-BE49-F238E27FC236}">
                <a16:creationId xmlns:a16="http://schemas.microsoft.com/office/drawing/2014/main" id="{D8216A1D-4FDE-99B8-617D-686170CB5AFA}"/>
              </a:ext>
            </a:extLst>
          </p:cNvPr>
          <p:cNvSpPr>
            <a:spLocks noChangeArrowheads="1"/>
          </p:cNvSpPr>
          <p:nvPr/>
        </p:nvSpPr>
        <p:spPr bwMode="auto">
          <a:xfrm>
            <a:off x="1542232" y="923237"/>
            <a:ext cx="91075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Ολοκληρωτική Μορφή</a:t>
            </a:r>
            <a:endParaRPr lang="en-US" sz="2400" dirty="0">
              <a:solidFill>
                <a:schemeClr val="bg1"/>
              </a:solidFill>
            </a:endParaRPr>
          </a:p>
        </p:txBody>
      </p:sp>
      <p:sp>
        <p:nvSpPr>
          <p:cNvPr id="2" name="Rectangle 1">
            <a:extLst>
              <a:ext uri="{FF2B5EF4-FFF2-40B4-BE49-F238E27FC236}">
                <a16:creationId xmlns:a16="http://schemas.microsoft.com/office/drawing/2014/main" id="{A946E9DE-6618-75A6-3C5F-6FF4B3DC4B6F}"/>
              </a:ext>
            </a:extLst>
          </p:cNvPr>
          <p:cNvSpPr/>
          <p:nvPr/>
        </p:nvSpPr>
        <p:spPr>
          <a:xfrm>
            <a:off x="6096000" y="2039389"/>
            <a:ext cx="2133600" cy="809106"/>
          </a:xfrm>
          <a:prstGeom prst="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99955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3FC86FF-4843-CBA1-8165-3C5FA96FCDA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0C57592-4FB5-30BB-43A6-59814061C6AB}"/>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Οι Εξισώσεις του </a:t>
            </a:r>
            <a:r>
              <a:rPr lang="en-US" sz="2800" dirty="0">
                <a:solidFill>
                  <a:schemeClr val="bg1"/>
                </a:solidFill>
              </a:rPr>
              <a:t>Maxwell</a:t>
            </a:r>
            <a:endParaRPr lang="en-150" sz="2800" dirty="0">
              <a:solidFill>
                <a:schemeClr val="bg1"/>
              </a:solidFill>
            </a:endParaRPr>
          </a:p>
        </p:txBody>
      </p:sp>
      <p:pic>
        <p:nvPicPr>
          <p:cNvPr id="3" name="Picture 2">
            <a:extLst>
              <a:ext uri="{FF2B5EF4-FFF2-40B4-BE49-F238E27FC236}">
                <a16:creationId xmlns:a16="http://schemas.microsoft.com/office/drawing/2014/main" id="{6F603F70-CC55-2DAA-81D4-AF0477892C34}"/>
              </a:ext>
            </a:extLst>
          </p:cNvPr>
          <p:cNvPicPr>
            <a:picLocks noChangeAspect="1"/>
          </p:cNvPicPr>
          <p:nvPr/>
        </p:nvPicPr>
        <p:blipFill>
          <a:blip r:embed="rId3"/>
          <a:stretch>
            <a:fillRect/>
          </a:stretch>
        </p:blipFill>
        <p:spPr>
          <a:xfrm>
            <a:off x="2842059" y="1526193"/>
            <a:ext cx="6507882" cy="5144182"/>
          </a:xfrm>
          <a:prstGeom prst="rect">
            <a:avLst/>
          </a:prstGeom>
        </p:spPr>
      </p:pic>
      <p:sp>
        <p:nvSpPr>
          <p:cNvPr id="7" name="Rectangle 6">
            <a:extLst>
              <a:ext uri="{FF2B5EF4-FFF2-40B4-BE49-F238E27FC236}">
                <a16:creationId xmlns:a16="http://schemas.microsoft.com/office/drawing/2014/main" id="{435B5ADB-4174-8130-72FD-BE9A4DFE4F29}"/>
              </a:ext>
            </a:extLst>
          </p:cNvPr>
          <p:cNvSpPr>
            <a:spLocks noChangeArrowheads="1"/>
          </p:cNvSpPr>
          <p:nvPr/>
        </p:nvSpPr>
        <p:spPr bwMode="auto">
          <a:xfrm>
            <a:off x="1542232" y="923237"/>
            <a:ext cx="91075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Ολοκληρωτική Μορφή</a:t>
            </a:r>
            <a:endParaRPr lang="en-US" sz="2400" dirty="0">
              <a:solidFill>
                <a:schemeClr val="bg1"/>
              </a:solidFill>
            </a:endParaRPr>
          </a:p>
        </p:txBody>
      </p:sp>
      <p:sp>
        <p:nvSpPr>
          <p:cNvPr id="2" name="Rectangle 1">
            <a:extLst>
              <a:ext uri="{FF2B5EF4-FFF2-40B4-BE49-F238E27FC236}">
                <a16:creationId xmlns:a16="http://schemas.microsoft.com/office/drawing/2014/main" id="{B3D29947-513F-C2F3-CDC6-47D56EA9DA12}"/>
              </a:ext>
            </a:extLst>
          </p:cNvPr>
          <p:cNvSpPr/>
          <p:nvPr/>
        </p:nvSpPr>
        <p:spPr>
          <a:xfrm>
            <a:off x="6095999" y="3289178"/>
            <a:ext cx="2133600" cy="809106"/>
          </a:xfrm>
          <a:prstGeom prst="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9154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1B70A95-21CA-1D40-58B0-C7730F1C680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04032CD-9066-574E-70A8-F5FA321A66E2}"/>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Οι Εξισώσεις του </a:t>
            </a:r>
            <a:r>
              <a:rPr lang="en-US" sz="2800" dirty="0">
                <a:solidFill>
                  <a:schemeClr val="bg1"/>
                </a:solidFill>
              </a:rPr>
              <a:t>Maxwell</a:t>
            </a:r>
            <a:endParaRPr lang="en-150" sz="2800" dirty="0">
              <a:solidFill>
                <a:schemeClr val="bg1"/>
              </a:solidFill>
            </a:endParaRPr>
          </a:p>
        </p:txBody>
      </p:sp>
      <p:pic>
        <p:nvPicPr>
          <p:cNvPr id="3" name="Picture 2">
            <a:extLst>
              <a:ext uri="{FF2B5EF4-FFF2-40B4-BE49-F238E27FC236}">
                <a16:creationId xmlns:a16="http://schemas.microsoft.com/office/drawing/2014/main" id="{E19613DA-6CFB-9D9A-1098-3D61EC9AAF65}"/>
              </a:ext>
            </a:extLst>
          </p:cNvPr>
          <p:cNvPicPr>
            <a:picLocks noChangeAspect="1"/>
          </p:cNvPicPr>
          <p:nvPr/>
        </p:nvPicPr>
        <p:blipFill>
          <a:blip r:embed="rId3"/>
          <a:stretch>
            <a:fillRect/>
          </a:stretch>
        </p:blipFill>
        <p:spPr>
          <a:xfrm>
            <a:off x="2842059" y="1526193"/>
            <a:ext cx="6507882" cy="5144182"/>
          </a:xfrm>
          <a:prstGeom prst="rect">
            <a:avLst/>
          </a:prstGeom>
        </p:spPr>
      </p:pic>
      <p:sp>
        <p:nvSpPr>
          <p:cNvPr id="7" name="Rectangle 6">
            <a:extLst>
              <a:ext uri="{FF2B5EF4-FFF2-40B4-BE49-F238E27FC236}">
                <a16:creationId xmlns:a16="http://schemas.microsoft.com/office/drawing/2014/main" id="{9D6DFC0B-C671-591C-4880-6D4C27C31258}"/>
              </a:ext>
            </a:extLst>
          </p:cNvPr>
          <p:cNvSpPr>
            <a:spLocks noChangeArrowheads="1"/>
          </p:cNvSpPr>
          <p:nvPr/>
        </p:nvSpPr>
        <p:spPr bwMode="auto">
          <a:xfrm>
            <a:off x="1542232" y="923237"/>
            <a:ext cx="91075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Ολοκληρωτική Μορφή</a:t>
            </a:r>
            <a:endParaRPr lang="en-US" sz="2400" dirty="0">
              <a:solidFill>
                <a:schemeClr val="bg1"/>
              </a:solidFill>
            </a:endParaRPr>
          </a:p>
        </p:txBody>
      </p:sp>
      <p:sp>
        <p:nvSpPr>
          <p:cNvPr id="2" name="Rectangle 1">
            <a:extLst>
              <a:ext uri="{FF2B5EF4-FFF2-40B4-BE49-F238E27FC236}">
                <a16:creationId xmlns:a16="http://schemas.microsoft.com/office/drawing/2014/main" id="{1B1CCEDD-07C1-C3CA-A414-4DB4BF59C170}"/>
              </a:ext>
            </a:extLst>
          </p:cNvPr>
          <p:cNvSpPr/>
          <p:nvPr/>
        </p:nvSpPr>
        <p:spPr>
          <a:xfrm>
            <a:off x="5658196" y="4591505"/>
            <a:ext cx="2987040" cy="809106"/>
          </a:xfrm>
          <a:prstGeom prst="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7635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8AEEBF5-812C-7AEC-0253-41458589C0F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59B6C17-2AD0-C07F-4852-266400E0BE42}"/>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Οι Εξισώσεις του </a:t>
            </a:r>
            <a:r>
              <a:rPr lang="en-US" sz="2800" dirty="0">
                <a:solidFill>
                  <a:schemeClr val="bg1"/>
                </a:solidFill>
              </a:rPr>
              <a:t>Maxwell</a:t>
            </a:r>
            <a:endParaRPr lang="en-150" sz="2800" dirty="0">
              <a:solidFill>
                <a:schemeClr val="bg1"/>
              </a:solidFill>
            </a:endParaRPr>
          </a:p>
        </p:txBody>
      </p:sp>
      <p:pic>
        <p:nvPicPr>
          <p:cNvPr id="3" name="Picture 2">
            <a:extLst>
              <a:ext uri="{FF2B5EF4-FFF2-40B4-BE49-F238E27FC236}">
                <a16:creationId xmlns:a16="http://schemas.microsoft.com/office/drawing/2014/main" id="{35B82224-A3A4-F2FD-8EA5-76DF9C4DE44F}"/>
              </a:ext>
            </a:extLst>
          </p:cNvPr>
          <p:cNvPicPr>
            <a:picLocks noChangeAspect="1"/>
          </p:cNvPicPr>
          <p:nvPr/>
        </p:nvPicPr>
        <p:blipFill>
          <a:blip r:embed="rId3"/>
          <a:stretch>
            <a:fillRect/>
          </a:stretch>
        </p:blipFill>
        <p:spPr>
          <a:xfrm>
            <a:off x="2842059" y="1526193"/>
            <a:ext cx="6507882" cy="5144182"/>
          </a:xfrm>
          <a:prstGeom prst="rect">
            <a:avLst/>
          </a:prstGeom>
        </p:spPr>
      </p:pic>
      <p:sp>
        <p:nvSpPr>
          <p:cNvPr id="7" name="Rectangle 6">
            <a:extLst>
              <a:ext uri="{FF2B5EF4-FFF2-40B4-BE49-F238E27FC236}">
                <a16:creationId xmlns:a16="http://schemas.microsoft.com/office/drawing/2014/main" id="{3116CDCB-6B2C-0EF9-9614-16DAF871F91A}"/>
              </a:ext>
            </a:extLst>
          </p:cNvPr>
          <p:cNvSpPr>
            <a:spLocks noChangeArrowheads="1"/>
          </p:cNvSpPr>
          <p:nvPr/>
        </p:nvSpPr>
        <p:spPr bwMode="auto">
          <a:xfrm>
            <a:off x="1542232" y="923237"/>
            <a:ext cx="91075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Ολοκληρωτική Μορφή</a:t>
            </a:r>
            <a:endParaRPr lang="en-US" sz="2400" dirty="0">
              <a:solidFill>
                <a:schemeClr val="bg1"/>
              </a:solidFill>
            </a:endParaRPr>
          </a:p>
        </p:txBody>
      </p:sp>
      <p:sp>
        <p:nvSpPr>
          <p:cNvPr id="2" name="Rectangle 1">
            <a:extLst>
              <a:ext uri="{FF2B5EF4-FFF2-40B4-BE49-F238E27FC236}">
                <a16:creationId xmlns:a16="http://schemas.microsoft.com/office/drawing/2014/main" id="{C37D5FEF-44A7-DE2C-841C-831791F42159}"/>
              </a:ext>
            </a:extLst>
          </p:cNvPr>
          <p:cNvSpPr/>
          <p:nvPr/>
        </p:nvSpPr>
        <p:spPr>
          <a:xfrm>
            <a:off x="5220391" y="5821789"/>
            <a:ext cx="3834939" cy="809106"/>
          </a:xfrm>
          <a:prstGeom prst="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49380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8920240-3EF9-10DC-0A68-456BC945230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AB977F7-686B-82A1-AEC5-9CFF12B85B6F}"/>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Οι Εξισώσεις του </a:t>
            </a:r>
            <a:r>
              <a:rPr lang="en-US" sz="2800" dirty="0">
                <a:solidFill>
                  <a:schemeClr val="bg1"/>
                </a:solidFill>
              </a:rPr>
              <a:t>Maxwell</a:t>
            </a:r>
            <a:endParaRPr lang="en-150" sz="2800" dirty="0">
              <a:solidFill>
                <a:schemeClr val="bg1"/>
              </a:solidFill>
            </a:endParaRPr>
          </a:p>
        </p:txBody>
      </p:sp>
      <p:sp>
        <p:nvSpPr>
          <p:cNvPr id="7" name="Rectangle 6">
            <a:extLst>
              <a:ext uri="{FF2B5EF4-FFF2-40B4-BE49-F238E27FC236}">
                <a16:creationId xmlns:a16="http://schemas.microsoft.com/office/drawing/2014/main" id="{88749539-594E-CB72-2A65-0E19D442A559}"/>
              </a:ext>
            </a:extLst>
          </p:cNvPr>
          <p:cNvSpPr>
            <a:spLocks noChangeArrowheads="1"/>
          </p:cNvSpPr>
          <p:nvPr/>
        </p:nvSpPr>
        <p:spPr bwMode="auto">
          <a:xfrm>
            <a:off x="1542232" y="923237"/>
            <a:ext cx="91075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Διαφορική Μορφή</a:t>
            </a:r>
            <a:endParaRPr lang="en-US" sz="2400" dirty="0">
              <a:solidFill>
                <a:schemeClr val="bg1"/>
              </a:solidFill>
            </a:endParaRPr>
          </a:p>
        </p:txBody>
      </p:sp>
      <p:pic>
        <p:nvPicPr>
          <p:cNvPr id="6" name="Picture 5">
            <a:extLst>
              <a:ext uri="{FF2B5EF4-FFF2-40B4-BE49-F238E27FC236}">
                <a16:creationId xmlns:a16="http://schemas.microsoft.com/office/drawing/2014/main" id="{7E8B7D26-2066-2BA8-3C26-86106DEBA1C4}"/>
              </a:ext>
            </a:extLst>
          </p:cNvPr>
          <p:cNvPicPr>
            <a:picLocks noChangeAspect="1"/>
          </p:cNvPicPr>
          <p:nvPr/>
        </p:nvPicPr>
        <p:blipFill>
          <a:blip r:embed="rId3"/>
          <a:stretch>
            <a:fillRect/>
          </a:stretch>
        </p:blipFill>
        <p:spPr>
          <a:xfrm>
            <a:off x="3223540" y="1451796"/>
            <a:ext cx="5744918" cy="5325230"/>
          </a:xfrm>
          <a:prstGeom prst="rect">
            <a:avLst/>
          </a:prstGeom>
        </p:spPr>
      </p:pic>
    </p:spTree>
    <p:extLst>
      <p:ext uri="{BB962C8B-B14F-4D97-AF65-F5344CB8AC3E}">
        <p14:creationId xmlns:p14="http://schemas.microsoft.com/office/powerpoint/2010/main" val="1746723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BED9F2-6591-6551-1999-08A4540EBC4E}"/>
              </a:ext>
            </a:extLst>
          </p:cNvPr>
          <p:cNvSpPr>
            <a:spLocks noChangeArrowheads="1"/>
          </p:cNvSpPr>
          <p:nvPr/>
        </p:nvSpPr>
        <p:spPr bwMode="auto">
          <a:xfrm>
            <a:off x="55510" y="331180"/>
            <a:ext cx="345921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Ας δούμε τι μπορεί να κάνει το </a:t>
            </a:r>
            <a:r>
              <a:rPr lang="en-US" sz="2400" dirty="0" err="1">
                <a:solidFill>
                  <a:schemeClr val="bg1"/>
                </a:solidFill>
              </a:rPr>
              <a:t>chatGPT</a:t>
            </a:r>
            <a:endParaRPr lang="en-US" sz="2400" dirty="0">
              <a:solidFill>
                <a:schemeClr val="bg1"/>
              </a:solidFill>
            </a:endParaRPr>
          </a:p>
        </p:txBody>
      </p:sp>
      <p:pic>
        <p:nvPicPr>
          <p:cNvPr id="11" name="Picture 10">
            <a:extLst>
              <a:ext uri="{FF2B5EF4-FFF2-40B4-BE49-F238E27FC236}">
                <a16:creationId xmlns:a16="http://schemas.microsoft.com/office/drawing/2014/main" id="{E687D9E3-8231-FE97-3A25-E3622E73A440}"/>
              </a:ext>
            </a:extLst>
          </p:cNvPr>
          <p:cNvPicPr>
            <a:picLocks noChangeAspect="1"/>
          </p:cNvPicPr>
          <p:nvPr/>
        </p:nvPicPr>
        <p:blipFill>
          <a:blip r:embed="rId3"/>
          <a:stretch>
            <a:fillRect/>
          </a:stretch>
        </p:blipFill>
        <p:spPr>
          <a:xfrm>
            <a:off x="3607131" y="293193"/>
            <a:ext cx="7648575" cy="971550"/>
          </a:xfrm>
          <a:prstGeom prst="rect">
            <a:avLst/>
          </a:prstGeom>
        </p:spPr>
      </p:pic>
      <p:pic>
        <p:nvPicPr>
          <p:cNvPr id="3" name="Picture 2">
            <a:extLst>
              <a:ext uri="{FF2B5EF4-FFF2-40B4-BE49-F238E27FC236}">
                <a16:creationId xmlns:a16="http://schemas.microsoft.com/office/drawing/2014/main" id="{0C604DD8-0D0C-185F-FFEB-8F4E05A0DFF3}"/>
              </a:ext>
            </a:extLst>
          </p:cNvPr>
          <p:cNvPicPr>
            <a:picLocks noChangeAspect="1"/>
          </p:cNvPicPr>
          <p:nvPr/>
        </p:nvPicPr>
        <p:blipFill>
          <a:blip r:embed="rId4"/>
          <a:stretch>
            <a:fillRect/>
          </a:stretch>
        </p:blipFill>
        <p:spPr>
          <a:xfrm>
            <a:off x="3396035" y="1362541"/>
            <a:ext cx="5399930" cy="5495459"/>
          </a:xfrm>
          <a:prstGeom prst="rect">
            <a:avLst/>
          </a:prstGeom>
        </p:spPr>
      </p:pic>
    </p:spTree>
    <p:extLst>
      <p:ext uri="{BB962C8B-B14F-4D97-AF65-F5344CB8AC3E}">
        <p14:creationId xmlns:p14="http://schemas.microsoft.com/office/powerpoint/2010/main" val="7134930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BED9F2-6591-6551-1999-08A4540EBC4E}"/>
              </a:ext>
            </a:extLst>
          </p:cNvPr>
          <p:cNvSpPr>
            <a:spLocks noChangeArrowheads="1"/>
          </p:cNvSpPr>
          <p:nvPr/>
        </p:nvSpPr>
        <p:spPr bwMode="auto">
          <a:xfrm>
            <a:off x="55510" y="331180"/>
            <a:ext cx="345921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Ας δούμε τι μπορεί να κάνει το </a:t>
            </a:r>
            <a:r>
              <a:rPr lang="en-US" sz="2400" dirty="0" err="1">
                <a:solidFill>
                  <a:schemeClr val="bg1"/>
                </a:solidFill>
              </a:rPr>
              <a:t>chatGPT</a:t>
            </a:r>
            <a:endParaRPr lang="en-US" sz="2400" dirty="0">
              <a:solidFill>
                <a:schemeClr val="bg1"/>
              </a:solidFill>
            </a:endParaRPr>
          </a:p>
        </p:txBody>
      </p:sp>
      <p:pic>
        <p:nvPicPr>
          <p:cNvPr id="11" name="Picture 10">
            <a:extLst>
              <a:ext uri="{FF2B5EF4-FFF2-40B4-BE49-F238E27FC236}">
                <a16:creationId xmlns:a16="http://schemas.microsoft.com/office/drawing/2014/main" id="{E687D9E3-8231-FE97-3A25-E3622E73A440}"/>
              </a:ext>
            </a:extLst>
          </p:cNvPr>
          <p:cNvPicPr>
            <a:picLocks noChangeAspect="1"/>
          </p:cNvPicPr>
          <p:nvPr/>
        </p:nvPicPr>
        <p:blipFill>
          <a:blip r:embed="rId3"/>
          <a:stretch>
            <a:fillRect/>
          </a:stretch>
        </p:blipFill>
        <p:spPr>
          <a:xfrm>
            <a:off x="3607131" y="293193"/>
            <a:ext cx="7648575" cy="971550"/>
          </a:xfrm>
          <a:prstGeom prst="rect">
            <a:avLst/>
          </a:prstGeom>
        </p:spPr>
      </p:pic>
      <p:pic>
        <p:nvPicPr>
          <p:cNvPr id="4" name="Picture 3">
            <a:extLst>
              <a:ext uri="{FF2B5EF4-FFF2-40B4-BE49-F238E27FC236}">
                <a16:creationId xmlns:a16="http://schemas.microsoft.com/office/drawing/2014/main" id="{055D69F8-A7D1-4FF0-16EC-DA15C971B0FE}"/>
              </a:ext>
            </a:extLst>
          </p:cNvPr>
          <p:cNvPicPr>
            <a:picLocks noChangeAspect="1"/>
          </p:cNvPicPr>
          <p:nvPr/>
        </p:nvPicPr>
        <p:blipFill>
          <a:blip r:embed="rId4"/>
          <a:stretch>
            <a:fillRect/>
          </a:stretch>
        </p:blipFill>
        <p:spPr>
          <a:xfrm>
            <a:off x="1659082" y="1457223"/>
            <a:ext cx="8873835" cy="5069597"/>
          </a:xfrm>
          <a:prstGeom prst="rect">
            <a:avLst/>
          </a:prstGeom>
        </p:spPr>
      </p:pic>
      <p:sp>
        <p:nvSpPr>
          <p:cNvPr id="5" name="Rectangle 4">
            <a:extLst>
              <a:ext uri="{FF2B5EF4-FFF2-40B4-BE49-F238E27FC236}">
                <a16:creationId xmlns:a16="http://schemas.microsoft.com/office/drawing/2014/main" id="{DBE08FE1-8E76-6CA8-F7AE-379FDE241FE1}"/>
              </a:ext>
            </a:extLst>
          </p:cNvPr>
          <p:cNvSpPr/>
          <p:nvPr/>
        </p:nvSpPr>
        <p:spPr>
          <a:xfrm>
            <a:off x="4994113" y="2328759"/>
            <a:ext cx="2322181" cy="1026233"/>
          </a:xfrm>
          <a:prstGeom prst="rect">
            <a:avLst/>
          </a:prstGeom>
          <a:solidFill>
            <a:srgbClr val="F6630D">
              <a:alpha val="23000"/>
            </a:srgbClr>
          </a:solidFill>
          <a:ln w="50800">
            <a:solidFill>
              <a:srgbClr val="F6630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 name="Rectangle 5">
            <a:extLst>
              <a:ext uri="{FF2B5EF4-FFF2-40B4-BE49-F238E27FC236}">
                <a16:creationId xmlns:a16="http://schemas.microsoft.com/office/drawing/2014/main" id="{6AE2D87C-3CFF-5E85-D380-E723F8058A6D}"/>
              </a:ext>
            </a:extLst>
          </p:cNvPr>
          <p:cNvSpPr/>
          <p:nvPr/>
        </p:nvSpPr>
        <p:spPr>
          <a:xfrm>
            <a:off x="4994114" y="3739725"/>
            <a:ext cx="2322181" cy="1026233"/>
          </a:xfrm>
          <a:prstGeom prst="rect">
            <a:avLst/>
          </a:prstGeom>
          <a:solidFill>
            <a:srgbClr val="F6630D">
              <a:alpha val="23000"/>
            </a:srgbClr>
          </a:solidFill>
          <a:ln w="50800">
            <a:solidFill>
              <a:srgbClr val="F6630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3" name="Rectangle 12">
            <a:extLst>
              <a:ext uri="{FF2B5EF4-FFF2-40B4-BE49-F238E27FC236}">
                <a16:creationId xmlns:a16="http://schemas.microsoft.com/office/drawing/2014/main" id="{8CBC46DC-8612-788F-22B7-9397263BBC6C}"/>
              </a:ext>
            </a:extLst>
          </p:cNvPr>
          <p:cNvSpPr/>
          <p:nvPr/>
        </p:nvSpPr>
        <p:spPr>
          <a:xfrm>
            <a:off x="7630964" y="5039067"/>
            <a:ext cx="1052547" cy="539430"/>
          </a:xfrm>
          <a:prstGeom prst="rect">
            <a:avLst/>
          </a:prstGeom>
          <a:solidFill>
            <a:srgbClr val="F6630D">
              <a:alpha val="23000"/>
            </a:srgbClr>
          </a:solidFill>
          <a:ln w="50800">
            <a:solidFill>
              <a:srgbClr val="F6630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35293740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Εξίσωση κύματος</a:t>
            </a:r>
            <a:endParaRPr lang="en-150" sz="2800" dirty="0">
              <a:solidFill>
                <a:schemeClr val="bg1"/>
              </a:solidFill>
            </a:endParaRPr>
          </a:p>
        </p:txBody>
      </p:sp>
      <p:sp>
        <p:nvSpPr>
          <p:cNvPr id="5" name="Rectangle 4">
            <a:extLst>
              <a:ext uri="{FF2B5EF4-FFF2-40B4-BE49-F238E27FC236}">
                <a16:creationId xmlns:a16="http://schemas.microsoft.com/office/drawing/2014/main" id="{6FFD50E6-2973-C3EE-A736-2B8B4B897450}"/>
              </a:ext>
            </a:extLst>
          </p:cNvPr>
          <p:cNvSpPr>
            <a:spLocks noChangeArrowheads="1"/>
          </p:cNvSpPr>
          <p:nvPr/>
        </p:nvSpPr>
        <p:spPr bwMode="auto">
          <a:xfrm>
            <a:off x="1605133" y="1074541"/>
            <a:ext cx="910753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Γνωρίζουμε το ηχητικό κύμα, το κύμα στη θάλασσα, το σεισμικό κύμα</a:t>
            </a:r>
          </a:p>
          <a:p>
            <a:pPr algn="ctr"/>
            <a:r>
              <a:rPr lang="el-GR" sz="2400" dirty="0">
                <a:solidFill>
                  <a:schemeClr val="bg1"/>
                </a:solidFill>
              </a:rPr>
              <a:t>(σε αυτά διαδίδεται μία διαταραχή ενός υλικού μέσου)</a:t>
            </a:r>
            <a:endParaRPr lang="en-US" sz="2400" dirty="0">
              <a:solidFill>
                <a:schemeClr val="bg1"/>
              </a:solidFill>
            </a:endParaRPr>
          </a:p>
        </p:txBody>
      </p:sp>
      <p:pic>
        <p:nvPicPr>
          <p:cNvPr id="11266" name="Picture 2">
            <a:extLst>
              <a:ext uri="{FF2B5EF4-FFF2-40B4-BE49-F238E27FC236}">
                <a16:creationId xmlns:a16="http://schemas.microsoft.com/office/drawing/2014/main" id="{C90823CA-6A04-95E3-B83D-FFAED9F5CB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7025" y="3516714"/>
            <a:ext cx="7143750" cy="30956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14FE1F3-AA4B-6E24-1B5E-DE8770FAA67E}"/>
              </a:ext>
            </a:extLst>
          </p:cNvPr>
          <p:cNvPicPr>
            <a:picLocks noChangeAspect="1"/>
          </p:cNvPicPr>
          <p:nvPr/>
        </p:nvPicPr>
        <p:blipFill>
          <a:blip r:embed="rId4"/>
          <a:stretch>
            <a:fillRect/>
          </a:stretch>
        </p:blipFill>
        <p:spPr>
          <a:xfrm>
            <a:off x="3034357" y="2219858"/>
            <a:ext cx="2601789" cy="1055643"/>
          </a:xfrm>
          <a:prstGeom prst="rect">
            <a:avLst/>
          </a:prstGeom>
        </p:spPr>
      </p:pic>
      <p:pic>
        <p:nvPicPr>
          <p:cNvPr id="10" name="Picture 9">
            <a:extLst>
              <a:ext uri="{FF2B5EF4-FFF2-40B4-BE49-F238E27FC236}">
                <a16:creationId xmlns:a16="http://schemas.microsoft.com/office/drawing/2014/main" id="{E579D712-BE35-F38C-C490-9489573A3B28}"/>
              </a:ext>
            </a:extLst>
          </p:cNvPr>
          <p:cNvPicPr>
            <a:picLocks noChangeAspect="1"/>
          </p:cNvPicPr>
          <p:nvPr/>
        </p:nvPicPr>
        <p:blipFill>
          <a:blip r:embed="rId5"/>
          <a:stretch>
            <a:fillRect/>
          </a:stretch>
        </p:blipFill>
        <p:spPr>
          <a:xfrm>
            <a:off x="6503227" y="2219859"/>
            <a:ext cx="2451033" cy="1055642"/>
          </a:xfrm>
          <a:prstGeom prst="rect">
            <a:avLst/>
          </a:prstGeom>
        </p:spPr>
      </p:pic>
    </p:spTree>
    <p:extLst>
      <p:ext uri="{BB962C8B-B14F-4D97-AF65-F5344CB8AC3E}">
        <p14:creationId xmlns:p14="http://schemas.microsoft.com/office/powerpoint/2010/main" val="4280051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266"/>
                                        </p:tgtEl>
                                        <p:attrNameLst>
                                          <p:attrName>style.visibility</p:attrName>
                                        </p:attrNameLst>
                                      </p:cBhvr>
                                      <p:to>
                                        <p:strVal val="visible"/>
                                      </p:to>
                                    </p:set>
                                    <p:animEffect transition="in" filter="fade">
                                      <p:cBhvr>
                                        <p:cTn id="12" dur="500"/>
                                        <p:tgtEl>
                                          <p:spTgt spid="112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CE2D989-C79E-0A28-0980-446D47FE7B0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36C2DF9-4294-F271-4023-5E3AD0D3B1C5}"/>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Εξίσωση κύματος</a:t>
            </a:r>
            <a:endParaRPr lang="en-150" sz="2800" dirty="0">
              <a:solidFill>
                <a:schemeClr val="bg1"/>
              </a:solidFill>
            </a:endParaRPr>
          </a:p>
        </p:txBody>
      </p:sp>
      <p:sp>
        <p:nvSpPr>
          <p:cNvPr id="5" name="Rectangle 4">
            <a:extLst>
              <a:ext uri="{FF2B5EF4-FFF2-40B4-BE49-F238E27FC236}">
                <a16:creationId xmlns:a16="http://schemas.microsoft.com/office/drawing/2014/main" id="{6D464C14-D81F-ED50-EFA1-5353132F65A7}"/>
              </a:ext>
            </a:extLst>
          </p:cNvPr>
          <p:cNvSpPr>
            <a:spLocks noChangeArrowheads="1"/>
          </p:cNvSpPr>
          <p:nvPr/>
        </p:nvSpPr>
        <p:spPr bwMode="auto">
          <a:xfrm>
            <a:off x="509425" y="807251"/>
            <a:ext cx="1140409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Ηλεκτρομαγνητικό Κύμα</a:t>
            </a:r>
          </a:p>
          <a:p>
            <a:pPr algn="ctr"/>
            <a:r>
              <a:rPr lang="el-GR" sz="2400" dirty="0">
                <a:solidFill>
                  <a:schemeClr val="bg1"/>
                </a:solidFill>
              </a:rPr>
              <a:t>Διαδίδεται και στο κενό.</a:t>
            </a:r>
          </a:p>
          <a:p>
            <a:pPr algn="ctr"/>
            <a:r>
              <a:rPr lang="el-GR" sz="2400" dirty="0">
                <a:solidFill>
                  <a:schemeClr val="bg1"/>
                </a:solidFill>
              </a:rPr>
              <a:t>Καθώς το ένα πεδίο μεταβάλλεται δημιουργεί μεταβολή στο άλλο.</a:t>
            </a:r>
            <a:endParaRPr lang="en-US" sz="2400" dirty="0">
              <a:solidFill>
                <a:schemeClr val="bg1"/>
              </a:solidFill>
            </a:endParaRPr>
          </a:p>
        </p:txBody>
      </p:sp>
      <p:pic>
        <p:nvPicPr>
          <p:cNvPr id="15364" name="Picture 4">
            <a:extLst>
              <a:ext uri="{FF2B5EF4-FFF2-40B4-BE49-F238E27FC236}">
                <a16:creationId xmlns:a16="http://schemas.microsoft.com/office/drawing/2014/main" id="{BCCBFC9E-CBE0-94DE-15AA-AE020D8D56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425" y="2197332"/>
            <a:ext cx="5161180" cy="4603645"/>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a:extLst>
              <a:ext uri="{FF2B5EF4-FFF2-40B4-BE49-F238E27FC236}">
                <a16:creationId xmlns:a16="http://schemas.microsoft.com/office/drawing/2014/main" id="{36D925DF-E372-B171-F588-A7045DD89F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5324" y="2191999"/>
            <a:ext cx="6138193" cy="4603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9738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364"/>
                                        </p:tgtEl>
                                        <p:attrNameLst>
                                          <p:attrName>style.visibility</p:attrName>
                                        </p:attrNameLst>
                                      </p:cBhvr>
                                      <p:to>
                                        <p:strVal val="visible"/>
                                      </p:to>
                                    </p:set>
                                    <p:animEffect transition="in" filter="fade">
                                      <p:cBhvr>
                                        <p:cTn id="12" dur="500"/>
                                        <p:tgtEl>
                                          <p:spTgt spid="1536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366"/>
                                        </p:tgtEl>
                                        <p:attrNameLst>
                                          <p:attrName>style.visibility</p:attrName>
                                        </p:attrNameLst>
                                      </p:cBhvr>
                                      <p:to>
                                        <p:strVal val="visible"/>
                                      </p:to>
                                    </p:set>
                                    <p:animEffect transition="in" filter="fade">
                                      <p:cBhvr>
                                        <p:cTn id="17" dur="500"/>
                                        <p:tgtEl>
                                          <p:spTgt spid="15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DC45529-16C1-B160-E1AB-FCBB96E8E8E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009AD41-D573-CDD2-250A-397593199D97}"/>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Ηλεκτρομαγνητικό Φάσμα</a:t>
            </a:r>
            <a:endParaRPr lang="en-150" sz="2800" dirty="0">
              <a:solidFill>
                <a:schemeClr val="bg1"/>
              </a:solidFill>
            </a:endParaRPr>
          </a:p>
        </p:txBody>
      </p:sp>
      <p:pic>
        <p:nvPicPr>
          <p:cNvPr id="17410" name="Picture 2">
            <a:extLst>
              <a:ext uri="{FF2B5EF4-FFF2-40B4-BE49-F238E27FC236}">
                <a16:creationId xmlns:a16="http://schemas.microsoft.com/office/drawing/2014/main" id="{EB31B3CA-6796-FFE8-2454-9F4F1A6138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085" y="1113846"/>
            <a:ext cx="10409249" cy="5380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41540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fade">
                                      <p:cBhvr>
                                        <p:cTn id="7"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22F1CFC-0748-7B6B-0253-DEB61F103FA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E5C16CA-A1B5-B639-FB8F-98B1E22A6982}"/>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Ηλεκτρομαγνητικό Φάσμα</a:t>
            </a:r>
            <a:endParaRPr lang="en-150" sz="2800" dirty="0">
              <a:solidFill>
                <a:schemeClr val="bg1"/>
              </a:solidFill>
            </a:endParaRPr>
          </a:p>
        </p:txBody>
      </p:sp>
      <p:pic>
        <p:nvPicPr>
          <p:cNvPr id="5" name="Picture 4">
            <a:extLst>
              <a:ext uri="{FF2B5EF4-FFF2-40B4-BE49-F238E27FC236}">
                <a16:creationId xmlns:a16="http://schemas.microsoft.com/office/drawing/2014/main" id="{63E6F387-BF89-0A32-664A-6C5862654047}"/>
              </a:ext>
            </a:extLst>
          </p:cNvPr>
          <p:cNvPicPr>
            <a:picLocks noChangeAspect="1"/>
          </p:cNvPicPr>
          <p:nvPr/>
        </p:nvPicPr>
        <p:blipFill>
          <a:blip r:embed="rId3"/>
          <a:stretch>
            <a:fillRect/>
          </a:stretch>
        </p:blipFill>
        <p:spPr>
          <a:xfrm>
            <a:off x="282276" y="1742778"/>
            <a:ext cx="11627448" cy="3543482"/>
          </a:xfrm>
          <a:prstGeom prst="rect">
            <a:avLst/>
          </a:prstGeom>
        </p:spPr>
      </p:pic>
      <p:sp>
        <p:nvSpPr>
          <p:cNvPr id="6" name="Rectangle 5">
            <a:extLst>
              <a:ext uri="{FF2B5EF4-FFF2-40B4-BE49-F238E27FC236}">
                <a16:creationId xmlns:a16="http://schemas.microsoft.com/office/drawing/2014/main" id="{1310F988-C681-089D-2F59-FC85978B5CA9}"/>
              </a:ext>
            </a:extLst>
          </p:cNvPr>
          <p:cNvSpPr>
            <a:spLocks noChangeArrowheads="1"/>
          </p:cNvSpPr>
          <p:nvPr/>
        </p:nvSpPr>
        <p:spPr bwMode="auto">
          <a:xfrm>
            <a:off x="739666" y="5409492"/>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sym typeface="Wingdings" panose="05000000000000000000" pitchFamily="2" charset="2"/>
              </a:rPr>
              <a:t> α</a:t>
            </a:r>
            <a:r>
              <a:rPr lang="el-GR" sz="2800" dirty="0">
                <a:solidFill>
                  <a:schemeClr val="bg1"/>
                </a:solidFill>
              </a:rPr>
              <a:t>ύξηση συχνότητας, αύξηση ενέργειας φωτονίου</a:t>
            </a:r>
            <a:endParaRPr lang="en-150" sz="2800" dirty="0">
              <a:solidFill>
                <a:schemeClr val="bg1"/>
              </a:solidFill>
            </a:endParaRPr>
          </a:p>
        </p:txBody>
      </p:sp>
      <p:sp>
        <p:nvSpPr>
          <p:cNvPr id="7" name="Rectangle 6">
            <a:extLst>
              <a:ext uri="{FF2B5EF4-FFF2-40B4-BE49-F238E27FC236}">
                <a16:creationId xmlns:a16="http://schemas.microsoft.com/office/drawing/2014/main" id="{9EBA031A-1A31-F2F4-0252-243BC0C8E8B5}"/>
              </a:ext>
            </a:extLst>
          </p:cNvPr>
          <p:cNvSpPr>
            <a:spLocks noChangeArrowheads="1"/>
          </p:cNvSpPr>
          <p:nvPr/>
        </p:nvSpPr>
        <p:spPr bwMode="auto">
          <a:xfrm>
            <a:off x="739666" y="6014707"/>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sym typeface="Wingdings" panose="05000000000000000000" pitchFamily="2" charset="2"/>
              </a:rPr>
              <a:t>α</a:t>
            </a:r>
            <a:r>
              <a:rPr lang="el-GR" sz="2800" dirty="0">
                <a:solidFill>
                  <a:schemeClr val="bg1"/>
                </a:solidFill>
              </a:rPr>
              <a:t>ύξηση μήκους κύματος, μείωση ενέργειας φωτονίου </a:t>
            </a:r>
            <a:r>
              <a:rPr lang="el-GR" sz="2800" dirty="0">
                <a:solidFill>
                  <a:schemeClr val="bg1"/>
                </a:solidFill>
                <a:sym typeface="Wingdings" panose="05000000000000000000" pitchFamily="2" charset="2"/>
              </a:rPr>
              <a:t></a:t>
            </a:r>
            <a:endParaRPr lang="en-150" sz="2800" dirty="0">
              <a:solidFill>
                <a:schemeClr val="bg1"/>
              </a:solidFill>
            </a:endParaRPr>
          </a:p>
        </p:txBody>
      </p:sp>
      <p:sp>
        <p:nvSpPr>
          <p:cNvPr id="8" name="Rectangle 7">
            <a:extLst>
              <a:ext uri="{FF2B5EF4-FFF2-40B4-BE49-F238E27FC236}">
                <a16:creationId xmlns:a16="http://schemas.microsoft.com/office/drawing/2014/main" id="{EB18FA0B-0961-52B0-F500-A955F9F8A051}"/>
              </a:ext>
            </a:extLst>
          </p:cNvPr>
          <p:cNvSpPr>
            <a:spLocks noChangeArrowheads="1"/>
          </p:cNvSpPr>
          <p:nvPr/>
        </p:nvSpPr>
        <p:spPr bwMode="auto">
          <a:xfrm>
            <a:off x="519696" y="1191496"/>
            <a:ext cx="2012996" cy="593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err="1">
                <a:solidFill>
                  <a:schemeClr val="bg1"/>
                </a:solidFill>
              </a:rPr>
              <a:t>υπερ</a:t>
            </a:r>
            <a:r>
              <a:rPr lang="el-GR" sz="2400" dirty="0">
                <a:solidFill>
                  <a:schemeClr val="bg1"/>
                </a:solidFill>
              </a:rPr>
              <a:t>-ιώδες</a:t>
            </a:r>
            <a:endParaRPr lang="en-US" sz="2400" dirty="0">
              <a:solidFill>
                <a:schemeClr val="bg1"/>
              </a:solidFill>
            </a:endParaRPr>
          </a:p>
        </p:txBody>
      </p:sp>
      <p:sp>
        <p:nvSpPr>
          <p:cNvPr id="9" name="Rectangle 8">
            <a:extLst>
              <a:ext uri="{FF2B5EF4-FFF2-40B4-BE49-F238E27FC236}">
                <a16:creationId xmlns:a16="http://schemas.microsoft.com/office/drawing/2014/main" id="{818D813B-E1F8-4533-E4A4-B1683F883EC7}"/>
              </a:ext>
            </a:extLst>
          </p:cNvPr>
          <p:cNvSpPr>
            <a:spLocks noChangeArrowheads="1"/>
          </p:cNvSpPr>
          <p:nvPr/>
        </p:nvSpPr>
        <p:spPr bwMode="auto">
          <a:xfrm>
            <a:off x="9361089" y="1149761"/>
            <a:ext cx="2012996" cy="593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err="1">
                <a:solidFill>
                  <a:schemeClr val="bg1"/>
                </a:solidFill>
              </a:rPr>
              <a:t>υπ-έρυθρο</a:t>
            </a:r>
            <a:endParaRPr lang="en-US" sz="2400" dirty="0">
              <a:solidFill>
                <a:schemeClr val="bg1"/>
              </a:solidFill>
            </a:endParaRPr>
          </a:p>
        </p:txBody>
      </p:sp>
    </p:spTree>
    <p:extLst>
      <p:ext uri="{BB962C8B-B14F-4D97-AF65-F5344CB8AC3E}">
        <p14:creationId xmlns:p14="http://schemas.microsoft.com/office/powerpoint/2010/main" val="16192598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Ειδική Θεωρία της Σχετικότητας</a:t>
            </a:r>
            <a:endParaRPr lang="en-150" sz="2800" dirty="0">
              <a:solidFill>
                <a:schemeClr val="bg1"/>
              </a:solidFill>
            </a:endParaRPr>
          </a:p>
        </p:txBody>
      </p:sp>
      <p:pic>
        <p:nvPicPr>
          <p:cNvPr id="19458" name="Picture 2">
            <a:extLst>
              <a:ext uri="{FF2B5EF4-FFF2-40B4-BE49-F238E27FC236}">
                <a16:creationId xmlns:a16="http://schemas.microsoft.com/office/drawing/2014/main" id="{DBDABC68-D402-763E-8E43-4212D733AA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7827" y="1082451"/>
            <a:ext cx="3795413" cy="494307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1A00DE1-A6CF-0440-CEF9-33477D30433A}"/>
              </a:ext>
            </a:extLst>
          </p:cNvPr>
          <p:cNvSpPr>
            <a:spLocks noChangeArrowheads="1"/>
          </p:cNvSpPr>
          <p:nvPr/>
        </p:nvSpPr>
        <p:spPr bwMode="auto">
          <a:xfrm>
            <a:off x="6717827" y="6087414"/>
            <a:ext cx="3795413"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1879 - 1955</a:t>
            </a:r>
            <a:endParaRPr lang="en-US" sz="2400" dirty="0">
              <a:solidFill>
                <a:schemeClr val="bg1"/>
              </a:solidFill>
            </a:endParaRPr>
          </a:p>
        </p:txBody>
      </p:sp>
      <p:sp>
        <p:nvSpPr>
          <p:cNvPr id="3" name="Rectangle 2">
            <a:extLst>
              <a:ext uri="{FF2B5EF4-FFF2-40B4-BE49-F238E27FC236}">
                <a16:creationId xmlns:a16="http://schemas.microsoft.com/office/drawing/2014/main" id="{1FEAC495-6682-A841-4E12-872D2A932F32}"/>
              </a:ext>
            </a:extLst>
          </p:cNvPr>
          <p:cNvSpPr>
            <a:spLocks noChangeArrowheads="1"/>
          </p:cNvSpPr>
          <p:nvPr/>
        </p:nvSpPr>
        <p:spPr bwMode="auto">
          <a:xfrm>
            <a:off x="447332" y="1265434"/>
            <a:ext cx="5762694"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1905</a:t>
            </a:r>
            <a:endParaRPr lang="en-US" sz="2400" dirty="0">
              <a:solidFill>
                <a:schemeClr val="bg1"/>
              </a:solidFill>
            </a:endParaRPr>
          </a:p>
          <a:p>
            <a:pPr algn="ctr"/>
            <a:r>
              <a:rPr lang="en-US" sz="2400" dirty="0">
                <a:solidFill>
                  <a:schemeClr val="bg1"/>
                </a:solidFill>
              </a:rPr>
              <a:t>4 </a:t>
            </a:r>
            <a:r>
              <a:rPr lang="el-GR" sz="2400" dirty="0">
                <a:solidFill>
                  <a:schemeClr val="bg1"/>
                </a:solidFill>
              </a:rPr>
              <a:t>άρθρα σταθμός στην εξέλιξη της Φυσικής</a:t>
            </a:r>
          </a:p>
          <a:p>
            <a:pPr algn="ctr"/>
            <a:endParaRPr lang="el-GR" sz="2400" dirty="0">
              <a:solidFill>
                <a:schemeClr val="bg1"/>
              </a:solidFill>
            </a:endParaRPr>
          </a:p>
          <a:p>
            <a:pPr marL="457200" indent="-457200">
              <a:buAutoNum type="arabicPeriod"/>
            </a:pPr>
            <a:r>
              <a:rPr lang="el-GR" sz="2400" dirty="0">
                <a:solidFill>
                  <a:schemeClr val="bg1"/>
                </a:solidFill>
              </a:rPr>
              <a:t>Φωτοηλεκτρικό Φαινόμενο</a:t>
            </a:r>
          </a:p>
          <a:p>
            <a:pPr marL="457200" indent="-457200">
              <a:buAutoNum type="arabicPeriod"/>
            </a:pPr>
            <a:r>
              <a:rPr lang="el-GR" sz="2400" dirty="0">
                <a:solidFill>
                  <a:schemeClr val="bg1"/>
                </a:solidFill>
              </a:rPr>
              <a:t>Κίνηση </a:t>
            </a:r>
            <a:r>
              <a:rPr lang="en-US" sz="2400" dirty="0">
                <a:solidFill>
                  <a:schemeClr val="bg1"/>
                </a:solidFill>
              </a:rPr>
              <a:t>Brown</a:t>
            </a:r>
          </a:p>
          <a:p>
            <a:pPr marL="457200" indent="-457200">
              <a:buAutoNum type="arabicPeriod"/>
            </a:pPr>
            <a:r>
              <a:rPr lang="el-GR" sz="2400" dirty="0">
                <a:solidFill>
                  <a:schemeClr val="bg1"/>
                </a:solidFill>
              </a:rPr>
              <a:t>Ειδική Θεωρία της Σχετικότητας</a:t>
            </a:r>
          </a:p>
          <a:p>
            <a:pPr marL="457200" indent="-457200">
              <a:buAutoNum type="arabicPeriod"/>
            </a:pPr>
            <a:r>
              <a:rPr lang="el-GR" sz="2400" dirty="0">
                <a:solidFill>
                  <a:schemeClr val="bg1"/>
                </a:solidFill>
              </a:rPr>
              <a:t>Ισοδυναμία Μάζας - Ενέργειας</a:t>
            </a:r>
            <a:endParaRPr lang="en-US" sz="2400" dirty="0">
              <a:solidFill>
                <a:schemeClr val="bg1"/>
              </a:solidFill>
            </a:endParaRPr>
          </a:p>
        </p:txBody>
      </p:sp>
    </p:spTree>
    <p:extLst>
      <p:ext uri="{BB962C8B-B14F-4D97-AF65-F5344CB8AC3E}">
        <p14:creationId xmlns:p14="http://schemas.microsoft.com/office/powerpoint/2010/main" val="112604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458"/>
                                        </p:tgtEl>
                                        <p:attrNameLst>
                                          <p:attrName>style.visibility</p:attrName>
                                        </p:attrNameLst>
                                      </p:cBhvr>
                                      <p:to>
                                        <p:strVal val="visible"/>
                                      </p:to>
                                    </p:set>
                                    <p:animEffect transition="in" filter="fade">
                                      <p:cBhvr>
                                        <p:cTn id="12" dur="500"/>
                                        <p:tgtEl>
                                          <p:spTgt spid="1945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Ας αρχίσουμε με κάτι απλό …</a:t>
            </a:r>
            <a:endParaRPr lang="en-150" sz="2800" dirty="0">
              <a:solidFill>
                <a:schemeClr val="bg1"/>
              </a:solidFill>
            </a:endParaRPr>
          </a:p>
        </p:txBody>
      </p:sp>
      <p:pic>
        <p:nvPicPr>
          <p:cNvPr id="6" name="Picture 5">
            <a:extLst>
              <a:ext uri="{FF2B5EF4-FFF2-40B4-BE49-F238E27FC236}">
                <a16:creationId xmlns:a16="http://schemas.microsoft.com/office/drawing/2014/main" id="{BD6632AA-BA2D-7A29-788B-CA31A70874B2}"/>
              </a:ext>
            </a:extLst>
          </p:cNvPr>
          <p:cNvPicPr>
            <a:picLocks noChangeAspect="1"/>
          </p:cNvPicPr>
          <p:nvPr/>
        </p:nvPicPr>
        <p:blipFill>
          <a:blip r:embed="rId3"/>
          <a:stretch>
            <a:fillRect/>
          </a:stretch>
        </p:blipFill>
        <p:spPr>
          <a:xfrm>
            <a:off x="0" y="1063169"/>
            <a:ext cx="12192000" cy="2850235"/>
          </a:xfrm>
          <a:prstGeom prst="rect">
            <a:avLst/>
          </a:prstGeom>
        </p:spPr>
      </p:pic>
      <p:pic>
        <p:nvPicPr>
          <p:cNvPr id="8" name="Picture 7">
            <a:extLst>
              <a:ext uri="{FF2B5EF4-FFF2-40B4-BE49-F238E27FC236}">
                <a16:creationId xmlns:a16="http://schemas.microsoft.com/office/drawing/2014/main" id="{0C0A7FA2-7F6D-D2D7-F8B9-576CB5176D55}"/>
              </a:ext>
            </a:extLst>
          </p:cNvPr>
          <p:cNvPicPr>
            <a:picLocks noChangeAspect="1"/>
          </p:cNvPicPr>
          <p:nvPr/>
        </p:nvPicPr>
        <p:blipFill>
          <a:blip r:embed="rId4"/>
          <a:stretch>
            <a:fillRect/>
          </a:stretch>
        </p:blipFill>
        <p:spPr>
          <a:xfrm>
            <a:off x="10245885" y="1605135"/>
            <a:ext cx="1616009" cy="1489937"/>
          </a:xfrm>
          <a:prstGeom prst="rect">
            <a:avLst/>
          </a:prstGeom>
        </p:spPr>
      </p:pic>
      <p:pic>
        <p:nvPicPr>
          <p:cNvPr id="10" name="Picture 9">
            <a:extLst>
              <a:ext uri="{FF2B5EF4-FFF2-40B4-BE49-F238E27FC236}">
                <a16:creationId xmlns:a16="http://schemas.microsoft.com/office/drawing/2014/main" id="{FBF21C7D-204C-BD85-B920-D371F8614DB8}"/>
              </a:ext>
            </a:extLst>
          </p:cNvPr>
          <p:cNvPicPr>
            <a:picLocks noChangeAspect="1"/>
          </p:cNvPicPr>
          <p:nvPr/>
        </p:nvPicPr>
        <p:blipFill>
          <a:blip r:embed="rId5"/>
          <a:stretch>
            <a:fillRect/>
          </a:stretch>
        </p:blipFill>
        <p:spPr>
          <a:xfrm>
            <a:off x="0" y="4539407"/>
            <a:ext cx="12192000" cy="2237619"/>
          </a:xfrm>
          <a:prstGeom prst="rect">
            <a:avLst/>
          </a:prstGeom>
        </p:spPr>
      </p:pic>
      <p:sp>
        <p:nvSpPr>
          <p:cNvPr id="11" name="Rectangle 10">
            <a:extLst>
              <a:ext uri="{FF2B5EF4-FFF2-40B4-BE49-F238E27FC236}">
                <a16:creationId xmlns:a16="http://schemas.microsoft.com/office/drawing/2014/main" id="{1E2E13C3-EC6A-4939-9B08-FA8A631F80D6}"/>
              </a:ext>
            </a:extLst>
          </p:cNvPr>
          <p:cNvSpPr>
            <a:spLocks noChangeArrowheads="1"/>
          </p:cNvSpPr>
          <p:nvPr/>
        </p:nvSpPr>
        <p:spPr bwMode="auto">
          <a:xfrm>
            <a:off x="1509341" y="789295"/>
            <a:ext cx="1391742"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n-US" sz="2800" dirty="0">
                <a:solidFill>
                  <a:schemeClr val="bg1"/>
                </a:solidFill>
              </a:rPr>
              <a:t>t = 0s</a:t>
            </a:r>
            <a:endParaRPr lang="en-150" sz="2800" dirty="0">
              <a:solidFill>
                <a:schemeClr val="bg1"/>
              </a:solidFill>
            </a:endParaRPr>
          </a:p>
        </p:txBody>
      </p:sp>
      <p:sp>
        <p:nvSpPr>
          <p:cNvPr id="12" name="Rectangle 11">
            <a:extLst>
              <a:ext uri="{FF2B5EF4-FFF2-40B4-BE49-F238E27FC236}">
                <a16:creationId xmlns:a16="http://schemas.microsoft.com/office/drawing/2014/main" id="{416D7068-A915-AA7A-1FED-CF9F2E1E9C54}"/>
              </a:ext>
            </a:extLst>
          </p:cNvPr>
          <p:cNvSpPr>
            <a:spLocks noChangeArrowheads="1"/>
          </p:cNvSpPr>
          <p:nvPr/>
        </p:nvSpPr>
        <p:spPr bwMode="auto">
          <a:xfrm>
            <a:off x="8588814" y="3920695"/>
            <a:ext cx="1391742"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n-US" sz="2800" dirty="0">
                <a:solidFill>
                  <a:schemeClr val="bg1"/>
                </a:solidFill>
              </a:rPr>
              <a:t>t = 1s</a:t>
            </a:r>
            <a:endParaRPr lang="en-150" sz="2800" dirty="0">
              <a:solidFill>
                <a:schemeClr val="bg1"/>
              </a:solidFill>
            </a:endParaRPr>
          </a:p>
        </p:txBody>
      </p:sp>
      <p:sp>
        <p:nvSpPr>
          <p:cNvPr id="13" name="Rectangle 12">
            <a:extLst>
              <a:ext uri="{FF2B5EF4-FFF2-40B4-BE49-F238E27FC236}">
                <a16:creationId xmlns:a16="http://schemas.microsoft.com/office/drawing/2014/main" id="{2835F199-8BFC-4010-81C4-809C9DC7424B}"/>
              </a:ext>
            </a:extLst>
          </p:cNvPr>
          <p:cNvSpPr>
            <a:spLocks noChangeArrowheads="1"/>
          </p:cNvSpPr>
          <p:nvPr/>
        </p:nvSpPr>
        <p:spPr bwMode="auto">
          <a:xfrm>
            <a:off x="6119431" y="793864"/>
            <a:ext cx="5994239"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000" dirty="0">
                <a:solidFill>
                  <a:schemeClr val="bg1"/>
                </a:solidFill>
              </a:rPr>
              <a:t>ως προς το έδαφος το τρένο κινείται με ταχύτητα </a:t>
            </a:r>
            <a:r>
              <a:rPr lang="en-US" sz="2000" dirty="0">
                <a:solidFill>
                  <a:schemeClr val="bg1"/>
                </a:solidFill>
              </a:rPr>
              <a:t>u</a:t>
            </a:r>
            <a:r>
              <a:rPr lang="el-GR" sz="2000" baseline="-25000" dirty="0">
                <a:solidFill>
                  <a:schemeClr val="bg1"/>
                </a:solidFill>
              </a:rPr>
              <a:t>Τ</a:t>
            </a:r>
            <a:endParaRPr lang="en-US" sz="2000" dirty="0">
              <a:solidFill>
                <a:schemeClr val="bg1"/>
              </a:solidFill>
            </a:endParaRPr>
          </a:p>
          <a:p>
            <a:pPr algn="ctr"/>
            <a:r>
              <a:rPr lang="el-GR" sz="2000" dirty="0">
                <a:solidFill>
                  <a:schemeClr val="bg1"/>
                </a:solidFill>
              </a:rPr>
              <a:t>ως προς το τρένο ο άνθρωπος κινείται με ταχύτητα </a:t>
            </a:r>
            <a:r>
              <a:rPr lang="en-US" sz="2000" dirty="0">
                <a:solidFill>
                  <a:schemeClr val="bg1"/>
                </a:solidFill>
              </a:rPr>
              <a:t>u</a:t>
            </a:r>
            <a:r>
              <a:rPr lang="el-GR" sz="2000" baseline="-25000" dirty="0">
                <a:solidFill>
                  <a:schemeClr val="bg1"/>
                </a:solidFill>
              </a:rPr>
              <a:t>Α</a:t>
            </a:r>
            <a:endParaRPr lang="en-150" sz="2000" dirty="0">
              <a:solidFill>
                <a:schemeClr val="bg1"/>
              </a:solidFill>
            </a:endParaRPr>
          </a:p>
        </p:txBody>
      </p:sp>
      <p:sp>
        <p:nvSpPr>
          <p:cNvPr id="14" name="Rectangle 13">
            <a:extLst>
              <a:ext uri="{FF2B5EF4-FFF2-40B4-BE49-F238E27FC236}">
                <a16:creationId xmlns:a16="http://schemas.microsoft.com/office/drawing/2014/main" id="{A9CAD70B-B6D3-7841-73A6-C89E9C1558F4}"/>
              </a:ext>
            </a:extLst>
          </p:cNvPr>
          <p:cNvSpPr>
            <a:spLocks noChangeArrowheads="1"/>
          </p:cNvSpPr>
          <p:nvPr/>
        </p:nvSpPr>
        <p:spPr bwMode="auto">
          <a:xfrm>
            <a:off x="-649681" y="4079837"/>
            <a:ext cx="8780604"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000" dirty="0">
                <a:solidFill>
                  <a:schemeClr val="bg1"/>
                </a:solidFill>
              </a:rPr>
              <a:t>Μετά από Δ</a:t>
            </a:r>
            <a:r>
              <a:rPr lang="en-US" sz="2000" dirty="0">
                <a:solidFill>
                  <a:schemeClr val="bg1"/>
                </a:solidFill>
              </a:rPr>
              <a:t>t = 1s</a:t>
            </a:r>
            <a:endParaRPr lang="el-GR" sz="2000" dirty="0">
              <a:solidFill>
                <a:schemeClr val="bg1"/>
              </a:solidFill>
            </a:endParaRPr>
          </a:p>
          <a:p>
            <a:pPr algn="ctr"/>
            <a:r>
              <a:rPr lang="el-GR" sz="2000" dirty="0">
                <a:solidFill>
                  <a:schemeClr val="bg1"/>
                </a:solidFill>
              </a:rPr>
              <a:t>πόση θα είναι η μετατόπιση του ανθρώπου ως προς το έδαφος?</a:t>
            </a:r>
            <a:endParaRPr lang="en-150" sz="2000" dirty="0">
              <a:solidFill>
                <a:schemeClr val="bg1"/>
              </a:solidFill>
            </a:endParaRPr>
          </a:p>
        </p:txBody>
      </p:sp>
      <p:sp>
        <p:nvSpPr>
          <p:cNvPr id="17" name="Rectangle 16">
            <a:extLst>
              <a:ext uri="{FF2B5EF4-FFF2-40B4-BE49-F238E27FC236}">
                <a16:creationId xmlns:a16="http://schemas.microsoft.com/office/drawing/2014/main" id="{F91579A4-CFF8-4DD0-9510-190C92741BD3}"/>
              </a:ext>
            </a:extLst>
          </p:cNvPr>
          <p:cNvSpPr>
            <a:spLocks noChangeArrowheads="1"/>
          </p:cNvSpPr>
          <p:nvPr/>
        </p:nvSpPr>
        <p:spPr bwMode="auto">
          <a:xfrm>
            <a:off x="-590475" y="5549583"/>
            <a:ext cx="8780604"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000" dirty="0">
                <a:solidFill>
                  <a:schemeClr val="bg1"/>
                </a:solidFill>
              </a:rPr>
              <a:t>Ουσιαστικά, η ταχύτητα του ανθρώπου ως προς το έδαφος</a:t>
            </a:r>
            <a:endParaRPr lang="en-US" sz="2000" dirty="0">
              <a:solidFill>
                <a:schemeClr val="bg1"/>
              </a:solidFill>
            </a:endParaRPr>
          </a:p>
          <a:p>
            <a:pPr algn="ctr"/>
            <a:r>
              <a:rPr lang="el-GR" sz="2000" dirty="0">
                <a:solidFill>
                  <a:schemeClr val="bg1"/>
                </a:solidFill>
              </a:rPr>
              <a:t>θα είναι </a:t>
            </a:r>
            <a:r>
              <a:rPr lang="en-US" sz="2000" dirty="0">
                <a:solidFill>
                  <a:schemeClr val="bg1"/>
                </a:solidFill>
              </a:rPr>
              <a:t>u = 8m/s</a:t>
            </a:r>
            <a:endParaRPr lang="en-150" sz="2000" dirty="0">
              <a:solidFill>
                <a:schemeClr val="bg1"/>
              </a:solidFill>
            </a:endParaRPr>
          </a:p>
        </p:txBody>
      </p:sp>
      <p:pic>
        <p:nvPicPr>
          <p:cNvPr id="19" name="Picture 18">
            <a:extLst>
              <a:ext uri="{FF2B5EF4-FFF2-40B4-BE49-F238E27FC236}">
                <a16:creationId xmlns:a16="http://schemas.microsoft.com/office/drawing/2014/main" id="{FA03BF84-6222-C277-BBED-B2EF2735B3B3}"/>
              </a:ext>
            </a:extLst>
          </p:cNvPr>
          <p:cNvPicPr>
            <a:picLocks noChangeAspect="1"/>
          </p:cNvPicPr>
          <p:nvPr/>
        </p:nvPicPr>
        <p:blipFill>
          <a:blip r:embed="rId6"/>
          <a:stretch>
            <a:fillRect/>
          </a:stretch>
        </p:blipFill>
        <p:spPr>
          <a:xfrm>
            <a:off x="1574446" y="4922967"/>
            <a:ext cx="4574182" cy="441559"/>
          </a:xfrm>
          <a:prstGeom prst="rect">
            <a:avLst/>
          </a:prstGeom>
        </p:spPr>
      </p:pic>
    </p:spTree>
    <p:extLst>
      <p:ext uri="{BB962C8B-B14F-4D97-AF65-F5344CB8AC3E}">
        <p14:creationId xmlns:p14="http://schemas.microsoft.com/office/powerpoint/2010/main" val="41549942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P spid="13" grpId="0"/>
      <p:bldP spid="14"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Μας φαίνεται πολύ λογικό ότι </a:t>
            </a:r>
            <a:endParaRPr lang="en-150" sz="2800" dirty="0">
              <a:solidFill>
                <a:schemeClr val="bg1"/>
              </a:solidFill>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E5941D2D-4416-ACED-9AF3-BB53D0D01109}"/>
                  </a:ext>
                </a:extLst>
              </p:cNvPr>
              <p:cNvSpPr>
                <a:spLocks noChangeArrowheads="1"/>
              </p:cNvSpPr>
              <p:nvPr/>
            </p:nvSpPr>
            <p:spPr bwMode="auto">
              <a:xfrm>
                <a:off x="447332" y="1265434"/>
                <a:ext cx="11183310"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Εφόσον ο άνθρωπος κινείται πάνω στο τρένο προς τα εμπρός</a:t>
                </a:r>
                <a:endParaRPr lang="en-US" sz="2400" dirty="0">
                  <a:solidFill>
                    <a:schemeClr val="bg1"/>
                  </a:solidFill>
                </a:endParaRPr>
              </a:p>
              <a:p>
                <a:pPr algn="ctr"/>
                <a:r>
                  <a:rPr lang="el-GR" sz="2400" dirty="0">
                    <a:solidFill>
                      <a:schemeClr val="bg1"/>
                    </a:solidFill>
                  </a:rPr>
                  <a:t>για να βρούμε την ταχύτητά του ως προς το έδαφος</a:t>
                </a:r>
                <a:r>
                  <a:rPr lang="en-US" sz="2400" dirty="0">
                    <a:solidFill>
                      <a:schemeClr val="bg1"/>
                    </a:solidFill>
                  </a:rPr>
                  <a:t>,</a:t>
                </a:r>
              </a:p>
              <a:p>
                <a:pPr algn="ctr"/>
                <a:r>
                  <a:rPr lang="el-GR" sz="2400" dirty="0">
                    <a:solidFill>
                      <a:schemeClr val="bg1"/>
                    </a:solidFill>
                  </a:rPr>
                  <a:t> πρέπει να προσθέσουμε τις δύο ταχύτητες.</a:t>
                </a:r>
              </a:p>
              <a:p>
                <a:pPr algn="ctr"/>
                <a:endParaRPr lang="el-GR" sz="2400" dirty="0">
                  <a:solidFill>
                    <a:schemeClr val="bg1"/>
                  </a:solidFill>
                </a:endParaRPr>
              </a:p>
              <a:p>
                <a:pPr algn="ctr"/>
                <a:r>
                  <a:rPr lang="el-GR" sz="2400" dirty="0">
                    <a:solidFill>
                      <a:schemeClr val="bg1"/>
                    </a:solidFill>
                  </a:rPr>
                  <a:t>Πρέπει όμως να είμαστε προσεκτικοί στο να εκφράσουμε με βάση ποιο σύστημα αναφοράς μετράμε κάθε φορά την ταχύτητα.</a:t>
                </a:r>
              </a:p>
              <a:p>
                <a:pPr algn="ctr"/>
                <a:endParaRPr lang="el-GR" sz="2400" dirty="0">
                  <a:solidFill>
                    <a:schemeClr val="bg1"/>
                  </a:solidFill>
                </a:endParaRPr>
              </a:p>
              <a:p>
                <a:pPr algn="ctr"/>
                <a14:m>
                  <m:oMathPara xmlns:m="http://schemas.openxmlformats.org/officeDocument/2006/math">
                    <m:oMathParaPr>
                      <m:jc m:val="centerGroup"/>
                    </m:oMathParaPr>
                    <m:oMath xmlns:m="http://schemas.openxmlformats.org/officeDocument/2006/math">
                      <m:sSubSup>
                        <m:sSubSupPr>
                          <m:ctrlPr>
                            <a:rPr lang="en-US" sz="2400" b="0" i="1" smtClean="0">
                              <a:solidFill>
                                <a:schemeClr val="bg1"/>
                              </a:solidFill>
                              <a:latin typeface="Cambria Math" panose="02040503050406030204" pitchFamily="18" charset="0"/>
                            </a:rPr>
                          </m:ctrlPr>
                        </m:sSubSupPr>
                        <m:e>
                          <m:r>
                            <a:rPr lang="en-US" sz="2400" b="0" i="1" smtClean="0">
                              <a:solidFill>
                                <a:schemeClr val="bg1"/>
                              </a:solidFill>
                              <a:latin typeface="Cambria Math" panose="02040503050406030204" pitchFamily="18" charset="0"/>
                            </a:rPr>
                            <m:t>𝑢</m:t>
                          </m:r>
                        </m:e>
                        <m:sub>
                          <m:r>
                            <m:rPr>
                              <m:sty m:val="p"/>
                            </m:rPr>
                            <a:rPr lang="el-GR" sz="2400" b="0" i="0" smtClean="0">
                              <a:solidFill>
                                <a:schemeClr val="bg1"/>
                              </a:solidFill>
                              <a:latin typeface="Cambria Math" panose="02040503050406030204" pitchFamily="18" charset="0"/>
                            </a:rPr>
                            <m:t>έδαφος</m:t>
                          </m:r>
                        </m:sub>
                        <m:sup>
                          <m:r>
                            <m:rPr>
                              <m:sty m:val="p"/>
                            </m:rPr>
                            <a:rPr lang="el-GR" sz="2400" b="0" i="0" smtClean="0">
                              <a:solidFill>
                                <a:schemeClr val="bg1"/>
                              </a:solidFill>
                              <a:latin typeface="Cambria Math" panose="02040503050406030204" pitchFamily="18" charset="0"/>
                            </a:rPr>
                            <m:t>ανθρώπου</m:t>
                          </m:r>
                        </m:sup>
                      </m:sSubSup>
                      <m:r>
                        <a:rPr lang="el-GR" sz="2400" b="0" i="0" smtClean="0">
                          <a:solidFill>
                            <a:schemeClr val="bg1"/>
                          </a:solidFill>
                          <a:latin typeface="Cambria Math" panose="02040503050406030204" pitchFamily="18" charset="0"/>
                        </a:rPr>
                        <m:t>= </m:t>
                      </m:r>
                      <m:sSubSup>
                        <m:sSubSupPr>
                          <m:ctrlPr>
                            <a:rPr lang="en-US" sz="2400" i="1" smtClean="0">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𝑢</m:t>
                          </m:r>
                        </m:e>
                        <m:sub>
                          <m:r>
                            <m:rPr>
                              <m:sty m:val="p"/>
                            </m:rPr>
                            <a:rPr lang="el-GR" sz="2400">
                              <a:solidFill>
                                <a:schemeClr val="bg1"/>
                              </a:solidFill>
                              <a:latin typeface="Cambria Math" panose="02040503050406030204" pitchFamily="18" charset="0"/>
                            </a:rPr>
                            <m:t>έδαφος</m:t>
                          </m:r>
                        </m:sub>
                        <m:sup>
                          <m:r>
                            <m:rPr>
                              <m:sty m:val="p"/>
                            </m:rPr>
                            <a:rPr lang="el-GR" sz="2400" b="0" i="0" smtClean="0">
                              <a:solidFill>
                                <a:schemeClr val="bg1"/>
                              </a:solidFill>
                              <a:latin typeface="Cambria Math" panose="02040503050406030204" pitchFamily="18" charset="0"/>
                            </a:rPr>
                            <m:t>τρένου</m:t>
                          </m:r>
                        </m:sup>
                      </m:sSubSup>
                      <m:r>
                        <a:rPr lang="el-GR" sz="2400" b="0" i="1" smtClean="0">
                          <a:solidFill>
                            <a:schemeClr val="bg1"/>
                          </a:solidFill>
                          <a:latin typeface="Cambria Math" panose="02040503050406030204" pitchFamily="18" charset="0"/>
                        </a:rPr>
                        <m:t>+</m:t>
                      </m:r>
                      <m:sSubSup>
                        <m:sSubSupPr>
                          <m:ctrlPr>
                            <a:rPr lang="en-US"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𝑢</m:t>
                          </m:r>
                        </m:e>
                        <m:sub>
                          <m:r>
                            <m:rPr>
                              <m:sty m:val="p"/>
                            </m:rPr>
                            <a:rPr lang="el-GR" sz="2400">
                              <a:solidFill>
                                <a:schemeClr val="bg1"/>
                              </a:solidFill>
                              <a:latin typeface="Cambria Math" panose="02040503050406030204" pitchFamily="18" charset="0"/>
                            </a:rPr>
                            <m:t>τρένο</m:t>
                          </m:r>
                        </m:sub>
                        <m:sup>
                          <m:r>
                            <m:rPr>
                              <m:sty m:val="p"/>
                            </m:rPr>
                            <a:rPr lang="el-GR" sz="2400">
                              <a:solidFill>
                                <a:schemeClr val="bg1"/>
                              </a:solidFill>
                              <a:latin typeface="Cambria Math" panose="02040503050406030204" pitchFamily="18" charset="0"/>
                            </a:rPr>
                            <m:t>ανθρώπου</m:t>
                          </m:r>
                        </m:sup>
                      </m:sSubSup>
                    </m:oMath>
                  </m:oMathPara>
                </a14:m>
                <a:endParaRPr lang="el-GR"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a:p>
                <a:pPr algn="ctr"/>
                <a14:m>
                  <m:oMath xmlns:m="http://schemas.openxmlformats.org/officeDocument/2006/math">
                    <m:sSubSup>
                      <m:sSubSupPr>
                        <m:ctrlPr>
                          <a:rPr lang="en-US"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𝑢</m:t>
                        </m:r>
                      </m:e>
                      <m:sub>
                        <m:r>
                          <m:rPr>
                            <m:sty m:val="p"/>
                          </m:rPr>
                          <a:rPr lang="el-GR" sz="2400">
                            <a:solidFill>
                              <a:schemeClr val="bg1"/>
                            </a:solidFill>
                            <a:latin typeface="Cambria Math" panose="02040503050406030204" pitchFamily="18" charset="0"/>
                          </a:rPr>
                          <m:t>έδαφος</m:t>
                        </m:r>
                      </m:sub>
                      <m:sup>
                        <m:r>
                          <m:rPr>
                            <m:sty m:val="p"/>
                          </m:rPr>
                          <a:rPr lang="el-GR" sz="2400">
                            <a:solidFill>
                              <a:schemeClr val="bg1"/>
                            </a:solidFill>
                            <a:latin typeface="Cambria Math" panose="02040503050406030204" pitchFamily="18" charset="0"/>
                          </a:rPr>
                          <m:t>ανθρώπου</m:t>
                        </m:r>
                      </m:sup>
                    </m:sSubSup>
                  </m:oMath>
                </a14:m>
                <a:r>
                  <a:rPr lang="el-GR" sz="2400" dirty="0">
                    <a:solidFill>
                      <a:schemeClr val="bg1"/>
                    </a:solidFill>
                  </a:rPr>
                  <a:t>, διαβάζουμε: η ταχύτητα του ανθρώπου ως προς το έδαφος</a:t>
                </a:r>
              </a:p>
              <a:p>
                <a:pPr algn="ctr"/>
                <a:endParaRPr lang="el-GR"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mc:Choice>
        <mc:Fallback xmlns="">
          <p:sp>
            <p:nvSpPr>
              <p:cNvPr id="2" name="Rectangle 1">
                <a:extLst>
                  <a:ext uri="{FF2B5EF4-FFF2-40B4-BE49-F238E27FC236}">
                    <a16:creationId xmlns:a16="http://schemas.microsoft.com/office/drawing/2014/main" id="{E5941D2D-4416-ACED-9AF3-BB53D0D01109}"/>
                  </a:ext>
                </a:extLst>
              </p:cNvPr>
              <p:cNvSpPr>
                <a:spLocks noRot="1" noChangeAspect="1" noMove="1" noResize="1" noEditPoints="1" noAdjustHandles="1" noChangeArrowheads="1" noChangeShapeType="1" noTextEdit="1"/>
              </p:cNvSpPr>
              <p:nvPr/>
            </p:nvSpPr>
            <p:spPr bwMode="auto">
              <a:xfrm>
                <a:off x="447332" y="1265434"/>
                <a:ext cx="11183310" cy="510740"/>
              </a:xfrm>
              <a:prstGeom prst="rect">
                <a:avLst/>
              </a:prstGeom>
              <a:blipFill>
                <a:blip r:embed="rId3"/>
                <a:stretch>
                  <a:fillRect t="-9639" b="-78674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1088776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E2FD32-F7E4-C961-8AAF-40C7D37A1C18}"/>
              </a:ext>
            </a:extLst>
          </p:cNvPr>
          <p:cNvPicPr>
            <a:picLocks noChangeAspect="1"/>
          </p:cNvPicPr>
          <p:nvPr/>
        </p:nvPicPr>
        <p:blipFill>
          <a:blip r:embed="rId3"/>
          <a:stretch>
            <a:fillRect/>
          </a:stretch>
        </p:blipFill>
        <p:spPr>
          <a:xfrm>
            <a:off x="78330" y="739047"/>
            <a:ext cx="12192000" cy="5789431"/>
          </a:xfrm>
          <a:prstGeom prst="rect">
            <a:avLst/>
          </a:prstGeom>
        </p:spPr>
      </p:pic>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και αν ο άνθρωπος κινείται αντίθετα …</a:t>
            </a:r>
            <a:endParaRPr lang="en-150" sz="2800" dirty="0">
              <a:solidFill>
                <a:schemeClr val="bg1"/>
              </a:solidFill>
            </a:endParaRPr>
          </a:p>
        </p:txBody>
      </p:sp>
      <p:pic>
        <p:nvPicPr>
          <p:cNvPr id="8" name="Picture 7">
            <a:extLst>
              <a:ext uri="{FF2B5EF4-FFF2-40B4-BE49-F238E27FC236}">
                <a16:creationId xmlns:a16="http://schemas.microsoft.com/office/drawing/2014/main" id="{0C0A7FA2-7F6D-D2D7-F8B9-576CB5176D55}"/>
              </a:ext>
            </a:extLst>
          </p:cNvPr>
          <p:cNvPicPr>
            <a:picLocks noChangeAspect="1"/>
          </p:cNvPicPr>
          <p:nvPr/>
        </p:nvPicPr>
        <p:blipFill>
          <a:blip r:embed="rId4"/>
          <a:stretch>
            <a:fillRect/>
          </a:stretch>
        </p:blipFill>
        <p:spPr>
          <a:xfrm>
            <a:off x="10245885" y="1605135"/>
            <a:ext cx="1616009" cy="1489937"/>
          </a:xfrm>
          <a:prstGeom prst="rect">
            <a:avLst/>
          </a:prstGeom>
        </p:spPr>
      </p:pic>
      <p:sp>
        <p:nvSpPr>
          <p:cNvPr id="11" name="Rectangle 10">
            <a:extLst>
              <a:ext uri="{FF2B5EF4-FFF2-40B4-BE49-F238E27FC236}">
                <a16:creationId xmlns:a16="http://schemas.microsoft.com/office/drawing/2014/main" id="{1E2E13C3-EC6A-4939-9B08-FA8A631F80D6}"/>
              </a:ext>
            </a:extLst>
          </p:cNvPr>
          <p:cNvSpPr>
            <a:spLocks noChangeArrowheads="1"/>
          </p:cNvSpPr>
          <p:nvPr/>
        </p:nvSpPr>
        <p:spPr bwMode="auto">
          <a:xfrm>
            <a:off x="78330" y="1140511"/>
            <a:ext cx="1391742"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n-US" sz="2800" dirty="0">
                <a:solidFill>
                  <a:schemeClr val="bg1"/>
                </a:solidFill>
              </a:rPr>
              <a:t>t = 0s</a:t>
            </a:r>
            <a:endParaRPr lang="en-150" sz="2800" dirty="0">
              <a:solidFill>
                <a:schemeClr val="bg1"/>
              </a:solidFill>
            </a:endParaRPr>
          </a:p>
        </p:txBody>
      </p:sp>
      <p:sp>
        <p:nvSpPr>
          <p:cNvPr id="12" name="Rectangle 11">
            <a:extLst>
              <a:ext uri="{FF2B5EF4-FFF2-40B4-BE49-F238E27FC236}">
                <a16:creationId xmlns:a16="http://schemas.microsoft.com/office/drawing/2014/main" id="{416D7068-A915-AA7A-1FED-CF9F2E1E9C54}"/>
              </a:ext>
            </a:extLst>
          </p:cNvPr>
          <p:cNvSpPr>
            <a:spLocks noChangeArrowheads="1"/>
          </p:cNvSpPr>
          <p:nvPr/>
        </p:nvSpPr>
        <p:spPr bwMode="auto">
          <a:xfrm>
            <a:off x="8588814" y="3920695"/>
            <a:ext cx="1391742"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n-US" sz="2800" dirty="0">
                <a:solidFill>
                  <a:schemeClr val="bg1"/>
                </a:solidFill>
              </a:rPr>
              <a:t>t = 1s</a:t>
            </a:r>
            <a:endParaRPr lang="en-150" sz="2800" dirty="0">
              <a:solidFill>
                <a:schemeClr val="bg1"/>
              </a:solidFill>
            </a:endParaRPr>
          </a:p>
        </p:txBody>
      </p:sp>
      <p:sp>
        <p:nvSpPr>
          <p:cNvPr id="13" name="Rectangle 12">
            <a:extLst>
              <a:ext uri="{FF2B5EF4-FFF2-40B4-BE49-F238E27FC236}">
                <a16:creationId xmlns:a16="http://schemas.microsoft.com/office/drawing/2014/main" id="{2835F199-8BFC-4010-81C4-809C9DC7424B}"/>
              </a:ext>
            </a:extLst>
          </p:cNvPr>
          <p:cNvSpPr>
            <a:spLocks noChangeArrowheads="1"/>
          </p:cNvSpPr>
          <p:nvPr/>
        </p:nvSpPr>
        <p:spPr bwMode="auto">
          <a:xfrm>
            <a:off x="6119431" y="793864"/>
            <a:ext cx="5994239"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000" dirty="0">
                <a:solidFill>
                  <a:schemeClr val="bg1"/>
                </a:solidFill>
              </a:rPr>
              <a:t>ως προς το έδαφος το τρένο κινείται με ταχύτητα </a:t>
            </a:r>
            <a:r>
              <a:rPr lang="en-US" sz="2000" dirty="0">
                <a:solidFill>
                  <a:schemeClr val="bg1"/>
                </a:solidFill>
              </a:rPr>
              <a:t>u</a:t>
            </a:r>
            <a:r>
              <a:rPr lang="el-GR" sz="2000" baseline="-25000" dirty="0">
                <a:solidFill>
                  <a:schemeClr val="bg1"/>
                </a:solidFill>
              </a:rPr>
              <a:t>Τ</a:t>
            </a:r>
            <a:endParaRPr lang="en-US" sz="2000" dirty="0">
              <a:solidFill>
                <a:schemeClr val="bg1"/>
              </a:solidFill>
            </a:endParaRPr>
          </a:p>
          <a:p>
            <a:pPr algn="ctr"/>
            <a:r>
              <a:rPr lang="el-GR" sz="2000" dirty="0">
                <a:solidFill>
                  <a:schemeClr val="bg1"/>
                </a:solidFill>
              </a:rPr>
              <a:t>ως προς το τρένο ο άνθρωπος κινείται με ταχύτητα </a:t>
            </a:r>
            <a:r>
              <a:rPr lang="en-US" sz="2000" dirty="0">
                <a:solidFill>
                  <a:schemeClr val="bg1"/>
                </a:solidFill>
              </a:rPr>
              <a:t>u</a:t>
            </a:r>
            <a:r>
              <a:rPr lang="el-GR" sz="2000" baseline="-25000" dirty="0">
                <a:solidFill>
                  <a:schemeClr val="bg1"/>
                </a:solidFill>
              </a:rPr>
              <a:t>Α</a:t>
            </a:r>
            <a:endParaRPr lang="en-150" sz="2000" dirty="0">
              <a:solidFill>
                <a:schemeClr val="bg1"/>
              </a:solidFill>
            </a:endParaRPr>
          </a:p>
        </p:txBody>
      </p:sp>
      <p:sp>
        <p:nvSpPr>
          <p:cNvPr id="14" name="Rectangle 13">
            <a:extLst>
              <a:ext uri="{FF2B5EF4-FFF2-40B4-BE49-F238E27FC236}">
                <a16:creationId xmlns:a16="http://schemas.microsoft.com/office/drawing/2014/main" id="{A9CAD70B-B6D3-7841-73A6-C89E9C1558F4}"/>
              </a:ext>
            </a:extLst>
          </p:cNvPr>
          <p:cNvSpPr>
            <a:spLocks noChangeArrowheads="1"/>
          </p:cNvSpPr>
          <p:nvPr/>
        </p:nvSpPr>
        <p:spPr bwMode="auto">
          <a:xfrm>
            <a:off x="-649681" y="4079837"/>
            <a:ext cx="8780604"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000" dirty="0">
                <a:solidFill>
                  <a:schemeClr val="bg1"/>
                </a:solidFill>
              </a:rPr>
              <a:t>Μετά από Δ</a:t>
            </a:r>
            <a:r>
              <a:rPr lang="en-US" sz="2000" dirty="0">
                <a:solidFill>
                  <a:schemeClr val="bg1"/>
                </a:solidFill>
              </a:rPr>
              <a:t>t = 1s</a:t>
            </a:r>
            <a:endParaRPr lang="el-GR" sz="2000" dirty="0">
              <a:solidFill>
                <a:schemeClr val="bg1"/>
              </a:solidFill>
            </a:endParaRPr>
          </a:p>
          <a:p>
            <a:pPr algn="ctr"/>
            <a:r>
              <a:rPr lang="el-GR" sz="2000" dirty="0">
                <a:solidFill>
                  <a:schemeClr val="bg1"/>
                </a:solidFill>
              </a:rPr>
              <a:t>πόση θα είναι η μετατόπιση του ανθρώπου ως προς το έδαφος?</a:t>
            </a:r>
            <a:endParaRPr lang="en-150" sz="2000" dirty="0">
              <a:solidFill>
                <a:schemeClr val="bg1"/>
              </a:solidFill>
            </a:endParaRPr>
          </a:p>
        </p:txBody>
      </p:sp>
      <p:sp>
        <p:nvSpPr>
          <p:cNvPr id="17" name="Rectangle 16">
            <a:extLst>
              <a:ext uri="{FF2B5EF4-FFF2-40B4-BE49-F238E27FC236}">
                <a16:creationId xmlns:a16="http://schemas.microsoft.com/office/drawing/2014/main" id="{F91579A4-CFF8-4DD0-9510-190C92741BD3}"/>
              </a:ext>
            </a:extLst>
          </p:cNvPr>
          <p:cNvSpPr>
            <a:spLocks noChangeArrowheads="1"/>
          </p:cNvSpPr>
          <p:nvPr/>
        </p:nvSpPr>
        <p:spPr bwMode="auto">
          <a:xfrm>
            <a:off x="-649681" y="5304157"/>
            <a:ext cx="8780604"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000" dirty="0">
                <a:solidFill>
                  <a:schemeClr val="bg1"/>
                </a:solidFill>
              </a:rPr>
              <a:t>Ουσιαστικά, η ταχύτητα του ανθρώπου ως προς το έδαφος</a:t>
            </a:r>
            <a:endParaRPr lang="en-US" sz="2000" dirty="0">
              <a:solidFill>
                <a:schemeClr val="bg1"/>
              </a:solidFill>
            </a:endParaRPr>
          </a:p>
          <a:p>
            <a:pPr algn="ctr"/>
            <a:r>
              <a:rPr lang="el-GR" sz="2000" dirty="0">
                <a:solidFill>
                  <a:schemeClr val="bg1"/>
                </a:solidFill>
              </a:rPr>
              <a:t>θα είναι </a:t>
            </a:r>
            <a:r>
              <a:rPr lang="en-US" sz="2000" dirty="0">
                <a:solidFill>
                  <a:schemeClr val="bg1"/>
                </a:solidFill>
              </a:rPr>
              <a:t>u = </a:t>
            </a:r>
            <a:r>
              <a:rPr lang="el-GR" sz="2000" dirty="0">
                <a:solidFill>
                  <a:schemeClr val="bg1"/>
                </a:solidFill>
              </a:rPr>
              <a:t>4</a:t>
            </a:r>
            <a:r>
              <a:rPr lang="en-US" sz="2000" dirty="0">
                <a:solidFill>
                  <a:schemeClr val="bg1"/>
                </a:solidFill>
              </a:rPr>
              <a:t>m/s</a:t>
            </a:r>
            <a:endParaRPr lang="en-150" sz="2000" dirty="0">
              <a:solidFill>
                <a:schemeClr val="bg1"/>
              </a:solidFill>
            </a:endParaRPr>
          </a:p>
        </p:txBody>
      </p:sp>
      <mc:AlternateContent xmlns:mc="http://schemas.openxmlformats.org/markup-compatibility/2006" xmlns:p14="http://schemas.microsoft.com/office/powerpoint/2010/main">
        <mc:Choice Requires="p14">
          <p:contentPart p14:bwMode="auto" r:id="rId5">
            <p14:nvContentPartPr>
              <p14:cNvPr id="15" name="Ink 14">
                <a:extLst>
                  <a:ext uri="{FF2B5EF4-FFF2-40B4-BE49-F238E27FC236}">
                    <a16:creationId xmlns:a16="http://schemas.microsoft.com/office/drawing/2014/main" id="{3D71305D-F13A-3256-F7DC-338B9E074C8E}"/>
                  </a:ext>
                </a:extLst>
              </p14:cNvPr>
              <p14:cNvContentPartPr/>
              <p14:nvPr/>
            </p14:nvContentPartPr>
            <p14:xfrm>
              <a:off x="11074556" y="2648810"/>
              <a:ext cx="61560" cy="360"/>
            </p14:xfrm>
          </p:contentPart>
        </mc:Choice>
        <mc:Fallback xmlns="">
          <p:pic>
            <p:nvPicPr>
              <p:cNvPr id="15" name="Ink 14">
                <a:extLst>
                  <a:ext uri="{FF2B5EF4-FFF2-40B4-BE49-F238E27FC236}">
                    <a16:creationId xmlns:a16="http://schemas.microsoft.com/office/drawing/2014/main" id="{3D71305D-F13A-3256-F7DC-338B9E074C8E}"/>
                  </a:ext>
                </a:extLst>
              </p:cNvPr>
              <p:cNvPicPr/>
              <p:nvPr/>
            </p:nvPicPr>
            <p:blipFill>
              <a:blip r:embed="rId6"/>
              <a:stretch>
                <a:fillRect/>
              </a:stretch>
            </p:blipFill>
            <p:spPr>
              <a:xfrm>
                <a:off x="11056556" y="2630810"/>
                <a:ext cx="97200" cy="36000"/>
              </a:xfrm>
              <a:prstGeom prst="rect">
                <a:avLst/>
              </a:prstGeom>
            </p:spPr>
          </p:pic>
        </mc:Fallback>
      </mc:AlternateContent>
      <p:pic>
        <p:nvPicPr>
          <p:cNvPr id="19" name="Picture 18">
            <a:extLst>
              <a:ext uri="{FF2B5EF4-FFF2-40B4-BE49-F238E27FC236}">
                <a16:creationId xmlns:a16="http://schemas.microsoft.com/office/drawing/2014/main" id="{6256C2EB-BBBE-BC7D-0221-2973E52ECFD4}"/>
              </a:ext>
            </a:extLst>
          </p:cNvPr>
          <p:cNvPicPr>
            <a:picLocks noChangeAspect="1"/>
          </p:cNvPicPr>
          <p:nvPr/>
        </p:nvPicPr>
        <p:blipFill>
          <a:blip r:embed="rId7"/>
          <a:stretch>
            <a:fillRect/>
          </a:stretch>
        </p:blipFill>
        <p:spPr>
          <a:xfrm>
            <a:off x="1414360" y="4812561"/>
            <a:ext cx="5267792" cy="463853"/>
          </a:xfrm>
          <a:prstGeom prst="rect">
            <a:avLst/>
          </a:prstGeom>
        </p:spPr>
      </p:pic>
    </p:spTree>
    <p:extLst>
      <p:ext uri="{BB962C8B-B14F-4D97-AF65-F5344CB8AC3E}">
        <p14:creationId xmlns:p14="http://schemas.microsoft.com/office/powerpoint/2010/main" val="5122427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Μας φαίνεται πολύ λογικό ότι </a:t>
            </a:r>
            <a:endParaRPr lang="en-150" sz="2800" dirty="0">
              <a:solidFill>
                <a:schemeClr val="bg1"/>
              </a:solidFill>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E5941D2D-4416-ACED-9AF3-BB53D0D01109}"/>
                  </a:ext>
                </a:extLst>
              </p:cNvPr>
              <p:cNvSpPr>
                <a:spLocks noChangeArrowheads="1"/>
              </p:cNvSpPr>
              <p:nvPr/>
            </p:nvSpPr>
            <p:spPr bwMode="auto">
              <a:xfrm>
                <a:off x="447332" y="1265434"/>
                <a:ext cx="11183310"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Εφόσον ο άνθρωπος κινείται πάνω στο τρένο προς τα πίσω</a:t>
                </a:r>
                <a:endParaRPr lang="en-US" sz="2400" dirty="0">
                  <a:solidFill>
                    <a:schemeClr val="bg1"/>
                  </a:solidFill>
                </a:endParaRPr>
              </a:p>
              <a:p>
                <a:pPr algn="ctr"/>
                <a:r>
                  <a:rPr lang="el-GR" sz="2400" dirty="0">
                    <a:solidFill>
                      <a:schemeClr val="bg1"/>
                    </a:solidFill>
                  </a:rPr>
                  <a:t>για να βρούμε την ταχύτητά του ως προς το έδαφος</a:t>
                </a:r>
                <a:r>
                  <a:rPr lang="en-US" sz="2400" dirty="0">
                    <a:solidFill>
                      <a:schemeClr val="bg1"/>
                    </a:solidFill>
                  </a:rPr>
                  <a:t>,</a:t>
                </a:r>
              </a:p>
              <a:p>
                <a:pPr algn="ctr"/>
                <a:r>
                  <a:rPr lang="el-GR" sz="2400" dirty="0">
                    <a:solidFill>
                      <a:schemeClr val="bg1"/>
                    </a:solidFill>
                  </a:rPr>
                  <a:t> πρέπει να αφαιρέσουμε τις δύο ταχύτητες.</a:t>
                </a:r>
              </a:p>
              <a:p>
                <a:pPr algn="ctr"/>
                <a:r>
                  <a:rPr lang="en-US" sz="2400" dirty="0">
                    <a:solidFill>
                      <a:schemeClr val="bg1"/>
                    </a:solidFill>
                  </a:rPr>
                  <a:t>(</a:t>
                </a:r>
                <a:r>
                  <a:rPr lang="el-GR" sz="2400" dirty="0">
                    <a:solidFill>
                      <a:schemeClr val="bg1"/>
                    </a:solidFill>
                  </a:rPr>
                  <a:t>δηλαδή να προσθέσουμε την ταχύτητα του ανθρώπου με αρνητικό πρόσημο)</a:t>
                </a:r>
              </a:p>
              <a:p>
                <a:pPr algn="ctr"/>
                <a:endParaRPr lang="el-GR" sz="2400" dirty="0">
                  <a:solidFill>
                    <a:schemeClr val="bg1"/>
                  </a:solidFill>
                </a:endParaRPr>
              </a:p>
              <a:p>
                <a:pPr algn="ctr"/>
                <a:r>
                  <a:rPr lang="el-GR" sz="2400" dirty="0">
                    <a:solidFill>
                      <a:schemeClr val="bg1"/>
                    </a:solidFill>
                  </a:rPr>
                  <a:t>Πρέπει όμως να είμαστε προσεκτικοί στο να εκφράσουμε με βάση ποιο σύστημα αναφοράς μετράμε κάθε φορά την ταχύτητα.</a:t>
                </a:r>
              </a:p>
              <a:p>
                <a:pPr algn="ctr"/>
                <a:endParaRPr lang="el-GR" sz="2400" dirty="0">
                  <a:solidFill>
                    <a:schemeClr val="bg1"/>
                  </a:solidFill>
                </a:endParaRPr>
              </a:p>
              <a:p>
                <a:pPr algn="ctr"/>
                <a14:m>
                  <m:oMathPara xmlns:m="http://schemas.openxmlformats.org/officeDocument/2006/math">
                    <m:oMathParaPr>
                      <m:jc m:val="centerGroup"/>
                    </m:oMathParaPr>
                    <m:oMath xmlns:m="http://schemas.openxmlformats.org/officeDocument/2006/math">
                      <m:sSubSup>
                        <m:sSubSupPr>
                          <m:ctrlPr>
                            <a:rPr lang="en-US"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𝑢</m:t>
                          </m:r>
                        </m:e>
                        <m:sub>
                          <m:r>
                            <m:rPr>
                              <m:sty m:val="p"/>
                            </m:rPr>
                            <a:rPr lang="el-GR" sz="2400">
                              <a:solidFill>
                                <a:schemeClr val="bg1"/>
                              </a:solidFill>
                              <a:latin typeface="Cambria Math" panose="02040503050406030204" pitchFamily="18" charset="0"/>
                            </a:rPr>
                            <m:t>έδαφος</m:t>
                          </m:r>
                        </m:sub>
                        <m:sup>
                          <m:r>
                            <m:rPr>
                              <m:sty m:val="p"/>
                            </m:rPr>
                            <a:rPr lang="el-GR" sz="2400">
                              <a:solidFill>
                                <a:schemeClr val="bg1"/>
                              </a:solidFill>
                              <a:latin typeface="Cambria Math" panose="02040503050406030204" pitchFamily="18" charset="0"/>
                            </a:rPr>
                            <m:t>ανθρώπου</m:t>
                          </m:r>
                        </m:sup>
                      </m:sSubSup>
                      <m:r>
                        <a:rPr lang="el-GR" sz="2400">
                          <a:solidFill>
                            <a:schemeClr val="bg1"/>
                          </a:solidFill>
                          <a:latin typeface="Cambria Math" panose="02040503050406030204" pitchFamily="18" charset="0"/>
                        </a:rPr>
                        <m:t>= </m:t>
                      </m:r>
                      <m:sSubSup>
                        <m:sSubSupPr>
                          <m:ctrlPr>
                            <a:rPr lang="en-US"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𝑢</m:t>
                          </m:r>
                        </m:e>
                        <m:sub>
                          <m:r>
                            <m:rPr>
                              <m:sty m:val="p"/>
                            </m:rPr>
                            <a:rPr lang="el-GR" sz="2400">
                              <a:solidFill>
                                <a:schemeClr val="bg1"/>
                              </a:solidFill>
                              <a:latin typeface="Cambria Math" panose="02040503050406030204" pitchFamily="18" charset="0"/>
                            </a:rPr>
                            <m:t>έδαφος</m:t>
                          </m:r>
                        </m:sub>
                        <m:sup>
                          <m:r>
                            <m:rPr>
                              <m:sty m:val="p"/>
                            </m:rPr>
                            <a:rPr lang="el-GR" sz="2400">
                              <a:solidFill>
                                <a:schemeClr val="bg1"/>
                              </a:solidFill>
                              <a:latin typeface="Cambria Math" panose="02040503050406030204" pitchFamily="18" charset="0"/>
                            </a:rPr>
                            <m:t>τρένου</m:t>
                          </m:r>
                        </m:sup>
                      </m:sSubSup>
                      <m:r>
                        <a:rPr lang="el-GR" sz="2400" b="0" i="1" smtClean="0">
                          <a:solidFill>
                            <a:schemeClr val="bg1"/>
                          </a:solidFill>
                          <a:latin typeface="Cambria Math" panose="02040503050406030204" pitchFamily="18" charset="0"/>
                        </a:rPr>
                        <m:t>+</m:t>
                      </m:r>
                      <m:sSubSup>
                        <m:sSubSupPr>
                          <m:ctrlPr>
                            <a:rPr lang="en-US"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𝑢</m:t>
                          </m:r>
                        </m:e>
                        <m:sub>
                          <m:r>
                            <m:rPr>
                              <m:sty m:val="p"/>
                            </m:rPr>
                            <a:rPr lang="el-GR" sz="2400">
                              <a:solidFill>
                                <a:schemeClr val="bg1"/>
                              </a:solidFill>
                              <a:latin typeface="Cambria Math" panose="02040503050406030204" pitchFamily="18" charset="0"/>
                            </a:rPr>
                            <m:t>τρένο</m:t>
                          </m:r>
                        </m:sub>
                        <m:sup>
                          <m:r>
                            <m:rPr>
                              <m:sty m:val="p"/>
                            </m:rPr>
                            <a:rPr lang="el-GR" sz="2400">
                              <a:solidFill>
                                <a:schemeClr val="bg1"/>
                              </a:solidFill>
                              <a:latin typeface="Cambria Math" panose="02040503050406030204" pitchFamily="18" charset="0"/>
                            </a:rPr>
                            <m:t>ανθρώπου</m:t>
                          </m:r>
                        </m:sup>
                      </m:sSubSup>
                    </m:oMath>
                  </m:oMathPara>
                </a14:m>
                <a:endParaRPr lang="el-GR"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mc:Choice>
        <mc:Fallback xmlns="">
          <p:sp>
            <p:nvSpPr>
              <p:cNvPr id="2" name="Rectangle 1">
                <a:extLst>
                  <a:ext uri="{FF2B5EF4-FFF2-40B4-BE49-F238E27FC236}">
                    <a16:creationId xmlns:a16="http://schemas.microsoft.com/office/drawing/2014/main" id="{E5941D2D-4416-ACED-9AF3-BB53D0D01109}"/>
                  </a:ext>
                </a:extLst>
              </p:cNvPr>
              <p:cNvSpPr>
                <a:spLocks noRot="1" noChangeAspect="1" noMove="1" noResize="1" noEditPoints="1" noAdjustHandles="1" noChangeArrowheads="1" noChangeShapeType="1" noTextEdit="1"/>
              </p:cNvSpPr>
              <p:nvPr/>
            </p:nvSpPr>
            <p:spPr bwMode="auto">
              <a:xfrm>
                <a:off x="447332" y="1265434"/>
                <a:ext cx="11183310" cy="510740"/>
              </a:xfrm>
              <a:prstGeom prst="rect">
                <a:avLst/>
              </a:prstGeom>
              <a:blipFill>
                <a:blip r:embed="rId3"/>
                <a:stretch>
                  <a:fillRect t="-9639" b="-58915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11957969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706F14-BA56-34BD-3D41-AC0945FC487D}"/>
              </a:ext>
            </a:extLst>
          </p:cNvPr>
          <p:cNvPicPr>
            <a:picLocks noChangeAspect="1"/>
          </p:cNvPicPr>
          <p:nvPr/>
        </p:nvPicPr>
        <p:blipFill>
          <a:blip r:embed="rId3"/>
          <a:stretch>
            <a:fillRect/>
          </a:stretch>
        </p:blipFill>
        <p:spPr>
          <a:xfrm>
            <a:off x="855192" y="4836457"/>
            <a:ext cx="10744752" cy="1854295"/>
          </a:xfrm>
          <a:prstGeom prst="rect">
            <a:avLst/>
          </a:prstGeom>
        </p:spPr>
      </p:pic>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Ένα ακόμα παράδειγμα</a:t>
            </a:r>
            <a:r>
              <a:rPr lang="en-US" sz="2800" dirty="0">
                <a:solidFill>
                  <a:schemeClr val="bg1"/>
                </a:solidFill>
              </a:rPr>
              <a:t> (</a:t>
            </a:r>
            <a:r>
              <a:rPr lang="el-GR" sz="2800">
                <a:solidFill>
                  <a:schemeClr val="bg1"/>
                </a:solidFill>
              </a:rPr>
              <a:t>κινούμενος παρατηρητής)</a:t>
            </a:r>
            <a:endParaRPr lang="en-150" sz="2800" dirty="0">
              <a:solidFill>
                <a:schemeClr val="bg1"/>
              </a:solidFill>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E5941D2D-4416-ACED-9AF3-BB53D0D01109}"/>
                  </a:ext>
                </a:extLst>
              </p:cNvPr>
              <p:cNvSpPr>
                <a:spLocks noChangeArrowheads="1"/>
              </p:cNvSpPr>
              <p:nvPr/>
            </p:nvSpPr>
            <p:spPr bwMode="auto">
              <a:xfrm>
                <a:off x="504345" y="811523"/>
                <a:ext cx="11183310"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Δύο σφαίρες Α και Β κινούνται ως προς το έδαφος</a:t>
                </a:r>
                <a:endParaRPr lang="en-US" sz="2400" dirty="0">
                  <a:solidFill>
                    <a:schemeClr val="bg1"/>
                  </a:solidFill>
                </a:endParaRPr>
              </a:p>
              <a:p>
                <a:pPr algn="ctr"/>
                <a:r>
                  <a:rPr lang="el-GR" sz="2400" dirty="0">
                    <a:solidFill>
                      <a:schemeClr val="bg1"/>
                    </a:solidFill>
                  </a:rPr>
                  <a:t>με ταχύτητες </a:t>
                </a:r>
                <a:r>
                  <a:rPr lang="en-US" sz="2400" dirty="0" err="1">
                    <a:solidFill>
                      <a:schemeClr val="bg1"/>
                    </a:solidFill>
                  </a:rPr>
                  <a:t>u</a:t>
                </a:r>
                <a:r>
                  <a:rPr lang="en-US" sz="2400" baseline="-25000" dirty="0" err="1">
                    <a:solidFill>
                      <a:schemeClr val="bg1"/>
                    </a:solidFill>
                  </a:rPr>
                  <a:t>A</a:t>
                </a:r>
                <a:r>
                  <a:rPr lang="en-US" sz="2400" dirty="0">
                    <a:solidFill>
                      <a:schemeClr val="bg1"/>
                    </a:solidFill>
                  </a:rPr>
                  <a:t> = 20m/s </a:t>
                </a:r>
                <a:r>
                  <a:rPr lang="el-GR" sz="2400" dirty="0">
                    <a:solidFill>
                      <a:schemeClr val="bg1"/>
                    </a:solidFill>
                  </a:rPr>
                  <a:t>και </a:t>
                </a:r>
                <a:r>
                  <a:rPr lang="en-US" sz="2400" dirty="0" err="1">
                    <a:solidFill>
                      <a:schemeClr val="bg1"/>
                    </a:solidFill>
                  </a:rPr>
                  <a:t>u</a:t>
                </a:r>
                <a:r>
                  <a:rPr lang="en-US" sz="2400" baseline="-25000" dirty="0" err="1">
                    <a:solidFill>
                      <a:schemeClr val="bg1"/>
                    </a:solidFill>
                  </a:rPr>
                  <a:t>B</a:t>
                </a:r>
                <a:r>
                  <a:rPr lang="en-US" sz="2400" dirty="0">
                    <a:solidFill>
                      <a:schemeClr val="bg1"/>
                    </a:solidFill>
                  </a:rPr>
                  <a:t> = -10m/s.</a:t>
                </a:r>
              </a:p>
              <a:p>
                <a:pPr algn="ctr"/>
                <a:r>
                  <a:rPr lang="el-GR" sz="2400" dirty="0">
                    <a:solidFill>
                      <a:schemeClr val="bg1"/>
                    </a:solidFill>
                  </a:rPr>
                  <a:t>Να βρείτε την ταχύτητα της Α σφαίρας ως προς την Β.</a:t>
                </a:r>
              </a:p>
              <a:p>
                <a:pPr algn="ctr"/>
                <a:endParaRPr lang="el-GR" sz="2400" dirty="0">
                  <a:solidFill>
                    <a:schemeClr val="bg1"/>
                  </a:solidFill>
                </a:endParaRPr>
              </a:p>
              <a:p>
                <a:pPr algn="ctr"/>
                <a14:m>
                  <m:oMathPara xmlns:m="http://schemas.openxmlformats.org/officeDocument/2006/math">
                    <m:oMathParaPr>
                      <m:jc m:val="centerGroup"/>
                    </m:oMathParaPr>
                    <m:oMath xmlns:m="http://schemas.openxmlformats.org/officeDocument/2006/math">
                      <m:sSubSup>
                        <m:sSubSupPr>
                          <m:ctrlPr>
                            <a:rPr lang="en-US"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𝑢</m:t>
                          </m:r>
                        </m:e>
                        <m:sub>
                          <m:r>
                            <m:rPr>
                              <m:sty m:val="p"/>
                            </m:rPr>
                            <a:rPr lang="el-GR" sz="2400" b="0" i="0" smtClean="0">
                              <a:solidFill>
                                <a:schemeClr val="bg1"/>
                              </a:solidFill>
                              <a:latin typeface="Cambria Math" panose="02040503050406030204" pitchFamily="18" charset="0"/>
                            </a:rPr>
                            <m:t>Β</m:t>
                          </m:r>
                        </m:sub>
                        <m:sup>
                          <m:r>
                            <m:rPr>
                              <m:sty m:val="p"/>
                            </m:rPr>
                            <a:rPr lang="el-GR" sz="2400" b="0" i="0" smtClean="0">
                              <a:solidFill>
                                <a:schemeClr val="bg1"/>
                              </a:solidFill>
                              <a:latin typeface="Cambria Math" panose="02040503050406030204" pitchFamily="18" charset="0"/>
                            </a:rPr>
                            <m:t>Α</m:t>
                          </m:r>
                        </m:sup>
                      </m:sSubSup>
                      <m:r>
                        <a:rPr lang="el-GR" sz="2400">
                          <a:solidFill>
                            <a:schemeClr val="bg1"/>
                          </a:solidFill>
                          <a:latin typeface="Cambria Math" panose="02040503050406030204" pitchFamily="18" charset="0"/>
                        </a:rPr>
                        <m:t>= </m:t>
                      </m:r>
                      <m:sSubSup>
                        <m:sSubSupPr>
                          <m:ctrlPr>
                            <a:rPr lang="en-US"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𝑢</m:t>
                          </m:r>
                        </m:e>
                        <m:sub>
                          <m:r>
                            <m:rPr>
                              <m:sty m:val="p"/>
                            </m:rPr>
                            <a:rPr lang="el-GR" sz="2400">
                              <a:solidFill>
                                <a:schemeClr val="bg1"/>
                              </a:solidFill>
                              <a:latin typeface="Cambria Math" panose="02040503050406030204" pitchFamily="18" charset="0"/>
                            </a:rPr>
                            <m:t>έδαφος</m:t>
                          </m:r>
                        </m:sub>
                        <m:sup>
                          <m:r>
                            <m:rPr>
                              <m:sty m:val="p"/>
                            </m:rPr>
                            <a:rPr lang="el-GR" sz="2400" b="0" i="0" smtClean="0">
                              <a:solidFill>
                                <a:schemeClr val="bg1"/>
                              </a:solidFill>
                              <a:latin typeface="Cambria Math" panose="02040503050406030204" pitchFamily="18" charset="0"/>
                            </a:rPr>
                            <m:t>Α</m:t>
                          </m:r>
                        </m:sup>
                      </m:sSubSup>
                      <m:r>
                        <a:rPr lang="el-GR" sz="2400" b="0" i="1" smtClean="0">
                          <a:solidFill>
                            <a:schemeClr val="bg1"/>
                          </a:solidFill>
                          <a:latin typeface="Cambria Math" panose="02040503050406030204" pitchFamily="18" charset="0"/>
                        </a:rPr>
                        <m:t>−</m:t>
                      </m:r>
                      <m:sSubSup>
                        <m:sSubSupPr>
                          <m:ctrlPr>
                            <a:rPr lang="en-US"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𝑢</m:t>
                          </m:r>
                        </m:e>
                        <m:sub>
                          <m:r>
                            <m:rPr>
                              <m:sty m:val="p"/>
                            </m:rPr>
                            <a:rPr lang="el-GR" sz="2400" b="0" i="0" smtClean="0">
                              <a:solidFill>
                                <a:schemeClr val="bg1"/>
                              </a:solidFill>
                              <a:latin typeface="Cambria Math" panose="02040503050406030204" pitchFamily="18" charset="0"/>
                            </a:rPr>
                            <m:t>έδαφος</m:t>
                          </m:r>
                        </m:sub>
                        <m:sup>
                          <m:r>
                            <m:rPr>
                              <m:sty m:val="p"/>
                            </m:rPr>
                            <a:rPr lang="el-GR" sz="2400" b="0" i="0" smtClean="0">
                              <a:solidFill>
                                <a:schemeClr val="bg1"/>
                              </a:solidFill>
                              <a:latin typeface="Cambria Math" panose="02040503050406030204" pitchFamily="18" charset="0"/>
                            </a:rPr>
                            <m:t>Β</m:t>
                          </m:r>
                        </m:sup>
                      </m:sSubSup>
                    </m:oMath>
                  </m:oMathPara>
                </a14:m>
                <a:endParaRPr lang="el-GR" sz="2400" dirty="0">
                  <a:solidFill>
                    <a:schemeClr val="bg1"/>
                  </a:solidFill>
                </a:endParaRPr>
              </a:p>
              <a:p>
                <a:pPr algn="ctr"/>
                <a:endParaRPr lang="el-GR" sz="2400" dirty="0">
                  <a:solidFill>
                    <a:schemeClr val="bg1"/>
                  </a:solidFill>
                </a:endParaRPr>
              </a:p>
              <a:p>
                <a:pPr algn="ctr"/>
                <a14:m>
                  <m:oMathPara xmlns:m="http://schemas.openxmlformats.org/officeDocument/2006/math">
                    <m:oMathParaPr>
                      <m:jc m:val="centerGroup"/>
                    </m:oMathParaPr>
                    <m:oMath xmlns:m="http://schemas.openxmlformats.org/officeDocument/2006/math">
                      <m:sSubSup>
                        <m:sSubSupPr>
                          <m:ctrlPr>
                            <a:rPr lang="en-US"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𝑢</m:t>
                          </m:r>
                        </m:e>
                        <m:sub>
                          <m:r>
                            <m:rPr>
                              <m:sty m:val="p"/>
                            </m:rPr>
                            <a:rPr lang="el-GR" sz="2400">
                              <a:solidFill>
                                <a:schemeClr val="bg1"/>
                              </a:solidFill>
                              <a:latin typeface="Cambria Math" panose="02040503050406030204" pitchFamily="18" charset="0"/>
                            </a:rPr>
                            <m:t>Β</m:t>
                          </m:r>
                        </m:sub>
                        <m:sup>
                          <m:r>
                            <m:rPr>
                              <m:sty m:val="p"/>
                            </m:rPr>
                            <a:rPr lang="el-GR" sz="2400">
                              <a:solidFill>
                                <a:schemeClr val="bg1"/>
                              </a:solidFill>
                              <a:latin typeface="Cambria Math" panose="02040503050406030204" pitchFamily="18" charset="0"/>
                            </a:rPr>
                            <m:t>Α</m:t>
                          </m:r>
                        </m:sup>
                      </m:sSubSup>
                      <m:r>
                        <a:rPr lang="el-GR" sz="2400">
                          <a:solidFill>
                            <a:schemeClr val="bg1"/>
                          </a:solidFill>
                          <a:latin typeface="Cambria Math" panose="02040503050406030204" pitchFamily="18" charset="0"/>
                        </a:rPr>
                        <m:t>=</m:t>
                      </m:r>
                      <m:f>
                        <m:fPr>
                          <m:ctrlPr>
                            <a:rPr lang="en-US" sz="2400" b="0" i="1" smtClean="0">
                              <a:solidFill>
                                <a:schemeClr val="bg1"/>
                              </a:solidFill>
                              <a:latin typeface="Cambria Math" panose="02040503050406030204" pitchFamily="18" charset="0"/>
                            </a:rPr>
                          </m:ctrlPr>
                        </m:fPr>
                        <m:num>
                          <m:r>
                            <a:rPr lang="el-GR" sz="2400" b="0" i="1" smtClean="0">
                              <a:solidFill>
                                <a:schemeClr val="bg1"/>
                              </a:solidFill>
                              <a:latin typeface="Cambria Math" panose="02040503050406030204" pitchFamily="18" charset="0"/>
                            </a:rPr>
                            <m:t>20</m:t>
                          </m:r>
                          <m:r>
                            <m:rPr>
                              <m:sty m:val="p"/>
                            </m:rPr>
                            <a:rPr lang="en-US" sz="2400" b="0" i="0" smtClean="0">
                              <a:solidFill>
                                <a:schemeClr val="bg1"/>
                              </a:solidFill>
                              <a:latin typeface="Cambria Math" panose="02040503050406030204" pitchFamily="18" charset="0"/>
                            </a:rPr>
                            <m:t>m</m:t>
                          </m:r>
                        </m:num>
                        <m:den>
                          <m:r>
                            <m:rPr>
                              <m:sty m:val="p"/>
                            </m:rPr>
                            <a:rPr lang="en-US" sz="2400" b="0" i="0" smtClean="0">
                              <a:solidFill>
                                <a:schemeClr val="bg1"/>
                              </a:solidFill>
                              <a:latin typeface="Cambria Math" panose="02040503050406030204" pitchFamily="18" charset="0"/>
                            </a:rPr>
                            <m:t>s</m:t>
                          </m:r>
                        </m:den>
                      </m:f>
                      <m:r>
                        <a:rPr lang="el-GR" sz="2400" i="1">
                          <a:solidFill>
                            <a:schemeClr val="bg1"/>
                          </a:solidFill>
                          <a:latin typeface="Cambria Math" panose="02040503050406030204" pitchFamily="18" charset="0"/>
                        </a:rPr>
                        <m:t>−</m:t>
                      </m:r>
                      <m:d>
                        <m:dPr>
                          <m:ctrlPr>
                            <a:rPr lang="en-US" sz="2400" b="0" i="1" smtClean="0">
                              <a:solidFill>
                                <a:schemeClr val="bg1"/>
                              </a:solidFill>
                              <a:latin typeface="Cambria Math" panose="02040503050406030204" pitchFamily="18" charset="0"/>
                            </a:rPr>
                          </m:ctrlPr>
                        </m:dPr>
                        <m:e>
                          <m:r>
                            <a:rPr lang="en-US" sz="2400" b="0" i="1" smtClean="0">
                              <a:solidFill>
                                <a:schemeClr val="bg1"/>
                              </a:solidFill>
                              <a:latin typeface="Cambria Math" panose="02040503050406030204" pitchFamily="18" charset="0"/>
                            </a:rPr>
                            <m:t>−</m:t>
                          </m:r>
                          <m:f>
                            <m:fPr>
                              <m:ctrlPr>
                                <a:rPr lang="en-US" sz="2400" b="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10</m:t>
                              </m:r>
                              <m:r>
                                <m:rPr>
                                  <m:sty m:val="p"/>
                                </m:rPr>
                                <a:rPr lang="en-US" sz="2400" b="0" i="0" smtClean="0">
                                  <a:solidFill>
                                    <a:schemeClr val="bg1"/>
                                  </a:solidFill>
                                  <a:latin typeface="Cambria Math" panose="02040503050406030204" pitchFamily="18" charset="0"/>
                                </a:rPr>
                                <m:t>m</m:t>
                              </m:r>
                            </m:num>
                            <m:den>
                              <m:r>
                                <m:rPr>
                                  <m:sty m:val="p"/>
                                </m:rPr>
                                <a:rPr lang="en-US" sz="2400" b="0" i="0" smtClean="0">
                                  <a:solidFill>
                                    <a:schemeClr val="bg1"/>
                                  </a:solidFill>
                                  <a:latin typeface="Cambria Math" panose="02040503050406030204" pitchFamily="18" charset="0"/>
                                </a:rPr>
                                <m:t>s</m:t>
                              </m:r>
                            </m:den>
                          </m:f>
                        </m:e>
                      </m:d>
                      <m:r>
                        <a:rPr lang="en-US" sz="2400" b="0" i="1" smtClean="0">
                          <a:solidFill>
                            <a:schemeClr val="bg1"/>
                          </a:solidFill>
                          <a:latin typeface="Cambria Math" panose="02040503050406030204" pitchFamily="18" charset="0"/>
                        </a:rPr>
                        <m:t>=30</m:t>
                      </m:r>
                      <m:r>
                        <m:rPr>
                          <m:sty m:val="p"/>
                        </m:rPr>
                        <a:rPr lang="en-US" sz="2400" b="0" i="0" smtClean="0">
                          <a:solidFill>
                            <a:schemeClr val="bg1"/>
                          </a:solidFill>
                          <a:latin typeface="Cambria Math" panose="02040503050406030204" pitchFamily="18" charset="0"/>
                        </a:rPr>
                        <m:t>m</m:t>
                      </m:r>
                      <m:r>
                        <a:rPr lang="en-US" sz="2400" b="0" i="0" smtClean="0">
                          <a:solidFill>
                            <a:schemeClr val="bg1"/>
                          </a:solidFill>
                          <a:latin typeface="Cambria Math" panose="02040503050406030204" pitchFamily="18" charset="0"/>
                        </a:rPr>
                        <m:t>/</m:t>
                      </m:r>
                      <m:r>
                        <m:rPr>
                          <m:sty m:val="p"/>
                        </m:rPr>
                        <a:rPr lang="en-US" sz="2400" b="0" i="0" smtClean="0">
                          <a:solidFill>
                            <a:schemeClr val="bg1"/>
                          </a:solidFill>
                          <a:latin typeface="Cambria Math" panose="02040503050406030204" pitchFamily="18" charset="0"/>
                        </a:rPr>
                        <m:t>s</m:t>
                      </m:r>
                    </m:oMath>
                  </m:oMathPara>
                </a14:m>
                <a:endParaRPr lang="en-US" sz="2400" b="1" dirty="0">
                  <a:solidFill>
                    <a:schemeClr val="bg1"/>
                  </a:solidFill>
                </a:endParaRPr>
              </a:p>
              <a:p>
                <a:pPr algn="ctr"/>
                <a:endParaRPr lang="en-US" sz="2400" b="1" dirty="0">
                  <a:solidFill>
                    <a:schemeClr val="bg1"/>
                  </a:solidFill>
                </a:endParaRPr>
              </a:p>
              <a:p>
                <a:pPr algn="ctr"/>
                <a:r>
                  <a:rPr lang="el-GR" sz="2400" dirty="0">
                    <a:solidFill>
                      <a:schemeClr val="bg1"/>
                    </a:solidFill>
                  </a:rPr>
                  <a:t>Δηλαδή, η σφαίρα Β βλέπει την σφαίρα Α</a:t>
                </a:r>
                <a:endParaRPr lang="en-US" sz="2400" dirty="0">
                  <a:solidFill>
                    <a:schemeClr val="bg1"/>
                  </a:solidFill>
                </a:endParaRPr>
              </a:p>
              <a:p>
                <a:pPr algn="ctr"/>
                <a:r>
                  <a:rPr lang="el-GR" sz="2400" dirty="0">
                    <a:solidFill>
                      <a:schemeClr val="bg1"/>
                    </a:solidFill>
                  </a:rPr>
                  <a:t>να την πλησιάζει από αριστερά με ταχύτητα 3</a:t>
                </a:r>
                <a:r>
                  <a:rPr lang="en-US" sz="2400" dirty="0">
                    <a:solidFill>
                      <a:schemeClr val="bg1"/>
                    </a:solidFill>
                  </a:rPr>
                  <a:t>0m/s</a:t>
                </a:r>
                <a:endParaRPr lang="el-GR"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mc:Choice>
        <mc:Fallback xmlns="">
          <p:sp>
            <p:nvSpPr>
              <p:cNvPr id="2" name="Rectangle 1">
                <a:extLst>
                  <a:ext uri="{FF2B5EF4-FFF2-40B4-BE49-F238E27FC236}">
                    <a16:creationId xmlns:a16="http://schemas.microsoft.com/office/drawing/2014/main" id="{E5941D2D-4416-ACED-9AF3-BB53D0D01109}"/>
                  </a:ext>
                </a:extLst>
              </p:cNvPr>
              <p:cNvSpPr>
                <a:spLocks noRot="1" noChangeAspect="1" noMove="1" noResize="1" noEditPoints="1" noAdjustHandles="1" noChangeArrowheads="1" noChangeShapeType="1" noTextEdit="1"/>
              </p:cNvSpPr>
              <p:nvPr/>
            </p:nvSpPr>
            <p:spPr bwMode="auto">
              <a:xfrm>
                <a:off x="504345" y="811523"/>
                <a:ext cx="11183310" cy="510740"/>
              </a:xfrm>
              <a:prstGeom prst="rect">
                <a:avLst/>
              </a:prstGeom>
              <a:blipFill>
                <a:blip r:embed="rId4"/>
                <a:stretch>
                  <a:fillRect t="-9524" b="-76428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2435543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fade">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500"/>
                                        <p:tgtEl>
                                          <p:spTgt spid="2">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706F14-BA56-34BD-3D41-AC0945FC487D}"/>
              </a:ext>
            </a:extLst>
          </p:cNvPr>
          <p:cNvPicPr>
            <a:picLocks noChangeAspect="1"/>
          </p:cNvPicPr>
          <p:nvPr/>
        </p:nvPicPr>
        <p:blipFill>
          <a:blip r:embed="rId3"/>
          <a:stretch>
            <a:fillRect/>
          </a:stretch>
        </p:blipFill>
        <p:spPr>
          <a:xfrm>
            <a:off x="815722" y="5003705"/>
            <a:ext cx="10744752" cy="1854295"/>
          </a:xfrm>
          <a:prstGeom prst="rect">
            <a:avLst/>
          </a:prstGeom>
        </p:spPr>
      </p:pic>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Ακόμα και για μεγαλύτερες ταχύτητες θα σκεφτόμασταν:</a:t>
            </a:r>
            <a:endParaRPr lang="en-150" sz="2800" dirty="0">
              <a:solidFill>
                <a:schemeClr val="bg1"/>
              </a:solidFill>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E5941D2D-4416-ACED-9AF3-BB53D0D01109}"/>
                  </a:ext>
                </a:extLst>
              </p:cNvPr>
              <p:cNvSpPr>
                <a:spLocks noChangeArrowheads="1"/>
              </p:cNvSpPr>
              <p:nvPr/>
            </p:nvSpPr>
            <p:spPr bwMode="auto">
              <a:xfrm>
                <a:off x="504345" y="739047"/>
                <a:ext cx="11183310"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Δύο σφαίρες Α και Β κινούνται ως προς το έδαφος</a:t>
                </a:r>
                <a:endParaRPr lang="en-US" sz="2400" dirty="0">
                  <a:solidFill>
                    <a:schemeClr val="bg1"/>
                  </a:solidFill>
                </a:endParaRPr>
              </a:p>
              <a:p>
                <a:pPr algn="ctr"/>
                <a:r>
                  <a:rPr lang="el-GR" sz="2400" dirty="0">
                    <a:solidFill>
                      <a:schemeClr val="bg1"/>
                    </a:solidFill>
                  </a:rPr>
                  <a:t>με ταχύτητες </a:t>
                </a:r>
                <a:r>
                  <a:rPr lang="en-US" sz="2400" dirty="0" err="1">
                    <a:solidFill>
                      <a:schemeClr val="bg1"/>
                    </a:solidFill>
                  </a:rPr>
                  <a:t>u</a:t>
                </a:r>
                <a:r>
                  <a:rPr lang="en-US" sz="2400" baseline="-25000" dirty="0" err="1">
                    <a:solidFill>
                      <a:schemeClr val="bg1"/>
                    </a:solidFill>
                  </a:rPr>
                  <a:t>A</a:t>
                </a:r>
                <a:r>
                  <a:rPr lang="en-US" sz="2400" dirty="0">
                    <a:solidFill>
                      <a:schemeClr val="bg1"/>
                    </a:solidFill>
                  </a:rPr>
                  <a:t> = 2</a:t>
                </a:r>
                <a:r>
                  <a:rPr lang="el-GR" sz="2400" dirty="0">
                    <a:solidFill>
                      <a:schemeClr val="bg1"/>
                    </a:solidFill>
                  </a:rPr>
                  <a:t>∙10</a:t>
                </a:r>
                <a:r>
                  <a:rPr lang="el-GR" sz="2400" baseline="30000" dirty="0">
                    <a:solidFill>
                      <a:schemeClr val="bg1"/>
                    </a:solidFill>
                  </a:rPr>
                  <a:t>8</a:t>
                </a:r>
                <a:r>
                  <a:rPr lang="el-GR" sz="2400" dirty="0">
                    <a:solidFill>
                      <a:schemeClr val="bg1"/>
                    </a:solidFill>
                  </a:rPr>
                  <a:t> </a:t>
                </a:r>
                <a:r>
                  <a:rPr lang="en-US" sz="2400" dirty="0">
                    <a:solidFill>
                      <a:schemeClr val="bg1"/>
                    </a:solidFill>
                  </a:rPr>
                  <a:t>m/s </a:t>
                </a:r>
                <a:r>
                  <a:rPr lang="el-GR" sz="2400" dirty="0">
                    <a:solidFill>
                      <a:schemeClr val="bg1"/>
                    </a:solidFill>
                  </a:rPr>
                  <a:t>και </a:t>
                </a:r>
                <a:r>
                  <a:rPr lang="en-US" sz="2400" dirty="0" err="1">
                    <a:solidFill>
                      <a:schemeClr val="bg1"/>
                    </a:solidFill>
                  </a:rPr>
                  <a:t>u</a:t>
                </a:r>
                <a:r>
                  <a:rPr lang="en-US" sz="2400" baseline="-25000" dirty="0" err="1">
                    <a:solidFill>
                      <a:schemeClr val="bg1"/>
                    </a:solidFill>
                  </a:rPr>
                  <a:t>B</a:t>
                </a:r>
                <a:r>
                  <a:rPr lang="en-US" sz="2400" dirty="0">
                    <a:solidFill>
                      <a:schemeClr val="bg1"/>
                    </a:solidFill>
                  </a:rPr>
                  <a:t> = -10</a:t>
                </a:r>
                <a:r>
                  <a:rPr lang="el-GR" sz="2400" baseline="30000" dirty="0">
                    <a:solidFill>
                      <a:schemeClr val="bg1"/>
                    </a:solidFill>
                  </a:rPr>
                  <a:t>8</a:t>
                </a:r>
                <a:r>
                  <a:rPr lang="el-GR" sz="2400" dirty="0">
                    <a:solidFill>
                      <a:schemeClr val="bg1"/>
                    </a:solidFill>
                  </a:rPr>
                  <a:t> </a:t>
                </a:r>
                <a:r>
                  <a:rPr lang="en-US" sz="2400" dirty="0">
                    <a:solidFill>
                      <a:schemeClr val="bg1"/>
                    </a:solidFill>
                  </a:rPr>
                  <a:t>m/s.</a:t>
                </a:r>
              </a:p>
              <a:p>
                <a:pPr algn="ctr"/>
                <a:r>
                  <a:rPr lang="el-GR" sz="2400" dirty="0">
                    <a:solidFill>
                      <a:schemeClr val="bg1"/>
                    </a:solidFill>
                  </a:rPr>
                  <a:t>Να βρείτε την ταχύτητα της Α σφαίρας ως προς την Β.</a:t>
                </a:r>
              </a:p>
              <a:p>
                <a:pPr algn="ctr"/>
                <a:endParaRPr lang="el-GR" sz="2400" dirty="0">
                  <a:solidFill>
                    <a:schemeClr val="bg1"/>
                  </a:solidFill>
                </a:endParaRPr>
              </a:p>
              <a:p>
                <a:pPr algn="ctr"/>
                <a14:m>
                  <m:oMathPara xmlns:m="http://schemas.openxmlformats.org/officeDocument/2006/math">
                    <m:oMathParaPr>
                      <m:jc m:val="centerGroup"/>
                    </m:oMathParaPr>
                    <m:oMath xmlns:m="http://schemas.openxmlformats.org/officeDocument/2006/math">
                      <m:sSubSup>
                        <m:sSubSupPr>
                          <m:ctrlPr>
                            <a:rPr lang="en-US"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𝑢</m:t>
                          </m:r>
                        </m:e>
                        <m:sub>
                          <m:r>
                            <m:rPr>
                              <m:sty m:val="p"/>
                            </m:rPr>
                            <a:rPr lang="el-GR" sz="2400" b="0" i="0" smtClean="0">
                              <a:solidFill>
                                <a:schemeClr val="bg1"/>
                              </a:solidFill>
                              <a:latin typeface="Cambria Math" panose="02040503050406030204" pitchFamily="18" charset="0"/>
                            </a:rPr>
                            <m:t>Β</m:t>
                          </m:r>
                        </m:sub>
                        <m:sup>
                          <m:r>
                            <m:rPr>
                              <m:sty m:val="p"/>
                            </m:rPr>
                            <a:rPr lang="el-GR" sz="2400" b="0" i="0" smtClean="0">
                              <a:solidFill>
                                <a:schemeClr val="bg1"/>
                              </a:solidFill>
                              <a:latin typeface="Cambria Math" panose="02040503050406030204" pitchFamily="18" charset="0"/>
                            </a:rPr>
                            <m:t>Α</m:t>
                          </m:r>
                        </m:sup>
                      </m:sSubSup>
                      <m:r>
                        <a:rPr lang="el-GR" sz="2400">
                          <a:solidFill>
                            <a:schemeClr val="bg1"/>
                          </a:solidFill>
                          <a:latin typeface="Cambria Math" panose="02040503050406030204" pitchFamily="18" charset="0"/>
                        </a:rPr>
                        <m:t>= </m:t>
                      </m:r>
                      <m:sSubSup>
                        <m:sSubSupPr>
                          <m:ctrlPr>
                            <a:rPr lang="en-US"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𝑢</m:t>
                          </m:r>
                        </m:e>
                        <m:sub>
                          <m:r>
                            <m:rPr>
                              <m:sty m:val="p"/>
                            </m:rPr>
                            <a:rPr lang="el-GR" sz="2400">
                              <a:solidFill>
                                <a:schemeClr val="bg1"/>
                              </a:solidFill>
                              <a:latin typeface="Cambria Math" panose="02040503050406030204" pitchFamily="18" charset="0"/>
                            </a:rPr>
                            <m:t>έδαφος</m:t>
                          </m:r>
                        </m:sub>
                        <m:sup>
                          <m:r>
                            <m:rPr>
                              <m:sty m:val="p"/>
                            </m:rPr>
                            <a:rPr lang="el-GR" sz="2400" b="0" i="0" smtClean="0">
                              <a:solidFill>
                                <a:schemeClr val="bg1"/>
                              </a:solidFill>
                              <a:latin typeface="Cambria Math" panose="02040503050406030204" pitchFamily="18" charset="0"/>
                            </a:rPr>
                            <m:t>Α</m:t>
                          </m:r>
                        </m:sup>
                      </m:sSubSup>
                      <m:r>
                        <a:rPr lang="el-GR" sz="2400" b="0" i="1" smtClean="0">
                          <a:solidFill>
                            <a:schemeClr val="bg1"/>
                          </a:solidFill>
                          <a:latin typeface="Cambria Math" panose="02040503050406030204" pitchFamily="18" charset="0"/>
                        </a:rPr>
                        <m:t>−</m:t>
                      </m:r>
                      <m:sSubSup>
                        <m:sSubSupPr>
                          <m:ctrlPr>
                            <a:rPr lang="en-US"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𝑢</m:t>
                          </m:r>
                        </m:e>
                        <m:sub>
                          <m:r>
                            <m:rPr>
                              <m:sty m:val="p"/>
                            </m:rPr>
                            <a:rPr lang="el-GR" sz="2400" b="0" i="0" smtClean="0">
                              <a:solidFill>
                                <a:schemeClr val="bg1"/>
                              </a:solidFill>
                              <a:latin typeface="Cambria Math" panose="02040503050406030204" pitchFamily="18" charset="0"/>
                            </a:rPr>
                            <m:t>έδαφος</m:t>
                          </m:r>
                        </m:sub>
                        <m:sup>
                          <m:r>
                            <m:rPr>
                              <m:sty m:val="p"/>
                            </m:rPr>
                            <a:rPr lang="el-GR" sz="2400" b="0" i="0" smtClean="0">
                              <a:solidFill>
                                <a:schemeClr val="bg1"/>
                              </a:solidFill>
                              <a:latin typeface="Cambria Math" panose="02040503050406030204" pitchFamily="18" charset="0"/>
                            </a:rPr>
                            <m:t>Β</m:t>
                          </m:r>
                        </m:sup>
                      </m:sSubSup>
                    </m:oMath>
                  </m:oMathPara>
                </a14:m>
                <a:endParaRPr lang="el-GR" sz="2400" dirty="0">
                  <a:solidFill>
                    <a:schemeClr val="bg1"/>
                  </a:solidFill>
                </a:endParaRPr>
              </a:p>
              <a:p>
                <a:pPr algn="ctr"/>
                <a:endParaRPr lang="el-GR" sz="2400" dirty="0">
                  <a:solidFill>
                    <a:schemeClr val="bg1"/>
                  </a:solidFill>
                </a:endParaRPr>
              </a:p>
              <a:p>
                <a:pPr algn="ctr"/>
                <a14:m>
                  <m:oMathPara xmlns:m="http://schemas.openxmlformats.org/officeDocument/2006/math">
                    <m:oMathParaPr>
                      <m:jc m:val="centerGroup"/>
                    </m:oMathParaPr>
                    <m:oMath xmlns:m="http://schemas.openxmlformats.org/officeDocument/2006/math">
                      <m:sSubSup>
                        <m:sSubSupPr>
                          <m:ctrlPr>
                            <a:rPr lang="en-US" sz="2400" i="1">
                              <a:solidFill>
                                <a:schemeClr val="bg1"/>
                              </a:solidFill>
                              <a:latin typeface="Cambria Math" panose="02040503050406030204" pitchFamily="18" charset="0"/>
                            </a:rPr>
                          </m:ctrlPr>
                        </m:sSubSupPr>
                        <m:e>
                          <m:r>
                            <a:rPr lang="en-US" sz="2400" i="1">
                              <a:solidFill>
                                <a:schemeClr val="bg1"/>
                              </a:solidFill>
                              <a:latin typeface="Cambria Math" panose="02040503050406030204" pitchFamily="18" charset="0"/>
                            </a:rPr>
                            <m:t>𝑢</m:t>
                          </m:r>
                        </m:e>
                        <m:sub>
                          <m:r>
                            <m:rPr>
                              <m:sty m:val="p"/>
                            </m:rPr>
                            <a:rPr lang="el-GR" sz="2400">
                              <a:solidFill>
                                <a:schemeClr val="bg1"/>
                              </a:solidFill>
                              <a:latin typeface="Cambria Math" panose="02040503050406030204" pitchFamily="18" charset="0"/>
                            </a:rPr>
                            <m:t>Β</m:t>
                          </m:r>
                        </m:sub>
                        <m:sup>
                          <m:r>
                            <m:rPr>
                              <m:sty m:val="p"/>
                            </m:rPr>
                            <a:rPr lang="el-GR" sz="2400">
                              <a:solidFill>
                                <a:schemeClr val="bg1"/>
                              </a:solidFill>
                              <a:latin typeface="Cambria Math" panose="02040503050406030204" pitchFamily="18" charset="0"/>
                            </a:rPr>
                            <m:t>Α</m:t>
                          </m:r>
                        </m:sup>
                      </m:sSubSup>
                      <m:r>
                        <a:rPr lang="el-GR" sz="2400">
                          <a:solidFill>
                            <a:schemeClr val="bg1"/>
                          </a:solidFill>
                          <a:latin typeface="Cambria Math" panose="02040503050406030204" pitchFamily="18" charset="0"/>
                        </a:rPr>
                        <m:t>=</m:t>
                      </m:r>
                      <m:f>
                        <m:fPr>
                          <m:ctrlPr>
                            <a:rPr lang="en-US" sz="2400" b="0" i="1" smtClean="0">
                              <a:solidFill>
                                <a:schemeClr val="bg1"/>
                              </a:solidFill>
                              <a:latin typeface="Cambria Math" panose="02040503050406030204" pitchFamily="18" charset="0"/>
                            </a:rPr>
                          </m:ctrlPr>
                        </m:fPr>
                        <m:num>
                          <m:r>
                            <m:rPr>
                              <m:nor/>
                            </m:rPr>
                            <a:rPr lang="en-US" sz="2400" dirty="0">
                              <a:solidFill>
                                <a:schemeClr val="bg1"/>
                              </a:solidFill>
                            </a:rPr>
                            <m:t>2</m:t>
                          </m:r>
                          <m:r>
                            <m:rPr>
                              <m:nor/>
                            </m:rPr>
                            <a:rPr lang="el-GR" sz="2400" dirty="0">
                              <a:solidFill>
                                <a:schemeClr val="bg1"/>
                              </a:solidFill>
                            </a:rPr>
                            <m:t>∙10</m:t>
                          </m:r>
                          <m:r>
                            <m:rPr>
                              <m:nor/>
                            </m:rPr>
                            <a:rPr lang="el-GR" sz="2400" b="0" i="0" baseline="30000" dirty="0" smtClean="0">
                              <a:solidFill>
                                <a:schemeClr val="bg1"/>
                              </a:solidFill>
                            </a:rPr>
                            <m:t>8</m:t>
                          </m:r>
                          <m:r>
                            <m:rPr>
                              <m:sty m:val="p"/>
                            </m:rPr>
                            <a:rPr lang="en-US" sz="2400" b="0" i="0" smtClean="0">
                              <a:solidFill>
                                <a:schemeClr val="bg1"/>
                              </a:solidFill>
                              <a:latin typeface="Cambria Math" panose="02040503050406030204" pitchFamily="18" charset="0"/>
                            </a:rPr>
                            <m:t>m</m:t>
                          </m:r>
                        </m:num>
                        <m:den>
                          <m:r>
                            <m:rPr>
                              <m:sty m:val="p"/>
                            </m:rPr>
                            <a:rPr lang="en-US" sz="2400" b="0" i="0" smtClean="0">
                              <a:solidFill>
                                <a:schemeClr val="bg1"/>
                              </a:solidFill>
                              <a:latin typeface="Cambria Math" panose="02040503050406030204" pitchFamily="18" charset="0"/>
                            </a:rPr>
                            <m:t>s</m:t>
                          </m:r>
                        </m:den>
                      </m:f>
                      <m:r>
                        <a:rPr lang="el-GR" sz="2400" i="1">
                          <a:solidFill>
                            <a:schemeClr val="bg1"/>
                          </a:solidFill>
                          <a:latin typeface="Cambria Math" panose="02040503050406030204" pitchFamily="18" charset="0"/>
                        </a:rPr>
                        <m:t>−</m:t>
                      </m:r>
                      <m:d>
                        <m:dPr>
                          <m:ctrlPr>
                            <a:rPr lang="en-US" sz="2400" b="0" i="1" smtClean="0">
                              <a:solidFill>
                                <a:schemeClr val="bg1"/>
                              </a:solidFill>
                              <a:latin typeface="Cambria Math" panose="02040503050406030204" pitchFamily="18" charset="0"/>
                            </a:rPr>
                          </m:ctrlPr>
                        </m:dPr>
                        <m:e>
                          <m:r>
                            <a:rPr lang="en-US" sz="2400" b="0" i="1" smtClean="0">
                              <a:solidFill>
                                <a:schemeClr val="bg1"/>
                              </a:solidFill>
                              <a:latin typeface="Cambria Math" panose="02040503050406030204" pitchFamily="18" charset="0"/>
                            </a:rPr>
                            <m:t>−</m:t>
                          </m:r>
                          <m:f>
                            <m:fPr>
                              <m:ctrlPr>
                                <a:rPr lang="en-US" sz="2400" b="0" i="1" smtClean="0">
                                  <a:solidFill>
                                    <a:schemeClr val="bg1"/>
                                  </a:solidFill>
                                  <a:latin typeface="Cambria Math" panose="02040503050406030204" pitchFamily="18" charset="0"/>
                                </a:rPr>
                              </m:ctrlPr>
                            </m:fPr>
                            <m:num>
                              <m:r>
                                <m:rPr>
                                  <m:nor/>
                                </m:rPr>
                                <a:rPr lang="en-US" sz="2400" dirty="0">
                                  <a:solidFill>
                                    <a:schemeClr val="bg1"/>
                                  </a:solidFill>
                                </a:rPr>
                                <m:t>10</m:t>
                              </m:r>
                              <m:r>
                                <m:rPr>
                                  <m:nor/>
                                </m:rPr>
                                <a:rPr lang="el-GR" sz="2400" b="0" i="0" baseline="30000" dirty="0" smtClean="0">
                                  <a:solidFill>
                                    <a:schemeClr val="bg1"/>
                                  </a:solidFill>
                                </a:rPr>
                                <m:t>8</m:t>
                              </m:r>
                              <m:r>
                                <m:rPr>
                                  <m:sty m:val="p"/>
                                </m:rPr>
                                <a:rPr lang="en-US" sz="2400" b="0" i="0" smtClean="0">
                                  <a:solidFill>
                                    <a:schemeClr val="bg1"/>
                                  </a:solidFill>
                                  <a:latin typeface="Cambria Math" panose="02040503050406030204" pitchFamily="18" charset="0"/>
                                </a:rPr>
                                <m:t>m</m:t>
                              </m:r>
                            </m:num>
                            <m:den>
                              <m:r>
                                <m:rPr>
                                  <m:sty m:val="p"/>
                                </m:rPr>
                                <a:rPr lang="en-US" sz="2400" b="0" i="0" smtClean="0">
                                  <a:solidFill>
                                    <a:schemeClr val="bg1"/>
                                  </a:solidFill>
                                  <a:latin typeface="Cambria Math" panose="02040503050406030204" pitchFamily="18" charset="0"/>
                                </a:rPr>
                                <m:t>s</m:t>
                              </m:r>
                            </m:den>
                          </m:f>
                        </m:e>
                      </m:d>
                      <m:r>
                        <a:rPr lang="en-US" sz="2400" b="0" i="1" smtClean="0">
                          <a:solidFill>
                            <a:schemeClr val="bg1"/>
                          </a:solidFill>
                          <a:latin typeface="Cambria Math" panose="02040503050406030204" pitchFamily="18" charset="0"/>
                        </a:rPr>
                        <m:t>=</m:t>
                      </m:r>
                      <m:r>
                        <m:rPr>
                          <m:nor/>
                        </m:rPr>
                        <a:rPr lang="el-GR" sz="2400" b="0" i="0" smtClean="0">
                          <a:solidFill>
                            <a:schemeClr val="bg1"/>
                          </a:solidFill>
                          <a:latin typeface="Cambria Math" panose="02040503050406030204" pitchFamily="18" charset="0"/>
                        </a:rPr>
                        <m:t>3</m:t>
                      </m:r>
                      <m:r>
                        <m:rPr>
                          <m:nor/>
                        </m:rPr>
                        <a:rPr lang="el-GR" sz="2400" dirty="0">
                          <a:solidFill>
                            <a:schemeClr val="bg1"/>
                          </a:solidFill>
                        </a:rPr>
                        <m:t>∙10</m:t>
                      </m:r>
                      <m:r>
                        <m:rPr>
                          <m:nor/>
                        </m:rPr>
                        <a:rPr lang="el-GR" sz="2400" b="0" i="0" baseline="30000" dirty="0" smtClean="0">
                          <a:solidFill>
                            <a:schemeClr val="bg1"/>
                          </a:solidFill>
                        </a:rPr>
                        <m:t>8</m:t>
                      </m:r>
                      <m:r>
                        <m:rPr>
                          <m:sty m:val="p"/>
                        </m:rPr>
                        <a:rPr lang="en-US" sz="2400" b="0" i="0" smtClean="0">
                          <a:solidFill>
                            <a:schemeClr val="bg1"/>
                          </a:solidFill>
                          <a:latin typeface="Cambria Math" panose="02040503050406030204" pitchFamily="18" charset="0"/>
                        </a:rPr>
                        <m:t>m</m:t>
                      </m:r>
                      <m:r>
                        <a:rPr lang="en-US" sz="2400" b="0" i="0" smtClean="0">
                          <a:solidFill>
                            <a:schemeClr val="bg1"/>
                          </a:solidFill>
                          <a:latin typeface="Cambria Math" panose="02040503050406030204" pitchFamily="18" charset="0"/>
                        </a:rPr>
                        <m:t>/</m:t>
                      </m:r>
                      <m:r>
                        <m:rPr>
                          <m:sty m:val="p"/>
                        </m:rPr>
                        <a:rPr lang="en-US" sz="2400" b="0" i="0" smtClean="0">
                          <a:solidFill>
                            <a:schemeClr val="bg1"/>
                          </a:solidFill>
                          <a:latin typeface="Cambria Math" panose="02040503050406030204" pitchFamily="18" charset="0"/>
                        </a:rPr>
                        <m:t>s</m:t>
                      </m:r>
                    </m:oMath>
                  </m:oMathPara>
                </a14:m>
                <a:endParaRPr lang="en-US" sz="2400" b="1" dirty="0">
                  <a:solidFill>
                    <a:schemeClr val="bg1"/>
                  </a:solidFill>
                </a:endParaRPr>
              </a:p>
              <a:p>
                <a:pPr algn="ctr"/>
                <a:endParaRPr lang="en-US" sz="2400" b="1" dirty="0">
                  <a:solidFill>
                    <a:schemeClr val="bg1"/>
                  </a:solidFill>
                </a:endParaRPr>
              </a:p>
              <a:p>
                <a:pPr algn="ctr"/>
                <a:r>
                  <a:rPr lang="el-GR" sz="2400" dirty="0">
                    <a:solidFill>
                      <a:schemeClr val="bg1"/>
                    </a:solidFill>
                  </a:rPr>
                  <a:t>Δηλαδή, η σφαίρα Β βλέπει την σφαίρα Α</a:t>
                </a:r>
                <a:endParaRPr lang="en-US" sz="2400" dirty="0">
                  <a:solidFill>
                    <a:schemeClr val="bg1"/>
                  </a:solidFill>
                </a:endParaRPr>
              </a:p>
              <a:p>
                <a:pPr algn="ctr"/>
                <a:r>
                  <a:rPr lang="el-GR" sz="2400" dirty="0">
                    <a:solidFill>
                      <a:schemeClr val="bg1"/>
                    </a:solidFill>
                  </a:rPr>
                  <a:t>να την πλησιάζει από αριστερά με ταχύτητα </a:t>
                </a:r>
                <a14:m>
                  <m:oMath xmlns:m="http://schemas.openxmlformats.org/officeDocument/2006/math">
                    <m:r>
                      <m:rPr>
                        <m:nor/>
                      </m:rPr>
                      <a:rPr lang="el-GR" sz="2400">
                        <a:solidFill>
                          <a:schemeClr val="bg1"/>
                        </a:solidFill>
                        <a:latin typeface="Cambria Math" panose="02040503050406030204" pitchFamily="18" charset="0"/>
                      </a:rPr>
                      <m:t>3</m:t>
                    </m:r>
                    <m:r>
                      <m:rPr>
                        <m:nor/>
                      </m:rPr>
                      <a:rPr lang="el-GR" sz="2400" dirty="0">
                        <a:solidFill>
                          <a:schemeClr val="bg1"/>
                        </a:solidFill>
                      </a:rPr>
                      <m:t>∙10</m:t>
                    </m:r>
                    <m:r>
                      <m:rPr>
                        <m:nor/>
                      </m:rPr>
                      <a:rPr lang="el-GR" sz="2400" b="0" i="0" baseline="30000" dirty="0" smtClean="0">
                        <a:solidFill>
                          <a:schemeClr val="bg1"/>
                        </a:solidFill>
                      </a:rPr>
                      <m:t>8</m:t>
                    </m:r>
                    <m:r>
                      <a:rPr lang="el-GR" sz="2400" i="1" baseline="30000" dirty="0">
                        <a:solidFill>
                          <a:schemeClr val="bg1"/>
                        </a:solidFill>
                        <a:latin typeface="Cambria Math" panose="02040503050406030204" pitchFamily="18" charset="0"/>
                      </a:rPr>
                      <m:t> </m:t>
                    </m:r>
                  </m:oMath>
                </a14:m>
                <a:r>
                  <a:rPr lang="en-US" sz="2400" dirty="0">
                    <a:solidFill>
                      <a:schemeClr val="bg1"/>
                    </a:solidFill>
                  </a:rPr>
                  <a:t>m/s</a:t>
                </a:r>
                <a:endParaRPr lang="el-GR"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mc:Choice>
        <mc:Fallback xmlns="">
          <p:sp>
            <p:nvSpPr>
              <p:cNvPr id="2" name="Rectangle 1">
                <a:extLst>
                  <a:ext uri="{FF2B5EF4-FFF2-40B4-BE49-F238E27FC236}">
                    <a16:creationId xmlns:a16="http://schemas.microsoft.com/office/drawing/2014/main" id="{E5941D2D-4416-ACED-9AF3-BB53D0D01109}"/>
                  </a:ext>
                </a:extLst>
              </p:cNvPr>
              <p:cNvSpPr>
                <a:spLocks noRot="1" noChangeAspect="1" noMove="1" noResize="1" noEditPoints="1" noAdjustHandles="1" noChangeArrowheads="1" noChangeShapeType="1" noTextEdit="1"/>
              </p:cNvSpPr>
              <p:nvPr/>
            </p:nvSpPr>
            <p:spPr bwMode="auto">
              <a:xfrm>
                <a:off x="504345" y="739047"/>
                <a:ext cx="11183310" cy="510740"/>
              </a:xfrm>
              <a:prstGeom prst="rect">
                <a:avLst/>
              </a:prstGeom>
              <a:blipFill>
                <a:blip r:embed="rId4"/>
                <a:stretch>
                  <a:fillRect t="-9524" b="-76428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
        <p:nvSpPr>
          <p:cNvPr id="3" name="Rectangle 2">
            <a:extLst>
              <a:ext uri="{FF2B5EF4-FFF2-40B4-BE49-F238E27FC236}">
                <a16:creationId xmlns:a16="http://schemas.microsoft.com/office/drawing/2014/main" id="{A41B31DC-56C2-2DEB-8E66-4248F85C85BE}"/>
              </a:ext>
            </a:extLst>
          </p:cNvPr>
          <p:cNvSpPr>
            <a:spLocks noChangeArrowheads="1"/>
          </p:cNvSpPr>
          <p:nvPr/>
        </p:nvSpPr>
        <p:spPr bwMode="auto">
          <a:xfrm>
            <a:off x="423902" y="5186058"/>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Τι θα συνέβαινε όμως</a:t>
            </a:r>
          </a:p>
          <a:p>
            <a:pPr algn="ctr"/>
            <a:r>
              <a:rPr lang="el-GR" sz="2400" dirty="0">
                <a:solidFill>
                  <a:schemeClr val="bg1"/>
                </a:solidFill>
              </a:rPr>
              <a:t>εάν υπήρχε ένα ανώτατο όριο ταχύτητας</a:t>
            </a:r>
          </a:p>
          <a:p>
            <a:pPr algn="ctr"/>
            <a:r>
              <a:rPr lang="el-GR" sz="2400" dirty="0">
                <a:solidFill>
                  <a:schemeClr val="bg1"/>
                </a:solidFill>
              </a:rPr>
              <a:t>στο Σύμπαν?</a:t>
            </a:r>
          </a:p>
          <a:p>
            <a:pPr algn="ctr"/>
            <a:endParaRPr lang="el-GR" sz="2400" dirty="0">
              <a:solidFill>
                <a:schemeClr val="bg1"/>
              </a:solidFill>
            </a:endParaRPr>
          </a:p>
        </p:txBody>
      </p:sp>
    </p:spTree>
    <p:extLst>
      <p:ext uri="{BB962C8B-B14F-4D97-AF65-F5344CB8AC3E}">
        <p14:creationId xmlns:p14="http://schemas.microsoft.com/office/powerpoint/2010/main" val="2563409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fade">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500"/>
                                        <p:tgtEl>
                                          <p:spTgt spid="2">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500"/>
                                        <p:tgtEl>
                                          <p:spTgt spid="2">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0" end="0"/>
                                            </p:txEl>
                                          </p:spTgt>
                                        </p:tgtEl>
                                        <p:attrNameLst>
                                          <p:attrName>style.visibility</p:attrName>
                                        </p:attrNameLst>
                                      </p:cBhvr>
                                      <p:to>
                                        <p:strVal val="visible"/>
                                      </p:to>
                                    </p:set>
                                    <p:animEffect transition="in" filter="fade">
                                      <p:cBhvr>
                                        <p:cTn id="47" dur="500"/>
                                        <p:tgtEl>
                                          <p:spTgt spid="3">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 end="1"/>
                                            </p:txEl>
                                          </p:spTgt>
                                        </p:tgtEl>
                                        <p:attrNameLst>
                                          <p:attrName>style.visibility</p:attrName>
                                        </p:attrNameLst>
                                      </p:cBhvr>
                                      <p:to>
                                        <p:strVal val="visible"/>
                                      </p:to>
                                    </p:set>
                                    <p:animEffect transition="in" filter="fade">
                                      <p:cBhvr>
                                        <p:cTn id="52" dur="500"/>
                                        <p:tgtEl>
                                          <p:spTgt spid="3">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2" end="2"/>
                                            </p:txEl>
                                          </p:spTgt>
                                        </p:tgtEl>
                                        <p:attrNameLst>
                                          <p:attrName>style.visibility</p:attrName>
                                        </p:attrNameLst>
                                      </p:cBhvr>
                                      <p:to>
                                        <p:strVal val="visible"/>
                                      </p:to>
                                    </p:set>
                                    <p:animEffect transition="in" filter="fade">
                                      <p:cBhvr>
                                        <p:cTn id="5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Σχετικότητα του Γαλιλαίου</a:t>
            </a:r>
            <a:endParaRPr lang="en-150" sz="2800" dirty="0">
              <a:solidFill>
                <a:schemeClr val="bg1"/>
              </a:solidFill>
            </a:endParaRPr>
          </a:p>
        </p:txBody>
      </p:sp>
      <p:sp>
        <p:nvSpPr>
          <p:cNvPr id="2" name="Rectangle 1">
            <a:extLst>
              <a:ext uri="{FF2B5EF4-FFF2-40B4-BE49-F238E27FC236}">
                <a16:creationId xmlns:a16="http://schemas.microsoft.com/office/drawing/2014/main" id="{E5941D2D-4416-ACED-9AF3-BB53D0D01109}"/>
              </a:ext>
            </a:extLst>
          </p:cNvPr>
          <p:cNvSpPr>
            <a:spLocks noChangeArrowheads="1"/>
          </p:cNvSpPr>
          <p:nvPr/>
        </p:nvSpPr>
        <p:spPr bwMode="auto">
          <a:xfrm>
            <a:off x="504345" y="1054811"/>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Οι Νόμοι της Φυσικής είναι ίδιοι για όλα τα Αδρανειακά Συστήματα Αναφοράς</a:t>
            </a:r>
          </a:p>
          <a:p>
            <a:pPr algn="ctr"/>
            <a:endParaRPr lang="el-GR" sz="2400" dirty="0">
              <a:solidFill>
                <a:schemeClr val="bg1"/>
              </a:solidFill>
            </a:endParaRPr>
          </a:p>
          <a:p>
            <a:pPr algn="ctr"/>
            <a:r>
              <a:rPr lang="el-GR" sz="2400" dirty="0">
                <a:solidFill>
                  <a:schemeClr val="bg1"/>
                </a:solidFill>
              </a:rPr>
              <a:t>Δεν μπορώ να κάνω ένα πείραμα για να διαπιστώσω ποια είναι η ταχύτητά μου.</a:t>
            </a:r>
          </a:p>
          <a:p>
            <a:pPr algn="ctr"/>
            <a:r>
              <a:rPr lang="el-GR" sz="2400" dirty="0">
                <a:solidFill>
                  <a:schemeClr val="bg1"/>
                </a:solidFill>
              </a:rPr>
              <a:t>Δεν υπάρχει απόλυτη ταχύτητα.</a:t>
            </a:r>
          </a:p>
          <a:p>
            <a:pPr algn="ctr"/>
            <a:endParaRPr lang="el-GR" sz="2400" dirty="0">
              <a:solidFill>
                <a:schemeClr val="bg1"/>
              </a:solidFill>
            </a:endParaRPr>
          </a:p>
          <a:p>
            <a:pPr algn="ctr"/>
            <a:r>
              <a:rPr lang="el-GR" sz="2400" dirty="0">
                <a:solidFill>
                  <a:schemeClr val="bg1"/>
                </a:solidFill>
              </a:rPr>
              <a:t>Τα φαινόμενα όμως, παραμένουν τα ίδια</a:t>
            </a:r>
          </a:p>
          <a:p>
            <a:pPr algn="ctr"/>
            <a:r>
              <a:rPr lang="el-GR" sz="2400" dirty="0">
                <a:solidFill>
                  <a:schemeClr val="bg1"/>
                </a:solidFill>
              </a:rPr>
              <a:t> διότι ο 2</a:t>
            </a:r>
            <a:r>
              <a:rPr lang="el-GR" sz="2400" baseline="30000" dirty="0">
                <a:solidFill>
                  <a:schemeClr val="bg1"/>
                </a:solidFill>
              </a:rPr>
              <a:t>ος</a:t>
            </a:r>
            <a:r>
              <a:rPr lang="el-GR" sz="2400" dirty="0">
                <a:solidFill>
                  <a:schemeClr val="bg1"/>
                </a:solidFill>
              </a:rPr>
              <a:t> Νόμος του </a:t>
            </a:r>
            <a:r>
              <a:rPr lang="en-US" sz="2400" dirty="0">
                <a:solidFill>
                  <a:schemeClr val="bg1"/>
                </a:solidFill>
              </a:rPr>
              <a:t>Newton </a:t>
            </a:r>
            <a:r>
              <a:rPr lang="el-GR" sz="2400" dirty="0">
                <a:solidFill>
                  <a:schemeClr val="bg1"/>
                </a:solidFill>
              </a:rPr>
              <a:t>λαμβάνει υπόψιν του μόνο μεταβολές της ταχύτητας.</a:t>
            </a:r>
          </a:p>
          <a:p>
            <a:pPr algn="ctr"/>
            <a:endParaRPr lang="el-GR" sz="2400" dirty="0">
              <a:solidFill>
                <a:schemeClr val="bg1"/>
              </a:solidFill>
            </a:endParaRPr>
          </a:p>
        </p:txBody>
      </p:sp>
    </p:spTree>
    <p:extLst>
      <p:ext uri="{BB962C8B-B14F-4D97-AF65-F5344CB8AC3E}">
        <p14:creationId xmlns:p14="http://schemas.microsoft.com/office/powerpoint/2010/main" val="12652083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 Μετασχηματισμός του Γαλιλαίου</a:t>
            </a:r>
            <a:endParaRPr lang="en-150" sz="2800" dirty="0">
              <a:solidFill>
                <a:schemeClr val="bg1"/>
              </a:solidFill>
            </a:endParaRPr>
          </a:p>
        </p:txBody>
      </p:sp>
      <p:sp>
        <p:nvSpPr>
          <p:cNvPr id="2" name="Rectangle 1">
            <a:extLst>
              <a:ext uri="{FF2B5EF4-FFF2-40B4-BE49-F238E27FC236}">
                <a16:creationId xmlns:a16="http://schemas.microsoft.com/office/drawing/2014/main" id="{E5941D2D-4416-ACED-9AF3-BB53D0D01109}"/>
              </a:ext>
            </a:extLst>
          </p:cNvPr>
          <p:cNvSpPr>
            <a:spLocks noChangeArrowheads="1"/>
          </p:cNvSpPr>
          <p:nvPr/>
        </p:nvSpPr>
        <p:spPr bwMode="auto">
          <a:xfrm>
            <a:off x="504345" y="1054811"/>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να συνδέσω τις μετρήσεις της θέσης και του χρόνου ως προς δύο αδρανειακά συστήματα, χρειάζεται να κάνω κάποιες απλές αριθμητικές πράξεις.</a:t>
            </a:r>
          </a:p>
          <a:p>
            <a:pPr algn="ctr"/>
            <a:endParaRPr lang="el-GR" sz="2400" dirty="0">
              <a:solidFill>
                <a:schemeClr val="bg1"/>
              </a:solidFill>
            </a:endParaRPr>
          </a:p>
          <a:p>
            <a:pPr algn="ctr"/>
            <a:r>
              <a:rPr lang="el-GR" sz="2400" dirty="0">
                <a:solidFill>
                  <a:schemeClr val="bg1"/>
                </a:solidFill>
              </a:rPr>
              <a:t>«ακίνητο σύστημα»: </a:t>
            </a:r>
            <a:r>
              <a:rPr lang="en-US" sz="2400" dirty="0" err="1">
                <a:solidFill>
                  <a:schemeClr val="bg1"/>
                </a:solidFill>
              </a:rPr>
              <a:t>xyz</a:t>
            </a:r>
            <a:endParaRPr lang="en-US" sz="2400" dirty="0">
              <a:solidFill>
                <a:schemeClr val="bg1"/>
              </a:solidFill>
            </a:endParaRPr>
          </a:p>
          <a:p>
            <a:pPr algn="ctr"/>
            <a:r>
              <a:rPr lang="el-GR" sz="2400" dirty="0">
                <a:solidFill>
                  <a:schemeClr val="bg1"/>
                </a:solidFill>
              </a:rPr>
              <a:t>κινούμενο σύστημα: </a:t>
            </a:r>
            <a:r>
              <a:rPr lang="en-US" sz="2400" dirty="0" err="1">
                <a:solidFill>
                  <a:schemeClr val="bg1"/>
                </a:solidFill>
              </a:rPr>
              <a:t>x’y’z</a:t>
            </a:r>
            <a:r>
              <a:rPr lang="en-US" sz="2400" dirty="0">
                <a:solidFill>
                  <a:schemeClr val="bg1"/>
                </a:solidFill>
              </a:rPr>
              <a:t>’</a:t>
            </a:r>
            <a:endParaRPr lang="el-GR" sz="2400" dirty="0">
              <a:solidFill>
                <a:schemeClr val="bg1"/>
              </a:solidFill>
            </a:endParaRPr>
          </a:p>
          <a:p>
            <a:pPr algn="ctr"/>
            <a:endParaRPr lang="el-GR" sz="2400" dirty="0">
              <a:solidFill>
                <a:schemeClr val="bg1"/>
              </a:solidFill>
            </a:endParaRPr>
          </a:p>
        </p:txBody>
      </p:sp>
      <p:grpSp>
        <p:nvGrpSpPr>
          <p:cNvPr id="15" name="Group 14">
            <a:extLst>
              <a:ext uri="{FF2B5EF4-FFF2-40B4-BE49-F238E27FC236}">
                <a16:creationId xmlns:a16="http://schemas.microsoft.com/office/drawing/2014/main" id="{4AD46469-A396-8426-4809-96701E5925FA}"/>
              </a:ext>
            </a:extLst>
          </p:cNvPr>
          <p:cNvGrpSpPr/>
          <p:nvPr/>
        </p:nvGrpSpPr>
        <p:grpSpPr>
          <a:xfrm>
            <a:off x="296779" y="2478236"/>
            <a:ext cx="10353273" cy="3646270"/>
            <a:chOff x="296779" y="2478236"/>
            <a:chExt cx="10353273" cy="3646270"/>
          </a:xfrm>
        </p:grpSpPr>
        <p:cxnSp>
          <p:nvCxnSpPr>
            <p:cNvPr id="5" name="Straight Arrow Connector 4">
              <a:extLst>
                <a:ext uri="{FF2B5EF4-FFF2-40B4-BE49-F238E27FC236}">
                  <a16:creationId xmlns:a16="http://schemas.microsoft.com/office/drawing/2014/main" id="{DAE047FF-ED3F-7491-2A79-6E0F8CA303F9}"/>
                </a:ext>
              </a:extLst>
            </p:cNvPr>
            <p:cNvCxnSpPr>
              <a:cxnSpLocks/>
            </p:cNvCxnSpPr>
            <p:nvPr/>
          </p:nvCxnSpPr>
          <p:spPr>
            <a:xfrm flipH="1">
              <a:off x="739666" y="4585156"/>
              <a:ext cx="1190693" cy="153935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A7D1511-8701-C4B0-DA28-5563A639CD3A}"/>
                </a:ext>
              </a:extLst>
            </p:cNvPr>
            <p:cNvCxnSpPr>
              <a:cxnSpLocks/>
            </p:cNvCxnSpPr>
            <p:nvPr/>
          </p:nvCxnSpPr>
          <p:spPr>
            <a:xfrm flipV="1">
              <a:off x="1930359" y="2651101"/>
              <a:ext cx="0" cy="1934055"/>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F11DF90-DE00-EC9A-5CE5-BE97E1F1BA7B}"/>
                </a:ext>
              </a:extLst>
            </p:cNvPr>
            <p:cNvCxnSpPr>
              <a:cxnSpLocks/>
            </p:cNvCxnSpPr>
            <p:nvPr/>
          </p:nvCxnSpPr>
          <p:spPr>
            <a:xfrm>
              <a:off x="1930359" y="4585156"/>
              <a:ext cx="8304562"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EC9B34B-1E1B-2D05-637A-5B650FF82904}"/>
                </a:ext>
              </a:extLst>
            </p:cNvPr>
            <p:cNvSpPr>
              <a:spLocks noChangeArrowheads="1"/>
            </p:cNvSpPr>
            <p:nvPr/>
          </p:nvSpPr>
          <p:spPr bwMode="auto">
            <a:xfrm>
              <a:off x="10234921" y="4603065"/>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x</a:t>
              </a:r>
              <a:endParaRPr lang="el-GR" sz="2400" dirty="0">
                <a:solidFill>
                  <a:schemeClr val="bg1"/>
                </a:solidFill>
              </a:endParaRPr>
            </a:p>
            <a:p>
              <a:pPr algn="ctr"/>
              <a:endParaRPr lang="el-GR" sz="2400" dirty="0">
                <a:solidFill>
                  <a:schemeClr val="bg1"/>
                </a:solidFill>
              </a:endParaRPr>
            </a:p>
          </p:txBody>
        </p:sp>
        <p:sp>
          <p:nvSpPr>
            <p:cNvPr id="13" name="Rectangle 12">
              <a:extLst>
                <a:ext uri="{FF2B5EF4-FFF2-40B4-BE49-F238E27FC236}">
                  <a16:creationId xmlns:a16="http://schemas.microsoft.com/office/drawing/2014/main" id="{1EA893E9-9DE4-FAD7-89C2-C0961526D497}"/>
                </a:ext>
              </a:extLst>
            </p:cNvPr>
            <p:cNvSpPr>
              <a:spLocks noChangeArrowheads="1"/>
            </p:cNvSpPr>
            <p:nvPr/>
          </p:nvSpPr>
          <p:spPr bwMode="auto">
            <a:xfrm>
              <a:off x="1335012" y="2478236"/>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y</a:t>
              </a:r>
              <a:endParaRPr lang="el-GR" sz="2400" dirty="0">
                <a:solidFill>
                  <a:schemeClr val="bg1"/>
                </a:solidFill>
              </a:endParaRPr>
            </a:p>
            <a:p>
              <a:pPr algn="ctr"/>
              <a:endParaRPr lang="el-GR" sz="2400" dirty="0">
                <a:solidFill>
                  <a:schemeClr val="bg1"/>
                </a:solidFill>
              </a:endParaRPr>
            </a:p>
          </p:txBody>
        </p:sp>
        <p:sp>
          <p:nvSpPr>
            <p:cNvPr id="14" name="Rectangle 13">
              <a:extLst>
                <a:ext uri="{FF2B5EF4-FFF2-40B4-BE49-F238E27FC236}">
                  <a16:creationId xmlns:a16="http://schemas.microsoft.com/office/drawing/2014/main" id="{0122A888-2C96-FEC7-08BE-D63EB1DBF1A2}"/>
                </a:ext>
              </a:extLst>
            </p:cNvPr>
            <p:cNvSpPr>
              <a:spLocks noChangeArrowheads="1"/>
            </p:cNvSpPr>
            <p:nvPr/>
          </p:nvSpPr>
          <p:spPr bwMode="auto">
            <a:xfrm>
              <a:off x="296779" y="5547819"/>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z</a:t>
              </a:r>
              <a:endParaRPr lang="el-GR" sz="2400" dirty="0">
                <a:solidFill>
                  <a:schemeClr val="bg1"/>
                </a:solidFill>
              </a:endParaRPr>
            </a:p>
            <a:p>
              <a:pPr algn="ctr"/>
              <a:endParaRPr lang="el-GR" sz="2400" dirty="0">
                <a:solidFill>
                  <a:schemeClr val="bg1"/>
                </a:solidFill>
              </a:endParaRPr>
            </a:p>
          </p:txBody>
        </p:sp>
      </p:grpSp>
      <p:grpSp>
        <p:nvGrpSpPr>
          <p:cNvPr id="16" name="Group 15">
            <a:extLst>
              <a:ext uri="{FF2B5EF4-FFF2-40B4-BE49-F238E27FC236}">
                <a16:creationId xmlns:a16="http://schemas.microsoft.com/office/drawing/2014/main" id="{C2716BD1-49E9-2BB6-505B-F82C90F338B2}"/>
              </a:ext>
            </a:extLst>
          </p:cNvPr>
          <p:cNvGrpSpPr/>
          <p:nvPr/>
        </p:nvGrpSpPr>
        <p:grpSpPr>
          <a:xfrm>
            <a:off x="1099061" y="2478236"/>
            <a:ext cx="10353273" cy="3646270"/>
            <a:chOff x="296779" y="2478236"/>
            <a:chExt cx="10353273" cy="3646270"/>
          </a:xfrm>
        </p:grpSpPr>
        <p:cxnSp>
          <p:nvCxnSpPr>
            <p:cNvPr id="17" name="Straight Arrow Connector 16">
              <a:extLst>
                <a:ext uri="{FF2B5EF4-FFF2-40B4-BE49-F238E27FC236}">
                  <a16:creationId xmlns:a16="http://schemas.microsoft.com/office/drawing/2014/main" id="{2E733300-9D61-9319-83FB-22B452198A8C}"/>
                </a:ext>
              </a:extLst>
            </p:cNvPr>
            <p:cNvCxnSpPr>
              <a:cxnSpLocks/>
            </p:cNvCxnSpPr>
            <p:nvPr/>
          </p:nvCxnSpPr>
          <p:spPr>
            <a:xfrm flipH="1">
              <a:off x="739666" y="4585156"/>
              <a:ext cx="1190693" cy="1539350"/>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C7D3F77-CB4B-19E5-F9F0-AF435806279B}"/>
                </a:ext>
              </a:extLst>
            </p:cNvPr>
            <p:cNvCxnSpPr>
              <a:cxnSpLocks/>
            </p:cNvCxnSpPr>
            <p:nvPr/>
          </p:nvCxnSpPr>
          <p:spPr>
            <a:xfrm flipV="1">
              <a:off x="1930359" y="2651101"/>
              <a:ext cx="0" cy="1934055"/>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95CB133-A9D5-27BC-44A8-121BB0FDBCE5}"/>
                </a:ext>
              </a:extLst>
            </p:cNvPr>
            <p:cNvCxnSpPr>
              <a:cxnSpLocks/>
            </p:cNvCxnSpPr>
            <p:nvPr/>
          </p:nvCxnSpPr>
          <p:spPr>
            <a:xfrm>
              <a:off x="1930359" y="4585156"/>
              <a:ext cx="8304562" cy="0"/>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6EB9AF5C-F60A-1E42-8182-775223A93314}"/>
                </a:ext>
              </a:extLst>
            </p:cNvPr>
            <p:cNvSpPr>
              <a:spLocks noChangeArrowheads="1"/>
            </p:cNvSpPr>
            <p:nvPr/>
          </p:nvSpPr>
          <p:spPr bwMode="auto">
            <a:xfrm>
              <a:off x="10234921" y="4603065"/>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accent4">
                      <a:lumMod val="75000"/>
                    </a:schemeClr>
                  </a:solidFill>
                </a:rPr>
                <a:t>x'</a:t>
              </a:r>
              <a:endParaRPr lang="el-GR" sz="2400" dirty="0">
                <a:solidFill>
                  <a:schemeClr val="accent4">
                    <a:lumMod val="75000"/>
                  </a:schemeClr>
                </a:solidFill>
              </a:endParaRPr>
            </a:p>
            <a:p>
              <a:pPr algn="ctr"/>
              <a:endParaRPr lang="el-GR" sz="2400" dirty="0">
                <a:solidFill>
                  <a:schemeClr val="bg1"/>
                </a:solidFill>
              </a:endParaRPr>
            </a:p>
          </p:txBody>
        </p:sp>
        <p:sp>
          <p:nvSpPr>
            <p:cNvPr id="21" name="Rectangle 20">
              <a:extLst>
                <a:ext uri="{FF2B5EF4-FFF2-40B4-BE49-F238E27FC236}">
                  <a16:creationId xmlns:a16="http://schemas.microsoft.com/office/drawing/2014/main" id="{004A2015-8EA4-C5CE-7F9B-CAB7D3D34B4B}"/>
                </a:ext>
              </a:extLst>
            </p:cNvPr>
            <p:cNvSpPr>
              <a:spLocks noChangeArrowheads="1"/>
            </p:cNvSpPr>
            <p:nvPr/>
          </p:nvSpPr>
          <p:spPr bwMode="auto">
            <a:xfrm>
              <a:off x="1335012" y="2478236"/>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accent4">
                      <a:lumMod val="75000"/>
                    </a:schemeClr>
                  </a:solidFill>
                </a:rPr>
                <a:t>y'</a:t>
              </a:r>
              <a:endParaRPr lang="el-GR" sz="2400" dirty="0">
                <a:solidFill>
                  <a:schemeClr val="accent4">
                    <a:lumMod val="75000"/>
                  </a:schemeClr>
                </a:solidFill>
              </a:endParaRPr>
            </a:p>
            <a:p>
              <a:pPr algn="ctr"/>
              <a:endParaRPr lang="el-GR" sz="2400" dirty="0">
                <a:solidFill>
                  <a:schemeClr val="bg1"/>
                </a:solidFill>
              </a:endParaRPr>
            </a:p>
          </p:txBody>
        </p:sp>
        <p:sp>
          <p:nvSpPr>
            <p:cNvPr id="22" name="Rectangle 21">
              <a:extLst>
                <a:ext uri="{FF2B5EF4-FFF2-40B4-BE49-F238E27FC236}">
                  <a16:creationId xmlns:a16="http://schemas.microsoft.com/office/drawing/2014/main" id="{21303715-31E5-B8B6-DA7C-E1201B36B800}"/>
                </a:ext>
              </a:extLst>
            </p:cNvPr>
            <p:cNvSpPr>
              <a:spLocks noChangeArrowheads="1"/>
            </p:cNvSpPr>
            <p:nvPr/>
          </p:nvSpPr>
          <p:spPr bwMode="auto">
            <a:xfrm>
              <a:off x="296779" y="5547819"/>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accent4">
                      <a:lumMod val="75000"/>
                    </a:schemeClr>
                  </a:solidFill>
                </a:rPr>
                <a:t>z'</a:t>
              </a:r>
              <a:endParaRPr lang="el-GR" sz="2400" dirty="0">
                <a:solidFill>
                  <a:schemeClr val="accent4">
                    <a:lumMod val="75000"/>
                  </a:schemeClr>
                </a:solidFill>
              </a:endParaRPr>
            </a:p>
            <a:p>
              <a:pPr algn="ctr"/>
              <a:endParaRPr lang="el-GR" sz="2400" dirty="0">
                <a:solidFill>
                  <a:schemeClr val="bg1"/>
                </a:solidFill>
              </a:endParaRPr>
            </a:p>
          </p:txBody>
        </p:sp>
      </p:grpSp>
    </p:spTree>
    <p:extLst>
      <p:ext uri="{BB962C8B-B14F-4D97-AF65-F5344CB8AC3E}">
        <p14:creationId xmlns:p14="http://schemas.microsoft.com/office/powerpoint/2010/main" val="23646282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 Μετασχηματισμός του Γαλιλαίου</a:t>
            </a:r>
            <a:endParaRPr lang="en-150" sz="2800" dirty="0">
              <a:solidFill>
                <a:schemeClr val="bg1"/>
              </a:solidFill>
            </a:endParaRPr>
          </a:p>
        </p:txBody>
      </p:sp>
      <p:sp>
        <p:nvSpPr>
          <p:cNvPr id="2" name="Rectangle 1">
            <a:extLst>
              <a:ext uri="{FF2B5EF4-FFF2-40B4-BE49-F238E27FC236}">
                <a16:creationId xmlns:a16="http://schemas.microsoft.com/office/drawing/2014/main" id="{E5941D2D-4416-ACED-9AF3-BB53D0D01109}"/>
              </a:ext>
            </a:extLst>
          </p:cNvPr>
          <p:cNvSpPr>
            <a:spLocks noChangeArrowheads="1"/>
          </p:cNvSpPr>
          <p:nvPr/>
        </p:nvSpPr>
        <p:spPr bwMode="auto">
          <a:xfrm>
            <a:off x="504345" y="1054811"/>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να συνδέσω τις μετρήσεις της θέσης και του χρόνου ως προς δύο αδρανειακά συστήματα, χρειάζεται να κάνω κάποιες απλές αριθμητικές πράξεις.</a:t>
            </a:r>
          </a:p>
          <a:p>
            <a:pPr algn="ctr"/>
            <a:endParaRPr lang="el-GR" sz="2400" dirty="0">
              <a:solidFill>
                <a:schemeClr val="bg1"/>
              </a:solidFill>
            </a:endParaRPr>
          </a:p>
          <a:p>
            <a:pPr algn="ctr"/>
            <a:r>
              <a:rPr lang="el-GR" sz="2400" dirty="0">
                <a:solidFill>
                  <a:schemeClr val="bg1"/>
                </a:solidFill>
              </a:rPr>
              <a:t>«ακίνητο σύστημα»: </a:t>
            </a:r>
            <a:r>
              <a:rPr lang="en-US" sz="2400" dirty="0" err="1">
                <a:solidFill>
                  <a:schemeClr val="bg1"/>
                </a:solidFill>
              </a:rPr>
              <a:t>xyz</a:t>
            </a:r>
            <a:endParaRPr lang="en-US" sz="2400" dirty="0">
              <a:solidFill>
                <a:schemeClr val="bg1"/>
              </a:solidFill>
            </a:endParaRPr>
          </a:p>
          <a:p>
            <a:pPr algn="ctr"/>
            <a:r>
              <a:rPr lang="el-GR" sz="2400" dirty="0">
                <a:solidFill>
                  <a:schemeClr val="bg1"/>
                </a:solidFill>
              </a:rPr>
              <a:t>κινούμενο σύστημα: </a:t>
            </a:r>
            <a:r>
              <a:rPr lang="en-US" sz="2400" dirty="0" err="1">
                <a:solidFill>
                  <a:schemeClr val="bg1"/>
                </a:solidFill>
              </a:rPr>
              <a:t>x’y’z</a:t>
            </a:r>
            <a:r>
              <a:rPr lang="en-US" sz="2400" dirty="0">
                <a:solidFill>
                  <a:schemeClr val="bg1"/>
                </a:solidFill>
              </a:rPr>
              <a:t>’</a:t>
            </a:r>
            <a:endParaRPr lang="el-GR" sz="2400" dirty="0">
              <a:solidFill>
                <a:schemeClr val="bg1"/>
              </a:solidFill>
            </a:endParaRPr>
          </a:p>
          <a:p>
            <a:pPr algn="ctr"/>
            <a:endParaRPr lang="el-GR" sz="2400" dirty="0">
              <a:solidFill>
                <a:schemeClr val="bg1"/>
              </a:solidFill>
            </a:endParaRPr>
          </a:p>
        </p:txBody>
      </p:sp>
      <p:grpSp>
        <p:nvGrpSpPr>
          <p:cNvPr id="15" name="Group 14">
            <a:extLst>
              <a:ext uri="{FF2B5EF4-FFF2-40B4-BE49-F238E27FC236}">
                <a16:creationId xmlns:a16="http://schemas.microsoft.com/office/drawing/2014/main" id="{4AD46469-A396-8426-4809-96701E5925FA}"/>
              </a:ext>
            </a:extLst>
          </p:cNvPr>
          <p:cNvGrpSpPr/>
          <p:nvPr/>
        </p:nvGrpSpPr>
        <p:grpSpPr>
          <a:xfrm>
            <a:off x="296779" y="2478236"/>
            <a:ext cx="10353273" cy="3646270"/>
            <a:chOff x="296779" y="2478236"/>
            <a:chExt cx="10353273" cy="3646270"/>
          </a:xfrm>
        </p:grpSpPr>
        <p:cxnSp>
          <p:nvCxnSpPr>
            <p:cNvPr id="5" name="Straight Arrow Connector 4">
              <a:extLst>
                <a:ext uri="{FF2B5EF4-FFF2-40B4-BE49-F238E27FC236}">
                  <a16:creationId xmlns:a16="http://schemas.microsoft.com/office/drawing/2014/main" id="{DAE047FF-ED3F-7491-2A79-6E0F8CA303F9}"/>
                </a:ext>
              </a:extLst>
            </p:cNvPr>
            <p:cNvCxnSpPr>
              <a:cxnSpLocks/>
            </p:cNvCxnSpPr>
            <p:nvPr/>
          </p:nvCxnSpPr>
          <p:spPr>
            <a:xfrm flipH="1">
              <a:off x="739666" y="4585156"/>
              <a:ext cx="1190693" cy="153935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A7D1511-8701-C4B0-DA28-5563A639CD3A}"/>
                </a:ext>
              </a:extLst>
            </p:cNvPr>
            <p:cNvCxnSpPr>
              <a:cxnSpLocks/>
            </p:cNvCxnSpPr>
            <p:nvPr/>
          </p:nvCxnSpPr>
          <p:spPr>
            <a:xfrm flipV="1">
              <a:off x="1930359" y="2651101"/>
              <a:ext cx="0" cy="1934055"/>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F11DF90-DE00-EC9A-5CE5-BE97E1F1BA7B}"/>
                </a:ext>
              </a:extLst>
            </p:cNvPr>
            <p:cNvCxnSpPr>
              <a:cxnSpLocks/>
            </p:cNvCxnSpPr>
            <p:nvPr/>
          </p:nvCxnSpPr>
          <p:spPr>
            <a:xfrm>
              <a:off x="1930359" y="4585156"/>
              <a:ext cx="8304562"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EC9B34B-1E1B-2D05-637A-5B650FF82904}"/>
                </a:ext>
              </a:extLst>
            </p:cNvPr>
            <p:cNvSpPr>
              <a:spLocks noChangeArrowheads="1"/>
            </p:cNvSpPr>
            <p:nvPr/>
          </p:nvSpPr>
          <p:spPr bwMode="auto">
            <a:xfrm>
              <a:off x="10234921" y="4603065"/>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x</a:t>
              </a:r>
              <a:endParaRPr lang="el-GR" sz="2400" dirty="0">
                <a:solidFill>
                  <a:schemeClr val="bg1"/>
                </a:solidFill>
              </a:endParaRPr>
            </a:p>
            <a:p>
              <a:pPr algn="ctr"/>
              <a:endParaRPr lang="el-GR" sz="2400" dirty="0">
                <a:solidFill>
                  <a:schemeClr val="bg1"/>
                </a:solidFill>
              </a:endParaRPr>
            </a:p>
          </p:txBody>
        </p:sp>
        <p:sp>
          <p:nvSpPr>
            <p:cNvPr id="13" name="Rectangle 12">
              <a:extLst>
                <a:ext uri="{FF2B5EF4-FFF2-40B4-BE49-F238E27FC236}">
                  <a16:creationId xmlns:a16="http://schemas.microsoft.com/office/drawing/2014/main" id="{1EA893E9-9DE4-FAD7-89C2-C0961526D497}"/>
                </a:ext>
              </a:extLst>
            </p:cNvPr>
            <p:cNvSpPr>
              <a:spLocks noChangeArrowheads="1"/>
            </p:cNvSpPr>
            <p:nvPr/>
          </p:nvSpPr>
          <p:spPr bwMode="auto">
            <a:xfrm>
              <a:off x="1335012" y="2478236"/>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y</a:t>
              </a:r>
              <a:endParaRPr lang="el-GR" sz="2400" dirty="0">
                <a:solidFill>
                  <a:schemeClr val="bg1"/>
                </a:solidFill>
              </a:endParaRPr>
            </a:p>
            <a:p>
              <a:pPr algn="ctr"/>
              <a:endParaRPr lang="el-GR" sz="2400" dirty="0">
                <a:solidFill>
                  <a:schemeClr val="bg1"/>
                </a:solidFill>
              </a:endParaRPr>
            </a:p>
          </p:txBody>
        </p:sp>
        <p:sp>
          <p:nvSpPr>
            <p:cNvPr id="14" name="Rectangle 13">
              <a:extLst>
                <a:ext uri="{FF2B5EF4-FFF2-40B4-BE49-F238E27FC236}">
                  <a16:creationId xmlns:a16="http://schemas.microsoft.com/office/drawing/2014/main" id="{0122A888-2C96-FEC7-08BE-D63EB1DBF1A2}"/>
                </a:ext>
              </a:extLst>
            </p:cNvPr>
            <p:cNvSpPr>
              <a:spLocks noChangeArrowheads="1"/>
            </p:cNvSpPr>
            <p:nvPr/>
          </p:nvSpPr>
          <p:spPr bwMode="auto">
            <a:xfrm>
              <a:off x="296779" y="5547819"/>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z</a:t>
              </a:r>
              <a:endParaRPr lang="el-GR" sz="2400" dirty="0">
                <a:solidFill>
                  <a:schemeClr val="bg1"/>
                </a:solidFill>
              </a:endParaRPr>
            </a:p>
            <a:p>
              <a:pPr algn="ctr"/>
              <a:endParaRPr lang="el-GR" sz="2400" dirty="0">
                <a:solidFill>
                  <a:schemeClr val="bg1"/>
                </a:solidFill>
              </a:endParaRPr>
            </a:p>
          </p:txBody>
        </p:sp>
      </p:grpSp>
      <p:grpSp>
        <p:nvGrpSpPr>
          <p:cNvPr id="16" name="Group 15">
            <a:extLst>
              <a:ext uri="{FF2B5EF4-FFF2-40B4-BE49-F238E27FC236}">
                <a16:creationId xmlns:a16="http://schemas.microsoft.com/office/drawing/2014/main" id="{C2716BD1-49E9-2BB6-505B-F82C90F338B2}"/>
              </a:ext>
            </a:extLst>
          </p:cNvPr>
          <p:cNvGrpSpPr/>
          <p:nvPr/>
        </p:nvGrpSpPr>
        <p:grpSpPr>
          <a:xfrm>
            <a:off x="2263441" y="2478236"/>
            <a:ext cx="9517486" cy="3646270"/>
            <a:chOff x="296779" y="2478236"/>
            <a:chExt cx="9517486" cy="3646270"/>
          </a:xfrm>
        </p:grpSpPr>
        <p:cxnSp>
          <p:nvCxnSpPr>
            <p:cNvPr id="17" name="Straight Arrow Connector 16">
              <a:extLst>
                <a:ext uri="{FF2B5EF4-FFF2-40B4-BE49-F238E27FC236}">
                  <a16:creationId xmlns:a16="http://schemas.microsoft.com/office/drawing/2014/main" id="{2E733300-9D61-9319-83FB-22B452198A8C}"/>
                </a:ext>
              </a:extLst>
            </p:cNvPr>
            <p:cNvCxnSpPr>
              <a:cxnSpLocks/>
            </p:cNvCxnSpPr>
            <p:nvPr/>
          </p:nvCxnSpPr>
          <p:spPr>
            <a:xfrm flipH="1">
              <a:off x="739666" y="4585156"/>
              <a:ext cx="1190693" cy="1539350"/>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C7D3F77-CB4B-19E5-F9F0-AF435806279B}"/>
                </a:ext>
              </a:extLst>
            </p:cNvPr>
            <p:cNvCxnSpPr>
              <a:cxnSpLocks/>
            </p:cNvCxnSpPr>
            <p:nvPr/>
          </p:nvCxnSpPr>
          <p:spPr>
            <a:xfrm flipV="1">
              <a:off x="1930359" y="2651101"/>
              <a:ext cx="0" cy="1934055"/>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95CB133-A9D5-27BC-44A8-121BB0FDBCE5}"/>
                </a:ext>
              </a:extLst>
            </p:cNvPr>
            <p:cNvCxnSpPr>
              <a:cxnSpLocks/>
            </p:cNvCxnSpPr>
            <p:nvPr/>
          </p:nvCxnSpPr>
          <p:spPr>
            <a:xfrm>
              <a:off x="1930359" y="4585156"/>
              <a:ext cx="7555313" cy="0"/>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6EB9AF5C-F60A-1E42-8182-775223A93314}"/>
                </a:ext>
              </a:extLst>
            </p:cNvPr>
            <p:cNvSpPr>
              <a:spLocks noChangeArrowheads="1"/>
            </p:cNvSpPr>
            <p:nvPr/>
          </p:nvSpPr>
          <p:spPr bwMode="auto">
            <a:xfrm>
              <a:off x="9399134" y="4637667"/>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accent4">
                      <a:lumMod val="75000"/>
                    </a:schemeClr>
                  </a:solidFill>
                </a:rPr>
                <a:t>x'</a:t>
              </a:r>
              <a:endParaRPr lang="el-GR" sz="2400" dirty="0">
                <a:solidFill>
                  <a:schemeClr val="accent4">
                    <a:lumMod val="75000"/>
                  </a:schemeClr>
                </a:solidFill>
              </a:endParaRPr>
            </a:p>
            <a:p>
              <a:pPr algn="ctr"/>
              <a:endParaRPr lang="el-GR" sz="2400" dirty="0">
                <a:solidFill>
                  <a:schemeClr val="bg1"/>
                </a:solidFill>
              </a:endParaRPr>
            </a:p>
          </p:txBody>
        </p:sp>
        <p:sp>
          <p:nvSpPr>
            <p:cNvPr id="21" name="Rectangle 20">
              <a:extLst>
                <a:ext uri="{FF2B5EF4-FFF2-40B4-BE49-F238E27FC236}">
                  <a16:creationId xmlns:a16="http://schemas.microsoft.com/office/drawing/2014/main" id="{004A2015-8EA4-C5CE-7F9B-CAB7D3D34B4B}"/>
                </a:ext>
              </a:extLst>
            </p:cNvPr>
            <p:cNvSpPr>
              <a:spLocks noChangeArrowheads="1"/>
            </p:cNvSpPr>
            <p:nvPr/>
          </p:nvSpPr>
          <p:spPr bwMode="auto">
            <a:xfrm>
              <a:off x="1335012" y="2478236"/>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accent4">
                      <a:lumMod val="75000"/>
                    </a:schemeClr>
                  </a:solidFill>
                </a:rPr>
                <a:t>y'</a:t>
              </a:r>
              <a:endParaRPr lang="el-GR" sz="2400" dirty="0">
                <a:solidFill>
                  <a:schemeClr val="accent4">
                    <a:lumMod val="75000"/>
                  </a:schemeClr>
                </a:solidFill>
              </a:endParaRPr>
            </a:p>
            <a:p>
              <a:pPr algn="ctr"/>
              <a:endParaRPr lang="el-GR" sz="2400" dirty="0">
                <a:solidFill>
                  <a:schemeClr val="bg1"/>
                </a:solidFill>
              </a:endParaRPr>
            </a:p>
          </p:txBody>
        </p:sp>
        <p:sp>
          <p:nvSpPr>
            <p:cNvPr id="22" name="Rectangle 21">
              <a:extLst>
                <a:ext uri="{FF2B5EF4-FFF2-40B4-BE49-F238E27FC236}">
                  <a16:creationId xmlns:a16="http://schemas.microsoft.com/office/drawing/2014/main" id="{21303715-31E5-B8B6-DA7C-E1201B36B800}"/>
                </a:ext>
              </a:extLst>
            </p:cNvPr>
            <p:cNvSpPr>
              <a:spLocks noChangeArrowheads="1"/>
            </p:cNvSpPr>
            <p:nvPr/>
          </p:nvSpPr>
          <p:spPr bwMode="auto">
            <a:xfrm>
              <a:off x="296779" y="5547819"/>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accent4">
                      <a:lumMod val="75000"/>
                    </a:schemeClr>
                  </a:solidFill>
                </a:rPr>
                <a:t>z'</a:t>
              </a:r>
              <a:endParaRPr lang="el-GR" sz="2400" dirty="0">
                <a:solidFill>
                  <a:schemeClr val="accent4">
                    <a:lumMod val="75000"/>
                  </a:schemeClr>
                </a:solidFill>
              </a:endParaRPr>
            </a:p>
            <a:p>
              <a:pPr algn="ctr"/>
              <a:endParaRPr lang="el-GR" sz="2400" dirty="0">
                <a:solidFill>
                  <a:schemeClr val="bg1"/>
                </a:solidFill>
              </a:endParaRPr>
            </a:p>
          </p:txBody>
        </p:sp>
      </p:gr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FD244C4F-8D9C-1394-2568-A8095679032B}"/>
                  </a:ext>
                </a:extLst>
              </p14:cNvPr>
              <p14:cNvContentPartPr/>
              <p14:nvPr/>
            </p14:nvContentPartPr>
            <p14:xfrm>
              <a:off x="5234382" y="4489130"/>
              <a:ext cx="132840" cy="145080"/>
            </p14:xfrm>
          </p:contentPart>
        </mc:Choice>
        <mc:Fallback xmlns="">
          <p:pic>
            <p:nvPicPr>
              <p:cNvPr id="3" name="Ink 2">
                <a:extLst>
                  <a:ext uri="{FF2B5EF4-FFF2-40B4-BE49-F238E27FC236}">
                    <a16:creationId xmlns:a16="http://schemas.microsoft.com/office/drawing/2014/main" id="{FD244C4F-8D9C-1394-2568-A8095679032B}"/>
                  </a:ext>
                </a:extLst>
              </p:cNvPr>
              <p:cNvPicPr/>
              <p:nvPr/>
            </p:nvPicPr>
            <p:blipFill>
              <a:blip r:embed="rId4"/>
              <a:stretch>
                <a:fillRect/>
              </a:stretch>
            </p:blipFill>
            <p:spPr>
              <a:xfrm>
                <a:off x="5216382" y="4471130"/>
                <a:ext cx="168480" cy="180720"/>
              </a:xfrm>
              <a:prstGeom prst="rect">
                <a:avLst/>
              </a:prstGeom>
            </p:spPr>
          </p:pic>
        </mc:Fallback>
      </mc:AlternateContent>
      <p:grpSp>
        <p:nvGrpSpPr>
          <p:cNvPr id="26" name="Group 25">
            <a:extLst>
              <a:ext uri="{FF2B5EF4-FFF2-40B4-BE49-F238E27FC236}">
                <a16:creationId xmlns:a16="http://schemas.microsoft.com/office/drawing/2014/main" id="{208FC56D-D1F5-28C9-7629-59F77D2C823D}"/>
              </a:ext>
            </a:extLst>
          </p:cNvPr>
          <p:cNvGrpSpPr/>
          <p:nvPr/>
        </p:nvGrpSpPr>
        <p:grpSpPr>
          <a:xfrm>
            <a:off x="1978542" y="4677410"/>
            <a:ext cx="3256920" cy="205200"/>
            <a:chOff x="1978542" y="4677410"/>
            <a:chExt cx="3256920" cy="205200"/>
          </a:xfrm>
        </p:grpSpPr>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DD74C528-E3FC-BB4A-6B4F-0D1D031B4EA1}"/>
                    </a:ext>
                  </a:extLst>
                </p14:cNvPr>
                <p14:cNvContentPartPr/>
                <p14:nvPr/>
              </p14:nvContentPartPr>
              <p14:xfrm>
                <a:off x="1978542" y="4728530"/>
                <a:ext cx="99360" cy="151200"/>
              </p14:xfrm>
            </p:contentPart>
          </mc:Choice>
          <mc:Fallback xmlns="">
            <p:pic>
              <p:nvPicPr>
                <p:cNvPr id="6" name="Ink 5">
                  <a:extLst>
                    <a:ext uri="{FF2B5EF4-FFF2-40B4-BE49-F238E27FC236}">
                      <a16:creationId xmlns:a16="http://schemas.microsoft.com/office/drawing/2014/main" id="{DD74C528-E3FC-BB4A-6B4F-0D1D031B4EA1}"/>
                    </a:ext>
                  </a:extLst>
                </p:cNvPr>
                <p:cNvPicPr/>
                <p:nvPr/>
              </p:nvPicPr>
              <p:blipFill>
                <a:blip r:embed="rId6"/>
                <a:stretch>
                  <a:fillRect/>
                </a:stretch>
              </p:blipFill>
              <p:spPr>
                <a:xfrm>
                  <a:off x="1960902" y="4710890"/>
                  <a:ext cx="13500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DA5FBC4D-95E4-AC7D-58E5-64BD7F0CF39C}"/>
                    </a:ext>
                  </a:extLst>
                </p14:cNvPr>
                <p14:cNvContentPartPr/>
                <p14:nvPr/>
              </p14:nvContentPartPr>
              <p14:xfrm>
                <a:off x="2032182" y="4772810"/>
                <a:ext cx="839160" cy="26640"/>
              </p14:xfrm>
            </p:contentPart>
          </mc:Choice>
          <mc:Fallback xmlns="">
            <p:pic>
              <p:nvPicPr>
                <p:cNvPr id="8" name="Ink 7">
                  <a:extLst>
                    <a:ext uri="{FF2B5EF4-FFF2-40B4-BE49-F238E27FC236}">
                      <a16:creationId xmlns:a16="http://schemas.microsoft.com/office/drawing/2014/main" id="{DA5FBC4D-95E4-AC7D-58E5-64BD7F0CF39C}"/>
                    </a:ext>
                  </a:extLst>
                </p:cNvPr>
                <p:cNvPicPr/>
                <p:nvPr/>
              </p:nvPicPr>
              <p:blipFill>
                <a:blip r:embed="rId8"/>
                <a:stretch>
                  <a:fillRect/>
                </a:stretch>
              </p:blipFill>
              <p:spPr>
                <a:xfrm>
                  <a:off x="2014542" y="4755170"/>
                  <a:ext cx="87480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84363AB2-EC11-9D7B-3579-1E3AF3589C71}"/>
                    </a:ext>
                  </a:extLst>
                </p14:cNvPr>
                <p14:cNvContentPartPr/>
                <p14:nvPr/>
              </p14:nvContentPartPr>
              <p14:xfrm>
                <a:off x="3008502" y="4713050"/>
                <a:ext cx="185760" cy="169560"/>
              </p14:xfrm>
            </p:contentPart>
          </mc:Choice>
          <mc:Fallback xmlns="">
            <p:pic>
              <p:nvPicPr>
                <p:cNvPr id="9" name="Ink 8">
                  <a:extLst>
                    <a:ext uri="{FF2B5EF4-FFF2-40B4-BE49-F238E27FC236}">
                      <a16:creationId xmlns:a16="http://schemas.microsoft.com/office/drawing/2014/main" id="{84363AB2-EC11-9D7B-3579-1E3AF3589C71}"/>
                    </a:ext>
                  </a:extLst>
                </p:cNvPr>
                <p:cNvPicPr/>
                <p:nvPr/>
              </p:nvPicPr>
              <p:blipFill>
                <a:blip r:embed="rId10"/>
                <a:stretch>
                  <a:fillRect/>
                </a:stretch>
              </p:blipFill>
              <p:spPr>
                <a:xfrm>
                  <a:off x="2990862" y="4695410"/>
                  <a:ext cx="22140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019E3865-E9C1-D3AB-2CA3-9B2482072C84}"/>
                    </a:ext>
                  </a:extLst>
                </p14:cNvPr>
                <p14:cNvContentPartPr/>
                <p14:nvPr/>
              </p14:nvContentPartPr>
              <p14:xfrm>
                <a:off x="3038742" y="4717730"/>
                <a:ext cx="131040" cy="149760"/>
              </p14:xfrm>
            </p:contentPart>
          </mc:Choice>
          <mc:Fallback xmlns="">
            <p:pic>
              <p:nvPicPr>
                <p:cNvPr id="11" name="Ink 10">
                  <a:extLst>
                    <a:ext uri="{FF2B5EF4-FFF2-40B4-BE49-F238E27FC236}">
                      <a16:creationId xmlns:a16="http://schemas.microsoft.com/office/drawing/2014/main" id="{019E3865-E9C1-D3AB-2CA3-9B2482072C84}"/>
                    </a:ext>
                  </a:extLst>
                </p:cNvPr>
                <p:cNvPicPr/>
                <p:nvPr/>
              </p:nvPicPr>
              <p:blipFill>
                <a:blip r:embed="rId12"/>
                <a:stretch>
                  <a:fillRect/>
                </a:stretch>
              </p:blipFill>
              <p:spPr>
                <a:xfrm>
                  <a:off x="3021102" y="4699730"/>
                  <a:ext cx="16668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4" name="Ink 23">
                  <a:extLst>
                    <a:ext uri="{FF2B5EF4-FFF2-40B4-BE49-F238E27FC236}">
                      <a16:creationId xmlns:a16="http://schemas.microsoft.com/office/drawing/2014/main" id="{41495AE5-6A5A-E26A-9806-6EF69CBCD92E}"/>
                    </a:ext>
                  </a:extLst>
                </p14:cNvPr>
                <p14:cNvContentPartPr/>
                <p14:nvPr/>
              </p14:nvContentPartPr>
              <p14:xfrm>
                <a:off x="3382542" y="4742570"/>
                <a:ext cx="1716480" cy="44640"/>
              </p14:xfrm>
            </p:contentPart>
          </mc:Choice>
          <mc:Fallback xmlns="">
            <p:pic>
              <p:nvPicPr>
                <p:cNvPr id="24" name="Ink 23">
                  <a:extLst>
                    <a:ext uri="{FF2B5EF4-FFF2-40B4-BE49-F238E27FC236}">
                      <a16:creationId xmlns:a16="http://schemas.microsoft.com/office/drawing/2014/main" id="{41495AE5-6A5A-E26A-9806-6EF69CBCD92E}"/>
                    </a:ext>
                  </a:extLst>
                </p:cNvPr>
                <p:cNvPicPr/>
                <p:nvPr/>
              </p:nvPicPr>
              <p:blipFill>
                <a:blip r:embed="rId14"/>
                <a:stretch>
                  <a:fillRect/>
                </a:stretch>
              </p:blipFill>
              <p:spPr>
                <a:xfrm>
                  <a:off x="3364542" y="4724570"/>
                  <a:ext cx="175212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5" name="Ink 24">
                  <a:extLst>
                    <a:ext uri="{FF2B5EF4-FFF2-40B4-BE49-F238E27FC236}">
                      <a16:creationId xmlns:a16="http://schemas.microsoft.com/office/drawing/2014/main" id="{87C422CF-2363-7D28-EE74-263C0D139FC1}"/>
                    </a:ext>
                  </a:extLst>
                </p14:cNvPr>
                <p14:cNvContentPartPr/>
                <p14:nvPr/>
              </p14:nvContentPartPr>
              <p14:xfrm>
                <a:off x="5062302" y="4677410"/>
                <a:ext cx="173160" cy="176400"/>
              </p14:xfrm>
            </p:contentPart>
          </mc:Choice>
          <mc:Fallback xmlns="">
            <p:pic>
              <p:nvPicPr>
                <p:cNvPr id="25" name="Ink 24">
                  <a:extLst>
                    <a:ext uri="{FF2B5EF4-FFF2-40B4-BE49-F238E27FC236}">
                      <a16:creationId xmlns:a16="http://schemas.microsoft.com/office/drawing/2014/main" id="{87C422CF-2363-7D28-EE74-263C0D139FC1}"/>
                    </a:ext>
                  </a:extLst>
                </p:cNvPr>
                <p:cNvPicPr/>
                <p:nvPr/>
              </p:nvPicPr>
              <p:blipFill>
                <a:blip r:embed="rId16"/>
                <a:stretch>
                  <a:fillRect/>
                </a:stretch>
              </p:blipFill>
              <p:spPr>
                <a:xfrm>
                  <a:off x="5044662" y="4659410"/>
                  <a:ext cx="208800" cy="212040"/>
                </a:xfrm>
                <a:prstGeom prst="rect">
                  <a:avLst/>
                </a:prstGeom>
              </p:spPr>
            </p:pic>
          </mc:Fallback>
        </mc:AlternateContent>
      </p:grpSp>
      <p:grpSp>
        <p:nvGrpSpPr>
          <p:cNvPr id="46" name="Group 45">
            <a:extLst>
              <a:ext uri="{FF2B5EF4-FFF2-40B4-BE49-F238E27FC236}">
                <a16:creationId xmlns:a16="http://schemas.microsoft.com/office/drawing/2014/main" id="{E1940B61-CEFC-899C-9963-BA007734353E}"/>
              </a:ext>
            </a:extLst>
          </p:cNvPr>
          <p:cNvGrpSpPr/>
          <p:nvPr/>
        </p:nvGrpSpPr>
        <p:grpSpPr>
          <a:xfrm>
            <a:off x="3607542" y="4821410"/>
            <a:ext cx="1647360" cy="584640"/>
            <a:chOff x="3607542" y="4821410"/>
            <a:chExt cx="1647360" cy="584640"/>
          </a:xfrm>
        </p:grpSpPr>
        <mc:AlternateContent xmlns:mc="http://schemas.openxmlformats.org/markup-compatibility/2006" xmlns:p14="http://schemas.microsoft.com/office/powerpoint/2010/main">
          <mc:Choice Requires="p14">
            <p:contentPart p14:bwMode="auto" r:id="rId17">
              <p14:nvContentPartPr>
                <p14:cNvPr id="30" name="Ink 29">
                  <a:extLst>
                    <a:ext uri="{FF2B5EF4-FFF2-40B4-BE49-F238E27FC236}">
                      <a16:creationId xmlns:a16="http://schemas.microsoft.com/office/drawing/2014/main" id="{C12DF038-BFB6-BFA7-8A46-B721E6C195AD}"/>
                    </a:ext>
                  </a:extLst>
                </p14:cNvPr>
                <p14:cNvContentPartPr/>
                <p14:nvPr/>
              </p14:nvContentPartPr>
              <p14:xfrm>
                <a:off x="3607542" y="4991690"/>
                <a:ext cx="142560" cy="173520"/>
              </p14:xfrm>
            </p:contentPart>
          </mc:Choice>
          <mc:Fallback xmlns="">
            <p:pic>
              <p:nvPicPr>
                <p:cNvPr id="30" name="Ink 29">
                  <a:extLst>
                    <a:ext uri="{FF2B5EF4-FFF2-40B4-BE49-F238E27FC236}">
                      <a16:creationId xmlns:a16="http://schemas.microsoft.com/office/drawing/2014/main" id="{C12DF038-BFB6-BFA7-8A46-B721E6C195AD}"/>
                    </a:ext>
                  </a:extLst>
                </p:cNvPr>
                <p:cNvPicPr/>
                <p:nvPr/>
              </p:nvPicPr>
              <p:blipFill>
                <a:blip r:embed="rId18"/>
                <a:stretch>
                  <a:fillRect/>
                </a:stretch>
              </p:blipFill>
              <p:spPr>
                <a:xfrm>
                  <a:off x="3589902" y="4974050"/>
                  <a:ext cx="17820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2" name="Ink 31">
                  <a:extLst>
                    <a:ext uri="{FF2B5EF4-FFF2-40B4-BE49-F238E27FC236}">
                      <a16:creationId xmlns:a16="http://schemas.microsoft.com/office/drawing/2014/main" id="{B0BF78BB-074F-B2EA-07DD-6C54CB550BD0}"/>
                    </a:ext>
                  </a:extLst>
                </p14:cNvPr>
                <p14:cNvContentPartPr/>
                <p14:nvPr/>
              </p14:nvContentPartPr>
              <p14:xfrm>
                <a:off x="3650022" y="5066570"/>
                <a:ext cx="328680" cy="10080"/>
              </p14:xfrm>
            </p:contentPart>
          </mc:Choice>
          <mc:Fallback xmlns="">
            <p:pic>
              <p:nvPicPr>
                <p:cNvPr id="32" name="Ink 31">
                  <a:extLst>
                    <a:ext uri="{FF2B5EF4-FFF2-40B4-BE49-F238E27FC236}">
                      <a16:creationId xmlns:a16="http://schemas.microsoft.com/office/drawing/2014/main" id="{B0BF78BB-074F-B2EA-07DD-6C54CB550BD0}"/>
                    </a:ext>
                  </a:extLst>
                </p:cNvPr>
                <p:cNvPicPr/>
                <p:nvPr/>
              </p:nvPicPr>
              <p:blipFill>
                <a:blip r:embed="rId20"/>
                <a:stretch>
                  <a:fillRect/>
                </a:stretch>
              </p:blipFill>
              <p:spPr>
                <a:xfrm>
                  <a:off x="3632022" y="5048570"/>
                  <a:ext cx="36432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3" name="Ink 32">
                  <a:extLst>
                    <a:ext uri="{FF2B5EF4-FFF2-40B4-BE49-F238E27FC236}">
                      <a16:creationId xmlns:a16="http://schemas.microsoft.com/office/drawing/2014/main" id="{E6247FD0-761E-BD12-FCC4-9FC2AD1ED817}"/>
                    </a:ext>
                  </a:extLst>
                </p14:cNvPr>
                <p14:cNvContentPartPr/>
                <p14:nvPr/>
              </p14:nvContentPartPr>
              <p14:xfrm>
                <a:off x="4119822" y="4996010"/>
                <a:ext cx="203760" cy="135720"/>
              </p14:xfrm>
            </p:contentPart>
          </mc:Choice>
          <mc:Fallback xmlns="">
            <p:pic>
              <p:nvPicPr>
                <p:cNvPr id="33" name="Ink 32">
                  <a:extLst>
                    <a:ext uri="{FF2B5EF4-FFF2-40B4-BE49-F238E27FC236}">
                      <a16:creationId xmlns:a16="http://schemas.microsoft.com/office/drawing/2014/main" id="{E6247FD0-761E-BD12-FCC4-9FC2AD1ED817}"/>
                    </a:ext>
                  </a:extLst>
                </p:cNvPr>
                <p:cNvPicPr/>
                <p:nvPr/>
              </p:nvPicPr>
              <p:blipFill>
                <a:blip r:embed="rId22"/>
                <a:stretch>
                  <a:fillRect/>
                </a:stretch>
              </p:blipFill>
              <p:spPr>
                <a:xfrm>
                  <a:off x="4102182" y="4978010"/>
                  <a:ext cx="23940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4" name="Ink 33">
                  <a:extLst>
                    <a:ext uri="{FF2B5EF4-FFF2-40B4-BE49-F238E27FC236}">
                      <a16:creationId xmlns:a16="http://schemas.microsoft.com/office/drawing/2014/main" id="{10C86C13-0D5C-5B89-E871-9716431EA388}"/>
                    </a:ext>
                  </a:extLst>
                </p14:cNvPr>
                <p14:cNvContentPartPr/>
                <p14:nvPr/>
              </p14:nvContentPartPr>
              <p14:xfrm>
                <a:off x="4162662" y="4966850"/>
                <a:ext cx="145800" cy="175680"/>
              </p14:xfrm>
            </p:contentPart>
          </mc:Choice>
          <mc:Fallback xmlns="">
            <p:pic>
              <p:nvPicPr>
                <p:cNvPr id="34" name="Ink 33">
                  <a:extLst>
                    <a:ext uri="{FF2B5EF4-FFF2-40B4-BE49-F238E27FC236}">
                      <a16:creationId xmlns:a16="http://schemas.microsoft.com/office/drawing/2014/main" id="{10C86C13-0D5C-5B89-E871-9716431EA388}"/>
                    </a:ext>
                  </a:extLst>
                </p:cNvPr>
                <p:cNvPicPr/>
                <p:nvPr/>
              </p:nvPicPr>
              <p:blipFill>
                <a:blip r:embed="rId24"/>
                <a:stretch>
                  <a:fillRect/>
                </a:stretch>
              </p:blipFill>
              <p:spPr>
                <a:xfrm>
                  <a:off x="4144662" y="4948850"/>
                  <a:ext cx="18144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5" name="Ink 34">
                  <a:extLst>
                    <a:ext uri="{FF2B5EF4-FFF2-40B4-BE49-F238E27FC236}">
                      <a16:creationId xmlns:a16="http://schemas.microsoft.com/office/drawing/2014/main" id="{29E2DFC2-FCA0-8D97-4786-E920479DFE47}"/>
                    </a:ext>
                  </a:extLst>
                </p14:cNvPr>
                <p14:cNvContentPartPr/>
                <p14:nvPr/>
              </p14:nvContentPartPr>
              <p14:xfrm>
                <a:off x="4408182" y="4940570"/>
                <a:ext cx="26280" cy="70920"/>
              </p14:xfrm>
            </p:contentPart>
          </mc:Choice>
          <mc:Fallback xmlns="">
            <p:pic>
              <p:nvPicPr>
                <p:cNvPr id="35" name="Ink 34">
                  <a:extLst>
                    <a:ext uri="{FF2B5EF4-FFF2-40B4-BE49-F238E27FC236}">
                      <a16:creationId xmlns:a16="http://schemas.microsoft.com/office/drawing/2014/main" id="{29E2DFC2-FCA0-8D97-4786-E920479DFE47}"/>
                    </a:ext>
                  </a:extLst>
                </p:cNvPr>
                <p:cNvPicPr/>
                <p:nvPr/>
              </p:nvPicPr>
              <p:blipFill>
                <a:blip r:embed="rId26"/>
                <a:stretch>
                  <a:fillRect/>
                </a:stretch>
              </p:blipFill>
              <p:spPr>
                <a:xfrm>
                  <a:off x="4390182" y="4922570"/>
                  <a:ext cx="6192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0" name="Ink 39">
                  <a:extLst>
                    <a:ext uri="{FF2B5EF4-FFF2-40B4-BE49-F238E27FC236}">
                      <a16:creationId xmlns:a16="http://schemas.microsoft.com/office/drawing/2014/main" id="{E7714C86-297E-EE5C-72BB-7438BFCE5025}"/>
                    </a:ext>
                  </a:extLst>
                </p14:cNvPr>
                <p14:cNvContentPartPr/>
                <p14:nvPr/>
              </p14:nvContentPartPr>
              <p14:xfrm>
                <a:off x="4511862" y="5101850"/>
                <a:ext cx="520920" cy="9360"/>
              </p14:xfrm>
            </p:contentPart>
          </mc:Choice>
          <mc:Fallback xmlns="">
            <p:pic>
              <p:nvPicPr>
                <p:cNvPr id="40" name="Ink 39">
                  <a:extLst>
                    <a:ext uri="{FF2B5EF4-FFF2-40B4-BE49-F238E27FC236}">
                      <a16:creationId xmlns:a16="http://schemas.microsoft.com/office/drawing/2014/main" id="{E7714C86-297E-EE5C-72BB-7438BFCE5025}"/>
                    </a:ext>
                  </a:extLst>
                </p:cNvPr>
                <p:cNvPicPr/>
                <p:nvPr/>
              </p:nvPicPr>
              <p:blipFill>
                <a:blip r:embed="rId28"/>
                <a:stretch>
                  <a:fillRect/>
                </a:stretch>
              </p:blipFill>
              <p:spPr>
                <a:xfrm>
                  <a:off x="4494222" y="5084210"/>
                  <a:ext cx="55656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Ink 40">
                  <a:extLst>
                    <a:ext uri="{FF2B5EF4-FFF2-40B4-BE49-F238E27FC236}">
                      <a16:creationId xmlns:a16="http://schemas.microsoft.com/office/drawing/2014/main" id="{3AEE58B7-F0C4-E04E-C0BA-DA8D0F030568}"/>
                    </a:ext>
                  </a:extLst>
                </p14:cNvPr>
                <p14:cNvContentPartPr/>
                <p14:nvPr/>
              </p14:nvContentPartPr>
              <p14:xfrm>
                <a:off x="4962582" y="5005730"/>
                <a:ext cx="121320" cy="169200"/>
              </p14:xfrm>
            </p:contentPart>
          </mc:Choice>
          <mc:Fallback xmlns="">
            <p:pic>
              <p:nvPicPr>
                <p:cNvPr id="41" name="Ink 40">
                  <a:extLst>
                    <a:ext uri="{FF2B5EF4-FFF2-40B4-BE49-F238E27FC236}">
                      <a16:creationId xmlns:a16="http://schemas.microsoft.com/office/drawing/2014/main" id="{3AEE58B7-F0C4-E04E-C0BA-DA8D0F030568}"/>
                    </a:ext>
                  </a:extLst>
                </p:cNvPr>
                <p:cNvPicPr/>
                <p:nvPr/>
              </p:nvPicPr>
              <p:blipFill>
                <a:blip r:embed="rId30"/>
                <a:stretch>
                  <a:fillRect/>
                </a:stretch>
              </p:blipFill>
              <p:spPr>
                <a:xfrm>
                  <a:off x="4944582" y="4987730"/>
                  <a:ext cx="15696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2" name="Ink 41">
                  <a:extLst>
                    <a:ext uri="{FF2B5EF4-FFF2-40B4-BE49-F238E27FC236}">
                      <a16:creationId xmlns:a16="http://schemas.microsoft.com/office/drawing/2014/main" id="{87A9738D-D016-EF07-2366-EB9DDCD61A07}"/>
                    </a:ext>
                  </a:extLst>
                </p14:cNvPr>
                <p14:cNvContentPartPr/>
                <p14:nvPr/>
              </p14:nvContentPartPr>
              <p14:xfrm>
                <a:off x="5205222" y="4821410"/>
                <a:ext cx="49680" cy="119520"/>
              </p14:xfrm>
            </p:contentPart>
          </mc:Choice>
          <mc:Fallback xmlns="">
            <p:pic>
              <p:nvPicPr>
                <p:cNvPr id="42" name="Ink 41">
                  <a:extLst>
                    <a:ext uri="{FF2B5EF4-FFF2-40B4-BE49-F238E27FC236}">
                      <a16:creationId xmlns:a16="http://schemas.microsoft.com/office/drawing/2014/main" id="{87A9738D-D016-EF07-2366-EB9DDCD61A07}"/>
                    </a:ext>
                  </a:extLst>
                </p:cNvPr>
                <p:cNvPicPr/>
                <p:nvPr/>
              </p:nvPicPr>
              <p:blipFill>
                <a:blip r:embed="rId32"/>
                <a:stretch>
                  <a:fillRect/>
                </a:stretch>
              </p:blipFill>
              <p:spPr>
                <a:xfrm>
                  <a:off x="5187582" y="4803770"/>
                  <a:ext cx="8532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43" name="Ink 42">
                  <a:extLst>
                    <a:ext uri="{FF2B5EF4-FFF2-40B4-BE49-F238E27FC236}">
                      <a16:creationId xmlns:a16="http://schemas.microsoft.com/office/drawing/2014/main" id="{4A8E6053-C9FC-77B3-3C92-E910A1111DC7}"/>
                    </a:ext>
                  </a:extLst>
                </p14:cNvPr>
                <p14:cNvContentPartPr/>
                <p14:nvPr/>
              </p14:nvContentPartPr>
              <p14:xfrm>
                <a:off x="5136462" y="5060810"/>
                <a:ext cx="21240" cy="57240"/>
              </p14:xfrm>
            </p:contentPart>
          </mc:Choice>
          <mc:Fallback xmlns="">
            <p:pic>
              <p:nvPicPr>
                <p:cNvPr id="43" name="Ink 42">
                  <a:extLst>
                    <a:ext uri="{FF2B5EF4-FFF2-40B4-BE49-F238E27FC236}">
                      <a16:creationId xmlns:a16="http://schemas.microsoft.com/office/drawing/2014/main" id="{4A8E6053-C9FC-77B3-3C92-E910A1111DC7}"/>
                    </a:ext>
                  </a:extLst>
                </p:cNvPr>
                <p:cNvPicPr/>
                <p:nvPr/>
              </p:nvPicPr>
              <p:blipFill>
                <a:blip r:embed="rId34"/>
                <a:stretch>
                  <a:fillRect/>
                </a:stretch>
              </p:blipFill>
              <p:spPr>
                <a:xfrm>
                  <a:off x="5118822" y="5043170"/>
                  <a:ext cx="5688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44" name="Ink 43">
                  <a:extLst>
                    <a:ext uri="{FF2B5EF4-FFF2-40B4-BE49-F238E27FC236}">
                      <a16:creationId xmlns:a16="http://schemas.microsoft.com/office/drawing/2014/main" id="{BAF4DF00-BFED-99BA-6C9E-619A0591E4A3}"/>
                    </a:ext>
                  </a:extLst>
                </p14:cNvPr>
                <p14:cNvContentPartPr/>
                <p14:nvPr/>
              </p14:nvContentPartPr>
              <p14:xfrm>
                <a:off x="5049342" y="5197970"/>
                <a:ext cx="41760" cy="69480"/>
              </p14:xfrm>
            </p:contentPart>
          </mc:Choice>
          <mc:Fallback xmlns="">
            <p:pic>
              <p:nvPicPr>
                <p:cNvPr id="44" name="Ink 43">
                  <a:extLst>
                    <a:ext uri="{FF2B5EF4-FFF2-40B4-BE49-F238E27FC236}">
                      <a16:creationId xmlns:a16="http://schemas.microsoft.com/office/drawing/2014/main" id="{BAF4DF00-BFED-99BA-6C9E-619A0591E4A3}"/>
                    </a:ext>
                  </a:extLst>
                </p:cNvPr>
                <p:cNvPicPr/>
                <p:nvPr/>
              </p:nvPicPr>
              <p:blipFill>
                <a:blip r:embed="rId36"/>
                <a:stretch>
                  <a:fillRect/>
                </a:stretch>
              </p:blipFill>
              <p:spPr>
                <a:xfrm>
                  <a:off x="5031702" y="5180330"/>
                  <a:ext cx="774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45" name="Ink 44">
                  <a:extLst>
                    <a:ext uri="{FF2B5EF4-FFF2-40B4-BE49-F238E27FC236}">
                      <a16:creationId xmlns:a16="http://schemas.microsoft.com/office/drawing/2014/main" id="{6CC90B24-142C-16DE-D66A-65673222B7CE}"/>
                    </a:ext>
                  </a:extLst>
                </p14:cNvPr>
                <p14:cNvContentPartPr/>
                <p14:nvPr/>
              </p14:nvContentPartPr>
              <p14:xfrm>
                <a:off x="4954662" y="5300570"/>
                <a:ext cx="64080" cy="105480"/>
              </p14:xfrm>
            </p:contentPart>
          </mc:Choice>
          <mc:Fallback xmlns="">
            <p:pic>
              <p:nvPicPr>
                <p:cNvPr id="45" name="Ink 44">
                  <a:extLst>
                    <a:ext uri="{FF2B5EF4-FFF2-40B4-BE49-F238E27FC236}">
                      <a16:creationId xmlns:a16="http://schemas.microsoft.com/office/drawing/2014/main" id="{6CC90B24-142C-16DE-D66A-65673222B7CE}"/>
                    </a:ext>
                  </a:extLst>
                </p:cNvPr>
                <p:cNvPicPr/>
                <p:nvPr/>
              </p:nvPicPr>
              <p:blipFill>
                <a:blip r:embed="rId38"/>
                <a:stretch>
                  <a:fillRect/>
                </a:stretch>
              </p:blipFill>
              <p:spPr>
                <a:xfrm>
                  <a:off x="4937022" y="5282570"/>
                  <a:ext cx="99720" cy="141120"/>
                </a:xfrm>
                <a:prstGeom prst="rect">
                  <a:avLst/>
                </a:prstGeom>
              </p:spPr>
            </p:pic>
          </mc:Fallback>
        </mc:AlternateContent>
      </p:grpSp>
      <p:grpSp>
        <p:nvGrpSpPr>
          <p:cNvPr id="56" name="Group 55">
            <a:extLst>
              <a:ext uri="{FF2B5EF4-FFF2-40B4-BE49-F238E27FC236}">
                <a16:creationId xmlns:a16="http://schemas.microsoft.com/office/drawing/2014/main" id="{AD16708B-046D-F168-AB5D-80D98C51F3A2}"/>
              </a:ext>
            </a:extLst>
          </p:cNvPr>
          <p:cNvGrpSpPr/>
          <p:nvPr/>
        </p:nvGrpSpPr>
        <p:grpSpPr>
          <a:xfrm>
            <a:off x="1943622" y="3679130"/>
            <a:ext cx="1864080" cy="312480"/>
            <a:chOff x="1943622" y="3679130"/>
            <a:chExt cx="1864080" cy="312480"/>
          </a:xfrm>
        </p:grpSpPr>
        <mc:AlternateContent xmlns:mc="http://schemas.openxmlformats.org/markup-compatibility/2006" xmlns:p14="http://schemas.microsoft.com/office/powerpoint/2010/main">
          <mc:Choice Requires="p14">
            <p:contentPart p14:bwMode="auto" r:id="rId39">
              <p14:nvContentPartPr>
                <p14:cNvPr id="47" name="Ink 46">
                  <a:extLst>
                    <a:ext uri="{FF2B5EF4-FFF2-40B4-BE49-F238E27FC236}">
                      <a16:creationId xmlns:a16="http://schemas.microsoft.com/office/drawing/2014/main" id="{15921E0F-68DB-A85B-0ABF-6760B14B938D}"/>
                    </a:ext>
                  </a:extLst>
                </p14:cNvPr>
                <p14:cNvContentPartPr/>
                <p14:nvPr/>
              </p14:nvContentPartPr>
              <p14:xfrm>
                <a:off x="1943622" y="3796850"/>
                <a:ext cx="247320" cy="192960"/>
              </p14:xfrm>
            </p:contentPart>
          </mc:Choice>
          <mc:Fallback xmlns="">
            <p:pic>
              <p:nvPicPr>
                <p:cNvPr id="47" name="Ink 46">
                  <a:extLst>
                    <a:ext uri="{FF2B5EF4-FFF2-40B4-BE49-F238E27FC236}">
                      <a16:creationId xmlns:a16="http://schemas.microsoft.com/office/drawing/2014/main" id="{15921E0F-68DB-A85B-0ABF-6760B14B938D}"/>
                    </a:ext>
                  </a:extLst>
                </p:cNvPr>
                <p:cNvPicPr/>
                <p:nvPr/>
              </p:nvPicPr>
              <p:blipFill>
                <a:blip r:embed="rId40"/>
                <a:stretch>
                  <a:fillRect/>
                </a:stretch>
              </p:blipFill>
              <p:spPr>
                <a:xfrm>
                  <a:off x="1925982" y="3778850"/>
                  <a:ext cx="28296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48" name="Ink 47">
                  <a:extLst>
                    <a:ext uri="{FF2B5EF4-FFF2-40B4-BE49-F238E27FC236}">
                      <a16:creationId xmlns:a16="http://schemas.microsoft.com/office/drawing/2014/main" id="{91C8D357-1D2E-DD37-0D40-918B31BCACC0}"/>
                    </a:ext>
                  </a:extLst>
                </p14:cNvPr>
                <p14:cNvContentPartPr/>
                <p14:nvPr/>
              </p14:nvContentPartPr>
              <p14:xfrm>
                <a:off x="2054502" y="3879650"/>
                <a:ext cx="415800" cy="16920"/>
              </p14:xfrm>
            </p:contentPart>
          </mc:Choice>
          <mc:Fallback xmlns="">
            <p:pic>
              <p:nvPicPr>
                <p:cNvPr id="48" name="Ink 47">
                  <a:extLst>
                    <a:ext uri="{FF2B5EF4-FFF2-40B4-BE49-F238E27FC236}">
                      <a16:creationId xmlns:a16="http://schemas.microsoft.com/office/drawing/2014/main" id="{91C8D357-1D2E-DD37-0D40-918B31BCACC0}"/>
                    </a:ext>
                  </a:extLst>
                </p:cNvPr>
                <p:cNvPicPr/>
                <p:nvPr/>
              </p:nvPicPr>
              <p:blipFill>
                <a:blip r:embed="rId42"/>
                <a:stretch>
                  <a:fillRect/>
                </a:stretch>
              </p:blipFill>
              <p:spPr>
                <a:xfrm>
                  <a:off x="2036502" y="3862010"/>
                  <a:ext cx="45144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49" name="Ink 48">
                  <a:extLst>
                    <a:ext uri="{FF2B5EF4-FFF2-40B4-BE49-F238E27FC236}">
                      <a16:creationId xmlns:a16="http://schemas.microsoft.com/office/drawing/2014/main" id="{01E45B65-EC30-BC34-EC22-C56C0DA8EC33}"/>
                    </a:ext>
                  </a:extLst>
                </p14:cNvPr>
                <p14:cNvContentPartPr/>
                <p14:nvPr/>
              </p14:nvContentPartPr>
              <p14:xfrm>
                <a:off x="2622942" y="3766250"/>
                <a:ext cx="195120" cy="190080"/>
              </p14:xfrm>
            </p:contentPart>
          </mc:Choice>
          <mc:Fallback xmlns="">
            <p:pic>
              <p:nvPicPr>
                <p:cNvPr id="49" name="Ink 48">
                  <a:extLst>
                    <a:ext uri="{FF2B5EF4-FFF2-40B4-BE49-F238E27FC236}">
                      <a16:creationId xmlns:a16="http://schemas.microsoft.com/office/drawing/2014/main" id="{01E45B65-EC30-BC34-EC22-C56C0DA8EC33}"/>
                    </a:ext>
                  </a:extLst>
                </p:cNvPr>
                <p:cNvPicPr/>
                <p:nvPr/>
              </p:nvPicPr>
              <p:blipFill>
                <a:blip r:embed="rId44"/>
                <a:stretch>
                  <a:fillRect/>
                </a:stretch>
              </p:blipFill>
              <p:spPr>
                <a:xfrm>
                  <a:off x="2605302" y="3748250"/>
                  <a:ext cx="23076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50" name="Ink 49">
                  <a:extLst>
                    <a:ext uri="{FF2B5EF4-FFF2-40B4-BE49-F238E27FC236}">
                      <a16:creationId xmlns:a16="http://schemas.microsoft.com/office/drawing/2014/main" id="{A0FD995D-CCD2-6081-EF8E-146D16392DAD}"/>
                    </a:ext>
                  </a:extLst>
                </p14:cNvPr>
                <p14:cNvContentPartPr/>
                <p14:nvPr/>
              </p14:nvContentPartPr>
              <p14:xfrm>
                <a:off x="2864502" y="3862370"/>
                <a:ext cx="41760" cy="47160"/>
              </p14:xfrm>
            </p:contentPart>
          </mc:Choice>
          <mc:Fallback xmlns="">
            <p:pic>
              <p:nvPicPr>
                <p:cNvPr id="50" name="Ink 49">
                  <a:extLst>
                    <a:ext uri="{FF2B5EF4-FFF2-40B4-BE49-F238E27FC236}">
                      <a16:creationId xmlns:a16="http://schemas.microsoft.com/office/drawing/2014/main" id="{A0FD995D-CCD2-6081-EF8E-146D16392DAD}"/>
                    </a:ext>
                  </a:extLst>
                </p:cNvPr>
                <p:cNvPicPr/>
                <p:nvPr/>
              </p:nvPicPr>
              <p:blipFill>
                <a:blip r:embed="rId46"/>
                <a:stretch>
                  <a:fillRect/>
                </a:stretch>
              </p:blipFill>
              <p:spPr>
                <a:xfrm>
                  <a:off x="2846502" y="3844730"/>
                  <a:ext cx="774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52" name="Ink 51">
                  <a:extLst>
                    <a:ext uri="{FF2B5EF4-FFF2-40B4-BE49-F238E27FC236}">
                      <a16:creationId xmlns:a16="http://schemas.microsoft.com/office/drawing/2014/main" id="{9796B8EF-92B6-45CA-1288-CC7DE49D00C7}"/>
                    </a:ext>
                  </a:extLst>
                </p14:cNvPr>
                <p14:cNvContentPartPr/>
                <p14:nvPr/>
              </p14:nvContentPartPr>
              <p14:xfrm>
                <a:off x="3050262" y="3679130"/>
                <a:ext cx="167760" cy="312480"/>
              </p14:xfrm>
            </p:contentPart>
          </mc:Choice>
          <mc:Fallback xmlns="">
            <p:pic>
              <p:nvPicPr>
                <p:cNvPr id="52" name="Ink 51">
                  <a:extLst>
                    <a:ext uri="{FF2B5EF4-FFF2-40B4-BE49-F238E27FC236}">
                      <a16:creationId xmlns:a16="http://schemas.microsoft.com/office/drawing/2014/main" id="{9796B8EF-92B6-45CA-1288-CC7DE49D00C7}"/>
                    </a:ext>
                  </a:extLst>
                </p:cNvPr>
                <p:cNvPicPr/>
                <p:nvPr/>
              </p:nvPicPr>
              <p:blipFill>
                <a:blip r:embed="rId48"/>
                <a:stretch>
                  <a:fillRect/>
                </a:stretch>
              </p:blipFill>
              <p:spPr>
                <a:xfrm>
                  <a:off x="3032262" y="3661130"/>
                  <a:ext cx="203400" cy="3481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53" name="Ink 52">
                  <a:extLst>
                    <a:ext uri="{FF2B5EF4-FFF2-40B4-BE49-F238E27FC236}">
                      <a16:creationId xmlns:a16="http://schemas.microsoft.com/office/drawing/2014/main" id="{06DC37A4-3628-2398-B6AB-01BD67CBD9E7}"/>
                    </a:ext>
                  </a:extLst>
                </p14:cNvPr>
                <p14:cNvContentPartPr/>
                <p14:nvPr/>
              </p14:nvContentPartPr>
              <p14:xfrm>
                <a:off x="2998062" y="3774530"/>
                <a:ext cx="170280" cy="7200"/>
              </p14:xfrm>
            </p:contentPart>
          </mc:Choice>
          <mc:Fallback xmlns="">
            <p:pic>
              <p:nvPicPr>
                <p:cNvPr id="53" name="Ink 52">
                  <a:extLst>
                    <a:ext uri="{FF2B5EF4-FFF2-40B4-BE49-F238E27FC236}">
                      <a16:creationId xmlns:a16="http://schemas.microsoft.com/office/drawing/2014/main" id="{06DC37A4-3628-2398-B6AB-01BD67CBD9E7}"/>
                    </a:ext>
                  </a:extLst>
                </p:cNvPr>
                <p:cNvPicPr/>
                <p:nvPr/>
              </p:nvPicPr>
              <p:blipFill>
                <a:blip r:embed="rId50"/>
                <a:stretch>
                  <a:fillRect/>
                </a:stretch>
              </p:blipFill>
              <p:spPr>
                <a:xfrm>
                  <a:off x="2980422" y="3756530"/>
                  <a:ext cx="20592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54" name="Ink 53">
                  <a:extLst>
                    <a:ext uri="{FF2B5EF4-FFF2-40B4-BE49-F238E27FC236}">
                      <a16:creationId xmlns:a16="http://schemas.microsoft.com/office/drawing/2014/main" id="{81EFBAE5-F897-CFCF-281A-A6F1933201FA}"/>
                    </a:ext>
                  </a:extLst>
                </p14:cNvPr>
                <p14:cNvContentPartPr/>
                <p14:nvPr/>
              </p14:nvContentPartPr>
              <p14:xfrm>
                <a:off x="3287862" y="3871370"/>
                <a:ext cx="475200" cy="360"/>
              </p14:xfrm>
            </p:contentPart>
          </mc:Choice>
          <mc:Fallback xmlns="">
            <p:pic>
              <p:nvPicPr>
                <p:cNvPr id="54" name="Ink 53">
                  <a:extLst>
                    <a:ext uri="{FF2B5EF4-FFF2-40B4-BE49-F238E27FC236}">
                      <a16:creationId xmlns:a16="http://schemas.microsoft.com/office/drawing/2014/main" id="{81EFBAE5-F897-CFCF-281A-A6F1933201FA}"/>
                    </a:ext>
                  </a:extLst>
                </p:cNvPr>
                <p:cNvPicPr/>
                <p:nvPr/>
              </p:nvPicPr>
              <p:blipFill>
                <a:blip r:embed="rId52"/>
                <a:stretch>
                  <a:fillRect/>
                </a:stretch>
              </p:blipFill>
              <p:spPr>
                <a:xfrm>
                  <a:off x="3269862" y="3853730"/>
                  <a:ext cx="5108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55" name="Ink 54">
                  <a:extLst>
                    <a:ext uri="{FF2B5EF4-FFF2-40B4-BE49-F238E27FC236}">
                      <a16:creationId xmlns:a16="http://schemas.microsoft.com/office/drawing/2014/main" id="{4E186B2B-CAA8-5283-7EBD-8181F2077779}"/>
                    </a:ext>
                  </a:extLst>
                </p14:cNvPr>
                <p14:cNvContentPartPr/>
                <p14:nvPr/>
              </p14:nvContentPartPr>
              <p14:xfrm>
                <a:off x="3679902" y="3791090"/>
                <a:ext cx="127800" cy="199800"/>
              </p14:xfrm>
            </p:contentPart>
          </mc:Choice>
          <mc:Fallback xmlns="">
            <p:pic>
              <p:nvPicPr>
                <p:cNvPr id="55" name="Ink 54">
                  <a:extLst>
                    <a:ext uri="{FF2B5EF4-FFF2-40B4-BE49-F238E27FC236}">
                      <a16:creationId xmlns:a16="http://schemas.microsoft.com/office/drawing/2014/main" id="{4E186B2B-CAA8-5283-7EBD-8181F2077779}"/>
                    </a:ext>
                  </a:extLst>
                </p:cNvPr>
                <p:cNvPicPr/>
                <p:nvPr/>
              </p:nvPicPr>
              <p:blipFill>
                <a:blip r:embed="rId54"/>
                <a:stretch>
                  <a:fillRect/>
                </a:stretch>
              </p:blipFill>
              <p:spPr>
                <a:xfrm>
                  <a:off x="3661902" y="3773450"/>
                  <a:ext cx="163440" cy="235440"/>
                </a:xfrm>
                <a:prstGeom prst="rect">
                  <a:avLst/>
                </a:prstGeom>
              </p:spPr>
            </p:pic>
          </mc:Fallback>
        </mc:AlternateContent>
      </p:grpSp>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969383A2-0BB2-8613-9159-E5437CA4207F}"/>
                  </a:ext>
                </a:extLst>
              </p:cNvPr>
              <p:cNvSpPr>
                <a:spLocks noChangeArrowheads="1"/>
              </p:cNvSpPr>
              <p:nvPr/>
            </p:nvSpPr>
            <p:spPr bwMode="auto">
              <a:xfrm>
                <a:off x="7550149" y="5053670"/>
                <a:ext cx="3720607"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14:m>
                  <m:oMathPara xmlns:m="http://schemas.openxmlformats.org/officeDocument/2006/math">
                    <m:oMathParaPr>
                      <m:jc m:val="left"/>
                    </m:oMathParaPr>
                    <m:oMath xmlns:m="http://schemas.openxmlformats.org/officeDocument/2006/math">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𝑥</m:t>
                          </m:r>
                        </m:e>
                        <m:sup>
                          <m:r>
                            <a:rPr lang="en-US" sz="2400" b="0" i="1" smtClean="0">
                              <a:solidFill>
                                <a:schemeClr val="bg1"/>
                              </a:solidFill>
                              <a:latin typeface="Cambria Math" panose="02040503050406030204" pitchFamily="18" charset="0"/>
                            </a:rPr>
                            <m:t>′</m:t>
                          </m:r>
                        </m:sup>
                      </m:sSup>
                      <m:r>
                        <a:rPr lang="en-US" sz="2400" b="0" i="1" smtClean="0">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𝑥</m:t>
                      </m:r>
                      <m:r>
                        <a:rPr lang="en-US" sz="2400" b="0" i="1" smtClean="0">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𝑣𝑡</m:t>
                      </m:r>
                    </m:oMath>
                  </m:oMathPara>
                </a14:m>
                <a:endParaRPr lang="en-US" sz="2400" b="0" dirty="0">
                  <a:solidFill>
                    <a:schemeClr val="bg1"/>
                  </a:solidFill>
                </a:endParaRPr>
              </a:p>
              <a:p>
                <a:pPr/>
                <a14:m>
                  <m:oMathPara xmlns:m="http://schemas.openxmlformats.org/officeDocument/2006/math">
                    <m:oMathParaPr>
                      <m:jc m:val="left"/>
                    </m:oMathParaPr>
                    <m:oMath xmlns:m="http://schemas.openxmlformats.org/officeDocument/2006/math">
                      <m:sSup>
                        <m:sSupPr>
                          <m:ctrlPr>
                            <a:rPr lang="en-US" sz="2400" i="1">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𝑦</m:t>
                          </m:r>
                        </m:e>
                        <m:sup>
                          <m:r>
                            <a:rPr lang="en-US" sz="2400" i="1">
                              <a:solidFill>
                                <a:schemeClr val="bg1"/>
                              </a:solidFill>
                              <a:latin typeface="Cambria Math" panose="02040503050406030204" pitchFamily="18" charset="0"/>
                            </a:rPr>
                            <m:t>′</m:t>
                          </m:r>
                        </m:sup>
                      </m:sSup>
                      <m:r>
                        <a:rPr lang="en-US" sz="2400" i="1">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𝑦</m:t>
                      </m:r>
                    </m:oMath>
                  </m:oMathPara>
                </a14:m>
                <a:endParaRPr lang="en-US" sz="2400" dirty="0">
                  <a:solidFill>
                    <a:schemeClr val="bg1"/>
                  </a:solidFill>
                </a:endParaRPr>
              </a:p>
              <a:p>
                <a:pPr/>
                <a14:m>
                  <m:oMathPara xmlns:m="http://schemas.openxmlformats.org/officeDocument/2006/math">
                    <m:oMathParaPr>
                      <m:jc m:val="left"/>
                    </m:oMathParaPr>
                    <m:oMath xmlns:m="http://schemas.openxmlformats.org/officeDocument/2006/math">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𝑧</m:t>
                          </m:r>
                        </m:e>
                        <m:sup>
                          <m:r>
                            <a:rPr lang="en-US" sz="2400" b="0" i="1" smtClean="0">
                              <a:solidFill>
                                <a:schemeClr val="bg1"/>
                              </a:solidFill>
                              <a:latin typeface="Cambria Math" panose="02040503050406030204" pitchFamily="18" charset="0"/>
                            </a:rPr>
                            <m:t>′</m:t>
                          </m:r>
                        </m:sup>
                      </m:sSup>
                      <m:r>
                        <a:rPr lang="en-US" sz="2400" b="0" i="1" smtClean="0">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𝑧</m:t>
                      </m:r>
                    </m:oMath>
                  </m:oMathPara>
                </a14:m>
                <a:endParaRPr lang="en-US" sz="2400" b="0" dirty="0">
                  <a:solidFill>
                    <a:schemeClr val="bg1"/>
                  </a:solidFill>
                </a:endParaRPr>
              </a:p>
              <a:p>
                <a14:m>
                  <m:oMath xmlns:m="http://schemas.openxmlformats.org/officeDocument/2006/math">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𝑡</m:t>
                        </m:r>
                      </m:e>
                      <m:sup>
                        <m:r>
                          <a:rPr lang="en-US" sz="2400" b="0" i="1" smtClean="0">
                            <a:solidFill>
                              <a:schemeClr val="bg1"/>
                            </a:solidFill>
                            <a:latin typeface="Cambria Math" panose="02040503050406030204" pitchFamily="18" charset="0"/>
                          </a:rPr>
                          <m:t>′</m:t>
                        </m:r>
                      </m:sup>
                    </m:sSup>
                    <m:r>
                      <a:rPr lang="en-US" sz="2400" b="0" i="1" smtClean="0">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𝑡</m:t>
                    </m:r>
                  </m:oMath>
                </a14:m>
                <a:r>
                  <a:rPr lang="el-GR" sz="2400" dirty="0">
                    <a:solidFill>
                      <a:schemeClr val="bg1"/>
                    </a:solidFill>
                  </a:rPr>
                  <a:t> (απόλυτος χρόνος)</a:t>
                </a:r>
                <a:endParaRPr lang="en-US" sz="2400" dirty="0">
                  <a:solidFill>
                    <a:schemeClr val="bg1"/>
                  </a:solidFill>
                </a:endParaRPr>
              </a:p>
              <a:p>
                <a:pPr algn="ctr"/>
                <a:endParaRPr lang="en-US" sz="2400" b="0"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mc:Choice>
        <mc:Fallback xmlns="">
          <p:sp>
            <p:nvSpPr>
              <p:cNvPr id="57" name="Rectangle 56">
                <a:extLst>
                  <a:ext uri="{FF2B5EF4-FFF2-40B4-BE49-F238E27FC236}">
                    <a16:creationId xmlns:a16="http://schemas.microsoft.com/office/drawing/2014/main" id="{969383A2-0BB2-8613-9159-E5437CA4207F}"/>
                  </a:ext>
                </a:extLst>
              </p:cNvPr>
              <p:cNvSpPr>
                <a:spLocks noRot="1" noChangeAspect="1" noMove="1" noResize="1" noEditPoints="1" noAdjustHandles="1" noChangeArrowheads="1" noChangeShapeType="1" noTextEdit="1"/>
              </p:cNvSpPr>
              <p:nvPr/>
            </p:nvSpPr>
            <p:spPr bwMode="auto">
              <a:xfrm>
                <a:off x="7550149" y="5053670"/>
                <a:ext cx="3720607" cy="510740"/>
              </a:xfrm>
              <a:prstGeom prst="rect">
                <a:avLst/>
              </a:prstGeom>
              <a:blipFill>
                <a:blip r:embed="rId55"/>
                <a:stretch>
                  <a:fillRect l="-492" b="-23095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2162908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5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7">
                                            <p:txEl>
                                              <p:pRg st="0" end="0"/>
                                            </p:txEl>
                                          </p:spTgt>
                                        </p:tgtEl>
                                        <p:attrNameLst>
                                          <p:attrName>style.visibility</p:attrName>
                                        </p:attrNameLst>
                                      </p:cBhvr>
                                      <p:to>
                                        <p:strVal val="visible"/>
                                      </p:to>
                                    </p:set>
                                    <p:animEffect transition="in" filter="fade">
                                      <p:cBhvr>
                                        <p:cTn id="27" dur="500"/>
                                        <p:tgtEl>
                                          <p:spTgt spid="5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7">
                                            <p:txEl>
                                              <p:pRg st="1" end="1"/>
                                            </p:txEl>
                                          </p:spTgt>
                                        </p:tgtEl>
                                        <p:attrNameLst>
                                          <p:attrName>style.visibility</p:attrName>
                                        </p:attrNameLst>
                                      </p:cBhvr>
                                      <p:to>
                                        <p:strVal val="visible"/>
                                      </p:to>
                                    </p:set>
                                    <p:animEffect transition="in" filter="fade">
                                      <p:cBhvr>
                                        <p:cTn id="32" dur="500"/>
                                        <p:tgtEl>
                                          <p:spTgt spid="5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7">
                                            <p:txEl>
                                              <p:pRg st="2" end="2"/>
                                            </p:txEl>
                                          </p:spTgt>
                                        </p:tgtEl>
                                        <p:attrNameLst>
                                          <p:attrName>style.visibility</p:attrName>
                                        </p:attrNameLst>
                                      </p:cBhvr>
                                      <p:to>
                                        <p:strVal val="visible"/>
                                      </p:to>
                                    </p:set>
                                    <p:animEffect transition="in" filter="fade">
                                      <p:cBhvr>
                                        <p:cTn id="37" dur="500"/>
                                        <p:tgtEl>
                                          <p:spTgt spid="57">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7">
                                            <p:txEl>
                                              <p:pRg st="3" end="3"/>
                                            </p:txEl>
                                          </p:spTgt>
                                        </p:tgtEl>
                                        <p:attrNameLst>
                                          <p:attrName>style.visibility</p:attrName>
                                        </p:attrNameLst>
                                      </p:cBhvr>
                                      <p:to>
                                        <p:strVal val="visible"/>
                                      </p:to>
                                    </p:set>
                                    <p:animEffect transition="in" filter="fade">
                                      <p:cBhvr>
                                        <p:cTn id="42" dur="500"/>
                                        <p:tgtEl>
                                          <p:spTgt spid="5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238856"/>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 </a:t>
            </a:r>
            <a:r>
              <a:rPr lang="en-US" sz="2800" dirty="0">
                <a:solidFill>
                  <a:schemeClr val="bg1"/>
                </a:solidFill>
              </a:rPr>
              <a:t>Newton </a:t>
            </a:r>
            <a:r>
              <a:rPr lang="el-GR" sz="2800" dirty="0">
                <a:solidFill>
                  <a:schemeClr val="bg1"/>
                </a:solidFill>
              </a:rPr>
              <a:t>για το χρόνο και το χώρο</a:t>
            </a:r>
            <a:endParaRPr lang="en-150" sz="2800" dirty="0">
              <a:solidFill>
                <a:schemeClr val="bg1"/>
              </a:solidFill>
            </a:endParaRPr>
          </a:p>
        </p:txBody>
      </p:sp>
      <p:sp>
        <p:nvSpPr>
          <p:cNvPr id="2" name="Rectangle 1">
            <a:extLst>
              <a:ext uri="{FF2B5EF4-FFF2-40B4-BE49-F238E27FC236}">
                <a16:creationId xmlns:a16="http://schemas.microsoft.com/office/drawing/2014/main" id="{E5941D2D-4416-ACED-9AF3-BB53D0D01109}"/>
              </a:ext>
            </a:extLst>
          </p:cNvPr>
          <p:cNvSpPr>
            <a:spLocks noChangeArrowheads="1"/>
          </p:cNvSpPr>
          <p:nvPr/>
        </p:nvSpPr>
        <p:spPr bwMode="auto">
          <a:xfrm>
            <a:off x="504345" y="1225850"/>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r>
              <a:rPr lang="el-GR" sz="2400" dirty="0">
                <a:solidFill>
                  <a:schemeClr val="bg1"/>
                </a:solidFill>
              </a:rPr>
              <a:t>– Ο απόλυτος, αληθινός, και μαθηματικός χρόνος, από τη φύση του, αλλάζει με σταθερό τρόπο χωρίς να έχει σχέση με οτιδήποτε εξωτερικό γεγονός, και, επομένως, χωρίς αναφορά σε οποιαδήποτε αλλαγή ή τρόπο μέτρησης του χρόνου.</a:t>
            </a:r>
          </a:p>
          <a:p>
            <a:endParaRPr lang="el-GR" sz="2400" dirty="0">
              <a:solidFill>
                <a:schemeClr val="bg1"/>
              </a:solidFill>
            </a:endParaRPr>
          </a:p>
          <a:p>
            <a:r>
              <a:rPr lang="el-GR" sz="2400" dirty="0">
                <a:solidFill>
                  <a:schemeClr val="bg1"/>
                </a:solidFill>
              </a:rPr>
              <a:t>– Ο απόλυτος, αληθινός, και μαθηματικός χώρος παραμένει όμοιος και ακίνητος, χωρίς καμία σχέση με οτιδήποτε εξωτερικό.</a:t>
            </a:r>
          </a:p>
          <a:p>
            <a:endParaRPr lang="el-GR" sz="2400" dirty="0">
              <a:solidFill>
                <a:schemeClr val="bg1"/>
              </a:solidFill>
            </a:endParaRPr>
          </a:p>
          <a:p>
            <a:r>
              <a:rPr lang="en-US" sz="2400" dirty="0" err="1">
                <a:solidFill>
                  <a:schemeClr val="bg1"/>
                </a:solidFill>
              </a:rPr>
              <a:t>Philosophiæ</a:t>
            </a:r>
            <a:r>
              <a:rPr lang="en-US" sz="2400" dirty="0">
                <a:solidFill>
                  <a:schemeClr val="bg1"/>
                </a:solidFill>
              </a:rPr>
              <a:t> Naturalis Principia Mathematica (1687)</a:t>
            </a:r>
            <a:endParaRPr lang="el-GR" sz="2400" dirty="0">
              <a:solidFill>
                <a:schemeClr val="bg1"/>
              </a:solidFill>
            </a:endParaRPr>
          </a:p>
        </p:txBody>
      </p:sp>
    </p:spTree>
    <p:extLst>
      <p:ext uri="{BB962C8B-B14F-4D97-AF65-F5344CB8AC3E}">
        <p14:creationId xmlns:p14="http://schemas.microsoft.com/office/powerpoint/2010/main" val="20948136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Το φως όμως συμπεριφέρεται περίεργα</a:t>
            </a:r>
            <a:endParaRPr lang="en-150" sz="2800" dirty="0">
              <a:solidFill>
                <a:schemeClr val="bg1"/>
              </a:solidFill>
            </a:endParaRPr>
          </a:p>
        </p:txBody>
      </p:sp>
      <p:sp>
        <p:nvSpPr>
          <p:cNvPr id="3" name="Rectangle 2">
            <a:extLst>
              <a:ext uri="{FF2B5EF4-FFF2-40B4-BE49-F238E27FC236}">
                <a16:creationId xmlns:a16="http://schemas.microsoft.com/office/drawing/2014/main" id="{F2BCDECD-9706-DD99-7DFF-E93A87335C8C}"/>
              </a:ext>
            </a:extLst>
          </p:cNvPr>
          <p:cNvSpPr>
            <a:spLocks noChangeArrowheads="1"/>
          </p:cNvSpPr>
          <p:nvPr/>
        </p:nvSpPr>
        <p:spPr bwMode="auto">
          <a:xfrm>
            <a:off x="504345" y="1054811"/>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το κενό και για όλους τους παρατηρητές οι εξισώσεις </a:t>
            </a:r>
            <a:r>
              <a:rPr lang="en-US" sz="2400" dirty="0">
                <a:solidFill>
                  <a:schemeClr val="bg1"/>
                </a:solidFill>
              </a:rPr>
              <a:t>Maxwell</a:t>
            </a:r>
          </a:p>
          <a:p>
            <a:pPr algn="ctr"/>
            <a:r>
              <a:rPr lang="el-GR" sz="2400" dirty="0">
                <a:solidFill>
                  <a:schemeClr val="bg1"/>
                </a:solidFill>
              </a:rPr>
              <a:t>δίνουν τη διάδοση ενός κύματος με ταχύτητα </a:t>
            </a:r>
            <a:r>
              <a:rPr lang="en-US" sz="2400" dirty="0">
                <a:solidFill>
                  <a:schemeClr val="bg1"/>
                </a:solidFill>
              </a:rPr>
              <a:t>c = </a:t>
            </a:r>
            <a:r>
              <a:rPr lang="el-GR" sz="2400" dirty="0">
                <a:solidFill>
                  <a:schemeClr val="bg1"/>
                </a:solidFill>
              </a:rPr>
              <a:t>300.000.000</a:t>
            </a:r>
            <a:r>
              <a:rPr lang="en-US" sz="2400" dirty="0">
                <a:solidFill>
                  <a:schemeClr val="bg1"/>
                </a:solidFill>
              </a:rPr>
              <a:t>m/s.</a:t>
            </a:r>
          </a:p>
          <a:p>
            <a:pPr algn="ctr"/>
            <a:endParaRPr lang="en-US"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p:pic>
        <p:nvPicPr>
          <p:cNvPr id="37" name="Picture 36">
            <a:extLst>
              <a:ext uri="{FF2B5EF4-FFF2-40B4-BE49-F238E27FC236}">
                <a16:creationId xmlns:a16="http://schemas.microsoft.com/office/drawing/2014/main" id="{37488022-7EDB-4FDF-D272-C1F7D50E2E85}"/>
              </a:ext>
            </a:extLst>
          </p:cNvPr>
          <p:cNvPicPr>
            <a:picLocks noChangeAspect="1"/>
          </p:cNvPicPr>
          <p:nvPr/>
        </p:nvPicPr>
        <p:blipFill>
          <a:blip r:embed="rId3"/>
          <a:stretch>
            <a:fillRect/>
          </a:stretch>
        </p:blipFill>
        <p:spPr>
          <a:xfrm>
            <a:off x="4991100" y="3735342"/>
            <a:ext cx="2335286" cy="895864"/>
          </a:xfrm>
          <a:prstGeom prst="rect">
            <a:avLst/>
          </a:prstGeom>
        </p:spPr>
      </p:pic>
      <p:pic>
        <p:nvPicPr>
          <p:cNvPr id="39" name="Picture 38">
            <a:extLst>
              <a:ext uri="{FF2B5EF4-FFF2-40B4-BE49-F238E27FC236}">
                <a16:creationId xmlns:a16="http://schemas.microsoft.com/office/drawing/2014/main" id="{0C5BA73E-EDD6-FBE7-354D-0A592716DDA8}"/>
              </a:ext>
            </a:extLst>
          </p:cNvPr>
          <p:cNvPicPr>
            <a:picLocks noChangeAspect="1"/>
          </p:cNvPicPr>
          <p:nvPr/>
        </p:nvPicPr>
        <p:blipFill>
          <a:blip r:embed="rId4"/>
          <a:stretch>
            <a:fillRect/>
          </a:stretch>
        </p:blipFill>
        <p:spPr>
          <a:xfrm>
            <a:off x="4991100" y="2502895"/>
            <a:ext cx="2324100" cy="838200"/>
          </a:xfrm>
          <a:prstGeom prst="rect">
            <a:avLst/>
          </a:prstGeom>
        </p:spPr>
      </p:pic>
      <p:sp>
        <p:nvSpPr>
          <p:cNvPr id="47" name="Rectangle 46">
            <a:extLst>
              <a:ext uri="{FF2B5EF4-FFF2-40B4-BE49-F238E27FC236}">
                <a16:creationId xmlns:a16="http://schemas.microsoft.com/office/drawing/2014/main" id="{1C9F2E94-64B1-13CF-3F56-5E495CE4C658}"/>
              </a:ext>
            </a:extLst>
          </p:cNvPr>
          <p:cNvSpPr>
            <a:spLocks noChangeArrowheads="1"/>
          </p:cNvSpPr>
          <p:nvPr/>
        </p:nvSpPr>
        <p:spPr bwMode="auto">
          <a:xfrm>
            <a:off x="504345" y="5383410"/>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 </a:t>
            </a:r>
            <a:r>
              <a:rPr lang="en-US" sz="2400" dirty="0">
                <a:solidFill>
                  <a:schemeClr val="bg1"/>
                </a:solidFill>
              </a:rPr>
              <a:t>Einstein </a:t>
            </a:r>
            <a:r>
              <a:rPr lang="el-GR" sz="2400" dirty="0">
                <a:solidFill>
                  <a:schemeClr val="bg1"/>
                </a:solidFill>
              </a:rPr>
              <a:t>αναρωτήθηκε:</a:t>
            </a:r>
          </a:p>
          <a:p>
            <a:pPr algn="ctr"/>
            <a:r>
              <a:rPr lang="el-GR" sz="2400" dirty="0">
                <a:solidFill>
                  <a:schemeClr val="bg1"/>
                </a:solidFill>
              </a:rPr>
              <a:t>τι θα συμβεί εάν τρέχω με την ταχύτητα του φωτός και ανάψω μπροστά μου έναν φακό; Με τι ταχύτητα θα δει ένας ακίνητος παρατηρητής να ταξιδεύει το φως του φακού;</a:t>
            </a:r>
          </a:p>
          <a:p>
            <a:pPr algn="ctr"/>
            <a:endParaRPr lang="el-GR" sz="2400" dirty="0">
              <a:solidFill>
                <a:schemeClr val="bg1"/>
              </a:solidFill>
            </a:endParaRPr>
          </a:p>
        </p:txBody>
      </p:sp>
    </p:spTree>
    <p:extLst>
      <p:ext uri="{BB962C8B-B14F-4D97-AF65-F5344CB8AC3E}">
        <p14:creationId xmlns:p14="http://schemas.microsoft.com/office/powerpoint/2010/main" val="6128706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childTnLst>
                                </p:cTn>
                              </p:par>
                              <p:par>
                                <p:cTn id="18" presetID="10" presetClass="entr" presetSubtype="0"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Το φως όμως συμπεριφέρεται περίεργα</a:t>
            </a:r>
            <a:endParaRPr lang="en-150" sz="2800" dirty="0">
              <a:solidFill>
                <a:schemeClr val="bg1"/>
              </a:solidFill>
            </a:endParaRPr>
          </a:p>
        </p:txBody>
      </p:sp>
      <p:sp>
        <p:nvSpPr>
          <p:cNvPr id="47" name="Rectangle 46">
            <a:extLst>
              <a:ext uri="{FF2B5EF4-FFF2-40B4-BE49-F238E27FC236}">
                <a16:creationId xmlns:a16="http://schemas.microsoft.com/office/drawing/2014/main" id="{1C9F2E94-64B1-13CF-3F56-5E495CE4C658}"/>
              </a:ext>
            </a:extLst>
          </p:cNvPr>
          <p:cNvSpPr>
            <a:spLocks noChangeArrowheads="1"/>
          </p:cNvSpPr>
          <p:nvPr/>
        </p:nvSpPr>
        <p:spPr bwMode="auto">
          <a:xfrm>
            <a:off x="504345" y="956135"/>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Αντιλήφθηκε ότι η σταθερότητα της ταχύτητας του φωτός για όλους τους παρατηρητές κινούμενους και ακίνητους έχει συνέπειες τεράστιας σημασίας.</a:t>
            </a:r>
          </a:p>
          <a:p>
            <a:pPr algn="ctr"/>
            <a:endParaRPr lang="el-GR" sz="2400" dirty="0">
              <a:solidFill>
                <a:schemeClr val="bg1"/>
              </a:solidFill>
            </a:endParaRPr>
          </a:p>
        </p:txBody>
      </p:sp>
      <p:sp>
        <p:nvSpPr>
          <p:cNvPr id="2" name="Rectangle 1">
            <a:extLst>
              <a:ext uri="{FF2B5EF4-FFF2-40B4-BE49-F238E27FC236}">
                <a16:creationId xmlns:a16="http://schemas.microsoft.com/office/drawing/2014/main" id="{CBC8050F-DA18-F986-050E-3F1E783AF413}"/>
              </a:ext>
            </a:extLst>
          </p:cNvPr>
          <p:cNvSpPr>
            <a:spLocks noChangeArrowheads="1"/>
          </p:cNvSpPr>
          <p:nvPr/>
        </p:nvSpPr>
        <p:spPr bwMode="auto">
          <a:xfrm>
            <a:off x="504345" y="2442858"/>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Έτσι διατύπωσε τη δική του Σχετικότητα:</a:t>
            </a:r>
          </a:p>
          <a:p>
            <a:pPr marL="457200" indent="-457200">
              <a:buAutoNum type="arabicParenR"/>
            </a:pPr>
            <a:r>
              <a:rPr lang="el-GR" sz="2400" dirty="0">
                <a:solidFill>
                  <a:schemeClr val="bg1"/>
                </a:solidFill>
              </a:rPr>
              <a:t>Οι νόμοι της Φυσικής είναι ίδιοι για όλα τα αδρανειακά συστήματα αναφοράς</a:t>
            </a:r>
          </a:p>
          <a:p>
            <a:pPr marL="457200" indent="-457200">
              <a:buAutoNum type="arabicParenR"/>
            </a:pPr>
            <a:r>
              <a:rPr lang="el-GR" sz="2400" dirty="0">
                <a:solidFill>
                  <a:schemeClr val="bg1"/>
                </a:solidFill>
              </a:rPr>
              <a:t>Η ταχύτητα του φωτός είναι ίδια για όλους τους παρατηρητές</a:t>
            </a:r>
          </a:p>
          <a:p>
            <a:pPr marL="457200" indent="-457200">
              <a:buAutoNum type="arabicParenR"/>
            </a:pPr>
            <a:endParaRPr lang="el-GR" sz="2400" dirty="0">
              <a:solidFill>
                <a:schemeClr val="bg1"/>
              </a:solidFill>
            </a:endParaRPr>
          </a:p>
          <a:p>
            <a:r>
              <a:rPr lang="el-GR" sz="2400" dirty="0">
                <a:solidFill>
                  <a:schemeClr val="bg1"/>
                </a:solidFill>
              </a:rPr>
              <a:t>Το φως ταξιδεύει με ταχύτητα </a:t>
            </a:r>
            <a:r>
              <a:rPr lang="en-US" sz="2400" dirty="0">
                <a:solidFill>
                  <a:schemeClr val="bg1"/>
                </a:solidFill>
              </a:rPr>
              <a:t>c </a:t>
            </a:r>
            <a:r>
              <a:rPr lang="el-GR" sz="2400" dirty="0">
                <a:solidFill>
                  <a:schemeClr val="bg1"/>
                </a:solidFill>
              </a:rPr>
              <a:t>για όλους τους παρατηρητές και αυτή είναι η ανώτατη ταχύτητα με την οποία μπορεί να διαδοθεί ενέργεια ή πληροφορία στο Σύμπαν.</a:t>
            </a:r>
          </a:p>
          <a:p>
            <a:pPr algn="ctr"/>
            <a:endParaRPr lang="el-GR" sz="2400" dirty="0">
              <a:solidFill>
                <a:schemeClr val="bg1"/>
              </a:solidFill>
            </a:endParaRPr>
          </a:p>
        </p:txBody>
      </p:sp>
    </p:spTree>
    <p:extLst>
      <p:ext uri="{BB962C8B-B14F-4D97-AF65-F5344CB8AC3E}">
        <p14:creationId xmlns:p14="http://schemas.microsoft.com/office/powerpoint/2010/main" val="585530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851499" y="2561037"/>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Πρόσθεση ταχυτήτων</a:t>
            </a:r>
            <a:endParaRPr lang="en-150" sz="2800" dirty="0">
              <a:solidFill>
                <a:schemeClr val="bg1"/>
              </a:solidFill>
            </a:endParaRPr>
          </a:p>
        </p:txBody>
      </p:sp>
    </p:spTree>
    <p:extLst>
      <p:ext uri="{BB962C8B-B14F-4D97-AF65-F5344CB8AC3E}">
        <p14:creationId xmlns:p14="http://schemas.microsoft.com/office/powerpoint/2010/main" val="32761628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Πρόσθεση ταχυτήτων</a:t>
            </a:r>
            <a:endParaRPr lang="en-150" sz="2800" dirty="0">
              <a:solidFill>
                <a:schemeClr val="bg1"/>
              </a:solidFill>
            </a:endParaRPr>
          </a:p>
        </p:txBody>
      </p:sp>
      <p:sp>
        <p:nvSpPr>
          <p:cNvPr id="47" name="Rectangle 46">
            <a:extLst>
              <a:ext uri="{FF2B5EF4-FFF2-40B4-BE49-F238E27FC236}">
                <a16:creationId xmlns:a16="http://schemas.microsoft.com/office/drawing/2014/main" id="{1C9F2E94-64B1-13CF-3F56-5E495CE4C658}"/>
              </a:ext>
            </a:extLst>
          </p:cNvPr>
          <p:cNvSpPr>
            <a:spLocks noChangeArrowheads="1"/>
          </p:cNvSpPr>
          <p:nvPr/>
        </p:nvSpPr>
        <p:spPr bwMode="auto">
          <a:xfrm>
            <a:off x="504345" y="956135"/>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πρόσθεση ταχυτήτων πρέπει να γίνεται με τέτοιον τρόπο ώστε να μην ξεπερνιέται η ταχύτητα του φωτός </a:t>
            </a:r>
            <a:r>
              <a:rPr lang="en-US" sz="2400" dirty="0">
                <a:solidFill>
                  <a:schemeClr val="bg1"/>
                </a:solidFill>
              </a:rPr>
              <a:t>c.</a:t>
            </a:r>
            <a:endParaRPr lang="el-GR" sz="2400" dirty="0">
              <a:solidFill>
                <a:schemeClr val="bg1"/>
              </a:solidFill>
            </a:endParaRPr>
          </a:p>
          <a:p>
            <a:pPr algn="ctr"/>
            <a:endParaRPr lang="el-GR" sz="2400" dirty="0">
              <a:solidFill>
                <a:schemeClr val="bg1"/>
              </a:solidFill>
            </a:endParaRPr>
          </a:p>
        </p:txBody>
      </p:sp>
      <p:sp>
        <p:nvSpPr>
          <p:cNvPr id="2" name="Rectangle 1">
            <a:extLst>
              <a:ext uri="{FF2B5EF4-FFF2-40B4-BE49-F238E27FC236}">
                <a16:creationId xmlns:a16="http://schemas.microsoft.com/office/drawing/2014/main" id="{CBC8050F-DA18-F986-050E-3F1E783AF413}"/>
              </a:ext>
            </a:extLst>
          </p:cNvPr>
          <p:cNvSpPr>
            <a:spLocks noChangeArrowheads="1"/>
          </p:cNvSpPr>
          <p:nvPr/>
        </p:nvSpPr>
        <p:spPr bwMode="auto">
          <a:xfrm>
            <a:off x="504345" y="2488907"/>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Δύο σώματα Α και Β πλησιάζουν το ένα το άλλο με ταχύτητες ως προς έναν ακίνητο παρατηρητή </a:t>
            </a:r>
            <a:r>
              <a:rPr lang="en-US" sz="2400" dirty="0" err="1">
                <a:solidFill>
                  <a:schemeClr val="bg1"/>
                </a:solidFill>
              </a:rPr>
              <a:t>u</a:t>
            </a:r>
            <a:r>
              <a:rPr lang="en-US" sz="2400" baseline="-25000" dirty="0" err="1">
                <a:solidFill>
                  <a:schemeClr val="bg1"/>
                </a:solidFill>
              </a:rPr>
              <a:t>A</a:t>
            </a:r>
            <a:r>
              <a:rPr lang="en-US" sz="2400" dirty="0">
                <a:solidFill>
                  <a:schemeClr val="bg1"/>
                </a:solidFill>
              </a:rPr>
              <a:t> </a:t>
            </a:r>
            <a:r>
              <a:rPr lang="el-GR" sz="2400" dirty="0">
                <a:solidFill>
                  <a:schemeClr val="bg1"/>
                </a:solidFill>
              </a:rPr>
              <a:t>και </a:t>
            </a:r>
            <a:r>
              <a:rPr lang="en-US" sz="2400" dirty="0" err="1">
                <a:solidFill>
                  <a:schemeClr val="bg1"/>
                </a:solidFill>
              </a:rPr>
              <a:t>u</a:t>
            </a:r>
            <a:r>
              <a:rPr lang="en-US" sz="2400" baseline="-25000" dirty="0" err="1">
                <a:solidFill>
                  <a:schemeClr val="bg1"/>
                </a:solidFill>
              </a:rPr>
              <a:t>B</a:t>
            </a:r>
            <a:r>
              <a:rPr lang="en-US" sz="2400" baseline="-25000" dirty="0">
                <a:solidFill>
                  <a:schemeClr val="bg1"/>
                </a:solidFill>
              </a:rPr>
              <a:t>.</a:t>
            </a:r>
            <a:r>
              <a:rPr lang="en-US" sz="2400" dirty="0">
                <a:solidFill>
                  <a:schemeClr val="bg1"/>
                </a:solidFill>
              </a:rPr>
              <a:t> </a:t>
            </a:r>
            <a:r>
              <a:rPr lang="el-GR" sz="2400" dirty="0">
                <a:solidFill>
                  <a:schemeClr val="bg1"/>
                </a:solidFill>
              </a:rPr>
              <a:t>Να υπολογίσετε την ταχύτητα με την οποία βλέπει το Β να το πλησιάζει το Α.</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8DD7F847-BD80-0684-32E6-BF13CC877ED2}"/>
                  </a:ext>
                </a:extLst>
              </p:cNvPr>
              <p:cNvSpPr>
                <a:spLocks noChangeArrowheads="1"/>
              </p:cNvSpPr>
              <p:nvPr/>
            </p:nvSpPr>
            <p:spPr bwMode="auto">
              <a:xfrm>
                <a:off x="504345" y="4140090"/>
                <a:ext cx="11183310"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a:rPr lang="en-US" sz="2400" b="0" i="1" smtClean="0">
                          <a:solidFill>
                            <a:schemeClr val="bg1"/>
                          </a:solidFill>
                          <a:latin typeface="Cambria Math" panose="02040503050406030204" pitchFamily="18" charset="0"/>
                        </a:rPr>
                        <m:t>𝑢</m:t>
                      </m:r>
                      <m:r>
                        <a:rPr lang="en-US" sz="2400" b="0" i="1" smtClean="0">
                          <a:solidFill>
                            <a:schemeClr val="bg1"/>
                          </a:solidFill>
                          <a:latin typeface="Cambria Math" panose="02040503050406030204" pitchFamily="18" charset="0"/>
                        </a:rPr>
                        <m:t>= </m:t>
                      </m:r>
                      <m:f>
                        <m:fPr>
                          <m:ctrlPr>
                            <a:rPr lang="en-US" sz="2400" b="0" i="1" smtClean="0">
                              <a:solidFill>
                                <a:schemeClr val="bg1"/>
                              </a:solidFill>
                              <a:latin typeface="Cambria Math" panose="02040503050406030204" pitchFamily="18" charset="0"/>
                            </a:rPr>
                          </m:ctrlPr>
                        </m:fPr>
                        <m:num>
                          <m:sSub>
                            <m:sSubPr>
                              <m:ctrlPr>
                                <a:rPr lang="en-US" sz="2400" b="0" i="1" smtClean="0">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𝑢</m:t>
                              </m:r>
                            </m:e>
                            <m:sub>
                              <m:r>
                                <a:rPr lang="en-US" sz="2400" b="0" i="1" smtClean="0">
                                  <a:solidFill>
                                    <a:schemeClr val="bg1"/>
                                  </a:solidFill>
                                  <a:latin typeface="Cambria Math" panose="02040503050406030204" pitchFamily="18" charset="0"/>
                                </a:rPr>
                                <m:t>𝐴</m:t>
                              </m:r>
                            </m:sub>
                          </m:sSub>
                          <m:r>
                            <a:rPr lang="en-US" sz="2400" b="0" i="1" smtClean="0">
                              <a:solidFill>
                                <a:schemeClr val="bg1"/>
                              </a:solidFill>
                              <a:latin typeface="Cambria Math" panose="02040503050406030204" pitchFamily="18" charset="0"/>
                            </a:rPr>
                            <m:t>−</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𝑢</m:t>
                              </m:r>
                            </m:e>
                            <m:sub>
                              <m:r>
                                <a:rPr lang="en-US" sz="2400" b="0" i="1" smtClean="0">
                                  <a:solidFill>
                                    <a:schemeClr val="bg1"/>
                                  </a:solidFill>
                                  <a:latin typeface="Cambria Math" panose="02040503050406030204" pitchFamily="18" charset="0"/>
                                </a:rPr>
                                <m:t>𝐵</m:t>
                              </m:r>
                            </m:sub>
                          </m:sSub>
                        </m:num>
                        <m:den>
                          <m:r>
                            <a:rPr lang="en-US" sz="2400" b="0" i="1" smtClean="0">
                              <a:solidFill>
                                <a:schemeClr val="bg1"/>
                              </a:solidFill>
                              <a:latin typeface="Cambria Math" panose="02040503050406030204" pitchFamily="18" charset="0"/>
                            </a:rPr>
                            <m:t>1−</m:t>
                          </m:r>
                          <m:f>
                            <m:fPr>
                              <m:ctrlPr>
                                <a:rPr lang="en-US" sz="2400" b="0" i="1" smtClean="0">
                                  <a:solidFill>
                                    <a:schemeClr val="bg1"/>
                                  </a:solidFill>
                                  <a:latin typeface="Cambria Math" panose="02040503050406030204" pitchFamily="18" charset="0"/>
                                </a:rPr>
                              </m:ctrlPr>
                            </m:fPr>
                            <m:num>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𝑢</m:t>
                                  </m:r>
                                </m:e>
                                <m:sub>
                                  <m:r>
                                    <a:rPr lang="en-US" sz="2400" i="1">
                                      <a:solidFill>
                                        <a:schemeClr val="bg1"/>
                                      </a:solidFill>
                                      <a:latin typeface="Cambria Math" panose="02040503050406030204" pitchFamily="18" charset="0"/>
                                    </a:rPr>
                                    <m:t>𝐴</m:t>
                                  </m:r>
                                </m:sub>
                              </m:sSub>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𝑢</m:t>
                                  </m:r>
                                </m:e>
                                <m:sub>
                                  <m:r>
                                    <a:rPr lang="en-US" sz="2400" b="0" i="1" smtClean="0">
                                      <a:solidFill>
                                        <a:schemeClr val="bg1"/>
                                      </a:solidFill>
                                      <a:latin typeface="Cambria Math" panose="02040503050406030204" pitchFamily="18" charset="0"/>
                                    </a:rPr>
                                    <m:t>𝐵</m:t>
                                  </m:r>
                                </m:sub>
                              </m:sSub>
                            </m:num>
                            <m:den>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𝑐</m:t>
                                  </m:r>
                                </m:e>
                                <m:sup>
                                  <m:r>
                                    <a:rPr lang="en-US" sz="2400" b="0" i="1" smtClean="0">
                                      <a:solidFill>
                                        <a:schemeClr val="bg1"/>
                                      </a:solidFill>
                                      <a:latin typeface="Cambria Math" panose="02040503050406030204" pitchFamily="18" charset="0"/>
                                    </a:rPr>
                                    <m:t>2</m:t>
                                  </m:r>
                                </m:sup>
                              </m:sSup>
                            </m:den>
                          </m:f>
                        </m:den>
                      </m:f>
                    </m:oMath>
                  </m:oMathPara>
                </a14:m>
                <a:endParaRPr lang="el-GR" sz="2400" dirty="0">
                  <a:solidFill>
                    <a:schemeClr val="bg1"/>
                  </a:solidFill>
                </a:endParaRPr>
              </a:p>
              <a:p>
                <a:pPr algn="ctr"/>
                <a:endParaRPr lang="el-GR" sz="2400" dirty="0">
                  <a:solidFill>
                    <a:schemeClr val="bg1"/>
                  </a:solidFill>
                </a:endParaRPr>
              </a:p>
              <a:p>
                <a:pPr algn="ctr"/>
                <a:endParaRPr lang="el-GR" sz="2400" dirty="0">
                  <a:solidFill>
                    <a:schemeClr val="bg1"/>
                  </a:solidFill>
                </a:endParaRPr>
              </a:p>
              <a:p>
                <a:pPr algn="ctr"/>
                <a:r>
                  <a:rPr lang="en-US" sz="2400" dirty="0">
                    <a:solidFill>
                      <a:schemeClr val="bg1"/>
                    </a:solidFill>
                  </a:rPr>
                  <a:t>(</a:t>
                </a:r>
                <a:r>
                  <a:rPr lang="el-GR" sz="2400" dirty="0">
                    <a:solidFill>
                      <a:schemeClr val="bg1"/>
                    </a:solidFill>
                  </a:rPr>
                  <a:t>στην Νευτώνεια μηχανική ισχύει: </a:t>
                </a:r>
                <a14:m>
                  <m:oMath xmlns:m="http://schemas.openxmlformats.org/officeDocument/2006/math">
                    <m:r>
                      <a:rPr lang="en-US" sz="2400" i="1">
                        <a:solidFill>
                          <a:schemeClr val="bg1"/>
                        </a:solidFill>
                        <a:latin typeface="Cambria Math" panose="02040503050406030204" pitchFamily="18" charset="0"/>
                      </a:rPr>
                      <m:t>𝑢</m:t>
                    </m:r>
                    <m:r>
                      <a:rPr lang="en-US" sz="2400" i="1">
                        <a:solidFill>
                          <a:schemeClr val="bg1"/>
                        </a:solidFill>
                        <a:latin typeface="Cambria Math" panose="02040503050406030204" pitchFamily="18" charset="0"/>
                      </a:rPr>
                      <m:t>=</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𝑢</m:t>
                        </m:r>
                      </m:e>
                      <m:sub>
                        <m:r>
                          <a:rPr lang="en-US" sz="2400" i="1">
                            <a:solidFill>
                              <a:schemeClr val="bg1"/>
                            </a:solidFill>
                            <a:latin typeface="Cambria Math" panose="02040503050406030204" pitchFamily="18" charset="0"/>
                          </a:rPr>
                          <m:t>𝐴</m:t>
                        </m:r>
                      </m:sub>
                    </m:sSub>
                    <m:r>
                      <a:rPr lang="en-US" sz="2400" i="1">
                        <a:solidFill>
                          <a:schemeClr val="bg1"/>
                        </a:solidFill>
                        <a:latin typeface="Cambria Math" panose="02040503050406030204" pitchFamily="18" charset="0"/>
                      </a:rPr>
                      <m:t>−</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𝑢</m:t>
                        </m:r>
                      </m:e>
                      <m:sub>
                        <m:r>
                          <a:rPr lang="en-US" sz="2400" i="1">
                            <a:solidFill>
                              <a:schemeClr val="bg1"/>
                            </a:solidFill>
                            <a:latin typeface="Cambria Math" panose="02040503050406030204" pitchFamily="18" charset="0"/>
                          </a:rPr>
                          <m:t>𝐵</m:t>
                        </m:r>
                      </m:sub>
                    </m:sSub>
                  </m:oMath>
                </a14:m>
                <a:r>
                  <a:rPr lang="el-GR" sz="2400" dirty="0">
                    <a:solidFill>
                      <a:schemeClr val="bg1"/>
                    </a:solidFill>
                  </a:rPr>
                  <a:t>)</a:t>
                </a:r>
              </a:p>
            </p:txBody>
          </p:sp>
        </mc:Choice>
        <mc:Fallback xmlns="">
          <p:sp>
            <p:nvSpPr>
              <p:cNvPr id="3" name="Rectangle 2">
                <a:extLst>
                  <a:ext uri="{FF2B5EF4-FFF2-40B4-BE49-F238E27FC236}">
                    <a16:creationId xmlns:a16="http://schemas.microsoft.com/office/drawing/2014/main" id="{8DD7F847-BD80-0684-32E6-BF13CC877ED2}"/>
                  </a:ext>
                </a:extLst>
              </p:cNvPr>
              <p:cNvSpPr>
                <a:spLocks noRot="1" noChangeAspect="1" noMove="1" noResize="1" noEditPoints="1" noAdjustHandles="1" noChangeArrowheads="1" noChangeShapeType="1" noTextEdit="1"/>
              </p:cNvSpPr>
              <p:nvPr/>
            </p:nvSpPr>
            <p:spPr bwMode="auto">
              <a:xfrm>
                <a:off x="504345" y="4140090"/>
                <a:ext cx="11183310" cy="510740"/>
              </a:xfrm>
              <a:prstGeom prst="rect">
                <a:avLst/>
              </a:prstGeom>
              <a:blipFill>
                <a:blip r:embed="rId3"/>
                <a:stretch>
                  <a:fillRect b="-33214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3860002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Άσκηση</a:t>
            </a:r>
            <a:endParaRPr lang="en-150" sz="2800" dirty="0">
              <a:solidFill>
                <a:schemeClr val="bg1"/>
              </a:solidFill>
            </a:endParaRPr>
          </a:p>
        </p:txBody>
      </p:sp>
      <p:sp>
        <p:nvSpPr>
          <p:cNvPr id="2" name="Rectangle 1">
            <a:extLst>
              <a:ext uri="{FF2B5EF4-FFF2-40B4-BE49-F238E27FC236}">
                <a16:creationId xmlns:a16="http://schemas.microsoft.com/office/drawing/2014/main" id="{CBC8050F-DA18-F986-050E-3F1E783AF413}"/>
              </a:ext>
            </a:extLst>
          </p:cNvPr>
          <p:cNvSpPr>
            <a:spLocks noChangeArrowheads="1"/>
          </p:cNvSpPr>
          <p:nvPr/>
        </p:nvSpPr>
        <p:spPr bwMode="auto">
          <a:xfrm>
            <a:off x="504345" y="923244"/>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Δύο κινητά Α και Β (κάθε ένα μπορεί να είναι σώμα ή ακτίνα φωτός) κινούνται με ταχύτητες ως προς έναν ακίνητο παρατηρητή </a:t>
            </a:r>
            <a:r>
              <a:rPr lang="en-US" sz="2400" dirty="0" err="1">
                <a:solidFill>
                  <a:schemeClr val="bg1"/>
                </a:solidFill>
              </a:rPr>
              <a:t>u</a:t>
            </a:r>
            <a:r>
              <a:rPr lang="en-US" sz="2400" baseline="-25000" dirty="0" err="1">
                <a:solidFill>
                  <a:schemeClr val="bg1"/>
                </a:solidFill>
              </a:rPr>
              <a:t>A</a:t>
            </a:r>
            <a:r>
              <a:rPr lang="en-US" sz="2400" dirty="0">
                <a:solidFill>
                  <a:schemeClr val="bg1"/>
                </a:solidFill>
              </a:rPr>
              <a:t> </a:t>
            </a:r>
            <a:r>
              <a:rPr lang="el-GR" sz="2400" dirty="0">
                <a:solidFill>
                  <a:schemeClr val="bg1"/>
                </a:solidFill>
              </a:rPr>
              <a:t>και </a:t>
            </a:r>
            <a:r>
              <a:rPr lang="en-US" sz="2400" dirty="0" err="1">
                <a:solidFill>
                  <a:schemeClr val="bg1"/>
                </a:solidFill>
              </a:rPr>
              <a:t>u</a:t>
            </a:r>
            <a:r>
              <a:rPr lang="en-US" sz="2400" baseline="-25000" dirty="0" err="1">
                <a:solidFill>
                  <a:schemeClr val="bg1"/>
                </a:solidFill>
              </a:rPr>
              <a:t>B</a:t>
            </a:r>
            <a:r>
              <a:rPr lang="en-US" sz="2400" baseline="-25000" dirty="0">
                <a:solidFill>
                  <a:schemeClr val="bg1"/>
                </a:solidFill>
              </a:rPr>
              <a:t>.</a:t>
            </a:r>
            <a:r>
              <a:rPr lang="en-US" sz="2400" dirty="0">
                <a:solidFill>
                  <a:schemeClr val="bg1"/>
                </a:solidFill>
              </a:rPr>
              <a:t> </a:t>
            </a:r>
            <a:r>
              <a:rPr lang="el-GR" sz="2400" dirty="0">
                <a:solidFill>
                  <a:schemeClr val="bg1"/>
                </a:solidFill>
              </a:rPr>
              <a:t>Να υπολογίσετε την ταχύτητα με την οποία το Β βλέπει το Α να κινείται. Να κάνετε τους υπολογισμούς για:</a:t>
            </a:r>
          </a:p>
          <a:p>
            <a:pPr algn="ctr"/>
            <a:endParaRPr lang="el-GR" sz="2400" dirty="0">
              <a:solidFill>
                <a:schemeClr val="bg1"/>
              </a:solidFill>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80CBD4ED-92AA-F9F7-0389-889FF2C84116}"/>
                  </a:ext>
                </a:extLst>
              </p:cNvPr>
              <p:cNvSpPr>
                <a:spLocks noChangeArrowheads="1"/>
              </p:cNvSpPr>
              <p:nvPr/>
            </p:nvSpPr>
            <p:spPr bwMode="auto">
              <a:xfrm>
                <a:off x="575206" y="2103158"/>
                <a:ext cx="11183310"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 </a:t>
                </a:r>
                <a14:m>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𝑢</m:t>
                        </m:r>
                      </m:e>
                      <m:sub>
                        <m:r>
                          <a:rPr lang="en-US" sz="2400" i="1">
                            <a:solidFill>
                              <a:schemeClr val="bg1"/>
                            </a:solidFill>
                            <a:latin typeface="Cambria Math" panose="02040503050406030204" pitchFamily="18" charset="0"/>
                          </a:rPr>
                          <m:t>𝐴</m:t>
                        </m:r>
                      </m:sub>
                    </m:sSub>
                    <m:r>
                      <a:rPr lang="en-US" sz="2400" b="0" i="1" smtClean="0">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𝑐</m:t>
                    </m:r>
                  </m:oMath>
                </a14:m>
                <a:r>
                  <a:rPr lang="en-US" sz="2400" dirty="0">
                    <a:solidFill>
                      <a:schemeClr val="bg1"/>
                    </a:solidFill>
                  </a:rPr>
                  <a:t> </a:t>
                </a:r>
                <a:r>
                  <a:rPr lang="el-GR" sz="2400" dirty="0">
                    <a:solidFill>
                      <a:schemeClr val="bg1"/>
                    </a:solidFill>
                  </a:rPr>
                  <a:t>και </a:t>
                </a:r>
                <a14:m>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𝑢</m:t>
                        </m:r>
                      </m:e>
                      <m:sub>
                        <m:r>
                          <a:rPr lang="en-US" sz="2400" b="0" i="1" smtClean="0">
                            <a:solidFill>
                              <a:schemeClr val="bg1"/>
                            </a:solidFill>
                            <a:latin typeface="Cambria Math" panose="02040503050406030204" pitchFamily="18" charset="0"/>
                          </a:rPr>
                          <m:t>𝐵</m:t>
                        </m:r>
                      </m:sub>
                    </m:sSub>
                    <m:r>
                      <a:rPr lang="en-US" sz="2400" b="0" i="1" smtClean="0">
                        <a:solidFill>
                          <a:schemeClr val="bg1"/>
                        </a:solidFill>
                        <a:latin typeface="Cambria Math" panose="02040503050406030204" pitchFamily="18" charset="0"/>
                      </a:rPr>
                      <m:t>=</m:t>
                    </m:r>
                    <m:r>
                      <a:rPr lang="el-GR" sz="2400" b="0" i="1" smtClean="0">
                        <a:solidFill>
                          <a:schemeClr val="bg1"/>
                        </a:solidFill>
                        <a:latin typeface="Cambria Math" panose="02040503050406030204" pitchFamily="18" charset="0"/>
                      </a:rPr>
                      <m:t>𝜐</m:t>
                    </m:r>
                  </m:oMath>
                </a14:m>
                <a:r>
                  <a:rPr lang="el-GR" sz="2400" dirty="0">
                    <a:solidFill>
                      <a:schemeClr val="bg1"/>
                    </a:solidFill>
                  </a:rPr>
                  <a:t>, β) </a:t>
                </a:r>
                <a14:m>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𝑢</m:t>
                        </m:r>
                      </m:e>
                      <m:sub>
                        <m:r>
                          <a:rPr lang="en-US" sz="2400" i="1">
                            <a:solidFill>
                              <a:schemeClr val="bg1"/>
                            </a:solidFill>
                            <a:latin typeface="Cambria Math" panose="02040503050406030204" pitchFamily="18" charset="0"/>
                          </a:rPr>
                          <m:t>𝐴</m:t>
                        </m:r>
                      </m:sub>
                    </m:sSub>
                    <m:r>
                      <a:rPr lang="en-US" sz="2400" i="1">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𝑐</m:t>
                    </m:r>
                    <m:r>
                      <a:rPr lang="en-US" sz="2400" b="0" i="1" smtClean="0">
                        <a:solidFill>
                          <a:schemeClr val="bg1"/>
                        </a:solidFill>
                        <a:latin typeface="Cambria Math" panose="02040503050406030204" pitchFamily="18" charset="0"/>
                      </a:rPr>
                      <m:t>/2</m:t>
                    </m:r>
                  </m:oMath>
                </a14:m>
                <a:r>
                  <a:rPr lang="en-US" sz="2400" dirty="0">
                    <a:solidFill>
                      <a:schemeClr val="bg1"/>
                    </a:solidFill>
                  </a:rPr>
                  <a:t> </a:t>
                </a:r>
                <a:r>
                  <a:rPr lang="el-GR" sz="2400" dirty="0">
                    <a:solidFill>
                      <a:schemeClr val="bg1"/>
                    </a:solidFill>
                  </a:rPr>
                  <a:t>και </a:t>
                </a:r>
                <a14:m>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𝑢</m:t>
                        </m:r>
                      </m:e>
                      <m:sub>
                        <m:r>
                          <a:rPr lang="en-US" sz="2400" i="1">
                            <a:solidFill>
                              <a:schemeClr val="bg1"/>
                            </a:solidFill>
                            <a:latin typeface="Cambria Math" panose="02040503050406030204" pitchFamily="18" charset="0"/>
                          </a:rPr>
                          <m:t>𝐵</m:t>
                        </m:r>
                      </m:sub>
                    </m:sSub>
                    <m:r>
                      <a:rPr lang="en-US" sz="2400" i="1">
                        <a:solidFill>
                          <a:schemeClr val="bg1"/>
                        </a:solidFill>
                        <a:latin typeface="Cambria Math" panose="02040503050406030204" pitchFamily="18" charset="0"/>
                      </a:rPr>
                      <m:t>=</m:t>
                    </m:r>
                    <m:r>
                      <a:rPr lang="el-GR" sz="2400" i="1">
                        <a:solidFill>
                          <a:schemeClr val="bg1"/>
                        </a:solidFill>
                        <a:latin typeface="Cambria Math" panose="02040503050406030204" pitchFamily="18" charset="0"/>
                      </a:rPr>
                      <m:t>−</m:t>
                    </m:r>
                    <m:r>
                      <a:rPr lang="en-US" sz="2400" i="1">
                        <a:solidFill>
                          <a:schemeClr val="bg1"/>
                        </a:solidFill>
                        <a:latin typeface="Cambria Math" panose="02040503050406030204" pitchFamily="18" charset="0"/>
                      </a:rPr>
                      <m:t>𝑐</m:t>
                    </m:r>
                  </m:oMath>
                </a14:m>
                <a:r>
                  <a:rPr lang="en-US" sz="2400" dirty="0">
                    <a:solidFill>
                      <a:schemeClr val="bg1"/>
                    </a:solidFill>
                  </a:rPr>
                  <a:t>/2</a:t>
                </a:r>
                <a:r>
                  <a:rPr lang="el-GR" sz="2400" dirty="0">
                    <a:solidFill>
                      <a:schemeClr val="bg1"/>
                    </a:solidFill>
                  </a:rPr>
                  <a:t>, και γ) </a:t>
                </a:r>
                <a14:m>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𝑢</m:t>
                        </m:r>
                      </m:e>
                      <m:sub>
                        <m:r>
                          <a:rPr lang="en-US" sz="2400" i="1">
                            <a:solidFill>
                              <a:schemeClr val="bg1"/>
                            </a:solidFill>
                            <a:latin typeface="Cambria Math" panose="02040503050406030204" pitchFamily="18" charset="0"/>
                          </a:rPr>
                          <m:t>𝐴</m:t>
                        </m:r>
                      </m:sub>
                    </m:sSub>
                    <m:r>
                      <a:rPr lang="en-US" sz="2400" i="1">
                        <a:solidFill>
                          <a:schemeClr val="bg1"/>
                        </a:solidFill>
                        <a:latin typeface="Cambria Math" panose="02040503050406030204" pitchFamily="18" charset="0"/>
                      </a:rPr>
                      <m:t>=</m:t>
                    </m:r>
                    <m:r>
                      <a:rPr lang="en-US" sz="2400" i="1">
                        <a:solidFill>
                          <a:schemeClr val="bg1"/>
                        </a:solidFill>
                        <a:latin typeface="Cambria Math" panose="02040503050406030204" pitchFamily="18" charset="0"/>
                      </a:rPr>
                      <m:t>𝑐</m:t>
                    </m:r>
                  </m:oMath>
                </a14:m>
                <a:r>
                  <a:rPr lang="en-US" sz="2400" dirty="0">
                    <a:solidFill>
                      <a:schemeClr val="bg1"/>
                    </a:solidFill>
                  </a:rPr>
                  <a:t> </a:t>
                </a:r>
                <a:r>
                  <a:rPr lang="el-GR" sz="2400" dirty="0">
                    <a:solidFill>
                      <a:schemeClr val="bg1"/>
                    </a:solidFill>
                  </a:rPr>
                  <a:t>και </a:t>
                </a:r>
                <a14:m>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𝑢</m:t>
                        </m:r>
                      </m:e>
                      <m:sub>
                        <m:r>
                          <a:rPr lang="en-US" sz="2400" i="1">
                            <a:solidFill>
                              <a:schemeClr val="bg1"/>
                            </a:solidFill>
                            <a:latin typeface="Cambria Math" panose="02040503050406030204" pitchFamily="18" charset="0"/>
                          </a:rPr>
                          <m:t>𝐵</m:t>
                        </m:r>
                      </m:sub>
                    </m:sSub>
                    <m:r>
                      <a:rPr lang="en-US" sz="2400" i="1">
                        <a:solidFill>
                          <a:schemeClr val="bg1"/>
                        </a:solidFill>
                        <a:latin typeface="Cambria Math" panose="02040503050406030204" pitchFamily="18" charset="0"/>
                      </a:rPr>
                      <m:t>=</m:t>
                    </m:r>
                    <m:r>
                      <a:rPr lang="el-GR" sz="2400" i="1">
                        <a:solidFill>
                          <a:schemeClr val="bg1"/>
                        </a:solidFill>
                        <a:latin typeface="Cambria Math" panose="02040503050406030204" pitchFamily="18" charset="0"/>
                      </a:rPr>
                      <m:t>−</m:t>
                    </m:r>
                    <m:r>
                      <a:rPr lang="en-US" sz="2400" i="1">
                        <a:solidFill>
                          <a:schemeClr val="bg1"/>
                        </a:solidFill>
                        <a:latin typeface="Cambria Math" panose="02040503050406030204" pitchFamily="18" charset="0"/>
                      </a:rPr>
                      <m:t>𝑐</m:t>
                    </m:r>
                  </m:oMath>
                </a14:m>
                <a:endParaRPr lang="el-GR" sz="2400" dirty="0">
                  <a:solidFill>
                    <a:schemeClr val="bg1"/>
                  </a:solidFill>
                </a:endParaRPr>
              </a:p>
            </p:txBody>
          </p:sp>
        </mc:Choice>
        <mc:Fallback xmlns="">
          <p:sp>
            <p:nvSpPr>
              <p:cNvPr id="5" name="Rectangle 4">
                <a:extLst>
                  <a:ext uri="{FF2B5EF4-FFF2-40B4-BE49-F238E27FC236}">
                    <a16:creationId xmlns:a16="http://schemas.microsoft.com/office/drawing/2014/main" id="{80CBD4ED-92AA-F9F7-0389-889FF2C84116}"/>
                  </a:ext>
                </a:extLst>
              </p:cNvPr>
              <p:cNvSpPr>
                <a:spLocks noRot="1" noChangeAspect="1" noMove="1" noResize="1" noEditPoints="1" noAdjustHandles="1" noChangeArrowheads="1" noChangeShapeType="1" noTextEdit="1"/>
              </p:cNvSpPr>
              <p:nvPr/>
            </p:nvSpPr>
            <p:spPr bwMode="auto">
              <a:xfrm>
                <a:off x="575206" y="2103158"/>
                <a:ext cx="11183310" cy="510740"/>
              </a:xfrm>
              <a:prstGeom prst="rect">
                <a:avLst/>
              </a:prstGeom>
              <a:blipFill>
                <a:blip r:embed="rId3"/>
                <a:stretch>
                  <a:fillRect t="-9524" b="-1666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4" name="Rectangle 13">
            <a:extLst>
              <a:ext uri="{FF2B5EF4-FFF2-40B4-BE49-F238E27FC236}">
                <a16:creationId xmlns:a16="http://schemas.microsoft.com/office/drawing/2014/main" id="{5BA891F7-4A77-D51D-2366-B41C3533089A}"/>
              </a:ext>
            </a:extLst>
          </p:cNvPr>
          <p:cNvSpPr>
            <a:spLocks noChangeArrowheads="1"/>
          </p:cNvSpPr>
          <p:nvPr/>
        </p:nvSpPr>
        <p:spPr bwMode="auto">
          <a:xfrm>
            <a:off x="426095" y="5144776"/>
            <a:ext cx="11481532"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 ακίνητος παρατηρητής βλέπει την ακτίνα φωτός Α να κινείται με ταχύτητα </a:t>
            </a:r>
            <a:r>
              <a:rPr lang="en-US" sz="2400" dirty="0">
                <a:solidFill>
                  <a:schemeClr val="bg1"/>
                </a:solidFill>
              </a:rPr>
              <a:t>c </a:t>
            </a:r>
            <a:r>
              <a:rPr lang="el-GR" sz="2400" dirty="0">
                <a:solidFill>
                  <a:schemeClr val="bg1"/>
                </a:solidFill>
              </a:rPr>
              <a:t>προς τα δεξιά και τον κινούμενο παρατηρητή Β να κινείται προς τα αριστερά με ταχύτητα μέτρου </a:t>
            </a:r>
            <a:r>
              <a:rPr lang="el-GR" sz="2400" i="1" dirty="0">
                <a:solidFill>
                  <a:schemeClr val="bg1"/>
                </a:solidFill>
              </a:rPr>
              <a:t>υ</a:t>
            </a:r>
            <a:r>
              <a:rPr lang="en-US" sz="2400" dirty="0">
                <a:solidFill>
                  <a:schemeClr val="bg1"/>
                </a:solidFill>
              </a:rPr>
              <a:t>. </a:t>
            </a:r>
            <a:r>
              <a:rPr lang="el-GR" sz="2400" dirty="0">
                <a:solidFill>
                  <a:schemeClr val="bg1"/>
                </a:solidFill>
              </a:rPr>
              <a:t>Ο κινούμενος παρατηρητής Β θα μετρήσει και αυτός</a:t>
            </a:r>
            <a:r>
              <a:rPr lang="en-US" sz="2400" dirty="0">
                <a:solidFill>
                  <a:schemeClr val="bg1"/>
                </a:solidFill>
              </a:rPr>
              <a:t> c</a:t>
            </a:r>
            <a:r>
              <a:rPr lang="el-GR" sz="2400" dirty="0">
                <a:solidFill>
                  <a:schemeClr val="bg1"/>
                </a:solidFill>
              </a:rPr>
              <a:t> για την ταχύτητα της ακτίνας φωτός</a:t>
            </a:r>
            <a:r>
              <a:rPr lang="en-US" sz="2400" dirty="0">
                <a:solidFill>
                  <a:schemeClr val="bg1"/>
                </a:solidFill>
              </a:rPr>
              <a:t>.</a:t>
            </a:r>
            <a:r>
              <a:rPr lang="el-GR" sz="2400" dirty="0">
                <a:solidFill>
                  <a:schemeClr val="bg1"/>
                </a:solidFill>
              </a:rPr>
              <a:t> </a:t>
            </a:r>
          </a:p>
        </p:txBody>
      </p:sp>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1872F024-06BA-865B-CFE2-10CBB036E315}"/>
                  </a:ext>
                </a:extLst>
              </p14:cNvPr>
              <p14:cNvContentPartPr/>
              <p14:nvPr/>
            </p14:nvContentPartPr>
            <p14:xfrm>
              <a:off x="680002" y="3521105"/>
              <a:ext cx="377640" cy="209160"/>
            </p14:xfrm>
          </p:contentPart>
        </mc:Choice>
        <mc:Fallback xmlns="">
          <p:pic>
            <p:nvPicPr>
              <p:cNvPr id="8" name="Ink 7">
                <a:extLst>
                  <a:ext uri="{FF2B5EF4-FFF2-40B4-BE49-F238E27FC236}">
                    <a16:creationId xmlns:a16="http://schemas.microsoft.com/office/drawing/2014/main" id="{1872F024-06BA-865B-CFE2-10CBB036E315}"/>
                  </a:ext>
                </a:extLst>
              </p:cNvPr>
              <p:cNvPicPr/>
              <p:nvPr/>
            </p:nvPicPr>
            <p:blipFill>
              <a:blip r:embed="rId5"/>
              <a:stretch>
                <a:fillRect/>
              </a:stretch>
            </p:blipFill>
            <p:spPr>
              <a:xfrm>
                <a:off x="662002" y="3503465"/>
                <a:ext cx="413280" cy="244800"/>
              </a:xfrm>
              <a:prstGeom prst="rect">
                <a:avLst/>
              </a:prstGeom>
            </p:spPr>
          </p:pic>
        </mc:Fallback>
      </mc:AlternateContent>
      <p:grpSp>
        <p:nvGrpSpPr>
          <p:cNvPr id="40" name="Group 39">
            <a:extLst>
              <a:ext uri="{FF2B5EF4-FFF2-40B4-BE49-F238E27FC236}">
                <a16:creationId xmlns:a16="http://schemas.microsoft.com/office/drawing/2014/main" id="{D98090F8-BA26-247C-6702-AA798F556C9C}"/>
              </a:ext>
            </a:extLst>
          </p:cNvPr>
          <p:cNvGrpSpPr/>
          <p:nvPr/>
        </p:nvGrpSpPr>
        <p:grpSpPr>
          <a:xfrm>
            <a:off x="1139002" y="3244625"/>
            <a:ext cx="1731600" cy="398880"/>
            <a:chOff x="1139002" y="3281017"/>
            <a:chExt cx="1731600" cy="398880"/>
          </a:xfrm>
        </p:grpSpPr>
        <mc:AlternateContent xmlns:mc="http://schemas.openxmlformats.org/markup-compatibility/2006" xmlns:p14="http://schemas.microsoft.com/office/powerpoint/2010/main">
          <mc:Choice Requires="p14">
            <p:contentPart p14:bwMode="auto" r:id="rId6">
              <p14:nvContentPartPr>
                <p14:cNvPr id="18" name="Ink 17">
                  <a:extLst>
                    <a:ext uri="{FF2B5EF4-FFF2-40B4-BE49-F238E27FC236}">
                      <a16:creationId xmlns:a16="http://schemas.microsoft.com/office/drawing/2014/main" id="{25E46D1B-56B2-5C80-9209-E655B476F2A8}"/>
                    </a:ext>
                  </a:extLst>
                </p14:cNvPr>
                <p14:cNvContentPartPr/>
                <p14:nvPr/>
              </p14:nvContentPartPr>
              <p14:xfrm>
                <a:off x="1139002" y="3600337"/>
                <a:ext cx="176040" cy="11880"/>
              </p14:xfrm>
            </p:contentPart>
          </mc:Choice>
          <mc:Fallback xmlns="">
            <p:pic>
              <p:nvPicPr>
                <p:cNvPr id="18" name="Ink 17">
                  <a:extLst>
                    <a:ext uri="{FF2B5EF4-FFF2-40B4-BE49-F238E27FC236}">
                      <a16:creationId xmlns:a16="http://schemas.microsoft.com/office/drawing/2014/main" id="{25E46D1B-56B2-5C80-9209-E655B476F2A8}"/>
                    </a:ext>
                  </a:extLst>
                </p:cNvPr>
                <p:cNvPicPr/>
                <p:nvPr/>
              </p:nvPicPr>
              <p:blipFill>
                <a:blip r:embed="rId7"/>
                <a:stretch>
                  <a:fillRect/>
                </a:stretch>
              </p:blipFill>
              <p:spPr>
                <a:xfrm>
                  <a:off x="1121002" y="3582697"/>
                  <a:ext cx="21168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9" name="Ink 18">
                  <a:extLst>
                    <a:ext uri="{FF2B5EF4-FFF2-40B4-BE49-F238E27FC236}">
                      <a16:creationId xmlns:a16="http://schemas.microsoft.com/office/drawing/2014/main" id="{CDA4E44F-418E-473D-91FF-FE51935DBA27}"/>
                    </a:ext>
                  </a:extLst>
                </p14:cNvPr>
                <p14:cNvContentPartPr/>
                <p14:nvPr/>
              </p14:nvContentPartPr>
              <p14:xfrm>
                <a:off x="1139002" y="3664777"/>
                <a:ext cx="141840" cy="15120"/>
              </p14:xfrm>
            </p:contentPart>
          </mc:Choice>
          <mc:Fallback xmlns="">
            <p:pic>
              <p:nvPicPr>
                <p:cNvPr id="19" name="Ink 18">
                  <a:extLst>
                    <a:ext uri="{FF2B5EF4-FFF2-40B4-BE49-F238E27FC236}">
                      <a16:creationId xmlns:a16="http://schemas.microsoft.com/office/drawing/2014/main" id="{CDA4E44F-418E-473D-91FF-FE51935DBA27}"/>
                    </a:ext>
                  </a:extLst>
                </p:cNvPr>
                <p:cNvPicPr/>
                <p:nvPr/>
              </p:nvPicPr>
              <p:blipFill>
                <a:blip r:embed="rId9"/>
                <a:stretch>
                  <a:fillRect/>
                </a:stretch>
              </p:blipFill>
              <p:spPr>
                <a:xfrm>
                  <a:off x="1121002" y="3647137"/>
                  <a:ext cx="17748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3" name="Ink 32">
                  <a:extLst>
                    <a:ext uri="{FF2B5EF4-FFF2-40B4-BE49-F238E27FC236}">
                      <a16:creationId xmlns:a16="http://schemas.microsoft.com/office/drawing/2014/main" id="{9C57BC5C-E1AB-57AB-67BB-DC47877CD8E5}"/>
                    </a:ext>
                  </a:extLst>
                </p14:cNvPr>
                <p14:cNvContentPartPr/>
                <p14:nvPr/>
              </p14:nvContentPartPr>
              <p14:xfrm>
                <a:off x="1490722" y="3624817"/>
                <a:ext cx="1278360" cy="33480"/>
              </p14:xfrm>
            </p:contentPart>
          </mc:Choice>
          <mc:Fallback xmlns="">
            <p:pic>
              <p:nvPicPr>
                <p:cNvPr id="33" name="Ink 32">
                  <a:extLst>
                    <a:ext uri="{FF2B5EF4-FFF2-40B4-BE49-F238E27FC236}">
                      <a16:creationId xmlns:a16="http://schemas.microsoft.com/office/drawing/2014/main" id="{9C57BC5C-E1AB-57AB-67BB-DC47877CD8E5}"/>
                    </a:ext>
                  </a:extLst>
                </p:cNvPr>
                <p:cNvPicPr/>
                <p:nvPr/>
              </p:nvPicPr>
              <p:blipFill>
                <a:blip r:embed="rId11"/>
                <a:stretch>
                  <a:fillRect/>
                </a:stretch>
              </p:blipFill>
              <p:spPr>
                <a:xfrm>
                  <a:off x="1472722" y="3606817"/>
                  <a:ext cx="131400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4" name="Ink 33">
                  <a:extLst>
                    <a:ext uri="{FF2B5EF4-FFF2-40B4-BE49-F238E27FC236}">
                      <a16:creationId xmlns:a16="http://schemas.microsoft.com/office/drawing/2014/main" id="{86CAA63D-5495-7CC7-8A4B-9380CE7DB648}"/>
                    </a:ext>
                  </a:extLst>
                </p14:cNvPr>
                <p14:cNvContentPartPr/>
                <p14:nvPr/>
              </p14:nvContentPartPr>
              <p14:xfrm>
                <a:off x="1629322" y="3281017"/>
                <a:ext cx="327960" cy="170280"/>
              </p14:xfrm>
            </p:contentPart>
          </mc:Choice>
          <mc:Fallback xmlns="">
            <p:pic>
              <p:nvPicPr>
                <p:cNvPr id="34" name="Ink 33">
                  <a:extLst>
                    <a:ext uri="{FF2B5EF4-FFF2-40B4-BE49-F238E27FC236}">
                      <a16:creationId xmlns:a16="http://schemas.microsoft.com/office/drawing/2014/main" id="{86CAA63D-5495-7CC7-8A4B-9380CE7DB648}"/>
                    </a:ext>
                  </a:extLst>
                </p:cNvPr>
                <p:cNvPicPr/>
                <p:nvPr/>
              </p:nvPicPr>
              <p:blipFill>
                <a:blip r:embed="rId13"/>
                <a:stretch>
                  <a:fillRect/>
                </a:stretch>
              </p:blipFill>
              <p:spPr>
                <a:xfrm>
                  <a:off x="1611682" y="3263017"/>
                  <a:ext cx="36360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5" name="Ink 34">
                  <a:extLst>
                    <a:ext uri="{FF2B5EF4-FFF2-40B4-BE49-F238E27FC236}">
                      <a16:creationId xmlns:a16="http://schemas.microsoft.com/office/drawing/2014/main" id="{38C55850-7480-FF5F-4B98-92DD2CC12EBC}"/>
                    </a:ext>
                  </a:extLst>
                </p14:cNvPr>
                <p14:cNvContentPartPr/>
                <p14:nvPr/>
              </p14:nvContentPartPr>
              <p14:xfrm>
                <a:off x="1969882" y="3354097"/>
                <a:ext cx="107280" cy="159480"/>
              </p14:xfrm>
            </p:contentPart>
          </mc:Choice>
          <mc:Fallback xmlns="">
            <p:pic>
              <p:nvPicPr>
                <p:cNvPr id="35" name="Ink 34">
                  <a:extLst>
                    <a:ext uri="{FF2B5EF4-FFF2-40B4-BE49-F238E27FC236}">
                      <a16:creationId xmlns:a16="http://schemas.microsoft.com/office/drawing/2014/main" id="{38C55850-7480-FF5F-4B98-92DD2CC12EBC}"/>
                    </a:ext>
                  </a:extLst>
                </p:cNvPr>
                <p:cNvPicPr/>
                <p:nvPr/>
              </p:nvPicPr>
              <p:blipFill>
                <a:blip r:embed="rId15"/>
                <a:stretch>
                  <a:fillRect/>
                </a:stretch>
              </p:blipFill>
              <p:spPr>
                <a:xfrm>
                  <a:off x="1951882" y="3336457"/>
                  <a:ext cx="14292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6" name="Ink 35">
                  <a:extLst>
                    <a:ext uri="{FF2B5EF4-FFF2-40B4-BE49-F238E27FC236}">
                      <a16:creationId xmlns:a16="http://schemas.microsoft.com/office/drawing/2014/main" id="{3C554FE7-B647-BFA5-82D2-AD3908703925}"/>
                    </a:ext>
                  </a:extLst>
                </p14:cNvPr>
                <p14:cNvContentPartPr/>
                <p14:nvPr/>
              </p14:nvContentPartPr>
              <p14:xfrm>
                <a:off x="1973122" y="3459217"/>
                <a:ext cx="86400" cy="2520"/>
              </p14:xfrm>
            </p:contentPart>
          </mc:Choice>
          <mc:Fallback xmlns="">
            <p:pic>
              <p:nvPicPr>
                <p:cNvPr id="36" name="Ink 35">
                  <a:extLst>
                    <a:ext uri="{FF2B5EF4-FFF2-40B4-BE49-F238E27FC236}">
                      <a16:creationId xmlns:a16="http://schemas.microsoft.com/office/drawing/2014/main" id="{3C554FE7-B647-BFA5-82D2-AD3908703925}"/>
                    </a:ext>
                  </a:extLst>
                </p:cNvPr>
                <p:cNvPicPr/>
                <p:nvPr/>
              </p:nvPicPr>
              <p:blipFill>
                <a:blip r:embed="rId17"/>
                <a:stretch>
                  <a:fillRect/>
                </a:stretch>
              </p:blipFill>
              <p:spPr>
                <a:xfrm>
                  <a:off x="1955482" y="3441217"/>
                  <a:ext cx="12204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7" name="Ink 36">
                  <a:extLst>
                    <a:ext uri="{FF2B5EF4-FFF2-40B4-BE49-F238E27FC236}">
                      <a16:creationId xmlns:a16="http://schemas.microsoft.com/office/drawing/2014/main" id="{37773939-AC9E-C731-5D01-50676C9DCF10}"/>
                    </a:ext>
                  </a:extLst>
                </p14:cNvPr>
                <p14:cNvContentPartPr/>
                <p14:nvPr/>
              </p14:nvContentPartPr>
              <p14:xfrm>
                <a:off x="2198482" y="3377497"/>
                <a:ext cx="168120" cy="14040"/>
              </p14:xfrm>
            </p:contentPart>
          </mc:Choice>
          <mc:Fallback xmlns="">
            <p:pic>
              <p:nvPicPr>
                <p:cNvPr id="37" name="Ink 36">
                  <a:extLst>
                    <a:ext uri="{FF2B5EF4-FFF2-40B4-BE49-F238E27FC236}">
                      <a16:creationId xmlns:a16="http://schemas.microsoft.com/office/drawing/2014/main" id="{37773939-AC9E-C731-5D01-50676C9DCF10}"/>
                    </a:ext>
                  </a:extLst>
                </p:cNvPr>
                <p:cNvPicPr/>
                <p:nvPr/>
              </p:nvPicPr>
              <p:blipFill>
                <a:blip r:embed="rId19"/>
                <a:stretch>
                  <a:fillRect/>
                </a:stretch>
              </p:blipFill>
              <p:spPr>
                <a:xfrm>
                  <a:off x="2180842" y="3359857"/>
                  <a:ext cx="20376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8" name="Ink 37">
                  <a:extLst>
                    <a:ext uri="{FF2B5EF4-FFF2-40B4-BE49-F238E27FC236}">
                      <a16:creationId xmlns:a16="http://schemas.microsoft.com/office/drawing/2014/main" id="{6C0C0918-A1EE-D7E2-30E2-BE27C9D90138}"/>
                    </a:ext>
                  </a:extLst>
                </p14:cNvPr>
                <p14:cNvContentPartPr/>
                <p14:nvPr/>
              </p14:nvContentPartPr>
              <p14:xfrm>
                <a:off x="2477122" y="3281377"/>
                <a:ext cx="242640" cy="230040"/>
              </p14:xfrm>
            </p:contentPart>
          </mc:Choice>
          <mc:Fallback xmlns="">
            <p:pic>
              <p:nvPicPr>
                <p:cNvPr id="38" name="Ink 37">
                  <a:extLst>
                    <a:ext uri="{FF2B5EF4-FFF2-40B4-BE49-F238E27FC236}">
                      <a16:creationId xmlns:a16="http://schemas.microsoft.com/office/drawing/2014/main" id="{6C0C0918-A1EE-D7E2-30E2-BE27C9D90138}"/>
                    </a:ext>
                  </a:extLst>
                </p:cNvPr>
                <p:cNvPicPr/>
                <p:nvPr/>
              </p:nvPicPr>
              <p:blipFill>
                <a:blip r:embed="rId21"/>
                <a:stretch>
                  <a:fillRect/>
                </a:stretch>
              </p:blipFill>
              <p:spPr>
                <a:xfrm>
                  <a:off x="2459122" y="3263377"/>
                  <a:ext cx="27828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9" name="Ink 38">
                  <a:extLst>
                    <a:ext uri="{FF2B5EF4-FFF2-40B4-BE49-F238E27FC236}">
                      <a16:creationId xmlns:a16="http://schemas.microsoft.com/office/drawing/2014/main" id="{4ADA712C-178A-82AF-735B-C5E6A46B57A3}"/>
                    </a:ext>
                  </a:extLst>
                </p14:cNvPr>
                <p14:cNvContentPartPr/>
                <p14:nvPr/>
              </p14:nvContentPartPr>
              <p14:xfrm>
                <a:off x="2689162" y="3385417"/>
                <a:ext cx="181440" cy="171000"/>
              </p14:xfrm>
            </p:contentPart>
          </mc:Choice>
          <mc:Fallback xmlns="">
            <p:pic>
              <p:nvPicPr>
                <p:cNvPr id="39" name="Ink 38">
                  <a:extLst>
                    <a:ext uri="{FF2B5EF4-FFF2-40B4-BE49-F238E27FC236}">
                      <a16:creationId xmlns:a16="http://schemas.microsoft.com/office/drawing/2014/main" id="{4ADA712C-178A-82AF-735B-C5E6A46B57A3}"/>
                    </a:ext>
                  </a:extLst>
                </p:cNvPr>
                <p:cNvPicPr/>
                <p:nvPr/>
              </p:nvPicPr>
              <p:blipFill>
                <a:blip r:embed="rId23"/>
                <a:stretch>
                  <a:fillRect/>
                </a:stretch>
              </p:blipFill>
              <p:spPr>
                <a:xfrm>
                  <a:off x="2671522" y="3367417"/>
                  <a:ext cx="217080" cy="206640"/>
                </a:xfrm>
                <a:prstGeom prst="rect">
                  <a:avLst/>
                </a:prstGeom>
              </p:spPr>
            </p:pic>
          </mc:Fallback>
        </mc:AlternateContent>
      </p:grpSp>
      <p:grpSp>
        <p:nvGrpSpPr>
          <p:cNvPr id="64" name="Group 63">
            <a:extLst>
              <a:ext uri="{FF2B5EF4-FFF2-40B4-BE49-F238E27FC236}">
                <a16:creationId xmlns:a16="http://schemas.microsoft.com/office/drawing/2014/main" id="{D0DF8656-B448-34BC-14BA-0833FE709883}"/>
              </a:ext>
            </a:extLst>
          </p:cNvPr>
          <p:cNvGrpSpPr/>
          <p:nvPr/>
        </p:nvGrpSpPr>
        <p:grpSpPr>
          <a:xfrm>
            <a:off x="1569922" y="3789305"/>
            <a:ext cx="1541160" cy="383400"/>
            <a:chOff x="1569922" y="3825697"/>
            <a:chExt cx="1541160" cy="383400"/>
          </a:xfrm>
        </p:grpSpPr>
        <mc:AlternateContent xmlns:mc="http://schemas.openxmlformats.org/markup-compatibility/2006" xmlns:p14="http://schemas.microsoft.com/office/powerpoint/2010/main">
          <mc:Choice Requires="p14">
            <p:contentPart p14:bwMode="auto" r:id="rId24">
              <p14:nvContentPartPr>
                <p14:cNvPr id="50" name="Ink 49">
                  <a:extLst>
                    <a:ext uri="{FF2B5EF4-FFF2-40B4-BE49-F238E27FC236}">
                      <a16:creationId xmlns:a16="http://schemas.microsoft.com/office/drawing/2014/main" id="{A4D93D8E-70ED-9C76-F078-631670662D37}"/>
                    </a:ext>
                  </a:extLst>
                </p14:cNvPr>
                <p14:cNvContentPartPr/>
                <p14:nvPr/>
              </p14:nvContentPartPr>
              <p14:xfrm>
                <a:off x="1569922" y="3924697"/>
                <a:ext cx="203760" cy="248400"/>
              </p14:xfrm>
            </p:contentPart>
          </mc:Choice>
          <mc:Fallback xmlns="">
            <p:pic>
              <p:nvPicPr>
                <p:cNvPr id="50" name="Ink 49">
                  <a:extLst>
                    <a:ext uri="{FF2B5EF4-FFF2-40B4-BE49-F238E27FC236}">
                      <a16:creationId xmlns:a16="http://schemas.microsoft.com/office/drawing/2014/main" id="{A4D93D8E-70ED-9C76-F078-631670662D37}"/>
                    </a:ext>
                  </a:extLst>
                </p:cNvPr>
                <p:cNvPicPr/>
                <p:nvPr/>
              </p:nvPicPr>
              <p:blipFill>
                <a:blip r:embed="rId25"/>
                <a:stretch>
                  <a:fillRect/>
                </a:stretch>
              </p:blipFill>
              <p:spPr>
                <a:xfrm>
                  <a:off x="1551922" y="3907057"/>
                  <a:ext cx="23940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51" name="Ink 50">
                  <a:extLst>
                    <a:ext uri="{FF2B5EF4-FFF2-40B4-BE49-F238E27FC236}">
                      <a16:creationId xmlns:a16="http://schemas.microsoft.com/office/drawing/2014/main" id="{7F939AAC-79ED-69E5-7352-D26FA766D19A}"/>
                    </a:ext>
                  </a:extLst>
                </p14:cNvPr>
                <p14:cNvContentPartPr/>
                <p14:nvPr/>
              </p14:nvContentPartPr>
              <p14:xfrm>
                <a:off x="1847842" y="4051057"/>
                <a:ext cx="114120" cy="7200"/>
              </p14:xfrm>
            </p:contentPart>
          </mc:Choice>
          <mc:Fallback xmlns="">
            <p:pic>
              <p:nvPicPr>
                <p:cNvPr id="51" name="Ink 50">
                  <a:extLst>
                    <a:ext uri="{FF2B5EF4-FFF2-40B4-BE49-F238E27FC236}">
                      <a16:creationId xmlns:a16="http://schemas.microsoft.com/office/drawing/2014/main" id="{7F939AAC-79ED-69E5-7352-D26FA766D19A}"/>
                    </a:ext>
                  </a:extLst>
                </p:cNvPr>
                <p:cNvPicPr/>
                <p:nvPr/>
              </p:nvPicPr>
              <p:blipFill>
                <a:blip r:embed="rId27"/>
                <a:stretch>
                  <a:fillRect/>
                </a:stretch>
              </p:blipFill>
              <p:spPr>
                <a:xfrm>
                  <a:off x="1830202" y="4033057"/>
                  <a:ext cx="14976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53" name="Ink 52">
                  <a:extLst>
                    <a:ext uri="{FF2B5EF4-FFF2-40B4-BE49-F238E27FC236}">
                      <a16:creationId xmlns:a16="http://schemas.microsoft.com/office/drawing/2014/main" id="{4CFC0855-1223-2603-1F7D-BFE96C17EBFD}"/>
                    </a:ext>
                  </a:extLst>
                </p14:cNvPr>
                <p14:cNvContentPartPr/>
                <p14:nvPr/>
              </p14:nvContentPartPr>
              <p14:xfrm>
                <a:off x="2220442" y="3826057"/>
                <a:ext cx="262440" cy="208080"/>
              </p14:xfrm>
            </p:contentPart>
          </mc:Choice>
          <mc:Fallback xmlns="">
            <p:pic>
              <p:nvPicPr>
                <p:cNvPr id="53" name="Ink 52">
                  <a:extLst>
                    <a:ext uri="{FF2B5EF4-FFF2-40B4-BE49-F238E27FC236}">
                      <a16:creationId xmlns:a16="http://schemas.microsoft.com/office/drawing/2014/main" id="{4CFC0855-1223-2603-1F7D-BFE96C17EBFD}"/>
                    </a:ext>
                  </a:extLst>
                </p:cNvPr>
                <p:cNvPicPr/>
                <p:nvPr/>
              </p:nvPicPr>
              <p:blipFill>
                <a:blip r:embed="rId29"/>
                <a:stretch>
                  <a:fillRect/>
                </a:stretch>
              </p:blipFill>
              <p:spPr>
                <a:xfrm>
                  <a:off x="2202442" y="3808057"/>
                  <a:ext cx="29808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54" name="Ink 53">
                  <a:extLst>
                    <a:ext uri="{FF2B5EF4-FFF2-40B4-BE49-F238E27FC236}">
                      <a16:creationId xmlns:a16="http://schemas.microsoft.com/office/drawing/2014/main" id="{034D6151-74AB-CBDA-A5B9-D1AF394EBA22}"/>
                    </a:ext>
                  </a:extLst>
                </p14:cNvPr>
                <p14:cNvContentPartPr/>
                <p14:nvPr/>
              </p14:nvContentPartPr>
              <p14:xfrm>
                <a:off x="2509882" y="3899137"/>
                <a:ext cx="84960" cy="147600"/>
              </p14:xfrm>
            </p:contentPart>
          </mc:Choice>
          <mc:Fallback xmlns="">
            <p:pic>
              <p:nvPicPr>
                <p:cNvPr id="54" name="Ink 53">
                  <a:extLst>
                    <a:ext uri="{FF2B5EF4-FFF2-40B4-BE49-F238E27FC236}">
                      <a16:creationId xmlns:a16="http://schemas.microsoft.com/office/drawing/2014/main" id="{034D6151-74AB-CBDA-A5B9-D1AF394EBA22}"/>
                    </a:ext>
                  </a:extLst>
                </p:cNvPr>
                <p:cNvPicPr/>
                <p:nvPr/>
              </p:nvPicPr>
              <p:blipFill>
                <a:blip r:embed="rId31"/>
                <a:stretch>
                  <a:fillRect/>
                </a:stretch>
              </p:blipFill>
              <p:spPr>
                <a:xfrm>
                  <a:off x="2491882" y="3881137"/>
                  <a:ext cx="12060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55" name="Ink 54">
                  <a:extLst>
                    <a:ext uri="{FF2B5EF4-FFF2-40B4-BE49-F238E27FC236}">
                      <a16:creationId xmlns:a16="http://schemas.microsoft.com/office/drawing/2014/main" id="{0FBC21CC-DF8A-FC53-603B-4BA929FCF590}"/>
                    </a:ext>
                  </a:extLst>
                </p14:cNvPr>
                <p14:cNvContentPartPr/>
                <p14:nvPr/>
              </p14:nvContentPartPr>
              <p14:xfrm>
                <a:off x="2522482" y="3985537"/>
                <a:ext cx="47520" cy="3960"/>
              </p14:xfrm>
            </p:contentPart>
          </mc:Choice>
          <mc:Fallback xmlns="">
            <p:pic>
              <p:nvPicPr>
                <p:cNvPr id="55" name="Ink 54">
                  <a:extLst>
                    <a:ext uri="{FF2B5EF4-FFF2-40B4-BE49-F238E27FC236}">
                      <a16:creationId xmlns:a16="http://schemas.microsoft.com/office/drawing/2014/main" id="{0FBC21CC-DF8A-FC53-603B-4BA929FCF590}"/>
                    </a:ext>
                  </a:extLst>
                </p:cNvPr>
                <p:cNvPicPr/>
                <p:nvPr/>
              </p:nvPicPr>
              <p:blipFill>
                <a:blip r:embed="rId33"/>
                <a:stretch>
                  <a:fillRect/>
                </a:stretch>
              </p:blipFill>
              <p:spPr>
                <a:xfrm>
                  <a:off x="2504842" y="3967537"/>
                  <a:ext cx="8316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56" name="Ink 55">
                  <a:extLst>
                    <a:ext uri="{FF2B5EF4-FFF2-40B4-BE49-F238E27FC236}">
                      <a16:creationId xmlns:a16="http://schemas.microsoft.com/office/drawing/2014/main" id="{B7068C94-09CC-8D86-AB02-C5FCB5ECEB85}"/>
                    </a:ext>
                  </a:extLst>
                </p14:cNvPr>
                <p14:cNvContentPartPr/>
                <p14:nvPr/>
              </p14:nvContentPartPr>
              <p14:xfrm>
                <a:off x="2697082" y="3960337"/>
                <a:ext cx="32400" cy="15120"/>
              </p14:xfrm>
            </p:contentPart>
          </mc:Choice>
          <mc:Fallback xmlns="">
            <p:pic>
              <p:nvPicPr>
                <p:cNvPr id="56" name="Ink 55">
                  <a:extLst>
                    <a:ext uri="{FF2B5EF4-FFF2-40B4-BE49-F238E27FC236}">
                      <a16:creationId xmlns:a16="http://schemas.microsoft.com/office/drawing/2014/main" id="{B7068C94-09CC-8D86-AB02-C5FCB5ECEB85}"/>
                    </a:ext>
                  </a:extLst>
                </p:cNvPr>
                <p:cNvPicPr/>
                <p:nvPr/>
              </p:nvPicPr>
              <p:blipFill>
                <a:blip r:embed="rId35"/>
                <a:stretch>
                  <a:fillRect/>
                </a:stretch>
              </p:blipFill>
              <p:spPr>
                <a:xfrm>
                  <a:off x="2679442" y="3942337"/>
                  <a:ext cx="6804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7" name="Ink 56">
                  <a:extLst>
                    <a:ext uri="{FF2B5EF4-FFF2-40B4-BE49-F238E27FC236}">
                      <a16:creationId xmlns:a16="http://schemas.microsoft.com/office/drawing/2014/main" id="{3E1BFE1D-1BC9-7AB7-D26D-BF3A2F61EA7E}"/>
                    </a:ext>
                  </a:extLst>
                </p14:cNvPr>
                <p14:cNvContentPartPr/>
                <p14:nvPr/>
              </p14:nvContentPartPr>
              <p14:xfrm>
                <a:off x="2813002" y="3825697"/>
                <a:ext cx="206280" cy="179640"/>
              </p14:xfrm>
            </p:contentPart>
          </mc:Choice>
          <mc:Fallback xmlns="">
            <p:pic>
              <p:nvPicPr>
                <p:cNvPr id="57" name="Ink 56">
                  <a:extLst>
                    <a:ext uri="{FF2B5EF4-FFF2-40B4-BE49-F238E27FC236}">
                      <a16:creationId xmlns:a16="http://schemas.microsoft.com/office/drawing/2014/main" id="{3E1BFE1D-1BC9-7AB7-D26D-BF3A2F61EA7E}"/>
                    </a:ext>
                  </a:extLst>
                </p:cNvPr>
                <p:cNvPicPr/>
                <p:nvPr/>
              </p:nvPicPr>
              <p:blipFill>
                <a:blip r:embed="rId37"/>
                <a:stretch>
                  <a:fillRect/>
                </a:stretch>
              </p:blipFill>
              <p:spPr>
                <a:xfrm>
                  <a:off x="2795002" y="3808057"/>
                  <a:ext cx="24192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8" name="Ink 57">
                  <a:extLst>
                    <a:ext uri="{FF2B5EF4-FFF2-40B4-BE49-F238E27FC236}">
                      <a16:creationId xmlns:a16="http://schemas.microsoft.com/office/drawing/2014/main" id="{4AB30A2B-F470-625E-D68D-45D4AB06FD46}"/>
                    </a:ext>
                  </a:extLst>
                </p14:cNvPr>
                <p14:cNvContentPartPr/>
                <p14:nvPr/>
              </p14:nvContentPartPr>
              <p14:xfrm>
                <a:off x="3029362" y="3929377"/>
                <a:ext cx="11880" cy="123480"/>
              </p14:xfrm>
            </p:contentPart>
          </mc:Choice>
          <mc:Fallback xmlns="">
            <p:pic>
              <p:nvPicPr>
                <p:cNvPr id="58" name="Ink 57">
                  <a:extLst>
                    <a:ext uri="{FF2B5EF4-FFF2-40B4-BE49-F238E27FC236}">
                      <a16:creationId xmlns:a16="http://schemas.microsoft.com/office/drawing/2014/main" id="{4AB30A2B-F470-625E-D68D-45D4AB06FD46}"/>
                    </a:ext>
                  </a:extLst>
                </p:cNvPr>
                <p:cNvPicPr/>
                <p:nvPr/>
              </p:nvPicPr>
              <p:blipFill>
                <a:blip r:embed="rId39"/>
                <a:stretch>
                  <a:fillRect/>
                </a:stretch>
              </p:blipFill>
              <p:spPr>
                <a:xfrm>
                  <a:off x="3011722" y="3911377"/>
                  <a:ext cx="4752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9" name="Ink 58">
                  <a:extLst>
                    <a:ext uri="{FF2B5EF4-FFF2-40B4-BE49-F238E27FC236}">
                      <a16:creationId xmlns:a16="http://schemas.microsoft.com/office/drawing/2014/main" id="{5BB484C8-EA37-EEDD-5C0E-F57E8B7F0D56}"/>
                    </a:ext>
                  </a:extLst>
                </p14:cNvPr>
                <p14:cNvContentPartPr/>
                <p14:nvPr/>
              </p14:nvContentPartPr>
              <p14:xfrm>
                <a:off x="2995882" y="3903817"/>
                <a:ext cx="115200" cy="157320"/>
              </p14:xfrm>
            </p:contentPart>
          </mc:Choice>
          <mc:Fallback xmlns="">
            <p:pic>
              <p:nvPicPr>
                <p:cNvPr id="59" name="Ink 58">
                  <a:extLst>
                    <a:ext uri="{FF2B5EF4-FFF2-40B4-BE49-F238E27FC236}">
                      <a16:creationId xmlns:a16="http://schemas.microsoft.com/office/drawing/2014/main" id="{5BB484C8-EA37-EEDD-5C0E-F57E8B7F0D56}"/>
                    </a:ext>
                  </a:extLst>
                </p:cNvPr>
                <p:cNvPicPr/>
                <p:nvPr/>
              </p:nvPicPr>
              <p:blipFill>
                <a:blip r:embed="rId41"/>
                <a:stretch>
                  <a:fillRect/>
                </a:stretch>
              </p:blipFill>
              <p:spPr>
                <a:xfrm>
                  <a:off x="2978242" y="3886177"/>
                  <a:ext cx="15084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60" name="Ink 59">
                  <a:extLst>
                    <a:ext uri="{FF2B5EF4-FFF2-40B4-BE49-F238E27FC236}">
                      <a16:creationId xmlns:a16="http://schemas.microsoft.com/office/drawing/2014/main" id="{FC4DAD87-A806-02CB-578C-5F19EC3F90AE}"/>
                    </a:ext>
                  </a:extLst>
                </p14:cNvPr>
                <p14:cNvContentPartPr/>
                <p14:nvPr/>
              </p14:nvContentPartPr>
              <p14:xfrm>
                <a:off x="2372362" y="4189657"/>
                <a:ext cx="630000" cy="19440"/>
              </p14:xfrm>
            </p:contentPart>
          </mc:Choice>
          <mc:Fallback xmlns="">
            <p:pic>
              <p:nvPicPr>
                <p:cNvPr id="60" name="Ink 59">
                  <a:extLst>
                    <a:ext uri="{FF2B5EF4-FFF2-40B4-BE49-F238E27FC236}">
                      <a16:creationId xmlns:a16="http://schemas.microsoft.com/office/drawing/2014/main" id="{FC4DAD87-A806-02CB-578C-5F19EC3F90AE}"/>
                    </a:ext>
                  </a:extLst>
                </p:cNvPr>
                <p:cNvPicPr/>
                <p:nvPr/>
              </p:nvPicPr>
              <p:blipFill>
                <a:blip r:embed="rId43"/>
                <a:stretch>
                  <a:fillRect/>
                </a:stretch>
              </p:blipFill>
              <p:spPr>
                <a:xfrm>
                  <a:off x="2354362" y="4171657"/>
                  <a:ext cx="665640" cy="55080"/>
                </a:xfrm>
                <a:prstGeom prst="rect">
                  <a:avLst/>
                </a:prstGeom>
              </p:spPr>
            </p:pic>
          </mc:Fallback>
        </mc:AlternateContent>
      </p:grpSp>
      <p:grpSp>
        <p:nvGrpSpPr>
          <p:cNvPr id="63" name="Group 62">
            <a:extLst>
              <a:ext uri="{FF2B5EF4-FFF2-40B4-BE49-F238E27FC236}">
                <a16:creationId xmlns:a16="http://schemas.microsoft.com/office/drawing/2014/main" id="{36BBC4A5-0DEF-9194-E5EA-6E2DB5277832}"/>
              </a:ext>
            </a:extLst>
          </p:cNvPr>
          <p:cNvGrpSpPr/>
          <p:nvPr/>
        </p:nvGrpSpPr>
        <p:grpSpPr>
          <a:xfrm>
            <a:off x="2504482" y="4309145"/>
            <a:ext cx="436680" cy="260640"/>
            <a:chOff x="2504482" y="4345537"/>
            <a:chExt cx="436680" cy="260640"/>
          </a:xfrm>
        </p:grpSpPr>
        <mc:AlternateContent xmlns:mc="http://schemas.openxmlformats.org/markup-compatibility/2006" xmlns:p14="http://schemas.microsoft.com/office/powerpoint/2010/main">
          <mc:Choice Requires="p14">
            <p:contentPart p14:bwMode="auto" r:id="rId44">
              <p14:nvContentPartPr>
                <p14:cNvPr id="61" name="Ink 60">
                  <a:extLst>
                    <a:ext uri="{FF2B5EF4-FFF2-40B4-BE49-F238E27FC236}">
                      <a16:creationId xmlns:a16="http://schemas.microsoft.com/office/drawing/2014/main" id="{21E83A6F-2CFA-5811-9ED0-D7F15392AA4C}"/>
                    </a:ext>
                  </a:extLst>
                </p14:cNvPr>
                <p14:cNvContentPartPr/>
                <p14:nvPr/>
              </p14:nvContentPartPr>
              <p14:xfrm>
                <a:off x="2504482" y="4452097"/>
                <a:ext cx="192960" cy="154080"/>
              </p14:xfrm>
            </p:contentPart>
          </mc:Choice>
          <mc:Fallback xmlns="">
            <p:pic>
              <p:nvPicPr>
                <p:cNvPr id="61" name="Ink 60">
                  <a:extLst>
                    <a:ext uri="{FF2B5EF4-FFF2-40B4-BE49-F238E27FC236}">
                      <a16:creationId xmlns:a16="http://schemas.microsoft.com/office/drawing/2014/main" id="{21E83A6F-2CFA-5811-9ED0-D7F15392AA4C}"/>
                    </a:ext>
                  </a:extLst>
                </p:cNvPr>
                <p:cNvPicPr/>
                <p:nvPr/>
              </p:nvPicPr>
              <p:blipFill>
                <a:blip r:embed="rId45"/>
                <a:stretch>
                  <a:fillRect/>
                </a:stretch>
              </p:blipFill>
              <p:spPr>
                <a:xfrm>
                  <a:off x="2486842" y="4434457"/>
                  <a:ext cx="22860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62" name="Ink 61">
                  <a:extLst>
                    <a:ext uri="{FF2B5EF4-FFF2-40B4-BE49-F238E27FC236}">
                      <a16:creationId xmlns:a16="http://schemas.microsoft.com/office/drawing/2014/main" id="{CB48E50D-9468-6B4B-281E-4C484FBDB494}"/>
                    </a:ext>
                  </a:extLst>
                </p14:cNvPr>
                <p14:cNvContentPartPr/>
                <p14:nvPr/>
              </p14:nvContentPartPr>
              <p14:xfrm>
                <a:off x="2780962" y="4345537"/>
                <a:ext cx="160200" cy="101160"/>
              </p14:xfrm>
            </p:contentPart>
          </mc:Choice>
          <mc:Fallback xmlns="">
            <p:pic>
              <p:nvPicPr>
                <p:cNvPr id="62" name="Ink 61">
                  <a:extLst>
                    <a:ext uri="{FF2B5EF4-FFF2-40B4-BE49-F238E27FC236}">
                      <a16:creationId xmlns:a16="http://schemas.microsoft.com/office/drawing/2014/main" id="{CB48E50D-9468-6B4B-281E-4C484FBDB494}"/>
                    </a:ext>
                  </a:extLst>
                </p:cNvPr>
                <p:cNvPicPr/>
                <p:nvPr/>
              </p:nvPicPr>
              <p:blipFill>
                <a:blip r:embed="rId47"/>
                <a:stretch>
                  <a:fillRect/>
                </a:stretch>
              </p:blipFill>
              <p:spPr>
                <a:xfrm>
                  <a:off x="2763322" y="4327537"/>
                  <a:ext cx="195840" cy="136800"/>
                </a:xfrm>
                <a:prstGeom prst="rect">
                  <a:avLst/>
                </a:prstGeom>
              </p:spPr>
            </p:pic>
          </mc:Fallback>
        </mc:AlternateContent>
      </p:grpSp>
      <p:grpSp>
        <p:nvGrpSpPr>
          <p:cNvPr id="67" name="Group 66">
            <a:extLst>
              <a:ext uri="{FF2B5EF4-FFF2-40B4-BE49-F238E27FC236}">
                <a16:creationId xmlns:a16="http://schemas.microsoft.com/office/drawing/2014/main" id="{90821D67-0D6F-66D6-18C6-26DE2F46FC85}"/>
              </a:ext>
            </a:extLst>
          </p:cNvPr>
          <p:cNvGrpSpPr/>
          <p:nvPr/>
        </p:nvGrpSpPr>
        <p:grpSpPr>
          <a:xfrm>
            <a:off x="3340762" y="3522577"/>
            <a:ext cx="141480" cy="77040"/>
            <a:chOff x="3340762" y="3522577"/>
            <a:chExt cx="141480" cy="77040"/>
          </a:xfrm>
        </p:grpSpPr>
        <mc:AlternateContent xmlns:mc="http://schemas.openxmlformats.org/markup-compatibility/2006" xmlns:p14="http://schemas.microsoft.com/office/powerpoint/2010/main">
          <mc:Choice Requires="p14">
            <p:contentPart p14:bwMode="auto" r:id="rId48">
              <p14:nvContentPartPr>
                <p14:cNvPr id="65" name="Ink 64">
                  <a:extLst>
                    <a:ext uri="{FF2B5EF4-FFF2-40B4-BE49-F238E27FC236}">
                      <a16:creationId xmlns:a16="http://schemas.microsoft.com/office/drawing/2014/main" id="{02600D43-D27F-CD9B-3F40-46D0552FE228}"/>
                    </a:ext>
                  </a:extLst>
                </p14:cNvPr>
                <p14:cNvContentPartPr/>
                <p14:nvPr/>
              </p14:nvContentPartPr>
              <p14:xfrm>
                <a:off x="3340762" y="3593497"/>
                <a:ext cx="125640" cy="6120"/>
              </p14:xfrm>
            </p:contentPart>
          </mc:Choice>
          <mc:Fallback xmlns="">
            <p:pic>
              <p:nvPicPr>
                <p:cNvPr id="65" name="Ink 64">
                  <a:extLst>
                    <a:ext uri="{FF2B5EF4-FFF2-40B4-BE49-F238E27FC236}">
                      <a16:creationId xmlns:a16="http://schemas.microsoft.com/office/drawing/2014/main" id="{02600D43-D27F-CD9B-3F40-46D0552FE228}"/>
                    </a:ext>
                  </a:extLst>
                </p:cNvPr>
                <p:cNvPicPr/>
                <p:nvPr/>
              </p:nvPicPr>
              <p:blipFill>
                <a:blip r:embed="rId49"/>
                <a:stretch>
                  <a:fillRect/>
                </a:stretch>
              </p:blipFill>
              <p:spPr>
                <a:xfrm>
                  <a:off x="3322762" y="3575857"/>
                  <a:ext cx="16128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66" name="Ink 65">
                  <a:extLst>
                    <a:ext uri="{FF2B5EF4-FFF2-40B4-BE49-F238E27FC236}">
                      <a16:creationId xmlns:a16="http://schemas.microsoft.com/office/drawing/2014/main" id="{3EBB879C-ECE8-9AC0-4FC4-48BB0914DC67}"/>
                    </a:ext>
                  </a:extLst>
                </p14:cNvPr>
                <p14:cNvContentPartPr/>
                <p14:nvPr/>
              </p14:nvContentPartPr>
              <p14:xfrm>
                <a:off x="3354442" y="3522577"/>
                <a:ext cx="127800" cy="10800"/>
              </p14:xfrm>
            </p:contentPart>
          </mc:Choice>
          <mc:Fallback xmlns="">
            <p:pic>
              <p:nvPicPr>
                <p:cNvPr id="66" name="Ink 65">
                  <a:extLst>
                    <a:ext uri="{FF2B5EF4-FFF2-40B4-BE49-F238E27FC236}">
                      <a16:creationId xmlns:a16="http://schemas.microsoft.com/office/drawing/2014/main" id="{3EBB879C-ECE8-9AC0-4FC4-48BB0914DC67}"/>
                    </a:ext>
                  </a:extLst>
                </p:cNvPr>
                <p:cNvPicPr/>
                <p:nvPr/>
              </p:nvPicPr>
              <p:blipFill>
                <a:blip r:embed="rId51"/>
                <a:stretch>
                  <a:fillRect/>
                </a:stretch>
              </p:blipFill>
              <p:spPr>
                <a:xfrm>
                  <a:off x="3336802" y="3504577"/>
                  <a:ext cx="163440" cy="46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2">
            <p14:nvContentPartPr>
              <p14:cNvPr id="68" name="Ink 67">
                <a:extLst>
                  <a:ext uri="{FF2B5EF4-FFF2-40B4-BE49-F238E27FC236}">
                    <a16:creationId xmlns:a16="http://schemas.microsoft.com/office/drawing/2014/main" id="{1ABE4135-F932-8C2C-79A4-89E378ABB40D}"/>
                  </a:ext>
                </a:extLst>
              </p14:cNvPr>
              <p14:cNvContentPartPr/>
              <p14:nvPr/>
            </p14:nvContentPartPr>
            <p14:xfrm>
              <a:off x="3805162" y="3553177"/>
              <a:ext cx="1191960" cy="45720"/>
            </p14:xfrm>
          </p:contentPart>
        </mc:Choice>
        <mc:Fallback xmlns="">
          <p:pic>
            <p:nvPicPr>
              <p:cNvPr id="68" name="Ink 67">
                <a:extLst>
                  <a:ext uri="{FF2B5EF4-FFF2-40B4-BE49-F238E27FC236}">
                    <a16:creationId xmlns:a16="http://schemas.microsoft.com/office/drawing/2014/main" id="{1ABE4135-F932-8C2C-79A4-89E378ABB40D}"/>
                  </a:ext>
                </a:extLst>
              </p:cNvPr>
              <p:cNvPicPr/>
              <p:nvPr/>
            </p:nvPicPr>
            <p:blipFill>
              <a:blip r:embed="rId53"/>
              <a:stretch>
                <a:fillRect/>
              </a:stretch>
            </p:blipFill>
            <p:spPr>
              <a:xfrm>
                <a:off x="3787162" y="3535177"/>
                <a:ext cx="1227600" cy="81360"/>
              </a:xfrm>
              <a:prstGeom prst="rect">
                <a:avLst/>
              </a:prstGeom>
            </p:spPr>
          </p:pic>
        </mc:Fallback>
      </mc:AlternateContent>
      <p:grpSp>
        <p:nvGrpSpPr>
          <p:cNvPr id="72" name="Group 71">
            <a:extLst>
              <a:ext uri="{FF2B5EF4-FFF2-40B4-BE49-F238E27FC236}">
                <a16:creationId xmlns:a16="http://schemas.microsoft.com/office/drawing/2014/main" id="{08063082-34E1-F234-DDFE-C23616C8A0F8}"/>
              </a:ext>
            </a:extLst>
          </p:cNvPr>
          <p:cNvGrpSpPr/>
          <p:nvPr/>
        </p:nvGrpSpPr>
        <p:grpSpPr>
          <a:xfrm>
            <a:off x="3923602" y="3206857"/>
            <a:ext cx="962640" cy="172440"/>
            <a:chOff x="3923602" y="3206857"/>
            <a:chExt cx="962640" cy="172440"/>
          </a:xfrm>
        </p:grpSpPr>
        <mc:AlternateContent xmlns:mc="http://schemas.openxmlformats.org/markup-compatibility/2006" xmlns:p14="http://schemas.microsoft.com/office/powerpoint/2010/main">
          <mc:Choice Requires="p14">
            <p:contentPart p14:bwMode="auto" r:id="rId54">
              <p14:nvContentPartPr>
                <p14:cNvPr id="69" name="Ink 68">
                  <a:extLst>
                    <a:ext uri="{FF2B5EF4-FFF2-40B4-BE49-F238E27FC236}">
                      <a16:creationId xmlns:a16="http://schemas.microsoft.com/office/drawing/2014/main" id="{69FD02E7-36DE-A080-37BA-A82765B2B2FF}"/>
                    </a:ext>
                  </a:extLst>
                </p14:cNvPr>
                <p14:cNvContentPartPr/>
                <p14:nvPr/>
              </p14:nvContentPartPr>
              <p14:xfrm>
                <a:off x="3923602" y="3206857"/>
                <a:ext cx="186480" cy="169920"/>
              </p14:xfrm>
            </p:contentPart>
          </mc:Choice>
          <mc:Fallback xmlns="">
            <p:pic>
              <p:nvPicPr>
                <p:cNvPr id="69" name="Ink 68">
                  <a:extLst>
                    <a:ext uri="{FF2B5EF4-FFF2-40B4-BE49-F238E27FC236}">
                      <a16:creationId xmlns:a16="http://schemas.microsoft.com/office/drawing/2014/main" id="{69FD02E7-36DE-A080-37BA-A82765B2B2FF}"/>
                    </a:ext>
                  </a:extLst>
                </p:cNvPr>
                <p:cNvPicPr/>
                <p:nvPr/>
              </p:nvPicPr>
              <p:blipFill>
                <a:blip r:embed="rId55"/>
                <a:stretch>
                  <a:fillRect/>
                </a:stretch>
              </p:blipFill>
              <p:spPr>
                <a:xfrm>
                  <a:off x="3905602" y="3188857"/>
                  <a:ext cx="22212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70" name="Ink 69">
                  <a:extLst>
                    <a:ext uri="{FF2B5EF4-FFF2-40B4-BE49-F238E27FC236}">
                      <a16:creationId xmlns:a16="http://schemas.microsoft.com/office/drawing/2014/main" id="{86542EB4-C703-E36B-C95F-5052CD8B6361}"/>
                    </a:ext>
                  </a:extLst>
                </p14:cNvPr>
                <p14:cNvContentPartPr/>
                <p14:nvPr/>
              </p14:nvContentPartPr>
              <p14:xfrm>
                <a:off x="4325722" y="3287857"/>
                <a:ext cx="131400" cy="16560"/>
              </p14:xfrm>
            </p:contentPart>
          </mc:Choice>
          <mc:Fallback xmlns="">
            <p:pic>
              <p:nvPicPr>
                <p:cNvPr id="70" name="Ink 69">
                  <a:extLst>
                    <a:ext uri="{FF2B5EF4-FFF2-40B4-BE49-F238E27FC236}">
                      <a16:creationId xmlns:a16="http://schemas.microsoft.com/office/drawing/2014/main" id="{86542EB4-C703-E36B-C95F-5052CD8B6361}"/>
                    </a:ext>
                  </a:extLst>
                </p:cNvPr>
                <p:cNvPicPr/>
                <p:nvPr/>
              </p:nvPicPr>
              <p:blipFill>
                <a:blip r:embed="rId57"/>
                <a:stretch>
                  <a:fillRect/>
                </a:stretch>
              </p:blipFill>
              <p:spPr>
                <a:xfrm>
                  <a:off x="4307722" y="3270217"/>
                  <a:ext cx="16704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71" name="Ink 70">
                  <a:extLst>
                    <a:ext uri="{FF2B5EF4-FFF2-40B4-BE49-F238E27FC236}">
                      <a16:creationId xmlns:a16="http://schemas.microsoft.com/office/drawing/2014/main" id="{A09DD7B7-33C6-A039-1588-4A159107735C}"/>
                    </a:ext>
                  </a:extLst>
                </p14:cNvPr>
                <p14:cNvContentPartPr/>
                <p14:nvPr/>
              </p14:nvContentPartPr>
              <p14:xfrm>
                <a:off x="4676002" y="3218017"/>
                <a:ext cx="210240" cy="161280"/>
              </p14:xfrm>
            </p:contentPart>
          </mc:Choice>
          <mc:Fallback xmlns="">
            <p:pic>
              <p:nvPicPr>
                <p:cNvPr id="71" name="Ink 70">
                  <a:extLst>
                    <a:ext uri="{FF2B5EF4-FFF2-40B4-BE49-F238E27FC236}">
                      <a16:creationId xmlns:a16="http://schemas.microsoft.com/office/drawing/2014/main" id="{A09DD7B7-33C6-A039-1588-4A159107735C}"/>
                    </a:ext>
                  </a:extLst>
                </p:cNvPr>
                <p:cNvPicPr/>
                <p:nvPr/>
              </p:nvPicPr>
              <p:blipFill>
                <a:blip r:embed="rId59"/>
                <a:stretch>
                  <a:fillRect/>
                </a:stretch>
              </p:blipFill>
              <p:spPr>
                <a:xfrm>
                  <a:off x="4658002" y="3200017"/>
                  <a:ext cx="245880" cy="196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0">
            <p14:nvContentPartPr>
              <p14:cNvPr id="73" name="Ink 72">
                <a:extLst>
                  <a:ext uri="{FF2B5EF4-FFF2-40B4-BE49-F238E27FC236}">
                    <a16:creationId xmlns:a16="http://schemas.microsoft.com/office/drawing/2014/main" id="{FF279830-F633-FA1B-34A3-A31B06197320}"/>
                  </a:ext>
                </a:extLst>
              </p14:cNvPr>
              <p14:cNvContentPartPr/>
              <p14:nvPr/>
            </p14:nvContentPartPr>
            <p14:xfrm>
              <a:off x="3777082" y="3811297"/>
              <a:ext cx="174240" cy="228600"/>
            </p14:xfrm>
          </p:contentPart>
        </mc:Choice>
        <mc:Fallback xmlns="">
          <p:pic>
            <p:nvPicPr>
              <p:cNvPr id="73" name="Ink 72">
                <a:extLst>
                  <a:ext uri="{FF2B5EF4-FFF2-40B4-BE49-F238E27FC236}">
                    <a16:creationId xmlns:a16="http://schemas.microsoft.com/office/drawing/2014/main" id="{FF279830-F633-FA1B-34A3-A31B06197320}"/>
                  </a:ext>
                </a:extLst>
              </p:cNvPr>
              <p:cNvPicPr/>
              <p:nvPr/>
            </p:nvPicPr>
            <p:blipFill>
              <a:blip r:embed="rId61"/>
              <a:stretch>
                <a:fillRect/>
              </a:stretch>
            </p:blipFill>
            <p:spPr>
              <a:xfrm>
                <a:off x="3759442" y="3793657"/>
                <a:ext cx="20988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74" name="Ink 73">
                <a:extLst>
                  <a:ext uri="{FF2B5EF4-FFF2-40B4-BE49-F238E27FC236}">
                    <a16:creationId xmlns:a16="http://schemas.microsoft.com/office/drawing/2014/main" id="{ED78CD1C-A91A-1BB7-882F-83310BCFABC0}"/>
                  </a:ext>
                </a:extLst>
              </p14:cNvPr>
              <p14:cNvContentPartPr/>
              <p14:nvPr/>
            </p14:nvContentPartPr>
            <p14:xfrm>
              <a:off x="4076242" y="3925057"/>
              <a:ext cx="190080" cy="14760"/>
            </p14:xfrm>
          </p:contentPart>
        </mc:Choice>
        <mc:Fallback xmlns="">
          <p:pic>
            <p:nvPicPr>
              <p:cNvPr id="74" name="Ink 73">
                <a:extLst>
                  <a:ext uri="{FF2B5EF4-FFF2-40B4-BE49-F238E27FC236}">
                    <a16:creationId xmlns:a16="http://schemas.microsoft.com/office/drawing/2014/main" id="{ED78CD1C-A91A-1BB7-882F-83310BCFABC0}"/>
                  </a:ext>
                </a:extLst>
              </p:cNvPr>
              <p:cNvPicPr/>
              <p:nvPr/>
            </p:nvPicPr>
            <p:blipFill>
              <a:blip r:embed="rId63"/>
              <a:stretch>
                <a:fillRect/>
              </a:stretch>
            </p:blipFill>
            <p:spPr>
              <a:xfrm>
                <a:off x="4058602" y="3907057"/>
                <a:ext cx="22572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75" name="Ink 74">
                <a:extLst>
                  <a:ext uri="{FF2B5EF4-FFF2-40B4-BE49-F238E27FC236}">
                    <a16:creationId xmlns:a16="http://schemas.microsoft.com/office/drawing/2014/main" id="{4790DE30-7E00-19A7-5B3F-EF93F44FCF8E}"/>
                  </a:ext>
                </a:extLst>
              </p14:cNvPr>
              <p14:cNvContentPartPr/>
              <p14:nvPr/>
            </p14:nvContentPartPr>
            <p14:xfrm>
              <a:off x="4532722" y="3764137"/>
              <a:ext cx="186480" cy="168840"/>
            </p14:xfrm>
          </p:contentPart>
        </mc:Choice>
        <mc:Fallback xmlns="">
          <p:pic>
            <p:nvPicPr>
              <p:cNvPr id="75" name="Ink 74">
                <a:extLst>
                  <a:ext uri="{FF2B5EF4-FFF2-40B4-BE49-F238E27FC236}">
                    <a16:creationId xmlns:a16="http://schemas.microsoft.com/office/drawing/2014/main" id="{4790DE30-7E00-19A7-5B3F-EF93F44FCF8E}"/>
                  </a:ext>
                </a:extLst>
              </p:cNvPr>
              <p:cNvPicPr/>
              <p:nvPr/>
            </p:nvPicPr>
            <p:blipFill>
              <a:blip r:embed="rId65"/>
              <a:stretch>
                <a:fillRect/>
              </a:stretch>
            </p:blipFill>
            <p:spPr>
              <a:xfrm>
                <a:off x="4515082" y="3746497"/>
                <a:ext cx="22212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76" name="Ink 75">
                <a:extLst>
                  <a:ext uri="{FF2B5EF4-FFF2-40B4-BE49-F238E27FC236}">
                    <a16:creationId xmlns:a16="http://schemas.microsoft.com/office/drawing/2014/main" id="{765EE7E6-8648-3C4B-07E7-6AB2162BFF4A}"/>
                  </a:ext>
                </a:extLst>
              </p14:cNvPr>
              <p14:cNvContentPartPr/>
              <p14:nvPr/>
            </p14:nvContentPartPr>
            <p14:xfrm>
              <a:off x="4857802" y="3831457"/>
              <a:ext cx="8280" cy="12960"/>
            </p14:xfrm>
          </p:contentPart>
        </mc:Choice>
        <mc:Fallback xmlns="">
          <p:pic>
            <p:nvPicPr>
              <p:cNvPr id="76" name="Ink 75">
                <a:extLst>
                  <a:ext uri="{FF2B5EF4-FFF2-40B4-BE49-F238E27FC236}">
                    <a16:creationId xmlns:a16="http://schemas.microsoft.com/office/drawing/2014/main" id="{765EE7E6-8648-3C4B-07E7-6AB2162BFF4A}"/>
                  </a:ext>
                </a:extLst>
              </p:cNvPr>
              <p:cNvPicPr/>
              <p:nvPr/>
            </p:nvPicPr>
            <p:blipFill>
              <a:blip r:embed="rId67"/>
              <a:stretch>
                <a:fillRect/>
              </a:stretch>
            </p:blipFill>
            <p:spPr>
              <a:xfrm>
                <a:off x="4839802" y="3813817"/>
                <a:ext cx="4392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77" name="Ink 76">
                <a:extLst>
                  <a:ext uri="{FF2B5EF4-FFF2-40B4-BE49-F238E27FC236}">
                    <a16:creationId xmlns:a16="http://schemas.microsoft.com/office/drawing/2014/main" id="{E66A3BD7-7F9C-7F1C-FB23-68B25C14EECC}"/>
                  </a:ext>
                </a:extLst>
              </p14:cNvPr>
              <p14:cNvContentPartPr/>
              <p14:nvPr/>
            </p14:nvContentPartPr>
            <p14:xfrm>
              <a:off x="5004322" y="3731377"/>
              <a:ext cx="178920" cy="183240"/>
            </p14:xfrm>
          </p:contentPart>
        </mc:Choice>
        <mc:Fallback xmlns="">
          <p:pic>
            <p:nvPicPr>
              <p:cNvPr id="77" name="Ink 76">
                <a:extLst>
                  <a:ext uri="{FF2B5EF4-FFF2-40B4-BE49-F238E27FC236}">
                    <a16:creationId xmlns:a16="http://schemas.microsoft.com/office/drawing/2014/main" id="{E66A3BD7-7F9C-7F1C-FB23-68B25C14EECC}"/>
                  </a:ext>
                </a:extLst>
              </p:cNvPr>
              <p:cNvPicPr/>
              <p:nvPr/>
            </p:nvPicPr>
            <p:blipFill>
              <a:blip r:embed="rId69"/>
              <a:stretch>
                <a:fillRect/>
              </a:stretch>
            </p:blipFill>
            <p:spPr>
              <a:xfrm>
                <a:off x="4986322" y="3713737"/>
                <a:ext cx="21456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78" name="Ink 77">
                <a:extLst>
                  <a:ext uri="{FF2B5EF4-FFF2-40B4-BE49-F238E27FC236}">
                    <a16:creationId xmlns:a16="http://schemas.microsoft.com/office/drawing/2014/main" id="{F1ABF98E-92B4-8FAD-52D9-7507D02DDBD3}"/>
                  </a:ext>
                </a:extLst>
              </p14:cNvPr>
              <p14:cNvContentPartPr/>
              <p14:nvPr/>
            </p14:nvContentPartPr>
            <p14:xfrm>
              <a:off x="4633522" y="4062937"/>
              <a:ext cx="530280" cy="40320"/>
            </p14:xfrm>
          </p:contentPart>
        </mc:Choice>
        <mc:Fallback xmlns="">
          <p:pic>
            <p:nvPicPr>
              <p:cNvPr id="78" name="Ink 77">
                <a:extLst>
                  <a:ext uri="{FF2B5EF4-FFF2-40B4-BE49-F238E27FC236}">
                    <a16:creationId xmlns:a16="http://schemas.microsoft.com/office/drawing/2014/main" id="{F1ABF98E-92B4-8FAD-52D9-7507D02DDBD3}"/>
                  </a:ext>
                </a:extLst>
              </p:cNvPr>
              <p:cNvPicPr/>
              <p:nvPr/>
            </p:nvPicPr>
            <p:blipFill>
              <a:blip r:embed="rId71"/>
              <a:stretch>
                <a:fillRect/>
              </a:stretch>
            </p:blipFill>
            <p:spPr>
              <a:xfrm>
                <a:off x="4615882" y="4044937"/>
                <a:ext cx="56592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79" name="Ink 78">
                <a:extLst>
                  <a:ext uri="{FF2B5EF4-FFF2-40B4-BE49-F238E27FC236}">
                    <a16:creationId xmlns:a16="http://schemas.microsoft.com/office/drawing/2014/main" id="{B1A019CF-63FB-BB40-82D8-AAA239679AA7}"/>
                  </a:ext>
                </a:extLst>
              </p14:cNvPr>
              <p14:cNvContentPartPr/>
              <p14:nvPr/>
            </p14:nvContentPartPr>
            <p14:xfrm>
              <a:off x="4742242" y="4264897"/>
              <a:ext cx="198720" cy="143640"/>
            </p14:xfrm>
          </p:contentPart>
        </mc:Choice>
        <mc:Fallback xmlns="">
          <p:pic>
            <p:nvPicPr>
              <p:cNvPr id="79" name="Ink 78">
                <a:extLst>
                  <a:ext uri="{FF2B5EF4-FFF2-40B4-BE49-F238E27FC236}">
                    <a16:creationId xmlns:a16="http://schemas.microsoft.com/office/drawing/2014/main" id="{B1A019CF-63FB-BB40-82D8-AAA239679AA7}"/>
                  </a:ext>
                </a:extLst>
              </p:cNvPr>
              <p:cNvPicPr/>
              <p:nvPr/>
            </p:nvPicPr>
            <p:blipFill>
              <a:blip r:embed="rId73"/>
              <a:stretch>
                <a:fillRect/>
              </a:stretch>
            </p:blipFill>
            <p:spPr>
              <a:xfrm>
                <a:off x="4724602" y="4246897"/>
                <a:ext cx="23436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80" name="Ink 79">
                <a:extLst>
                  <a:ext uri="{FF2B5EF4-FFF2-40B4-BE49-F238E27FC236}">
                    <a16:creationId xmlns:a16="http://schemas.microsoft.com/office/drawing/2014/main" id="{430656DF-A5E5-D372-864B-DDACC9BA364F}"/>
                  </a:ext>
                </a:extLst>
              </p14:cNvPr>
              <p14:cNvContentPartPr/>
              <p14:nvPr/>
            </p14:nvContentPartPr>
            <p14:xfrm>
              <a:off x="5036002" y="4169497"/>
              <a:ext cx="144000" cy="101520"/>
            </p14:xfrm>
          </p:contentPart>
        </mc:Choice>
        <mc:Fallback xmlns="">
          <p:pic>
            <p:nvPicPr>
              <p:cNvPr id="80" name="Ink 79">
                <a:extLst>
                  <a:ext uri="{FF2B5EF4-FFF2-40B4-BE49-F238E27FC236}">
                    <a16:creationId xmlns:a16="http://schemas.microsoft.com/office/drawing/2014/main" id="{430656DF-A5E5-D372-864B-DDACC9BA364F}"/>
                  </a:ext>
                </a:extLst>
              </p:cNvPr>
              <p:cNvPicPr/>
              <p:nvPr/>
            </p:nvPicPr>
            <p:blipFill>
              <a:blip r:embed="rId75"/>
              <a:stretch>
                <a:fillRect/>
              </a:stretch>
            </p:blipFill>
            <p:spPr>
              <a:xfrm>
                <a:off x="5018002" y="4151497"/>
                <a:ext cx="179640" cy="137160"/>
              </a:xfrm>
              <a:prstGeom prst="rect">
                <a:avLst/>
              </a:prstGeom>
            </p:spPr>
          </p:pic>
        </mc:Fallback>
      </mc:AlternateContent>
      <p:grpSp>
        <p:nvGrpSpPr>
          <p:cNvPr id="86" name="Group 85">
            <a:extLst>
              <a:ext uri="{FF2B5EF4-FFF2-40B4-BE49-F238E27FC236}">
                <a16:creationId xmlns:a16="http://schemas.microsoft.com/office/drawing/2014/main" id="{5FCDB1C3-D199-87E1-862D-DF23D369F74A}"/>
              </a:ext>
            </a:extLst>
          </p:cNvPr>
          <p:cNvGrpSpPr/>
          <p:nvPr/>
        </p:nvGrpSpPr>
        <p:grpSpPr>
          <a:xfrm>
            <a:off x="5516242" y="3493777"/>
            <a:ext cx="169200" cy="93600"/>
            <a:chOff x="5516242" y="3493777"/>
            <a:chExt cx="169200" cy="93600"/>
          </a:xfrm>
        </p:grpSpPr>
        <mc:AlternateContent xmlns:mc="http://schemas.openxmlformats.org/markup-compatibility/2006" xmlns:p14="http://schemas.microsoft.com/office/powerpoint/2010/main">
          <mc:Choice Requires="p14">
            <p:contentPart p14:bwMode="auto" r:id="rId76">
              <p14:nvContentPartPr>
                <p14:cNvPr id="84" name="Ink 83">
                  <a:extLst>
                    <a:ext uri="{FF2B5EF4-FFF2-40B4-BE49-F238E27FC236}">
                      <a16:creationId xmlns:a16="http://schemas.microsoft.com/office/drawing/2014/main" id="{D47A2E0B-3E73-7750-FA84-F3CE68C670F6}"/>
                    </a:ext>
                  </a:extLst>
                </p14:cNvPr>
                <p14:cNvContentPartPr/>
                <p14:nvPr/>
              </p14:nvContentPartPr>
              <p14:xfrm>
                <a:off x="5527762" y="3570817"/>
                <a:ext cx="113040" cy="16560"/>
              </p14:xfrm>
            </p:contentPart>
          </mc:Choice>
          <mc:Fallback xmlns="">
            <p:pic>
              <p:nvPicPr>
                <p:cNvPr id="84" name="Ink 83">
                  <a:extLst>
                    <a:ext uri="{FF2B5EF4-FFF2-40B4-BE49-F238E27FC236}">
                      <a16:creationId xmlns:a16="http://schemas.microsoft.com/office/drawing/2014/main" id="{D47A2E0B-3E73-7750-FA84-F3CE68C670F6}"/>
                    </a:ext>
                  </a:extLst>
                </p:cNvPr>
                <p:cNvPicPr/>
                <p:nvPr/>
              </p:nvPicPr>
              <p:blipFill>
                <a:blip r:embed="rId77"/>
                <a:stretch>
                  <a:fillRect/>
                </a:stretch>
              </p:blipFill>
              <p:spPr>
                <a:xfrm>
                  <a:off x="5509762" y="3552817"/>
                  <a:ext cx="14868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85" name="Ink 84">
                  <a:extLst>
                    <a:ext uri="{FF2B5EF4-FFF2-40B4-BE49-F238E27FC236}">
                      <a16:creationId xmlns:a16="http://schemas.microsoft.com/office/drawing/2014/main" id="{D3077EF6-87D0-242F-5635-E4147DF18984}"/>
                    </a:ext>
                  </a:extLst>
                </p14:cNvPr>
                <p14:cNvContentPartPr/>
                <p14:nvPr/>
              </p14:nvContentPartPr>
              <p14:xfrm>
                <a:off x="5516242" y="3493777"/>
                <a:ext cx="169200" cy="8280"/>
              </p14:xfrm>
            </p:contentPart>
          </mc:Choice>
          <mc:Fallback xmlns="">
            <p:pic>
              <p:nvPicPr>
                <p:cNvPr id="85" name="Ink 84">
                  <a:extLst>
                    <a:ext uri="{FF2B5EF4-FFF2-40B4-BE49-F238E27FC236}">
                      <a16:creationId xmlns:a16="http://schemas.microsoft.com/office/drawing/2014/main" id="{D3077EF6-87D0-242F-5635-E4147DF18984}"/>
                    </a:ext>
                  </a:extLst>
                </p:cNvPr>
                <p:cNvPicPr/>
                <p:nvPr/>
              </p:nvPicPr>
              <p:blipFill>
                <a:blip r:embed="rId79"/>
                <a:stretch>
                  <a:fillRect/>
                </a:stretch>
              </p:blipFill>
              <p:spPr>
                <a:xfrm>
                  <a:off x="5498602" y="3475777"/>
                  <a:ext cx="204840" cy="43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0">
            <p14:nvContentPartPr>
              <p14:cNvPr id="87" name="Ink 86">
                <a:extLst>
                  <a:ext uri="{FF2B5EF4-FFF2-40B4-BE49-F238E27FC236}">
                    <a16:creationId xmlns:a16="http://schemas.microsoft.com/office/drawing/2014/main" id="{086AAB03-0205-F1E2-CFAA-28E1DAE354CF}"/>
                  </a:ext>
                </a:extLst>
              </p14:cNvPr>
              <p14:cNvContentPartPr/>
              <p14:nvPr/>
            </p14:nvContentPartPr>
            <p14:xfrm>
              <a:off x="6036802" y="3585511"/>
              <a:ext cx="1199160" cy="21960"/>
            </p14:xfrm>
          </p:contentPart>
        </mc:Choice>
        <mc:Fallback xmlns="">
          <p:pic>
            <p:nvPicPr>
              <p:cNvPr id="87" name="Ink 86">
                <a:extLst>
                  <a:ext uri="{FF2B5EF4-FFF2-40B4-BE49-F238E27FC236}">
                    <a16:creationId xmlns:a16="http://schemas.microsoft.com/office/drawing/2014/main" id="{086AAB03-0205-F1E2-CFAA-28E1DAE354CF}"/>
                  </a:ext>
                </a:extLst>
              </p:cNvPr>
              <p:cNvPicPr/>
              <p:nvPr/>
            </p:nvPicPr>
            <p:blipFill>
              <a:blip r:embed="rId81"/>
              <a:stretch>
                <a:fillRect/>
              </a:stretch>
            </p:blipFill>
            <p:spPr>
              <a:xfrm>
                <a:off x="6019162" y="3567511"/>
                <a:ext cx="1234800" cy="57600"/>
              </a:xfrm>
              <a:prstGeom prst="rect">
                <a:avLst/>
              </a:prstGeom>
            </p:spPr>
          </p:pic>
        </mc:Fallback>
      </mc:AlternateContent>
      <p:grpSp>
        <p:nvGrpSpPr>
          <p:cNvPr id="91" name="Group 90">
            <a:extLst>
              <a:ext uri="{FF2B5EF4-FFF2-40B4-BE49-F238E27FC236}">
                <a16:creationId xmlns:a16="http://schemas.microsoft.com/office/drawing/2014/main" id="{812C42C6-D6CA-269A-34AD-AA00F9305E28}"/>
              </a:ext>
            </a:extLst>
          </p:cNvPr>
          <p:cNvGrpSpPr/>
          <p:nvPr/>
        </p:nvGrpSpPr>
        <p:grpSpPr>
          <a:xfrm>
            <a:off x="6148762" y="3261871"/>
            <a:ext cx="856080" cy="191520"/>
            <a:chOff x="6148762" y="3234577"/>
            <a:chExt cx="856080" cy="191520"/>
          </a:xfrm>
        </p:grpSpPr>
        <mc:AlternateContent xmlns:mc="http://schemas.openxmlformats.org/markup-compatibility/2006" xmlns:p14="http://schemas.microsoft.com/office/powerpoint/2010/main">
          <mc:Choice Requires="p14">
            <p:contentPart p14:bwMode="auto" r:id="rId82">
              <p14:nvContentPartPr>
                <p14:cNvPr id="88" name="Ink 87">
                  <a:extLst>
                    <a:ext uri="{FF2B5EF4-FFF2-40B4-BE49-F238E27FC236}">
                      <a16:creationId xmlns:a16="http://schemas.microsoft.com/office/drawing/2014/main" id="{0851DB8A-E640-2197-E609-8109F065111B}"/>
                    </a:ext>
                  </a:extLst>
                </p14:cNvPr>
                <p14:cNvContentPartPr/>
                <p14:nvPr/>
              </p14:nvContentPartPr>
              <p14:xfrm>
                <a:off x="6148762" y="3253657"/>
                <a:ext cx="227160" cy="172440"/>
              </p14:xfrm>
            </p:contentPart>
          </mc:Choice>
          <mc:Fallback xmlns="">
            <p:pic>
              <p:nvPicPr>
                <p:cNvPr id="88" name="Ink 87">
                  <a:extLst>
                    <a:ext uri="{FF2B5EF4-FFF2-40B4-BE49-F238E27FC236}">
                      <a16:creationId xmlns:a16="http://schemas.microsoft.com/office/drawing/2014/main" id="{0851DB8A-E640-2197-E609-8109F065111B}"/>
                    </a:ext>
                  </a:extLst>
                </p:cNvPr>
                <p:cNvPicPr/>
                <p:nvPr/>
              </p:nvPicPr>
              <p:blipFill>
                <a:blip r:embed="rId83"/>
                <a:stretch>
                  <a:fillRect/>
                </a:stretch>
              </p:blipFill>
              <p:spPr>
                <a:xfrm>
                  <a:off x="6131122" y="3235657"/>
                  <a:ext cx="26280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89" name="Ink 88">
                  <a:extLst>
                    <a:ext uri="{FF2B5EF4-FFF2-40B4-BE49-F238E27FC236}">
                      <a16:creationId xmlns:a16="http://schemas.microsoft.com/office/drawing/2014/main" id="{09D40A64-547F-EFC7-762F-505E2243D95A}"/>
                    </a:ext>
                  </a:extLst>
                </p14:cNvPr>
                <p14:cNvContentPartPr/>
                <p14:nvPr/>
              </p14:nvContentPartPr>
              <p14:xfrm>
                <a:off x="6525322" y="3323497"/>
                <a:ext cx="109440" cy="7200"/>
              </p14:xfrm>
            </p:contentPart>
          </mc:Choice>
          <mc:Fallback xmlns="">
            <p:pic>
              <p:nvPicPr>
                <p:cNvPr id="89" name="Ink 88">
                  <a:extLst>
                    <a:ext uri="{FF2B5EF4-FFF2-40B4-BE49-F238E27FC236}">
                      <a16:creationId xmlns:a16="http://schemas.microsoft.com/office/drawing/2014/main" id="{09D40A64-547F-EFC7-762F-505E2243D95A}"/>
                    </a:ext>
                  </a:extLst>
                </p:cNvPr>
                <p:cNvPicPr/>
                <p:nvPr/>
              </p:nvPicPr>
              <p:blipFill>
                <a:blip r:embed="rId85"/>
                <a:stretch>
                  <a:fillRect/>
                </a:stretch>
              </p:blipFill>
              <p:spPr>
                <a:xfrm>
                  <a:off x="6507322" y="3305857"/>
                  <a:ext cx="14508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90" name="Ink 89">
                  <a:extLst>
                    <a:ext uri="{FF2B5EF4-FFF2-40B4-BE49-F238E27FC236}">
                      <a16:creationId xmlns:a16="http://schemas.microsoft.com/office/drawing/2014/main" id="{0BF29D02-656F-949A-28F7-EA272E82E847}"/>
                    </a:ext>
                  </a:extLst>
                </p14:cNvPr>
                <p14:cNvContentPartPr/>
                <p14:nvPr/>
              </p14:nvContentPartPr>
              <p14:xfrm>
                <a:off x="6791362" y="3234577"/>
                <a:ext cx="213480" cy="189360"/>
              </p14:xfrm>
            </p:contentPart>
          </mc:Choice>
          <mc:Fallback xmlns="">
            <p:pic>
              <p:nvPicPr>
                <p:cNvPr id="90" name="Ink 89">
                  <a:extLst>
                    <a:ext uri="{FF2B5EF4-FFF2-40B4-BE49-F238E27FC236}">
                      <a16:creationId xmlns:a16="http://schemas.microsoft.com/office/drawing/2014/main" id="{0BF29D02-656F-949A-28F7-EA272E82E847}"/>
                    </a:ext>
                  </a:extLst>
                </p:cNvPr>
                <p:cNvPicPr/>
                <p:nvPr/>
              </p:nvPicPr>
              <p:blipFill>
                <a:blip r:embed="rId87"/>
                <a:stretch>
                  <a:fillRect/>
                </a:stretch>
              </p:blipFill>
              <p:spPr>
                <a:xfrm>
                  <a:off x="6773722" y="3216937"/>
                  <a:ext cx="249120" cy="225000"/>
                </a:xfrm>
                <a:prstGeom prst="rect">
                  <a:avLst/>
                </a:prstGeom>
              </p:spPr>
            </p:pic>
          </mc:Fallback>
        </mc:AlternateContent>
      </p:grpSp>
      <p:grpSp>
        <p:nvGrpSpPr>
          <p:cNvPr id="94" name="Group 93">
            <a:extLst>
              <a:ext uri="{FF2B5EF4-FFF2-40B4-BE49-F238E27FC236}">
                <a16:creationId xmlns:a16="http://schemas.microsoft.com/office/drawing/2014/main" id="{DB57E634-E8EF-E509-F6DA-68EDF6433CC8}"/>
              </a:ext>
            </a:extLst>
          </p:cNvPr>
          <p:cNvGrpSpPr/>
          <p:nvPr/>
        </p:nvGrpSpPr>
        <p:grpSpPr>
          <a:xfrm>
            <a:off x="6089722" y="3791791"/>
            <a:ext cx="465840" cy="250920"/>
            <a:chOff x="6089722" y="3764497"/>
            <a:chExt cx="465840" cy="250920"/>
          </a:xfrm>
        </p:grpSpPr>
        <mc:AlternateContent xmlns:mc="http://schemas.openxmlformats.org/markup-compatibility/2006" xmlns:p14="http://schemas.microsoft.com/office/powerpoint/2010/main">
          <mc:Choice Requires="p14">
            <p:contentPart p14:bwMode="auto" r:id="rId88">
              <p14:nvContentPartPr>
                <p14:cNvPr id="92" name="Ink 91">
                  <a:extLst>
                    <a:ext uri="{FF2B5EF4-FFF2-40B4-BE49-F238E27FC236}">
                      <a16:creationId xmlns:a16="http://schemas.microsoft.com/office/drawing/2014/main" id="{7C1C4946-84C0-C07F-B0D9-F786772B6A87}"/>
                    </a:ext>
                  </a:extLst>
                </p14:cNvPr>
                <p14:cNvContentPartPr/>
                <p14:nvPr/>
              </p14:nvContentPartPr>
              <p14:xfrm>
                <a:off x="6089722" y="3764497"/>
                <a:ext cx="226440" cy="250920"/>
              </p14:xfrm>
            </p:contentPart>
          </mc:Choice>
          <mc:Fallback xmlns="">
            <p:pic>
              <p:nvPicPr>
                <p:cNvPr id="92" name="Ink 91">
                  <a:extLst>
                    <a:ext uri="{FF2B5EF4-FFF2-40B4-BE49-F238E27FC236}">
                      <a16:creationId xmlns:a16="http://schemas.microsoft.com/office/drawing/2014/main" id="{7C1C4946-84C0-C07F-B0D9-F786772B6A87}"/>
                    </a:ext>
                  </a:extLst>
                </p:cNvPr>
                <p:cNvPicPr/>
                <p:nvPr/>
              </p:nvPicPr>
              <p:blipFill>
                <a:blip r:embed="rId89"/>
                <a:stretch>
                  <a:fillRect/>
                </a:stretch>
              </p:blipFill>
              <p:spPr>
                <a:xfrm>
                  <a:off x="6072082" y="3746497"/>
                  <a:ext cx="262080" cy="2865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93" name="Ink 92">
                  <a:extLst>
                    <a:ext uri="{FF2B5EF4-FFF2-40B4-BE49-F238E27FC236}">
                      <a16:creationId xmlns:a16="http://schemas.microsoft.com/office/drawing/2014/main" id="{AE33F290-32FC-E2AB-BDFE-026DFBACB5DB}"/>
                    </a:ext>
                  </a:extLst>
                </p14:cNvPr>
                <p14:cNvContentPartPr/>
                <p14:nvPr/>
              </p14:nvContentPartPr>
              <p14:xfrm>
                <a:off x="6401122" y="3898057"/>
                <a:ext cx="154440" cy="10800"/>
              </p14:xfrm>
            </p:contentPart>
          </mc:Choice>
          <mc:Fallback xmlns="">
            <p:pic>
              <p:nvPicPr>
                <p:cNvPr id="93" name="Ink 92">
                  <a:extLst>
                    <a:ext uri="{FF2B5EF4-FFF2-40B4-BE49-F238E27FC236}">
                      <a16:creationId xmlns:a16="http://schemas.microsoft.com/office/drawing/2014/main" id="{AE33F290-32FC-E2AB-BDFE-026DFBACB5DB}"/>
                    </a:ext>
                  </a:extLst>
                </p:cNvPr>
                <p:cNvPicPr/>
                <p:nvPr/>
              </p:nvPicPr>
              <p:blipFill>
                <a:blip r:embed="rId91"/>
                <a:stretch>
                  <a:fillRect/>
                </a:stretch>
              </p:blipFill>
              <p:spPr>
                <a:xfrm>
                  <a:off x="6383482" y="3880417"/>
                  <a:ext cx="190080" cy="46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2">
            <p14:nvContentPartPr>
              <p14:cNvPr id="95" name="Ink 94">
                <a:extLst>
                  <a:ext uri="{FF2B5EF4-FFF2-40B4-BE49-F238E27FC236}">
                    <a16:creationId xmlns:a16="http://schemas.microsoft.com/office/drawing/2014/main" id="{9358F7B6-9853-6F20-7A94-D8F25060839A}"/>
                  </a:ext>
                </a:extLst>
              </p14:cNvPr>
              <p14:cNvContentPartPr/>
              <p14:nvPr/>
            </p14:nvContentPartPr>
            <p14:xfrm>
              <a:off x="6798202" y="3780631"/>
              <a:ext cx="207720" cy="169200"/>
            </p14:xfrm>
          </p:contentPart>
        </mc:Choice>
        <mc:Fallback xmlns="">
          <p:pic>
            <p:nvPicPr>
              <p:cNvPr id="95" name="Ink 94">
                <a:extLst>
                  <a:ext uri="{FF2B5EF4-FFF2-40B4-BE49-F238E27FC236}">
                    <a16:creationId xmlns:a16="http://schemas.microsoft.com/office/drawing/2014/main" id="{9358F7B6-9853-6F20-7A94-D8F25060839A}"/>
                  </a:ext>
                </a:extLst>
              </p:cNvPr>
              <p:cNvPicPr/>
              <p:nvPr/>
            </p:nvPicPr>
            <p:blipFill>
              <a:blip r:embed="rId93"/>
              <a:stretch>
                <a:fillRect/>
              </a:stretch>
            </p:blipFill>
            <p:spPr>
              <a:xfrm>
                <a:off x="6780562" y="3762991"/>
                <a:ext cx="24336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96" name="Ink 95">
                <a:extLst>
                  <a:ext uri="{FF2B5EF4-FFF2-40B4-BE49-F238E27FC236}">
                    <a16:creationId xmlns:a16="http://schemas.microsoft.com/office/drawing/2014/main" id="{ACB4C742-1642-0F0C-9721-F7C5CEAAAE4F}"/>
                  </a:ext>
                </a:extLst>
              </p14:cNvPr>
              <p14:cNvContentPartPr/>
              <p14:nvPr/>
            </p14:nvContentPartPr>
            <p14:xfrm>
              <a:off x="6761842" y="4090591"/>
              <a:ext cx="315360" cy="9000"/>
            </p14:xfrm>
          </p:contentPart>
        </mc:Choice>
        <mc:Fallback xmlns="">
          <p:pic>
            <p:nvPicPr>
              <p:cNvPr id="96" name="Ink 95">
                <a:extLst>
                  <a:ext uri="{FF2B5EF4-FFF2-40B4-BE49-F238E27FC236}">
                    <a16:creationId xmlns:a16="http://schemas.microsoft.com/office/drawing/2014/main" id="{ACB4C742-1642-0F0C-9721-F7C5CEAAAE4F}"/>
                  </a:ext>
                </a:extLst>
              </p:cNvPr>
              <p:cNvPicPr/>
              <p:nvPr/>
            </p:nvPicPr>
            <p:blipFill>
              <a:blip r:embed="rId95"/>
              <a:stretch>
                <a:fillRect/>
              </a:stretch>
            </p:blipFill>
            <p:spPr>
              <a:xfrm>
                <a:off x="6744202" y="4072591"/>
                <a:ext cx="35100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97" name="Ink 96">
                <a:extLst>
                  <a:ext uri="{FF2B5EF4-FFF2-40B4-BE49-F238E27FC236}">
                    <a16:creationId xmlns:a16="http://schemas.microsoft.com/office/drawing/2014/main" id="{A710CB17-1C71-2939-3822-95A2C9DC00A0}"/>
                  </a:ext>
                </a:extLst>
              </p14:cNvPr>
              <p14:cNvContentPartPr/>
              <p14:nvPr/>
            </p14:nvContentPartPr>
            <p14:xfrm>
              <a:off x="6810442" y="4202551"/>
              <a:ext cx="194400" cy="172440"/>
            </p14:xfrm>
          </p:contentPart>
        </mc:Choice>
        <mc:Fallback xmlns="">
          <p:pic>
            <p:nvPicPr>
              <p:cNvPr id="97" name="Ink 96">
                <a:extLst>
                  <a:ext uri="{FF2B5EF4-FFF2-40B4-BE49-F238E27FC236}">
                    <a16:creationId xmlns:a16="http://schemas.microsoft.com/office/drawing/2014/main" id="{A710CB17-1C71-2939-3822-95A2C9DC00A0}"/>
                  </a:ext>
                </a:extLst>
              </p:cNvPr>
              <p:cNvPicPr/>
              <p:nvPr/>
            </p:nvPicPr>
            <p:blipFill>
              <a:blip r:embed="rId97"/>
              <a:stretch>
                <a:fillRect/>
              </a:stretch>
            </p:blipFill>
            <p:spPr>
              <a:xfrm>
                <a:off x="6792442" y="4184911"/>
                <a:ext cx="23004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98" name="Ink 97">
                <a:extLst>
                  <a:ext uri="{FF2B5EF4-FFF2-40B4-BE49-F238E27FC236}">
                    <a16:creationId xmlns:a16="http://schemas.microsoft.com/office/drawing/2014/main" id="{EE7D5562-B5C0-A98E-89EB-DF0630974DC3}"/>
                  </a:ext>
                </a:extLst>
              </p14:cNvPr>
              <p14:cNvContentPartPr/>
              <p14:nvPr/>
            </p14:nvContentPartPr>
            <p14:xfrm>
              <a:off x="7432522" y="3630477"/>
              <a:ext cx="168840" cy="12960"/>
            </p14:xfrm>
          </p:contentPart>
        </mc:Choice>
        <mc:Fallback xmlns="">
          <p:pic>
            <p:nvPicPr>
              <p:cNvPr id="98" name="Ink 97">
                <a:extLst>
                  <a:ext uri="{FF2B5EF4-FFF2-40B4-BE49-F238E27FC236}">
                    <a16:creationId xmlns:a16="http://schemas.microsoft.com/office/drawing/2014/main" id="{EE7D5562-B5C0-A98E-89EB-DF0630974DC3}"/>
                  </a:ext>
                </a:extLst>
              </p:cNvPr>
              <p:cNvPicPr/>
              <p:nvPr/>
            </p:nvPicPr>
            <p:blipFill>
              <a:blip r:embed="rId99"/>
              <a:stretch>
                <a:fillRect/>
              </a:stretch>
            </p:blipFill>
            <p:spPr>
              <a:xfrm>
                <a:off x="7414522" y="3612837"/>
                <a:ext cx="20448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99" name="Ink 98">
                <a:extLst>
                  <a:ext uri="{FF2B5EF4-FFF2-40B4-BE49-F238E27FC236}">
                    <a16:creationId xmlns:a16="http://schemas.microsoft.com/office/drawing/2014/main" id="{FB03E519-0A80-E9B7-32CF-E33C647505D1}"/>
                  </a:ext>
                </a:extLst>
              </p14:cNvPr>
              <p14:cNvContentPartPr/>
              <p14:nvPr/>
            </p14:nvContentPartPr>
            <p14:xfrm>
              <a:off x="7474642" y="3552357"/>
              <a:ext cx="156600" cy="6120"/>
            </p14:xfrm>
          </p:contentPart>
        </mc:Choice>
        <mc:Fallback xmlns="">
          <p:pic>
            <p:nvPicPr>
              <p:cNvPr id="99" name="Ink 98">
                <a:extLst>
                  <a:ext uri="{FF2B5EF4-FFF2-40B4-BE49-F238E27FC236}">
                    <a16:creationId xmlns:a16="http://schemas.microsoft.com/office/drawing/2014/main" id="{FB03E519-0A80-E9B7-32CF-E33C647505D1}"/>
                  </a:ext>
                </a:extLst>
              </p:cNvPr>
              <p:cNvPicPr/>
              <p:nvPr/>
            </p:nvPicPr>
            <p:blipFill>
              <a:blip r:embed="rId101"/>
              <a:stretch>
                <a:fillRect/>
              </a:stretch>
            </p:blipFill>
            <p:spPr>
              <a:xfrm>
                <a:off x="7456642" y="3534717"/>
                <a:ext cx="19224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00" name="Ink 99">
                <a:extLst>
                  <a:ext uri="{FF2B5EF4-FFF2-40B4-BE49-F238E27FC236}">
                    <a16:creationId xmlns:a16="http://schemas.microsoft.com/office/drawing/2014/main" id="{579B8615-DEC2-6563-22AC-9F222F4E0D3C}"/>
                  </a:ext>
                </a:extLst>
              </p14:cNvPr>
              <p14:cNvContentPartPr/>
              <p14:nvPr/>
            </p14:nvContentPartPr>
            <p14:xfrm>
              <a:off x="7979002" y="3589437"/>
              <a:ext cx="1407960" cy="37080"/>
            </p14:xfrm>
          </p:contentPart>
        </mc:Choice>
        <mc:Fallback xmlns="">
          <p:pic>
            <p:nvPicPr>
              <p:cNvPr id="100" name="Ink 99">
                <a:extLst>
                  <a:ext uri="{FF2B5EF4-FFF2-40B4-BE49-F238E27FC236}">
                    <a16:creationId xmlns:a16="http://schemas.microsoft.com/office/drawing/2014/main" id="{579B8615-DEC2-6563-22AC-9F222F4E0D3C}"/>
                  </a:ext>
                </a:extLst>
              </p:cNvPr>
              <p:cNvPicPr/>
              <p:nvPr/>
            </p:nvPicPr>
            <p:blipFill>
              <a:blip r:embed="rId103"/>
              <a:stretch>
                <a:fillRect/>
              </a:stretch>
            </p:blipFill>
            <p:spPr>
              <a:xfrm>
                <a:off x="7961362" y="3571437"/>
                <a:ext cx="144360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01" name="Ink 100">
                <a:extLst>
                  <a:ext uri="{FF2B5EF4-FFF2-40B4-BE49-F238E27FC236}">
                    <a16:creationId xmlns:a16="http://schemas.microsoft.com/office/drawing/2014/main" id="{8346BF73-D258-4DE6-FB6F-3475C56A9FE7}"/>
                  </a:ext>
                </a:extLst>
              </p14:cNvPr>
              <p14:cNvContentPartPr/>
              <p14:nvPr/>
            </p14:nvContentPartPr>
            <p14:xfrm>
              <a:off x="7952002" y="3251397"/>
              <a:ext cx="176760" cy="144000"/>
            </p14:xfrm>
          </p:contentPart>
        </mc:Choice>
        <mc:Fallback xmlns="">
          <p:pic>
            <p:nvPicPr>
              <p:cNvPr id="101" name="Ink 100">
                <a:extLst>
                  <a:ext uri="{FF2B5EF4-FFF2-40B4-BE49-F238E27FC236}">
                    <a16:creationId xmlns:a16="http://schemas.microsoft.com/office/drawing/2014/main" id="{8346BF73-D258-4DE6-FB6F-3475C56A9FE7}"/>
                  </a:ext>
                </a:extLst>
              </p:cNvPr>
              <p:cNvPicPr/>
              <p:nvPr/>
            </p:nvPicPr>
            <p:blipFill>
              <a:blip r:embed="rId105"/>
              <a:stretch>
                <a:fillRect/>
              </a:stretch>
            </p:blipFill>
            <p:spPr>
              <a:xfrm>
                <a:off x="7934002" y="3233397"/>
                <a:ext cx="212400" cy="179640"/>
              </a:xfrm>
              <a:prstGeom prst="rect">
                <a:avLst/>
              </a:prstGeom>
            </p:spPr>
          </p:pic>
        </mc:Fallback>
      </mc:AlternateContent>
      <p:grpSp>
        <p:nvGrpSpPr>
          <p:cNvPr id="123" name="Group 122">
            <a:extLst>
              <a:ext uri="{FF2B5EF4-FFF2-40B4-BE49-F238E27FC236}">
                <a16:creationId xmlns:a16="http://schemas.microsoft.com/office/drawing/2014/main" id="{5C88C2AC-A897-6E44-EA12-6C9607574B30}"/>
              </a:ext>
            </a:extLst>
          </p:cNvPr>
          <p:cNvGrpSpPr/>
          <p:nvPr/>
        </p:nvGrpSpPr>
        <p:grpSpPr>
          <a:xfrm>
            <a:off x="8263042" y="3098397"/>
            <a:ext cx="1309320" cy="406080"/>
            <a:chOff x="8263042" y="3007417"/>
            <a:chExt cx="1309320" cy="406080"/>
          </a:xfrm>
        </p:grpSpPr>
        <mc:AlternateContent xmlns:mc="http://schemas.openxmlformats.org/markup-compatibility/2006" xmlns:p14="http://schemas.microsoft.com/office/powerpoint/2010/main">
          <mc:Choice Requires="p14">
            <p:contentPart p14:bwMode="auto" r:id="rId106">
              <p14:nvContentPartPr>
                <p14:cNvPr id="117" name="Ink 116">
                  <a:extLst>
                    <a:ext uri="{FF2B5EF4-FFF2-40B4-BE49-F238E27FC236}">
                      <a16:creationId xmlns:a16="http://schemas.microsoft.com/office/drawing/2014/main" id="{9E810296-273C-A859-0EA6-7E65507CE444}"/>
                    </a:ext>
                  </a:extLst>
                </p14:cNvPr>
                <p14:cNvContentPartPr/>
                <p14:nvPr/>
              </p14:nvContentPartPr>
              <p14:xfrm>
                <a:off x="8263042" y="3210817"/>
                <a:ext cx="7200" cy="15120"/>
              </p14:xfrm>
            </p:contentPart>
          </mc:Choice>
          <mc:Fallback xmlns="">
            <p:pic>
              <p:nvPicPr>
                <p:cNvPr id="117" name="Ink 116">
                  <a:extLst>
                    <a:ext uri="{FF2B5EF4-FFF2-40B4-BE49-F238E27FC236}">
                      <a16:creationId xmlns:a16="http://schemas.microsoft.com/office/drawing/2014/main" id="{9E810296-273C-A859-0EA6-7E65507CE444}"/>
                    </a:ext>
                  </a:extLst>
                </p:cNvPr>
                <p:cNvPicPr/>
                <p:nvPr/>
              </p:nvPicPr>
              <p:blipFill>
                <a:blip r:embed="rId107"/>
                <a:stretch>
                  <a:fillRect/>
                </a:stretch>
              </p:blipFill>
              <p:spPr>
                <a:xfrm>
                  <a:off x="8245042" y="3193177"/>
                  <a:ext cx="4284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18" name="Ink 117">
                  <a:extLst>
                    <a:ext uri="{FF2B5EF4-FFF2-40B4-BE49-F238E27FC236}">
                      <a16:creationId xmlns:a16="http://schemas.microsoft.com/office/drawing/2014/main" id="{10D2B8EB-110D-498C-F63D-631EC5222A53}"/>
                    </a:ext>
                  </a:extLst>
                </p14:cNvPr>
                <p14:cNvContentPartPr/>
                <p14:nvPr/>
              </p14:nvContentPartPr>
              <p14:xfrm>
                <a:off x="8484082" y="3040897"/>
                <a:ext cx="143280" cy="343800"/>
              </p14:xfrm>
            </p:contentPart>
          </mc:Choice>
          <mc:Fallback xmlns="">
            <p:pic>
              <p:nvPicPr>
                <p:cNvPr id="118" name="Ink 117">
                  <a:extLst>
                    <a:ext uri="{FF2B5EF4-FFF2-40B4-BE49-F238E27FC236}">
                      <a16:creationId xmlns:a16="http://schemas.microsoft.com/office/drawing/2014/main" id="{10D2B8EB-110D-498C-F63D-631EC5222A53}"/>
                    </a:ext>
                  </a:extLst>
                </p:cNvPr>
                <p:cNvPicPr/>
                <p:nvPr/>
              </p:nvPicPr>
              <p:blipFill>
                <a:blip r:embed="rId109"/>
                <a:stretch>
                  <a:fillRect/>
                </a:stretch>
              </p:blipFill>
              <p:spPr>
                <a:xfrm>
                  <a:off x="8466082" y="3023257"/>
                  <a:ext cx="178920" cy="3794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19" name="Ink 118">
                  <a:extLst>
                    <a:ext uri="{FF2B5EF4-FFF2-40B4-BE49-F238E27FC236}">
                      <a16:creationId xmlns:a16="http://schemas.microsoft.com/office/drawing/2014/main" id="{763202F8-990E-0D5A-0BA4-A34B66E49128}"/>
                    </a:ext>
                  </a:extLst>
                </p14:cNvPr>
                <p14:cNvContentPartPr/>
                <p14:nvPr/>
              </p14:nvContentPartPr>
              <p14:xfrm>
                <a:off x="8700802" y="3126937"/>
                <a:ext cx="128880" cy="169200"/>
              </p14:xfrm>
            </p:contentPart>
          </mc:Choice>
          <mc:Fallback xmlns="">
            <p:pic>
              <p:nvPicPr>
                <p:cNvPr id="119" name="Ink 118">
                  <a:extLst>
                    <a:ext uri="{FF2B5EF4-FFF2-40B4-BE49-F238E27FC236}">
                      <a16:creationId xmlns:a16="http://schemas.microsoft.com/office/drawing/2014/main" id="{763202F8-990E-0D5A-0BA4-A34B66E49128}"/>
                    </a:ext>
                  </a:extLst>
                </p:cNvPr>
                <p:cNvPicPr/>
                <p:nvPr/>
              </p:nvPicPr>
              <p:blipFill>
                <a:blip r:embed="rId111"/>
                <a:stretch>
                  <a:fillRect/>
                </a:stretch>
              </p:blipFill>
              <p:spPr>
                <a:xfrm>
                  <a:off x="8682802" y="3109297"/>
                  <a:ext cx="16452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20" name="Ink 119">
                  <a:extLst>
                    <a:ext uri="{FF2B5EF4-FFF2-40B4-BE49-F238E27FC236}">
                      <a16:creationId xmlns:a16="http://schemas.microsoft.com/office/drawing/2014/main" id="{EA2188EA-4158-6605-FE7E-29E6F369F8C1}"/>
                    </a:ext>
                  </a:extLst>
                </p14:cNvPr>
                <p14:cNvContentPartPr/>
                <p14:nvPr/>
              </p14:nvContentPartPr>
              <p14:xfrm>
                <a:off x="8914642" y="3210817"/>
                <a:ext cx="172800" cy="11880"/>
              </p14:xfrm>
            </p:contentPart>
          </mc:Choice>
          <mc:Fallback xmlns="">
            <p:pic>
              <p:nvPicPr>
                <p:cNvPr id="120" name="Ink 119">
                  <a:extLst>
                    <a:ext uri="{FF2B5EF4-FFF2-40B4-BE49-F238E27FC236}">
                      <a16:creationId xmlns:a16="http://schemas.microsoft.com/office/drawing/2014/main" id="{EA2188EA-4158-6605-FE7E-29E6F369F8C1}"/>
                    </a:ext>
                  </a:extLst>
                </p:cNvPr>
                <p:cNvPicPr/>
                <p:nvPr/>
              </p:nvPicPr>
              <p:blipFill>
                <a:blip r:embed="rId113"/>
                <a:stretch>
                  <a:fillRect/>
                </a:stretch>
              </p:blipFill>
              <p:spPr>
                <a:xfrm>
                  <a:off x="8896642" y="3193177"/>
                  <a:ext cx="20844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21" name="Ink 120">
                  <a:extLst>
                    <a:ext uri="{FF2B5EF4-FFF2-40B4-BE49-F238E27FC236}">
                      <a16:creationId xmlns:a16="http://schemas.microsoft.com/office/drawing/2014/main" id="{37CE1D31-EED5-E7D3-2571-390B2139589D}"/>
                    </a:ext>
                  </a:extLst>
                </p14:cNvPr>
                <p14:cNvContentPartPr/>
                <p14:nvPr/>
              </p14:nvContentPartPr>
              <p14:xfrm>
                <a:off x="9195442" y="3159337"/>
                <a:ext cx="164880" cy="169920"/>
              </p14:xfrm>
            </p:contentPart>
          </mc:Choice>
          <mc:Fallback xmlns="">
            <p:pic>
              <p:nvPicPr>
                <p:cNvPr id="121" name="Ink 120">
                  <a:extLst>
                    <a:ext uri="{FF2B5EF4-FFF2-40B4-BE49-F238E27FC236}">
                      <a16:creationId xmlns:a16="http://schemas.microsoft.com/office/drawing/2014/main" id="{37CE1D31-EED5-E7D3-2571-390B2139589D}"/>
                    </a:ext>
                  </a:extLst>
                </p:cNvPr>
                <p:cNvPicPr/>
                <p:nvPr/>
              </p:nvPicPr>
              <p:blipFill>
                <a:blip r:embed="rId115"/>
                <a:stretch>
                  <a:fillRect/>
                </a:stretch>
              </p:blipFill>
              <p:spPr>
                <a:xfrm>
                  <a:off x="9177802" y="3141337"/>
                  <a:ext cx="20052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22" name="Ink 121">
                  <a:extLst>
                    <a:ext uri="{FF2B5EF4-FFF2-40B4-BE49-F238E27FC236}">
                      <a16:creationId xmlns:a16="http://schemas.microsoft.com/office/drawing/2014/main" id="{E64BD6C3-4A4C-3835-BA8F-509882A87463}"/>
                    </a:ext>
                  </a:extLst>
                </p14:cNvPr>
                <p14:cNvContentPartPr/>
                <p14:nvPr/>
              </p14:nvContentPartPr>
              <p14:xfrm>
                <a:off x="9440962" y="3007417"/>
                <a:ext cx="131400" cy="406080"/>
              </p14:xfrm>
            </p:contentPart>
          </mc:Choice>
          <mc:Fallback xmlns="">
            <p:pic>
              <p:nvPicPr>
                <p:cNvPr id="122" name="Ink 121">
                  <a:extLst>
                    <a:ext uri="{FF2B5EF4-FFF2-40B4-BE49-F238E27FC236}">
                      <a16:creationId xmlns:a16="http://schemas.microsoft.com/office/drawing/2014/main" id="{E64BD6C3-4A4C-3835-BA8F-509882A87463}"/>
                    </a:ext>
                  </a:extLst>
                </p:cNvPr>
                <p:cNvPicPr/>
                <p:nvPr/>
              </p:nvPicPr>
              <p:blipFill>
                <a:blip r:embed="rId117"/>
                <a:stretch>
                  <a:fillRect/>
                </a:stretch>
              </p:blipFill>
              <p:spPr>
                <a:xfrm>
                  <a:off x="9422962" y="2989777"/>
                  <a:ext cx="167040" cy="441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8">
            <p14:nvContentPartPr>
              <p14:cNvPr id="124" name="Ink 123">
                <a:extLst>
                  <a:ext uri="{FF2B5EF4-FFF2-40B4-BE49-F238E27FC236}">
                    <a16:creationId xmlns:a16="http://schemas.microsoft.com/office/drawing/2014/main" id="{6D1A170B-DEFE-8ACB-8673-C8B0AE0E73D1}"/>
                  </a:ext>
                </a:extLst>
              </p14:cNvPr>
              <p14:cNvContentPartPr/>
              <p14:nvPr/>
            </p14:nvContentPartPr>
            <p14:xfrm>
              <a:off x="8209042" y="3788877"/>
              <a:ext cx="227880" cy="173880"/>
            </p14:xfrm>
          </p:contentPart>
        </mc:Choice>
        <mc:Fallback xmlns="">
          <p:pic>
            <p:nvPicPr>
              <p:cNvPr id="124" name="Ink 123">
                <a:extLst>
                  <a:ext uri="{FF2B5EF4-FFF2-40B4-BE49-F238E27FC236}">
                    <a16:creationId xmlns:a16="http://schemas.microsoft.com/office/drawing/2014/main" id="{6D1A170B-DEFE-8ACB-8673-C8B0AE0E73D1}"/>
                  </a:ext>
                </a:extLst>
              </p:cNvPr>
              <p:cNvPicPr/>
              <p:nvPr/>
            </p:nvPicPr>
            <p:blipFill>
              <a:blip r:embed="rId119"/>
              <a:stretch>
                <a:fillRect/>
              </a:stretch>
            </p:blipFill>
            <p:spPr>
              <a:xfrm>
                <a:off x="8191042" y="3770877"/>
                <a:ext cx="26352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25" name="Ink 124">
                <a:extLst>
                  <a:ext uri="{FF2B5EF4-FFF2-40B4-BE49-F238E27FC236}">
                    <a16:creationId xmlns:a16="http://schemas.microsoft.com/office/drawing/2014/main" id="{2035CA2F-BB1B-3A3C-4F90-E47350B0E7EC}"/>
                  </a:ext>
                </a:extLst>
              </p14:cNvPr>
              <p14:cNvContentPartPr/>
              <p14:nvPr/>
            </p14:nvContentPartPr>
            <p14:xfrm>
              <a:off x="8523682" y="3861597"/>
              <a:ext cx="133560" cy="5040"/>
            </p14:xfrm>
          </p:contentPart>
        </mc:Choice>
        <mc:Fallback xmlns="">
          <p:pic>
            <p:nvPicPr>
              <p:cNvPr id="125" name="Ink 124">
                <a:extLst>
                  <a:ext uri="{FF2B5EF4-FFF2-40B4-BE49-F238E27FC236}">
                    <a16:creationId xmlns:a16="http://schemas.microsoft.com/office/drawing/2014/main" id="{2035CA2F-BB1B-3A3C-4F90-E47350B0E7EC}"/>
                  </a:ext>
                </a:extLst>
              </p:cNvPr>
              <p:cNvPicPr/>
              <p:nvPr/>
            </p:nvPicPr>
            <p:blipFill>
              <a:blip r:embed="rId121"/>
              <a:stretch>
                <a:fillRect/>
              </a:stretch>
            </p:blipFill>
            <p:spPr>
              <a:xfrm>
                <a:off x="8506042" y="3843957"/>
                <a:ext cx="16920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26" name="Ink 125">
                <a:extLst>
                  <a:ext uri="{FF2B5EF4-FFF2-40B4-BE49-F238E27FC236}">
                    <a16:creationId xmlns:a16="http://schemas.microsoft.com/office/drawing/2014/main" id="{C6BB5CDA-B805-D68A-AC50-9D242E3D59FB}"/>
                  </a:ext>
                </a:extLst>
              </p14:cNvPr>
              <p14:cNvContentPartPr/>
              <p14:nvPr/>
            </p14:nvContentPartPr>
            <p14:xfrm>
              <a:off x="8781442" y="3769797"/>
              <a:ext cx="204480" cy="202320"/>
            </p14:xfrm>
          </p:contentPart>
        </mc:Choice>
        <mc:Fallback xmlns="">
          <p:pic>
            <p:nvPicPr>
              <p:cNvPr id="126" name="Ink 125">
                <a:extLst>
                  <a:ext uri="{FF2B5EF4-FFF2-40B4-BE49-F238E27FC236}">
                    <a16:creationId xmlns:a16="http://schemas.microsoft.com/office/drawing/2014/main" id="{C6BB5CDA-B805-D68A-AC50-9D242E3D59FB}"/>
                  </a:ext>
                </a:extLst>
              </p:cNvPr>
              <p:cNvPicPr/>
              <p:nvPr/>
            </p:nvPicPr>
            <p:blipFill>
              <a:blip r:embed="rId123"/>
              <a:stretch>
                <a:fillRect/>
              </a:stretch>
            </p:blipFill>
            <p:spPr>
              <a:xfrm>
                <a:off x="8763802" y="3751797"/>
                <a:ext cx="240120" cy="237960"/>
              </a:xfrm>
              <a:prstGeom prst="rect">
                <a:avLst/>
              </a:prstGeom>
            </p:spPr>
          </p:pic>
        </mc:Fallback>
      </mc:AlternateContent>
      <p:grpSp>
        <p:nvGrpSpPr>
          <p:cNvPr id="137" name="Group 136">
            <a:extLst>
              <a:ext uri="{FF2B5EF4-FFF2-40B4-BE49-F238E27FC236}">
                <a16:creationId xmlns:a16="http://schemas.microsoft.com/office/drawing/2014/main" id="{CA5ADB5E-3A0A-F57E-9171-AF8E617DEBA7}"/>
              </a:ext>
            </a:extLst>
          </p:cNvPr>
          <p:cNvGrpSpPr/>
          <p:nvPr/>
        </p:nvGrpSpPr>
        <p:grpSpPr>
          <a:xfrm>
            <a:off x="9715642" y="3567477"/>
            <a:ext cx="647280" cy="210960"/>
            <a:chOff x="9715642" y="3476497"/>
            <a:chExt cx="647280" cy="210960"/>
          </a:xfrm>
        </p:grpSpPr>
        <mc:AlternateContent xmlns:mc="http://schemas.openxmlformats.org/markup-compatibility/2006" xmlns:p14="http://schemas.microsoft.com/office/powerpoint/2010/main">
          <mc:Choice Requires="p14">
            <p:contentPart p14:bwMode="auto" r:id="rId124">
              <p14:nvContentPartPr>
                <p14:cNvPr id="134" name="Ink 133">
                  <a:extLst>
                    <a:ext uri="{FF2B5EF4-FFF2-40B4-BE49-F238E27FC236}">
                      <a16:creationId xmlns:a16="http://schemas.microsoft.com/office/drawing/2014/main" id="{2E85B17F-259C-27C7-66B2-DDF7B0229C1F}"/>
                    </a:ext>
                  </a:extLst>
                </p14:cNvPr>
                <p14:cNvContentPartPr/>
                <p14:nvPr/>
              </p14:nvContentPartPr>
              <p14:xfrm>
                <a:off x="9743002" y="3625897"/>
                <a:ext cx="126720" cy="3960"/>
              </p14:xfrm>
            </p:contentPart>
          </mc:Choice>
          <mc:Fallback xmlns="">
            <p:pic>
              <p:nvPicPr>
                <p:cNvPr id="134" name="Ink 133">
                  <a:extLst>
                    <a:ext uri="{FF2B5EF4-FFF2-40B4-BE49-F238E27FC236}">
                      <a16:creationId xmlns:a16="http://schemas.microsoft.com/office/drawing/2014/main" id="{2E85B17F-259C-27C7-66B2-DDF7B0229C1F}"/>
                    </a:ext>
                  </a:extLst>
                </p:cNvPr>
                <p:cNvPicPr/>
                <p:nvPr/>
              </p:nvPicPr>
              <p:blipFill>
                <a:blip r:embed="rId125"/>
                <a:stretch>
                  <a:fillRect/>
                </a:stretch>
              </p:blipFill>
              <p:spPr>
                <a:xfrm>
                  <a:off x="9725362" y="3607897"/>
                  <a:ext cx="16236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35" name="Ink 134">
                  <a:extLst>
                    <a:ext uri="{FF2B5EF4-FFF2-40B4-BE49-F238E27FC236}">
                      <a16:creationId xmlns:a16="http://schemas.microsoft.com/office/drawing/2014/main" id="{E03D35F8-BA78-771F-4536-815F60B06692}"/>
                    </a:ext>
                  </a:extLst>
                </p14:cNvPr>
                <p14:cNvContentPartPr/>
                <p14:nvPr/>
              </p14:nvContentPartPr>
              <p14:xfrm>
                <a:off x="9715642" y="3540937"/>
                <a:ext cx="185400" cy="15120"/>
              </p14:xfrm>
            </p:contentPart>
          </mc:Choice>
          <mc:Fallback xmlns="">
            <p:pic>
              <p:nvPicPr>
                <p:cNvPr id="135" name="Ink 134">
                  <a:extLst>
                    <a:ext uri="{FF2B5EF4-FFF2-40B4-BE49-F238E27FC236}">
                      <a16:creationId xmlns:a16="http://schemas.microsoft.com/office/drawing/2014/main" id="{E03D35F8-BA78-771F-4536-815F60B06692}"/>
                    </a:ext>
                  </a:extLst>
                </p:cNvPr>
                <p:cNvPicPr/>
                <p:nvPr/>
              </p:nvPicPr>
              <p:blipFill>
                <a:blip r:embed="rId127"/>
                <a:stretch>
                  <a:fillRect/>
                </a:stretch>
              </p:blipFill>
              <p:spPr>
                <a:xfrm>
                  <a:off x="9697642" y="3522937"/>
                  <a:ext cx="22104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36" name="Ink 135">
                  <a:extLst>
                    <a:ext uri="{FF2B5EF4-FFF2-40B4-BE49-F238E27FC236}">
                      <a16:creationId xmlns:a16="http://schemas.microsoft.com/office/drawing/2014/main" id="{A13D59E3-61FC-B1AE-C98B-E73B21BCCAFD}"/>
                    </a:ext>
                  </a:extLst>
                </p14:cNvPr>
                <p14:cNvContentPartPr/>
                <p14:nvPr/>
              </p14:nvContentPartPr>
              <p14:xfrm>
                <a:off x="10148362" y="3476497"/>
                <a:ext cx="214560" cy="210960"/>
              </p14:xfrm>
            </p:contentPart>
          </mc:Choice>
          <mc:Fallback xmlns="">
            <p:pic>
              <p:nvPicPr>
                <p:cNvPr id="136" name="Ink 135">
                  <a:extLst>
                    <a:ext uri="{FF2B5EF4-FFF2-40B4-BE49-F238E27FC236}">
                      <a16:creationId xmlns:a16="http://schemas.microsoft.com/office/drawing/2014/main" id="{A13D59E3-61FC-B1AE-C98B-E73B21BCCAFD}"/>
                    </a:ext>
                  </a:extLst>
                </p:cNvPr>
                <p:cNvPicPr/>
                <p:nvPr/>
              </p:nvPicPr>
              <p:blipFill>
                <a:blip r:embed="rId129"/>
                <a:stretch>
                  <a:fillRect/>
                </a:stretch>
              </p:blipFill>
              <p:spPr>
                <a:xfrm>
                  <a:off x="10130722" y="3458497"/>
                  <a:ext cx="250200" cy="246600"/>
                </a:xfrm>
                <a:prstGeom prst="rect">
                  <a:avLst/>
                </a:prstGeom>
              </p:spPr>
            </p:pic>
          </mc:Fallback>
        </mc:AlternateContent>
      </p:grpSp>
    </p:spTree>
    <p:extLst>
      <p:ext uri="{BB962C8B-B14F-4D97-AF65-F5344CB8AC3E}">
        <p14:creationId xmlns:p14="http://schemas.microsoft.com/office/powerpoint/2010/main" val="30102197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63"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drawProgress</p:attrName>
                                        </p:attrNameLst>
                                      </p:cBhvr>
                                      <p:tavLst>
                                        <p:tav tm="0">
                                          <p:val>
                                            <p:fltVal val="0"/>
                                          </p:val>
                                        </p:tav>
                                        <p:tav tm="100000">
                                          <p:val>
                                            <p:fltVal val="1"/>
                                          </p:val>
                                        </p:tav>
                                      </p:tavLst>
                                    </p:anim>
                                  </p:childTnLst>
                                </p:cTn>
                              </p:par>
                            </p:childTnLst>
                          </p:cTn>
                        </p:par>
                        <p:par>
                          <p:cTn id="17" fill="hold">
                            <p:stCondLst>
                              <p:cond delay="1000"/>
                            </p:stCondLst>
                            <p:childTnLst>
                              <p:par>
                                <p:cTn id="18" presetID="63" presetClass="entr" presetSubtype="0"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500" fill="hold"/>
                                        <p:tgtEl>
                                          <p:spTgt spid="40"/>
                                        </p:tgtEl>
                                        <p:attrNameLst>
                                          <p:attrName>drawProgress</p:attrName>
                                        </p:attrNameLst>
                                      </p:cBhvr>
                                      <p:tavLst>
                                        <p:tav tm="0">
                                          <p:val>
                                            <p:fltVal val="0"/>
                                          </p:val>
                                        </p:tav>
                                        <p:tav tm="100000">
                                          <p:val>
                                            <p:fltVal val="1"/>
                                          </p:val>
                                        </p:tav>
                                      </p:tavLst>
                                    </p:anim>
                                  </p:childTnLst>
                                </p:cTn>
                              </p:par>
                            </p:childTnLst>
                          </p:cTn>
                        </p:par>
                        <p:par>
                          <p:cTn id="21" fill="hold">
                            <p:stCondLst>
                              <p:cond delay="1500"/>
                            </p:stCondLst>
                            <p:childTnLst>
                              <p:par>
                                <p:cTn id="22" presetID="63" presetClass="entr" presetSubtype="0" fill="hold" nodeType="afterEffect">
                                  <p:stCondLst>
                                    <p:cond delay="0"/>
                                  </p:stCondLst>
                                  <p:childTnLst>
                                    <p:set>
                                      <p:cBhvr>
                                        <p:cTn id="23" dur="1" fill="hold">
                                          <p:stCondLst>
                                            <p:cond delay="0"/>
                                          </p:stCondLst>
                                        </p:cTn>
                                        <p:tgtEl>
                                          <p:spTgt spid="64"/>
                                        </p:tgtEl>
                                        <p:attrNameLst>
                                          <p:attrName>style.visibility</p:attrName>
                                        </p:attrNameLst>
                                      </p:cBhvr>
                                      <p:to>
                                        <p:strVal val="visible"/>
                                      </p:to>
                                    </p:set>
                                    <p:anim calcmode="lin" valueType="num">
                                      <p:cBhvr>
                                        <p:cTn id="24" dur="500" fill="hold"/>
                                        <p:tgtEl>
                                          <p:spTgt spid="64"/>
                                        </p:tgtEl>
                                        <p:attrNameLst>
                                          <p:attrName>drawProgress</p:attrName>
                                        </p:attrNameLst>
                                      </p:cBhvr>
                                      <p:tavLst>
                                        <p:tav tm="0">
                                          <p:val>
                                            <p:fltVal val="0"/>
                                          </p:val>
                                        </p:tav>
                                        <p:tav tm="100000">
                                          <p:val>
                                            <p:fltVal val="1"/>
                                          </p:val>
                                        </p:tav>
                                      </p:tavLst>
                                    </p:anim>
                                  </p:childTnLst>
                                </p:cTn>
                              </p:par>
                            </p:childTnLst>
                          </p:cTn>
                        </p:par>
                        <p:par>
                          <p:cTn id="25" fill="hold">
                            <p:stCondLst>
                              <p:cond delay="2000"/>
                            </p:stCondLst>
                            <p:childTnLst>
                              <p:par>
                                <p:cTn id="26" presetID="63" presetClass="entr" presetSubtype="0"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 calcmode="lin" valueType="num">
                                      <p:cBhvr>
                                        <p:cTn id="28" dur="500" fill="hold"/>
                                        <p:tgtEl>
                                          <p:spTgt spid="63"/>
                                        </p:tgtEl>
                                        <p:attrNameLst>
                                          <p:attrName>drawProgress</p:attrName>
                                        </p:attrNameLst>
                                      </p:cBhvr>
                                      <p:tavLst>
                                        <p:tav tm="0">
                                          <p:val>
                                            <p:fltVal val="0"/>
                                          </p:val>
                                        </p:tav>
                                        <p:tav tm="100000">
                                          <p:val>
                                            <p:fltVal val="1"/>
                                          </p:val>
                                        </p:tav>
                                      </p:tavLst>
                                    </p:anim>
                                  </p:childTnLst>
                                </p:cTn>
                              </p:par>
                            </p:childTnLst>
                          </p:cTn>
                        </p:par>
                        <p:par>
                          <p:cTn id="29" fill="hold">
                            <p:stCondLst>
                              <p:cond delay="2500"/>
                            </p:stCondLst>
                            <p:childTnLst>
                              <p:par>
                                <p:cTn id="30" presetID="63" presetClass="entr" presetSubtype="0" fill="hold" nodeType="afterEffect">
                                  <p:stCondLst>
                                    <p:cond delay="0"/>
                                  </p:stCondLst>
                                  <p:childTnLst>
                                    <p:set>
                                      <p:cBhvr>
                                        <p:cTn id="31" dur="1" fill="hold">
                                          <p:stCondLst>
                                            <p:cond delay="0"/>
                                          </p:stCondLst>
                                        </p:cTn>
                                        <p:tgtEl>
                                          <p:spTgt spid="67"/>
                                        </p:tgtEl>
                                        <p:attrNameLst>
                                          <p:attrName>style.visibility</p:attrName>
                                        </p:attrNameLst>
                                      </p:cBhvr>
                                      <p:to>
                                        <p:strVal val="visible"/>
                                      </p:to>
                                    </p:set>
                                    <p:anim calcmode="lin" valueType="num">
                                      <p:cBhvr>
                                        <p:cTn id="32" dur="500" fill="hold"/>
                                        <p:tgtEl>
                                          <p:spTgt spid="67"/>
                                        </p:tgtEl>
                                        <p:attrNameLst>
                                          <p:attrName>drawProgress</p:attrName>
                                        </p:attrNameLst>
                                      </p:cBhvr>
                                      <p:tavLst>
                                        <p:tav tm="0">
                                          <p:val>
                                            <p:fltVal val="0"/>
                                          </p:val>
                                        </p:tav>
                                        <p:tav tm="100000">
                                          <p:val>
                                            <p:fltVal val="1"/>
                                          </p:val>
                                        </p:tav>
                                      </p:tavLst>
                                    </p:anim>
                                  </p:childTnLst>
                                </p:cTn>
                              </p:par>
                            </p:childTnLst>
                          </p:cTn>
                        </p:par>
                        <p:par>
                          <p:cTn id="33" fill="hold">
                            <p:stCondLst>
                              <p:cond delay="3000"/>
                            </p:stCondLst>
                            <p:childTnLst>
                              <p:par>
                                <p:cTn id="34" presetID="63" presetClass="entr" presetSubtype="0" fill="hold" nodeType="afterEffect">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cBhvr>
                                        <p:cTn id="36" dur="500" fill="hold"/>
                                        <p:tgtEl>
                                          <p:spTgt spid="68"/>
                                        </p:tgtEl>
                                        <p:attrNameLst>
                                          <p:attrName>drawProgress</p:attrName>
                                        </p:attrNameLst>
                                      </p:cBhvr>
                                      <p:tavLst>
                                        <p:tav tm="0">
                                          <p:val>
                                            <p:fltVal val="0"/>
                                          </p:val>
                                        </p:tav>
                                        <p:tav tm="100000">
                                          <p:val>
                                            <p:fltVal val="1"/>
                                          </p:val>
                                        </p:tav>
                                      </p:tavLst>
                                    </p:anim>
                                  </p:childTnLst>
                                </p:cTn>
                              </p:par>
                            </p:childTnLst>
                          </p:cTn>
                        </p:par>
                        <p:par>
                          <p:cTn id="37" fill="hold">
                            <p:stCondLst>
                              <p:cond delay="3500"/>
                            </p:stCondLst>
                            <p:childTnLst>
                              <p:par>
                                <p:cTn id="38" presetID="63" presetClass="entr" presetSubtype="0" fill="hold" nodeType="afterEffect">
                                  <p:stCondLst>
                                    <p:cond delay="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drawProgress</p:attrName>
                                        </p:attrNameLst>
                                      </p:cBhvr>
                                      <p:tavLst>
                                        <p:tav tm="0">
                                          <p:val>
                                            <p:fltVal val="0"/>
                                          </p:val>
                                        </p:tav>
                                        <p:tav tm="100000">
                                          <p:val>
                                            <p:fltVal val="1"/>
                                          </p:val>
                                        </p:tav>
                                      </p:tavLst>
                                    </p:anim>
                                  </p:childTnLst>
                                </p:cTn>
                              </p:par>
                            </p:childTnLst>
                          </p:cTn>
                        </p:par>
                        <p:par>
                          <p:cTn id="41" fill="hold">
                            <p:stCondLst>
                              <p:cond delay="4000"/>
                            </p:stCondLst>
                            <p:childTnLst>
                              <p:par>
                                <p:cTn id="42" presetID="63" presetClass="entr" presetSubtype="0" fill="hold" nodeType="afterEffect">
                                  <p:stCondLst>
                                    <p:cond delay="0"/>
                                  </p:stCondLst>
                                  <p:childTnLst>
                                    <p:set>
                                      <p:cBhvr>
                                        <p:cTn id="43" dur="1" fill="hold">
                                          <p:stCondLst>
                                            <p:cond delay="0"/>
                                          </p:stCondLst>
                                        </p:cTn>
                                        <p:tgtEl>
                                          <p:spTgt spid="73"/>
                                        </p:tgtEl>
                                        <p:attrNameLst>
                                          <p:attrName>style.visibility</p:attrName>
                                        </p:attrNameLst>
                                      </p:cBhvr>
                                      <p:to>
                                        <p:strVal val="visible"/>
                                      </p:to>
                                    </p:set>
                                    <p:anim calcmode="lin" valueType="num">
                                      <p:cBhvr>
                                        <p:cTn id="44" dur="500" fill="hold"/>
                                        <p:tgtEl>
                                          <p:spTgt spid="73"/>
                                        </p:tgtEl>
                                        <p:attrNameLst>
                                          <p:attrName>drawProgress</p:attrName>
                                        </p:attrNameLst>
                                      </p:cBhvr>
                                      <p:tavLst>
                                        <p:tav tm="0">
                                          <p:val>
                                            <p:fltVal val="0"/>
                                          </p:val>
                                        </p:tav>
                                        <p:tav tm="100000">
                                          <p:val>
                                            <p:fltVal val="1"/>
                                          </p:val>
                                        </p:tav>
                                      </p:tavLst>
                                    </p:anim>
                                  </p:childTnLst>
                                </p:cTn>
                              </p:par>
                            </p:childTnLst>
                          </p:cTn>
                        </p:par>
                        <p:par>
                          <p:cTn id="45" fill="hold">
                            <p:stCondLst>
                              <p:cond delay="4500"/>
                            </p:stCondLst>
                            <p:childTnLst>
                              <p:par>
                                <p:cTn id="46" presetID="63" presetClass="entr" presetSubtype="0" fill="hold" nodeType="afterEffect">
                                  <p:stCondLst>
                                    <p:cond delay="0"/>
                                  </p:stCondLst>
                                  <p:childTnLst>
                                    <p:set>
                                      <p:cBhvr>
                                        <p:cTn id="47" dur="1" fill="hold">
                                          <p:stCondLst>
                                            <p:cond delay="0"/>
                                          </p:stCondLst>
                                        </p:cTn>
                                        <p:tgtEl>
                                          <p:spTgt spid="74"/>
                                        </p:tgtEl>
                                        <p:attrNameLst>
                                          <p:attrName>style.visibility</p:attrName>
                                        </p:attrNameLst>
                                      </p:cBhvr>
                                      <p:to>
                                        <p:strVal val="visible"/>
                                      </p:to>
                                    </p:set>
                                    <p:anim calcmode="lin" valueType="num">
                                      <p:cBhvr>
                                        <p:cTn id="48" dur="500" fill="hold"/>
                                        <p:tgtEl>
                                          <p:spTgt spid="74"/>
                                        </p:tgtEl>
                                        <p:attrNameLst>
                                          <p:attrName>drawProgress</p:attrName>
                                        </p:attrNameLst>
                                      </p:cBhvr>
                                      <p:tavLst>
                                        <p:tav tm="0">
                                          <p:val>
                                            <p:fltVal val="0"/>
                                          </p:val>
                                        </p:tav>
                                        <p:tav tm="100000">
                                          <p:val>
                                            <p:fltVal val="1"/>
                                          </p:val>
                                        </p:tav>
                                      </p:tavLst>
                                    </p:anim>
                                  </p:childTnLst>
                                </p:cTn>
                              </p:par>
                            </p:childTnLst>
                          </p:cTn>
                        </p:par>
                        <p:par>
                          <p:cTn id="49" fill="hold">
                            <p:stCondLst>
                              <p:cond delay="5000"/>
                            </p:stCondLst>
                            <p:childTnLst>
                              <p:par>
                                <p:cTn id="50" presetID="63" presetClass="entr" presetSubtype="0"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 calcmode="lin" valueType="num">
                                      <p:cBhvr>
                                        <p:cTn id="52" dur="500" fill="hold"/>
                                        <p:tgtEl>
                                          <p:spTgt spid="75"/>
                                        </p:tgtEl>
                                        <p:attrNameLst>
                                          <p:attrName>drawProgress</p:attrName>
                                        </p:attrNameLst>
                                      </p:cBhvr>
                                      <p:tavLst>
                                        <p:tav tm="0">
                                          <p:val>
                                            <p:fltVal val="0"/>
                                          </p:val>
                                        </p:tav>
                                        <p:tav tm="100000">
                                          <p:val>
                                            <p:fltVal val="1"/>
                                          </p:val>
                                        </p:tav>
                                      </p:tavLst>
                                    </p:anim>
                                  </p:childTnLst>
                                </p:cTn>
                              </p:par>
                            </p:childTnLst>
                          </p:cTn>
                        </p:par>
                        <p:par>
                          <p:cTn id="53" fill="hold">
                            <p:stCondLst>
                              <p:cond delay="5500"/>
                            </p:stCondLst>
                            <p:childTnLst>
                              <p:par>
                                <p:cTn id="54" presetID="63" presetClass="entr" presetSubtype="0" fill="hold" nodeType="afterEffect">
                                  <p:stCondLst>
                                    <p:cond delay="0"/>
                                  </p:stCondLst>
                                  <p:childTnLst>
                                    <p:set>
                                      <p:cBhvr>
                                        <p:cTn id="55" dur="1" fill="hold">
                                          <p:stCondLst>
                                            <p:cond delay="0"/>
                                          </p:stCondLst>
                                        </p:cTn>
                                        <p:tgtEl>
                                          <p:spTgt spid="76"/>
                                        </p:tgtEl>
                                        <p:attrNameLst>
                                          <p:attrName>style.visibility</p:attrName>
                                        </p:attrNameLst>
                                      </p:cBhvr>
                                      <p:to>
                                        <p:strVal val="visible"/>
                                      </p:to>
                                    </p:set>
                                    <p:anim calcmode="lin" valueType="num">
                                      <p:cBhvr>
                                        <p:cTn id="56" dur="500" fill="hold"/>
                                        <p:tgtEl>
                                          <p:spTgt spid="76"/>
                                        </p:tgtEl>
                                        <p:attrNameLst>
                                          <p:attrName>drawProgress</p:attrName>
                                        </p:attrNameLst>
                                      </p:cBhvr>
                                      <p:tavLst>
                                        <p:tav tm="0">
                                          <p:val>
                                            <p:fltVal val="0"/>
                                          </p:val>
                                        </p:tav>
                                        <p:tav tm="100000">
                                          <p:val>
                                            <p:fltVal val="1"/>
                                          </p:val>
                                        </p:tav>
                                      </p:tavLst>
                                    </p:anim>
                                  </p:childTnLst>
                                </p:cTn>
                              </p:par>
                            </p:childTnLst>
                          </p:cTn>
                        </p:par>
                        <p:par>
                          <p:cTn id="57" fill="hold">
                            <p:stCondLst>
                              <p:cond delay="6000"/>
                            </p:stCondLst>
                            <p:childTnLst>
                              <p:par>
                                <p:cTn id="58" presetID="63" presetClass="entr" presetSubtype="0" fill="hold" nodeType="afterEffect">
                                  <p:stCondLst>
                                    <p:cond delay="0"/>
                                  </p:stCondLst>
                                  <p:childTnLst>
                                    <p:set>
                                      <p:cBhvr>
                                        <p:cTn id="59" dur="1" fill="hold">
                                          <p:stCondLst>
                                            <p:cond delay="0"/>
                                          </p:stCondLst>
                                        </p:cTn>
                                        <p:tgtEl>
                                          <p:spTgt spid="77"/>
                                        </p:tgtEl>
                                        <p:attrNameLst>
                                          <p:attrName>style.visibility</p:attrName>
                                        </p:attrNameLst>
                                      </p:cBhvr>
                                      <p:to>
                                        <p:strVal val="visible"/>
                                      </p:to>
                                    </p:set>
                                    <p:anim calcmode="lin" valueType="num">
                                      <p:cBhvr>
                                        <p:cTn id="60" dur="500" fill="hold"/>
                                        <p:tgtEl>
                                          <p:spTgt spid="77"/>
                                        </p:tgtEl>
                                        <p:attrNameLst>
                                          <p:attrName>drawProgress</p:attrName>
                                        </p:attrNameLst>
                                      </p:cBhvr>
                                      <p:tavLst>
                                        <p:tav tm="0">
                                          <p:val>
                                            <p:fltVal val="0"/>
                                          </p:val>
                                        </p:tav>
                                        <p:tav tm="100000">
                                          <p:val>
                                            <p:fltVal val="1"/>
                                          </p:val>
                                        </p:tav>
                                      </p:tavLst>
                                    </p:anim>
                                  </p:childTnLst>
                                </p:cTn>
                              </p:par>
                            </p:childTnLst>
                          </p:cTn>
                        </p:par>
                        <p:par>
                          <p:cTn id="61" fill="hold">
                            <p:stCondLst>
                              <p:cond delay="6500"/>
                            </p:stCondLst>
                            <p:childTnLst>
                              <p:par>
                                <p:cTn id="62" presetID="63" presetClass="entr" presetSubtype="0"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500" fill="hold"/>
                                        <p:tgtEl>
                                          <p:spTgt spid="78"/>
                                        </p:tgtEl>
                                        <p:attrNameLst>
                                          <p:attrName>drawProgress</p:attrName>
                                        </p:attrNameLst>
                                      </p:cBhvr>
                                      <p:tavLst>
                                        <p:tav tm="0">
                                          <p:val>
                                            <p:fltVal val="0"/>
                                          </p:val>
                                        </p:tav>
                                        <p:tav tm="100000">
                                          <p:val>
                                            <p:fltVal val="1"/>
                                          </p:val>
                                        </p:tav>
                                      </p:tavLst>
                                    </p:anim>
                                  </p:childTnLst>
                                </p:cTn>
                              </p:par>
                            </p:childTnLst>
                          </p:cTn>
                        </p:par>
                        <p:par>
                          <p:cTn id="65" fill="hold">
                            <p:stCondLst>
                              <p:cond delay="7000"/>
                            </p:stCondLst>
                            <p:childTnLst>
                              <p:par>
                                <p:cTn id="66" presetID="63" presetClass="entr" presetSubtype="0" fill="hold" nodeType="afterEffect">
                                  <p:stCondLst>
                                    <p:cond delay="0"/>
                                  </p:stCondLst>
                                  <p:childTnLst>
                                    <p:set>
                                      <p:cBhvr>
                                        <p:cTn id="67" dur="1" fill="hold">
                                          <p:stCondLst>
                                            <p:cond delay="0"/>
                                          </p:stCondLst>
                                        </p:cTn>
                                        <p:tgtEl>
                                          <p:spTgt spid="79"/>
                                        </p:tgtEl>
                                        <p:attrNameLst>
                                          <p:attrName>style.visibility</p:attrName>
                                        </p:attrNameLst>
                                      </p:cBhvr>
                                      <p:to>
                                        <p:strVal val="visible"/>
                                      </p:to>
                                    </p:set>
                                    <p:anim calcmode="lin" valueType="num">
                                      <p:cBhvr>
                                        <p:cTn id="68" dur="500" fill="hold"/>
                                        <p:tgtEl>
                                          <p:spTgt spid="79"/>
                                        </p:tgtEl>
                                        <p:attrNameLst>
                                          <p:attrName>drawProgress</p:attrName>
                                        </p:attrNameLst>
                                      </p:cBhvr>
                                      <p:tavLst>
                                        <p:tav tm="0">
                                          <p:val>
                                            <p:fltVal val="0"/>
                                          </p:val>
                                        </p:tav>
                                        <p:tav tm="100000">
                                          <p:val>
                                            <p:fltVal val="1"/>
                                          </p:val>
                                        </p:tav>
                                      </p:tavLst>
                                    </p:anim>
                                  </p:childTnLst>
                                </p:cTn>
                              </p:par>
                            </p:childTnLst>
                          </p:cTn>
                        </p:par>
                        <p:par>
                          <p:cTn id="69" fill="hold">
                            <p:stCondLst>
                              <p:cond delay="7500"/>
                            </p:stCondLst>
                            <p:childTnLst>
                              <p:par>
                                <p:cTn id="70" presetID="63" presetClass="entr" presetSubtype="0" fill="hold" nodeType="afterEffect">
                                  <p:stCondLst>
                                    <p:cond delay="0"/>
                                  </p:stCondLst>
                                  <p:childTnLst>
                                    <p:set>
                                      <p:cBhvr>
                                        <p:cTn id="71" dur="1" fill="hold">
                                          <p:stCondLst>
                                            <p:cond delay="0"/>
                                          </p:stCondLst>
                                        </p:cTn>
                                        <p:tgtEl>
                                          <p:spTgt spid="80"/>
                                        </p:tgtEl>
                                        <p:attrNameLst>
                                          <p:attrName>style.visibility</p:attrName>
                                        </p:attrNameLst>
                                      </p:cBhvr>
                                      <p:to>
                                        <p:strVal val="visible"/>
                                      </p:to>
                                    </p:set>
                                    <p:anim calcmode="lin" valueType="num">
                                      <p:cBhvr>
                                        <p:cTn id="72" dur="500" fill="hold"/>
                                        <p:tgtEl>
                                          <p:spTgt spid="80"/>
                                        </p:tgtEl>
                                        <p:attrNameLst>
                                          <p:attrName>drawProgress</p:attrName>
                                        </p:attrNameLst>
                                      </p:cBhvr>
                                      <p:tavLst>
                                        <p:tav tm="0">
                                          <p:val>
                                            <p:fltVal val="0"/>
                                          </p:val>
                                        </p:tav>
                                        <p:tav tm="100000">
                                          <p:val>
                                            <p:fltVal val="1"/>
                                          </p:val>
                                        </p:tav>
                                      </p:tavLst>
                                    </p:anim>
                                  </p:childTnLst>
                                </p:cTn>
                              </p:par>
                            </p:childTnLst>
                          </p:cTn>
                        </p:par>
                        <p:par>
                          <p:cTn id="73" fill="hold">
                            <p:stCondLst>
                              <p:cond delay="8000"/>
                            </p:stCondLst>
                            <p:childTnLst>
                              <p:par>
                                <p:cTn id="74" presetID="63" presetClass="entr" presetSubtype="0" fill="hold" nodeType="afterEffect">
                                  <p:stCondLst>
                                    <p:cond delay="0"/>
                                  </p:stCondLst>
                                  <p:childTnLst>
                                    <p:set>
                                      <p:cBhvr>
                                        <p:cTn id="75" dur="1" fill="hold">
                                          <p:stCondLst>
                                            <p:cond delay="0"/>
                                          </p:stCondLst>
                                        </p:cTn>
                                        <p:tgtEl>
                                          <p:spTgt spid="86"/>
                                        </p:tgtEl>
                                        <p:attrNameLst>
                                          <p:attrName>style.visibility</p:attrName>
                                        </p:attrNameLst>
                                      </p:cBhvr>
                                      <p:to>
                                        <p:strVal val="visible"/>
                                      </p:to>
                                    </p:set>
                                    <p:anim calcmode="lin" valueType="num">
                                      <p:cBhvr>
                                        <p:cTn id="76" dur="500" fill="hold"/>
                                        <p:tgtEl>
                                          <p:spTgt spid="86"/>
                                        </p:tgtEl>
                                        <p:attrNameLst>
                                          <p:attrName>drawProgress</p:attrName>
                                        </p:attrNameLst>
                                      </p:cBhvr>
                                      <p:tavLst>
                                        <p:tav tm="0">
                                          <p:val>
                                            <p:fltVal val="0"/>
                                          </p:val>
                                        </p:tav>
                                        <p:tav tm="100000">
                                          <p:val>
                                            <p:fltVal val="1"/>
                                          </p:val>
                                        </p:tav>
                                      </p:tavLst>
                                    </p:anim>
                                  </p:childTnLst>
                                </p:cTn>
                              </p:par>
                            </p:childTnLst>
                          </p:cTn>
                        </p:par>
                        <p:par>
                          <p:cTn id="77" fill="hold">
                            <p:stCondLst>
                              <p:cond delay="8500"/>
                            </p:stCondLst>
                            <p:childTnLst>
                              <p:par>
                                <p:cTn id="78" presetID="63" presetClass="entr" presetSubtype="0" fill="hold" nodeType="afterEffect">
                                  <p:stCondLst>
                                    <p:cond delay="0"/>
                                  </p:stCondLst>
                                  <p:childTnLst>
                                    <p:set>
                                      <p:cBhvr>
                                        <p:cTn id="79" dur="1" fill="hold">
                                          <p:stCondLst>
                                            <p:cond delay="0"/>
                                          </p:stCondLst>
                                        </p:cTn>
                                        <p:tgtEl>
                                          <p:spTgt spid="87"/>
                                        </p:tgtEl>
                                        <p:attrNameLst>
                                          <p:attrName>style.visibility</p:attrName>
                                        </p:attrNameLst>
                                      </p:cBhvr>
                                      <p:to>
                                        <p:strVal val="visible"/>
                                      </p:to>
                                    </p:set>
                                    <p:anim calcmode="lin" valueType="num">
                                      <p:cBhvr>
                                        <p:cTn id="80" dur="500" fill="hold"/>
                                        <p:tgtEl>
                                          <p:spTgt spid="87"/>
                                        </p:tgtEl>
                                        <p:attrNameLst>
                                          <p:attrName>drawProgress</p:attrName>
                                        </p:attrNameLst>
                                      </p:cBhvr>
                                      <p:tavLst>
                                        <p:tav tm="0">
                                          <p:val>
                                            <p:fltVal val="0"/>
                                          </p:val>
                                        </p:tav>
                                        <p:tav tm="100000">
                                          <p:val>
                                            <p:fltVal val="1"/>
                                          </p:val>
                                        </p:tav>
                                      </p:tavLst>
                                    </p:anim>
                                  </p:childTnLst>
                                </p:cTn>
                              </p:par>
                            </p:childTnLst>
                          </p:cTn>
                        </p:par>
                        <p:par>
                          <p:cTn id="81" fill="hold">
                            <p:stCondLst>
                              <p:cond delay="9000"/>
                            </p:stCondLst>
                            <p:childTnLst>
                              <p:par>
                                <p:cTn id="82" presetID="63" presetClass="entr" presetSubtype="0" fill="hold" nodeType="afterEffect">
                                  <p:stCondLst>
                                    <p:cond delay="0"/>
                                  </p:stCondLst>
                                  <p:childTnLst>
                                    <p:set>
                                      <p:cBhvr>
                                        <p:cTn id="83" dur="1" fill="hold">
                                          <p:stCondLst>
                                            <p:cond delay="0"/>
                                          </p:stCondLst>
                                        </p:cTn>
                                        <p:tgtEl>
                                          <p:spTgt spid="91"/>
                                        </p:tgtEl>
                                        <p:attrNameLst>
                                          <p:attrName>style.visibility</p:attrName>
                                        </p:attrNameLst>
                                      </p:cBhvr>
                                      <p:to>
                                        <p:strVal val="visible"/>
                                      </p:to>
                                    </p:set>
                                    <p:anim calcmode="lin" valueType="num">
                                      <p:cBhvr>
                                        <p:cTn id="84" dur="500" fill="hold"/>
                                        <p:tgtEl>
                                          <p:spTgt spid="91"/>
                                        </p:tgtEl>
                                        <p:attrNameLst>
                                          <p:attrName>drawProgress</p:attrName>
                                        </p:attrNameLst>
                                      </p:cBhvr>
                                      <p:tavLst>
                                        <p:tav tm="0">
                                          <p:val>
                                            <p:fltVal val="0"/>
                                          </p:val>
                                        </p:tav>
                                        <p:tav tm="100000">
                                          <p:val>
                                            <p:fltVal val="1"/>
                                          </p:val>
                                        </p:tav>
                                      </p:tavLst>
                                    </p:anim>
                                  </p:childTnLst>
                                </p:cTn>
                              </p:par>
                            </p:childTnLst>
                          </p:cTn>
                        </p:par>
                        <p:par>
                          <p:cTn id="85" fill="hold">
                            <p:stCondLst>
                              <p:cond delay="9500"/>
                            </p:stCondLst>
                            <p:childTnLst>
                              <p:par>
                                <p:cTn id="86" presetID="63" presetClass="entr" presetSubtype="0" fill="hold" nodeType="afterEffect">
                                  <p:stCondLst>
                                    <p:cond delay="0"/>
                                  </p:stCondLst>
                                  <p:childTnLst>
                                    <p:set>
                                      <p:cBhvr>
                                        <p:cTn id="87" dur="1" fill="hold">
                                          <p:stCondLst>
                                            <p:cond delay="0"/>
                                          </p:stCondLst>
                                        </p:cTn>
                                        <p:tgtEl>
                                          <p:spTgt spid="94"/>
                                        </p:tgtEl>
                                        <p:attrNameLst>
                                          <p:attrName>style.visibility</p:attrName>
                                        </p:attrNameLst>
                                      </p:cBhvr>
                                      <p:to>
                                        <p:strVal val="visible"/>
                                      </p:to>
                                    </p:set>
                                    <p:anim calcmode="lin" valueType="num">
                                      <p:cBhvr>
                                        <p:cTn id="88" dur="500" fill="hold"/>
                                        <p:tgtEl>
                                          <p:spTgt spid="94"/>
                                        </p:tgtEl>
                                        <p:attrNameLst>
                                          <p:attrName>drawProgress</p:attrName>
                                        </p:attrNameLst>
                                      </p:cBhvr>
                                      <p:tavLst>
                                        <p:tav tm="0">
                                          <p:val>
                                            <p:fltVal val="0"/>
                                          </p:val>
                                        </p:tav>
                                        <p:tav tm="100000">
                                          <p:val>
                                            <p:fltVal val="1"/>
                                          </p:val>
                                        </p:tav>
                                      </p:tavLst>
                                    </p:anim>
                                  </p:childTnLst>
                                </p:cTn>
                              </p:par>
                            </p:childTnLst>
                          </p:cTn>
                        </p:par>
                        <p:par>
                          <p:cTn id="89" fill="hold">
                            <p:stCondLst>
                              <p:cond delay="10000"/>
                            </p:stCondLst>
                            <p:childTnLst>
                              <p:par>
                                <p:cTn id="90" presetID="63" presetClass="entr" presetSubtype="0" fill="hold" nodeType="afterEffect">
                                  <p:stCondLst>
                                    <p:cond delay="0"/>
                                  </p:stCondLst>
                                  <p:childTnLst>
                                    <p:set>
                                      <p:cBhvr>
                                        <p:cTn id="91" dur="1" fill="hold">
                                          <p:stCondLst>
                                            <p:cond delay="0"/>
                                          </p:stCondLst>
                                        </p:cTn>
                                        <p:tgtEl>
                                          <p:spTgt spid="95"/>
                                        </p:tgtEl>
                                        <p:attrNameLst>
                                          <p:attrName>style.visibility</p:attrName>
                                        </p:attrNameLst>
                                      </p:cBhvr>
                                      <p:to>
                                        <p:strVal val="visible"/>
                                      </p:to>
                                    </p:set>
                                    <p:anim calcmode="lin" valueType="num">
                                      <p:cBhvr>
                                        <p:cTn id="92" dur="500" fill="hold"/>
                                        <p:tgtEl>
                                          <p:spTgt spid="95"/>
                                        </p:tgtEl>
                                        <p:attrNameLst>
                                          <p:attrName>drawProgress</p:attrName>
                                        </p:attrNameLst>
                                      </p:cBhvr>
                                      <p:tavLst>
                                        <p:tav tm="0">
                                          <p:val>
                                            <p:fltVal val="0"/>
                                          </p:val>
                                        </p:tav>
                                        <p:tav tm="100000">
                                          <p:val>
                                            <p:fltVal val="1"/>
                                          </p:val>
                                        </p:tav>
                                      </p:tavLst>
                                    </p:anim>
                                  </p:childTnLst>
                                </p:cTn>
                              </p:par>
                            </p:childTnLst>
                          </p:cTn>
                        </p:par>
                        <p:par>
                          <p:cTn id="93" fill="hold">
                            <p:stCondLst>
                              <p:cond delay="10500"/>
                            </p:stCondLst>
                            <p:childTnLst>
                              <p:par>
                                <p:cTn id="94" presetID="63" presetClass="entr" presetSubtype="0" fill="hold" nodeType="afterEffect">
                                  <p:stCondLst>
                                    <p:cond delay="0"/>
                                  </p:stCondLst>
                                  <p:childTnLst>
                                    <p:set>
                                      <p:cBhvr>
                                        <p:cTn id="95" dur="1" fill="hold">
                                          <p:stCondLst>
                                            <p:cond delay="0"/>
                                          </p:stCondLst>
                                        </p:cTn>
                                        <p:tgtEl>
                                          <p:spTgt spid="96"/>
                                        </p:tgtEl>
                                        <p:attrNameLst>
                                          <p:attrName>style.visibility</p:attrName>
                                        </p:attrNameLst>
                                      </p:cBhvr>
                                      <p:to>
                                        <p:strVal val="visible"/>
                                      </p:to>
                                    </p:set>
                                    <p:anim calcmode="lin" valueType="num">
                                      <p:cBhvr>
                                        <p:cTn id="96" dur="500" fill="hold"/>
                                        <p:tgtEl>
                                          <p:spTgt spid="96"/>
                                        </p:tgtEl>
                                        <p:attrNameLst>
                                          <p:attrName>drawProgress</p:attrName>
                                        </p:attrNameLst>
                                      </p:cBhvr>
                                      <p:tavLst>
                                        <p:tav tm="0">
                                          <p:val>
                                            <p:fltVal val="0"/>
                                          </p:val>
                                        </p:tav>
                                        <p:tav tm="100000">
                                          <p:val>
                                            <p:fltVal val="1"/>
                                          </p:val>
                                        </p:tav>
                                      </p:tavLst>
                                    </p:anim>
                                  </p:childTnLst>
                                </p:cTn>
                              </p:par>
                            </p:childTnLst>
                          </p:cTn>
                        </p:par>
                        <p:par>
                          <p:cTn id="97" fill="hold">
                            <p:stCondLst>
                              <p:cond delay="11000"/>
                            </p:stCondLst>
                            <p:childTnLst>
                              <p:par>
                                <p:cTn id="98" presetID="63" presetClass="entr" presetSubtype="0" fill="hold" nodeType="afterEffect">
                                  <p:stCondLst>
                                    <p:cond delay="0"/>
                                  </p:stCondLst>
                                  <p:childTnLst>
                                    <p:set>
                                      <p:cBhvr>
                                        <p:cTn id="99" dur="1" fill="hold">
                                          <p:stCondLst>
                                            <p:cond delay="0"/>
                                          </p:stCondLst>
                                        </p:cTn>
                                        <p:tgtEl>
                                          <p:spTgt spid="97"/>
                                        </p:tgtEl>
                                        <p:attrNameLst>
                                          <p:attrName>style.visibility</p:attrName>
                                        </p:attrNameLst>
                                      </p:cBhvr>
                                      <p:to>
                                        <p:strVal val="visible"/>
                                      </p:to>
                                    </p:set>
                                    <p:anim calcmode="lin" valueType="num">
                                      <p:cBhvr>
                                        <p:cTn id="100" dur="500" fill="hold"/>
                                        <p:tgtEl>
                                          <p:spTgt spid="97"/>
                                        </p:tgtEl>
                                        <p:attrNameLst>
                                          <p:attrName>drawProgress</p:attrName>
                                        </p:attrNameLst>
                                      </p:cBhvr>
                                      <p:tavLst>
                                        <p:tav tm="0">
                                          <p:val>
                                            <p:fltVal val="0"/>
                                          </p:val>
                                        </p:tav>
                                        <p:tav tm="100000">
                                          <p:val>
                                            <p:fltVal val="1"/>
                                          </p:val>
                                        </p:tav>
                                      </p:tavLst>
                                    </p:anim>
                                  </p:childTnLst>
                                </p:cTn>
                              </p:par>
                            </p:childTnLst>
                          </p:cTn>
                        </p:par>
                        <p:par>
                          <p:cTn id="101" fill="hold">
                            <p:stCondLst>
                              <p:cond delay="11500"/>
                            </p:stCondLst>
                            <p:childTnLst>
                              <p:par>
                                <p:cTn id="102" presetID="63" presetClass="entr" presetSubtype="0" fill="hold" nodeType="afterEffect">
                                  <p:stCondLst>
                                    <p:cond delay="0"/>
                                  </p:stCondLst>
                                  <p:childTnLst>
                                    <p:set>
                                      <p:cBhvr>
                                        <p:cTn id="103" dur="1" fill="hold">
                                          <p:stCondLst>
                                            <p:cond delay="0"/>
                                          </p:stCondLst>
                                        </p:cTn>
                                        <p:tgtEl>
                                          <p:spTgt spid="98"/>
                                        </p:tgtEl>
                                        <p:attrNameLst>
                                          <p:attrName>style.visibility</p:attrName>
                                        </p:attrNameLst>
                                      </p:cBhvr>
                                      <p:to>
                                        <p:strVal val="visible"/>
                                      </p:to>
                                    </p:set>
                                    <p:anim calcmode="lin" valueType="num">
                                      <p:cBhvr>
                                        <p:cTn id="104" dur="500" fill="hold"/>
                                        <p:tgtEl>
                                          <p:spTgt spid="98"/>
                                        </p:tgtEl>
                                        <p:attrNameLst>
                                          <p:attrName>drawProgress</p:attrName>
                                        </p:attrNameLst>
                                      </p:cBhvr>
                                      <p:tavLst>
                                        <p:tav tm="0">
                                          <p:val>
                                            <p:fltVal val="0"/>
                                          </p:val>
                                        </p:tav>
                                        <p:tav tm="100000">
                                          <p:val>
                                            <p:fltVal val="1"/>
                                          </p:val>
                                        </p:tav>
                                      </p:tavLst>
                                    </p:anim>
                                  </p:childTnLst>
                                </p:cTn>
                              </p:par>
                            </p:childTnLst>
                          </p:cTn>
                        </p:par>
                        <p:par>
                          <p:cTn id="105" fill="hold">
                            <p:stCondLst>
                              <p:cond delay="12000"/>
                            </p:stCondLst>
                            <p:childTnLst>
                              <p:par>
                                <p:cTn id="106" presetID="63" presetClass="entr" presetSubtype="0" fill="hold" nodeType="afterEffect">
                                  <p:stCondLst>
                                    <p:cond delay="0"/>
                                  </p:stCondLst>
                                  <p:childTnLst>
                                    <p:set>
                                      <p:cBhvr>
                                        <p:cTn id="107" dur="1" fill="hold">
                                          <p:stCondLst>
                                            <p:cond delay="0"/>
                                          </p:stCondLst>
                                        </p:cTn>
                                        <p:tgtEl>
                                          <p:spTgt spid="99"/>
                                        </p:tgtEl>
                                        <p:attrNameLst>
                                          <p:attrName>style.visibility</p:attrName>
                                        </p:attrNameLst>
                                      </p:cBhvr>
                                      <p:to>
                                        <p:strVal val="visible"/>
                                      </p:to>
                                    </p:set>
                                    <p:anim calcmode="lin" valueType="num">
                                      <p:cBhvr>
                                        <p:cTn id="108" dur="500" fill="hold"/>
                                        <p:tgtEl>
                                          <p:spTgt spid="99"/>
                                        </p:tgtEl>
                                        <p:attrNameLst>
                                          <p:attrName>drawProgress</p:attrName>
                                        </p:attrNameLst>
                                      </p:cBhvr>
                                      <p:tavLst>
                                        <p:tav tm="0">
                                          <p:val>
                                            <p:fltVal val="0"/>
                                          </p:val>
                                        </p:tav>
                                        <p:tav tm="100000">
                                          <p:val>
                                            <p:fltVal val="1"/>
                                          </p:val>
                                        </p:tav>
                                      </p:tavLst>
                                    </p:anim>
                                  </p:childTnLst>
                                </p:cTn>
                              </p:par>
                            </p:childTnLst>
                          </p:cTn>
                        </p:par>
                        <p:par>
                          <p:cTn id="109" fill="hold">
                            <p:stCondLst>
                              <p:cond delay="12500"/>
                            </p:stCondLst>
                            <p:childTnLst>
                              <p:par>
                                <p:cTn id="110" presetID="63" presetClass="entr" presetSubtype="0" fill="hold" nodeType="afterEffect">
                                  <p:stCondLst>
                                    <p:cond delay="0"/>
                                  </p:stCondLst>
                                  <p:childTnLst>
                                    <p:set>
                                      <p:cBhvr>
                                        <p:cTn id="111" dur="1" fill="hold">
                                          <p:stCondLst>
                                            <p:cond delay="0"/>
                                          </p:stCondLst>
                                        </p:cTn>
                                        <p:tgtEl>
                                          <p:spTgt spid="100"/>
                                        </p:tgtEl>
                                        <p:attrNameLst>
                                          <p:attrName>style.visibility</p:attrName>
                                        </p:attrNameLst>
                                      </p:cBhvr>
                                      <p:to>
                                        <p:strVal val="visible"/>
                                      </p:to>
                                    </p:set>
                                    <p:anim calcmode="lin" valueType="num">
                                      <p:cBhvr>
                                        <p:cTn id="112" dur="500" fill="hold"/>
                                        <p:tgtEl>
                                          <p:spTgt spid="100"/>
                                        </p:tgtEl>
                                        <p:attrNameLst>
                                          <p:attrName>drawProgress</p:attrName>
                                        </p:attrNameLst>
                                      </p:cBhvr>
                                      <p:tavLst>
                                        <p:tav tm="0">
                                          <p:val>
                                            <p:fltVal val="0"/>
                                          </p:val>
                                        </p:tav>
                                        <p:tav tm="100000">
                                          <p:val>
                                            <p:fltVal val="1"/>
                                          </p:val>
                                        </p:tav>
                                      </p:tavLst>
                                    </p:anim>
                                  </p:childTnLst>
                                </p:cTn>
                              </p:par>
                            </p:childTnLst>
                          </p:cTn>
                        </p:par>
                        <p:par>
                          <p:cTn id="113" fill="hold">
                            <p:stCondLst>
                              <p:cond delay="13000"/>
                            </p:stCondLst>
                            <p:childTnLst>
                              <p:par>
                                <p:cTn id="114" presetID="63" presetClass="entr" presetSubtype="0" fill="hold" nodeType="afterEffect">
                                  <p:stCondLst>
                                    <p:cond delay="0"/>
                                  </p:stCondLst>
                                  <p:childTnLst>
                                    <p:set>
                                      <p:cBhvr>
                                        <p:cTn id="115" dur="1" fill="hold">
                                          <p:stCondLst>
                                            <p:cond delay="0"/>
                                          </p:stCondLst>
                                        </p:cTn>
                                        <p:tgtEl>
                                          <p:spTgt spid="101"/>
                                        </p:tgtEl>
                                        <p:attrNameLst>
                                          <p:attrName>style.visibility</p:attrName>
                                        </p:attrNameLst>
                                      </p:cBhvr>
                                      <p:to>
                                        <p:strVal val="visible"/>
                                      </p:to>
                                    </p:set>
                                    <p:anim calcmode="lin" valueType="num">
                                      <p:cBhvr>
                                        <p:cTn id="116" dur="500" fill="hold"/>
                                        <p:tgtEl>
                                          <p:spTgt spid="101"/>
                                        </p:tgtEl>
                                        <p:attrNameLst>
                                          <p:attrName>drawProgress</p:attrName>
                                        </p:attrNameLst>
                                      </p:cBhvr>
                                      <p:tavLst>
                                        <p:tav tm="0">
                                          <p:val>
                                            <p:fltVal val="0"/>
                                          </p:val>
                                        </p:tav>
                                        <p:tav tm="100000">
                                          <p:val>
                                            <p:fltVal val="1"/>
                                          </p:val>
                                        </p:tav>
                                      </p:tavLst>
                                    </p:anim>
                                  </p:childTnLst>
                                </p:cTn>
                              </p:par>
                            </p:childTnLst>
                          </p:cTn>
                        </p:par>
                        <p:par>
                          <p:cTn id="117" fill="hold">
                            <p:stCondLst>
                              <p:cond delay="13500"/>
                            </p:stCondLst>
                            <p:childTnLst>
                              <p:par>
                                <p:cTn id="118" presetID="63" presetClass="entr" presetSubtype="0" fill="hold" nodeType="afterEffect">
                                  <p:stCondLst>
                                    <p:cond delay="0"/>
                                  </p:stCondLst>
                                  <p:childTnLst>
                                    <p:set>
                                      <p:cBhvr>
                                        <p:cTn id="119" dur="1" fill="hold">
                                          <p:stCondLst>
                                            <p:cond delay="0"/>
                                          </p:stCondLst>
                                        </p:cTn>
                                        <p:tgtEl>
                                          <p:spTgt spid="123"/>
                                        </p:tgtEl>
                                        <p:attrNameLst>
                                          <p:attrName>style.visibility</p:attrName>
                                        </p:attrNameLst>
                                      </p:cBhvr>
                                      <p:to>
                                        <p:strVal val="visible"/>
                                      </p:to>
                                    </p:set>
                                    <p:anim calcmode="lin" valueType="num">
                                      <p:cBhvr>
                                        <p:cTn id="120" dur="500" fill="hold"/>
                                        <p:tgtEl>
                                          <p:spTgt spid="123"/>
                                        </p:tgtEl>
                                        <p:attrNameLst>
                                          <p:attrName>drawProgress</p:attrName>
                                        </p:attrNameLst>
                                      </p:cBhvr>
                                      <p:tavLst>
                                        <p:tav tm="0">
                                          <p:val>
                                            <p:fltVal val="0"/>
                                          </p:val>
                                        </p:tav>
                                        <p:tav tm="100000">
                                          <p:val>
                                            <p:fltVal val="1"/>
                                          </p:val>
                                        </p:tav>
                                      </p:tavLst>
                                    </p:anim>
                                  </p:childTnLst>
                                </p:cTn>
                              </p:par>
                            </p:childTnLst>
                          </p:cTn>
                        </p:par>
                        <p:par>
                          <p:cTn id="121" fill="hold">
                            <p:stCondLst>
                              <p:cond delay="14000"/>
                            </p:stCondLst>
                            <p:childTnLst>
                              <p:par>
                                <p:cTn id="122" presetID="63" presetClass="entr" presetSubtype="0" fill="hold" nodeType="afterEffect">
                                  <p:stCondLst>
                                    <p:cond delay="0"/>
                                  </p:stCondLst>
                                  <p:childTnLst>
                                    <p:set>
                                      <p:cBhvr>
                                        <p:cTn id="123" dur="1" fill="hold">
                                          <p:stCondLst>
                                            <p:cond delay="0"/>
                                          </p:stCondLst>
                                        </p:cTn>
                                        <p:tgtEl>
                                          <p:spTgt spid="124"/>
                                        </p:tgtEl>
                                        <p:attrNameLst>
                                          <p:attrName>style.visibility</p:attrName>
                                        </p:attrNameLst>
                                      </p:cBhvr>
                                      <p:to>
                                        <p:strVal val="visible"/>
                                      </p:to>
                                    </p:set>
                                    <p:anim calcmode="lin" valueType="num">
                                      <p:cBhvr>
                                        <p:cTn id="124" dur="500" fill="hold"/>
                                        <p:tgtEl>
                                          <p:spTgt spid="124"/>
                                        </p:tgtEl>
                                        <p:attrNameLst>
                                          <p:attrName>drawProgress</p:attrName>
                                        </p:attrNameLst>
                                      </p:cBhvr>
                                      <p:tavLst>
                                        <p:tav tm="0">
                                          <p:val>
                                            <p:fltVal val="0"/>
                                          </p:val>
                                        </p:tav>
                                        <p:tav tm="100000">
                                          <p:val>
                                            <p:fltVal val="1"/>
                                          </p:val>
                                        </p:tav>
                                      </p:tavLst>
                                    </p:anim>
                                  </p:childTnLst>
                                </p:cTn>
                              </p:par>
                            </p:childTnLst>
                          </p:cTn>
                        </p:par>
                        <p:par>
                          <p:cTn id="125" fill="hold">
                            <p:stCondLst>
                              <p:cond delay="14500"/>
                            </p:stCondLst>
                            <p:childTnLst>
                              <p:par>
                                <p:cTn id="126" presetID="63" presetClass="entr" presetSubtype="0" fill="hold" nodeType="afterEffect">
                                  <p:stCondLst>
                                    <p:cond delay="0"/>
                                  </p:stCondLst>
                                  <p:childTnLst>
                                    <p:set>
                                      <p:cBhvr>
                                        <p:cTn id="127" dur="1" fill="hold">
                                          <p:stCondLst>
                                            <p:cond delay="0"/>
                                          </p:stCondLst>
                                        </p:cTn>
                                        <p:tgtEl>
                                          <p:spTgt spid="125"/>
                                        </p:tgtEl>
                                        <p:attrNameLst>
                                          <p:attrName>style.visibility</p:attrName>
                                        </p:attrNameLst>
                                      </p:cBhvr>
                                      <p:to>
                                        <p:strVal val="visible"/>
                                      </p:to>
                                    </p:set>
                                    <p:anim calcmode="lin" valueType="num">
                                      <p:cBhvr>
                                        <p:cTn id="128" dur="500" fill="hold"/>
                                        <p:tgtEl>
                                          <p:spTgt spid="125"/>
                                        </p:tgtEl>
                                        <p:attrNameLst>
                                          <p:attrName>drawProgress</p:attrName>
                                        </p:attrNameLst>
                                      </p:cBhvr>
                                      <p:tavLst>
                                        <p:tav tm="0">
                                          <p:val>
                                            <p:fltVal val="0"/>
                                          </p:val>
                                        </p:tav>
                                        <p:tav tm="100000">
                                          <p:val>
                                            <p:fltVal val="1"/>
                                          </p:val>
                                        </p:tav>
                                      </p:tavLst>
                                    </p:anim>
                                  </p:childTnLst>
                                </p:cTn>
                              </p:par>
                            </p:childTnLst>
                          </p:cTn>
                        </p:par>
                        <p:par>
                          <p:cTn id="129" fill="hold">
                            <p:stCondLst>
                              <p:cond delay="15000"/>
                            </p:stCondLst>
                            <p:childTnLst>
                              <p:par>
                                <p:cTn id="130" presetID="63" presetClass="entr" presetSubtype="0" fill="hold" nodeType="afterEffect">
                                  <p:stCondLst>
                                    <p:cond delay="0"/>
                                  </p:stCondLst>
                                  <p:childTnLst>
                                    <p:set>
                                      <p:cBhvr>
                                        <p:cTn id="131" dur="1" fill="hold">
                                          <p:stCondLst>
                                            <p:cond delay="0"/>
                                          </p:stCondLst>
                                        </p:cTn>
                                        <p:tgtEl>
                                          <p:spTgt spid="126"/>
                                        </p:tgtEl>
                                        <p:attrNameLst>
                                          <p:attrName>style.visibility</p:attrName>
                                        </p:attrNameLst>
                                      </p:cBhvr>
                                      <p:to>
                                        <p:strVal val="visible"/>
                                      </p:to>
                                    </p:set>
                                    <p:anim calcmode="lin" valueType="num">
                                      <p:cBhvr>
                                        <p:cTn id="132" dur="500" fill="hold"/>
                                        <p:tgtEl>
                                          <p:spTgt spid="126"/>
                                        </p:tgtEl>
                                        <p:attrNameLst>
                                          <p:attrName>drawProgress</p:attrName>
                                        </p:attrNameLst>
                                      </p:cBhvr>
                                      <p:tavLst>
                                        <p:tav tm="0">
                                          <p:val>
                                            <p:fltVal val="0"/>
                                          </p:val>
                                        </p:tav>
                                        <p:tav tm="100000">
                                          <p:val>
                                            <p:fltVal val="1"/>
                                          </p:val>
                                        </p:tav>
                                      </p:tavLst>
                                    </p:anim>
                                  </p:childTnLst>
                                </p:cTn>
                              </p:par>
                            </p:childTnLst>
                          </p:cTn>
                        </p:par>
                        <p:par>
                          <p:cTn id="133" fill="hold">
                            <p:stCondLst>
                              <p:cond delay="15500"/>
                            </p:stCondLst>
                            <p:childTnLst>
                              <p:par>
                                <p:cTn id="134" presetID="63" presetClass="entr" presetSubtype="0" fill="hold" nodeType="afterEffect">
                                  <p:stCondLst>
                                    <p:cond delay="0"/>
                                  </p:stCondLst>
                                  <p:childTnLst>
                                    <p:set>
                                      <p:cBhvr>
                                        <p:cTn id="135" dur="1" fill="hold">
                                          <p:stCondLst>
                                            <p:cond delay="0"/>
                                          </p:stCondLst>
                                        </p:cTn>
                                        <p:tgtEl>
                                          <p:spTgt spid="137"/>
                                        </p:tgtEl>
                                        <p:attrNameLst>
                                          <p:attrName>style.visibility</p:attrName>
                                        </p:attrNameLst>
                                      </p:cBhvr>
                                      <p:to>
                                        <p:strVal val="visible"/>
                                      </p:to>
                                    </p:set>
                                    <p:anim calcmode="lin" valueType="num">
                                      <p:cBhvr>
                                        <p:cTn id="136" dur="500" fill="hold"/>
                                        <p:tgtEl>
                                          <p:spTgt spid="137"/>
                                        </p:tgtEl>
                                        <p:attrNameLst>
                                          <p:attrName>drawProgress</p:attrName>
                                        </p:attrNameLst>
                                      </p:cBhvr>
                                      <p:tavLst>
                                        <p:tav tm="0">
                                          <p:val>
                                            <p:fltVal val="0"/>
                                          </p:val>
                                        </p:tav>
                                        <p:tav tm="100000">
                                          <p:val>
                                            <p:fltVal val="1"/>
                                          </p:val>
                                        </p:tav>
                                      </p:tavLst>
                                    </p:anim>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grpId="0" nodeType="clickEffect">
                                  <p:stCondLst>
                                    <p:cond delay="0"/>
                                  </p:stCondLst>
                                  <p:childTnLst>
                                    <p:set>
                                      <p:cBhvr>
                                        <p:cTn id="140" dur="1" fill="hold">
                                          <p:stCondLst>
                                            <p:cond delay="0"/>
                                          </p:stCondLst>
                                        </p:cTn>
                                        <p:tgtEl>
                                          <p:spTgt spid="14"/>
                                        </p:tgtEl>
                                        <p:attrNameLst>
                                          <p:attrName>style.visibility</p:attrName>
                                        </p:attrNameLst>
                                      </p:cBhvr>
                                      <p:to>
                                        <p:strVal val="visible"/>
                                      </p:to>
                                    </p:set>
                                    <p:animEffect transition="in" filter="fade">
                                      <p:cBhvr>
                                        <p:cTn id="1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851499" y="2561037"/>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έννοια του ταυτόχρονου</a:t>
            </a:r>
            <a:endParaRPr lang="en-150" sz="2800" dirty="0">
              <a:solidFill>
                <a:schemeClr val="bg1"/>
              </a:solidFill>
            </a:endParaRPr>
          </a:p>
        </p:txBody>
      </p:sp>
    </p:spTree>
    <p:extLst>
      <p:ext uri="{BB962C8B-B14F-4D97-AF65-F5344CB8AC3E}">
        <p14:creationId xmlns:p14="http://schemas.microsoft.com/office/powerpoint/2010/main" val="2724462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812028" y="2054499"/>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800" dirty="0">
                <a:solidFill>
                  <a:schemeClr val="bg1"/>
                </a:solidFill>
              </a:rPr>
              <a:t>Στο κέντρο ενός βαγονιού που κινείται προς τα δεξιά</a:t>
            </a:r>
          </a:p>
          <a:p>
            <a:pPr algn="ctr"/>
            <a:r>
              <a:rPr lang="el-GR" sz="2800" dirty="0">
                <a:solidFill>
                  <a:schemeClr val="bg1"/>
                </a:solidFill>
              </a:rPr>
              <a:t>ανάβω ένα φως που κατευθύνεται προς τα δύο άκρα του.</a:t>
            </a:r>
          </a:p>
          <a:p>
            <a:pPr algn="ctr"/>
            <a:endParaRPr lang="el-GR" sz="2800" dirty="0">
              <a:solidFill>
                <a:schemeClr val="bg1"/>
              </a:solidFill>
            </a:endParaRPr>
          </a:p>
          <a:p>
            <a:pPr algn="ctr"/>
            <a:r>
              <a:rPr lang="el-GR" sz="2800" dirty="0">
                <a:solidFill>
                  <a:schemeClr val="bg1"/>
                </a:solidFill>
              </a:rPr>
              <a:t>Τι «βλέπει» ο παρατηρητής που είναι μέσα στο βαγόνι?</a:t>
            </a:r>
          </a:p>
          <a:p>
            <a:pPr algn="ctr"/>
            <a:endParaRPr lang="el-GR" sz="2800" dirty="0">
              <a:solidFill>
                <a:schemeClr val="bg1"/>
              </a:solidFill>
            </a:endParaRPr>
          </a:p>
          <a:p>
            <a:pPr algn="ctr"/>
            <a:r>
              <a:rPr lang="el-GR" sz="2800" dirty="0">
                <a:solidFill>
                  <a:schemeClr val="bg1"/>
                </a:solidFill>
              </a:rPr>
              <a:t>Τι «βλέπει» ο παρατηρητής που είναι έξω?</a:t>
            </a:r>
          </a:p>
          <a:p>
            <a:pPr algn="ctr"/>
            <a:endParaRPr lang="el-GR" sz="2800" dirty="0">
              <a:solidFill>
                <a:schemeClr val="bg1"/>
              </a:solidFill>
            </a:endParaRPr>
          </a:p>
          <a:p>
            <a:pPr algn="ctr"/>
            <a:endParaRPr lang="en-150" sz="2800" dirty="0">
              <a:solidFill>
                <a:schemeClr val="bg1"/>
              </a:solidFill>
            </a:endParaRPr>
          </a:p>
        </p:txBody>
      </p:sp>
      <p:sp>
        <p:nvSpPr>
          <p:cNvPr id="2" name="Rectangle 1">
            <a:extLst>
              <a:ext uri="{FF2B5EF4-FFF2-40B4-BE49-F238E27FC236}">
                <a16:creationId xmlns:a16="http://schemas.microsoft.com/office/drawing/2014/main" id="{0E83D512-CAE5-C92B-B352-1B1E9CAC9FC6}"/>
              </a:ext>
            </a:extLst>
          </p:cNvPr>
          <p:cNvSpPr>
            <a:spLocks noChangeArrowheads="1"/>
          </p:cNvSpPr>
          <p:nvPr/>
        </p:nvSpPr>
        <p:spPr bwMode="auto">
          <a:xfrm>
            <a:off x="812028" y="488835"/>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έννοια του ταυτόχρονου</a:t>
            </a:r>
            <a:endParaRPr lang="en-150" sz="2800" dirty="0">
              <a:solidFill>
                <a:schemeClr val="bg1"/>
              </a:solidFill>
            </a:endParaRPr>
          </a:p>
        </p:txBody>
      </p:sp>
    </p:spTree>
    <p:extLst>
      <p:ext uri="{BB962C8B-B14F-4D97-AF65-F5344CB8AC3E}">
        <p14:creationId xmlns:p14="http://schemas.microsoft.com/office/powerpoint/2010/main" val="31073428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9634" name="Εικόνα 7">
            <a:extLst>
              <a:ext uri="{FF2B5EF4-FFF2-40B4-BE49-F238E27FC236}">
                <a16:creationId xmlns:a16="http://schemas.microsoft.com/office/drawing/2014/main" id="{1924ED89-9DBA-4B72-8B86-76E8A042FD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484563"/>
            <a:ext cx="5226050"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Εικόνα 2">
            <a:extLst>
              <a:ext uri="{FF2B5EF4-FFF2-40B4-BE49-F238E27FC236}">
                <a16:creationId xmlns:a16="http://schemas.microsoft.com/office/drawing/2014/main" id="{A72FA3E3-B55E-470D-BA99-CB60B6595D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0"/>
            <a:ext cx="446087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9 - TextBox">
            <a:extLst>
              <a:ext uri="{FF2B5EF4-FFF2-40B4-BE49-F238E27FC236}">
                <a16:creationId xmlns:a16="http://schemas.microsoft.com/office/drawing/2014/main" id="{D51D08CC-22E0-4263-A337-0FE90E5A363B}"/>
              </a:ext>
            </a:extLst>
          </p:cNvPr>
          <p:cNvSpPr txBox="1">
            <a:spLocks noChangeArrowheads="1"/>
          </p:cNvSpPr>
          <p:nvPr/>
        </p:nvSpPr>
        <p:spPr bwMode="auto">
          <a:xfrm>
            <a:off x="6238875" y="692151"/>
            <a:ext cx="4356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FF0000"/>
                </a:solidFill>
                <a:latin typeface="+mn-lt"/>
                <a:cs typeface="Times New Roman" panose="02020603050405020304" pitchFamily="18" charset="0"/>
              </a:rPr>
              <a:t>Για τον μετέχοντα στην κίνηση</a:t>
            </a:r>
          </a:p>
        </p:txBody>
      </p:sp>
      <p:sp>
        <p:nvSpPr>
          <p:cNvPr id="5" name="9 - TextBox">
            <a:extLst>
              <a:ext uri="{FF2B5EF4-FFF2-40B4-BE49-F238E27FC236}">
                <a16:creationId xmlns:a16="http://schemas.microsoft.com/office/drawing/2014/main" id="{8F5C8860-AA65-44B3-B9CD-A5A6186D50EF}"/>
              </a:ext>
            </a:extLst>
          </p:cNvPr>
          <p:cNvSpPr txBox="1">
            <a:spLocks noChangeArrowheads="1"/>
          </p:cNvSpPr>
          <p:nvPr/>
        </p:nvSpPr>
        <p:spPr bwMode="auto">
          <a:xfrm>
            <a:off x="6207125" y="1230313"/>
            <a:ext cx="4356100" cy="120015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defRPr/>
            </a:pPr>
            <a:r>
              <a:rPr lang="el-GR" altLang="el-GR" sz="2400" b="1" dirty="0">
                <a:solidFill>
                  <a:schemeClr val="accent6">
                    <a:lumMod val="50000"/>
                  </a:schemeClr>
                </a:solidFill>
                <a:latin typeface="+mn-lt"/>
                <a:cs typeface="Times New Roman" panose="02020603050405020304" pitchFamily="18" charset="0"/>
              </a:rPr>
              <a:t>Τα φωτεινά σήματα φτάνουν ταυτόχρονα στους τοίχους </a:t>
            </a:r>
          </a:p>
          <a:p>
            <a:pPr algn="ctr" eaLnBrk="1" hangingPunct="1">
              <a:spcBef>
                <a:spcPct val="0"/>
              </a:spcBef>
              <a:buFontTx/>
              <a:buNone/>
              <a:defRPr/>
            </a:pPr>
            <a:r>
              <a:rPr lang="el-GR" altLang="el-GR" sz="2400" b="1" dirty="0">
                <a:solidFill>
                  <a:schemeClr val="accent6">
                    <a:lumMod val="50000"/>
                  </a:schemeClr>
                </a:solidFill>
                <a:latin typeface="+mn-lt"/>
                <a:cs typeface="Times New Roman" panose="02020603050405020304" pitchFamily="18" charset="0"/>
              </a:rPr>
              <a:t>του βαγονιού.</a:t>
            </a:r>
          </a:p>
        </p:txBody>
      </p:sp>
      <p:sp>
        <p:nvSpPr>
          <p:cNvPr id="6" name="9 - TextBox">
            <a:extLst>
              <a:ext uri="{FF2B5EF4-FFF2-40B4-BE49-F238E27FC236}">
                <a16:creationId xmlns:a16="http://schemas.microsoft.com/office/drawing/2014/main" id="{BCC53A97-1ACB-49C9-B3B0-8820E3324BEE}"/>
              </a:ext>
            </a:extLst>
          </p:cNvPr>
          <p:cNvSpPr txBox="1">
            <a:spLocks noChangeArrowheads="1"/>
          </p:cNvSpPr>
          <p:nvPr/>
        </p:nvSpPr>
        <p:spPr bwMode="auto">
          <a:xfrm>
            <a:off x="6256338" y="3789363"/>
            <a:ext cx="43545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FF0000"/>
                </a:solidFill>
                <a:latin typeface="+mn-lt"/>
                <a:cs typeface="Times New Roman" panose="02020603050405020304" pitchFamily="18" charset="0"/>
              </a:rPr>
              <a:t>Για τον ακίνητο εξωτερικό παρατηρητή</a:t>
            </a:r>
          </a:p>
        </p:txBody>
      </p:sp>
      <p:sp>
        <p:nvSpPr>
          <p:cNvPr id="7" name="9 - TextBox">
            <a:extLst>
              <a:ext uri="{FF2B5EF4-FFF2-40B4-BE49-F238E27FC236}">
                <a16:creationId xmlns:a16="http://schemas.microsoft.com/office/drawing/2014/main" id="{D5FB6B7A-60A0-4D50-81C6-00D96060389E}"/>
              </a:ext>
            </a:extLst>
          </p:cNvPr>
          <p:cNvSpPr txBox="1">
            <a:spLocks noChangeArrowheads="1"/>
          </p:cNvSpPr>
          <p:nvPr/>
        </p:nvSpPr>
        <p:spPr bwMode="auto">
          <a:xfrm>
            <a:off x="6334125" y="5065713"/>
            <a:ext cx="4356100" cy="120015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defRPr/>
            </a:pPr>
            <a:r>
              <a:rPr lang="el-GR" altLang="el-GR" sz="2400" b="1" dirty="0">
                <a:solidFill>
                  <a:schemeClr val="accent6">
                    <a:lumMod val="50000"/>
                  </a:schemeClr>
                </a:solidFill>
                <a:latin typeface="+mn-lt"/>
                <a:cs typeface="Times New Roman" panose="02020603050405020304" pitchFamily="18" charset="0"/>
              </a:rPr>
              <a:t>Το σήμα φτάνει πρώτα στον αριστερό τοίχο </a:t>
            </a:r>
          </a:p>
          <a:p>
            <a:pPr algn="ctr" eaLnBrk="1" hangingPunct="1">
              <a:spcBef>
                <a:spcPct val="0"/>
              </a:spcBef>
              <a:buFontTx/>
              <a:buNone/>
              <a:defRPr/>
            </a:pPr>
            <a:r>
              <a:rPr lang="el-GR" altLang="el-GR" sz="2400" b="1" dirty="0">
                <a:solidFill>
                  <a:schemeClr val="accent6">
                    <a:lumMod val="50000"/>
                  </a:schemeClr>
                </a:solidFill>
                <a:latin typeface="+mn-lt"/>
                <a:cs typeface="Times New Roman" panose="02020603050405020304" pitchFamily="18" charset="0"/>
              </a:rPr>
              <a:t>και μετά στον δεξιό.</a:t>
            </a:r>
          </a:p>
        </p:txBody>
      </p:sp>
      <p:sp>
        <p:nvSpPr>
          <p:cNvPr id="8" name="Rectangle 2">
            <a:extLst>
              <a:ext uri="{FF2B5EF4-FFF2-40B4-BE49-F238E27FC236}">
                <a16:creationId xmlns:a16="http://schemas.microsoft.com/office/drawing/2014/main" id="{FC2C91A9-E811-4CAC-8BB7-AF36CD750A0A}"/>
              </a:ext>
            </a:extLst>
          </p:cNvPr>
          <p:cNvSpPr txBox="1">
            <a:spLocks/>
          </p:cNvSpPr>
          <p:nvPr/>
        </p:nvSpPr>
        <p:spPr bwMode="auto">
          <a:xfrm>
            <a:off x="6334126" y="12701"/>
            <a:ext cx="39592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B70017"/>
                </a:solidFill>
                <a:latin typeface="+mn-lt"/>
              </a:rPr>
              <a:t>Το ταυτόχρονο</a:t>
            </a:r>
            <a:endParaRPr lang="en-US" altLang="el-GR" sz="2400" b="1">
              <a:latin typeface="+mn-lt"/>
            </a:endParaRPr>
          </a:p>
        </p:txBody>
      </p:sp>
      <p:cxnSp>
        <p:nvCxnSpPr>
          <p:cNvPr id="9" name="Ευθεία γραμμή σύνδεσης 8">
            <a:extLst>
              <a:ext uri="{FF2B5EF4-FFF2-40B4-BE49-F238E27FC236}">
                <a16:creationId xmlns:a16="http://schemas.microsoft.com/office/drawing/2014/main" id="{543F1FB9-4C8F-4A4D-BB04-96DB37312033}"/>
              </a:ext>
            </a:extLst>
          </p:cNvPr>
          <p:cNvCxnSpPr/>
          <p:nvPr/>
        </p:nvCxnSpPr>
        <p:spPr>
          <a:xfrm>
            <a:off x="1524000" y="3444875"/>
            <a:ext cx="9144000" cy="0"/>
          </a:xfrm>
          <a:prstGeom prst="line">
            <a:avLst/>
          </a:prstGeom>
          <a:ln w="50800">
            <a:prstDash val="sysDash"/>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0DE2F98-B528-F36D-377D-A1C768F378CE}"/>
              </a:ext>
            </a:extLst>
          </p:cNvPr>
          <p:cNvSpPr>
            <a:spLocks noChangeArrowheads="1"/>
          </p:cNvSpPr>
          <p:nvPr/>
        </p:nvSpPr>
        <p:spPr bwMode="auto">
          <a:xfrm>
            <a:off x="9786492" y="6356785"/>
            <a:ext cx="2276132"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dirty="0"/>
              <a:t>Παρασκευόπουλος</a:t>
            </a: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childTnLst>
                                </p:cTn>
                              </p:par>
                            </p:childTnLst>
                          </p:cTn>
                        </p:par>
                        <p:par>
                          <p:cTn id="9" fill="hold" nodeType="afterGroup">
                            <p:stCondLst>
                              <p:cond delay="2000"/>
                            </p:stCondLst>
                            <p:childTnLst>
                              <p:par>
                                <p:cTn id="10" presetID="8" presetClass="entr" presetSubtype="3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out)">
                                      <p:cBhvr>
                                        <p:cTn id="12" dur="2000"/>
                                        <p:tgtEl>
                                          <p:spTgt spid="3"/>
                                        </p:tgtEl>
                                      </p:cBhvr>
                                    </p:animEffect>
                                  </p:childTnLst>
                                </p:cTn>
                              </p:par>
                            </p:childTnLst>
                          </p:cTn>
                        </p:par>
                        <p:par>
                          <p:cTn id="13" fill="hold" nodeType="afterGroup">
                            <p:stCondLst>
                              <p:cond delay="4000"/>
                            </p:stCondLst>
                            <p:childTnLst>
                              <p:par>
                                <p:cTn id="14" presetID="2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3000"/>
                                        <p:tgtEl>
                                          <p:spTgt spid="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3000"/>
                                        <p:tgtEl>
                                          <p:spTgt spid="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2000"/>
                                        <p:tgtEl>
                                          <p:spTgt spid="9"/>
                                        </p:tgtEl>
                                      </p:cBhvr>
                                    </p:animEffect>
                                  </p:childTnLst>
                                </p:cTn>
                              </p:par>
                            </p:childTnLst>
                          </p:cTn>
                        </p:par>
                        <p:par>
                          <p:cTn id="27" fill="hold" nodeType="afterGroup">
                            <p:stCondLst>
                              <p:cond delay="2000"/>
                            </p:stCondLst>
                            <p:childTnLst>
                              <p:par>
                                <p:cTn id="28" presetID="8" presetClass="entr" presetSubtype="16" fill="hold" nodeType="afterEffect">
                                  <p:stCondLst>
                                    <p:cond delay="0"/>
                                  </p:stCondLst>
                                  <p:childTnLst>
                                    <p:set>
                                      <p:cBhvr>
                                        <p:cTn id="29" dur="1" fill="hold">
                                          <p:stCondLst>
                                            <p:cond delay="0"/>
                                          </p:stCondLst>
                                        </p:cTn>
                                        <p:tgtEl>
                                          <p:spTgt spid="69634"/>
                                        </p:tgtEl>
                                        <p:attrNameLst>
                                          <p:attrName>style.visibility</p:attrName>
                                        </p:attrNameLst>
                                      </p:cBhvr>
                                      <p:to>
                                        <p:strVal val="visible"/>
                                      </p:to>
                                    </p:set>
                                    <p:animEffect transition="in" filter="diamond(in)">
                                      <p:cBhvr>
                                        <p:cTn id="30" dur="2000"/>
                                        <p:tgtEl>
                                          <p:spTgt spid="69634"/>
                                        </p:tgtEl>
                                      </p:cBhvr>
                                    </p:animEffect>
                                  </p:childTnLst>
                                </p:cTn>
                              </p:par>
                            </p:childTnLst>
                          </p:cTn>
                        </p:par>
                        <p:par>
                          <p:cTn id="31" fill="hold" nodeType="afterGroup">
                            <p:stCondLst>
                              <p:cond delay="4000"/>
                            </p:stCondLst>
                            <p:childTnLst>
                              <p:par>
                                <p:cTn id="32" presetID="22" presetClass="entr" presetSubtype="8"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3000"/>
                                        <p:tgtEl>
                                          <p:spTgt spid="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up)">
                                      <p:cBhvr>
                                        <p:cTn id="39" dur="30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fade">
                                      <p:cBhvr>
                                        <p:cTn id="4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Ομάδα 2">
            <a:extLst>
              <a:ext uri="{FF2B5EF4-FFF2-40B4-BE49-F238E27FC236}">
                <a16:creationId xmlns:a16="http://schemas.microsoft.com/office/drawing/2014/main" id="{763FF275-DC80-47BA-8BD6-3987878BA80E}"/>
              </a:ext>
            </a:extLst>
          </p:cNvPr>
          <p:cNvGrpSpPr>
            <a:grpSpLocks/>
          </p:cNvGrpSpPr>
          <p:nvPr/>
        </p:nvGrpSpPr>
        <p:grpSpPr bwMode="auto">
          <a:xfrm>
            <a:off x="1524000" y="0"/>
            <a:ext cx="6821488" cy="3240088"/>
            <a:chOff x="-20" y="0"/>
            <a:chExt cx="6821034" cy="3240000"/>
          </a:xfrm>
        </p:grpSpPr>
        <p:pic>
          <p:nvPicPr>
            <p:cNvPr id="59408" name="Εικόνα 6">
              <a:extLst>
                <a:ext uri="{FF2B5EF4-FFF2-40B4-BE49-F238E27FC236}">
                  <a16:creationId xmlns:a16="http://schemas.microsoft.com/office/drawing/2014/main" id="{86363F24-BE64-4AD2-941E-5F3553E1C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 y="0"/>
              <a:ext cx="6821034" cy="32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9" name="9 - TextBox">
              <a:extLst>
                <a:ext uri="{FF2B5EF4-FFF2-40B4-BE49-F238E27FC236}">
                  <a16:creationId xmlns:a16="http://schemas.microsoft.com/office/drawing/2014/main" id="{174426B6-3263-4E50-BCFC-D44F79FDD3E7}"/>
                </a:ext>
              </a:extLst>
            </p:cNvPr>
            <p:cNvSpPr txBox="1">
              <a:spLocks noChangeArrowheads="1"/>
            </p:cNvSpPr>
            <p:nvPr/>
          </p:nvSpPr>
          <p:spPr bwMode="auto">
            <a:xfrm>
              <a:off x="4265014" y="2340000"/>
              <a:ext cx="255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FFFF00"/>
                  </a:solidFill>
                  <a:latin typeface="+mn-lt"/>
                  <a:cs typeface="Times New Roman" panose="02020603050405020304" pitchFamily="18" charset="0"/>
                </a:rPr>
                <a:t>Για τον μετέχοντα </a:t>
              </a:r>
            </a:p>
            <a:p>
              <a:pPr algn="ctr" eaLnBrk="1" hangingPunct="1">
                <a:spcBef>
                  <a:spcPct val="0"/>
                </a:spcBef>
                <a:buFontTx/>
                <a:buNone/>
              </a:pPr>
              <a:r>
                <a:rPr lang="el-GR" altLang="el-GR" sz="2400" b="1">
                  <a:solidFill>
                    <a:srgbClr val="FFFF00"/>
                  </a:solidFill>
                  <a:latin typeface="+mn-lt"/>
                  <a:cs typeface="Times New Roman" panose="02020603050405020304" pitchFamily="18" charset="0"/>
                </a:rPr>
                <a:t>στην κίνηση</a:t>
              </a:r>
            </a:p>
          </p:txBody>
        </p:sp>
      </p:grpSp>
      <p:grpSp>
        <p:nvGrpSpPr>
          <p:cNvPr id="2" name="Ομάδα 1">
            <a:extLst>
              <a:ext uri="{FF2B5EF4-FFF2-40B4-BE49-F238E27FC236}">
                <a16:creationId xmlns:a16="http://schemas.microsoft.com/office/drawing/2014/main" id="{21917587-1892-4056-920A-2D6286E7CF17}"/>
              </a:ext>
            </a:extLst>
          </p:cNvPr>
          <p:cNvGrpSpPr>
            <a:grpSpLocks/>
          </p:cNvGrpSpPr>
          <p:nvPr/>
        </p:nvGrpSpPr>
        <p:grpSpPr bwMode="auto">
          <a:xfrm>
            <a:off x="1524000" y="3600450"/>
            <a:ext cx="6840538" cy="3240088"/>
            <a:chOff x="0" y="3600000"/>
            <a:chExt cx="6840000" cy="3240000"/>
          </a:xfrm>
        </p:grpSpPr>
        <p:pic>
          <p:nvPicPr>
            <p:cNvPr id="59406" name="Εικόνα 9">
              <a:extLst>
                <a:ext uri="{FF2B5EF4-FFF2-40B4-BE49-F238E27FC236}">
                  <a16:creationId xmlns:a16="http://schemas.microsoft.com/office/drawing/2014/main" id="{D760AE46-BB5F-416A-9DEE-C6F7782595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0000"/>
              <a:ext cx="6821034" cy="32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7" name="9 - TextBox">
              <a:extLst>
                <a:ext uri="{FF2B5EF4-FFF2-40B4-BE49-F238E27FC236}">
                  <a16:creationId xmlns:a16="http://schemas.microsoft.com/office/drawing/2014/main" id="{49DEB383-BD83-45B8-88A9-B8B4B2648574}"/>
                </a:ext>
              </a:extLst>
            </p:cNvPr>
            <p:cNvSpPr txBox="1">
              <a:spLocks noChangeArrowheads="1"/>
            </p:cNvSpPr>
            <p:nvPr/>
          </p:nvSpPr>
          <p:spPr bwMode="auto">
            <a:xfrm>
              <a:off x="3600000" y="5976000"/>
              <a:ext cx="3240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FFFF00"/>
                  </a:solidFill>
                  <a:latin typeface="+mn-lt"/>
                  <a:cs typeface="Times New Roman" panose="02020603050405020304" pitchFamily="18" charset="0"/>
                </a:rPr>
                <a:t>Για τον ακίνητο </a:t>
              </a:r>
            </a:p>
            <a:p>
              <a:pPr algn="ctr" eaLnBrk="1" hangingPunct="1">
                <a:spcBef>
                  <a:spcPct val="0"/>
                </a:spcBef>
                <a:buFontTx/>
                <a:buNone/>
              </a:pPr>
              <a:r>
                <a:rPr lang="el-GR" altLang="el-GR" sz="2400" b="1">
                  <a:solidFill>
                    <a:srgbClr val="FFFF00"/>
                  </a:solidFill>
                  <a:latin typeface="+mn-lt"/>
                  <a:cs typeface="Times New Roman" panose="02020603050405020304" pitchFamily="18" charset="0"/>
                </a:rPr>
                <a:t>εξωτερικό παρατηρητή</a:t>
              </a:r>
            </a:p>
          </p:txBody>
        </p:sp>
      </p:grpSp>
      <p:sp>
        <p:nvSpPr>
          <p:cNvPr id="11" name="9 - TextBox">
            <a:extLst>
              <a:ext uri="{FF2B5EF4-FFF2-40B4-BE49-F238E27FC236}">
                <a16:creationId xmlns:a16="http://schemas.microsoft.com/office/drawing/2014/main" id="{EF0275E6-C577-4B52-924F-15B581336B14}"/>
              </a:ext>
            </a:extLst>
          </p:cNvPr>
          <p:cNvSpPr txBox="1">
            <a:spLocks noChangeArrowheads="1"/>
          </p:cNvSpPr>
          <p:nvPr/>
        </p:nvSpPr>
        <p:spPr bwMode="auto">
          <a:xfrm>
            <a:off x="8364539" y="1241426"/>
            <a:ext cx="2124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FFC000"/>
                </a:solidFill>
                <a:latin typeface="+mn-lt"/>
                <a:cs typeface="Times New Roman" panose="02020603050405020304" pitchFamily="18" charset="0"/>
              </a:rPr>
              <a:t>Φτάνουν </a:t>
            </a:r>
          </a:p>
          <a:p>
            <a:pPr algn="ctr" eaLnBrk="1" hangingPunct="1">
              <a:spcBef>
                <a:spcPct val="0"/>
              </a:spcBef>
              <a:buFontTx/>
              <a:buNone/>
            </a:pPr>
            <a:r>
              <a:rPr lang="el-GR" altLang="el-GR" sz="2400" b="1">
                <a:solidFill>
                  <a:srgbClr val="FFC000"/>
                </a:solidFill>
                <a:latin typeface="+mn-lt"/>
                <a:cs typeface="Times New Roman" panose="02020603050405020304" pitchFamily="18" charset="0"/>
              </a:rPr>
              <a:t>ταυτόχρονα </a:t>
            </a:r>
          </a:p>
        </p:txBody>
      </p:sp>
      <p:sp>
        <p:nvSpPr>
          <p:cNvPr id="12" name="9 - TextBox">
            <a:extLst>
              <a:ext uri="{FF2B5EF4-FFF2-40B4-BE49-F238E27FC236}">
                <a16:creationId xmlns:a16="http://schemas.microsoft.com/office/drawing/2014/main" id="{B60BD76F-3D3C-4F1D-9F33-EA48B01BEE32}"/>
              </a:ext>
            </a:extLst>
          </p:cNvPr>
          <p:cNvSpPr txBox="1">
            <a:spLocks noChangeArrowheads="1"/>
          </p:cNvSpPr>
          <p:nvPr/>
        </p:nvSpPr>
        <p:spPr bwMode="auto">
          <a:xfrm>
            <a:off x="8435976" y="4803775"/>
            <a:ext cx="2124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FFC000"/>
                </a:solidFill>
                <a:latin typeface="+mn-lt"/>
                <a:cs typeface="Times New Roman" panose="02020603050405020304" pitchFamily="18" charset="0"/>
              </a:rPr>
              <a:t>Δεν φτάνουν </a:t>
            </a:r>
          </a:p>
          <a:p>
            <a:pPr algn="ctr" eaLnBrk="1" hangingPunct="1">
              <a:spcBef>
                <a:spcPct val="0"/>
              </a:spcBef>
              <a:buFontTx/>
              <a:buNone/>
            </a:pPr>
            <a:r>
              <a:rPr lang="el-GR" altLang="el-GR" sz="2400" b="1">
                <a:solidFill>
                  <a:srgbClr val="FFC000"/>
                </a:solidFill>
                <a:latin typeface="+mn-lt"/>
                <a:cs typeface="Times New Roman" panose="02020603050405020304" pitchFamily="18" charset="0"/>
              </a:rPr>
              <a:t>ταυτόχρονα! </a:t>
            </a:r>
          </a:p>
        </p:txBody>
      </p:sp>
      <p:sp>
        <p:nvSpPr>
          <p:cNvPr id="13" name="Rectangle 2">
            <a:extLst>
              <a:ext uri="{FF2B5EF4-FFF2-40B4-BE49-F238E27FC236}">
                <a16:creationId xmlns:a16="http://schemas.microsoft.com/office/drawing/2014/main" id="{26AF8ED1-F091-4A71-A57F-1C4C75AD2B25}"/>
              </a:ext>
            </a:extLst>
          </p:cNvPr>
          <p:cNvSpPr txBox="1">
            <a:spLocks/>
          </p:cNvSpPr>
          <p:nvPr/>
        </p:nvSpPr>
        <p:spPr bwMode="auto">
          <a:xfrm>
            <a:off x="8256588" y="0"/>
            <a:ext cx="2519362"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B0F0"/>
                </a:solidFill>
                <a:latin typeface="+mn-lt"/>
              </a:rPr>
              <a:t>Το ταυτόχρονο</a:t>
            </a:r>
            <a:endParaRPr lang="en-US" altLang="el-GR" sz="2400" b="1">
              <a:solidFill>
                <a:srgbClr val="00B0F0"/>
              </a:solidFill>
              <a:latin typeface="+mn-lt"/>
            </a:endParaRPr>
          </a:p>
        </p:txBody>
      </p:sp>
      <p:grpSp>
        <p:nvGrpSpPr>
          <p:cNvPr id="14" name="Ομάδα 11">
            <a:extLst>
              <a:ext uri="{FF2B5EF4-FFF2-40B4-BE49-F238E27FC236}">
                <a16:creationId xmlns:a16="http://schemas.microsoft.com/office/drawing/2014/main" id="{FCA1AD94-2629-4E30-8676-3B3476061E61}"/>
              </a:ext>
            </a:extLst>
          </p:cNvPr>
          <p:cNvGrpSpPr>
            <a:grpSpLocks/>
          </p:cNvGrpSpPr>
          <p:nvPr/>
        </p:nvGrpSpPr>
        <p:grpSpPr bwMode="auto">
          <a:xfrm>
            <a:off x="1524000" y="0"/>
            <a:ext cx="6821488" cy="3240088"/>
            <a:chOff x="-20" y="0"/>
            <a:chExt cx="6821034" cy="3240000"/>
          </a:xfrm>
        </p:grpSpPr>
        <p:pic>
          <p:nvPicPr>
            <p:cNvPr id="59404" name="Εικόνα 11">
              <a:extLst>
                <a:ext uri="{FF2B5EF4-FFF2-40B4-BE49-F238E27FC236}">
                  <a16:creationId xmlns:a16="http://schemas.microsoft.com/office/drawing/2014/main" id="{C3C57B66-BC7D-4F23-8343-15B6C2B1BB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 y="0"/>
              <a:ext cx="6821034" cy="32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5" name="9 - TextBox">
              <a:extLst>
                <a:ext uri="{FF2B5EF4-FFF2-40B4-BE49-F238E27FC236}">
                  <a16:creationId xmlns:a16="http://schemas.microsoft.com/office/drawing/2014/main" id="{D5EB9263-1EFB-42A9-8BF8-3684BB64C0C7}"/>
                </a:ext>
              </a:extLst>
            </p:cNvPr>
            <p:cNvSpPr txBox="1">
              <a:spLocks noChangeArrowheads="1"/>
            </p:cNvSpPr>
            <p:nvPr/>
          </p:nvSpPr>
          <p:spPr bwMode="auto">
            <a:xfrm>
              <a:off x="4265014" y="2304908"/>
              <a:ext cx="255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FFFF00"/>
                  </a:solidFill>
                  <a:latin typeface="+mn-lt"/>
                  <a:cs typeface="Times New Roman" panose="02020603050405020304" pitchFamily="18" charset="0"/>
                </a:rPr>
                <a:t>Για τον μετέχοντα </a:t>
              </a:r>
            </a:p>
            <a:p>
              <a:pPr algn="ctr" eaLnBrk="1" hangingPunct="1">
                <a:spcBef>
                  <a:spcPct val="0"/>
                </a:spcBef>
                <a:buFontTx/>
                <a:buNone/>
              </a:pPr>
              <a:r>
                <a:rPr lang="el-GR" altLang="el-GR" sz="2400" b="1">
                  <a:solidFill>
                    <a:srgbClr val="FFFF00"/>
                  </a:solidFill>
                  <a:latin typeface="+mn-lt"/>
                  <a:cs typeface="Times New Roman" panose="02020603050405020304" pitchFamily="18" charset="0"/>
                </a:rPr>
                <a:t>στην κίνηση</a:t>
              </a:r>
            </a:p>
          </p:txBody>
        </p:sp>
      </p:grpSp>
      <p:grpSp>
        <p:nvGrpSpPr>
          <p:cNvPr id="17" name="Ομάδα 10">
            <a:extLst>
              <a:ext uri="{FF2B5EF4-FFF2-40B4-BE49-F238E27FC236}">
                <a16:creationId xmlns:a16="http://schemas.microsoft.com/office/drawing/2014/main" id="{F21AFB28-4FB5-43FA-B3E4-BE40FD2BD31D}"/>
              </a:ext>
            </a:extLst>
          </p:cNvPr>
          <p:cNvGrpSpPr>
            <a:grpSpLocks/>
          </p:cNvGrpSpPr>
          <p:nvPr/>
        </p:nvGrpSpPr>
        <p:grpSpPr bwMode="auto">
          <a:xfrm>
            <a:off x="1524001" y="3600450"/>
            <a:ext cx="6824663" cy="3240088"/>
            <a:chOff x="15802" y="3600000"/>
            <a:chExt cx="6824198" cy="3240000"/>
          </a:xfrm>
        </p:grpSpPr>
        <p:pic>
          <p:nvPicPr>
            <p:cNvPr id="59402" name="Εικόνα 13">
              <a:extLst>
                <a:ext uri="{FF2B5EF4-FFF2-40B4-BE49-F238E27FC236}">
                  <a16:creationId xmlns:a16="http://schemas.microsoft.com/office/drawing/2014/main" id="{582E1E27-74F6-47E2-A13C-0E10EE7207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02" y="3600000"/>
              <a:ext cx="6821034" cy="32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3" name="9 - TextBox">
              <a:extLst>
                <a:ext uri="{FF2B5EF4-FFF2-40B4-BE49-F238E27FC236}">
                  <a16:creationId xmlns:a16="http://schemas.microsoft.com/office/drawing/2014/main" id="{9DFA26CF-B7F9-4D67-A38D-0682C9202CEC}"/>
                </a:ext>
              </a:extLst>
            </p:cNvPr>
            <p:cNvSpPr txBox="1">
              <a:spLocks noChangeArrowheads="1"/>
            </p:cNvSpPr>
            <p:nvPr/>
          </p:nvSpPr>
          <p:spPr bwMode="auto">
            <a:xfrm>
              <a:off x="3600000" y="5976000"/>
              <a:ext cx="3240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FFFF00"/>
                  </a:solidFill>
                  <a:latin typeface="+mn-lt"/>
                  <a:cs typeface="Times New Roman" panose="02020603050405020304" pitchFamily="18" charset="0"/>
                </a:rPr>
                <a:t>Για τον ακίνητο </a:t>
              </a:r>
            </a:p>
            <a:p>
              <a:pPr algn="ctr" eaLnBrk="1" hangingPunct="1">
                <a:spcBef>
                  <a:spcPct val="0"/>
                </a:spcBef>
                <a:buFontTx/>
                <a:buNone/>
              </a:pPr>
              <a:r>
                <a:rPr lang="el-GR" altLang="el-GR" sz="2400" b="1">
                  <a:solidFill>
                    <a:srgbClr val="FFFF00"/>
                  </a:solidFill>
                  <a:latin typeface="+mn-lt"/>
                  <a:cs typeface="Times New Roman" panose="02020603050405020304" pitchFamily="18" charset="0"/>
                </a:rPr>
                <a:t>εξωτερικό παρατηρητή</a:t>
              </a:r>
            </a:p>
          </p:txBody>
        </p:sp>
      </p:grpSp>
      <p:cxnSp>
        <p:nvCxnSpPr>
          <p:cNvPr id="18" name="Ευθεία γραμμή σύνδεσης 17">
            <a:extLst>
              <a:ext uri="{FF2B5EF4-FFF2-40B4-BE49-F238E27FC236}">
                <a16:creationId xmlns:a16="http://schemas.microsoft.com/office/drawing/2014/main" id="{7B61BAE3-8F4E-41DD-9F57-1493443B205C}"/>
              </a:ext>
            </a:extLst>
          </p:cNvPr>
          <p:cNvCxnSpPr/>
          <p:nvPr/>
        </p:nvCxnSpPr>
        <p:spPr>
          <a:xfrm>
            <a:off x="1524000" y="3444875"/>
            <a:ext cx="9144000" cy="0"/>
          </a:xfrm>
          <a:prstGeom prst="line">
            <a:avLst/>
          </a:prstGeom>
          <a:ln w="50800">
            <a:prstDash val="sysDash"/>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543F3D5D-8B77-AE85-72A2-F7DAE4C1DC7D}"/>
              </a:ext>
            </a:extLst>
          </p:cNvPr>
          <p:cNvSpPr>
            <a:spLocks noChangeArrowheads="1"/>
          </p:cNvSpPr>
          <p:nvPr/>
        </p:nvSpPr>
        <p:spPr bwMode="auto">
          <a:xfrm>
            <a:off x="9786492" y="6356785"/>
            <a:ext cx="2276132"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dirty="0"/>
              <a:t>Παρασκευόπουλος</a:t>
            </a: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000" fill="hold"/>
                                        <p:tgtEl>
                                          <p:spTgt spid="13"/>
                                        </p:tgtEl>
                                        <p:attrNameLst>
                                          <p:attrName>ppt_w</p:attrName>
                                        </p:attrNameLst>
                                      </p:cBhvr>
                                      <p:tavLst>
                                        <p:tav tm="0">
                                          <p:val>
                                            <p:fltVal val="0"/>
                                          </p:val>
                                        </p:tav>
                                        <p:tav tm="100000">
                                          <p:val>
                                            <p:strVal val="#ppt_w"/>
                                          </p:val>
                                        </p:tav>
                                      </p:tavLst>
                                    </p:anim>
                                    <p:anim calcmode="lin" valueType="num">
                                      <p:cBhvr>
                                        <p:cTn id="8" dur="20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3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out)">
                                      <p:cBhvr>
                                        <p:cTn id="13" dur="2000"/>
                                        <p:tgtEl>
                                          <p:spTgt spid="3"/>
                                        </p:tgtEl>
                                      </p:cBhvr>
                                    </p:animEffect>
                                  </p:childTnLst>
                                </p:cTn>
                              </p:par>
                            </p:childTnLst>
                          </p:cTn>
                        </p:par>
                        <p:par>
                          <p:cTn id="14" fill="hold" nodeType="afterGroup">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2000" fill="hold"/>
                                        <p:tgtEl>
                                          <p:spTgt spid="11"/>
                                        </p:tgtEl>
                                        <p:attrNameLst>
                                          <p:attrName>ppt_w</p:attrName>
                                        </p:attrNameLst>
                                      </p:cBhvr>
                                      <p:tavLst>
                                        <p:tav tm="0">
                                          <p:val>
                                            <p:fltVal val="0"/>
                                          </p:val>
                                        </p:tav>
                                        <p:tav tm="100000">
                                          <p:val>
                                            <p:strVal val="#ppt_w"/>
                                          </p:val>
                                        </p:tav>
                                      </p:tavLst>
                                    </p:anim>
                                    <p:anim calcmode="lin" valueType="num">
                                      <p:cBhvr>
                                        <p:cTn id="18" dur="2000" fill="hold"/>
                                        <p:tgtEl>
                                          <p:spTgt spid="11"/>
                                        </p:tgtEl>
                                        <p:attrNameLst>
                                          <p:attrName>ppt_h</p:attrName>
                                        </p:attrNameLst>
                                      </p:cBhvr>
                                      <p:tavLst>
                                        <p:tav tm="0">
                                          <p:val>
                                            <p:fltVal val="0"/>
                                          </p:val>
                                        </p:tav>
                                        <p:tav tm="100000">
                                          <p:val>
                                            <p:strVal val="#ppt_h"/>
                                          </p:val>
                                        </p:tav>
                                      </p:tavLst>
                                    </p:anim>
                                    <p:animEffect transition="in" filter="fade">
                                      <p:cBhvr>
                                        <p:cTn id="19" dur="2000"/>
                                        <p:tgtEl>
                                          <p:spTgt spid="1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2000"/>
                                        <p:tgtEl>
                                          <p:spTgt spid="18"/>
                                        </p:tgtEl>
                                      </p:cBhvr>
                                    </p:animEffect>
                                  </p:childTnLst>
                                </p:cTn>
                              </p:par>
                            </p:childTnLst>
                          </p:cTn>
                        </p:par>
                        <p:par>
                          <p:cTn id="25" fill="hold" nodeType="afterGroup">
                            <p:stCondLst>
                              <p:cond delay="2000"/>
                            </p:stCondLst>
                            <p:childTnLst>
                              <p:par>
                                <p:cTn id="26" presetID="6" presetClass="entr" presetSubtype="32"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circle(out)">
                                      <p:cBhvr>
                                        <p:cTn id="28" dur="2000"/>
                                        <p:tgtEl>
                                          <p:spTgt spid="2"/>
                                        </p:tgtEl>
                                      </p:cBhvr>
                                    </p:animEffect>
                                  </p:childTnLst>
                                </p:cTn>
                              </p:par>
                            </p:childTnLst>
                          </p:cTn>
                        </p:par>
                        <p:par>
                          <p:cTn id="29" fill="hold" nodeType="afterGroup">
                            <p:stCondLst>
                              <p:cond delay="4000"/>
                            </p:stCondLst>
                            <p:childTnLst>
                              <p:par>
                                <p:cTn id="30" presetID="53" presetClass="entr" presetSubtype="16"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2000" fill="hold"/>
                                        <p:tgtEl>
                                          <p:spTgt spid="12"/>
                                        </p:tgtEl>
                                        <p:attrNameLst>
                                          <p:attrName>ppt_w</p:attrName>
                                        </p:attrNameLst>
                                      </p:cBhvr>
                                      <p:tavLst>
                                        <p:tav tm="0">
                                          <p:val>
                                            <p:fltVal val="0"/>
                                          </p:val>
                                        </p:tav>
                                        <p:tav tm="100000">
                                          <p:val>
                                            <p:strVal val="#ppt_w"/>
                                          </p:val>
                                        </p:tav>
                                      </p:tavLst>
                                    </p:anim>
                                    <p:anim calcmode="lin" valueType="num">
                                      <p:cBhvr>
                                        <p:cTn id="33" dur="2000" fill="hold"/>
                                        <p:tgtEl>
                                          <p:spTgt spid="12"/>
                                        </p:tgtEl>
                                        <p:attrNameLst>
                                          <p:attrName>ppt_h</p:attrName>
                                        </p:attrNameLst>
                                      </p:cBhvr>
                                      <p:tavLst>
                                        <p:tav tm="0">
                                          <p:val>
                                            <p:fltVal val="0"/>
                                          </p:val>
                                        </p:tav>
                                        <p:tav tm="100000">
                                          <p:val>
                                            <p:strVal val="#ppt_h"/>
                                          </p:val>
                                        </p:tav>
                                      </p:tavLst>
                                    </p:anim>
                                    <p:animEffect transition="in" filter="fade">
                                      <p:cBhvr>
                                        <p:cTn id="34" dur="2000"/>
                                        <p:tgtEl>
                                          <p:spTgt spid="12"/>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6" presetClass="exit" presetSubtype="32" fill="hold" nodeType="clickEffect">
                                  <p:stCondLst>
                                    <p:cond delay="0"/>
                                  </p:stCondLst>
                                  <p:childTnLst>
                                    <p:animEffect transition="out" filter="circle(out)">
                                      <p:cBhvr>
                                        <p:cTn id="38" dur="2000"/>
                                        <p:tgtEl>
                                          <p:spTgt spid="3"/>
                                        </p:tgtEl>
                                      </p:cBhvr>
                                    </p:animEffect>
                                    <p:set>
                                      <p:cBhvr>
                                        <p:cTn id="39" dur="1" fill="hold">
                                          <p:stCondLst>
                                            <p:cond delay="1999"/>
                                          </p:stCondLst>
                                        </p:cTn>
                                        <p:tgtEl>
                                          <p:spTgt spid="3"/>
                                        </p:tgtEl>
                                        <p:attrNameLst>
                                          <p:attrName>style.visibility</p:attrName>
                                        </p:attrNameLst>
                                      </p:cBhvr>
                                      <p:to>
                                        <p:strVal val="hidden"/>
                                      </p:to>
                                    </p:set>
                                  </p:childTnLst>
                                </p:cTn>
                              </p:par>
                              <p:par>
                                <p:cTn id="40" presetID="6" presetClass="exit" presetSubtype="32" fill="hold" grpId="1" nodeType="withEffect">
                                  <p:stCondLst>
                                    <p:cond delay="0"/>
                                  </p:stCondLst>
                                  <p:childTnLst>
                                    <p:animEffect transition="out" filter="circle(out)">
                                      <p:cBhvr>
                                        <p:cTn id="41" dur="2000"/>
                                        <p:tgtEl>
                                          <p:spTgt spid="11"/>
                                        </p:tgtEl>
                                      </p:cBhvr>
                                    </p:animEffect>
                                    <p:set>
                                      <p:cBhvr>
                                        <p:cTn id="42" dur="1" fill="hold">
                                          <p:stCondLst>
                                            <p:cond delay="1999"/>
                                          </p:stCondLst>
                                        </p:cTn>
                                        <p:tgtEl>
                                          <p:spTgt spid="11"/>
                                        </p:tgtEl>
                                        <p:attrNameLst>
                                          <p:attrName>style.visibility</p:attrName>
                                        </p:attrNameLst>
                                      </p:cBhvr>
                                      <p:to>
                                        <p:strVal val="hidden"/>
                                      </p:to>
                                    </p:set>
                                  </p:childTnLst>
                                </p:cTn>
                              </p:par>
                              <p:par>
                                <p:cTn id="43" presetID="6" presetClass="exit" presetSubtype="32" fill="hold" nodeType="withEffect">
                                  <p:stCondLst>
                                    <p:cond delay="0"/>
                                  </p:stCondLst>
                                  <p:childTnLst>
                                    <p:animEffect transition="out" filter="circle(out)">
                                      <p:cBhvr>
                                        <p:cTn id="44" dur="2000"/>
                                        <p:tgtEl>
                                          <p:spTgt spid="2"/>
                                        </p:tgtEl>
                                      </p:cBhvr>
                                    </p:animEffect>
                                    <p:set>
                                      <p:cBhvr>
                                        <p:cTn id="45" dur="1" fill="hold">
                                          <p:stCondLst>
                                            <p:cond delay="1999"/>
                                          </p:stCondLst>
                                        </p:cTn>
                                        <p:tgtEl>
                                          <p:spTgt spid="2"/>
                                        </p:tgtEl>
                                        <p:attrNameLst>
                                          <p:attrName>style.visibility</p:attrName>
                                        </p:attrNameLst>
                                      </p:cBhvr>
                                      <p:to>
                                        <p:strVal val="hidden"/>
                                      </p:to>
                                    </p:set>
                                  </p:childTnLst>
                                </p:cTn>
                              </p:par>
                              <p:par>
                                <p:cTn id="46" presetID="6" presetClass="exit" presetSubtype="32" fill="hold" grpId="1" nodeType="withEffect">
                                  <p:stCondLst>
                                    <p:cond delay="0"/>
                                  </p:stCondLst>
                                  <p:childTnLst>
                                    <p:animEffect transition="out" filter="circle(out)">
                                      <p:cBhvr>
                                        <p:cTn id="47" dur="2000"/>
                                        <p:tgtEl>
                                          <p:spTgt spid="12"/>
                                        </p:tgtEl>
                                      </p:cBhvr>
                                    </p:animEffect>
                                    <p:set>
                                      <p:cBhvr>
                                        <p:cTn id="48" dur="1" fill="hold">
                                          <p:stCondLst>
                                            <p:cond delay="1999"/>
                                          </p:stCondLst>
                                        </p:cTn>
                                        <p:tgtEl>
                                          <p:spTgt spid="12"/>
                                        </p:tgtEl>
                                        <p:attrNameLst>
                                          <p:attrName>style.visibility</p:attrName>
                                        </p:attrNameLst>
                                      </p:cBhvr>
                                      <p:to>
                                        <p:strVal val="hidden"/>
                                      </p:to>
                                    </p:set>
                                  </p:childTnLst>
                                </p:cTn>
                              </p:par>
                            </p:childTnLst>
                          </p:cTn>
                        </p:par>
                        <p:par>
                          <p:cTn id="49" fill="hold" nodeType="afterGroup">
                            <p:stCondLst>
                              <p:cond delay="2000"/>
                            </p:stCondLst>
                            <p:childTnLst>
                              <p:par>
                                <p:cTn id="50" presetID="6" presetClass="entr" presetSubtype="16"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circle(in)">
                                      <p:cBhvr>
                                        <p:cTn id="52" dur="2000"/>
                                        <p:tgtEl>
                                          <p:spTgt spid="14"/>
                                        </p:tgtEl>
                                      </p:cBhvr>
                                    </p:animEffect>
                                  </p:childTnLst>
                                </p:cTn>
                              </p:par>
                            </p:childTnLst>
                          </p:cTn>
                        </p:par>
                        <p:par>
                          <p:cTn id="53" fill="hold" nodeType="afterGroup">
                            <p:stCondLst>
                              <p:cond delay="4000"/>
                            </p:stCondLst>
                            <p:childTnLst>
                              <p:par>
                                <p:cTn id="54" presetID="53" presetClass="entr" presetSubtype="16" fill="hold" grpId="2"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2000" fill="hold"/>
                                        <p:tgtEl>
                                          <p:spTgt spid="11"/>
                                        </p:tgtEl>
                                        <p:attrNameLst>
                                          <p:attrName>ppt_w</p:attrName>
                                        </p:attrNameLst>
                                      </p:cBhvr>
                                      <p:tavLst>
                                        <p:tav tm="0">
                                          <p:val>
                                            <p:fltVal val="0"/>
                                          </p:val>
                                        </p:tav>
                                        <p:tav tm="100000">
                                          <p:val>
                                            <p:strVal val="#ppt_w"/>
                                          </p:val>
                                        </p:tav>
                                      </p:tavLst>
                                    </p:anim>
                                    <p:anim calcmode="lin" valueType="num">
                                      <p:cBhvr>
                                        <p:cTn id="57" dur="2000" fill="hold"/>
                                        <p:tgtEl>
                                          <p:spTgt spid="11"/>
                                        </p:tgtEl>
                                        <p:attrNameLst>
                                          <p:attrName>ppt_h</p:attrName>
                                        </p:attrNameLst>
                                      </p:cBhvr>
                                      <p:tavLst>
                                        <p:tav tm="0">
                                          <p:val>
                                            <p:fltVal val="0"/>
                                          </p:val>
                                        </p:tav>
                                        <p:tav tm="100000">
                                          <p:val>
                                            <p:strVal val="#ppt_h"/>
                                          </p:val>
                                        </p:tav>
                                      </p:tavLst>
                                    </p:anim>
                                    <p:animEffect transition="in" filter="fade">
                                      <p:cBhvr>
                                        <p:cTn id="58" dur="2000"/>
                                        <p:tgtEl>
                                          <p:spTgt spid="11"/>
                                        </p:tgtEl>
                                      </p:cBhvr>
                                    </p:animEffect>
                                  </p:childTnLst>
                                </p:cTn>
                              </p:par>
                            </p:childTnLst>
                          </p:cTn>
                        </p:par>
                        <p:par>
                          <p:cTn id="59" fill="hold" nodeType="afterGroup">
                            <p:stCondLst>
                              <p:cond delay="6000"/>
                            </p:stCondLst>
                            <p:childTnLst>
                              <p:par>
                                <p:cTn id="60" presetID="6" presetClass="entr" presetSubtype="16" fill="hold"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circle(in)">
                                      <p:cBhvr>
                                        <p:cTn id="62" dur="2000"/>
                                        <p:tgtEl>
                                          <p:spTgt spid="17"/>
                                        </p:tgtEl>
                                      </p:cBhvr>
                                    </p:animEffect>
                                  </p:childTnLst>
                                </p:cTn>
                              </p:par>
                            </p:childTnLst>
                          </p:cTn>
                        </p:par>
                        <p:par>
                          <p:cTn id="63" fill="hold" nodeType="afterGroup">
                            <p:stCondLst>
                              <p:cond delay="8000"/>
                            </p:stCondLst>
                            <p:childTnLst>
                              <p:par>
                                <p:cTn id="64" presetID="53" presetClass="entr" presetSubtype="16" fill="hold" grpId="2" nodeType="after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p:cTn id="66" dur="2000" fill="hold"/>
                                        <p:tgtEl>
                                          <p:spTgt spid="12"/>
                                        </p:tgtEl>
                                        <p:attrNameLst>
                                          <p:attrName>ppt_w</p:attrName>
                                        </p:attrNameLst>
                                      </p:cBhvr>
                                      <p:tavLst>
                                        <p:tav tm="0">
                                          <p:val>
                                            <p:fltVal val="0"/>
                                          </p:val>
                                        </p:tav>
                                        <p:tav tm="100000">
                                          <p:val>
                                            <p:strVal val="#ppt_w"/>
                                          </p:val>
                                        </p:tav>
                                      </p:tavLst>
                                    </p:anim>
                                    <p:anim calcmode="lin" valueType="num">
                                      <p:cBhvr>
                                        <p:cTn id="67" dur="2000" fill="hold"/>
                                        <p:tgtEl>
                                          <p:spTgt spid="12"/>
                                        </p:tgtEl>
                                        <p:attrNameLst>
                                          <p:attrName>ppt_h</p:attrName>
                                        </p:attrNameLst>
                                      </p:cBhvr>
                                      <p:tavLst>
                                        <p:tav tm="0">
                                          <p:val>
                                            <p:fltVal val="0"/>
                                          </p:val>
                                        </p:tav>
                                        <p:tav tm="100000">
                                          <p:val>
                                            <p:strVal val="#ppt_h"/>
                                          </p:val>
                                        </p:tav>
                                      </p:tavLst>
                                    </p:anim>
                                    <p:animEffect transition="in" filter="fade">
                                      <p:cBhvr>
                                        <p:cTn id="68" dur="2000"/>
                                        <p:tgtEl>
                                          <p:spTgt spid="12"/>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4"/>
                                        </p:tgtEl>
                                        <p:attrNameLst>
                                          <p:attrName>style.visibility</p:attrName>
                                        </p:attrNameLst>
                                      </p:cBhvr>
                                      <p:to>
                                        <p:strVal val="visible"/>
                                      </p:to>
                                    </p:set>
                                    <p:animEffect transition="in" filter="fade">
                                      <p:cBhvr>
                                        <p:cTn id="7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1" grpId="2"/>
      <p:bldP spid="12" grpId="0"/>
      <p:bldP spid="12" grpId="1"/>
      <p:bldP spid="12" grpId="2"/>
      <p:bldP spid="13" grpId="0"/>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5602" name="Picture 2">
            <a:extLst>
              <a:ext uri="{FF2B5EF4-FFF2-40B4-BE49-F238E27FC236}">
                <a16:creationId xmlns:a16="http://schemas.microsoft.com/office/drawing/2014/main" id="{ADCA17BB-BCAB-1960-D61D-48CC0575B3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1225" y="706941"/>
            <a:ext cx="7829550" cy="21812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36C006F-DBEE-E5C4-DB5A-4EB4820DE750}"/>
              </a:ext>
            </a:extLst>
          </p:cNvPr>
          <p:cNvSpPr>
            <a:spLocks noChangeArrowheads="1"/>
          </p:cNvSpPr>
          <p:nvPr/>
        </p:nvSpPr>
        <p:spPr bwMode="auto">
          <a:xfrm>
            <a:off x="0" y="3488594"/>
            <a:ext cx="121920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800" dirty="0">
                <a:solidFill>
                  <a:schemeClr val="bg1"/>
                </a:solidFill>
              </a:rPr>
              <a:t>Ο Κώστας βρίσκεται πάνω σε ένα κινούμενο βαγόνι.</a:t>
            </a:r>
          </a:p>
          <a:p>
            <a:pPr algn="ctr"/>
            <a:r>
              <a:rPr lang="el-GR" sz="2800" dirty="0">
                <a:solidFill>
                  <a:schemeClr val="bg1"/>
                </a:solidFill>
              </a:rPr>
              <a:t>Δύο ακτίνες φωτός ξεκινάνε «ταυτόχρονα» (για τον Κώστα) από τα δύο άκρα. Το φως διανύει ίσες αποστάσεις σε ίσους χρόνους και φτάνει ταυτόχρονα πάνω του.</a:t>
            </a:r>
          </a:p>
          <a:p>
            <a:pPr algn="ctr"/>
            <a:endParaRPr lang="el-GR" sz="2800" dirty="0">
              <a:solidFill>
                <a:schemeClr val="bg1"/>
              </a:solidFill>
            </a:endParaRPr>
          </a:p>
          <a:p>
            <a:pPr algn="ctr"/>
            <a:r>
              <a:rPr lang="el-GR" sz="2800" dirty="0">
                <a:solidFill>
                  <a:schemeClr val="bg1"/>
                </a:solidFill>
              </a:rPr>
              <a:t>Για τον Κώστα οι ακτίνες φωτός ξεκίνησαν ταυτόχρονα από τα σημεία Α και Β.</a:t>
            </a:r>
          </a:p>
          <a:p>
            <a:pPr algn="ctr"/>
            <a:endParaRPr lang="el-GR" sz="2800" dirty="0">
              <a:solidFill>
                <a:schemeClr val="bg1"/>
              </a:solidFill>
            </a:endParaRPr>
          </a:p>
          <a:p>
            <a:pPr algn="ctr"/>
            <a:endParaRPr lang="en-150" sz="2800" dirty="0">
              <a:solidFill>
                <a:schemeClr val="bg1"/>
              </a:solidFill>
            </a:endParaRPr>
          </a:p>
        </p:txBody>
      </p:sp>
      <p:sp>
        <p:nvSpPr>
          <p:cNvPr id="6" name="Rectangle 5">
            <a:extLst>
              <a:ext uri="{FF2B5EF4-FFF2-40B4-BE49-F238E27FC236}">
                <a16:creationId xmlns:a16="http://schemas.microsoft.com/office/drawing/2014/main" id="{82DDF859-19FB-3464-399B-867446573413}"/>
              </a:ext>
            </a:extLst>
          </p:cNvPr>
          <p:cNvSpPr>
            <a:spLocks noChangeArrowheads="1"/>
          </p:cNvSpPr>
          <p:nvPr/>
        </p:nvSpPr>
        <p:spPr bwMode="auto">
          <a:xfrm>
            <a:off x="6006095" y="824335"/>
            <a:ext cx="1519614"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800" dirty="0"/>
              <a:t>Κώστας</a:t>
            </a:r>
            <a:endParaRPr lang="en-150" sz="2800" dirty="0"/>
          </a:p>
        </p:txBody>
      </p:sp>
      <p:sp>
        <p:nvSpPr>
          <p:cNvPr id="7" name="Rectangle 6">
            <a:extLst>
              <a:ext uri="{FF2B5EF4-FFF2-40B4-BE49-F238E27FC236}">
                <a16:creationId xmlns:a16="http://schemas.microsoft.com/office/drawing/2014/main" id="{7E836F9F-F516-7D6C-5761-45947EE72DE8}"/>
              </a:ext>
            </a:extLst>
          </p:cNvPr>
          <p:cNvSpPr>
            <a:spLocks noChangeArrowheads="1"/>
          </p:cNvSpPr>
          <p:nvPr/>
        </p:nvSpPr>
        <p:spPr bwMode="auto">
          <a:xfrm>
            <a:off x="3999678" y="2201271"/>
            <a:ext cx="136831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800" dirty="0"/>
              <a:t>Νίκος</a:t>
            </a:r>
            <a:endParaRPr lang="en-150" sz="2800" dirty="0"/>
          </a:p>
        </p:txBody>
      </p:sp>
    </p:spTree>
    <p:extLst>
      <p:ext uri="{BB962C8B-B14F-4D97-AF65-F5344CB8AC3E}">
        <p14:creationId xmlns:p14="http://schemas.microsoft.com/office/powerpoint/2010/main" val="318362411"/>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fade">
                                      <p:cBhvr>
                                        <p:cTn id="7" dur="500"/>
                                        <p:tgtEl>
                                          <p:spTgt spid="2560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7BC06239-CD4B-63D2-0C7E-9514E1ED1F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3959" y="300930"/>
            <a:ext cx="9144000" cy="24669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36C006F-DBEE-E5C4-DB5A-4EB4820DE750}"/>
              </a:ext>
            </a:extLst>
          </p:cNvPr>
          <p:cNvSpPr>
            <a:spLocks noChangeArrowheads="1"/>
          </p:cNvSpPr>
          <p:nvPr/>
        </p:nvSpPr>
        <p:spPr bwMode="auto">
          <a:xfrm>
            <a:off x="0" y="3273936"/>
            <a:ext cx="1219200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800" dirty="0">
                <a:solidFill>
                  <a:schemeClr val="bg1"/>
                </a:solidFill>
              </a:rPr>
              <a:t>Ο Νίκος βλέπει το βαγόνι να κινείται μαζί με τον Κώστα που είναι επάνω του.</a:t>
            </a:r>
          </a:p>
          <a:p>
            <a:pPr algn="ctr"/>
            <a:r>
              <a:rPr lang="el-GR" sz="2800" dirty="0">
                <a:solidFill>
                  <a:schemeClr val="bg1"/>
                </a:solidFill>
              </a:rPr>
              <a:t>Ο Νίκος επίσης βλέπει τις δύο ακτίνες φωτός να φτάνουν ταυτόχρονα στον Κώστα. Όμως σύμφωνα με τη δική του εικόνα, το φως που έφυγε από την πηγή Α χρειάστηκε περισσότερο χρόνο για να φτάσει στον Κώστα από ό, τι το φως που έφυγε από την πηγή Β. </a:t>
            </a:r>
          </a:p>
          <a:p>
            <a:pPr algn="ctr"/>
            <a:endParaRPr lang="el-GR" sz="2800" dirty="0">
              <a:solidFill>
                <a:schemeClr val="bg1"/>
              </a:solidFill>
            </a:endParaRPr>
          </a:p>
          <a:p>
            <a:pPr algn="ctr"/>
            <a:r>
              <a:rPr lang="el-GR" sz="2800" dirty="0">
                <a:solidFill>
                  <a:schemeClr val="bg1"/>
                </a:solidFill>
              </a:rPr>
              <a:t>Επομένως, για το Νίκο, το φως από την πηγή Α ξεκίνησε νωρίτερα από το φως της πηγής Β, οι φωτεινές ακτίνες δεν ξεκίνησαν ταυτόχρονα.</a:t>
            </a:r>
          </a:p>
          <a:p>
            <a:pPr algn="ctr"/>
            <a:endParaRPr lang="el-GR" sz="2800" dirty="0">
              <a:solidFill>
                <a:schemeClr val="bg1"/>
              </a:solidFill>
            </a:endParaRPr>
          </a:p>
          <a:p>
            <a:pPr algn="ctr"/>
            <a:endParaRPr lang="en-150" sz="2800" dirty="0">
              <a:solidFill>
                <a:schemeClr val="bg1"/>
              </a:solidFill>
            </a:endParaRPr>
          </a:p>
        </p:txBody>
      </p:sp>
      <p:sp>
        <p:nvSpPr>
          <p:cNvPr id="6" name="Rectangle 5">
            <a:extLst>
              <a:ext uri="{FF2B5EF4-FFF2-40B4-BE49-F238E27FC236}">
                <a16:creationId xmlns:a16="http://schemas.microsoft.com/office/drawing/2014/main" id="{82DDF859-19FB-3464-399B-867446573413}"/>
              </a:ext>
            </a:extLst>
          </p:cNvPr>
          <p:cNvSpPr>
            <a:spLocks noChangeArrowheads="1"/>
          </p:cNvSpPr>
          <p:nvPr/>
        </p:nvSpPr>
        <p:spPr bwMode="auto">
          <a:xfrm>
            <a:off x="5966625" y="528306"/>
            <a:ext cx="1414360"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800" dirty="0"/>
              <a:t>Κώστας</a:t>
            </a:r>
            <a:endParaRPr lang="en-150" sz="2800" dirty="0"/>
          </a:p>
        </p:txBody>
      </p:sp>
      <p:sp>
        <p:nvSpPr>
          <p:cNvPr id="2" name="Rectangle 1">
            <a:extLst>
              <a:ext uri="{FF2B5EF4-FFF2-40B4-BE49-F238E27FC236}">
                <a16:creationId xmlns:a16="http://schemas.microsoft.com/office/drawing/2014/main" id="{61A5BCDE-FEA1-F765-4E7E-A131C8FE8134}"/>
              </a:ext>
            </a:extLst>
          </p:cNvPr>
          <p:cNvSpPr>
            <a:spLocks noChangeArrowheads="1"/>
          </p:cNvSpPr>
          <p:nvPr/>
        </p:nvSpPr>
        <p:spPr bwMode="auto">
          <a:xfrm>
            <a:off x="3999677" y="2201271"/>
            <a:ext cx="1276213"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800" dirty="0"/>
              <a:t>Νίκος</a:t>
            </a:r>
            <a:endParaRPr lang="en-150" sz="2800" dirty="0"/>
          </a:p>
        </p:txBody>
      </p:sp>
    </p:spTree>
    <p:extLst>
      <p:ext uri="{BB962C8B-B14F-4D97-AF65-F5344CB8AC3E}">
        <p14:creationId xmlns:p14="http://schemas.microsoft.com/office/powerpoint/2010/main" val="4091215650"/>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EF6023-4E3D-56CF-B1FF-E1289C277AC2}"/>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έννοια του ταυτόχρονου</a:t>
            </a:r>
            <a:endParaRPr lang="en-150" sz="2800" dirty="0">
              <a:solidFill>
                <a:schemeClr val="bg1"/>
              </a:solidFill>
            </a:endParaRPr>
          </a:p>
        </p:txBody>
      </p:sp>
      <p:sp>
        <p:nvSpPr>
          <p:cNvPr id="4" name="Rectangle 3">
            <a:extLst>
              <a:ext uri="{FF2B5EF4-FFF2-40B4-BE49-F238E27FC236}">
                <a16:creationId xmlns:a16="http://schemas.microsoft.com/office/drawing/2014/main" id="{04056098-44C3-0967-44E8-93DBD75914E3}"/>
              </a:ext>
            </a:extLst>
          </p:cNvPr>
          <p:cNvSpPr>
            <a:spLocks noChangeArrowheads="1"/>
          </p:cNvSpPr>
          <p:nvPr/>
        </p:nvSpPr>
        <p:spPr bwMode="auto">
          <a:xfrm>
            <a:off x="504345" y="924496"/>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Με απλά λόγια:</a:t>
            </a:r>
          </a:p>
          <a:p>
            <a:pPr algn="ctr"/>
            <a:endParaRPr lang="el-GR" sz="2400" dirty="0">
              <a:solidFill>
                <a:schemeClr val="bg1"/>
              </a:solidFill>
            </a:endParaRPr>
          </a:p>
          <a:p>
            <a:pPr algn="ctr"/>
            <a:r>
              <a:rPr lang="el-GR" sz="2400" dirty="0">
                <a:solidFill>
                  <a:schemeClr val="bg1"/>
                </a:solidFill>
              </a:rPr>
              <a:t>Δύο γεγονότα που μπορεί να συμβαίνουν την ίδια χρονική στιγμή στις θέσεις Α και Β για έναν παρατηρητή Ο, μπορεί να μην συμβαίνουν ταυτόχρονα για έναν άλλον κινούμενο ως προς τον Ο παρατηρητή.</a:t>
            </a:r>
          </a:p>
          <a:p>
            <a:pPr algn="ctr"/>
            <a:endParaRPr lang="el-GR" sz="2400" dirty="0">
              <a:solidFill>
                <a:schemeClr val="bg1"/>
              </a:solidFill>
            </a:endParaRPr>
          </a:p>
          <a:p>
            <a:pPr algn="ctr"/>
            <a:r>
              <a:rPr lang="el-GR" sz="2400" dirty="0">
                <a:solidFill>
                  <a:schemeClr val="bg1"/>
                </a:solidFill>
              </a:rPr>
              <a:t>Άρα η έννοια των ταυτόχρονων γεγονότων για δύο διαφορετικά σημεία δεν είναι απόλυτη, αλλά εξαρτάται από τον παρατηρητή.</a:t>
            </a:r>
          </a:p>
        </p:txBody>
      </p:sp>
    </p:spTree>
    <p:extLst>
      <p:ext uri="{BB962C8B-B14F-4D97-AF65-F5344CB8AC3E}">
        <p14:creationId xmlns:p14="http://schemas.microsoft.com/office/powerpoint/2010/main" val="30510632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851499" y="2561037"/>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διαστολή του χρόνου</a:t>
            </a:r>
            <a:endParaRPr lang="en-150" sz="2800" dirty="0">
              <a:solidFill>
                <a:schemeClr val="bg1"/>
              </a:solidFill>
            </a:endParaRPr>
          </a:p>
        </p:txBody>
      </p:sp>
    </p:spTree>
    <p:extLst>
      <p:ext uri="{BB962C8B-B14F-4D97-AF65-F5344CB8AC3E}">
        <p14:creationId xmlns:p14="http://schemas.microsoft.com/office/powerpoint/2010/main" val="4165798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EF6023-4E3D-56CF-B1FF-E1289C277AC2}"/>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διαστολή του χρόνου</a:t>
            </a:r>
            <a:endParaRPr lang="en-150" sz="2800" dirty="0">
              <a:solidFill>
                <a:schemeClr val="bg1"/>
              </a:solidFill>
            </a:endParaRPr>
          </a:p>
        </p:txBody>
      </p:sp>
      <p:sp>
        <p:nvSpPr>
          <p:cNvPr id="4" name="Rectangle 3">
            <a:extLst>
              <a:ext uri="{FF2B5EF4-FFF2-40B4-BE49-F238E27FC236}">
                <a16:creationId xmlns:a16="http://schemas.microsoft.com/office/drawing/2014/main" id="{04056098-44C3-0967-44E8-93DBD75914E3}"/>
              </a:ext>
            </a:extLst>
          </p:cNvPr>
          <p:cNvSpPr>
            <a:spLocks noChangeArrowheads="1"/>
          </p:cNvSpPr>
          <p:nvPr/>
        </p:nvSpPr>
        <p:spPr bwMode="auto">
          <a:xfrm>
            <a:off x="504345" y="956135"/>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Μπορώ να κατασκευάσω ένα ρολόι ως εξής:</a:t>
            </a:r>
          </a:p>
          <a:p>
            <a:pPr algn="ctr"/>
            <a:r>
              <a:rPr lang="el-GR" sz="2400" dirty="0">
                <a:solidFill>
                  <a:schemeClr val="bg1"/>
                </a:solidFill>
              </a:rPr>
              <a:t>Σε ένα δοχείο τοποθετώ μία πηγή φωτός και καθρέπτες στην πάνω και κάτω επιφάνεια.</a:t>
            </a:r>
          </a:p>
          <a:p>
            <a:pPr algn="ctr"/>
            <a:r>
              <a:rPr lang="el-GR" sz="2400" dirty="0">
                <a:solidFill>
                  <a:schemeClr val="bg1"/>
                </a:solidFill>
              </a:rPr>
              <a:t>Δημιουργώ μία ακτίνα φωτός που ταξιδεύει προς τα κάτω. Αυτή θα ανακλάται συνεχώς πάνω – κάτω. Κάθε φορά που η ακτίνα φωτός θα ολοκληρώνει μία διαδρομή,</a:t>
            </a:r>
          </a:p>
          <a:p>
            <a:pPr algn="ctr"/>
            <a:r>
              <a:rPr lang="el-GR" sz="2400" dirty="0">
                <a:solidFill>
                  <a:schemeClr val="bg1"/>
                </a:solidFill>
              </a:rPr>
              <a:t> ο χρόνος θα προχωράει κατά μία μονάδα.</a:t>
            </a:r>
          </a:p>
          <a:p>
            <a:pPr algn="ctr"/>
            <a:endParaRPr lang="el-GR" sz="2400" dirty="0">
              <a:solidFill>
                <a:schemeClr val="bg1"/>
              </a:solidFill>
            </a:endParaRPr>
          </a:p>
        </p:txBody>
      </p:sp>
      <p:pic>
        <p:nvPicPr>
          <p:cNvPr id="20484" name="Picture 4" descr="Light clock in which a light pulse runs up and down">
            <a:extLst>
              <a:ext uri="{FF2B5EF4-FFF2-40B4-BE49-F238E27FC236}">
                <a16:creationId xmlns:a16="http://schemas.microsoft.com/office/drawing/2014/main" id="{B815341D-870D-0193-D8AC-FEACBEF76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0" y="3429000"/>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9833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84"/>
                                        </p:tgtEl>
                                        <p:attrNameLst>
                                          <p:attrName>style.visibility</p:attrName>
                                        </p:attrNameLst>
                                      </p:cBhvr>
                                      <p:to>
                                        <p:strVal val="visible"/>
                                      </p:to>
                                    </p:set>
                                    <p:animEffect transition="in" filter="fade">
                                      <p:cBhvr>
                                        <p:cTn id="7" dur="5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pic>
        <p:nvPicPr>
          <p:cNvPr id="3" name="Picture 4" descr="Light clock in which a light pulse runs up and down">
            <a:extLst>
              <a:ext uri="{FF2B5EF4-FFF2-40B4-BE49-F238E27FC236}">
                <a16:creationId xmlns:a16="http://schemas.microsoft.com/office/drawing/2014/main" id="{A1153FB6-CFBC-4AD4-C904-6F004F85D8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5043" y="3429000"/>
            <a:ext cx="3429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Light clock in which a light pulse runs up and down">
            <a:extLst>
              <a:ext uri="{FF2B5EF4-FFF2-40B4-BE49-F238E27FC236}">
                <a16:creationId xmlns:a16="http://schemas.microsoft.com/office/drawing/2014/main" id="{57656AC1-6E2F-8B83-E7B4-C7268FAAE9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4043" y="3429000"/>
            <a:ext cx="3429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0EF6023-4E3D-56CF-B1FF-E1289C277AC2}"/>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διαστολή του χρόνου</a:t>
            </a:r>
            <a:endParaRPr lang="en-150" sz="2800" dirty="0">
              <a:solidFill>
                <a:schemeClr val="bg1"/>
              </a:solidFill>
            </a:endParaRPr>
          </a:p>
        </p:txBody>
      </p:sp>
      <p:sp>
        <p:nvSpPr>
          <p:cNvPr id="4" name="Rectangle 3">
            <a:extLst>
              <a:ext uri="{FF2B5EF4-FFF2-40B4-BE49-F238E27FC236}">
                <a16:creationId xmlns:a16="http://schemas.microsoft.com/office/drawing/2014/main" id="{04056098-44C3-0967-44E8-93DBD75914E3}"/>
              </a:ext>
            </a:extLst>
          </p:cNvPr>
          <p:cNvSpPr>
            <a:spLocks noChangeArrowheads="1"/>
          </p:cNvSpPr>
          <p:nvPr/>
        </p:nvSpPr>
        <p:spPr bwMode="auto">
          <a:xfrm>
            <a:off x="739665" y="956135"/>
            <a:ext cx="10877819"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Κατασκευάζω δύο ολόιδια τέτοια ρολόγια.</a:t>
            </a:r>
          </a:p>
          <a:p>
            <a:pPr algn="ctr"/>
            <a:r>
              <a:rPr lang="el-GR" sz="2400" dirty="0">
                <a:solidFill>
                  <a:schemeClr val="bg1"/>
                </a:solidFill>
              </a:rPr>
              <a:t>Το ένα το κρατάω εγώ, και το άλλο το δίνω στον φίλο μου. Όσο είμαστε ακίνητοι, ο ένας δίπλα στον άλλο, τα ρολόγια μας συμφωνούν στις ενδείξεις τους. </a:t>
            </a:r>
          </a:p>
          <a:p>
            <a:pPr algn="ctr"/>
            <a:r>
              <a:rPr lang="el-GR" sz="2400" dirty="0">
                <a:solidFill>
                  <a:schemeClr val="bg1"/>
                </a:solidFill>
              </a:rPr>
              <a:t>Στη συνέχεια, ο φίλος μου φεύγει για διαστημικό ταξίδι.</a:t>
            </a:r>
          </a:p>
          <a:p>
            <a:pPr algn="ctr"/>
            <a:r>
              <a:rPr lang="el-GR" sz="2400" dirty="0">
                <a:solidFill>
                  <a:schemeClr val="bg1"/>
                </a:solidFill>
              </a:rPr>
              <a:t>Περνάει με μεγάλη ταχύτητα από μπροστά μου.</a:t>
            </a:r>
          </a:p>
          <a:p>
            <a:pPr algn="ctr"/>
            <a:r>
              <a:rPr lang="el-GR" sz="2400" dirty="0">
                <a:solidFill>
                  <a:schemeClr val="bg1"/>
                </a:solidFill>
              </a:rPr>
              <a:t>Κοιτάω το ρολόι του και θα μου φαίνεται ότι …</a:t>
            </a:r>
          </a:p>
          <a:p>
            <a:pPr algn="ctr"/>
            <a:endParaRPr lang="el-GR" sz="2400" dirty="0">
              <a:solidFill>
                <a:schemeClr val="bg1"/>
              </a:solidFill>
            </a:endParaRPr>
          </a:p>
        </p:txBody>
      </p:sp>
    </p:spTree>
    <p:extLst>
      <p:ext uri="{BB962C8B-B14F-4D97-AF65-F5344CB8AC3E}">
        <p14:creationId xmlns:p14="http://schemas.microsoft.com/office/powerpoint/2010/main" val="1388361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pic>
        <p:nvPicPr>
          <p:cNvPr id="23554" name="Picture 2" descr="Light clocks, one resting, one moving">
            <a:extLst>
              <a:ext uri="{FF2B5EF4-FFF2-40B4-BE49-F238E27FC236}">
                <a16:creationId xmlns:a16="http://schemas.microsoft.com/office/drawing/2014/main" id="{5D56419E-86C8-1D65-BCFD-32FFD7C2B4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6984" y="2326986"/>
            <a:ext cx="7218031" cy="47238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0EF6023-4E3D-56CF-B1FF-E1289C277AC2}"/>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διαστολή του χρόνου</a:t>
            </a:r>
            <a:endParaRPr lang="en-150" sz="2800" dirty="0">
              <a:solidFill>
                <a:schemeClr val="bg1"/>
              </a:solidFill>
            </a:endParaRPr>
          </a:p>
        </p:txBody>
      </p:sp>
      <p:sp>
        <p:nvSpPr>
          <p:cNvPr id="4" name="Rectangle 3">
            <a:extLst>
              <a:ext uri="{FF2B5EF4-FFF2-40B4-BE49-F238E27FC236}">
                <a16:creationId xmlns:a16="http://schemas.microsoft.com/office/drawing/2014/main" id="{04056098-44C3-0967-44E8-93DBD75914E3}"/>
              </a:ext>
            </a:extLst>
          </p:cNvPr>
          <p:cNvSpPr>
            <a:spLocks noChangeArrowheads="1"/>
          </p:cNvSpPr>
          <p:nvPr/>
        </p:nvSpPr>
        <p:spPr bwMode="auto">
          <a:xfrm>
            <a:off x="504345" y="739047"/>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ακτίνα φωτός στο δικό του ρολόι πρέπει να διανύσει τη διαγώνιο με την ίδια ταχύτητα που η ακτίνα φωτός σε εμένα διανύει μόνο την κατακόρυφη απόσταση.</a:t>
            </a:r>
          </a:p>
          <a:p>
            <a:pPr algn="ctr"/>
            <a:r>
              <a:rPr lang="el-GR" sz="2400" dirty="0">
                <a:solidFill>
                  <a:schemeClr val="bg1"/>
                </a:solidFill>
              </a:rPr>
              <a:t>Άρα θα μου φαίνεται ότι χρειάζεται περισσότερο χρόνο για να ολοκληρωθεί μία δικιά του κίνηση από ό, τι μία στο δικό μου ρολόι.</a:t>
            </a:r>
          </a:p>
        </p:txBody>
      </p:sp>
    </p:spTree>
    <p:extLst>
      <p:ext uri="{BB962C8B-B14F-4D97-AF65-F5344CB8AC3E}">
        <p14:creationId xmlns:p14="http://schemas.microsoft.com/office/powerpoint/2010/main" val="21189343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EF6023-4E3D-56CF-B1FF-E1289C277AC2}"/>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διαστολή του χρόνου</a:t>
            </a:r>
            <a:endParaRPr lang="en-150" sz="2800" dirty="0">
              <a:solidFill>
                <a:schemeClr val="bg1"/>
              </a:solidFill>
            </a:endParaRPr>
          </a:p>
        </p:txBody>
      </p:sp>
      <p:sp>
        <p:nvSpPr>
          <p:cNvPr id="4" name="Rectangle 3">
            <a:extLst>
              <a:ext uri="{FF2B5EF4-FFF2-40B4-BE49-F238E27FC236}">
                <a16:creationId xmlns:a16="http://schemas.microsoft.com/office/drawing/2014/main" id="{04056098-44C3-0967-44E8-93DBD75914E3}"/>
              </a:ext>
            </a:extLst>
          </p:cNvPr>
          <p:cNvSpPr>
            <a:spLocks noChangeArrowheads="1"/>
          </p:cNvSpPr>
          <p:nvPr/>
        </p:nvSpPr>
        <p:spPr bwMode="auto">
          <a:xfrm>
            <a:off x="504345" y="739047"/>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ακτίνα φωτός στο δικό του ρολόι πρέπει να διανύσει τη διαγώνιο με την ίδια ταχύτητα που η ακτίνα φωτός σε εμένα διανύει μόνο την κατακόρυφη απόσταση.</a:t>
            </a:r>
          </a:p>
          <a:p>
            <a:pPr algn="ctr"/>
            <a:r>
              <a:rPr lang="el-GR" sz="2400" dirty="0">
                <a:solidFill>
                  <a:schemeClr val="bg1"/>
                </a:solidFill>
              </a:rPr>
              <a:t>Άρα θα μου φαίνεται ότι χρειάζεται περισσότερο χρόνο για να ολοκληρωθεί μία δικιά του κίνηση από ό, τι μία στο δικό μου ρολόι.</a:t>
            </a:r>
          </a:p>
        </p:txBody>
      </p:sp>
      <p:pic>
        <p:nvPicPr>
          <p:cNvPr id="24578" name="Picture 2" descr="Image showing the distance that light travels in case of a resting light clock">
            <a:extLst>
              <a:ext uri="{FF2B5EF4-FFF2-40B4-BE49-F238E27FC236}">
                <a16:creationId xmlns:a16="http://schemas.microsoft.com/office/drawing/2014/main" id="{58C69120-4A70-2440-58F2-44DDFC2EBC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284" y="2689953"/>
            <a:ext cx="3429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94EE324C-1B65-C6C9-A29D-FF2F30C7F23B}"/>
              </a:ext>
            </a:extLst>
          </p:cNvPr>
          <p:cNvSpPr>
            <a:spLocks noChangeArrowheads="1"/>
          </p:cNvSpPr>
          <p:nvPr/>
        </p:nvSpPr>
        <p:spPr bwMode="auto">
          <a:xfrm>
            <a:off x="320150" y="6007120"/>
            <a:ext cx="2276132"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Δικό μου ρολόι</a:t>
            </a:r>
          </a:p>
        </p:txBody>
      </p:sp>
      <p:pic>
        <p:nvPicPr>
          <p:cNvPr id="24580" name="Picture 4" descr="Snapshots illustrating the distance that light travels in case of the moving light clock">
            <a:extLst>
              <a:ext uri="{FF2B5EF4-FFF2-40B4-BE49-F238E27FC236}">
                <a16:creationId xmlns:a16="http://schemas.microsoft.com/office/drawing/2014/main" id="{E491DD14-FA8E-9E8C-02CF-22BC82CF9A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1900" y="2740734"/>
            <a:ext cx="8420100"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D55C5-D838-0C3A-AB3B-C3A364C56B48}"/>
              </a:ext>
            </a:extLst>
          </p:cNvPr>
          <p:cNvSpPr>
            <a:spLocks noChangeArrowheads="1"/>
          </p:cNvSpPr>
          <p:nvPr/>
        </p:nvSpPr>
        <p:spPr bwMode="auto">
          <a:xfrm>
            <a:off x="6415122" y="6007120"/>
            <a:ext cx="3133656"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ρολόι του φίλου μου</a:t>
            </a:r>
          </a:p>
        </p:txBody>
      </p:sp>
    </p:spTree>
    <p:extLst>
      <p:ext uri="{BB962C8B-B14F-4D97-AF65-F5344CB8AC3E}">
        <p14:creationId xmlns:p14="http://schemas.microsoft.com/office/powerpoint/2010/main" val="24810167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578"/>
                                        </p:tgtEl>
                                        <p:attrNameLst>
                                          <p:attrName>style.visibility</p:attrName>
                                        </p:attrNameLst>
                                      </p:cBhvr>
                                      <p:to>
                                        <p:strVal val="visible"/>
                                      </p:to>
                                    </p:set>
                                    <p:animEffect transition="in" filter="fade">
                                      <p:cBhvr>
                                        <p:cTn id="12" dur="500"/>
                                        <p:tgtEl>
                                          <p:spTgt spid="2457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580"/>
                                        </p:tgtEl>
                                        <p:attrNameLst>
                                          <p:attrName>style.visibility</p:attrName>
                                        </p:attrNameLst>
                                      </p:cBhvr>
                                      <p:to>
                                        <p:strVal val="visible"/>
                                      </p:to>
                                    </p:set>
                                    <p:animEffect transition="in" filter="fade">
                                      <p:cBhvr>
                                        <p:cTn id="22" dur="500"/>
                                        <p:tgtEl>
                                          <p:spTgt spid="24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EF6023-4E3D-56CF-B1FF-E1289C277AC2}"/>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διαστολή του χρόνου (εκτός ύλης η απόδειξη)</a:t>
            </a:r>
            <a:endParaRPr lang="en-150" sz="2800" dirty="0">
              <a:solidFill>
                <a:schemeClr val="bg1"/>
              </a:solidFill>
            </a:endParaRPr>
          </a:p>
        </p:txBody>
      </p:sp>
      <p:sp>
        <p:nvSpPr>
          <p:cNvPr id="4" name="Rectangle 3">
            <a:extLst>
              <a:ext uri="{FF2B5EF4-FFF2-40B4-BE49-F238E27FC236}">
                <a16:creationId xmlns:a16="http://schemas.microsoft.com/office/drawing/2014/main" id="{04056098-44C3-0967-44E8-93DBD75914E3}"/>
              </a:ext>
            </a:extLst>
          </p:cNvPr>
          <p:cNvSpPr>
            <a:spLocks noChangeArrowheads="1"/>
          </p:cNvSpPr>
          <p:nvPr/>
        </p:nvSpPr>
        <p:spPr bwMode="auto">
          <a:xfrm>
            <a:off x="504345" y="739047"/>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Υπολογισμός της χρονικής διαστολής</a:t>
            </a:r>
          </a:p>
        </p:txBody>
      </p:sp>
      <p:pic>
        <p:nvPicPr>
          <p:cNvPr id="24578" name="Picture 2" descr="Image showing the distance that light travels in case of a resting light clock">
            <a:extLst>
              <a:ext uri="{FF2B5EF4-FFF2-40B4-BE49-F238E27FC236}">
                <a16:creationId xmlns:a16="http://schemas.microsoft.com/office/drawing/2014/main" id="{58C69120-4A70-2440-58F2-44DDFC2EBC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284" y="2689953"/>
            <a:ext cx="3429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94EE324C-1B65-C6C9-A29D-FF2F30C7F23B}"/>
              </a:ext>
            </a:extLst>
          </p:cNvPr>
          <p:cNvSpPr>
            <a:spLocks noChangeArrowheads="1"/>
          </p:cNvSpPr>
          <p:nvPr/>
        </p:nvSpPr>
        <p:spPr bwMode="auto">
          <a:xfrm>
            <a:off x="320150" y="6007120"/>
            <a:ext cx="2276132"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Δικό μου ρολόι</a:t>
            </a:r>
          </a:p>
        </p:txBody>
      </p:sp>
      <p:pic>
        <p:nvPicPr>
          <p:cNvPr id="24580" name="Picture 4" descr="Snapshots illustrating the distance that light travels in case of the moving light clock">
            <a:extLst>
              <a:ext uri="{FF2B5EF4-FFF2-40B4-BE49-F238E27FC236}">
                <a16:creationId xmlns:a16="http://schemas.microsoft.com/office/drawing/2014/main" id="{E491DD14-FA8E-9E8C-02CF-22BC82CF9A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1900" y="2740734"/>
            <a:ext cx="8420100"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D55C5-D838-0C3A-AB3B-C3A364C56B48}"/>
              </a:ext>
            </a:extLst>
          </p:cNvPr>
          <p:cNvSpPr>
            <a:spLocks noChangeArrowheads="1"/>
          </p:cNvSpPr>
          <p:nvPr/>
        </p:nvSpPr>
        <p:spPr bwMode="auto">
          <a:xfrm>
            <a:off x="6415122" y="6007120"/>
            <a:ext cx="3133656"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ρολόι του φίλου μου</a:t>
            </a:r>
          </a:p>
        </p:txBody>
      </p:sp>
      <p:cxnSp>
        <p:nvCxnSpPr>
          <p:cNvPr id="6" name="Straight Arrow Connector 5">
            <a:extLst>
              <a:ext uri="{FF2B5EF4-FFF2-40B4-BE49-F238E27FC236}">
                <a16:creationId xmlns:a16="http://schemas.microsoft.com/office/drawing/2014/main" id="{E7F5F00D-90F1-0370-E688-B3CF6EC5A458}"/>
              </a:ext>
            </a:extLst>
          </p:cNvPr>
          <p:cNvCxnSpPr>
            <a:cxnSpLocks/>
          </p:cNvCxnSpPr>
          <p:nvPr/>
        </p:nvCxnSpPr>
        <p:spPr>
          <a:xfrm flipV="1">
            <a:off x="1997473" y="3944381"/>
            <a:ext cx="6924" cy="1458034"/>
          </a:xfrm>
          <a:prstGeom prst="straightConnector1">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A8CB0E8C-6944-769B-8A8B-83A374373A8B}"/>
              </a:ext>
            </a:extLst>
          </p:cNvPr>
          <p:cNvSpPr>
            <a:spLocks noChangeArrowheads="1"/>
          </p:cNvSpPr>
          <p:nvPr/>
        </p:nvSpPr>
        <p:spPr bwMode="auto">
          <a:xfrm>
            <a:off x="2096423" y="4404453"/>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accent4">
                    <a:lumMod val="75000"/>
                  </a:schemeClr>
                </a:solidFill>
              </a:rPr>
              <a:t>d</a:t>
            </a:r>
            <a:endParaRPr lang="el-GR" sz="2400" dirty="0">
              <a:solidFill>
                <a:schemeClr val="accent4">
                  <a:lumMod val="75000"/>
                </a:schemeClr>
              </a:solidFill>
            </a:endParaRPr>
          </a:p>
          <a:p>
            <a:pPr algn="ctr"/>
            <a:endParaRPr lang="el-GR" sz="2400" dirty="0">
              <a:solidFill>
                <a:schemeClr val="bg1"/>
              </a:solidFill>
            </a:endParaRP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C8423C08-62EC-B74C-26BB-6E49300207E2}"/>
                  </a:ext>
                </a:extLst>
              </p:cNvPr>
              <p:cNvSpPr>
                <a:spLocks noChangeArrowheads="1"/>
              </p:cNvSpPr>
              <p:nvPr/>
            </p:nvSpPr>
            <p:spPr bwMode="auto">
              <a:xfrm>
                <a:off x="682338" y="2059687"/>
                <a:ext cx="1551756"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m:rPr>
                          <m:sty m:val="p"/>
                        </m:rPr>
                        <a:rPr lang="el-GR" sz="2400" b="0" i="0" smtClean="0">
                          <a:solidFill>
                            <a:schemeClr val="bg1"/>
                          </a:solidFill>
                          <a:latin typeface="Cambria Math" panose="02040503050406030204" pitchFamily="18" charset="0"/>
                        </a:rPr>
                        <m:t>Δ</m:t>
                      </m:r>
                      <m:sSub>
                        <m:sSubPr>
                          <m:ctrlPr>
                            <a:rPr lang="el-GR" sz="2400" b="0" i="1" smtClean="0">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𝑡</m:t>
                          </m:r>
                        </m:e>
                        <m:sub>
                          <m:r>
                            <a:rPr lang="en-US" sz="2400" b="0" i="1" smtClean="0">
                              <a:solidFill>
                                <a:schemeClr val="bg1"/>
                              </a:solidFill>
                              <a:latin typeface="Cambria Math" panose="02040503050406030204" pitchFamily="18" charset="0"/>
                            </a:rPr>
                            <m:t>0</m:t>
                          </m:r>
                        </m:sub>
                      </m:sSub>
                      <m:r>
                        <a:rPr lang="en-US" sz="2400" b="0" i="1" smtClean="0">
                          <a:solidFill>
                            <a:schemeClr val="bg1"/>
                          </a:solidFill>
                          <a:latin typeface="Cambria Math" panose="02040503050406030204" pitchFamily="18" charset="0"/>
                        </a:rPr>
                        <m:t>=</m:t>
                      </m:r>
                      <m:f>
                        <m:fPr>
                          <m:ctrlPr>
                            <a:rPr lang="en-US" sz="2400" b="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2</m:t>
                          </m:r>
                          <m:r>
                            <a:rPr lang="en-US" sz="2400" b="0" i="1" smtClean="0">
                              <a:solidFill>
                                <a:schemeClr val="bg1"/>
                              </a:solidFill>
                              <a:latin typeface="Cambria Math" panose="02040503050406030204" pitchFamily="18" charset="0"/>
                            </a:rPr>
                            <m:t>𝑑</m:t>
                          </m:r>
                        </m:num>
                        <m:den>
                          <m:r>
                            <a:rPr lang="en-US" sz="2400" b="0" i="1" smtClean="0">
                              <a:solidFill>
                                <a:schemeClr val="bg1"/>
                              </a:solidFill>
                              <a:latin typeface="Cambria Math" panose="02040503050406030204" pitchFamily="18" charset="0"/>
                            </a:rPr>
                            <m:t>𝑐</m:t>
                          </m:r>
                        </m:den>
                      </m:f>
                    </m:oMath>
                  </m:oMathPara>
                </a14:m>
                <a:endParaRPr lang="el-GR" sz="2400" dirty="0">
                  <a:solidFill>
                    <a:schemeClr val="bg1"/>
                  </a:solidFill>
                </a:endParaRPr>
              </a:p>
            </p:txBody>
          </p:sp>
        </mc:Choice>
        <mc:Fallback xmlns="">
          <p:sp>
            <p:nvSpPr>
              <p:cNvPr id="10" name="Rectangle 9">
                <a:extLst>
                  <a:ext uri="{FF2B5EF4-FFF2-40B4-BE49-F238E27FC236}">
                    <a16:creationId xmlns:a16="http://schemas.microsoft.com/office/drawing/2014/main" id="{C8423C08-62EC-B74C-26BB-6E49300207E2}"/>
                  </a:ext>
                </a:extLst>
              </p:cNvPr>
              <p:cNvSpPr>
                <a:spLocks noRot="1" noChangeAspect="1" noMove="1" noResize="1" noEditPoints="1" noAdjustHandles="1" noChangeArrowheads="1" noChangeShapeType="1" noTextEdit="1"/>
              </p:cNvSpPr>
              <p:nvPr/>
            </p:nvSpPr>
            <p:spPr bwMode="auto">
              <a:xfrm>
                <a:off x="682338" y="2059687"/>
                <a:ext cx="1551756" cy="510740"/>
              </a:xfrm>
              <a:prstGeom prst="rect">
                <a:avLst/>
              </a:prstGeom>
              <a:blipFill>
                <a:blip r:embed="rId5"/>
                <a:stretch>
                  <a:fillRect b="-4404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50703FA-2343-2C48-519A-11425B14402D}"/>
                  </a:ext>
                </a:extLst>
              </p:cNvPr>
              <p:cNvSpPr>
                <a:spLocks noChangeArrowheads="1"/>
              </p:cNvSpPr>
              <p:nvPr/>
            </p:nvSpPr>
            <p:spPr bwMode="auto">
              <a:xfrm>
                <a:off x="3040699" y="1353414"/>
                <a:ext cx="8947370"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m:rPr>
                          <m:sty m:val="p"/>
                        </m:rPr>
                        <a:rPr lang="el-GR" sz="2400" b="0" i="0" smtClean="0">
                          <a:solidFill>
                            <a:schemeClr val="bg1"/>
                          </a:solidFill>
                          <a:latin typeface="Cambria Math" panose="02040503050406030204" pitchFamily="18" charset="0"/>
                        </a:rPr>
                        <m:t>Δ</m:t>
                      </m:r>
                      <m:r>
                        <a:rPr lang="en-US" sz="2400" b="0" i="1" smtClean="0">
                          <a:solidFill>
                            <a:schemeClr val="bg1"/>
                          </a:solidFill>
                          <a:latin typeface="Cambria Math" panose="02040503050406030204" pitchFamily="18" charset="0"/>
                        </a:rPr>
                        <m:t>𝑡</m:t>
                      </m:r>
                      <m:r>
                        <a:rPr lang="en-US" sz="2400" b="0" i="1" smtClean="0">
                          <a:solidFill>
                            <a:schemeClr val="bg1"/>
                          </a:solidFill>
                          <a:latin typeface="Cambria Math" panose="02040503050406030204" pitchFamily="18" charset="0"/>
                        </a:rPr>
                        <m:t>=</m:t>
                      </m:r>
                      <m:f>
                        <m:fPr>
                          <m:ctrlPr>
                            <a:rPr lang="en-US" sz="2400" b="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2</m:t>
                          </m:r>
                          <m:r>
                            <a:rPr lang="en-US" sz="2400" b="0" i="1" smtClean="0">
                              <a:solidFill>
                                <a:schemeClr val="bg1"/>
                              </a:solidFill>
                              <a:latin typeface="Cambria Math" panose="02040503050406030204" pitchFamily="18" charset="0"/>
                            </a:rPr>
                            <m:t>𝐿</m:t>
                          </m:r>
                        </m:num>
                        <m:den>
                          <m:r>
                            <a:rPr lang="en-US" sz="2400" b="0" i="1" smtClean="0">
                              <a:solidFill>
                                <a:schemeClr val="bg1"/>
                              </a:solidFill>
                              <a:latin typeface="Cambria Math" panose="02040503050406030204" pitchFamily="18" charset="0"/>
                            </a:rPr>
                            <m:t>𝑐</m:t>
                          </m:r>
                        </m:den>
                      </m:f>
                      <m:r>
                        <a:rPr lang="en-US" sz="2400" b="0" i="1" smtClean="0">
                          <a:solidFill>
                            <a:schemeClr val="bg1"/>
                          </a:solidFill>
                          <a:latin typeface="Cambria Math" panose="02040503050406030204" pitchFamily="18" charset="0"/>
                        </a:rPr>
                        <m:t>=</m:t>
                      </m:r>
                      <m:f>
                        <m:fPr>
                          <m:ctrlPr>
                            <a:rPr lang="en-US" sz="2400" i="1">
                              <a:solidFill>
                                <a:schemeClr val="bg1"/>
                              </a:solidFill>
                              <a:latin typeface="Cambria Math" panose="02040503050406030204" pitchFamily="18" charset="0"/>
                            </a:rPr>
                          </m:ctrlPr>
                        </m:fPr>
                        <m:num>
                          <m:r>
                            <a:rPr lang="en-US" sz="2400" i="1">
                              <a:solidFill>
                                <a:schemeClr val="bg1"/>
                              </a:solidFill>
                              <a:latin typeface="Cambria Math" panose="02040503050406030204" pitchFamily="18" charset="0"/>
                            </a:rPr>
                            <m:t>2</m:t>
                          </m:r>
                          <m:rad>
                            <m:radPr>
                              <m:degHide m:val="on"/>
                              <m:ctrlPr>
                                <a:rPr lang="en-US" sz="2400" i="1" smtClean="0">
                                  <a:solidFill>
                                    <a:schemeClr val="bg1"/>
                                  </a:solidFill>
                                  <a:latin typeface="Cambria Math" panose="02040503050406030204" pitchFamily="18" charset="0"/>
                                </a:rPr>
                              </m:ctrlPr>
                            </m:radPr>
                            <m:deg/>
                            <m:e>
                              <m:sSup>
                                <m:sSupPr>
                                  <m:ctrlPr>
                                    <a:rPr lang="en-US" sz="240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𝑑</m:t>
                                  </m:r>
                                </m:e>
                                <m:sup>
                                  <m:r>
                                    <a:rPr lang="en-US" sz="2400" b="0" i="1" smtClean="0">
                                      <a:solidFill>
                                        <a:schemeClr val="bg1"/>
                                      </a:solidFill>
                                      <a:latin typeface="Cambria Math" panose="02040503050406030204" pitchFamily="18" charset="0"/>
                                    </a:rPr>
                                    <m:t>2</m:t>
                                  </m:r>
                                </m:sup>
                              </m:sSup>
                              <m:r>
                                <a:rPr lang="en-US" sz="2400" b="0" i="1" smtClean="0">
                                  <a:solidFill>
                                    <a:schemeClr val="bg1"/>
                                  </a:solidFill>
                                  <a:latin typeface="Cambria Math" panose="02040503050406030204" pitchFamily="18" charset="0"/>
                                </a:rPr>
                                <m:t>+</m:t>
                              </m:r>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m:t>
                                  </m:r>
                                  <m:f>
                                    <m:fPr>
                                      <m:ctrlPr>
                                        <a:rPr lang="en-US" sz="2400" b="0" i="1" smtClean="0">
                                          <a:solidFill>
                                            <a:schemeClr val="bg1"/>
                                          </a:solidFill>
                                          <a:latin typeface="Cambria Math" panose="02040503050406030204" pitchFamily="18" charset="0"/>
                                        </a:rPr>
                                      </m:ctrlPr>
                                    </m:fPr>
                                    <m:num>
                                      <m:r>
                                        <a:rPr lang="en-US" sz="2400" i="1">
                                          <a:solidFill>
                                            <a:schemeClr val="bg1"/>
                                          </a:solidFill>
                                          <a:latin typeface="Cambria Math" panose="02040503050406030204" pitchFamily="18" charset="0"/>
                                        </a:rPr>
                                        <m:t>𝑢</m:t>
                                      </m:r>
                                      <m:r>
                                        <a:rPr lang="el-GR" sz="2400" i="1">
                                          <a:solidFill>
                                            <a:schemeClr val="bg1"/>
                                          </a:solidFill>
                                          <a:latin typeface="Cambria Math" panose="02040503050406030204" pitchFamily="18" charset="0"/>
                                        </a:rPr>
                                        <m:t> </m:t>
                                      </m:r>
                                      <m:r>
                                        <m:rPr>
                                          <m:sty m:val="p"/>
                                        </m:rPr>
                                        <a:rPr lang="el-GR" sz="2400">
                                          <a:solidFill>
                                            <a:schemeClr val="bg1"/>
                                          </a:solidFill>
                                          <a:latin typeface="Cambria Math" panose="02040503050406030204" pitchFamily="18" charset="0"/>
                                        </a:rPr>
                                        <m:t>Δ</m:t>
                                      </m:r>
                                      <m:sSub>
                                        <m:sSubPr>
                                          <m:ctrlPr>
                                            <a:rPr lang="el-GR"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𝑡</m:t>
                                          </m:r>
                                        </m:e>
                                        <m:sub>
                                          <m:r>
                                            <a:rPr lang="en-US" sz="2400" i="1">
                                              <a:solidFill>
                                                <a:schemeClr val="bg1"/>
                                              </a:solidFill>
                                              <a:latin typeface="Cambria Math" panose="02040503050406030204" pitchFamily="18" charset="0"/>
                                            </a:rPr>
                                            <m:t>0</m:t>
                                          </m:r>
                                        </m:sub>
                                      </m:sSub>
                                    </m:num>
                                    <m:den>
                                      <m:r>
                                        <a:rPr lang="en-US" sz="2400" b="0" i="1" smtClean="0">
                                          <a:solidFill>
                                            <a:schemeClr val="bg1"/>
                                          </a:solidFill>
                                          <a:latin typeface="Cambria Math" panose="02040503050406030204" pitchFamily="18" charset="0"/>
                                        </a:rPr>
                                        <m:t>2</m:t>
                                      </m:r>
                                    </m:den>
                                  </m:f>
                                  <m:r>
                                    <a:rPr lang="en-US" sz="2400" b="0" i="1" smtClean="0">
                                      <a:solidFill>
                                        <a:schemeClr val="bg1"/>
                                      </a:solidFill>
                                      <a:latin typeface="Cambria Math" panose="02040503050406030204" pitchFamily="18" charset="0"/>
                                    </a:rPr>
                                    <m:t>)</m:t>
                                  </m:r>
                                </m:e>
                                <m:sup>
                                  <m:r>
                                    <a:rPr lang="en-US" sz="2400" b="0" i="1" smtClean="0">
                                      <a:solidFill>
                                        <a:schemeClr val="bg1"/>
                                      </a:solidFill>
                                      <a:latin typeface="Cambria Math" panose="02040503050406030204" pitchFamily="18" charset="0"/>
                                    </a:rPr>
                                    <m:t>2</m:t>
                                  </m:r>
                                </m:sup>
                              </m:sSup>
                            </m:e>
                          </m:rad>
                        </m:num>
                        <m:den>
                          <m:r>
                            <a:rPr lang="en-US" sz="2400" i="1">
                              <a:solidFill>
                                <a:schemeClr val="bg1"/>
                              </a:solidFill>
                              <a:latin typeface="Cambria Math" panose="02040503050406030204" pitchFamily="18" charset="0"/>
                            </a:rPr>
                            <m:t>𝑐</m:t>
                          </m:r>
                        </m:den>
                      </m:f>
                      <m:r>
                        <a:rPr lang="el-GR" sz="2400" b="0" i="0" smtClean="0">
                          <a:solidFill>
                            <a:schemeClr val="bg1"/>
                          </a:solidFill>
                          <a:latin typeface="Cambria Math" panose="02040503050406030204" pitchFamily="18" charset="0"/>
                        </a:rPr>
                        <m:t>=…=</m:t>
                      </m:r>
                      <m:f>
                        <m:fPr>
                          <m:ctrlPr>
                            <a:rPr lang="el-GR" sz="2400" b="0" i="1" smtClean="0">
                              <a:solidFill>
                                <a:schemeClr val="bg1"/>
                              </a:solidFill>
                              <a:latin typeface="Cambria Math" panose="02040503050406030204" pitchFamily="18" charset="0"/>
                            </a:rPr>
                          </m:ctrlPr>
                        </m:fPr>
                        <m:num>
                          <m:r>
                            <m:rPr>
                              <m:sty m:val="p"/>
                            </m:rPr>
                            <a:rPr lang="el-GR" sz="2400">
                              <a:solidFill>
                                <a:schemeClr val="bg1"/>
                              </a:solidFill>
                              <a:latin typeface="Cambria Math" panose="02040503050406030204" pitchFamily="18" charset="0"/>
                            </a:rPr>
                            <m:t>Δ</m:t>
                          </m:r>
                          <m:sSub>
                            <m:sSubPr>
                              <m:ctrlPr>
                                <a:rPr lang="el-GR"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𝑡</m:t>
                              </m:r>
                            </m:e>
                            <m:sub>
                              <m:r>
                                <a:rPr lang="en-US" sz="2400" i="1">
                                  <a:solidFill>
                                    <a:schemeClr val="bg1"/>
                                  </a:solidFill>
                                  <a:latin typeface="Cambria Math" panose="02040503050406030204" pitchFamily="18" charset="0"/>
                                </a:rPr>
                                <m:t>0</m:t>
                              </m:r>
                            </m:sub>
                          </m:sSub>
                        </m:num>
                        <m:den>
                          <m:rad>
                            <m:radPr>
                              <m:degHide m:val="on"/>
                              <m:ctrlPr>
                                <a:rPr lang="el-GR" sz="2400" b="0" i="1" smtClean="0">
                                  <a:solidFill>
                                    <a:schemeClr val="bg1"/>
                                  </a:solidFill>
                                  <a:latin typeface="Cambria Math" panose="02040503050406030204" pitchFamily="18" charset="0"/>
                                </a:rPr>
                              </m:ctrlPr>
                            </m:radPr>
                            <m:deg/>
                            <m:e>
                              <m:r>
                                <a:rPr lang="el-GR" sz="2400" i="1">
                                  <a:solidFill>
                                    <a:schemeClr val="bg1"/>
                                  </a:solidFill>
                                  <a:latin typeface="Cambria Math" panose="02040503050406030204" pitchFamily="18" charset="0"/>
                                </a:rPr>
                                <m:t>1−</m:t>
                              </m:r>
                              <m:f>
                                <m:fPr>
                                  <m:ctrlPr>
                                    <a:rPr lang="el-GR" sz="2400" i="1">
                                      <a:solidFill>
                                        <a:schemeClr val="bg1"/>
                                      </a:solidFill>
                                      <a:latin typeface="Cambria Math" panose="02040503050406030204" pitchFamily="18" charset="0"/>
                                    </a:rPr>
                                  </m:ctrlPr>
                                </m:fPr>
                                <m:num>
                                  <m:sSup>
                                    <m:sSupPr>
                                      <m:ctrlPr>
                                        <a:rPr lang="el-GR" sz="2400" i="1">
                                          <a:solidFill>
                                            <a:schemeClr val="bg1"/>
                                          </a:solidFill>
                                          <a:latin typeface="Cambria Math" panose="02040503050406030204" pitchFamily="18" charset="0"/>
                                        </a:rPr>
                                      </m:ctrlPr>
                                    </m:sSupPr>
                                    <m:e>
                                      <m:r>
                                        <a:rPr lang="en-US" sz="2400" i="1">
                                          <a:solidFill>
                                            <a:schemeClr val="bg1"/>
                                          </a:solidFill>
                                          <a:latin typeface="Cambria Math" panose="02040503050406030204" pitchFamily="18" charset="0"/>
                                        </a:rPr>
                                        <m:t>𝑢</m:t>
                                      </m:r>
                                    </m:e>
                                    <m:sup>
                                      <m:r>
                                        <a:rPr lang="en-US" sz="2400" i="1">
                                          <a:solidFill>
                                            <a:schemeClr val="bg1"/>
                                          </a:solidFill>
                                          <a:latin typeface="Cambria Math" panose="02040503050406030204" pitchFamily="18" charset="0"/>
                                        </a:rPr>
                                        <m:t>2</m:t>
                                      </m:r>
                                    </m:sup>
                                  </m:sSup>
                                </m:num>
                                <m:den>
                                  <m:sSup>
                                    <m:sSupPr>
                                      <m:ctrlPr>
                                        <a:rPr lang="el-GR" sz="2400" i="1">
                                          <a:solidFill>
                                            <a:schemeClr val="bg1"/>
                                          </a:solidFill>
                                          <a:latin typeface="Cambria Math" panose="02040503050406030204" pitchFamily="18" charset="0"/>
                                        </a:rPr>
                                      </m:ctrlPr>
                                    </m:sSupPr>
                                    <m:e>
                                      <m:r>
                                        <a:rPr lang="en-US" sz="2400" i="1">
                                          <a:solidFill>
                                            <a:schemeClr val="bg1"/>
                                          </a:solidFill>
                                          <a:latin typeface="Cambria Math" panose="02040503050406030204" pitchFamily="18" charset="0"/>
                                        </a:rPr>
                                        <m:t>𝑐</m:t>
                                      </m:r>
                                    </m:e>
                                    <m:sup>
                                      <m:r>
                                        <a:rPr lang="en-US" sz="2400" i="1">
                                          <a:solidFill>
                                            <a:schemeClr val="bg1"/>
                                          </a:solidFill>
                                          <a:latin typeface="Cambria Math" panose="02040503050406030204" pitchFamily="18" charset="0"/>
                                        </a:rPr>
                                        <m:t>2</m:t>
                                      </m:r>
                                    </m:sup>
                                  </m:sSup>
                                </m:den>
                              </m:f>
                            </m:e>
                          </m:rad>
                        </m:den>
                      </m:f>
                      <m:r>
                        <a:rPr lang="en-US" sz="2400" b="0" i="0" smtClean="0">
                          <a:solidFill>
                            <a:schemeClr val="bg1"/>
                          </a:solidFill>
                          <a:latin typeface="Cambria Math" panose="02040503050406030204" pitchFamily="18" charset="0"/>
                        </a:rPr>
                        <m:t>=</m:t>
                      </m:r>
                      <m:r>
                        <a:rPr lang="el-GR" sz="2400" b="0" i="1" smtClean="0">
                          <a:solidFill>
                            <a:schemeClr val="bg1"/>
                          </a:solidFill>
                          <a:latin typeface="Cambria Math" panose="02040503050406030204" pitchFamily="18" charset="0"/>
                        </a:rPr>
                        <m:t>𝛾</m:t>
                      </m:r>
                      <m:r>
                        <a:rPr lang="el-GR" sz="2400" b="0" i="1" smtClean="0">
                          <a:solidFill>
                            <a:schemeClr val="bg1"/>
                          </a:solidFill>
                          <a:latin typeface="Cambria Math" panose="02040503050406030204" pitchFamily="18" charset="0"/>
                        </a:rPr>
                        <m:t> </m:t>
                      </m:r>
                      <m:r>
                        <m:rPr>
                          <m:sty m:val="p"/>
                        </m:rPr>
                        <a:rPr lang="el-GR" sz="2400">
                          <a:solidFill>
                            <a:schemeClr val="bg1"/>
                          </a:solidFill>
                          <a:latin typeface="Cambria Math" panose="02040503050406030204" pitchFamily="18" charset="0"/>
                        </a:rPr>
                        <m:t>Δ</m:t>
                      </m:r>
                      <m:sSub>
                        <m:sSubPr>
                          <m:ctrlPr>
                            <a:rPr lang="el-GR"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𝑡</m:t>
                          </m:r>
                        </m:e>
                        <m:sub>
                          <m:r>
                            <a:rPr lang="en-US" sz="2400" i="1">
                              <a:solidFill>
                                <a:schemeClr val="bg1"/>
                              </a:solidFill>
                              <a:latin typeface="Cambria Math" panose="02040503050406030204" pitchFamily="18" charset="0"/>
                            </a:rPr>
                            <m:t>0</m:t>
                          </m:r>
                        </m:sub>
                      </m:sSub>
                      <m:r>
                        <a:rPr lang="el-GR" sz="2400" b="0" i="1" smtClean="0">
                          <a:solidFill>
                            <a:schemeClr val="bg1"/>
                          </a:solidFill>
                          <a:latin typeface="Cambria Math" panose="02040503050406030204" pitchFamily="18" charset="0"/>
                        </a:rPr>
                        <m:t>,   </m:t>
                      </m:r>
                      <m:r>
                        <a:rPr lang="el-GR" sz="2400" b="0" i="1" smtClean="0">
                          <a:solidFill>
                            <a:schemeClr val="bg1"/>
                          </a:solidFill>
                          <a:latin typeface="Cambria Math" panose="02040503050406030204" pitchFamily="18" charset="0"/>
                        </a:rPr>
                        <m:t>𝛾</m:t>
                      </m:r>
                      <m:r>
                        <a:rPr lang="el-GR" sz="2400" b="0" i="1" smtClean="0">
                          <a:solidFill>
                            <a:schemeClr val="bg1"/>
                          </a:solidFill>
                          <a:latin typeface="Cambria Math" panose="02040503050406030204" pitchFamily="18" charset="0"/>
                        </a:rPr>
                        <m:t>&gt;1</m:t>
                      </m:r>
                    </m:oMath>
                  </m:oMathPara>
                </a14:m>
                <a:endParaRPr lang="el-GR" sz="2400" dirty="0">
                  <a:solidFill>
                    <a:schemeClr val="bg1"/>
                  </a:solidFill>
                </a:endParaRPr>
              </a:p>
            </p:txBody>
          </p:sp>
        </mc:Choice>
        <mc:Fallback xmlns="">
          <p:sp>
            <p:nvSpPr>
              <p:cNvPr id="11" name="Rectangle 10">
                <a:extLst>
                  <a:ext uri="{FF2B5EF4-FFF2-40B4-BE49-F238E27FC236}">
                    <a16:creationId xmlns:a16="http://schemas.microsoft.com/office/drawing/2014/main" id="{950703FA-2343-2C48-519A-11425B14402D}"/>
                  </a:ext>
                </a:extLst>
              </p:cNvPr>
              <p:cNvSpPr>
                <a:spLocks noRot="1" noChangeAspect="1" noMove="1" noResize="1" noEditPoints="1" noAdjustHandles="1" noChangeArrowheads="1" noChangeShapeType="1" noTextEdit="1"/>
              </p:cNvSpPr>
              <p:nvPr/>
            </p:nvSpPr>
            <p:spPr bwMode="auto">
              <a:xfrm>
                <a:off x="3040699" y="1353414"/>
                <a:ext cx="8947370" cy="510740"/>
              </a:xfrm>
              <a:prstGeom prst="rect">
                <a:avLst/>
              </a:prstGeom>
              <a:blipFill>
                <a:blip r:embed="rId6"/>
                <a:stretch>
                  <a:fillRect b="-20952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cxnSp>
        <p:nvCxnSpPr>
          <p:cNvPr id="12" name="Straight Arrow Connector 11">
            <a:extLst>
              <a:ext uri="{FF2B5EF4-FFF2-40B4-BE49-F238E27FC236}">
                <a16:creationId xmlns:a16="http://schemas.microsoft.com/office/drawing/2014/main" id="{14B9D611-3A0F-D5FE-D317-A28839B7F8E2}"/>
              </a:ext>
            </a:extLst>
          </p:cNvPr>
          <p:cNvCxnSpPr>
            <a:cxnSpLocks/>
          </p:cNvCxnSpPr>
          <p:nvPr/>
        </p:nvCxnSpPr>
        <p:spPr>
          <a:xfrm flipH="1" flipV="1">
            <a:off x="5131165" y="3944381"/>
            <a:ext cx="2774274" cy="1658189"/>
          </a:xfrm>
          <a:prstGeom prst="straightConnector1">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74C9DA7-245A-1AA6-25B1-3950D5F99D4E}"/>
              </a:ext>
            </a:extLst>
          </p:cNvPr>
          <p:cNvSpPr>
            <a:spLocks noChangeArrowheads="1"/>
          </p:cNvSpPr>
          <p:nvPr/>
        </p:nvSpPr>
        <p:spPr bwMode="auto">
          <a:xfrm>
            <a:off x="5870616" y="4683895"/>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accent4">
                    <a:lumMod val="75000"/>
                  </a:schemeClr>
                </a:solidFill>
              </a:rPr>
              <a:t>L</a:t>
            </a:r>
            <a:endParaRPr lang="el-GR" sz="2400" dirty="0">
              <a:solidFill>
                <a:schemeClr val="accent4">
                  <a:lumMod val="75000"/>
                </a:schemeClr>
              </a:solidFill>
            </a:endParaRPr>
          </a:p>
          <a:p>
            <a:pPr algn="ctr"/>
            <a:endParaRPr lang="el-GR" sz="2400" dirty="0">
              <a:solidFill>
                <a:schemeClr val="bg1"/>
              </a:solidFill>
            </a:endParaRPr>
          </a:p>
        </p:txBody>
      </p:sp>
      <p:cxnSp>
        <p:nvCxnSpPr>
          <p:cNvPr id="17" name="Straight Arrow Connector 16">
            <a:extLst>
              <a:ext uri="{FF2B5EF4-FFF2-40B4-BE49-F238E27FC236}">
                <a16:creationId xmlns:a16="http://schemas.microsoft.com/office/drawing/2014/main" id="{76C5C9FF-EE6B-62D0-C65E-A7E53CBBD586}"/>
              </a:ext>
            </a:extLst>
          </p:cNvPr>
          <p:cNvCxnSpPr>
            <a:cxnSpLocks/>
          </p:cNvCxnSpPr>
          <p:nvPr/>
        </p:nvCxnSpPr>
        <p:spPr>
          <a:xfrm flipH="1">
            <a:off x="5174062" y="3923073"/>
            <a:ext cx="2807888" cy="0"/>
          </a:xfrm>
          <a:prstGeom prst="straightConnector1">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66A42AD0-18F7-236F-D763-E228E61B75C9}"/>
                  </a:ext>
                </a:extLst>
              </p:cNvPr>
              <p:cNvSpPr>
                <a:spLocks noChangeArrowheads="1"/>
              </p:cNvSpPr>
              <p:nvPr/>
            </p:nvSpPr>
            <p:spPr bwMode="auto">
              <a:xfrm>
                <a:off x="6096000" y="3046493"/>
                <a:ext cx="1000196"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f>
                        <m:fPr>
                          <m:ctrlPr>
                            <a:rPr lang="en-US" sz="2400" b="0" i="1" smtClean="0">
                              <a:solidFill>
                                <a:srgbClr val="FFC000"/>
                              </a:solidFill>
                              <a:latin typeface="Cambria Math" panose="02040503050406030204" pitchFamily="18" charset="0"/>
                            </a:rPr>
                          </m:ctrlPr>
                        </m:fPr>
                        <m:num>
                          <m:r>
                            <a:rPr lang="en-US" sz="2400" i="1">
                              <a:solidFill>
                                <a:srgbClr val="FFC000"/>
                              </a:solidFill>
                              <a:latin typeface="Cambria Math" panose="02040503050406030204" pitchFamily="18" charset="0"/>
                            </a:rPr>
                            <m:t>𝑢</m:t>
                          </m:r>
                          <m:r>
                            <a:rPr lang="el-GR" sz="2400" i="1">
                              <a:solidFill>
                                <a:srgbClr val="FFC000"/>
                              </a:solidFill>
                              <a:latin typeface="Cambria Math" panose="02040503050406030204" pitchFamily="18" charset="0"/>
                            </a:rPr>
                            <m:t> </m:t>
                          </m:r>
                          <m:r>
                            <m:rPr>
                              <m:sty m:val="p"/>
                            </m:rPr>
                            <a:rPr lang="el-GR" sz="2400">
                              <a:solidFill>
                                <a:srgbClr val="FFC000"/>
                              </a:solidFill>
                              <a:latin typeface="Cambria Math" panose="02040503050406030204" pitchFamily="18" charset="0"/>
                            </a:rPr>
                            <m:t>Δ</m:t>
                          </m:r>
                          <m:sSub>
                            <m:sSubPr>
                              <m:ctrlPr>
                                <a:rPr lang="el-GR" sz="2400" i="1">
                                  <a:solidFill>
                                    <a:srgbClr val="FFC000"/>
                                  </a:solidFill>
                                  <a:latin typeface="Cambria Math" panose="02040503050406030204" pitchFamily="18" charset="0"/>
                                </a:rPr>
                              </m:ctrlPr>
                            </m:sSubPr>
                            <m:e>
                              <m:r>
                                <a:rPr lang="en-US" sz="2400" i="1">
                                  <a:solidFill>
                                    <a:srgbClr val="FFC000"/>
                                  </a:solidFill>
                                  <a:latin typeface="Cambria Math" panose="02040503050406030204" pitchFamily="18" charset="0"/>
                                </a:rPr>
                                <m:t>𝑡</m:t>
                              </m:r>
                            </m:e>
                            <m:sub>
                              <m:r>
                                <a:rPr lang="en-US" sz="2400" i="1">
                                  <a:solidFill>
                                    <a:srgbClr val="FFC000"/>
                                  </a:solidFill>
                                  <a:latin typeface="Cambria Math" panose="02040503050406030204" pitchFamily="18" charset="0"/>
                                </a:rPr>
                                <m:t>0</m:t>
                              </m:r>
                            </m:sub>
                          </m:sSub>
                        </m:num>
                        <m:den>
                          <m:r>
                            <a:rPr lang="en-US" sz="2400" b="0" i="1" smtClean="0">
                              <a:solidFill>
                                <a:srgbClr val="FFC000"/>
                              </a:solidFill>
                              <a:latin typeface="Cambria Math" panose="02040503050406030204" pitchFamily="18" charset="0"/>
                            </a:rPr>
                            <m:t>2</m:t>
                          </m:r>
                        </m:den>
                      </m:f>
                    </m:oMath>
                  </m:oMathPara>
                </a14:m>
                <a:endParaRPr lang="el-GR" sz="2400" dirty="0">
                  <a:solidFill>
                    <a:schemeClr val="bg1"/>
                  </a:solidFill>
                </a:endParaRPr>
              </a:p>
            </p:txBody>
          </p:sp>
        </mc:Choice>
        <mc:Fallback xmlns="">
          <p:sp>
            <p:nvSpPr>
              <p:cNvPr id="18" name="Rectangle 17">
                <a:extLst>
                  <a:ext uri="{FF2B5EF4-FFF2-40B4-BE49-F238E27FC236}">
                    <a16:creationId xmlns:a16="http://schemas.microsoft.com/office/drawing/2014/main" id="{66A42AD0-18F7-236F-D763-E228E61B75C9}"/>
                  </a:ext>
                </a:extLst>
              </p:cNvPr>
              <p:cNvSpPr>
                <a:spLocks noRot="1" noChangeAspect="1" noMove="1" noResize="1" noEditPoints="1" noAdjustHandles="1" noChangeArrowheads="1" noChangeShapeType="1" noTextEdit="1"/>
              </p:cNvSpPr>
              <p:nvPr/>
            </p:nvSpPr>
            <p:spPr bwMode="auto">
              <a:xfrm>
                <a:off x="6096000" y="3046493"/>
                <a:ext cx="1000196" cy="510740"/>
              </a:xfrm>
              <a:prstGeom prst="rect">
                <a:avLst/>
              </a:prstGeom>
              <a:blipFill>
                <a:blip r:embed="rId7"/>
                <a:stretch>
                  <a:fillRect b="-4285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cxnSp>
        <p:nvCxnSpPr>
          <p:cNvPr id="21" name="Straight Arrow Connector 20">
            <a:extLst>
              <a:ext uri="{FF2B5EF4-FFF2-40B4-BE49-F238E27FC236}">
                <a16:creationId xmlns:a16="http://schemas.microsoft.com/office/drawing/2014/main" id="{68A9B5E1-4A74-B590-67A7-1B15385A3233}"/>
              </a:ext>
            </a:extLst>
          </p:cNvPr>
          <p:cNvCxnSpPr>
            <a:cxnSpLocks/>
          </p:cNvCxnSpPr>
          <p:nvPr/>
        </p:nvCxnSpPr>
        <p:spPr>
          <a:xfrm flipV="1">
            <a:off x="7905439" y="4042922"/>
            <a:ext cx="6924" cy="1458034"/>
          </a:xfrm>
          <a:prstGeom prst="straightConnector1">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0877B36-7B23-10A5-A3ED-87850B39664F}"/>
              </a:ext>
            </a:extLst>
          </p:cNvPr>
          <p:cNvSpPr>
            <a:spLocks noChangeArrowheads="1"/>
          </p:cNvSpPr>
          <p:nvPr/>
        </p:nvSpPr>
        <p:spPr bwMode="auto">
          <a:xfrm>
            <a:off x="8004389" y="4502994"/>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accent4">
                    <a:lumMod val="75000"/>
                  </a:schemeClr>
                </a:solidFill>
              </a:rPr>
              <a:t>d</a:t>
            </a:r>
            <a:endParaRPr lang="el-GR" sz="2400" dirty="0">
              <a:solidFill>
                <a:schemeClr val="accent4">
                  <a:lumMod val="75000"/>
                </a:schemeClr>
              </a:solidFill>
            </a:endParaRPr>
          </a:p>
          <a:p>
            <a:pPr algn="ctr"/>
            <a:endParaRPr lang="el-GR" sz="2400" dirty="0">
              <a:solidFill>
                <a:schemeClr val="bg1"/>
              </a:solidFill>
            </a:endParaRPr>
          </a:p>
        </p:txBody>
      </p:sp>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E7CC9B4C-A964-3B31-D6A3-72CD0943DADA}"/>
                  </a:ext>
                </a:extLst>
              </p:cNvPr>
              <p:cNvSpPr>
                <a:spLocks noChangeArrowheads="1"/>
              </p:cNvSpPr>
              <p:nvPr/>
            </p:nvSpPr>
            <p:spPr bwMode="auto">
              <a:xfrm>
                <a:off x="9468030" y="410010"/>
                <a:ext cx="2807801"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a:rPr lang="el-GR" sz="2400" b="0" i="1" smtClean="0">
                          <a:solidFill>
                            <a:schemeClr val="bg1"/>
                          </a:solidFill>
                          <a:latin typeface="Cambria Math" panose="02040503050406030204" pitchFamily="18" charset="0"/>
                        </a:rPr>
                        <m:t>𝛾</m:t>
                      </m:r>
                      <m:r>
                        <a:rPr lang="el-GR" sz="2400" b="0" i="1" smtClean="0">
                          <a:solidFill>
                            <a:schemeClr val="bg1"/>
                          </a:solidFill>
                          <a:latin typeface="Cambria Math" panose="02040503050406030204" pitchFamily="18" charset="0"/>
                        </a:rPr>
                        <m:t>=</m:t>
                      </m:r>
                      <m:f>
                        <m:fPr>
                          <m:ctrlPr>
                            <a:rPr lang="el-GR" sz="2400" b="0" i="1" smtClean="0">
                              <a:solidFill>
                                <a:schemeClr val="bg1"/>
                              </a:solidFill>
                              <a:latin typeface="Cambria Math" panose="02040503050406030204" pitchFamily="18" charset="0"/>
                            </a:rPr>
                          </m:ctrlPr>
                        </m:fPr>
                        <m:num>
                          <m:r>
                            <a:rPr lang="el-GR" sz="2400" b="0" i="1" smtClean="0">
                              <a:solidFill>
                                <a:schemeClr val="bg1"/>
                              </a:solidFill>
                              <a:latin typeface="Cambria Math" panose="02040503050406030204" pitchFamily="18" charset="0"/>
                            </a:rPr>
                            <m:t>1</m:t>
                          </m:r>
                        </m:num>
                        <m:den>
                          <m:rad>
                            <m:radPr>
                              <m:degHide m:val="on"/>
                              <m:ctrlPr>
                                <a:rPr lang="el-GR" sz="2400" i="1">
                                  <a:solidFill>
                                    <a:schemeClr val="bg1"/>
                                  </a:solidFill>
                                  <a:latin typeface="Cambria Math" panose="02040503050406030204" pitchFamily="18" charset="0"/>
                                </a:rPr>
                              </m:ctrlPr>
                            </m:radPr>
                            <m:deg/>
                            <m:e>
                              <m:r>
                                <a:rPr lang="el-GR" sz="2400" i="1">
                                  <a:solidFill>
                                    <a:schemeClr val="bg1"/>
                                  </a:solidFill>
                                  <a:latin typeface="Cambria Math" panose="02040503050406030204" pitchFamily="18" charset="0"/>
                                </a:rPr>
                                <m:t>1−</m:t>
                              </m:r>
                              <m:f>
                                <m:fPr>
                                  <m:ctrlPr>
                                    <a:rPr lang="el-GR" sz="2400" i="1">
                                      <a:solidFill>
                                        <a:schemeClr val="bg1"/>
                                      </a:solidFill>
                                      <a:latin typeface="Cambria Math" panose="02040503050406030204" pitchFamily="18" charset="0"/>
                                    </a:rPr>
                                  </m:ctrlPr>
                                </m:fPr>
                                <m:num>
                                  <m:sSup>
                                    <m:sSupPr>
                                      <m:ctrlPr>
                                        <a:rPr lang="el-GR" sz="2400" i="1">
                                          <a:solidFill>
                                            <a:schemeClr val="bg1"/>
                                          </a:solidFill>
                                          <a:latin typeface="Cambria Math" panose="02040503050406030204" pitchFamily="18" charset="0"/>
                                        </a:rPr>
                                      </m:ctrlPr>
                                    </m:sSupPr>
                                    <m:e>
                                      <m:r>
                                        <a:rPr lang="en-US" sz="2400" i="1">
                                          <a:solidFill>
                                            <a:schemeClr val="bg1"/>
                                          </a:solidFill>
                                          <a:latin typeface="Cambria Math" panose="02040503050406030204" pitchFamily="18" charset="0"/>
                                        </a:rPr>
                                        <m:t>𝑢</m:t>
                                      </m:r>
                                    </m:e>
                                    <m:sup>
                                      <m:r>
                                        <a:rPr lang="en-US" sz="2400" i="1">
                                          <a:solidFill>
                                            <a:schemeClr val="bg1"/>
                                          </a:solidFill>
                                          <a:latin typeface="Cambria Math" panose="02040503050406030204" pitchFamily="18" charset="0"/>
                                        </a:rPr>
                                        <m:t>2</m:t>
                                      </m:r>
                                    </m:sup>
                                  </m:sSup>
                                </m:num>
                                <m:den>
                                  <m:sSup>
                                    <m:sSupPr>
                                      <m:ctrlPr>
                                        <a:rPr lang="el-GR" sz="2400" i="1">
                                          <a:solidFill>
                                            <a:schemeClr val="bg1"/>
                                          </a:solidFill>
                                          <a:latin typeface="Cambria Math" panose="02040503050406030204" pitchFamily="18" charset="0"/>
                                        </a:rPr>
                                      </m:ctrlPr>
                                    </m:sSupPr>
                                    <m:e>
                                      <m:r>
                                        <a:rPr lang="en-US" sz="2400" i="1">
                                          <a:solidFill>
                                            <a:schemeClr val="bg1"/>
                                          </a:solidFill>
                                          <a:latin typeface="Cambria Math" panose="02040503050406030204" pitchFamily="18" charset="0"/>
                                        </a:rPr>
                                        <m:t>𝑐</m:t>
                                      </m:r>
                                    </m:e>
                                    <m:sup>
                                      <m:r>
                                        <a:rPr lang="en-US" sz="2400" i="1">
                                          <a:solidFill>
                                            <a:schemeClr val="bg1"/>
                                          </a:solidFill>
                                          <a:latin typeface="Cambria Math" panose="02040503050406030204" pitchFamily="18" charset="0"/>
                                        </a:rPr>
                                        <m:t>2</m:t>
                                      </m:r>
                                    </m:sup>
                                  </m:sSup>
                                </m:den>
                              </m:f>
                            </m:e>
                          </m:rad>
                        </m:den>
                      </m:f>
                    </m:oMath>
                  </m:oMathPara>
                </a14:m>
                <a:endParaRPr lang="el-GR" sz="2400" dirty="0">
                  <a:solidFill>
                    <a:schemeClr val="bg1"/>
                  </a:solidFill>
                </a:endParaRPr>
              </a:p>
            </p:txBody>
          </p:sp>
        </mc:Choice>
        <mc:Fallback xmlns="">
          <p:sp>
            <p:nvSpPr>
              <p:cNvPr id="23" name="Rectangle 22">
                <a:extLst>
                  <a:ext uri="{FF2B5EF4-FFF2-40B4-BE49-F238E27FC236}">
                    <a16:creationId xmlns:a16="http://schemas.microsoft.com/office/drawing/2014/main" id="{E7CC9B4C-A964-3B31-D6A3-72CD0943DADA}"/>
                  </a:ext>
                </a:extLst>
              </p:cNvPr>
              <p:cNvSpPr>
                <a:spLocks noRot="1" noChangeAspect="1" noMove="1" noResize="1" noEditPoints="1" noAdjustHandles="1" noChangeArrowheads="1" noChangeShapeType="1" noTextEdit="1"/>
              </p:cNvSpPr>
              <p:nvPr/>
            </p:nvSpPr>
            <p:spPr bwMode="auto">
              <a:xfrm>
                <a:off x="9468030" y="410010"/>
                <a:ext cx="2807801" cy="510740"/>
              </a:xfrm>
              <a:prstGeom prst="rect">
                <a:avLst/>
              </a:prstGeom>
              <a:blipFill>
                <a:blip r:embed="rId8"/>
                <a:stretch>
                  <a:fillRect b="-13214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32377723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par>
                                <p:cTn id="21" presetID="10"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13" grpId="0"/>
      <p:bldP spid="18" grpId="0"/>
      <p:bldP spid="22" grpId="0"/>
      <p:bldP spid="23"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EF6023-4E3D-56CF-B1FF-E1289C277AC2}"/>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διαστολή του χρόνου</a:t>
            </a:r>
            <a:endParaRPr lang="en-150" sz="2800" dirty="0">
              <a:solidFill>
                <a:schemeClr val="bg1"/>
              </a:solidFill>
            </a:endParaRPr>
          </a:p>
        </p:txBody>
      </p:sp>
      <p:sp>
        <p:nvSpPr>
          <p:cNvPr id="4" name="Rectangle 3">
            <a:extLst>
              <a:ext uri="{FF2B5EF4-FFF2-40B4-BE49-F238E27FC236}">
                <a16:creationId xmlns:a16="http://schemas.microsoft.com/office/drawing/2014/main" id="{04056098-44C3-0967-44E8-93DBD75914E3}"/>
              </a:ext>
            </a:extLst>
          </p:cNvPr>
          <p:cNvSpPr>
            <a:spLocks noChangeArrowheads="1"/>
          </p:cNvSpPr>
          <p:nvPr/>
        </p:nvSpPr>
        <p:spPr bwMode="auto">
          <a:xfrm>
            <a:off x="504345" y="924496"/>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Με απλά λόγια:</a:t>
            </a:r>
          </a:p>
          <a:p>
            <a:pPr algn="ctr"/>
            <a:endParaRPr lang="el-GR" sz="2400" dirty="0">
              <a:solidFill>
                <a:schemeClr val="bg1"/>
              </a:solidFill>
            </a:endParaRPr>
          </a:p>
          <a:p>
            <a:pPr algn="ctr"/>
            <a:r>
              <a:rPr lang="el-GR" sz="2400" dirty="0">
                <a:solidFill>
                  <a:schemeClr val="bg1"/>
                </a:solidFill>
              </a:rPr>
              <a:t>Βλέπω το ρολόι του κινούμενου παρατηρητή να πηγαίνει πιο αργά κατά έναν παράγοντα γ</a:t>
            </a:r>
            <a:r>
              <a:rPr lang="en-US" sz="2400" dirty="0">
                <a:solidFill>
                  <a:schemeClr val="bg1"/>
                </a:solidFill>
              </a:rPr>
              <a:t>. </a:t>
            </a:r>
            <a:r>
              <a:rPr lang="el-GR" sz="2400" dirty="0">
                <a:solidFill>
                  <a:schemeClr val="bg1"/>
                </a:solidFill>
              </a:rPr>
              <a:t>Όταν μεγαλώνει η ταχύτητα, μεγαλώνει και ο παράγοντας γ, και η διαστολή του χρόνου γίνεται πιο έντονη. </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C8423C08-62EC-B74C-26BB-6E49300207E2}"/>
                  </a:ext>
                </a:extLst>
              </p:cNvPr>
              <p:cNvSpPr>
                <a:spLocks noChangeArrowheads="1"/>
              </p:cNvSpPr>
              <p:nvPr/>
            </p:nvSpPr>
            <p:spPr bwMode="auto">
              <a:xfrm>
                <a:off x="1712596" y="5312184"/>
                <a:ext cx="1551756"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m:rPr>
                          <m:sty m:val="p"/>
                        </m:rPr>
                        <a:rPr lang="el-GR" sz="2400" b="0" i="0" smtClean="0">
                          <a:solidFill>
                            <a:schemeClr val="bg1"/>
                          </a:solidFill>
                          <a:latin typeface="Cambria Math" panose="02040503050406030204" pitchFamily="18" charset="0"/>
                        </a:rPr>
                        <m:t>Δ</m:t>
                      </m:r>
                      <m:sSub>
                        <m:sSubPr>
                          <m:ctrlPr>
                            <a:rPr lang="el-GR" sz="2400" b="0" i="1" smtClean="0">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𝑡</m:t>
                          </m:r>
                        </m:e>
                        <m:sub>
                          <m:r>
                            <a:rPr lang="en-US" sz="2400" b="0" i="1" smtClean="0">
                              <a:solidFill>
                                <a:schemeClr val="bg1"/>
                              </a:solidFill>
                              <a:latin typeface="Cambria Math" panose="02040503050406030204" pitchFamily="18" charset="0"/>
                            </a:rPr>
                            <m:t>0</m:t>
                          </m:r>
                        </m:sub>
                      </m:sSub>
                      <m:r>
                        <a:rPr lang="en-US" sz="2400" b="0" i="1" smtClean="0">
                          <a:solidFill>
                            <a:schemeClr val="bg1"/>
                          </a:solidFill>
                          <a:latin typeface="Cambria Math" panose="02040503050406030204" pitchFamily="18" charset="0"/>
                        </a:rPr>
                        <m:t>=</m:t>
                      </m:r>
                      <m:f>
                        <m:fPr>
                          <m:ctrlPr>
                            <a:rPr lang="en-US" sz="2400" b="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2</m:t>
                          </m:r>
                          <m:r>
                            <a:rPr lang="en-US" sz="2400" b="0" i="1" smtClean="0">
                              <a:solidFill>
                                <a:schemeClr val="bg1"/>
                              </a:solidFill>
                              <a:latin typeface="Cambria Math" panose="02040503050406030204" pitchFamily="18" charset="0"/>
                            </a:rPr>
                            <m:t>𝑑</m:t>
                          </m:r>
                        </m:num>
                        <m:den>
                          <m:r>
                            <a:rPr lang="en-US" sz="2400" b="0" i="1" smtClean="0">
                              <a:solidFill>
                                <a:schemeClr val="bg1"/>
                              </a:solidFill>
                              <a:latin typeface="Cambria Math" panose="02040503050406030204" pitchFamily="18" charset="0"/>
                            </a:rPr>
                            <m:t>𝑐</m:t>
                          </m:r>
                        </m:den>
                      </m:f>
                    </m:oMath>
                  </m:oMathPara>
                </a14:m>
                <a:endParaRPr lang="el-GR" sz="2400" dirty="0">
                  <a:solidFill>
                    <a:schemeClr val="bg1"/>
                  </a:solidFill>
                </a:endParaRPr>
              </a:p>
            </p:txBody>
          </p:sp>
        </mc:Choice>
        <mc:Fallback xmlns="">
          <p:sp>
            <p:nvSpPr>
              <p:cNvPr id="10" name="Rectangle 9">
                <a:extLst>
                  <a:ext uri="{FF2B5EF4-FFF2-40B4-BE49-F238E27FC236}">
                    <a16:creationId xmlns:a16="http://schemas.microsoft.com/office/drawing/2014/main" id="{C8423C08-62EC-B74C-26BB-6E49300207E2}"/>
                  </a:ext>
                </a:extLst>
              </p:cNvPr>
              <p:cNvSpPr>
                <a:spLocks noRot="1" noChangeAspect="1" noMove="1" noResize="1" noEditPoints="1" noAdjustHandles="1" noChangeArrowheads="1" noChangeShapeType="1" noTextEdit="1"/>
              </p:cNvSpPr>
              <p:nvPr/>
            </p:nvSpPr>
            <p:spPr bwMode="auto">
              <a:xfrm>
                <a:off x="1712596" y="5312184"/>
                <a:ext cx="1551756" cy="510740"/>
              </a:xfrm>
              <a:prstGeom prst="rect">
                <a:avLst/>
              </a:prstGeom>
              <a:blipFill>
                <a:blip r:embed="rId3"/>
                <a:stretch>
                  <a:fillRect b="-4523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E7CC9B4C-A964-3B31-D6A3-72CD0943DADA}"/>
                  </a:ext>
                </a:extLst>
              </p:cNvPr>
              <p:cNvSpPr>
                <a:spLocks noChangeArrowheads="1"/>
              </p:cNvSpPr>
              <p:nvPr/>
            </p:nvSpPr>
            <p:spPr bwMode="auto">
              <a:xfrm>
                <a:off x="5992939" y="5422764"/>
                <a:ext cx="5065886"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b="0" dirty="0">
                    <a:solidFill>
                      <a:schemeClr val="bg1"/>
                    </a:solidFill>
                  </a:rPr>
                  <a:t>Παράγοντας </a:t>
                </a:r>
                <a:r>
                  <a:rPr lang="en-US" sz="2400" b="0" dirty="0">
                    <a:solidFill>
                      <a:schemeClr val="bg1"/>
                    </a:solidFill>
                  </a:rPr>
                  <a:t>Lorentz:</a:t>
                </a:r>
                <a:r>
                  <a:rPr lang="el-GR" sz="2400" b="0" dirty="0">
                    <a:solidFill>
                      <a:schemeClr val="bg1"/>
                    </a:solidFill>
                  </a:rPr>
                  <a:t> </a:t>
                </a:r>
                <a14:m>
                  <m:oMath xmlns:m="http://schemas.openxmlformats.org/officeDocument/2006/math">
                    <m:r>
                      <a:rPr lang="el-GR" sz="2400" i="1">
                        <a:solidFill>
                          <a:schemeClr val="bg1"/>
                        </a:solidFill>
                        <a:latin typeface="Cambria Math" panose="02040503050406030204" pitchFamily="18" charset="0"/>
                      </a:rPr>
                      <m:t>𝛾</m:t>
                    </m:r>
                    <m:r>
                      <a:rPr lang="el-GR" sz="2400" i="1">
                        <a:solidFill>
                          <a:schemeClr val="bg1"/>
                        </a:solidFill>
                        <a:latin typeface="Cambria Math" panose="02040503050406030204" pitchFamily="18" charset="0"/>
                      </a:rPr>
                      <m:t>=</m:t>
                    </m:r>
                    <m:f>
                      <m:fPr>
                        <m:ctrlPr>
                          <a:rPr lang="el-GR" sz="2400" i="1">
                            <a:solidFill>
                              <a:schemeClr val="bg1"/>
                            </a:solidFill>
                            <a:latin typeface="Cambria Math" panose="02040503050406030204" pitchFamily="18" charset="0"/>
                          </a:rPr>
                        </m:ctrlPr>
                      </m:fPr>
                      <m:num>
                        <m:r>
                          <a:rPr lang="el-GR" sz="2400" i="1">
                            <a:solidFill>
                              <a:schemeClr val="bg1"/>
                            </a:solidFill>
                            <a:latin typeface="Cambria Math" panose="02040503050406030204" pitchFamily="18" charset="0"/>
                          </a:rPr>
                          <m:t>1</m:t>
                        </m:r>
                      </m:num>
                      <m:den>
                        <m:rad>
                          <m:radPr>
                            <m:degHide m:val="on"/>
                            <m:ctrlPr>
                              <a:rPr lang="el-GR" sz="2400" i="1">
                                <a:solidFill>
                                  <a:schemeClr val="bg1"/>
                                </a:solidFill>
                                <a:latin typeface="Cambria Math" panose="02040503050406030204" pitchFamily="18" charset="0"/>
                              </a:rPr>
                            </m:ctrlPr>
                          </m:radPr>
                          <m:deg/>
                          <m:e>
                            <m:r>
                              <a:rPr lang="el-GR" sz="2400" i="1">
                                <a:solidFill>
                                  <a:schemeClr val="bg1"/>
                                </a:solidFill>
                                <a:latin typeface="Cambria Math" panose="02040503050406030204" pitchFamily="18" charset="0"/>
                              </a:rPr>
                              <m:t>1−</m:t>
                            </m:r>
                            <m:f>
                              <m:fPr>
                                <m:ctrlPr>
                                  <a:rPr lang="el-GR" sz="2400" i="1">
                                    <a:solidFill>
                                      <a:schemeClr val="bg1"/>
                                    </a:solidFill>
                                    <a:latin typeface="Cambria Math" panose="02040503050406030204" pitchFamily="18" charset="0"/>
                                  </a:rPr>
                                </m:ctrlPr>
                              </m:fPr>
                              <m:num>
                                <m:sSup>
                                  <m:sSupPr>
                                    <m:ctrlPr>
                                      <a:rPr lang="el-GR" sz="2400" i="1">
                                        <a:solidFill>
                                          <a:schemeClr val="bg1"/>
                                        </a:solidFill>
                                        <a:latin typeface="Cambria Math" panose="02040503050406030204" pitchFamily="18" charset="0"/>
                                      </a:rPr>
                                    </m:ctrlPr>
                                  </m:sSupPr>
                                  <m:e>
                                    <m:r>
                                      <a:rPr lang="en-US" sz="2400" i="1">
                                        <a:solidFill>
                                          <a:schemeClr val="bg1"/>
                                        </a:solidFill>
                                        <a:latin typeface="Cambria Math" panose="02040503050406030204" pitchFamily="18" charset="0"/>
                                      </a:rPr>
                                      <m:t>𝑢</m:t>
                                    </m:r>
                                  </m:e>
                                  <m:sup>
                                    <m:r>
                                      <a:rPr lang="en-US" sz="2400" i="1">
                                        <a:solidFill>
                                          <a:schemeClr val="bg1"/>
                                        </a:solidFill>
                                        <a:latin typeface="Cambria Math" panose="02040503050406030204" pitchFamily="18" charset="0"/>
                                      </a:rPr>
                                      <m:t>2</m:t>
                                    </m:r>
                                  </m:sup>
                                </m:sSup>
                              </m:num>
                              <m:den>
                                <m:sSup>
                                  <m:sSupPr>
                                    <m:ctrlPr>
                                      <a:rPr lang="el-GR" sz="2400" i="1">
                                        <a:solidFill>
                                          <a:schemeClr val="bg1"/>
                                        </a:solidFill>
                                        <a:latin typeface="Cambria Math" panose="02040503050406030204" pitchFamily="18" charset="0"/>
                                      </a:rPr>
                                    </m:ctrlPr>
                                  </m:sSupPr>
                                  <m:e>
                                    <m:r>
                                      <a:rPr lang="en-US" sz="2400" i="1">
                                        <a:solidFill>
                                          <a:schemeClr val="bg1"/>
                                        </a:solidFill>
                                        <a:latin typeface="Cambria Math" panose="02040503050406030204" pitchFamily="18" charset="0"/>
                                      </a:rPr>
                                      <m:t>𝑐</m:t>
                                    </m:r>
                                  </m:e>
                                  <m:sup>
                                    <m:r>
                                      <a:rPr lang="en-US" sz="2400" i="1">
                                        <a:solidFill>
                                          <a:schemeClr val="bg1"/>
                                        </a:solidFill>
                                        <a:latin typeface="Cambria Math" panose="02040503050406030204" pitchFamily="18" charset="0"/>
                                      </a:rPr>
                                      <m:t>2</m:t>
                                    </m:r>
                                  </m:sup>
                                </m:sSup>
                              </m:den>
                            </m:f>
                          </m:e>
                        </m:rad>
                      </m:den>
                    </m:f>
                  </m:oMath>
                </a14:m>
                <a:endParaRPr lang="el-GR" sz="2400" dirty="0">
                  <a:solidFill>
                    <a:schemeClr val="bg1"/>
                  </a:solidFill>
                </a:endParaRPr>
              </a:p>
            </p:txBody>
          </p:sp>
        </mc:Choice>
        <mc:Fallback xmlns="">
          <p:sp>
            <p:nvSpPr>
              <p:cNvPr id="23" name="Rectangle 22">
                <a:extLst>
                  <a:ext uri="{FF2B5EF4-FFF2-40B4-BE49-F238E27FC236}">
                    <a16:creationId xmlns:a16="http://schemas.microsoft.com/office/drawing/2014/main" id="{E7CC9B4C-A964-3B31-D6A3-72CD0943DADA}"/>
                  </a:ext>
                </a:extLst>
              </p:cNvPr>
              <p:cNvSpPr>
                <a:spLocks noRot="1" noChangeAspect="1" noMove="1" noResize="1" noEditPoints="1" noAdjustHandles="1" noChangeArrowheads="1" noChangeShapeType="1" noTextEdit="1"/>
              </p:cNvSpPr>
              <p:nvPr/>
            </p:nvSpPr>
            <p:spPr bwMode="auto">
              <a:xfrm>
                <a:off x="5992939" y="5422764"/>
                <a:ext cx="5065886" cy="510740"/>
              </a:xfrm>
              <a:prstGeom prst="rect">
                <a:avLst/>
              </a:prstGeom>
              <a:blipFill>
                <a:blip r:embed="rId4"/>
                <a:stretch>
                  <a:fillRect b="-7108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BEDA1924-593E-3F98-F97E-955DC227020C}"/>
                  </a:ext>
                </a:extLst>
              </p:cNvPr>
              <p:cNvSpPr>
                <a:spLocks noChangeArrowheads="1"/>
              </p:cNvSpPr>
              <p:nvPr/>
            </p:nvSpPr>
            <p:spPr bwMode="auto">
              <a:xfrm>
                <a:off x="1519254" y="3318358"/>
                <a:ext cx="8947370"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m:rPr>
                          <m:sty m:val="p"/>
                        </m:rPr>
                        <a:rPr lang="el-GR" sz="2400" b="0" i="0" smtClean="0">
                          <a:solidFill>
                            <a:schemeClr val="bg1"/>
                          </a:solidFill>
                          <a:latin typeface="Cambria Math" panose="02040503050406030204" pitchFamily="18" charset="0"/>
                        </a:rPr>
                        <m:t>Δ</m:t>
                      </m:r>
                      <m:r>
                        <a:rPr lang="en-US" sz="2400" b="0" i="1" smtClean="0">
                          <a:solidFill>
                            <a:schemeClr val="bg1"/>
                          </a:solidFill>
                          <a:latin typeface="Cambria Math" panose="02040503050406030204" pitchFamily="18" charset="0"/>
                        </a:rPr>
                        <m:t>𝑡</m:t>
                      </m:r>
                      <m:r>
                        <a:rPr lang="en-US" sz="2400" b="0" i="1" smtClean="0">
                          <a:solidFill>
                            <a:schemeClr val="bg1"/>
                          </a:solidFill>
                          <a:latin typeface="Cambria Math" panose="02040503050406030204" pitchFamily="18" charset="0"/>
                        </a:rPr>
                        <m:t>=</m:t>
                      </m:r>
                      <m:f>
                        <m:fPr>
                          <m:ctrlPr>
                            <a:rPr lang="en-US" sz="2400" b="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2</m:t>
                          </m:r>
                          <m:r>
                            <a:rPr lang="en-US" sz="2400" b="0" i="1" smtClean="0">
                              <a:solidFill>
                                <a:schemeClr val="bg1"/>
                              </a:solidFill>
                              <a:latin typeface="Cambria Math" panose="02040503050406030204" pitchFamily="18" charset="0"/>
                            </a:rPr>
                            <m:t>𝐿</m:t>
                          </m:r>
                        </m:num>
                        <m:den>
                          <m:r>
                            <a:rPr lang="en-US" sz="2400" b="0" i="1" smtClean="0">
                              <a:solidFill>
                                <a:schemeClr val="bg1"/>
                              </a:solidFill>
                              <a:latin typeface="Cambria Math" panose="02040503050406030204" pitchFamily="18" charset="0"/>
                            </a:rPr>
                            <m:t>𝑐</m:t>
                          </m:r>
                        </m:den>
                      </m:f>
                      <m:r>
                        <a:rPr lang="en-US" sz="2400" b="0" i="1" smtClean="0">
                          <a:solidFill>
                            <a:schemeClr val="bg1"/>
                          </a:solidFill>
                          <a:latin typeface="Cambria Math" panose="02040503050406030204" pitchFamily="18" charset="0"/>
                        </a:rPr>
                        <m:t>=</m:t>
                      </m:r>
                      <m:f>
                        <m:fPr>
                          <m:ctrlPr>
                            <a:rPr lang="en-US" sz="2400" i="1">
                              <a:solidFill>
                                <a:schemeClr val="bg1"/>
                              </a:solidFill>
                              <a:latin typeface="Cambria Math" panose="02040503050406030204" pitchFamily="18" charset="0"/>
                            </a:rPr>
                          </m:ctrlPr>
                        </m:fPr>
                        <m:num>
                          <m:r>
                            <a:rPr lang="en-US" sz="2400" i="1">
                              <a:solidFill>
                                <a:schemeClr val="bg1"/>
                              </a:solidFill>
                              <a:latin typeface="Cambria Math" panose="02040503050406030204" pitchFamily="18" charset="0"/>
                            </a:rPr>
                            <m:t>2</m:t>
                          </m:r>
                          <m:rad>
                            <m:radPr>
                              <m:degHide m:val="on"/>
                              <m:ctrlPr>
                                <a:rPr lang="en-US" sz="2400" i="1" smtClean="0">
                                  <a:solidFill>
                                    <a:schemeClr val="bg1"/>
                                  </a:solidFill>
                                  <a:latin typeface="Cambria Math" panose="02040503050406030204" pitchFamily="18" charset="0"/>
                                </a:rPr>
                              </m:ctrlPr>
                            </m:radPr>
                            <m:deg/>
                            <m:e>
                              <m:sSup>
                                <m:sSupPr>
                                  <m:ctrlPr>
                                    <a:rPr lang="en-US" sz="240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𝑑</m:t>
                                  </m:r>
                                </m:e>
                                <m:sup>
                                  <m:r>
                                    <a:rPr lang="en-US" sz="2400" b="0" i="1" smtClean="0">
                                      <a:solidFill>
                                        <a:schemeClr val="bg1"/>
                                      </a:solidFill>
                                      <a:latin typeface="Cambria Math" panose="02040503050406030204" pitchFamily="18" charset="0"/>
                                    </a:rPr>
                                    <m:t>2</m:t>
                                  </m:r>
                                </m:sup>
                              </m:sSup>
                              <m:r>
                                <a:rPr lang="en-US" sz="2400" b="0" i="1" smtClean="0">
                                  <a:solidFill>
                                    <a:schemeClr val="bg1"/>
                                  </a:solidFill>
                                  <a:latin typeface="Cambria Math" panose="02040503050406030204" pitchFamily="18" charset="0"/>
                                </a:rPr>
                                <m:t>+</m:t>
                              </m:r>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m:t>
                                  </m:r>
                                  <m:f>
                                    <m:fPr>
                                      <m:ctrlPr>
                                        <a:rPr lang="en-US" sz="2400" b="0" i="1" smtClean="0">
                                          <a:solidFill>
                                            <a:schemeClr val="bg1"/>
                                          </a:solidFill>
                                          <a:latin typeface="Cambria Math" panose="02040503050406030204" pitchFamily="18" charset="0"/>
                                        </a:rPr>
                                      </m:ctrlPr>
                                    </m:fPr>
                                    <m:num>
                                      <m:r>
                                        <a:rPr lang="en-US" sz="2400" i="1">
                                          <a:solidFill>
                                            <a:schemeClr val="bg1"/>
                                          </a:solidFill>
                                          <a:latin typeface="Cambria Math" panose="02040503050406030204" pitchFamily="18" charset="0"/>
                                        </a:rPr>
                                        <m:t>𝑢</m:t>
                                      </m:r>
                                      <m:r>
                                        <a:rPr lang="el-GR" sz="2400" i="1">
                                          <a:solidFill>
                                            <a:schemeClr val="bg1"/>
                                          </a:solidFill>
                                          <a:latin typeface="Cambria Math" panose="02040503050406030204" pitchFamily="18" charset="0"/>
                                        </a:rPr>
                                        <m:t> </m:t>
                                      </m:r>
                                      <m:r>
                                        <m:rPr>
                                          <m:sty m:val="p"/>
                                        </m:rPr>
                                        <a:rPr lang="el-GR" sz="2400">
                                          <a:solidFill>
                                            <a:schemeClr val="bg1"/>
                                          </a:solidFill>
                                          <a:latin typeface="Cambria Math" panose="02040503050406030204" pitchFamily="18" charset="0"/>
                                        </a:rPr>
                                        <m:t>Δ</m:t>
                                      </m:r>
                                      <m:sSub>
                                        <m:sSubPr>
                                          <m:ctrlPr>
                                            <a:rPr lang="el-GR"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𝑡</m:t>
                                          </m:r>
                                        </m:e>
                                        <m:sub>
                                          <m:r>
                                            <a:rPr lang="en-US" sz="2400" i="1">
                                              <a:solidFill>
                                                <a:schemeClr val="bg1"/>
                                              </a:solidFill>
                                              <a:latin typeface="Cambria Math" panose="02040503050406030204" pitchFamily="18" charset="0"/>
                                            </a:rPr>
                                            <m:t>0</m:t>
                                          </m:r>
                                        </m:sub>
                                      </m:sSub>
                                    </m:num>
                                    <m:den>
                                      <m:r>
                                        <a:rPr lang="en-US" sz="2400" b="0" i="1" smtClean="0">
                                          <a:solidFill>
                                            <a:schemeClr val="bg1"/>
                                          </a:solidFill>
                                          <a:latin typeface="Cambria Math" panose="02040503050406030204" pitchFamily="18" charset="0"/>
                                        </a:rPr>
                                        <m:t>2</m:t>
                                      </m:r>
                                    </m:den>
                                  </m:f>
                                  <m:r>
                                    <a:rPr lang="en-US" sz="2400" b="0" i="1" smtClean="0">
                                      <a:solidFill>
                                        <a:schemeClr val="bg1"/>
                                      </a:solidFill>
                                      <a:latin typeface="Cambria Math" panose="02040503050406030204" pitchFamily="18" charset="0"/>
                                    </a:rPr>
                                    <m:t>)</m:t>
                                  </m:r>
                                </m:e>
                                <m:sup>
                                  <m:r>
                                    <a:rPr lang="en-US" sz="2400" b="0" i="1" smtClean="0">
                                      <a:solidFill>
                                        <a:schemeClr val="bg1"/>
                                      </a:solidFill>
                                      <a:latin typeface="Cambria Math" panose="02040503050406030204" pitchFamily="18" charset="0"/>
                                    </a:rPr>
                                    <m:t>2</m:t>
                                  </m:r>
                                </m:sup>
                              </m:sSup>
                            </m:e>
                          </m:rad>
                        </m:num>
                        <m:den>
                          <m:r>
                            <a:rPr lang="en-US" sz="2400" i="1">
                              <a:solidFill>
                                <a:schemeClr val="bg1"/>
                              </a:solidFill>
                              <a:latin typeface="Cambria Math" panose="02040503050406030204" pitchFamily="18" charset="0"/>
                            </a:rPr>
                            <m:t>𝑐</m:t>
                          </m:r>
                        </m:den>
                      </m:f>
                      <m:r>
                        <a:rPr lang="el-GR" sz="2400" b="0" i="0" smtClean="0">
                          <a:solidFill>
                            <a:schemeClr val="bg1"/>
                          </a:solidFill>
                          <a:latin typeface="Cambria Math" panose="02040503050406030204" pitchFamily="18" charset="0"/>
                        </a:rPr>
                        <m:t>=…=</m:t>
                      </m:r>
                      <m:f>
                        <m:fPr>
                          <m:ctrlPr>
                            <a:rPr lang="el-GR" sz="2400" b="0" i="1" smtClean="0">
                              <a:solidFill>
                                <a:schemeClr val="bg1"/>
                              </a:solidFill>
                              <a:latin typeface="Cambria Math" panose="02040503050406030204" pitchFamily="18" charset="0"/>
                            </a:rPr>
                          </m:ctrlPr>
                        </m:fPr>
                        <m:num>
                          <m:r>
                            <m:rPr>
                              <m:sty m:val="p"/>
                            </m:rPr>
                            <a:rPr lang="el-GR" sz="2400">
                              <a:solidFill>
                                <a:schemeClr val="bg1"/>
                              </a:solidFill>
                              <a:latin typeface="Cambria Math" panose="02040503050406030204" pitchFamily="18" charset="0"/>
                            </a:rPr>
                            <m:t>Δ</m:t>
                          </m:r>
                          <m:sSub>
                            <m:sSubPr>
                              <m:ctrlPr>
                                <a:rPr lang="el-GR"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𝑡</m:t>
                              </m:r>
                            </m:e>
                            <m:sub>
                              <m:r>
                                <a:rPr lang="en-US" sz="2400" i="1">
                                  <a:solidFill>
                                    <a:schemeClr val="bg1"/>
                                  </a:solidFill>
                                  <a:latin typeface="Cambria Math" panose="02040503050406030204" pitchFamily="18" charset="0"/>
                                </a:rPr>
                                <m:t>0</m:t>
                              </m:r>
                            </m:sub>
                          </m:sSub>
                        </m:num>
                        <m:den>
                          <m:rad>
                            <m:radPr>
                              <m:degHide m:val="on"/>
                              <m:ctrlPr>
                                <a:rPr lang="el-GR" sz="2400" b="0" i="1" smtClean="0">
                                  <a:solidFill>
                                    <a:schemeClr val="bg1"/>
                                  </a:solidFill>
                                  <a:latin typeface="Cambria Math" panose="02040503050406030204" pitchFamily="18" charset="0"/>
                                </a:rPr>
                              </m:ctrlPr>
                            </m:radPr>
                            <m:deg/>
                            <m:e>
                              <m:r>
                                <a:rPr lang="el-GR" sz="2400" i="1">
                                  <a:solidFill>
                                    <a:schemeClr val="bg1"/>
                                  </a:solidFill>
                                  <a:latin typeface="Cambria Math" panose="02040503050406030204" pitchFamily="18" charset="0"/>
                                </a:rPr>
                                <m:t>1−</m:t>
                              </m:r>
                              <m:f>
                                <m:fPr>
                                  <m:ctrlPr>
                                    <a:rPr lang="el-GR" sz="2400" i="1">
                                      <a:solidFill>
                                        <a:schemeClr val="bg1"/>
                                      </a:solidFill>
                                      <a:latin typeface="Cambria Math" panose="02040503050406030204" pitchFamily="18" charset="0"/>
                                    </a:rPr>
                                  </m:ctrlPr>
                                </m:fPr>
                                <m:num>
                                  <m:sSup>
                                    <m:sSupPr>
                                      <m:ctrlPr>
                                        <a:rPr lang="el-GR" sz="2400" i="1">
                                          <a:solidFill>
                                            <a:schemeClr val="bg1"/>
                                          </a:solidFill>
                                          <a:latin typeface="Cambria Math" panose="02040503050406030204" pitchFamily="18" charset="0"/>
                                        </a:rPr>
                                      </m:ctrlPr>
                                    </m:sSupPr>
                                    <m:e>
                                      <m:r>
                                        <a:rPr lang="en-US" sz="2400" i="1">
                                          <a:solidFill>
                                            <a:schemeClr val="bg1"/>
                                          </a:solidFill>
                                          <a:latin typeface="Cambria Math" panose="02040503050406030204" pitchFamily="18" charset="0"/>
                                        </a:rPr>
                                        <m:t>𝑢</m:t>
                                      </m:r>
                                    </m:e>
                                    <m:sup>
                                      <m:r>
                                        <a:rPr lang="en-US" sz="2400" i="1">
                                          <a:solidFill>
                                            <a:schemeClr val="bg1"/>
                                          </a:solidFill>
                                          <a:latin typeface="Cambria Math" panose="02040503050406030204" pitchFamily="18" charset="0"/>
                                        </a:rPr>
                                        <m:t>2</m:t>
                                      </m:r>
                                    </m:sup>
                                  </m:sSup>
                                </m:num>
                                <m:den>
                                  <m:sSup>
                                    <m:sSupPr>
                                      <m:ctrlPr>
                                        <a:rPr lang="el-GR" sz="2400" i="1">
                                          <a:solidFill>
                                            <a:schemeClr val="bg1"/>
                                          </a:solidFill>
                                          <a:latin typeface="Cambria Math" panose="02040503050406030204" pitchFamily="18" charset="0"/>
                                        </a:rPr>
                                      </m:ctrlPr>
                                    </m:sSupPr>
                                    <m:e>
                                      <m:r>
                                        <a:rPr lang="en-US" sz="2400" i="1">
                                          <a:solidFill>
                                            <a:schemeClr val="bg1"/>
                                          </a:solidFill>
                                          <a:latin typeface="Cambria Math" panose="02040503050406030204" pitchFamily="18" charset="0"/>
                                        </a:rPr>
                                        <m:t>𝑐</m:t>
                                      </m:r>
                                    </m:e>
                                    <m:sup>
                                      <m:r>
                                        <a:rPr lang="en-US" sz="2400" i="1">
                                          <a:solidFill>
                                            <a:schemeClr val="bg1"/>
                                          </a:solidFill>
                                          <a:latin typeface="Cambria Math" panose="02040503050406030204" pitchFamily="18" charset="0"/>
                                        </a:rPr>
                                        <m:t>2</m:t>
                                      </m:r>
                                    </m:sup>
                                  </m:sSup>
                                </m:den>
                              </m:f>
                            </m:e>
                          </m:rad>
                        </m:den>
                      </m:f>
                      <m:r>
                        <a:rPr lang="en-US" sz="2400" b="0" i="0" smtClean="0">
                          <a:solidFill>
                            <a:schemeClr val="bg1"/>
                          </a:solidFill>
                          <a:latin typeface="Cambria Math" panose="02040503050406030204" pitchFamily="18" charset="0"/>
                        </a:rPr>
                        <m:t>=</m:t>
                      </m:r>
                      <m:r>
                        <a:rPr lang="el-GR" sz="2400" b="0" i="1" smtClean="0">
                          <a:solidFill>
                            <a:schemeClr val="bg1"/>
                          </a:solidFill>
                          <a:latin typeface="Cambria Math" panose="02040503050406030204" pitchFamily="18" charset="0"/>
                        </a:rPr>
                        <m:t>𝛾</m:t>
                      </m:r>
                      <m:r>
                        <a:rPr lang="el-GR" sz="2400" b="0" i="1" smtClean="0">
                          <a:solidFill>
                            <a:schemeClr val="bg1"/>
                          </a:solidFill>
                          <a:latin typeface="Cambria Math" panose="02040503050406030204" pitchFamily="18" charset="0"/>
                        </a:rPr>
                        <m:t> </m:t>
                      </m:r>
                      <m:r>
                        <m:rPr>
                          <m:sty m:val="p"/>
                        </m:rPr>
                        <a:rPr lang="el-GR" sz="2400">
                          <a:solidFill>
                            <a:schemeClr val="bg1"/>
                          </a:solidFill>
                          <a:latin typeface="Cambria Math" panose="02040503050406030204" pitchFamily="18" charset="0"/>
                        </a:rPr>
                        <m:t>Δ</m:t>
                      </m:r>
                      <m:sSub>
                        <m:sSubPr>
                          <m:ctrlPr>
                            <a:rPr lang="el-GR"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𝑡</m:t>
                          </m:r>
                        </m:e>
                        <m:sub>
                          <m:r>
                            <a:rPr lang="en-US" sz="2400" i="1">
                              <a:solidFill>
                                <a:schemeClr val="bg1"/>
                              </a:solidFill>
                              <a:latin typeface="Cambria Math" panose="02040503050406030204" pitchFamily="18" charset="0"/>
                            </a:rPr>
                            <m:t>0</m:t>
                          </m:r>
                        </m:sub>
                      </m:sSub>
                      <m:r>
                        <a:rPr lang="el-GR" sz="2400" b="0" i="1" smtClean="0">
                          <a:solidFill>
                            <a:schemeClr val="bg1"/>
                          </a:solidFill>
                          <a:latin typeface="Cambria Math" panose="02040503050406030204" pitchFamily="18" charset="0"/>
                        </a:rPr>
                        <m:t>,   </m:t>
                      </m:r>
                      <m:r>
                        <a:rPr lang="el-GR" sz="2400" b="0" i="1" smtClean="0">
                          <a:solidFill>
                            <a:schemeClr val="bg1"/>
                          </a:solidFill>
                          <a:latin typeface="Cambria Math" panose="02040503050406030204" pitchFamily="18" charset="0"/>
                        </a:rPr>
                        <m:t>𝛾</m:t>
                      </m:r>
                      <m:r>
                        <a:rPr lang="el-GR" sz="2400" b="0" i="1" smtClean="0">
                          <a:solidFill>
                            <a:schemeClr val="bg1"/>
                          </a:solidFill>
                          <a:latin typeface="Cambria Math" panose="02040503050406030204" pitchFamily="18" charset="0"/>
                        </a:rPr>
                        <m:t>&gt;1</m:t>
                      </m:r>
                    </m:oMath>
                  </m:oMathPara>
                </a14:m>
                <a:endParaRPr lang="el-GR" sz="2400" dirty="0">
                  <a:solidFill>
                    <a:schemeClr val="bg1"/>
                  </a:solidFill>
                </a:endParaRPr>
              </a:p>
            </p:txBody>
          </p:sp>
        </mc:Choice>
        <mc:Fallback xmlns="">
          <p:sp>
            <p:nvSpPr>
              <p:cNvPr id="8" name="Rectangle 7">
                <a:extLst>
                  <a:ext uri="{FF2B5EF4-FFF2-40B4-BE49-F238E27FC236}">
                    <a16:creationId xmlns:a16="http://schemas.microsoft.com/office/drawing/2014/main" id="{BEDA1924-593E-3F98-F97E-955DC227020C}"/>
                  </a:ext>
                </a:extLst>
              </p:cNvPr>
              <p:cNvSpPr>
                <a:spLocks noRot="1" noChangeAspect="1" noMove="1" noResize="1" noEditPoints="1" noAdjustHandles="1" noChangeArrowheads="1" noChangeShapeType="1" noTextEdit="1"/>
              </p:cNvSpPr>
              <p:nvPr/>
            </p:nvSpPr>
            <p:spPr bwMode="auto">
              <a:xfrm>
                <a:off x="1519254" y="3318358"/>
                <a:ext cx="8947370" cy="510740"/>
              </a:xfrm>
              <a:prstGeom prst="rect">
                <a:avLst/>
              </a:prstGeom>
              <a:blipFill>
                <a:blip r:embed="rId5"/>
                <a:stretch>
                  <a:fillRect b="-20952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3934158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EF6023-4E3D-56CF-B1FF-E1289C277AC2}"/>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διαστολή του χρόνου</a:t>
            </a:r>
            <a:endParaRPr lang="en-150" sz="2800" dirty="0">
              <a:solidFill>
                <a:schemeClr val="bg1"/>
              </a:solidFill>
            </a:endParaRPr>
          </a:p>
        </p:txBody>
      </p:sp>
      <p:sp>
        <p:nvSpPr>
          <p:cNvPr id="4" name="Rectangle 3">
            <a:extLst>
              <a:ext uri="{FF2B5EF4-FFF2-40B4-BE49-F238E27FC236}">
                <a16:creationId xmlns:a16="http://schemas.microsoft.com/office/drawing/2014/main" id="{04056098-44C3-0967-44E8-93DBD75914E3}"/>
              </a:ext>
            </a:extLst>
          </p:cNvPr>
          <p:cNvSpPr>
            <a:spLocks noChangeArrowheads="1"/>
          </p:cNvSpPr>
          <p:nvPr/>
        </p:nvSpPr>
        <p:spPr bwMode="auto">
          <a:xfrm>
            <a:off x="458296" y="920182"/>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Παράγοντας γ</a:t>
            </a:r>
          </a:p>
          <a:p>
            <a:pPr algn="ctr"/>
            <a:endParaRPr lang="el-GR" sz="2400" dirty="0">
              <a:solidFill>
                <a:schemeClr val="bg1"/>
              </a:solidFill>
            </a:endParaRPr>
          </a:p>
          <a:p>
            <a:pPr algn="ctr"/>
            <a:r>
              <a:rPr lang="el-GR" sz="2400" dirty="0">
                <a:solidFill>
                  <a:schemeClr val="bg1"/>
                </a:solidFill>
              </a:rPr>
              <a:t>Για χαμηλές ταχύτητες, το γ είναι περίπου ίσο με 1,</a:t>
            </a:r>
          </a:p>
          <a:p>
            <a:pPr algn="ctr"/>
            <a:r>
              <a:rPr lang="el-GR" sz="2400" dirty="0">
                <a:solidFill>
                  <a:schemeClr val="bg1"/>
                </a:solidFill>
              </a:rPr>
              <a:t>δηλαδή δεν εμφανίζεται αξιοσημείωτη διαστολή χρόνου.</a:t>
            </a:r>
          </a:p>
        </p:txBody>
      </p:sp>
      <p:graphicFrame>
        <p:nvGraphicFramePr>
          <p:cNvPr id="3" name="Table 2">
            <a:extLst>
              <a:ext uri="{FF2B5EF4-FFF2-40B4-BE49-F238E27FC236}">
                <a16:creationId xmlns:a16="http://schemas.microsoft.com/office/drawing/2014/main" id="{C391C127-44A1-E4DB-B030-E5F30F080639}"/>
              </a:ext>
            </a:extLst>
          </p:cNvPr>
          <p:cNvGraphicFramePr>
            <a:graphicFrameLocks noGrp="1"/>
          </p:cNvGraphicFramePr>
          <p:nvPr/>
        </p:nvGraphicFramePr>
        <p:xfrm>
          <a:off x="1933324" y="3614170"/>
          <a:ext cx="8128000" cy="22250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769265791"/>
                    </a:ext>
                  </a:extLst>
                </a:gridCol>
                <a:gridCol w="4064000">
                  <a:extLst>
                    <a:ext uri="{9D8B030D-6E8A-4147-A177-3AD203B41FA5}">
                      <a16:colId xmlns:a16="http://schemas.microsoft.com/office/drawing/2014/main" val="3402354126"/>
                    </a:ext>
                  </a:extLst>
                </a:gridCol>
              </a:tblGrid>
              <a:tr h="370840">
                <a:tc>
                  <a:txBody>
                    <a:bodyPr/>
                    <a:lstStyle/>
                    <a:p>
                      <a:pPr algn="ctr"/>
                      <a:r>
                        <a:rPr lang="en-US" dirty="0"/>
                        <a:t>U (</a:t>
                      </a:r>
                      <a:r>
                        <a:rPr lang="el-GR" dirty="0"/>
                        <a:t>ως ποσοστό του </a:t>
                      </a:r>
                      <a:r>
                        <a:rPr lang="en-US" dirty="0"/>
                        <a:t>c)</a:t>
                      </a:r>
                      <a:endParaRPr lang="en-150" dirty="0"/>
                    </a:p>
                  </a:txBody>
                  <a:tcPr/>
                </a:tc>
                <a:tc>
                  <a:txBody>
                    <a:bodyPr/>
                    <a:lstStyle/>
                    <a:p>
                      <a:pPr algn="ctr"/>
                      <a:r>
                        <a:rPr lang="el-GR" dirty="0"/>
                        <a:t>γ</a:t>
                      </a:r>
                      <a:endParaRPr lang="en-150" dirty="0"/>
                    </a:p>
                  </a:txBody>
                  <a:tcPr/>
                </a:tc>
                <a:extLst>
                  <a:ext uri="{0D108BD9-81ED-4DB2-BD59-A6C34878D82A}">
                    <a16:rowId xmlns:a16="http://schemas.microsoft.com/office/drawing/2014/main" val="1288355761"/>
                  </a:ext>
                </a:extLst>
              </a:tr>
              <a:tr h="370840">
                <a:tc>
                  <a:txBody>
                    <a:bodyPr/>
                    <a:lstStyle/>
                    <a:p>
                      <a:pPr algn="ctr"/>
                      <a:r>
                        <a:rPr lang="el-GR" dirty="0"/>
                        <a:t>0</a:t>
                      </a:r>
                      <a:endParaRPr lang="en-150" dirty="0"/>
                    </a:p>
                  </a:txBody>
                  <a:tcPr/>
                </a:tc>
                <a:tc>
                  <a:txBody>
                    <a:bodyPr/>
                    <a:lstStyle/>
                    <a:p>
                      <a:pPr algn="ctr"/>
                      <a:r>
                        <a:rPr lang="el-GR" dirty="0"/>
                        <a:t>1</a:t>
                      </a:r>
                      <a:endParaRPr lang="en-150" dirty="0"/>
                    </a:p>
                  </a:txBody>
                  <a:tcPr/>
                </a:tc>
                <a:extLst>
                  <a:ext uri="{0D108BD9-81ED-4DB2-BD59-A6C34878D82A}">
                    <a16:rowId xmlns:a16="http://schemas.microsoft.com/office/drawing/2014/main" val="817649645"/>
                  </a:ext>
                </a:extLst>
              </a:tr>
              <a:tr h="370840">
                <a:tc>
                  <a:txBody>
                    <a:bodyPr/>
                    <a:lstStyle/>
                    <a:p>
                      <a:pPr algn="ctr"/>
                      <a:r>
                        <a:rPr lang="el-GR" dirty="0"/>
                        <a:t>0.9000</a:t>
                      </a:r>
                      <a:endParaRPr lang="en-150" dirty="0"/>
                    </a:p>
                  </a:txBody>
                  <a:tcPr/>
                </a:tc>
                <a:tc>
                  <a:txBody>
                    <a:bodyPr/>
                    <a:lstStyle/>
                    <a:p>
                      <a:pPr algn="ctr"/>
                      <a:r>
                        <a:rPr lang="el-GR" dirty="0"/>
                        <a:t>2.29</a:t>
                      </a:r>
                      <a:endParaRPr lang="en-150" dirty="0"/>
                    </a:p>
                  </a:txBody>
                  <a:tcPr/>
                </a:tc>
                <a:extLst>
                  <a:ext uri="{0D108BD9-81ED-4DB2-BD59-A6C34878D82A}">
                    <a16:rowId xmlns:a16="http://schemas.microsoft.com/office/drawing/2014/main" val="374668892"/>
                  </a:ext>
                </a:extLst>
              </a:tr>
              <a:tr h="370840">
                <a:tc>
                  <a:txBody>
                    <a:bodyPr/>
                    <a:lstStyle/>
                    <a:p>
                      <a:pPr algn="ctr"/>
                      <a:r>
                        <a:rPr lang="el-GR" dirty="0"/>
                        <a:t>0.9900</a:t>
                      </a:r>
                      <a:endParaRPr lang="en-150" dirty="0"/>
                    </a:p>
                  </a:txBody>
                  <a:tcPr/>
                </a:tc>
                <a:tc>
                  <a:txBody>
                    <a:bodyPr/>
                    <a:lstStyle/>
                    <a:p>
                      <a:pPr algn="ctr"/>
                      <a:r>
                        <a:rPr lang="el-GR" dirty="0"/>
                        <a:t>7.09</a:t>
                      </a:r>
                      <a:endParaRPr lang="en-150" dirty="0"/>
                    </a:p>
                  </a:txBody>
                  <a:tcPr/>
                </a:tc>
                <a:extLst>
                  <a:ext uri="{0D108BD9-81ED-4DB2-BD59-A6C34878D82A}">
                    <a16:rowId xmlns:a16="http://schemas.microsoft.com/office/drawing/2014/main" val="2685090025"/>
                  </a:ext>
                </a:extLst>
              </a:tr>
              <a:tr h="370840">
                <a:tc>
                  <a:txBody>
                    <a:bodyPr/>
                    <a:lstStyle/>
                    <a:p>
                      <a:pPr algn="ctr"/>
                      <a:r>
                        <a:rPr lang="el-GR" dirty="0"/>
                        <a:t>0.9990</a:t>
                      </a:r>
                      <a:endParaRPr lang="en-150" dirty="0"/>
                    </a:p>
                  </a:txBody>
                  <a:tcPr/>
                </a:tc>
                <a:tc>
                  <a:txBody>
                    <a:bodyPr/>
                    <a:lstStyle/>
                    <a:p>
                      <a:pPr algn="ctr"/>
                      <a:r>
                        <a:rPr lang="el-GR" dirty="0"/>
                        <a:t>22.37</a:t>
                      </a:r>
                      <a:endParaRPr lang="en-150" dirty="0"/>
                    </a:p>
                  </a:txBody>
                  <a:tcPr/>
                </a:tc>
                <a:extLst>
                  <a:ext uri="{0D108BD9-81ED-4DB2-BD59-A6C34878D82A}">
                    <a16:rowId xmlns:a16="http://schemas.microsoft.com/office/drawing/2014/main" val="1720354333"/>
                  </a:ext>
                </a:extLst>
              </a:tr>
              <a:tr h="370840">
                <a:tc>
                  <a:txBody>
                    <a:bodyPr/>
                    <a:lstStyle/>
                    <a:p>
                      <a:pPr algn="ctr"/>
                      <a:r>
                        <a:rPr lang="el-GR" dirty="0"/>
                        <a:t>0.9999</a:t>
                      </a:r>
                      <a:endParaRPr lang="en-150" dirty="0"/>
                    </a:p>
                  </a:txBody>
                  <a:tcPr/>
                </a:tc>
                <a:tc>
                  <a:txBody>
                    <a:bodyPr/>
                    <a:lstStyle/>
                    <a:p>
                      <a:pPr algn="ctr"/>
                      <a:r>
                        <a:rPr lang="el-GR" dirty="0"/>
                        <a:t>70.71</a:t>
                      </a:r>
                      <a:endParaRPr lang="en-150" dirty="0"/>
                    </a:p>
                  </a:txBody>
                  <a:tcPr/>
                </a:tc>
                <a:extLst>
                  <a:ext uri="{0D108BD9-81ED-4DB2-BD59-A6C34878D82A}">
                    <a16:rowId xmlns:a16="http://schemas.microsoft.com/office/drawing/2014/main" val="260652199"/>
                  </a:ext>
                </a:extLst>
              </a:tr>
            </a:tbl>
          </a:graphicData>
        </a:graphic>
      </p:graphicFrame>
    </p:spTree>
    <p:extLst>
      <p:ext uri="{BB962C8B-B14F-4D97-AF65-F5344CB8AC3E}">
        <p14:creationId xmlns:p14="http://schemas.microsoft.com/office/powerpoint/2010/main" val="13359445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851499" y="2561037"/>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συστολή του μήκους</a:t>
            </a:r>
            <a:endParaRPr lang="en-150" sz="2800" dirty="0">
              <a:solidFill>
                <a:schemeClr val="bg1"/>
              </a:solidFill>
            </a:endParaRPr>
          </a:p>
        </p:txBody>
      </p:sp>
    </p:spTree>
    <p:extLst>
      <p:ext uri="{BB962C8B-B14F-4D97-AF65-F5344CB8AC3E}">
        <p14:creationId xmlns:p14="http://schemas.microsoft.com/office/powerpoint/2010/main" val="9746443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05A0479-A4E2-FBB2-E8E9-8CAE93B2636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5C6520C-634B-EC0D-1C28-42C8C791C571}"/>
              </a:ext>
            </a:extLst>
          </p:cNvPr>
          <p:cNvSpPr>
            <a:spLocks noChangeArrowheads="1"/>
          </p:cNvSpPr>
          <p:nvPr/>
        </p:nvSpPr>
        <p:spPr bwMode="auto">
          <a:xfrm>
            <a:off x="739666" y="271748"/>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συστολή του μήκους</a:t>
            </a:r>
            <a:endParaRPr lang="en-150" sz="2800" dirty="0">
              <a:solidFill>
                <a:schemeClr val="bg1"/>
              </a:solidFill>
            </a:endParaRPr>
          </a:p>
        </p:txBody>
      </p:sp>
      <p:pic>
        <p:nvPicPr>
          <p:cNvPr id="2" name="Picture 2" descr="Image showing the distance that light travels in case of a resting light clock">
            <a:extLst>
              <a:ext uri="{FF2B5EF4-FFF2-40B4-BE49-F238E27FC236}">
                <a16:creationId xmlns:a16="http://schemas.microsoft.com/office/drawing/2014/main" id="{270D7301-D106-8EFE-EEF3-D2BB9D23A8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499" y="2532071"/>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633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418FC20-E5F6-14DC-9FB6-9EFB9CF396F4}"/>
            </a:ext>
          </a:extLst>
        </p:cNvPr>
        <p:cNvGrpSpPr/>
        <p:nvPr/>
      </p:nvGrpSpPr>
      <p:grpSpPr>
        <a:xfrm>
          <a:off x="0" y="0"/>
          <a:ext cx="0" cy="0"/>
          <a:chOff x="0" y="0"/>
          <a:chExt cx="0" cy="0"/>
        </a:xfrm>
      </p:grpSpPr>
      <p:pic>
        <p:nvPicPr>
          <p:cNvPr id="2" name="Picture 2" descr="Image showing the distance that light travels in case of a resting light clock">
            <a:extLst>
              <a:ext uri="{FF2B5EF4-FFF2-40B4-BE49-F238E27FC236}">
                <a16:creationId xmlns:a16="http://schemas.microsoft.com/office/drawing/2014/main" id="{022528A0-8A47-364C-D23E-33F2FB79F6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480499" y="2532071"/>
            <a:ext cx="3429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Light clock in which a light pulse runs up and down">
            <a:extLst>
              <a:ext uri="{FF2B5EF4-FFF2-40B4-BE49-F238E27FC236}">
                <a16:creationId xmlns:a16="http://schemas.microsoft.com/office/drawing/2014/main" id="{BC15F7D0-793A-22C7-20DF-8E0D2937B9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494965" y="2547501"/>
            <a:ext cx="3394800" cy="33948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63B63F2-8007-A776-CC51-AB583208DFD8}"/>
              </a:ext>
            </a:extLst>
          </p:cNvPr>
          <p:cNvSpPr>
            <a:spLocks noChangeArrowheads="1"/>
          </p:cNvSpPr>
          <p:nvPr/>
        </p:nvSpPr>
        <p:spPr bwMode="auto">
          <a:xfrm>
            <a:off x="739666" y="271748"/>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συστολή του μήκους</a:t>
            </a:r>
            <a:endParaRPr lang="en-150" sz="2800" dirty="0">
              <a:solidFill>
                <a:schemeClr val="bg1"/>
              </a:solidFill>
            </a:endParaRPr>
          </a:p>
        </p:txBody>
      </p:sp>
    </p:spTree>
    <p:extLst>
      <p:ext uri="{BB962C8B-B14F-4D97-AF65-F5344CB8AC3E}">
        <p14:creationId xmlns:p14="http://schemas.microsoft.com/office/powerpoint/2010/main" val="1577486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2.29167E-6 -1.48148E-6 L 0.65325 -0.00023 " pathEditMode="relative" rAng="0" ptsTypes="AA">
                                      <p:cBhvr>
                                        <p:cTn id="11" dur="2000" fill="hold"/>
                                        <p:tgtEl>
                                          <p:spTgt spid="3"/>
                                        </p:tgtEl>
                                        <p:attrNameLst>
                                          <p:attrName>ppt_x</p:attrName>
                                          <p:attrName>ppt_y</p:attrName>
                                        </p:attrNameLst>
                                      </p:cBhvr>
                                      <p:rCtr x="32656" y="-23"/>
                                    </p:animMotion>
                                  </p:childTnLst>
                                </p:cTn>
                              </p:par>
                              <p:par>
                                <p:cTn id="12" presetID="1" presetClass="exit" presetSubtype="0" fill="hold" nodeType="withEffect">
                                  <p:stCondLst>
                                    <p:cond delay="0"/>
                                  </p:stCondLst>
                                  <p:childTnLst>
                                    <p:set>
                                      <p:cBhvr>
                                        <p:cTn id="13"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57C317F-B96D-D838-CC24-2C160A9368B0}"/>
            </a:ext>
          </a:extLst>
        </p:cNvPr>
        <p:cNvGrpSpPr/>
        <p:nvPr/>
      </p:nvGrpSpPr>
      <p:grpSpPr>
        <a:xfrm>
          <a:off x="0" y="0"/>
          <a:ext cx="0" cy="0"/>
          <a:chOff x="0" y="0"/>
          <a:chExt cx="0" cy="0"/>
        </a:xfrm>
      </p:grpSpPr>
      <p:pic>
        <p:nvPicPr>
          <p:cNvPr id="2" name="Picture 2" descr="Image showing the distance that light travels in case of a resting light clock">
            <a:extLst>
              <a:ext uri="{FF2B5EF4-FFF2-40B4-BE49-F238E27FC236}">
                <a16:creationId xmlns:a16="http://schemas.microsoft.com/office/drawing/2014/main" id="{34E33849-2608-1390-041C-8B60249D41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480499" y="2532071"/>
            <a:ext cx="3429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Light clock in which a light pulse runs up and down">
            <a:extLst>
              <a:ext uri="{FF2B5EF4-FFF2-40B4-BE49-F238E27FC236}">
                <a16:creationId xmlns:a16="http://schemas.microsoft.com/office/drawing/2014/main" id="{B1A5CDF9-3DB8-FF86-F592-8E4B03352F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494965" y="2547501"/>
            <a:ext cx="3394800" cy="33948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5AA512B-8DDC-ED20-4E36-54BE8CD0B9CD}"/>
              </a:ext>
            </a:extLst>
          </p:cNvPr>
          <p:cNvSpPr>
            <a:spLocks noChangeArrowheads="1"/>
          </p:cNvSpPr>
          <p:nvPr/>
        </p:nvSpPr>
        <p:spPr bwMode="auto">
          <a:xfrm>
            <a:off x="739666" y="271748"/>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συστολή του μήκους</a:t>
            </a:r>
            <a:endParaRPr lang="en-150" sz="2800" dirty="0">
              <a:solidFill>
                <a:schemeClr val="bg1"/>
              </a:solidFill>
            </a:endParaRPr>
          </a:p>
        </p:txBody>
      </p:sp>
    </p:spTree>
    <p:extLst>
      <p:ext uri="{BB962C8B-B14F-4D97-AF65-F5344CB8AC3E}">
        <p14:creationId xmlns:p14="http://schemas.microsoft.com/office/powerpoint/2010/main" val="8690625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9F97ECB-F832-1D7D-1327-B6851315E868}"/>
            </a:ext>
          </a:extLst>
        </p:cNvPr>
        <p:cNvGrpSpPr/>
        <p:nvPr/>
      </p:nvGrpSpPr>
      <p:grpSpPr>
        <a:xfrm>
          <a:off x="0" y="0"/>
          <a:ext cx="0" cy="0"/>
          <a:chOff x="0" y="0"/>
          <a:chExt cx="0" cy="0"/>
        </a:xfrm>
      </p:grpSpPr>
      <p:pic>
        <p:nvPicPr>
          <p:cNvPr id="3" name="Picture 4" descr="Light clock in which a light pulse runs up and down">
            <a:extLst>
              <a:ext uri="{FF2B5EF4-FFF2-40B4-BE49-F238E27FC236}">
                <a16:creationId xmlns:a16="http://schemas.microsoft.com/office/drawing/2014/main" id="{2430187A-93B2-969C-9F70-16D6A93F47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8514034" y="2501455"/>
            <a:ext cx="3394800" cy="33948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168DCEB-2262-7DAC-4903-2BA3A681B497}"/>
              </a:ext>
            </a:extLst>
          </p:cNvPr>
          <p:cNvSpPr>
            <a:spLocks noChangeArrowheads="1"/>
          </p:cNvSpPr>
          <p:nvPr/>
        </p:nvSpPr>
        <p:spPr bwMode="auto">
          <a:xfrm>
            <a:off x="739666" y="271748"/>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συστολή του μήκους</a:t>
            </a:r>
            <a:endParaRPr lang="en-150" sz="2800" dirty="0">
              <a:solidFill>
                <a:schemeClr val="bg1"/>
              </a:solidFill>
            </a:endParaRPr>
          </a:p>
        </p:txBody>
      </p:sp>
    </p:spTree>
    <p:extLst>
      <p:ext uri="{BB962C8B-B14F-4D97-AF65-F5344CB8AC3E}">
        <p14:creationId xmlns:p14="http://schemas.microsoft.com/office/powerpoint/2010/main" val="9424932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ED390FE-9C56-A118-E87C-BB58CA88E70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8F19057-5007-FA37-EECB-D21787AF7640}"/>
              </a:ext>
            </a:extLst>
          </p:cNvPr>
          <p:cNvSpPr>
            <a:spLocks noChangeArrowheads="1"/>
          </p:cNvSpPr>
          <p:nvPr/>
        </p:nvSpPr>
        <p:spPr bwMode="auto">
          <a:xfrm>
            <a:off x="739666" y="271748"/>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συστολή του μήκους</a:t>
            </a:r>
            <a:r>
              <a:rPr lang="en-US" sz="2800" dirty="0">
                <a:solidFill>
                  <a:schemeClr val="bg1"/>
                </a:solidFill>
              </a:rPr>
              <a:t> (</a:t>
            </a:r>
            <a:r>
              <a:rPr lang="el-GR" sz="2800" dirty="0">
                <a:solidFill>
                  <a:schemeClr val="bg1"/>
                </a:solidFill>
              </a:rPr>
              <a:t>εκτός ύλης η απόδειξη)</a:t>
            </a:r>
            <a:endParaRPr lang="en-150" sz="2800" dirty="0">
              <a:solidFill>
                <a:schemeClr val="bg1"/>
              </a:solidFill>
            </a:endParaRPr>
          </a:p>
        </p:txBody>
      </p:sp>
      <mc:AlternateContent xmlns:mc="http://schemas.openxmlformats.org/markup-compatibility/2006" xmlns:p14="http://schemas.microsoft.com/office/powerpoint/2010/main">
        <mc:Choice Requires="p14">
          <p:contentPart p14:bwMode="auto" r:id="rId3">
            <p14:nvContentPartPr>
              <p14:cNvPr id="72" name="Ink 71">
                <a:extLst>
                  <a:ext uri="{FF2B5EF4-FFF2-40B4-BE49-F238E27FC236}">
                    <a16:creationId xmlns:a16="http://schemas.microsoft.com/office/drawing/2014/main" id="{0A372FDD-CE89-9E1F-DD6E-DD100BC0214F}"/>
                  </a:ext>
                </a:extLst>
              </p14:cNvPr>
              <p14:cNvContentPartPr/>
              <p14:nvPr/>
            </p14:nvContentPartPr>
            <p14:xfrm>
              <a:off x="1296148" y="1584959"/>
              <a:ext cx="208800" cy="155160"/>
            </p14:xfrm>
          </p:contentPart>
        </mc:Choice>
        <mc:Fallback xmlns="">
          <p:pic>
            <p:nvPicPr>
              <p:cNvPr id="72" name="Ink 71">
                <a:extLst>
                  <a:ext uri="{FF2B5EF4-FFF2-40B4-BE49-F238E27FC236}">
                    <a16:creationId xmlns:a16="http://schemas.microsoft.com/office/drawing/2014/main" id="{0A372FDD-CE89-9E1F-DD6E-DD100BC0214F}"/>
                  </a:ext>
                </a:extLst>
              </p:cNvPr>
              <p:cNvPicPr/>
              <p:nvPr/>
            </p:nvPicPr>
            <p:blipFill>
              <a:blip r:embed="rId4"/>
              <a:stretch>
                <a:fillRect/>
              </a:stretch>
            </p:blipFill>
            <p:spPr>
              <a:xfrm>
                <a:off x="1278148" y="1567319"/>
                <a:ext cx="244440" cy="190800"/>
              </a:xfrm>
              <a:prstGeom prst="rect">
                <a:avLst/>
              </a:prstGeom>
            </p:spPr>
          </p:pic>
        </mc:Fallback>
      </mc:AlternateContent>
      <p:grpSp>
        <p:nvGrpSpPr>
          <p:cNvPr id="86" name="Group 85">
            <a:extLst>
              <a:ext uri="{FF2B5EF4-FFF2-40B4-BE49-F238E27FC236}">
                <a16:creationId xmlns:a16="http://schemas.microsoft.com/office/drawing/2014/main" id="{00F074F8-080F-B94E-EDE8-C7161768BB59}"/>
              </a:ext>
            </a:extLst>
          </p:cNvPr>
          <p:cNvGrpSpPr/>
          <p:nvPr/>
        </p:nvGrpSpPr>
        <p:grpSpPr>
          <a:xfrm>
            <a:off x="1620868" y="1475879"/>
            <a:ext cx="828720" cy="291240"/>
            <a:chOff x="1620868" y="1475879"/>
            <a:chExt cx="828720" cy="291240"/>
          </a:xfrm>
        </p:grpSpPr>
        <mc:AlternateContent xmlns:mc="http://schemas.openxmlformats.org/markup-compatibility/2006" xmlns:p14="http://schemas.microsoft.com/office/powerpoint/2010/main">
          <mc:Choice Requires="p14">
            <p:contentPart p14:bwMode="auto" r:id="rId5">
              <p14:nvContentPartPr>
                <p14:cNvPr id="76" name="Ink 75">
                  <a:extLst>
                    <a:ext uri="{FF2B5EF4-FFF2-40B4-BE49-F238E27FC236}">
                      <a16:creationId xmlns:a16="http://schemas.microsoft.com/office/drawing/2014/main" id="{B74CBFB6-5EB1-C8C2-D1C4-37F37BB39841}"/>
                    </a:ext>
                  </a:extLst>
                </p14:cNvPr>
                <p14:cNvContentPartPr/>
                <p14:nvPr/>
              </p14:nvContentPartPr>
              <p14:xfrm>
                <a:off x="1620868" y="1475879"/>
                <a:ext cx="191880" cy="221400"/>
              </p14:xfrm>
            </p:contentPart>
          </mc:Choice>
          <mc:Fallback xmlns="">
            <p:pic>
              <p:nvPicPr>
                <p:cNvPr id="76" name="Ink 75">
                  <a:extLst>
                    <a:ext uri="{FF2B5EF4-FFF2-40B4-BE49-F238E27FC236}">
                      <a16:creationId xmlns:a16="http://schemas.microsoft.com/office/drawing/2014/main" id="{B74CBFB6-5EB1-C8C2-D1C4-37F37BB39841}"/>
                    </a:ext>
                  </a:extLst>
                </p:cNvPr>
                <p:cNvPicPr/>
                <p:nvPr/>
              </p:nvPicPr>
              <p:blipFill>
                <a:blip r:embed="rId6"/>
                <a:stretch>
                  <a:fillRect/>
                </a:stretch>
              </p:blipFill>
              <p:spPr>
                <a:xfrm>
                  <a:off x="1602868" y="1457879"/>
                  <a:ext cx="22752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7" name="Ink 76">
                  <a:extLst>
                    <a:ext uri="{FF2B5EF4-FFF2-40B4-BE49-F238E27FC236}">
                      <a16:creationId xmlns:a16="http://schemas.microsoft.com/office/drawing/2014/main" id="{17170486-E26A-3876-B2A1-27419A5F5D05}"/>
                    </a:ext>
                  </a:extLst>
                </p14:cNvPr>
                <p14:cNvContentPartPr/>
                <p14:nvPr/>
              </p14:nvContentPartPr>
              <p14:xfrm>
                <a:off x="1953868" y="1497479"/>
                <a:ext cx="133200" cy="217080"/>
              </p14:xfrm>
            </p:contentPart>
          </mc:Choice>
          <mc:Fallback xmlns="">
            <p:pic>
              <p:nvPicPr>
                <p:cNvPr id="77" name="Ink 76">
                  <a:extLst>
                    <a:ext uri="{FF2B5EF4-FFF2-40B4-BE49-F238E27FC236}">
                      <a16:creationId xmlns:a16="http://schemas.microsoft.com/office/drawing/2014/main" id="{17170486-E26A-3876-B2A1-27419A5F5D05}"/>
                    </a:ext>
                  </a:extLst>
                </p:cNvPr>
                <p:cNvPicPr/>
                <p:nvPr/>
              </p:nvPicPr>
              <p:blipFill>
                <a:blip r:embed="rId8"/>
                <a:stretch>
                  <a:fillRect/>
                </a:stretch>
              </p:blipFill>
              <p:spPr>
                <a:xfrm>
                  <a:off x="1936228" y="1479839"/>
                  <a:ext cx="16884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8" name="Ink 77">
                  <a:extLst>
                    <a:ext uri="{FF2B5EF4-FFF2-40B4-BE49-F238E27FC236}">
                      <a16:creationId xmlns:a16="http://schemas.microsoft.com/office/drawing/2014/main" id="{FB841E2B-7543-4758-343A-2D5544B0A6E2}"/>
                    </a:ext>
                  </a:extLst>
                </p14:cNvPr>
                <p14:cNvContentPartPr/>
                <p14:nvPr/>
              </p14:nvContentPartPr>
              <p14:xfrm>
                <a:off x="1845868" y="1562999"/>
                <a:ext cx="224640" cy="15840"/>
              </p14:xfrm>
            </p:contentPart>
          </mc:Choice>
          <mc:Fallback xmlns="">
            <p:pic>
              <p:nvPicPr>
                <p:cNvPr id="78" name="Ink 77">
                  <a:extLst>
                    <a:ext uri="{FF2B5EF4-FFF2-40B4-BE49-F238E27FC236}">
                      <a16:creationId xmlns:a16="http://schemas.microsoft.com/office/drawing/2014/main" id="{FB841E2B-7543-4758-343A-2D5544B0A6E2}"/>
                    </a:ext>
                  </a:extLst>
                </p:cNvPr>
                <p:cNvPicPr/>
                <p:nvPr/>
              </p:nvPicPr>
              <p:blipFill>
                <a:blip r:embed="rId10"/>
                <a:stretch>
                  <a:fillRect/>
                </a:stretch>
              </p:blipFill>
              <p:spPr>
                <a:xfrm>
                  <a:off x="1828228" y="1545359"/>
                  <a:ext cx="26028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9" name="Ink 78">
                  <a:extLst>
                    <a:ext uri="{FF2B5EF4-FFF2-40B4-BE49-F238E27FC236}">
                      <a16:creationId xmlns:a16="http://schemas.microsoft.com/office/drawing/2014/main" id="{0C8509A8-B372-62C1-E121-70F52BCD0038}"/>
                    </a:ext>
                  </a:extLst>
                </p14:cNvPr>
                <p14:cNvContentPartPr/>
                <p14:nvPr/>
              </p14:nvContentPartPr>
              <p14:xfrm>
                <a:off x="2156908" y="1635359"/>
                <a:ext cx="34200" cy="131760"/>
              </p14:xfrm>
            </p:contentPart>
          </mc:Choice>
          <mc:Fallback xmlns="">
            <p:pic>
              <p:nvPicPr>
                <p:cNvPr id="79" name="Ink 78">
                  <a:extLst>
                    <a:ext uri="{FF2B5EF4-FFF2-40B4-BE49-F238E27FC236}">
                      <a16:creationId xmlns:a16="http://schemas.microsoft.com/office/drawing/2014/main" id="{0C8509A8-B372-62C1-E121-70F52BCD0038}"/>
                    </a:ext>
                  </a:extLst>
                </p:cNvPr>
                <p:cNvPicPr/>
                <p:nvPr/>
              </p:nvPicPr>
              <p:blipFill>
                <a:blip r:embed="rId12"/>
                <a:stretch>
                  <a:fillRect/>
                </a:stretch>
              </p:blipFill>
              <p:spPr>
                <a:xfrm>
                  <a:off x="2138908" y="1617719"/>
                  <a:ext cx="6984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0" name="Ink 79">
                  <a:extLst>
                    <a:ext uri="{FF2B5EF4-FFF2-40B4-BE49-F238E27FC236}">
                      <a16:creationId xmlns:a16="http://schemas.microsoft.com/office/drawing/2014/main" id="{0ABCDCF8-3528-C47E-EB7C-66A426E16B78}"/>
                    </a:ext>
                  </a:extLst>
                </p14:cNvPr>
                <p14:cNvContentPartPr/>
                <p14:nvPr/>
              </p14:nvContentPartPr>
              <p14:xfrm>
                <a:off x="2326468" y="1661639"/>
                <a:ext cx="107640" cy="16920"/>
              </p14:xfrm>
            </p:contentPart>
          </mc:Choice>
          <mc:Fallback xmlns="">
            <p:pic>
              <p:nvPicPr>
                <p:cNvPr id="80" name="Ink 79">
                  <a:extLst>
                    <a:ext uri="{FF2B5EF4-FFF2-40B4-BE49-F238E27FC236}">
                      <a16:creationId xmlns:a16="http://schemas.microsoft.com/office/drawing/2014/main" id="{0ABCDCF8-3528-C47E-EB7C-66A426E16B78}"/>
                    </a:ext>
                  </a:extLst>
                </p:cNvPr>
                <p:cNvPicPr/>
                <p:nvPr/>
              </p:nvPicPr>
              <p:blipFill>
                <a:blip r:embed="rId14"/>
                <a:stretch>
                  <a:fillRect/>
                </a:stretch>
              </p:blipFill>
              <p:spPr>
                <a:xfrm>
                  <a:off x="2308828" y="1643999"/>
                  <a:ext cx="1432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81" name="Ink 80">
                  <a:extLst>
                    <a:ext uri="{FF2B5EF4-FFF2-40B4-BE49-F238E27FC236}">
                      <a16:creationId xmlns:a16="http://schemas.microsoft.com/office/drawing/2014/main" id="{6AC77323-B85C-755E-EF51-43339CE94985}"/>
                    </a:ext>
                  </a:extLst>
                </p14:cNvPr>
                <p14:cNvContentPartPr/>
                <p14:nvPr/>
              </p14:nvContentPartPr>
              <p14:xfrm>
                <a:off x="2314588" y="1602599"/>
                <a:ext cx="135000" cy="7920"/>
              </p14:xfrm>
            </p:contentPart>
          </mc:Choice>
          <mc:Fallback xmlns="">
            <p:pic>
              <p:nvPicPr>
                <p:cNvPr id="81" name="Ink 80">
                  <a:extLst>
                    <a:ext uri="{FF2B5EF4-FFF2-40B4-BE49-F238E27FC236}">
                      <a16:creationId xmlns:a16="http://schemas.microsoft.com/office/drawing/2014/main" id="{6AC77323-B85C-755E-EF51-43339CE94985}"/>
                    </a:ext>
                  </a:extLst>
                </p:cNvPr>
                <p:cNvPicPr/>
                <p:nvPr/>
              </p:nvPicPr>
              <p:blipFill>
                <a:blip r:embed="rId16"/>
                <a:stretch>
                  <a:fillRect/>
                </a:stretch>
              </p:blipFill>
              <p:spPr>
                <a:xfrm>
                  <a:off x="2296588" y="1584599"/>
                  <a:ext cx="170640" cy="43560"/>
                </a:xfrm>
                <a:prstGeom prst="rect">
                  <a:avLst/>
                </a:prstGeom>
              </p:spPr>
            </p:pic>
          </mc:Fallback>
        </mc:AlternateContent>
      </p:grpSp>
      <p:grpSp>
        <p:nvGrpSpPr>
          <p:cNvPr id="85" name="Group 84">
            <a:extLst>
              <a:ext uri="{FF2B5EF4-FFF2-40B4-BE49-F238E27FC236}">
                <a16:creationId xmlns:a16="http://schemas.microsoft.com/office/drawing/2014/main" id="{EDEFCFD3-A101-FB0A-603D-58C6659C2D62}"/>
              </a:ext>
            </a:extLst>
          </p:cNvPr>
          <p:cNvGrpSpPr/>
          <p:nvPr/>
        </p:nvGrpSpPr>
        <p:grpSpPr>
          <a:xfrm>
            <a:off x="2703748" y="1465799"/>
            <a:ext cx="603000" cy="246600"/>
            <a:chOff x="2703748" y="1465799"/>
            <a:chExt cx="603000" cy="246600"/>
          </a:xfrm>
        </p:grpSpPr>
        <mc:AlternateContent xmlns:mc="http://schemas.openxmlformats.org/markup-compatibility/2006" xmlns:p14="http://schemas.microsoft.com/office/powerpoint/2010/main">
          <mc:Choice Requires="p14">
            <p:contentPart p14:bwMode="auto" r:id="rId17">
              <p14:nvContentPartPr>
                <p14:cNvPr id="82" name="Ink 81">
                  <a:extLst>
                    <a:ext uri="{FF2B5EF4-FFF2-40B4-BE49-F238E27FC236}">
                      <a16:creationId xmlns:a16="http://schemas.microsoft.com/office/drawing/2014/main" id="{7FFAD95D-691E-E676-0419-680DE57103F2}"/>
                    </a:ext>
                  </a:extLst>
                </p14:cNvPr>
                <p14:cNvContentPartPr/>
                <p14:nvPr/>
              </p14:nvContentPartPr>
              <p14:xfrm>
                <a:off x="2703748" y="1465799"/>
                <a:ext cx="240480" cy="246600"/>
              </p14:xfrm>
            </p:contentPart>
          </mc:Choice>
          <mc:Fallback xmlns="">
            <p:pic>
              <p:nvPicPr>
                <p:cNvPr id="82" name="Ink 81">
                  <a:extLst>
                    <a:ext uri="{FF2B5EF4-FFF2-40B4-BE49-F238E27FC236}">
                      <a16:creationId xmlns:a16="http://schemas.microsoft.com/office/drawing/2014/main" id="{7FFAD95D-691E-E676-0419-680DE57103F2}"/>
                    </a:ext>
                  </a:extLst>
                </p:cNvPr>
                <p:cNvPicPr/>
                <p:nvPr/>
              </p:nvPicPr>
              <p:blipFill>
                <a:blip r:embed="rId18"/>
                <a:stretch>
                  <a:fillRect/>
                </a:stretch>
              </p:blipFill>
              <p:spPr>
                <a:xfrm>
                  <a:off x="2686108" y="1447799"/>
                  <a:ext cx="27612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83" name="Ink 82">
                  <a:extLst>
                    <a:ext uri="{FF2B5EF4-FFF2-40B4-BE49-F238E27FC236}">
                      <a16:creationId xmlns:a16="http://schemas.microsoft.com/office/drawing/2014/main" id="{0788FF10-AA3C-175D-EA93-7573C2173571}"/>
                    </a:ext>
                  </a:extLst>
                </p14:cNvPr>
                <p14:cNvContentPartPr/>
                <p14:nvPr/>
              </p14:nvContentPartPr>
              <p14:xfrm>
                <a:off x="3101548" y="1602599"/>
                <a:ext cx="205200" cy="6840"/>
              </p14:xfrm>
            </p:contentPart>
          </mc:Choice>
          <mc:Fallback xmlns="">
            <p:pic>
              <p:nvPicPr>
                <p:cNvPr id="83" name="Ink 82">
                  <a:extLst>
                    <a:ext uri="{FF2B5EF4-FFF2-40B4-BE49-F238E27FC236}">
                      <a16:creationId xmlns:a16="http://schemas.microsoft.com/office/drawing/2014/main" id="{0788FF10-AA3C-175D-EA93-7573C2173571}"/>
                    </a:ext>
                  </a:extLst>
                </p:cNvPr>
                <p:cNvPicPr/>
                <p:nvPr/>
              </p:nvPicPr>
              <p:blipFill>
                <a:blip r:embed="rId20"/>
                <a:stretch>
                  <a:fillRect/>
                </a:stretch>
              </p:blipFill>
              <p:spPr>
                <a:xfrm>
                  <a:off x="3083908" y="1584599"/>
                  <a:ext cx="24084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84" name="Ink 83">
                  <a:extLst>
                    <a:ext uri="{FF2B5EF4-FFF2-40B4-BE49-F238E27FC236}">
                      <a16:creationId xmlns:a16="http://schemas.microsoft.com/office/drawing/2014/main" id="{47FD8E22-A0BA-3EE6-F474-8C80CE3C979A}"/>
                    </a:ext>
                  </a:extLst>
                </p14:cNvPr>
                <p14:cNvContentPartPr/>
                <p14:nvPr/>
              </p14:nvContentPartPr>
              <p14:xfrm>
                <a:off x="3189028" y="1546799"/>
                <a:ext cx="15840" cy="148320"/>
              </p14:xfrm>
            </p:contentPart>
          </mc:Choice>
          <mc:Fallback xmlns="">
            <p:pic>
              <p:nvPicPr>
                <p:cNvPr id="84" name="Ink 83">
                  <a:extLst>
                    <a:ext uri="{FF2B5EF4-FFF2-40B4-BE49-F238E27FC236}">
                      <a16:creationId xmlns:a16="http://schemas.microsoft.com/office/drawing/2014/main" id="{47FD8E22-A0BA-3EE6-F474-8C80CE3C979A}"/>
                    </a:ext>
                  </a:extLst>
                </p:cNvPr>
                <p:cNvPicPr/>
                <p:nvPr/>
              </p:nvPicPr>
              <p:blipFill>
                <a:blip r:embed="rId22"/>
                <a:stretch>
                  <a:fillRect/>
                </a:stretch>
              </p:blipFill>
              <p:spPr>
                <a:xfrm>
                  <a:off x="3171388" y="1528799"/>
                  <a:ext cx="51480" cy="183960"/>
                </a:xfrm>
                <a:prstGeom prst="rect">
                  <a:avLst/>
                </a:prstGeom>
              </p:spPr>
            </p:pic>
          </mc:Fallback>
        </mc:AlternateContent>
      </p:grpSp>
      <p:grpSp>
        <p:nvGrpSpPr>
          <p:cNvPr id="93" name="Group 92">
            <a:extLst>
              <a:ext uri="{FF2B5EF4-FFF2-40B4-BE49-F238E27FC236}">
                <a16:creationId xmlns:a16="http://schemas.microsoft.com/office/drawing/2014/main" id="{7B774C33-69C4-FDD6-F2E8-D0A0D3A97C42}"/>
              </a:ext>
            </a:extLst>
          </p:cNvPr>
          <p:cNvGrpSpPr/>
          <p:nvPr/>
        </p:nvGrpSpPr>
        <p:grpSpPr>
          <a:xfrm>
            <a:off x="3573508" y="1417559"/>
            <a:ext cx="802800" cy="351720"/>
            <a:chOff x="3573508" y="1417559"/>
            <a:chExt cx="802800" cy="351720"/>
          </a:xfrm>
        </p:grpSpPr>
        <mc:AlternateContent xmlns:mc="http://schemas.openxmlformats.org/markup-compatibility/2006" xmlns:p14="http://schemas.microsoft.com/office/powerpoint/2010/main">
          <mc:Choice Requires="p14">
            <p:contentPart p14:bwMode="auto" r:id="rId23">
              <p14:nvContentPartPr>
                <p14:cNvPr id="87" name="Ink 86">
                  <a:extLst>
                    <a:ext uri="{FF2B5EF4-FFF2-40B4-BE49-F238E27FC236}">
                      <a16:creationId xmlns:a16="http://schemas.microsoft.com/office/drawing/2014/main" id="{5EC9E3D5-CE14-669B-F6D4-C19E3BBCF988}"/>
                    </a:ext>
                  </a:extLst>
                </p14:cNvPr>
                <p14:cNvContentPartPr/>
                <p14:nvPr/>
              </p14:nvContentPartPr>
              <p14:xfrm>
                <a:off x="3573508" y="1487759"/>
                <a:ext cx="176760" cy="189000"/>
              </p14:xfrm>
            </p:contentPart>
          </mc:Choice>
          <mc:Fallback xmlns="">
            <p:pic>
              <p:nvPicPr>
                <p:cNvPr id="87" name="Ink 86">
                  <a:extLst>
                    <a:ext uri="{FF2B5EF4-FFF2-40B4-BE49-F238E27FC236}">
                      <a16:creationId xmlns:a16="http://schemas.microsoft.com/office/drawing/2014/main" id="{5EC9E3D5-CE14-669B-F6D4-C19E3BBCF988}"/>
                    </a:ext>
                  </a:extLst>
                </p:cNvPr>
                <p:cNvPicPr/>
                <p:nvPr/>
              </p:nvPicPr>
              <p:blipFill>
                <a:blip r:embed="rId24"/>
                <a:stretch>
                  <a:fillRect/>
                </a:stretch>
              </p:blipFill>
              <p:spPr>
                <a:xfrm>
                  <a:off x="3555508" y="1470119"/>
                  <a:ext cx="21240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88" name="Ink 87">
                  <a:extLst>
                    <a:ext uri="{FF2B5EF4-FFF2-40B4-BE49-F238E27FC236}">
                      <a16:creationId xmlns:a16="http://schemas.microsoft.com/office/drawing/2014/main" id="{74CFAFAB-E5EE-ECF3-A662-985A4C254A34}"/>
                    </a:ext>
                  </a:extLst>
                </p14:cNvPr>
                <p14:cNvContentPartPr/>
                <p14:nvPr/>
              </p14:nvContentPartPr>
              <p14:xfrm>
                <a:off x="3892828" y="1500719"/>
                <a:ext cx="97920" cy="160200"/>
              </p14:xfrm>
            </p:contentPart>
          </mc:Choice>
          <mc:Fallback xmlns="">
            <p:pic>
              <p:nvPicPr>
                <p:cNvPr id="88" name="Ink 87">
                  <a:extLst>
                    <a:ext uri="{FF2B5EF4-FFF2-40B4-BE49-F238E27FC236}">
                      <a16:creationId xmlns:a16="http://schemas.microsoft.com/office/drawing/2014/main" id="{74CFAFAB-E5EE-ECF3-A662-985A4C254A34}"/>
                    </a:ext>
                  </a:extLst>
                </p:cNvPr>
                <p:cNvPicPr/>
                <p:nvPr/>
              </p:nvPicPr>
              <p:blipFill>
                <a:blip r:embed="rId26"/>
                <a:stretch>
                  <a:fillRect/>
                </a:stretch>
              </p:blipFill>
              <p:spPr>
                <a:xfrm>
                  <a:off x="3875188" y="1483079"/>
                  <a:ext cx="13356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89" name="Ink 88">
                  <a:extLst>
                    <a:ext uri="{FF2B5EF4-FFF2-40B4-BE49-F238E27FC236}">
                      <a16:creationId xmlns:a16="http://schemas.microsoft.com/office/drawing/2014/main" id="{FB74687D-3182-204E-B46C-375965EA1211}"/>
                    </a:ext>
                  </a:extLst>
                </p14:cNvPr>
                <p14:cNvContentPartPr/>
                <p14:nvPr/>
              </p14:nvContentPartPr>
              <p14:xfrm>
                <a:off x="3887788" y="1417559"/>
                <a:ext cx="158040" cy="256320"/>
              </p14:xfrm>
            </p:contentPart>
          </mc:Choice>
          <mc:Fallback xmlns="">
            <p:pic>
              <p:nvPicPr>
                <p:cNvPr id="89" name="Ink 88">
                  <a:extLst>
                    <a:ext uri="{FF2B5EF4-FFF2-40B4-BE49-F238E27FC236}">
                      <a16:creationId xmlns:a16="http://schemas.microsoft.com/office/drawing/2014/main" id="{FB74687D-3182-204E-B46C-375965EA1211}"/>
                    </a:ext>
                  </a:extLst>
                </p:cNvPr>
                <p:cNvPicPr/>
                <p:nvPr/>
              </p:nvPicPr>
              <p:blipFill>
                <a:blip r:embed="rId28"/>
                <a:stretch>
                  <a:fillRect/>
                </a:stretch>
              </p:blipFill>
              <p:spPr>
                <a:xfrm>
                  <a:off x="3870148" y="1399559"/>
                  <a:ext cx="19368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90" name="Ink 89">
                  <a:extLst>
                    <a:ext uri="{FF2B5EF4-FFF2-40B4-BE49-F238E27FC236}">
                      <a16:creationId xmlns:a16="http://schemas.microsoft.com/office/drawing/2014/main" id="{EA8E9486-3BD2-7E3E-44E6-D4D351FAF569}"/>
                    </a:ext>
                  </a:extLst>
                </p14:cNvPr>
                <p14:cNvContentPartPr/>
                <p14:nvPr/>
              </p14:nvContentPartPr>
              <p14:xfrm>
                <a:off x="4135108" y="1459319"/>
                <a:ext cx="104400" cy="219600"/>
              </p14:xfrm>
            </p:contentPart>
          </mc:Choice>
          <mc:Fallback xmlns="">
            <p:pic>
              <p:nvPicPr>
                <p:cNvPr id="90" name="Ink 89">
                  <a:extLst>
                    <a:ext uri="{FF2B5EF4-FFF2-40B4-BE49-F238E27FC236}">
                      <a16:creationId xmlns:a16="http://schemas.microsoft.com/office/drawing/2014/main" id="{EA8E9486-3BD2-7E3E-44E6-D4D351FAF569}"/>
                    </a:ext>
                  </a:extLst>
                </p:cNvPr>
                <p:cNvPicPr/>
                <p:nvPr/>
              </p:nvPicPr>
              <p:blipFill>
                <a:blip r:embed="rId30"/>
                <a:stretch>
                  <a:fillRect/>
                </a:stretch>
              </p:blipFill>
              <p:spPr>
                <a:xfrm>
                  <a:off x="4117108" y="1441319"/>
                  <a:ext cx="14004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91" name="Ink 90">
                  <a:extLst>
                    <a:ext uri="{FF2B5EF4-FFF2-40B4-BE49-F238E27FC236}">
                      <a16:creationId xmlns:a16="http://schemas.microsoft.com/office/drawing/2014/main" id="{0A8FE824-57C3-1A67-DA32-30FCCDB70DA1}"/>
                    </a:ext>
                  </a:extLst>
                </p14:cNvPr>
                <p14:cNvContentPartPr/>
                <p14:nvPr/>
              </p14:nvContentPartPr>
              <p14:xfrm>
                <a:off x="4067068" y="1533479"/>
                <a:ext cx="138240" cy="14760"/>
              </p14:xfrm>
            </p:contentPart>
          </mc:Choice>
          <mc:Fallback xmlns="">
            <p:pic>
              <p:nvPicPr>
                <p:cNvPr id="91" name="Ink 90">
                  <a:extLst>
                    <a:ext uri="{FF2B5EF4-FFF2-40B4-BE49-F238E27FC236}">
                      <a16:creationId xmlns:a16="http://schemas.microsoft.com/office/drawing/2014/main" id="{0A8FE824-57C3-1A67-DA32-30FCCDB70DA1}"/>
                    </a:ext>
                  </a:extLst>
                </p:cNvPr>
                <p:cNvPicPr/>
                <p:nvPr/>
              </p:nvPicPr>
              <p:blipFill>
                <a:blip r:embed="rId32"/>
                <a:stretch>
                  <a:fillRect/>
                </a:stretch>
              </p:blipFill>
              <p:spPr>
                <a:xfrm>
                  <a:off x="4049428" y="1515839"/>
                  <a:ext cx="17388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92" name="Ink 91">
                  <a:extLst>
                    <a:ext uri="{FF2B5EF4-FFF2-40B4-BE49-F238E27FC236}">
                      <a16:creationId xmlns:a16="http://schemas.microsoft.com/office/drawing/2014/main" id="{BCC305E8-3F95-F3FF-6735-491E95B967EB}"/>
                    </a:ext>
                  </a:extLst>
                </p14:cNvPr>
                <p14:cNvContentPartPr/>
                <p14:nvPr/>
              </p14:nvContentPartPr>
              <p14:xfrm>
                <a:off x="4355068" y="1656239"/>
                <a:ext cx="21240" cy="113040"/>
              </p14:xfrm>
            </p:contentPart>
          </mc:Choice>
          <mc:Fallback xmlns="">
            <p:pic>
              <p:nvPicPr>
                <p:cNvPr id="92" name="Ink 91">
                  <a:extLst>
                    <a:ext uri="{FF2B5EF4-FFF2-40B4-BE49-F238E27FC236}">
                      <a16:creationId xmlns:a16="http://schemas.microsoft.com/office/drawing/2014/main" id="{BCC305E8-3F95-F3FF-6735-491E95B967EB}"/>
                    </a:ext>
                  </a:extLst>
                </p:cNvPr>
                <p:cNvPicPr/>
                <p:nvPr/>
              </p:nvPicPr>
              <p:blipFill>
                <a:blip r:embed="rId34"/>
                <a:stretch>
                  <a:fillRect/>
                </a:stretch>
              </p:blipFill>
              <p:spPr>
                <a:xfrm>
                  <a:off x="4337428" y="1638239"/>
                  <a:ext cx="56880" cy="148680"/>
                </a:xfrm>
                <a:prstGeom prst="rect">
                  <a:avLst/>
                </a:prstGeom>
              </p:spPr>
            </p:pic>
          </mc:Fallback>
        </mc:AlternateContent>
      </p:grpSp>
      <p:grpSp>
        <p:nvGrpSpPr>
          <p:cNvPr id="97" name="Group 96">
            <a:extLst>
              <a:ext uri="{FF2B5EF4-FFF2-40B4-BE49-F238E27FC236}">
                <a16:creationId xmlns:a16="http://schemas.microsoft.com/office/drawing/2014/main" id="{BF6935E7-A972-0792-8F36-C02DF3AAE5F3}"/>
              </a:ext>
            </a:extLst>
          </p:cNvPr>
          <p:cNvGrpSpPr/>
          <p:nvPr/>
        </p:nvGrpSpPr>
        <p:grpSpPr>
          <a:xfrm>
            <a:off x="4674748" y="1452119"/>
            <a:ext cx="459360" cy="227520"/>
            <a:chOff x="4674748" y="1452119"/>
            <a:chExt cx="459360" cy="227520"/>
          </a:xfrm>
        </p:grpSpPr>
        <mc:AlternateContent xmlns:mc="http://schemas.openxmlformats.org/markup-compatibility/2006" xmlns:p14="http://schemas.microsoft.com/office/powerpoint/2010/main">
          <mc:Choice Requires="p14">
            <p:contentPart p14:bwMode="auto" r:id="rId35">
              <p14:nvContentPartPr>
                <p14:cNvPr id="94" name="Ink 93">
                  <a:extLst>
                    <a:ext uri="{FF2B5EF4-FFF2-40B4-BE49-F238E27FC236}">
                      <a16:creationId xmlns:a16="http://schemas.microsoft.com/office/drawing/2014/main" id="{7E663BC5-DCB8-783E-E389-8EAAF21DDCF5}"/>
                    </a:ext>
                  </a:extLst>
                </p14:cNvPr>
                <p14:cNvContentPartPr/>
                <p14:nvPr/>
              </p14:nvContentPartPr>
              <p14:xfrm>
                <a:off x="4682308" y="1612319"/>
                <a:ext cx="270720" cy="16920"/>
              </p14:xfrm>
            </p:contentPart>
          </mc:Choice>
          <mc:Fallback xmlns="">
            <p:pic>
              <p:nvPicPr>
                <p:cNvPr id="94" name="Ink 93">
                  <a:extLst>
                    <a:ext uri="{FF2B5EF4-FFF2-40B4-BE49-F238E27FC236}">
                      <a16:creationId xmlns:a16="http://schemas.microsoft.com/office/drawing/2014/main" id="{7E663BC5-DCB8-783E-E389-8EAAF21DDCF5}"/>
                    </a:ext>
                  </a:extLst>
                </p:cNvPr>
                <p:cNvPicPr/>
                <p:nvPr/>
              </p:nvPicPr>
              <p:blipFill>
                <a:blip r:embed="rId36"/>
                <a:stretch>
                  <a:fillRect/>
                </a:stretch>
              </p:blipFill>
              <p:spPr>
                <a:xfrm>
                  <a:off x="4664668" y="1594679"/>
                  <a:ext cx="30636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95" name="Ink 94">
                  <a:extLst>
                    <a:ext uri="{FF2B5EF4-FFF2-40B4-BE49-F238E27FC236}">
                      <a16:creationId xmlns:a16="http://schemas.microsoft.com/office/drawing/2014/main" id="{542E34C9-DB56-865F-FFD6-70E4250982E8}"/>
                    </a:ext>
                  </a:extLst>
                </p14:cNvPr>
                <p14:cNvContentPartPr/>
                <p14:nvPr/>
              </p14:nvContentPartPr>
              <p14:xfrm>
                <a:off x="4674748" y="1558679"/>
                <a:ext cx="352800" cy="23400"/>
              </p14:xfrm>
            </p:contentPart>
          </mc:Choice>
          <mc:Fallback xmlns="">
            <p:pic>
              <p:nvPicPr>
                <p:cNvPr id="95" name="Ink 94">
                  <a:extLst>
                    <a:ext uri="{FF2B5EF4-FFF2-40B4-BE49-F238E27FC236}">
                      <a16:creationId xmlns:a16="http://schemas.microsoft.com/office/drawing/2014/main" id="{542E34C9-DB56-865F-FFD6-70E4250982E8}"/>
                    </a:ext>
                  </a:extLst>
                </p:cNvPr>
                <p:cNvPicPr/>
                <p:nvPr/>
              </p:nvPicPr>
              <p:blipFill>
                <a:blip r:embed="rId38"/>
                <a:stretch>
                  <a:fillRect/>
                </a:stretch>
              </p:blipFill>
              <p:spPr>
                <a:xfrm>
                  <a:off x="4656748" y="1541039"/>
                  <a:ext cx="38844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96" name="Ink 95">
                  <a:extLst>
                    <a:ext uri="{FF2B5EF4-FFF2-40B4-BE49-F238E27FC236}">
                      <a16:creationId xmlns:a16="http://schemas.microsoft.com/office/drawing/2014/main" id="{E70863D0-DC05-FF51-A1C4-BE274EC11E1A}"/>
                    </a:ext>
                  </a:extLst>
                </p14:cNvPr>
                <p14:cNvContentPartPr/>
                <p14:nvPr/>
              </p14:nvContentPartPr>
              <p14:xfrm>
                <a:off x="4983988" y="1452119"/>
                <a:ext cx="150120" cy="227520"/>
              </p14:xfrm>
            </p:contentPart>
          </mc:Choice>
          <mc:Fallback xmlns="">
            <p:pic>
              <p:nvPicPr>
                <p:cNvPr id="96" name="Ink 95">
                  <a:extLst>
                    <a:ext uri="{FF2B5EF4-FFF2-40B4-BE49-F238E27FC236}">
                      <a16:creationId xmlns:a16="http://schemas.microsoft.com/office/drawing/2014/main" id="{E70863D0-DC05-FF51-A1C4-BE274EC11E1A}"/>
                    </a:ext>
                  </a:extLst>
                </p:cNvPr>
                <p:cNvPicPr/>
                <p:nvPr/>
              </p:nvPicPr>
              <p:blipFill>
                <a:blip r:embed="rId40"/>
                <a:stretch>
                  <a:fillRect/>
                </a:stretch>
              </p:blipFill>
              <p:spPr>
                <a:xfrm>
                  <a:off x="4966348" y="1434119"/>
                  <a:ext cx="185760" cy="263160"/>
                </a:xfrm>
                <a:prstGeom prst="rect">
                  <a:avLst/>
                </a:prstGeom>
              </p:spPr>
            </p:pic>
          </mc:Fallback>
        </mc:AlternateContent>
      </p:grpSp>
      <p:grpSp>
        <p:nvGrpSpPr>
          <p:cNvPr id="104" name="Group 103">
            <a:extLst>
              <a:ext uri="{FF2B5EF4-FFF2-40B4-BE49-F238E27FC236}">
                <a16:creationId xmlns:a16="http://schemas.microsoft.com/office/drawing/2014/main" id="{A2B27788-62A1-7A30-A0F5-FD55D3D7767A}"/>
              </a:ext>
            </a:extLst>
          </p:cNvPr>
          <p:cNvGrpSpPr/>
          <p:nvPr/>
        </p:nvGrpSpPr>
        <p:grpSpPr>
          <a:xfrm>
            <a:off x="5407348" y="1392359"/>
            <a:ext cx="833040" cy="345240"/>
            <a:chOff x="5407348" y="1392359"/>
            <a:chExt cx="833040" cy="345240"/>
          </a:xfrm>
        </p:grpSpPr>
        <mc:AlternateContent xmlns:mc="http://schemas.openxmlformats.org/markup-compatibility/2006" xmlns:p14="http://schemas.microsoft.com/office/powerpoint/2010/main">
          <mc:Choice Requires="p14">
            <p:contentPart p14:bwMode="auto" r:id="rId41">
              <p14:nvContentPartPr>
                <p14:cNvPr id="98" name="Ink 97">
                  <a:extLst>
                    <a:ext uri="{FF2B5EF4-FFF2-40B4-BE49-F238E27FC236}">
                      <a16:creationId xmlns:a16="http://schemas.microsoft.com/office/drawing/2014/main" id="{DC41EE21-B4F0-205C-EACD-D5BEF015C376}"/>
                    </a:ext>
                  </a:extLst>
                </p14:cNvPr>
                <p14:cNvContentPartPr/>
                <p14:nvPr/>
              </p14:nvContentPartPr>
              <p14:xfrm>
                <a:off x="5407348" y="1420439"/>
                <a:ext cx="193680" cy="245520"/>
              </p14:xfrm>
            </p:contentPart>
          </mc:Choice>
          <mc:Fallback xmlns="">
            <p:pic>
              <p:nvPicPr>
                <p:cNvPr id="98" name="Ink 97">
                  <a:extLst>
                    <a:ext uri="{FF2B5EF4-FFF2-40B4-BE49-F238E27FC236}">
                      <a16:creationId xmlns:a16="http://schemas.microsoft.com/office/drawing/2014/main" id="{DC41EE21-B4F0-205C-EACD-D5BEF015C376}"/>
                    </a:ext>
                  </a:extLst>
                </p:cNvPr>
                <p:cNvPicPr/>
                <p:nvPr/>
              </p:nvPicPr>
              <p:blipFill>
                <a:blip r:embed="rId42"/>
                <a:stretch>
                  <a:fillRect/>
                </a:stretch>
              </p:blipFill>
              <p:spPr>
                <a:xfrm>
                  <a:off x="5389348" y="1402799"/>
                  <a:ext cx="229320" cy="2811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99" name="Ink 98">
                  <a:extLst>
                    <a:ext uri="{FF2B5EF4-FFF2-40B4-BE49-F238E27FC236}">
                      <a16:creationId xmlns:a16="http://schemas.microsoft.com/office/drawing/2014/main" id="{FB1B676D-A6B2-38AA-6B34-2E1EBAD7805D}"/>
                    </a:ext>
                  </a:extLst>
                </p14:cNvPr>
                <p14:cNvContentPartPr/>
                <p14:nvPr/>
              </p14:nvContentPartPr>
              <p14:xfrm>
                <a:off x="5720908" y="1392359"/>
                <a:ext cx="151920" cy="262800"/>
              </p14:xfrm>
            </p:contentPart>
          </mc:Choice>
          <mc:Fallback xmlns="">
            <p:pic>
              <p:nvPicPr>
                <p:cNvPr id="99" name="Ink 98">
                  <a:extLst>
                    <a:ext uri="{FF2B5EF4-FFF2-40B4-BE49-F238E27FC236}">
                      <a16:creationId xmlns:a16="http://schemas.microsoft.com/office/drawing/2014/main" id="{FB1B676D-A6B2-38AA-6B34-2E1EBAD7805D}"/>
                    </a:ext>
                  </a:extLst>
                </p:cNvPr>
                <p:cNvPicPr/>
                <p:nvPr/>
              </p:nvPicPr>
              <p:blipFill>
                <a:blip r:embed="rId44"/>
                <a:stretch>
                  <a:fillRect/>
                </a:stretch>
              </p:blipFill>
              <p:spPr>
                <a:xfrm>
                  <a:off x="5702908" y="1374719"/>
                  <a:ext cx="18756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00" name="Ink 99">
                  <a:extLst>
                    <a:ext uri="{FF2B5EF4-FFF2-40B4-BE49-F238E27FC236}">
                      <a16:creationId xmlns:a16="http://schemas.microsoft.com/office/drawing/2014/main" id="{F26FC785-80BA-8159-3754-E2C052362E9E}"/>
                    </a:ext>
                  </a:extLst>
                </p14:cNvPr>
                <p14:cNvContentPartPr/>
                <p14:nvPr/>
              </p14:nvContentPartPr>
              <p14:xfrm>
                <a:off x="5623708" y="1505039"/>
                <a:ext cx="200520" cy="15840"/>
              </p14:xfrm>
            </p:contentPart>
          </mc:Choice>
          <mc:Fallback xmlns="">
            <p:pic>
              <p:nvPicPr>
                <p:cNvPr id="100" name="Ink 99">
                  <a:extLst>
                    <a:ext uri="{FF2B5EF4-FFF2-40B4-BE49-F238E27FC236}">
                      <a16:creationId xmlns:a16="http://schemas.microsoft.com/office/drawing/2014/main" id="{F26FC785-80BA-8159-3754-E2C052362E9E}"/>
                    </a:ext>
                  </a:extLst>
                </p:cNvPr>
                <p:cNvPicPr/>
                <p:nvPr/>
              </p:nvPicPr>
              <p:blipFill>
                <a:blip r:embed="rId46"/>
                <a:stretch>
                  <a:fillRect/>
                </a:stretch>
              </p:blipFill>
              <p:spPr>
                <a:xfrm>
                  <a:off x="5606068" y="1487399"/>
                  <a:ext cx="23616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01" name="Ink 100">
                  <a:extLst>
                    <a:ext uri="{FF2B5EF4-FFF2-40B4-BE49-F238E27FC236}">
                      <a16:creationId xmlns:a16="http://schemas.microsoft.com/office/drawing/2014/main" id="{BDC0C701-1D82-BCEB-7435-11DD21BDBF1A}"/>
                    </a:ext>
                  </a:extLst>
                </p14:cNvPr>
                <p14:cNvContentPartPr/>
                <p14:nvPr/>
              </p14:nvContentPartPr>
              <p14:xfrm>
                <a:off x="5967508" y="1592879"/>
                <a:ext cx="12240" cy="144720"/>
              </p14:xfrm>
            </p:contentPart>
          </mc:Choice>
          <mc:Fallback xmlns="">
            <p:pic>
              <p:nvPicPr>
                <p:cNvPr id="101" name="Ink 100">
                  <a:extLst>
                    <a:ext uri="{FF2B5EF4-FFF2-40B4-BE49-F238E27FC236}">
                      <a16:creationId xmlns:a16="http://schemas.microsoft.com/office/drawing/2014/main" id="{BDC0C701-1D82-BCEB-7435-11DD21BDBF1A}"/>
                    </a:ext>
                  </a:extLst>
                </p:cNvPr>
                <p:cNvPicPr/>
                <p:nvPr/>
              </p:nvPicPr>
              <p:blipFill>
                <a:blip r:embed="rId48"/>
                <a:stretch>
                  <a:fillRect/>
                </a:stretch>
              </p:blipFill>
              <p:spPr>
                <a:xfrm>
                  <a:off x="5949868" y="1574879"/>
                  <a:ext cx="4788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02" name="Ink 101">
                  <a:extLst>
                    <a:ext uri="{FF2B5EF4-FFF2-40B4-BE49-F238E27FC236}">
                      <a16:creationId xmlns:a16="http://schemas.microsoft.com/office/drawing/2014/main" id="{41E5F7B3-03B8-E78E-5FB0-2F7E35C95C11}"/>
                    </a:ext>
                  </a:extLst>
                </p14:cNvPr>
                <p14:cNvContentPartPr/>
                <p14:nvPr/>
              </p14:nvContentPartPr>
              <p14:xfrm>
                <a:off x="6148228" y="1590359"/>
                <a:ext cx="92160" cy="14760"/>
              </p14:xfrm>
            </p:contentPart>
          </mc:Choice>
          <mc:Fallback xmlns="">
            <p:pic>
              <p:nvPicPr>
                <p:cNvPr id="102" name="Ink 101">
                  <a:extLst>
                    <a:ext uri="{FF2B5EF4-FFF2-40B4-BE49-F238E27FC236}">
                      <a16:creationId xmlns:a16="http://schemas.microsoft.com/office/drawing/2014/main" id="{41E5F7B3-03B8-E78E-5FB0-2F7E35C95C11}"/>
                    </a:ext>
                  </a:extLst>
                </p:cNvPr>
                <p:cNvPicPr/>
                <p:nvPr/>
              </p:nvPicPr>
              <p:blipFill>
                <a:blip r:embed="rId50"/>
                <a:stretch>
                  <a:fillRect/>
                </a:stretch>
              </p:blipFill>
              <p:spPr>
                <a:xfrm>
                  <a:off x="6130588" y="1572719"/>
                  <a:ext cx="12780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03" name="Ink 102">
                  <a:extLst>
                    <a:ext uri="{FF2B5EF4-FFF2-40B4-BE49-F238E27FC236}">
                      <a16:creationId xmlns:a16="http://schemas.microsoft.com/office/drawing/2014/main" id="{E379D4C0-6595-122E-A64C-21DBC3942332}"/>
                    </a:ext>
                  </a:extLst>
                </p14:cNvPr>
                <p14:cNvContentPartPr/>
                <p14:nvPr/>
              </p14:nvContentPartPr>
              <p14:xfrm>
                <a:off x="6124108" y="1515119"/>
                <a:ext cx="113040" cy="12240"/>
              </p14:xfrm>
            </p:contentPart>
          </mc:Choice>
          <mc:Fallback xmlns="">
            <p:pic>
              <p:nvPicPr>
                <p:cNvPr id="103" name="Ink 102">
                  <a:extLst>
                    <a:ext uri="{FF2B5EF4-FFF2-40B4-BE49-F238E27FC236}">
                      <a16:creationId xmlns:a16="http://schemas.microsoft.com/office/drawing/2014/main" id="{E379D4C0-6595-122E-A64C-21DBC3942332}"/>
                    </a:ext>
                  </a:extLst>
                </p:cNvPr>
                <p:cNvPicPr/>
                <p:nvPr/>
              </p:nvPicPr>
              <p:blipFill>
                <a:blip r:embed="rId52"/>
                <a:stretch>
                  <a:fillRect/>
                </a:stretch>
              </p:blipFill>
              <p:spPr>
                <a:xfrm>
                  <a:off x="6106468" y="1497119"/>
                  <a:ext cx="148680" cy="47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3">
            <p14:nvContentPartPr>
              <p14:cNvPr id="105" name="Ink 104">
                <a:extLst>
                  <a:ext uri="{FF2B5EF4-FFF2-40B4-BE49-F238E27FC236}">
                    <a16:creationId xmlns:a16="http://schemas.microsoft.com/office/drawing/2014/main" id="{17F64FAD-948F-239B-1148-C294BB5268DA}"/>
                  </a:ext>
                </a:extLst>
              </p14:cNvPr>
              <p14:cNvContentPartPr/>
              <p14:nvPr/>
            </p14:nvContentPartPr>
            <p14:xfrm>
              <a:off x="6846268" y="1301639"/>
              <a:ext cx="164880" cy="197280"/>
            </p14:xfrm>
          </p:contentPart>
        </mc:Choice>
        <mc:Fallback xmlns="">
          <p:pic>
            <p:nvPicPr>
              <p:cNvPr id="105" name="Ink 104">
                <a:extLst>
                  <a:ext uri="{FF2B5EF4-FFF2-40B4-BE49-F238E27FC236}">
                    <a16:creationId xmlns:a16="http://schemas.microsoft.com/office/drawing/2014/main" id="{17F64FAD-948F-239B-1148-C294BB5268DA}"/>
                  </a:ext>
                </a:extLst>
              </p:cNvPr>
              <p:cNvPicPr/>
              <p:nvPr/>
            </p:nvPicPr>
            <p:blipFill>
              <a:blip r:embed="rId54"/>
              <a:stretch>
                <a:fillRect/>
              </a:stretch>
            </p:blipFill>
            <p:spPr>
              <a:xfrm>
                <a:off x="6828268" y="1283639"/>
                <a:ext cx="20052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106" name="Ink 105">
                <a:extLst>
                  <a:ext uri="{FF2B5EF4-FFF2-40B4-BE49-F238E27FC236}">
                    <a16:creationId xmlns:a16="http://schemas.microsoft.com/office/drawing/2014/main" id="{4DAAF1D7-9340-6C9A-A458-B36805327BC5}"/>
                  </a:ext>
                </a:extLst>
              </p14:cNvPr>
              <p14:cNvContentPartPr/>
              <p14:nvPr/>
            </p14:nvContentPartPr>
            <p14:xfrm>
              <a:off x="6646468" y="1598279"/>
              <a:ext cx="560880" cy="13320"/>
            </p14:xfrm>
          </p:contentPart>
        </mc:Choice>
        <mc:Fallback xmlns="">
          <p:pic>
            <p:nvPicPr>
              <p:cNvPr id="106" name="Ink 105">
                <a:extLst>
                  <a:ext uri="{FF2B5EF4-FFF2-40B4-BE49-F238E27FC236}">
                    <a16:creationId xmlns:a16="http://schemas.microsoft.com/office/drawing/2014/main" id="{4DAAF1D7-9340-6C9A-A458-B36805327BC5}"/>
                  </a:ext>
                </a:extLst>
              </p:cNvPr>
              <p:cNvPicPr/>
              <p:nvPr/>
            </p:nvPicPr>
            <p:blipFill>
              <a:blip r:embed="rId56"/>
              <a:stretch>
                <a:fillRect/>
              </a:stretch>
            </p:blipFill>
            <p:spPr>
              <a:xfrm>
                <a:off x="6628468" y="1580279"/>
                <a:ext cx="59652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107" name="Ink 106">
                <a:extLst>
                  <a:ext uri="{FF2B5EF4-FFF2-40B4-BE49-F238E27FC236}">
                    <a16:creationId xmlns:a16="http://schemas.microsoft.com/office/drawing/2014/main" id="{C0B6CF0C-6F25-5880-FAD6-DA90669FFFCE}"/>
                  </a:ext>
                </a:extLst>
              </p14:cNvPr>
              <p14:cNvContentPartPr/>
              <p14:nvPr/>
            </p14:nvContentPartPr>
            <p14:xfrm>
              <a:off x="6594268" y="1762079"/>
              <a:ext cx="236520" cy="147960"/>
            </p14:xfrm>
          </p:contentPart>
        </mc:Choice>
        <mc:Fallback xmlns="">
          <p:pic>
            <p:nvPicPr>
              <p:cNvPr id="107" name="Ink 106">
                <a:extLst>
                  <a:ext uri="{FF2B5EF4-FFF2-40B4-BE49-F238E27FC236}">
                    <a16:creationId xmlns:a16="http://schemas.microsoft.com/office/drawing/2014/main" id="{C0B6CF0C-6F25-5880-FAD6-DA90669FFFCE}"/>
                  </a:ext>
                </a:extLst>
              </p:cNvPr>
              <p:cNvPicPr/>
              <p:nvPr/>
            </p:nvPicPr>
            <p:blipFill>
              <a:blip r:embed="rId58"/>
              <a:stretch>
                <a:fillRect/>
              </a:stretch>
            </p:blipFill>
            <p:spPr>
              <a:xfrm>
                <a:off x="6576268" y="1744439"/>
                <a:ext cx="272160" cy="183600"/>
              </a:xfrm>
              <a:prstGeom prst="rect">
                <a:avLst/>
              </a:prstGeom>
            </p:spPr>
          </p:pic>
        </mc:Fallback>
      </mc:AlternateContent>
      <p:grpSp>
        <p:nvGrpSpPr>
          <p:cNvPr id="113" name="Group 112">
            <a:extLst>
              <a:ext uri="{FF2B5EF4-FFF2-40B4-BE49-F238E27FC236}">
                <a16:creationId xmlns:a16="http://schemas.microsoft.com/office/drawing/2014/main" id="{CC96F0E8-F219-C26D-7618-552F0F1A520A}"/>
              </a:ext>
            </a:extLst>
          </p:cNvPr>
          <p:cNvGrpSpPr/>
          <p:nvPr/>
        </p:nvGrpSpPr>
        <p:grpSpPr>
          <a:xfrm>
            <a:off x="6909268" y="1765679"/>
            <a:ext cx="392040" cy="147240"/>
            <a:chOff x="6909268" y="1765679"/>
            <a:chExt cx="392040" cy="147240"/>
          </a:xfrm>
        </p:grpSpPr>
        <mc:AlternateContent xmlns:mc="http://schemas.openxmlformats.org/markup-compatibility/2006" xmlns:p14="http://schemas.microsoft.com/office/powerpoint/2010/main">
          <mc:Choice Requires="p14">
            <p:contentPart p14:bwMode="auto" r:id="rId59">
              <p14:nvContentPartPr>
                <p14:cNvPr id="111" name="Ink 110">
                  <a:extLst>
                    <a:ext uri="{FF2B5EF4-FFF2-40B4-BE49-F238E27FC236}">
                      <a16:creationId xmlns:a16="http://schemas.microsoft.com/office/drawing/2014/main" id="{5E4A0E32-457A-C07C-2C2D-3974B7455BF3}"/>
                    </a:ext>
                  </a:extLst>
                </p14:cNvPr>
                <p14:cNvContentPartPr/>
                <p14:nvPr/>
              </p14:nvContentPartPr>
              <p14:xfrm>
                <a:off x="6909268" y="1813919"/>
                <a:ext cx="115200" cy="16920"/>
              </p14:xfrm>
            </p:contentPart>
          </mc:Choice>
          <mc:Fallback xmlns="">
            <p:pic>
              <p:nvPicPr>
                <p:cNvPr id="111" name="Ink 110">
                  <a:extLst>
                    <a:ext uri="{FF2B5EF4-FFF2-40B4-BE49-F238E27FC236}">
                      <a16:creationId xmlns:a16="http://schemas.microsoft.com/office/drawing/2014/main" id="{5E4A0E32-457A-C07C-2C2D-3974B7455BF3}"/>
                    </a:ext>
                  </a:extLst>
                </p:cNvPr>
                <p:cNvPicPr/>
                <p:nvPr/>
              </p:nvPicPr>
              <p:blipFill>
                <a:blip r:embed="rId60"/>
                <a:stretch>
                  <a:fillRect/>
                </a:stretch>
              </p:blipFill>
              <p:spPr>
                <a:xfrm>
                  <a:off x="6891268" y="1795919"/>
                  <a:ext cx="15084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12" name="Ink 111">
                  <a:extLst>
                    <a:ext uri="{FF2B5EF4-FFF2-40B4-BE49-F238E27FC236}">
                      <a16:creationId xmlns:a16="http://schemas.microsoft.com/office/drawing/2014/main" id="{ABF8A752-B85E-BBB1-1075-A85F6D962A2F}"/>
                    </a:ext>
                  </a:extLst>
                </p14:cNvPr>
                <p14:cNvContentPartPr/>
                <p14:nvPr/>
              </p14:nvContentPartPr>
              <p14:xfrm>
                <a:off x="7143268" y="1765679"/>
                <a:ext cx="158040" cy="147240"/>
              </p14:xfrm>
            </p:contentPart>
          </mc:Choice>
          <mc:Fallback xmlns="">
            <p:pic>
              <p:nvPicPr>
                <p:cNvPr id="112" name="Ink 111">
                  <a:extLst>
                    <a:ext uri="{FF2B5EF4-FFF2-40B4-BE49-F238E27FC236}">
                      <a16:creationId xmlns:a16="http://schemas.microsoft.com/office/drawing/2014/main" id="{ABF8A752-B85E-BBB1-1075-A85F6D962A2F}"/>
                    </a:ext>
                  </a:extLst>
                </p:cNvPr>
                <p:cNvPicPr/>
                <p:nvPr/>
              </p:nvPicPr>
              <p:blipFill>
                <a:blip r:embed="rId62"/>
                <a:stretch>
                  <a:fillRect/>
                </a:stretch>
              </p:blipFill>
              <p:spPr>
                <a:xfrm>
                  <a:off x="7125628" y="1747679"/>
                  <a:ext cx="193680" cy="182880"/>
                </a:xfrm>
                <a:prstGeom prst="rect">
                  <a:avLst/>
                </a:prstGeom>
              </p:spPr>
            </p:pic>
          </mc:Fallback>
        </mc:AlternateContent>
      </p:grpSp>
      <p:grpSp>
        <p:nvGrpSpPr>
          <p:cNvPr id="122" name="Group 121">
            <a:extLst>
              <a:ext uri="{FF2B5EF4-FFF2-40B4-BE49-F238E27FC236}">
                <a16:creationId xmlns:a16="http://schemas.microsoft.com/office/drawing/2014/main" id="{2CA02C40-F990-DC7D-56AB-3F5496643A53}"/>
              </a:ext>
            </a:extLst>
          </p:cNvPr>
          <p:cNvGrpSpPr/>
          <p:nvPr/>
        </p:nvGrpSpPr>
        <p:grpSpPr>
          <a:xfrm>
            <a:off x="1278868" y="2268239"/>
            <a:ext cx="1114920" cy="335160"/>
            <a:chOff x="1278868" y="2268239"/>
            <a:chExt cx="1114920" cy="335160"/>
          </a:xfrm>
        </p:grpSpPr>
        <mc:AlternateContent xmlns:mc="http://schemas.openxmlformats.org/markup-compatibility/2006" xmlns:p14="http://schemas.microsoft.com/office/powerpoint/2010/main">
          <mc:Choice Requires="p14">
            <p:contentPart p14:bwMode="auto" r:id="rId63">
              <p14:nvContentPartPr>
                <p14:cNvPr id="115" name="Ink 114">
                  <a:extLst>
                    <a:ext uri="{FF2B5EF4-FFF2-40B4-BE49-F238E27FC236}">
                      <a16:creationId xmlns:a16="http://schemas.microsoft.com/office/drawing/2014/main" id="{D32548A3-39F3-55FF-8C45-0CBB4FCF7616}"/>
                    </a:ext>
                  </a:extLst>
                </p14:cNvPr>
                <p14:cNvContentPartPr/>
                <p14:nvPr/>
              </p14:nvContentPartPr>
              <p14:xfrm>
                <a:off x="1278868" y="2392079"/>
                <a:ext cx="192240" cy="126720"/>
              </p14:xfrm>
            </p:contentPart>
          </mc:Choice>
          <mc:Fallback xmlns="">
            <p:pic>
              <p:nvPicPr>
                <p:cNvPr id="115" name="Ink 114">
                  <a:extLst>
                    <a:ext uri="{FF2B5EF4-FFF2-40B4-BE49-F238E27FC236}">
                      <a16:creationId xmlns:a16="http://schemas.microsoft.com/office/drawing/2014/main" id="{D32548A3-39F3-55FF-8C45-0CBB4FCF7616}"/>
                    </a:ext>
                  </a:extLst>
                </p:cNvPr>
                <p:cNvPicPr/>
                <p:nvPr/>
              </p:nvPicPr>
              <p:blipFill>
                <a:blip r:embed="rId64"/>
                <a:stretch>
                  <a:fillRect/>
                </a:stretch>
              </p:blipFill>
              <p:spPr>
                <a:xfrm>
                  <a:off x="1260868" y="2374079"/>
                  <a:ext cx="22788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16" name="Ink 115">
                  <a:extLst>
                    <a:ext uri="{FF2B5EF4-FFF2-40B4-BE49-F238E27FC236}">
                      <a16:creationId xmlns:a16="http://schemas.microsoft.com/office/drawing/2014/main" id="{F69337A8-3E0E-1A60-A00F-3CDC273CE347}"/>
                    </a:ext>
                  </a:extLst>
                </p14:cNvPr>
                <p14:cNvContentPartPr/>
                <p14:nvPr/>
              </p14:nvContentPartPr>
              <p14:xfrm>
                <a:off x="1630228" y="2268239"/>
                <a:ext cx="167760" cy="236880"/>
              </p14:xfrm>
            </p:contentPart>
          </mc:Choice>
          <mc:Fallback xmlns="">
            <p:pic>
              <p:nvPicPr>
                <p:cNvPr id="116" name="Ink 115">
                  <a:extLst>
                    <a:ext uri="{FF2B5EF4-FFF2-40B4-BE49-F238E27FC236}">
                      <a16:creationId xmlns:a16="http://schemas.microsoft.com/office/drawing/2014/main" id="{F69337A8-3E0E-1A60-A00F-3CDC273CE347}"/>
                    </a:ext>
                  </a:extLst>
                </p:cNvPr>
                <p:cNvPicPr/>
                <p:nvPr/>
              </p:nvPicPr>
              <p:blipFill>
                <a:blip r:embed="rId66"/>
                <a:stretch>
                  <a:fillRect/>
                </a:stretch>
              </p:blipFill>
              <p:spPr>
                <a:xfrm>
                  <a:off x="1612588" y="2250239"/>
                  <a:ext cx="203400"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117" name="Ink 116">
                  <a:extLst>
                    <a:ext uri="{FF2B5EF4-FFF2-40B4-BE49-F238E27FC236}">
                      <a16:creationId xmlns:a16="http://schemas.microsoft.com/office/drawing/2014/main" id="{80F5B5ED-445D-DE56-B565-8B9A0D4B5CCB}"/>
                    </a:ext>
                  </a:extLst>
                </p14:cNvPr>
                <p14:cNvContentPartPr/>
                <p14:nvPr/>
              </p14:nvContentPartPr>
              <p14:xfrm>
                <a:off x="1932628" y="2291279"/>
                <a:ext cx="85320" cy="219240"/>
              </p14:xfrm>
            </p:contentPart>
          </mc:Choice>
          <mc:Fallback xmlns="">
            <p:pic>
              <p:nvPicPr>
                <p:cNvPr id="117" name="Ink 116">
                  <a:extLst>
                    <a:ext uri="{FF2B5EF4-FFF2-40B4-BE49-F238E27FC236}">
                      <a16:creationId xmlns:a16="http://schemas.microsoft.com/office/drawing/2014/main" id="{80F5B5ED-445D-DE56-B565-8B9A0D4B5CCB}"/>
                    </a:ext>
                  </a:extLst>
                </p:cNvPr>
                <p:cNvPicPr/>
                <p:nvPr/>
              </p:nvPicPr>
              <p:blipFill>
                <a:blip r:embed="rId68"/>
                <a:stretch>
                  <a:fillRect/>
                </a:stretch>
              </p:blipFill>
              <p:spPr>
                <a:xfrm>
                  <a:off x="1914988" y="2273279"/>
                  <a:ext cx="12096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18" name="Ink 117">
                  <a:extLst>
                    <a:ext uri="{FF2B5EF4-FFF2-40B4-BE49-F238E27FC236}">
                      <a16:creationId xmlns:a16="http://schemas.microsoft.com/office/drawing/2014/main" id="{4BED6C8F-E2CE-3E40-2F2D-FBA6B0E7D55B}"/>
                    </a:ext>
                  </a:extLst>
                </p14:cNvPr>
                <p14:cNvContentPartPr/>
                <p14:nvPr/>
              </p14:nvContentPartPr>
              <p14:xfrm>
                <a:off x="1840468" y="2370119"/>
                <a:ext cx="167760" cy="2520"/>
              </p14:xfrm>
            </p:contentPart>
          </mc:Choice>
          <mc:Fallback xmlns="">
            <p:pic>
              <p:nvPicPr>
                <p:cNvPr id="118" name="Ink 117">
                  <a:extLst>
                    <a:ext uri="{FF2B5EF4-FFF2-40B4-BE49-F238E27FC236}">
                      <a16:creationId xmlns:a16="http://schemas.microsoft.com/office/drawing/2014/main" id="{4BED6C8F-E2CE-3E40-2F2D-FBA6B0E7D55B}"/>
                    </a:ext>
                  </a:extLst>
                </p:cNvPr>
                <p:cNvPicPr/>
                <p:nvPr/>
              </p:nvPicPr>
              <p:blipFill>
                <a:blip r:embed="rId70"/>
                <a:stretch>
                  <a:fillRect/>
                </a:stretch>
              </p:blipFill>
              <p:spPr>
                <a:xfrm>
                  <a:off x="1822468" y="2352119"/>
                  <a:ext cx="2034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119" name="Ink 118">
                  <a:extLst>
                    <a:ext uri="{FF2B5EF4-FFF2-40B4-BE49-F238E27FC236}">
                      <a16:creationId xmlns:a16="http://schemas.microsoft.com/office/drawing/2014/main" id="{A67D8019-CEB2-0DA9-8C21-23340DE4C10B}"/>
                    </a:ext>
                  </a:extLst>
                </p14:cNvPr>
                <p14:cNvContentPartPr/>
                <p14:nvPr/>
              </p14:nvContentPartPr>
              <p14:xfrm>
                <a:off x="2031628" y="2441759"/>
                <a:ext cx="161640" cy="161640"/>
              </p14:xfrm>
            </p:contentPart>
          </mc:Choice>
          <mc:Fallback xmlns="">
            <p:pic>
              <p:nvPicPr>
                <p:cNvPr id="119" name="Ink 118">
                  <a:extLst>
                    <a:ext uri="{FF2B5EF4-FFF2-40B4-BE49-F238E27FC236}">
                      <a16:creationId xmlns:a16="http://schemas.microsoft.com/office/drawing/2014/main" id="{A67D8019-CEB2-0DA9-8C21-23340DE4C10B}"/>
                    </a:ext>
                  </a:extLst>
                </p:cNvPr>
                <p:cNvPicPr/>
                <p:nvPr/>
              </p:nvPicPr>
              <p:blipFill>
                <a:blip r:embed="rId72"/>
                <a:stretch>
                  <a:fillRect/>
                </a:stretch>
              </p:blipFill>
              <p:spPr>
                <a:xfrm>
                  <a:off x="2013628" y="2423759"/>
                  <a:ext cx="19728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20" name="Ink 119">
                  <a:extLst>
                    <a:ext uri="{FF2B5EF4-FFF2-40B4-BE49-F238E27FC236}">
                      <a16:creationId xmlns:a16="http://schemas.microsoft.com/office/drawing/2014/main" id="{F98B1EA5-BFCF-2F2C-B0A3-2FC7BF7C02D0}"/>
                    </a:ext>
                  </a:extLst>
                </p14:cNvPr>
                <p14:cNvContentPartPr/>
                <p14:nvPr/>
              </p14:nvContentPartPr>
              <p14:xfrm>
                <a:off x="2288308" y="2450039"/>
                <a:ext cx="105480" cy="11160"/>
              </p14:xfrm>
            </p:contentPart>
          </mc:Choice>
          <mc:Fallback xmlns="">
            <p:pic>
              <p:nvPicPr>
                <p:cNvPr id="120" name="Ink 119">
                  <a:extLst>
                    <a:ext uri="{FF2B5EF4-FFF2-40B4-BE49-F238E27FC236}">
                      <a16:creationId xmlns:a16="http://schemas.microsoft.com/office/drawing/2014/main" id="{F98B1EA5-BFCF-2F2C-B0A3-2FC7BF7C02D0}"/>
                    </a:ext>
                  </a:extLst>
                </p:cNvPr>
                <p:cNvPicPr/>
                <p:nvPr/>
              </p:nvPicPr>
              <p:blipFill>
                <a:blip r:embed="rId74"/>
                <a:stretch>
                  <a:fillRect/>
                </a:stretch>
              </p:blipFill>
              <p:spPr>
                <a:xfrm>
                  <a:off x="2270308" y="2432039"/>
                  <a:ext cx="14112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21" name="Ink 120">
                  <a:extLst>
                    <a:ext uri="{FF2B5EF4-FFF2-40B4-BE49-F238E27FC236}">
                      <a16:creationId xmlns:a16="http://schemas.microsoft.com/office/drawing/2014/main" id="{753DC5DB-5BA2-E899-691F-C1D0E16DA20A}"/>
                    </a:ext>
                  </a:extLst>
                </p14:cNvPr>
                <p14:cNvContentPartPr/>
                <p14:nvPr/>
              </p14:nvContentPartPr>
              <p14:xfrm>
                <a:off x="2265268" y="2380919"/>
                <a:ext cx="117360" cy="22320"/>
              </p14:xfrm>
            </p:contentPart>
          </mc:Choice>
          <mc:Fallback xmlns="">
            <p:pic>
              <p:nvPicPr>
                <p:cNvPr id="121" name="Ink 120">
                  <a:extLst>
                    <a:ext uri="{FF2B5EF4-FFF2-40B4-BE49-F238E27FC236}">
                      <a16:creationId xmlns:a16="http://schemas.microsoft.com/office/drawing/2014/main" id="{753DC5DB-5BA2-E899-691F-C1D0E16DA20A}"/>
                    </a:ext>
                  </a:extLst>
                </p:cNvPr>
                <p:cNvPicPr/>
                <p:nvPr/>
              </p:nvPicPr>
              <p:blipFill>
                <a:blip r:embed="rId76"/>
                <a:stretch>
                  <a:fillRect/>
                </a:stretch>
              </p:blipFill>
              <p:spPr>
                <a:xfrm>
                  <a:off x="2247268" y="2362919"/>
                  <a:ext cx="153000" cy="57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7">
            <p14:nvContentPartPr>
              <p14:cNvPr id="123" name="Ink 122">
                <a:extLst>
                  <a:ext uri="{FF2B5EF4-FFF2-40B4-BE49-F238E27FC236}">
                    <a16:creationId xmlns:a16="http://schemas.microsoft.com/office/drawing/2014/main" id="{39699AC6-C633-41F3-83E3-57C4970C1A47}"/>
                  </a:ext>
                </a:extLst>
              </p14:cNvPr>
              <p14:cNvContentPartPr/>
              <p14:nvPr/>
            </p14:nvContentPartPr>
            <p14:xfrm>
              <a:off x="2694748" y="2284439"/>
              <a:ext cx="216720" cy="209520"/>
            </p14:xfrm>
          </p:contentPart>
        </mc:Choice>
        <mc:Fallback xmlns="">
          <p:pic>
            <p:nvPicPr>
              <p:cNvPr id="123" name="Ink 122">
                <a:extLst>
                  <a:ext uri="{FF2B5EF4-FFF2-40B4-BE49-F238E27FC236}">
                    <a16:creationId xmlns:a16="http://schemas.microsoft.com/office/drawing/2014/main" id="{39699AC6-C633-41F3-83E3-57C4970C1A47}"/>
                  </a:ext>
                </a:extLst>
              </p:cNvPr>
              <p:cNvPicPr/>
              <p:nvPr/>
            </p:nvPicPr>
            <p:blipFill>
              <a:blip r:embed="rId78"/>
              <a:stretch>
                <a:fillRect/>
              </a:stretch>
            </p:blipFill>
            <p:spPr>
              <a:xfrm>
                <a:off x="2677108" y="2266799"/>
                <a:ext cx="25236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124" name="Ink 123">
                <a:extLst>
                  <a:ext uri="{FF2B5EF4-FFF2-40B4-BE49-F238E27FC236}">
                    <a16:creationId xmlns:a16="http://schemas.microsoft.com/office/drawing/2014/main" id="{A6F3E1CF-28FD-4B6F-428B-E71168DD4349}"/>
                  </a:ext>
                </a:extLst>
              </p14:cNvPr>
              <p14:cNvContentPartPr/>
              <p14:nvPr/>
            </p14:nvContentPartPr>
            <p14:xfrm>
              <a:off x="3095068" y="2396039"/>
              <a:ext cx="128520" cy="11160"/>
            </p14:xfrm>
          </p:contentPart>
        </mc:Choice>
        <mc:Fallback xmlns="">
          <p:pic>
            <p:nvPicPr>
              <p:cNvPr id="124" name="Ink 123">
                <a:extLst>
                  <a:ext uri="{FF2B5EF4-FFF2-40B4-BE49-F238E27FC236}">
                    <a16:creationId xmlns:a16="http://schemas.microsoft.com/office/drawing/2014/main" id="{A6F3E1CF-28FD-4B6F-428B-E71168DD4349}"/>
                  </a:ext>
                </a:extLst>
              </p:cNvPr>
              <p:cNvPicPr/>
              <p:nvPr/>
            </p:nvPicPr>
            <p:blipFill>
              <a:blip r:embed="rId80"/>
              <a:stretch>
                <a:fillRect/>
              </a:stretch>
            </p:blipFill>
            <p:spPr>
              <a:xfrm>
                <a:off x="3077068" y="2378399"/>
                <a:ext cx="16416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25" name="Ink 124">
                <a:extLst>
                  <a:ext uri="{FF2B5EF4-FFF2-40B4-BE49-F238E27FC236}">
                    <a16:creationId xmlns:a16="http://schemas.microsoft.com/office/drawing/2014/main" id="{8C977D46-9009-2415-F3C8-E5C543BEDE0F}"/>
                  </a:ext>
                </a:extLst>
              </p14:cNvPr>
              <p14:cNvContentPartPr/>
              <p14:nvPr/>
            </p14:nvContentPartPr>
            <p14:xfrm>
              <a:off x="3447508" y="2357879"/>
              <a:ext cx="167760" cy="138600"/>
            </p14:xfrm>
          </p:contentPart>
        </mc:Choice>
        <mc:Fallback xmlns="">
          <p:pic>
            <p:nvPicPr>
              <p:cNvPr id="125" name="Ink 124">
                <a:extLst>
                  <a:ext uri="{FF2B5EF4-FFF2-40B4-BE49-F238E27FC236}">
                    <a16:creationId xmlns:a16="http://schemas.microsoft.com/office/drawing/2014/main" id="{8C977D46-9009-2415-F3C8-E5C543BEDE0F}"/>
                  </a:ext>
                </a:extLst>
              </p:cNvPr>
              <p:cNvPicPr/>
              <p:nvPr/>
            </p:nvPicPr>
            <p:blipFill>
              <a:blip r:embed="rId82"/>
              <a:stretch>
                <a:fillRect/>
              </a:stretch>
            </p:blipFill>
            <p:spPr>
              <a:xfrm>
                <a:off x="3429868" y="2339879"/>
                <a:ext cx="203400" cy="174240"/>
              </a:xfrm>
              <a:prstGeom prst="rect">
                <a:avLst/>
              </a:prstGeom>
            </p:spPr>
          </p:pic>
        </mc:Fallback>
      </mc:AlternateContent>
      <p:grpSp>
        <p:nvGrpSpPr>
          <p:cNvPr id="135" name="Group 134">
            <a:extLst>
              <a:ext uri="{FF2B5EF4-FFF2-40B4-BE49-F238E27FC236}">
                <a16:creationId xmlns:a16="http://schemas.microsoft.com/office/drawing/2014/main" id="{53C46DD8-7E0A-C3F7-ED64-EAADAF2C80F7}"/>
              </a:ext>
            </a:extLst>
          </p:cNvPr>
          <p:cNvGrpSpPr/>
          <p:nvPr/>
        </p:nvGrpSpPr>
        <p:grpSpPr>
          <a:xfrm>
            <a:off x="3831988" y="2248439"/>
            <a:ext cx="462240" cy="256680"/>
            <a:chOff x="3831988" y="2248439"/>
            <a:chExt cx="462240" cy="256680"/>
          </a:xfrm>
        </p:grpSpPr>
        <mc:AlternateContent xmlns:mc="http://schemas.openxmlformats.org/markup-compatibility/2006" xmlns:p14="http://schemas.microsoft.com/office/powerpoint/2010/main">
          <mc:Choice Requires="p14">
            <p:contentPart p14:bwMode="auto" r:id="rId83">
              <p14:nvContentPartPr>
                <p14:cNvPr id="131" name="Ink 130">
                  <a:extLst>
                    <a:ext uri="{FF2B5EF4-FFF2-40B4-BE49-F238E27FC236}">
                      <a16:creationId xmlns:a16="http://schemas.microsoft.com/office/drawing/2014/main" id="{B55CCB08-48C9-C621-23D9-FDE1D7D2F3EA}"/>
                    </a:ext>
                  </a:extLst>
                </p14:cNvPr>
                <p14:cNvContentPartPr/>
                <p14:nvPr/>
              </p14:nvContentPartPr>
              <p14:xfrm>
                <a:off x="3831988" y="2262839"/>
                <a:ext cx="137880" cy="230040"/>
              </p14:xfrm>
            </p:contentPart>
          </mc:Choice>
          <mc:Fallback xmlns="">
            <p:pic>
              <p:nvPicPr>
                <p:cNvPr id="131" name="Ink 130">
                  <a:extLst>
                    <a:ext uri="{FF2B5EF4-FFF2-40B4-BE49-F238E27FC236}">
                      <a16:creationId xmlns:a16="http://schemas.microsoft.com/office/drawing/2014/main" id="{B55CCB08-48C9-C621-23D9-FDE1D7D2F3EA}"/>
                    </a:ext>
                  </a:extLst>
                </p:cNvPr>
                <p:cNvPicPr/>
                <p:nvPr/>
              </p:nvPicPr>
              <p:blipFill>
                <a:blip r:embed="rId84"/>
                <a:stretch>
                  <a:fillRect/>
                </a:stretch>
              </p:blipFill>
              <p:spPr>
                <a:xfrm>
                  <a:off x="3814348" y="2244839"/>
                  <a:ext cx="17352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132" name="Ink 131">
                  <a:extLst>
                    <a:ext uri="{FF2B5EF4-FFF2-40B4-BE49-F238E27FC236}">
                      <a16:creationId xmlns:a16="http://schemas.microsoft.com/office/drawing/2014/main" id="{AAF4C07F-3C15-F767-8F47-EA152B5BB2AA}"/>
                    </a:ext>
                  </a:extLst>
                </p14:cNvPr>
                <p14:cNvContentPartPr/>
                <p14:nvPr/>
              </p14:nvContentPartPr>
              <p14:xfrm>
                <a:off x="3859708" y="2248439"/>
                <a:ext cx="181440" cy="256680"/>
              </p14:xfrm>
            </p:contentPart>
          </mc:Choice>
          <mc:Fallback xmlns="">
            <p:pic>
              <p:nvPicPr>
                <p:cNvPr id="132" name="Ink 131">
                  <a:extLst>
                    <a:ext uri="{FF2B5EF4-FFF2-40B4-BE49-F238E27FC236}">
                      <a16:creationId xmlns:a16="http://schemas.microsoft.com/office/drawing/2014/main" id="{AAF4C07F-3C15-F767-8F47-EA152B5BB2AA}"/>
                    </a:ext>
                  </a:extLst>
                </p:cNvPr>
                <p:cNvPicPr/>
                <p:nvPr/>
              </p:nvPicPr>
              <p:blipFill>
                <a:blip r:embed="rId86"/>
                <a:stretch>
                  <a:fillRect/>
                </a:stretch>
              </p:blipFill>
              <p:spPr>
                <a:xfrm>
                  <a:off x="3842068" y="2230439"/>
                  <a:ext cx="21708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33" name="Ink 132">
                  <a:extLst>
                    <a:ext uri="{FF2B5EF4-FFF2-40B4-BE49-F238E27FC236}">
                      <a16:creationId xmlns:a16="http://schemas.microsoft.com/office/drawing/2014/main" id="{60FBE6FD-5A58-FA59-475A-755D861CC2F7}"/>
                    </a:ext>
                  </a:extLst>
                </p14:cNvPr>
                <p14:cNvContentPartPr/>
                <p14:nvPr/>
              </p14:nvContentPartPr>
              <p14:xfrm>
                <a:off x="4160668" y="2286599"/>
                <a:ext cx="133560" cy="196200"/>
              </p14:xfrm>
            </p:contentPart>
          </mc:Choice>
          <mc:Fallback xmlns="">
            <p:pic>
              <p:nvPicPr>
                <p:cNvPr id="133" name="Ink 132">
                  <a:extLst>
                    <a:ext uri="{FF2B5EF4-FFF2-40B4-BE49-F238E27FC236}">
                      <a16:creationId xmlns:a16="http://schemas.microsoft.com/office/drawing/2014/main" id="{60FBE6FD-5A58-FA59-475A-755D861CC2F7}"/>
                    </a:ext>
                  </a:extLst>
                </p:cNvPr>
                <p:cNvPicPr/>
                <p:nvPr/>
              </p:nvPicPr>
              <p:blipFill>
                <a:blip r:embed="rId88"/>
                <a:stretch>
                  <a:fillRect/>
                </a:stretch>
              </p:blipFill>
              <p:spPr>
                <a:xfrm>
                  <a:off x="4142668" y="2268959"/>
                  <a:ext cx="16920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134" name="Ink 133">
                  <a:extLst>
                    <a:ext uri="{FF2B5EF4-FFF2-40B4-BE49-F238E27FC236}">
                      <a16:creationId xmlns:a16="http://schemas.microsoft.com/office/drawing/2014/main" id="{343ED622-6C9C-16A2-CBDA-CB837801A2C4}"/>
                    </a:ext>
                  </a:extLst>
                </p14:cNvPr>
                <p14:cNvContentPartPr/>
                <p14:nvPr/>
              </p14:nvContentPartPr>
              <p14:xfrm>
                <a:off x="4102348" y="2350319"/>
                <a:ext cx="164520" cy="5760"/>
              </p14:xfrm>
            </p:contentPart>
          </mc:Choice>
          <mc:Fallback xmlns="">
            <p:pic>
              <p:nvPicPr>
                <p:cNvPr id="134" name="Ink 133">
                  <a:extLst>
                    <a:ext uri="{FF2B5EF4-FFF2-40B4-BE49-F238E27FC236}">
                      <a16:creationId xmlns:a16="http://schemas.microsoft.com/office/drawing/2014/main" id="{343ED622-6C9C-16A2-CBDA-CB837801A2C4}"/>
                    </a:ext>
                  </a:extLst>
                </p:cNvPr>
                <p:cNvPicPr/>
                <p:nvPr/>
              </p:nvPicPr>
              <p:blipFill>
                <a:blip r:embed="rId90"/>
                <a:stretch>
                  <a:fillRect/>
                </a:stretch>
              </p:blipFill>
              <p:spPr>
                <a:xfrm>
                  <a:off x="4084348" y="2332319"/>
                  <a:ext cx="200160" cy="41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1">
            <p14:nvContentPartPr>
              <p14:cNvPr id="136" name="Ink 135">
                <a:extLst>
                  <a:ext uri="{FF2B5EF4-FFF2-40B4-BE49-F238E27FC236}">
                    <a16:creationId xmlns:a16="http://schemas.microsoft.com/office/drawing/2014/main" id="{227BB221-E937-C037-42C3-91BE42DEDCB9}"/>
                  </a:ext>
                </a:extLst>
              </p14:cNvPr>
              <p14:cNvContentPartPr/>
              <p14:nvPr/>
            </p14:nvContentPartPr>
            <p14:xfrm>
              <a:off x="4335268" y="2435279"/>
              <a:ext cx="160560" cy="157320"/>
            </p14:xfrm>
          </p:contentPart>
        </mc:Choice>
        <mc:Fallback xmlns="">
          <p:pic>
            <p:nvPicPr>
              <p:cNvPr id="136" name="Ink 135">
                <a:extLst>
                  <a:ext uri="{FF2B5EF4-FFF2-40B4-BE49-F238E27FC236}">
                    <a16:creationId xmlns:a16="http://schemas.microsoft.com/office/drawing/2014/main" id="{227BB221-E937-C037-42C3-91BE42DEDCB9}"/>
                  </a:ext>
                </a:extLst>
              </p:cNvPr>
              <p:cNvPicPr/>
              <p:nvPr/>
            </p:nvPicPr>
            <p:blipFill>
              <a:blip r:embed="rId92"/>
              <a:stretch>
                <a:fillRect/>
              </a:stretch>
            </p:blipFill>
            <p:spPr>
              <a:xfrm>
                <a:off x="4317268" y="2417279"/>
                <a:ext cx="19620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137" name="Ink 136">
                <a:extLst>
                  <a:ext uri="{FF2B5EF4-FFF2-40B4-BE49-F238E27FC236}">
                    <a16:creationId xmlns:a16="http://schemas.microsoft.com/office/drawing/2014/main" id="{358E86D9-11F4-83DE-8ABC-FB1294E8DC39}"/>
                  </a:ext>
                </a:extLst>
              </p14:cNvPr>
              <p14:cNvContentPartPr/>
              <p14:nvPr/>
            </p14:nvContentPartPr>
            <p14:xfrm>
              <a:off x="4756828" y="2393879"/>
              <a:ext cx="217080" cy="15840"/>
            </p14:xfrm>
          </p:contentPart>
        </mc:Choice>
        <mc:Fallback xmlns="">
          <p:pic>
            <p:nvPicPr>
              <p:cNvPr id="137" name="Ink 136">
                <a:extLst>
                  <a:ext uri="{FF2B5EF4-FFF2-40B4-BE49-F238E27FC236}">
                    <a16:creationId xmlns:a16="http://schemas.microsoft.com/office/drawing/2014/main" id="{358E86D9-11F4-83DE-8ABC-FB1294E8DC39}"/>
                  </a:ext>
                </a:extLst>
              </p:cNvPr>
              <p:cNvPicPr/>
              <p:nvPr/>
            </p:nvPicPr>
            <p:blipFill>
              <a:blip r:embed="rId94"/>
              <a:stretch>
                <a:fillRect/>
              </a:stretch>
            </p:blipFill>
            <p:spPr>
              <a:xfrm>
                <a:off x="4739188" y="2376239"/>
                <a:ext cx="25272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138" name="Ink 137">
                <a:extLst>
                  <a:ext uri="{FF2B5EF4-FFF2-40B4-BE49-F238E27FC236}">
                    <a16:creationId xmlns:a16="http://schemas.microsoft.com/office/drawing/2014/main" id="{53121820-437B-19E3-57EF-C02B0814C388}"/>
                  </a:ext>
                </a:extLst>
              </p14:cNvPr>
              <p14:cNvContentPartPr/>
              <p14:nvPr/>
            </p14:nvContentPartPr>
            <p14:xfrm>
              <a:off x="4698868" y="2453279"/>
              <a:ext cx="301320" cy="14760"/>
            </p14:xfrm>
          </p:contentPart>
        </mc:Choice>
        <mc:Fallback xmlns="">
          <p:pic>
            <p:nvPicPr>
              <p:cNvPr id="138" name="Ink 137">
                <a:extLst>
                  <a:ext uri="{FF2B5EF4-FFF2-40B4-BE49-F238E27FC236}">
                    <a16:creationId xmlns:a16="http://schemas.microsoft.com/office/drawing/2014/main" id="{53121820-437B-19E3-57EF-C02B0814C388}"/>
                  </a:ext>
                </a:extLst>
              </p:cNvPr>
              <p:cNvPicPr/>
              <p:nvPr/>
            </p:nvPicPr>
            <p:blipFill>
              <a:blip r:embed="rId96"/>
              <a:stretch>
                <a:fillRect/>
              </a:stretch>
            </p:blipFill>
            <p:spPr>
              <a:xfrm>
                <a:off x="4680868" y="2435279"/>
                <a:ext cx="33696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139" name="Ink 138">
                <a:extLst>
                  <a:ext uri="{FF2B5EF4-FFF2-40B4-BE49-F238E27FC236}">
                    <a16:creationId xmlns:a16="http://schemas.microsoft.com/office/drawing/2014/main" id="{18200CCE-E89B-2CA4-6A43-68F45DE50989}"/>
                  </a:ext>
                </a:extLst>
              </p14:cNvPr>
              <p14:cNvContentPartPr/>
              <p14:nvPr/>
            </p14:nvContentPartPr>
            <p14:xfrm>
              <a:off x="4990108" y="2338079"/>
              <a:ext cx="111600" cy="159120"/>
            </p14:xfrm>
          </p:contentPart>
        </mc:Choice>
        <mc:Fallback xmlns="">
          <p:pic>
            <p:nvPicPr>
              <p:cNvPr id="139" name="Ink 138">
                <a:extLst>
                  <a:ext uri="{FF2B5EF4-FFF2-40B4-BE49-F238E27FC236}">
                    <a16:creationId xmlns:a16="http://schemas.microsoft.com/office/drawing/2014/main" id="{18200CCE-E89B-2CA4-6A43-68F45DE50989}"/>
                  </a:ext>
                </a:extLst>
              </p:cNvPr>
              <p:cNvPicPr/>
              <p:nvPr/>
            </p:nvPicPr>
            <p:blipFill>
              <a:blip r:embed="rId98"/>
              <a:stretch>
                <a:fillRect/>
              </a:stretch>
            </p:blipFill>
            <p:spPr>
              <a:xfrm>
                <a:off x="4972108" y="2320439"/>
                <a:ext cx="14724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140" name="Ink 139">
                <a:extLst>
                  <a:ext uri="{FF2B5EF4-FFF2-40B4-BE49-F238E27FC236}">
                    <a16:creationId xmlns:a16="http://schemas.microsoft.com/office/drawing/2014/main" id="{0282B247-B36B-EC99-71E5-6C7A84D1703E}"/>
                  </a:ext>
                </a:extLst>
              </p14:cNvPr>
              <p14:cNvContentPartPr/>
              <p14:nvPr/>
            </p14:nvContentPartPr>
            <p14:xfrm>
              <a:off x="5420308" y="2252759"/>
              <a:ext cx="196920" cy="233640"/>
            </p14:xfrm>
          </p:contentPart>
        </mc:Choice>
        <mc:Fallback xmlns="">
          <p:pic>
            <p:nvPicPr>
              <p:cNvPr id="140" name="Ink 139">
                <a:extLst>
                  <a:ext uri="{FF2B5EF4-FFF2-40B4-BE49-F238E27FC236}">
                    <a16:creationId xmlns:a16="http://schemas.microsoft.com/office/drawing/2014/main" id="{0282B247-B36B-EC99-71E5-6C7A84D1703E}"/>
                  </a:ext>
                </a:extLst>
              </p:cNvPr>
              <p:cNvPicPr/>
              <p:nvPr/>
            </p:nvPicPr>
            <p:blipFill>
              <a:blip r:embed="rId100"/>
              <a:stretch>
                <a:fillRect/>
              </a:stretch>
            </p:blipFill>
            <p:spPr>
              <a:xfrm>
                <a:off x="5402308" y="2235119"/>
                <a:ext cx="23256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141" name="Ink 140">
                <a:extLst>
                  <a:ext uri="{FF2B5EF4-FFF2-40B4-BE49-F238E27FC236}">
                    <a16:creationId xmlns:a16="http://schemas.microsoft.com/office/drawing/2014/main" id="{705A3DD0-7B5B-FEA8-D678-11C9364713EB}"/>
                  </a:ext>
                </a:extLst>
              </p14:cNvPr>
              <p14:cNvContentPartPr/>
              <p14:nvPr/>
            </p14:nvContentPartPr>
            <p14:xfrm>
              <a:off x="5784628" y="2277959"/>
              <a:ext cx="123120" cy="214560"/>
            </p14:xfrm>
          </p:contentPart>
        </mc:Choice>
        <mc:Fallback xmlns="">
          <p:pic>
            <p:nvPicPr>
              <p:cNvPr id="141" name="Ink 140">
                <a:extLst>
                  <a:ext uri="{FF2B5EF4-FFF2-40B4-BE49-F238E27FC236}">
                    <a16:creationId xmlns:a16="http://schemas.microsoft.com/office/drawing/2014/main" id="{705A3DD0-7B5B-FEA8-D678-11C9364713EB}"/>
                  </a:ext>
                </a:extLst>
              </p:cNvPr>
              <p:cNvPicPr/>
              <p:nvPr/>
            </p:nvPicPr>
            <p:blipFill>
              <a:blip r:embed="rId102"/>
              <a:stretch>
                <a:fillRect/>
              </a:stretch>
            </p:blipFill>
            <p:spPr>
              <a:xfrm>
                <a:off x="5766988" y="2260319"/>
                <a:ext cx="158760" cy="2502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42" name="Ink 141">
                <a:extLst>
                  <a:ext uri="{FF2B5EF4-FFF2-40B4-BE49-F238E27FC236}">
                    <a16:creationId xmlns:a16="http://schemas.microsoft.com/office/drawing/2014/main" id="{DFAFEE5D-0B8E-5B16-111B-1E5ACEF2D711}"/>
                  </a:ext>
                </a:extLst>
              </p14:cNvPr>
              <p14:cNvContentPartPr/>
              <p14:nvPr/>
            </p14:nvContentPartPr>
            <p14:xfrm>
              <a:off x="5757268" y="2352479"/>
              <a:ext cx="127440" cy="10080"/>
            </p14:xfrm>
          </p:contentPart>
        </mc:Choice>
        <mc:Fallback xmlns="">
          <p:pic>
            <p:nvPicPr>
              <p:cNvPr id="142" name="Ink 141">
                <a:extLst>
                  <a:ext uri="{FF2B5EF4-FFF2-40B4-BE49-F238E27FC236}">
                    <a16:creationId xmlns:a16="http://schemas.microsoft.com/office/drawing/2014/main" id="{DFAFEE5D-0B8E-5B16-111B-1E5ACEF2D711}"/>
                  </a:ext>
                </a:extLst>
              </p:cNvPr>
              <p:cNvPicPr/>
              <p:nvPr/>
            </p:nvPicPr>
            <p:blipFill>
              <a:blip r:embed="rId104"/>
              <a:stretch>
                <a:fillRect/>
              </a:stretch>
            </p:blipFill>
            <p:spPr>
              <a:xfrm>
                <a:off x="5739628" y="2334479"/>
                <a:ext cx="16308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143" name="Ink 142">
                <a:extLst>
                  <a:ext uri="{FF2B5EF4-FFF2-40B4-BE49-F238E27FC236}">
                    <a16:creationId xmlns:a16="http://schemas.microsoft.com/office/drawing/2014/main" id="{D7C86571-60CD-5F9D-ADD6-3011264DCFAB}"/>
                  </a:ext>
                </a:extLst>
              </p14:cNvPr>
              <p14:cNvContentPartPr/>
              <p14:nvPr/>
            </p14:nvContentPartPr>
            <p14:xfrm>
              <a:off x="5991988" y="2421959"/>
              <a:ext cx="119160" cy="137880"/>
            </p14:xfrm>
          </p:contentPart>
        </mc:Choice>
        <mc:Fallback xmlns="">
          <p:pic>
            <p:nvPicPr>
              <p:cNvPr id="143" name="Ink 142">
                <a:extLst>
                  <a:ext uri="{FF2B5EF4-FFF2-40B4-BE49-F238E27FC236}">
                    <a16:creationId xmlns:a16="http://schemas.microsoft.com/office/drawing/2014/main" id="{D7C86571-60CD-5F9D-ADD6-3011264DCFAB}"/>
                  </a:ext>
                </a:extLst>
              </p:cNvPr>
              <p:cNvPicPr/>
              <p:nvPr/>
            </p:nvPicPr>
            <p:blipFill>
              <a:blip r:embed="rId106"/>
              <a:stretch>
                <a:fillRect/>
              </a:stretch>
            </p:blipFill>
            <p:spPr>
              <a:xfrm>
                <a:off x="5974348" y="2403959"/>
                <a:ext cx="15480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44" name="Ink 143">
                <a:extLst>
                  <a:ext uri="{FF2B5EF4-FFF2-40B4-BE49-F238E27FC236}">
                    <a16:creationId xmlns:a16="http://schemas.microsoft.com/office/drawing/2014/main" id="{1E9C3A0D-E1DD-3A67-15F1-681DDDB69632}"/>
                  </a:ext>
                </a:extLst>
              </p14:cNvPr>
              <p14:cNvContentPartPr/>
              <p14:nvPr/>
            </p14:nvContentPartPr>
            <p14:xfrm>
              <a:off x="6222748" y="2469479"/>
              <a:ext cx="63720" cy="12240"/>
            </p14:xfrm>
          </p:contentPart>
        </mc:Choice>
        <mc:Fallback xmlns="">
          <p:pic>
            <p:nvPicPr>
              <p:cNvPr id="144" name="Ink 143">
                <a:extLst>
                  <a:ext uri="{FF2B5EF4-FFF2-40B4-BE49-F238E27FC236}">
                    <a16:creationId xmlns:a16="http://schemas.microsoft.com/office/drawing/2014/main" id="{1E9C3A0D-E1DD-3A67-15F1-681DDDB69632}"/>
                  </a:ext>
                </a:extLst>
              </p:cNvPr>
              <p:cNvPicPr/>
              <p:nvPr/>
            </p:nvPicPr>
            <p:blipFill>
              <a:blip r:embed="rId108"/>
              <a:stretch>
                <a:fillRect/>
              </a:stretch>
            </p:blipFill>
            <p:spPr>
              <a:xfrm>
                <a:off x="6204748" y="2451839"/>
                <a:ext cx="9936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45" name="Ink 144">
                <a:extLst>
                  <a:ext uri="{FF2B5EF4-FFF2-40B4-BE49-F238E27FC236}">
                    <a16:creationId xmlns:a16="http://schemas.microsoft.com/office/drawing/2014/main" id="{EE7EF89A-EC01-EE60-7E0C-0DC066BA357E}"/>
                  </a:ext>
                </a:extLst>
              </p14:cNvPr>
              <p14:cNvContentPartPr/>
              <p14:nvPr/>
            </p14:nvContentPartPr>
            <p14:xfrm>
              <a:off x="6241468" y="2403959"/>
              <a:ext cx="102240" cy="12240"/>
            </p14:xfrm>
          </p:contentPart>
        </mc:Choice>
        <mc:Fallback xmlns="">
          <p:pic>
            <p:nvPicPr>
              <p:cNvPr id="145" name="Ink 144">
                <a:extLst>
                  <a:ext uri="{FF2B5EF4-FFF2-40B4-BE49-F238E27FC236}">
                    <a16:creationId xmlns:a16="http://schemas.microsoft.com/office/drawing/2014/main" id="{EE7EF89A-EC01-EE60-7E0C-0DC066BA357E}"/>
                  </a:ext>
                </a:extLst>
              </p:cNvPr>
              <p:cNvPicPr/>
              <p:nvPr/>
            </p:nvPicPr>
            <p:blipFill>
              <a:blip r:embed="rId110"/>
              <a:stretch>
                <a:fillRect/>
              </a:stretch>
            </p:blipFill>
            <p:spPr>
              <a:xfrm>
                <a:off x="6223468" y="2385959"/>
                <a:ext cx="13788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46" name="Ink 145">
                <a:extLst>
                  <a:ext uri="{FF2B5EF4-FFF2-40B4-BE49-F238E27FC236}">
                    <a16:creationId xmlns:a16="http://schemas.microsoft.com/office/drawing/2014/main" id="{7C8DD809-6BF5-0CF2-69C0-19BB539B4C7D}"/>
                  </a:ext>
                </a:extLst>
              </p14:cNvPr>
              <p14:cNvContentPartPr/>
              <p14:nvPr/>
            </p14:nvContentPartPr>
            <p14:xfrm>
              <a:off x="6792628" y="2257079"/>
              <a:ext cx="210960" cy="175680"/>
            </p14:xfrm>
          </p:contentPart>
        </mc:Choice>
        <mc:Fallback xmlns="">
          <p:pic>
            <p:nvPicPr>
              <p:cNvPr id="146" name="Ink 145">
                <a:extLst>
                  <a:ext uri="{FF2B5EF4-FFF2-40B4-BE49-F238E27FC236}">
                    <a16:creationId xmlns:a16="http://schemas.microsoft.com/office/drawing/2014/main" id="{7C8DD809-6BF5-0CF2-69C0-19BB539B4C7D}"/>
                  </a:ext>
                </a:extLst>
              </p:cNvPr>
              <p:cNvPicPr/>
              <p:nvPr/>
            </p:nvPicPr>
            <p:blipFill>
              <a:blip r:embed="rId112"/>
              <a:stretch>
                <a:fillRect/>
              </a:stretch>
            </p:blipFill>
            <p:spPr>
              <a:xfrm>
                <a:off x="6774988" y="2239439"/>
                <a:ext cx="24660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47" name="Ink 146">
                <a:extLst>
                  <a:ext uri="{FF2B5EF4-FFF2-40B4-BE49-F238E27FC236}">
                    <a16:creationId xmlns:a16="http://schemas.microsoft.com/office/drawing/2014/main" id="{1546D78A-CABD-2370-BC64-F240C696752B}"/>
                  </a:ext>
                </a:extLst>
              </p14:cNvPr>
              <p14:cNvContentPartPr/>
              <p14:nvPr/>
            </p14:nvContentPartPr>
            <p14:xfrm>
              <a:off x="6581668" y="2557319"/>
              <a:ext cx="609120" cy="18000"/>
            </p14:xfrm>
          </p:contentPart>
        </mc:Choice>
        <mc:Fallback xmlns="">
          <p:pic>
            <p:nvPicPr>
              <p:cNvPr id="147" name="Ink 146">
                <a:extLst>
                  <a:ext uri="{FF2B5EF4-FFF2-40B4-BE49-F238E27FC236}">
                    <a16:creationId xmlns:a16="http://schemas.microsoft.com/office/drawing/2014/main" id="{1546D78A-CABD-2370-BC64-F240C696752B}"/>
                  </a:ext>
                </a:extLst>
              </p:cNvPr>
              <p:cNvPicPr/>
              <p:nvPr/>
            </p:nvPicPr>
            <p:blipFill>
              <a:blip r:embed="rId114"/>
              <a:stretch>
                <a:fillRect/>
              </a:stretch>
            </p:blipFill>
            <p:spPr>
              <a:xfrm>
                <a:off x="6564028" y="2539319"/>
                <a:ext cx="644760" cy="53640"/>
              </a:xfrm>
              <a:prstGeom prst="rect">
                <a:avLst/>
              </a:prstGeom>
            </p:spPr>
          </p:pic>
        </mc:Fallback>
      </mc:AlternateContent>
      <p:grpSp>
        <p:nvGrpSpPr>
          <p:cNvPr id="158" name="Group 157">
            <a:extLst>
              <a:ext uri="{FF2B5EF4-FFF2-40B4-BE49-F238E27FC236}">
                <a16:creationId xmlns:a16="http://schemas.microsoft.com/office/drawing/2014/main" id="{006088E9-86E0-DA01-B951-F8DFD1D22B4D}"/>
              </a:ext>
            </a:extLst>
          </p:cNvPr>
          <p:cNvGrpSpPr/>
          <p:nvPr/>
        </p:nvGrpSpPr>
        <p:grpSpPr>
          <a:xfrm>
            <a:off x="6553228" y="2796719"/>
            <a:ext cx="697680" cy="151560"/>
            <a:chOff x="6553228" y="2796719"/>
            <a:chExt cx="697680" cy="151560"/>
          </a:xfrm>
        </p:grpSpPr>
        <mc:AlternateContent xmlns:mc="http://schemas.openxmlformats.org/markup-compatibility/2006" xmlns:p14="http://schemas.microsoft.com/office/powerpoint/2010/main">
          <mc:Choice Requires="p14">
            <p:contentPart p14:bwMode="auto" r:id="rId115">
              <p14:nvContentPartPr>
                <p14:cNvPr id="154" name="Ink 153">
                  <a:extLst>
                    <a:ext uri="{FF2B5EF4-FFF2-40B4-BE49-F238E27FC236}">
                      <a16:creationId xmlns:a16="http://schemas.microsoft.com/office/drawing/2014/main" id="{AD00853D-B3E4-7F3C-02C3-84C20BB80299}"/>
                    </a:ext>
                  </a:extLst>
                </p14:cNvPr>
                <p14:cNvContentPartPr/>
                <p14:nvPr/>
              </p14:nvContentPartPr>
              <p14:xfrm>
                <a:off x="6553228" y="2801399"/>
                <a:ext cx="186840" cy="137880"/>
              </p14:xfrm>
            </p:contentPart>
          </mc:Choice>
          <mc:Fallback xmlns="">
            <p:pic>
              <p:nvPicPr>
                <p:cNvPr id="154" name="Ink 153">
                  <a:extLst>
                    <a:ext uri="{FF2B5EF4-FFF2-40B4-BE49-F238E27FC236}">
                      <a16:creationId xmlns:a16="http://schemas.microsoft.com/office/drawing/2014/main" id="{AD00853D-B3E4-7F3C-02C3-84C20BB80299}"/>
                    </a:ext>
                  </a:extLst>
                </p:cNvPr>
                <p:cNvPicPr/>
                <p:nvPr/>
              </p:nvPicPr>
              <p:blipFill>
                <a:blip r:embed="rId116"/>
                <a:stretch>
                  <a:fillRect/>
                </a:stretch>
              </p:blipFill>
              <p:spPr>
                <a:xfrm>
                  <a:off x="6535228" y="2783399"/>
                  <a:ext cx="22248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55" name="Ink 154">
                  <a:extLst>
                    <a:ext uri="{FF2B5EF4-FFF2-40B4-BE49-F238E27FC236}">
                      <a16:creationId xmlns:a16="http://schemas.microsoft.com/office/drawing/2014/main" id="{EB29A0D1-9B96-D2E3-9509-098AE90B1247}"/>
                    </a:ext>
                  </a:extLst>
                </p14:cNvPr>
                <p14:cNvContentPartPr/>
                <p14:nvPr/>
              </p14:nvContentPartPr>
              <p14:xfrm>
                <a:off x="6859948" y="2859359"/>
                <a:ext cx="189720" cy="7920"/>
              </p14:xfrm>
            </p:contentPart>
          </mc:Choice>
          <mc:Fallback xmlns="">
            <p:pic>
              <p:nvPicPr>
                <p:cNvPr id="155" name="Ink 154">
                  <a:extLst>
                    <a:ext uri="{FF2B5EF4-FFF2-40B4-BE49-F238E27FC236}">
                      <a16:creationId xmlns:a16="http://schemas.microsoft.com/office/drawing/2014/main" id="{EB29A0D1-9B96-D2E3-9509-098AE90B1247}"/>
                    </a:ext>
                  </a:extLst>
                </p:cNvPr>
                <p:cNvPicPr/>
                <p:nvPr/>
              </p:nvPicPr>
              <p:blipFill>
                <a:blip r:embed="rId118"/>
                <a:stretch>
                  <a:fillRect/>
                </a:stretch>
              </p:blipFill>
              <p:spPr>
                <a:xfrm>
                  <a:off x="6841948" y="2841359"/>
                  <a:ext cx="22536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56" name="Ink 155">
                  <a:extLst>
                    <a:ext uri="{FF2B5EF4-FFF2-40B4-BE49-F238E27FC236}">
                      <a16:creationId xmlns:a16="http://schemas.microsoft.com/office/drawing/2014/main" id="{3F503820-092F-BA2F-EF8C-CBC9C2572371}"/>
                    </a:ext>
                  </a:extLst>
                </p14:cNvPr>
                <p14:cNvContentPartPr/>
                <p14:nvPr/>
              </p14:nvContentPartPr>
              <p14:xfrm>
                <a:off x="6929788" y="2796719"/>
                <a:ext cx="15840" cy="138240"/>
              </p14:xfrm>
            </p:contentPart>
          </mc:Choice>
          <mc:Fallback xmlns="">
            <p:pic>
              <p:nvPicPr>
                <p:cNvPr id="156" name="Ink 155">
                  <a:extLst>
                    <a:ext uri="{FF2B5EF4-FFF2-40B4-BE49-F238E27FC236}">
                      <a16:creationId xmlns:a16="http://schemas.microsoft.com/office/drawing/2014/main" id="{3F503820-092F-BA2F-EF8C-CBC9C2572371}"/>
                    </a:ext>
                  </a:extLst>
                </p:cNvPr>
                <p:cNvPicPr/>
                <p:nvPr/>
              </p:nvPicPr>
              <p:blipFill>
                <a:blip r:embed="rId120"/>
                <a:stretch>
                  <a:fillRect/>
                </a:stretch>
              </p:blipFill>
              <p:spPr>
                <a:xfrm>
                  <a:off x="6912148" y="2779079"/>
                  <a:ext cx="5148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57" name="Ink 156">
                  <a:extLst>
                    <a:ext uri="{FF2B5EF4-FFF2-40B4-BE49-F238E27FC236}">
                      <a16:creationId xmlns:a16="http://schemas.microsoft.com/office/drawing/2014/main" id="{230347F5-635B-3255-3C59-49D6D79FC180}"/>
                    </a:ext>
                  </a:extLst>
                </p14:cNvPr>
                <p14:cNvContentPartPr/>
                <p14:nvPr/>
              </p14:nvContentPartPr>
              <p14:xfrm>
                <a:off x="7127788" y="2811119"/>
                <a:ext cx="123120" cy="137160"/>
              </p14:xfrm>
            </p:contentPart>
          </mc:Choice>
          <mc:Fallback xmlns="">
            <p:pic>
              <p:nvPicPr>
                <p:cNvPr id="157" name="Ink 156">
                  <a:extLst>
                    <a:ext uri="{FF2B5EF4-FFF2-40B4-BE49-F238E27FC236}">
                      <a16:creationId xmlns:a16="http://schemas.microsoft.com/office/drawing/2014/main" id="{230347F5-635B-3255-3C59-49D6D79FC180}"/>
                    </a:ext>
                  </a:extLst>
                </p:cNvPr>
                <p:cNvPicPr/>
                <p:nvPr/>
              </p:nvPicPr>
              <p:blipFill>
                <a:blip r:embed="rId122"/>
                <a:stretch>
                  <a:fillRect/>
                </a:stretch>
              </p:blipFill>
              <p:spPr>
                <a:xfrm>
                  <a:off x="7110148" y="2793119"/>
                  <a:ext cx="158760" cy="172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3">
            <p14:nvContentPartPr>
              <p14:cNvPr id="159" name="Ink 158">
                <a:extLst>
                  <a:ext uri="{FF2B5EF4-FFF2-40B4-BE49-F238E27FC236}">
                    <a16:creationId xmlns:a16="http://schemas.microsoft.com/office/drawing/2014/main" id="{D1DBBCAC-2C1B-62DD-BFB8-7D44FDFA5FC0}"/>
                  </a:ext>
                </a:extLst>
              </p14:cNvPr>
              <p14:cNvContentPartPr/>
              <p14:nvPr/>
            </p14:nvContentPartPr>
            <p14:xfrm>
              <a:off x="7617388" y="1389839"/>
              <a:ext cx="213120" cy="1245600"/>
            </p14:xfrm>
          </p:contentPart>
        </mc:Choice>
        <mc:Fallback xmlns="">
          <p:pic>
            <p:nvPicPr>
              <p:cNvPr id="159" name="Ink 158">
                <a:extLst>
                  <a:ext uri="{FF2B5EF4-FFF2-40B4-BE49-F238E27FC236}">
                    <a16:creationId xmlns:a16="http://schemas.microsoft.com/office/drawing/2014/main" id="{D1DBBCAC-2C1B-62DD-BFB8-7D44FDFA5FC0}"/>
                  </a:ext>
                </a:extLst>
              </p:cNvPr>
              <p:cNvPicPr/>
              <p:nvPr/>
            </p:nvPicPr>
            <p:blipFill>
              <a:blip r:embed="rId124"/>
              <a:stretch>
                <a:fillRect/>
              </a:stretch>
            </p:blipFill>
            <p:spPr>
              <a:xfrm>
                <a:off x="7599748" y="1372199"/>
                <a:ext cx="248760" cy="1281240"/>
              </a:xfrm>
              <a:prstGeom prst="rect">
                <a:avLst/>
              </a:prstGeom>
            </p:spPr>
          </p:pic>
        </mc:Fallback>
      </mc:AlternateContent>
      <p:grpSp>
        <p:nvGrpSpPr>
          <p:cNvPr id="201" name="Group 200">
            <a:extLst>
              <a:ext uri="{FF2B5EF4-FFF2-40B4-BE49-F238E27FC236}">
                <a16:creationId xmlns:a16="http://schemas.microsoft.com/office/drawing/2014/main" id="{AAB74916-9E15-C4F9-0C4D-449F0462ECA8}"/>
              </a:ext>
            </a:extLst>
          </p:cNvPr>
          <p:cNvGrpSpPr/>
          <p:nvPr/>
        </p:nvGrpSpPr>
        <p:grpSpPr>
          <a:xfrm>
            <a:off x="8320828" y="1765679"/>
            <a:ext cx="2692800" cy="323280"/>
            <a:chOff x="8320828" y="1765679"/>
            <a:chExt cx="2692800" cy="323280"/>
          </a:xfrm>
        </p:grpSpPr>
        <mc:AlternateContent xmlns:mc="http://schemas.openxmlformats.org/markup-compatibility/2006" xmlns:p14="http://schemas.microsoft.com/office/powerpoint/2010/main">
          <mc:Choice Requires="p14">
            <p:contentPart p14:bwMode="auto" r:id="rId125">
              <p14:nvContentPartPr>
                <p14:cNvPr id="185" name="Ink 184">
                  <a:extLst>
                    <a:ext uri="{FF2B5EF4-FFF2-40B4-BE49-F238E27FC236}">
                      <a16:creationId xmlns:a16="http://schemas.microsoft.com/office/drawing/2014/main" id="{93BEB825-B383-1901-CC25-7F67505A2585}"/>
                    </a:ext>
                  </a:extLst>
                </p14:cNvPr>
                <p14:cNvContentPartPr/>
                <p14:nvPr/>
              </p14:nvContentPartPr>
              <p14:xfrm>
                <a:off x="8320828" y="1775399"/>
                <a:ext cx="184320" cy="221400"/>
              </p14:xfrm>
            </p:contentPart>
          </mc:Choice>
          <mc:Fallback xmlns="">
            <p:pic>
              <p:nvPicPr>
                <p:cNvPr id="185" name="Ink 184">
                  <a:extLst>
                    <a:ext uri="{FF2B5EF4-FFF2-40B4-BE49-F238E27FC236}">
                      <a16:creationId xmlns:a16="http://schemas.microsoft.com/office/drawing/2014/main" id="{93BEB825-B383-1901-CC25-7F67505A2585}"/>
                    </a:ext>
                  </a:extLst>
                </p:cNvPr>
                <p:cNvPicPr/>
                <p:nvPr/>
              </p:nvPicPr>
              <p:blipFill>
                <a:blip r:embed="rId126"/>
                <a:stretch>
                  <a:fillRect/>
                </a:stretch>
              </p:blipFill>
              <p:spPr>
                <a:xfrm>
                  <a:off x="8303188" y="1757399"/>
                  <a:ext cx="21996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86" name="Ink 185">
                  <a:extLst>
                    <a:ext uri="{FF2B5EF4-FFF2-40B4-BE49-F238E27FC236}">
                      <a16:creationId xmlns:a16="http://schemas.microsoft.com/office/drawing/2014/main" id="{849508E3-5DF3-E3C2-E939-FD11DDFCEA18}"/>
                    </a:ext>
                  </a:extLst>
                </p14:cNvPr>
                <p14:cNvContentPartPr/>
                <p14:nvPr/>
              </p14:nvContentPartPr>
              <p14:xfrm>
                <a:off x="8636188" y="1765679"/>
                <a:ext cx="168120" cy="203040"/>
              </p14:xfrm>
            </p:contentPart>
          </mc:Choice>
          <mc:Fallback xmlns="">
            <p:pic>
              <p:nvPicPr>
                <p:cNvPr id="186" name="Ink 185">
                  <a:extLst>
                    <a:ext uri="{FF2B5EF4-FFF2-40B4-BE49-F238E27FC236}">
                      <a16:creationId xmlns:a16="http://schemas.microsoft.com/office/drawing/2014/main" id="{849508E3-5DF3-E3C2-E939-FD11DDFCEA18}"/>
                    </a:ext>
                  </a:extLst>
                </p:cNvPr>
                <p:cNvPicPr/>
                <p:nvPr/>
              </p:nvPicPr>
              <p:blipFill>
                <a:blip r:embed="rId128"/>
                <a:stretch>
                  <a:fillRect/>
                </a:stretch>
              </p:blipFill>
              <p:spPr>
                <a:xfrm>
                  <a:off x="8618548" y="1747679"/>
                  <a:ext cx="20376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87" name="Ink 186">
                  <a:extLst>
                    <a:ext uri="{FF2B5EF4-FFF2-40B4-BE49-F238E27FC236}">
                      <a16:creationId xmlns:a16="http://schemas.microsoft.com/office/drawing/2014/main" id="{93911C5B-FBAF-1FB9-1602-97038BA9205D}"/>
                    </a:ext>
                  </a:extLst>
                </p14:cNvPr>
                <p14:cNvContentPartPr/>
                <p14:nvPr/>
              </p14:nvContentPartPr>
              <p14:xfrm>
                <a:off x="8556628" y="1852079"/>
                <a:ext cx="160200" cy="20160"/>
              </p14:xfrm>
            </p:contentPart>
          </mc:Choice>
          <mc:Fallback xmlns="">
            <p:pic>
              <p:nvPicPr>
                <p:cNvPr id="187" name="Ink 186">
                  <a:extLst>
                    <a:ext uri="{FF2B5EF4-FFF2-40B4-BE49-F238E27FC236}">
                      <a16:creationId xmlns:a16="http://schemas.microsoft.com/office/drawing/2014/main" id="{93911C5B-FBAF-1FB9-1602-97038BA9205D}"/>
                    </a:ext>
                  </a:extLst>
                </p:cNvPr>
                <p:cNvPicPr/>
                <p:nvPr/>
              </p:nvPicPr>
              <p:blipFill>
                <a:blip r:embed="rId130"/>
                <a:stretch>
                  <a:fillRect/>
                </a:stretch>
              </p:blipFill>
              <p:spPr>
                <a:xfrm>
                  <a:off x="8538988" y="1834439"/>
                  <a:ext cx="19584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88" name="Ink 187">
                  <a:extLst>
                    <a:ext uri="{FF2B5EF4-FFF2-40B4-BE49-F238E27FC236}">
                      <a16:creationId xmlns:a16="http://schemas.microsoft.com/office/drawing/2014/main" id="{00095D4C-BC35-8307-BE02-5096C68BA52F}"/>
                    </a:ext>
                  </a:extLst>
                </p14:cNvPr>
                <p14:cNvContentPartPr/>
                <p14:nvPr/>
              </p14:nvContentPartPr>
              <p14:xfrm>
                <a:off x="8949748" y="1915799"/>
                <a:ext cx="130680" cy="11160"/>
              </p14:xfrm>
            </p:contentPart>
          </mc:Choice>
          <mc:Fallback xmlns="">
            <p:pic>
              <p:nvPicPr>
                <p:cNvPr id="188" name="Ink 187">
                  <a:extLst>
                    <a:ext uri="{FF2B5EF4-FFF2-40B4-BE49-F238E27FC236}">
                      <a16:creationId xmlns:a16="http://schemas.microsoft.com/office/drawing/2014/main" id="{00095D4C-BC35-8307-BE02-5096C68BA52F}"/>
                    </a:ext>
                  </a:extLst>
                </p:cNvPr>
                <p:cNvPicPr/>
                <p:nvPr/>
              </p:nvPicPr>
              <p:blipFill>
                <a:blip r:embed="rId132"/>
                <a:stretch>
                  <a:fillRect/>
                </a:stretch>
              </p:blipFill>
              <p:spPr>
                <a:xfrm>
                  <a:off x="8931748" y="1897799"/>
                  <a:ext cx="16632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89" name="Ink 188">
                  <a:extLst>
                    <a:ext uri="{FF2B5EF4-FFF2-40B4-BE49-F238E27FC236}">
                      <a16:creationId xmlns:a16="http://schemas.microsoft.com/office/drawing/2014/main" id="{751DC457-3BAF-8BE6-E5D7-5BD749BEABC5}"/>
                    </a:ext>
                  </a:extLst>
                </p14:cNvPr>
                <p14:cNvContentPartPr/>
                <p14:nvPr/>
              </p14:nvContentPartPr>
              <p14:xfrm>
                <a:off x="8973868" y="1850999"/>
                <a:ext cx="148320" cy="10080"/>
              </p14:xfrm>
            </p:contentPart>
          </mc:Choice>
          <mc:Fallback xmlns="">
            <p:pic>
              <p:nvPicPr>
                <p:cNvPr id="189" name="Ink 188">
                  <a:extLst>
                    <a:ext uri="{FF2B5EF4-FFF2-40B4-BE49-F238E27FC236}">
                      <a16:creationId xmlns:a16="http://schemas.microsoft.com/office/drawing/2014/main" id="{751DC457-3BAF-8BE6-E5D7-5BD749BEABC5}"/>
                    </a:ext>
                  </a:extLst>
                </p:cNvPr>
                <p:cNvPicPr/>
                <p:nvPr/>
              </p:nvPicPr>
              <p:blipFill>
                <a:blip r:embed="rId134"/>
                <a:stretch>
                  <a:fillRect/>
                </a:stretch>
              </p:blipFill>
              <p:spPr>
                <a:xfrm>
                  <a:off x="8955868" y="1833359"/>
                  <a:ext cx="18396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90" name="Ink 189">
                  <a:extLst>
                    <a:ext uri="{FF2B5EF4-FFF2-40B4-BE49-F238E27FC236}">
                      <a16:creationId xmlns:a16="http://schemas.microsoft.com/office/drawing/2014/main" id="{1999C55F-15E0-7775-AA8B-7102DC6C3F4A}"/>
                    </a:ext>
                  </a:extLst>
                </p14:cNvPr>
                <p14:cNvContentPartPr/>
                <p14:nvPr/>
              </p14:nvContentPartPr>
              <p14:xfrm>
                <a:off x="9267628" y="1783319"/>
                <a:ext cx="185760" cy="169200"/>
              </p14:xfrm>
            </p:contentPart>
          </mc:Choice>
          <mc:Fallback xmlns="">
            <p:pic>
              <p:nvPicPr>
                <p:cNvPr id="190" name="Ink 189">
                  <a:extLst>
                    <a:ext uri="{FF2B5EF4-FFF2-40B4-BE49-F238E27FC236}">
                      <a16:creationId xmlns:a16="http://schemas.microsoft.com/office/drawing/2014/main" id="{1999C55F-15E0-7775-AA8B-7102DC6C3F4A}"/>
                    </a:ext>
                  </a:extLst>
                </p:cNvPr>
                <p:cNvPicPr/>
                <p:nvPr/>
              </p:nvPicPr>
              <p:blipFill>
                <a:blip r:embed="rId136"/>
                <a:stretch>
                  <a:fillRect/>
                </a:stretch>
              </p:blipFill>
              <p:spPr>
                <a:xfrm>
                  <a:off x="9249628" y="1765319"/>
                  <a:ext cx="22140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91" name="Ink 190">
                  <a:extLst>
                    <a:ext uri="{FF2B5EF4-FFF2-40B4-BE49-F238E27FC236}">
                      <a16:creationId xmlns:a16="http://schemas.microsoft.com/office/drawing/2014/main" id="{5D2F2B4E-67A0-C7BB-686E-D320375D2FBA}"/>
                    </a:ext>
                  </a:extLst>
                </p14:cNvPr>
                <p14:cNvContentPartPr/>
                <p14:nvPr/>
              </p14:nvContentPartPr>
              <p14:xfrm>
                <a:off x="9554188" y="1778639"/>
                <a:ext cx="122760" cy="185760"/>
              </p14:xfrm>
            </p:contentPart>
          </mc:Choice>
          <mc:Fallback xmlns="">
            <p:pic>
              <p:nvPicPr>
                <p:cNvPr id="191" name="Ink 190">
                  <a:extLst>
                    <a:ext uri="{FF2B5EF4-FFF2-40B4-BE49-F238E27FC236}">
                      <a16:creationId xmlns:a16="http://schemas.microsoft.com/office/drawing/2014/main" id="{5D2F2B4E-67A0-C7BB-686E-D320375D2FBA}"/>
                    </a:ext>
                  </a:extLst>
                </p:cNvPr>
                <p:cNvPicPr/>
                <p:nvPr/>
              </p:nvPicPr>
              <p:blipFill>
                <a:blip r:embed="rId138"/>
                <a:stretch>
                  <a:fillRect/>
                </a:stretch>
              </p:blipFill>
              <p:spPr>
                <a:xfrm>
                  <a:off x="9536548" y="1760999"/>
                  <a:ext cx="15840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92" name="Ink 191">
                  <a:extLst>
                    <a:ext uri="{FF2B5EF4-FFF2-40B4-BE49-F238E27FC236}">
                      <a16:creationId xmlns:a16="http://schemas.microsoft.com/office/drawing/2014/main" id="{C121BBFC-9092-F321-0A51-82F93444D9EA}"/>
                    </a:ext>
                  </a:extLst>
                </p14:cNvPr>
                <p14:cNvContentPartPr/>
                <p14:nvPr/>
              </p14:nvContentPartPr>
              <p14:xfrm>
                <a:off x="9491548" y="1843439"/>
                <a:ext cx="137160" cy="7920"/>
              </p14:xfrm>
            </p:contentPart>
          </mc:Choice>
          <mc:Fallback xmlns="">
            <p:pic>
              <p:nvPicPr>
                <p:cNvPr id="192" name="Ink 191">
                  <a:extLst>
                    <a:ext uri="{FF2B5EF4-FFF2-40B4-BE49-F238E27FC236}">
                      <a16:creationId xmlns:a16="http://schemas.microsoft.com/office/drawing/2014/main" id="{C121BBFC-9092-F321-0A51-82F93444D9EA}"/>
                    </a:ext>
                  </a:extLst>
                </p:cNvPr>
                <p:cNvPicPr/>
                <p:nvPr/>
              </p:nvPicPr>
              <p:blipFill>
                <a:blip r:embed="rId140"/>
                <a:stretch>
                  <a:fillRect/>
                </a:stretch>
              </p:blipFill>
              <p:spPr>
                <a:xfrm>
                  <a:off x="9473908" y="1825439"/>
                  <a:ext cx="1728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93" name="Ink 192">
                  <a:extLst>
                    <a:ext uri="{FF2B5EF4-FFF2-40B4-BE49-F238E27FC236}">
                      <a16:creationId xmlns:a16="http://schemas.microsoft.com/office/drawing/2014/main" id="{A30BE861-A240-8FEB-09F3-9CCCE4B683C1}"/>
                    </a:ext>
                  </a:extLst>
                </p14:cNvPr>
                <p14:cNvContentPartPr/>
                <p14:nvPr/>
              </p14:nvContentPartPr>
              <p14:xfrm>
                <a:off x="9770908" y="1891679"/>
                <a:ext cx="7920" cy="113040"/>
              </p14:xfrm>
            </p:contentPart>
          </mc:Choice>
          <mc:Fallback xmlns="">
            <p:pic>
              <p:nvPicPr>
                <p:cNvPr id="193" name="Ink 192">
                  <a:extLst>
                    <a:ext uri="{FF2B5EF4-FFF2-40B4-BE49-F238E27FC236}">
                      <a16:creationId xmlns:a16="http://schemas.microsoft.com/office/drawing/2014/main" id="{A30BE861-A240-8FEB-09F3-9CCCE4B683C1}"/>
                    </a:ext>
                  </a:extLst>
                </p:cNvPr>
                <p:cNvPicPr/>
                <p:nvPr/>
              </p:nvPicPr>
              <p:blipFill>
                <a:blip r:embed="rId142"/>
                <a:stretch>
                  <a:fillRect/>
                </a:stretch>
              </p:blipFill>
              <p:spPr>
                <a:xfrm>
                  <a:off x="9752908" y="1873679"/>
                  <a:ext cx="4356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94" name="Ink 193">
                  <a:extLst>
                    <a:ext uri="{FF2B5EF4-FFF2-40B4-BE49-F238E27FC236}">
                      <a16:creationId xmlns:a16="http://schemas.microsoft.com/office/drawing/2014/main" id="{900844F9-A1A2-FF9F-4313-BE02F4E9B0F4}"/>
                    </a:ext>
                  </a:extLst>
                </p14:cNvPr>
                <p14:cNvContentPartPr/>
                <p14:nvPr/>
              </p14:nvContentPartPr>
              <p14:xfrm>
                <a:off x="9979708" y="1883759"/>
                <a:ext cx="192960" cy="12240"/>
              </p14:xfrm>
            </p:contentPart>
          </mc:Choice>
          <mc:Fallback xmlns="">
            <p:pic>
              <p:nvPicPr>
                <p:cNvPr id="194" name="Ink 193">
                  <a:extLst>
                    <a:ext uri="{FF2B5EF4-FFF2-40B4-BE49-F238E27FC236}">
                      <a16:creationId xmlns:a16="http://schemas.microsoft.com/office/drawing/2014/main" id="{900844F9-A1A2-FF9F-4313-BE02F4E9B0F4}"/>
                    </a:ext>
                  </a:extLst>
                </p:cNvPr>
                <p:cNvPicPr/>
                <p:nvPr/>
              </p:nvPicPr>
              <p:blipFill>
                <a:blip r:embed="rId144"/>
                <a:stretch>
                  <a:fillRect/>
                </a:stretch>
              </p:blipFill>
              <p:spPr>
                <a:xfrm>
                  <a:off x="9962068" y="1866119"/>
                  <a:ext cx="22860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95" name="Ink 194">
                  <a:extLst>
                    <a:ext uri="{FF2B5EF4-FFF2-40B4-BE49-F238E27FC236}">
                      <a16:creationId xmlns:a16="http://schemas.microsoft.com/office/drawing/2014/main" id="{40A25149-0408-AF86-8209-A6B932812E9D}"/>
                    </a:ext>
                  </a:extLst>
                </p14:cNvPr>
                <p14:cNvContentPartPr/>
                <p14:nvPr/>
              </p14:nvContentPartPr>
              <p14:xfrm>
                <a:off x="10084828" y="1845599"/>
                <a:ext cx="27720" cy="142560"/>
              </p14:xfrm>
            </p:contentPart>
          </mc:Choice>
          <mc:Fallback xmlns="">
            <p:pic>
              <p:nvPicPr>
                <p:cNvPr id="195" name="Ink 194">
                  <a:extLst>
                    <a:ext uri="{FF2B5EF4-FFF2-40B4-BE49-F238E27FC236}">
                      <a16:creationId xmlns:a16="http://schemas.microsoft.com/office/drawing/2014/main" id="{40A25149-0408-AF86-8209-A6B932812E9D}"/>
                    </a:ext>
                  </a:extLst>
                </p:cNvPr>
                <p:cNvPicPr/>
                <p:nvPr/>
              </p:nvPicPr>
              <p:blipFill>
                <a:blip r:embed="rId146"/>
                <a:stretch>
                  <a:fillRect/>
                </a:stretch>
              </p:blipFill>
              <p:spPr>
                <a:xfrm>
                  <a:off x="10067188" y="1827599"/>
                  <a:ext cx="6336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96" name="Ink 195">
                  <a:extLst>
                    <a:ext uri="{FF2B5EF4-FFF2-40B4-BE49-F238E27FC236}">
                      <a16:creationId xmlns:a16="http://schemas.microsoft.com/office/drawing/2014/main" id="{52720179-B228-CA5D-2113-1C774447E443}"/>
                    </a:ext>
                  </a:extLst>
                </p14:cNvPr>
                <p14:cNvContentPartPr/>
                <p14:nvPr/>
              </p14:nvContentPartPr>
              <p14:xfrm>
                <a:off x="10311268" y="1769279"/>
                <a:ext cx="212040" cy="212400"/>
              </p14:xfrm>
            </p:contentPart>
          </mc:Choice>
          <mc:Fallback xmlns="">
            <p:pic>
              <p:nvPicPr>
                <p:cNvPr id="196" name="Ink 195">
                  <a:extLst>
                    <a:ext uri="{FF2B5EF4-FFF2-40B4-BE49-F238E27FC236}">
                      <a16:creationId xmlns:a16="http://schemas.microsoft.com/office/drawing/2014/main" id="{52720179-B228-CA5D-2113-1C774447E443}"/>
                    </a:ext>
                  </a:extLst>
                </p:cNvPr>
                <p:cNvPicPr/>
                <p:nvPr/>
              </p:nvPicPr>
              <p:blipFill>
                <a:blip r:embed="rId148"/>
                <a:stretch>
                  <a:fillRect/>
                </a:stretch>
              </p:blipFill>
              <p:spPr>
                <a:xfrm>
                  <a:off x="10293268" y="1751639"/>
                  <a:ext cx="247680" cy="24804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97" name="Ink 196">
                  <a:extLst>
                    <a:ext uri="{FF2B5EF4-FFF2-40B4-BE49-F238E27FC236}">
                      <a16:creationId xmlns:a16="http://schemas.microsoft.com/office/drawing/2014/main" id="{C2E65B8A-3BF6-6EE6-CEA2-1B3679512B5E}"/>
                    </a:ext>
                  </a:extLst>
                </p14:cNvPr>
                <p14:cNvContentPartPr/>
                <p14:nvPr/>
              </p14:nvContentPartPr>
              <p14:xfrm>
                <a:off x="10682788" y="1783319"/>
                <a:ext cx="106560" cy="204480"/>
              </p14:xfrm>
            </p:contentPart>
          </mc:Choice>
          <mc:Fallback xmlns="">
            <p:pic>
              <p:nvPicPr>
                <p:cNvPr id="197" name="Ink 196">
                  <a:extLst>
                    <a:ext uri="{FF2B5EF4-FFF2-40B4-BE49-F238E27FC236}">
                      <a16:creationId xmlns:a16="http://schemas.microsoft.com/office/drawing/2014/main" id="{C2E65B8A-3BF6-6EE6-CEA2-1B3679512B5E}"/>
                    </a:ext>
                  </a:extLst>
                </p:cNvPr>
                <p:cNvPicPr/>
                <p:nvPr/>
              </p:nvPicPr>
              <p:blipFill>
                <a:blip r:embed="rId150"/>
                <a:stretch>
                  <a:fillRect/>
                </a:stretch>
              </p:blipFill>
              <p:spPr>
                <a:xfrm>
                  <a:off x="10664788" y="1765319"/>
                  <a:ext cx="14220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98" name="Ink 197">
                  <a:extLst>
                    <a:ext uri="{FF2B5EF4-FFF2-40B4-BE49-F238E27FC236}">
                      <a16:creationId xmlns:a16="http://schemas.microsoft.com/office/drawing/2014/main" id="{4D906A01-48C2-E3CC-5FFC-E2C0D641CB68}"/>
                    </a:ext>
                  </a:extLst>
                </p14:cNvPr>
                <p14:cNvContentPartPr/>
                <p14:nvPr/>
              </p14:nvContentPartPr>
              <p14:xfrm>
                <a:off x="10644268" y="1847759"/>
                <a:ext cx="120960" cy="7920"/>
              </p14:xfrm>
            </p:contentPart>
          </mc:Choice>
          <mc:Fallback xmlns="">
            <p:pic>
              <p:nvPicPr>
                <p:cNvPr id="198" name="Ink 197">
                  <a:extLst>
                    <a:ext uri="{FF2B5EF4-FFF2-40B4-BE49-F238E27FC236}">
                      <a16:creationId xmlns:a16="http://schemas.microsoft.com/office/drawing/2014/main" id="{4D906A01-48C2-E3CC-5FFC-E2C0D641CB68}"/>
                    </a:ext>
                  </a:extLst>
                </p:cNvPr>
                <p:cNvPicPr/>
                <p:nvPr/>
              </p:nvPicPr>
              <p:blipFill>
                <a:blip r:embed="rId152"/>
                <a:stretch>
                  <a:fillRect/>
                </a:stretch>
              </p:blipFill>
              <p:spPr>
                <a:xfrm>
                  <a:off x="10626628" y="1830119"/>
                  <a:ext cx="1566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99" name="Ink 198">
                  <a:extLst>
                    <a:ext uri="{FF2B5EF4-FFF2-40B4-BE49-F238E27FC236}">
                      <a16:creationId xmlns:a16="http://schemas.microsoft.com/office/drawing/2014/main" id="{7D2B7143-3069-1697-978C-14ABDD8B4C37}"/>
                    </a:ext>
                  </a:extLst>
                </p14:cNvPr>
                <p14:cNvContentPartPr/>
                <p14:nvPr/>
              </p14:nvContentPartPr>
              <p14:xfrm>
                <a:off x="10870348" y="1924079"/>
                <a:ext cx="143280" cy="164880"/>
              </p14:xfrm>
            </p:contentPart>
          </mc:Choice>
          <mc:Fallback xmlns="">
            <p:pic>
              <p:nvPicPr>
                <p:cNvPr id="199" name="Ink 198">
                  <a:extLst>
                    <a:ext uri="{FF2B5EF4-FFF2-40B4-BE49-F238E27FC236}">
                      <a16:creationId xmlns:a16="http://schemas.microsoft.com/office/drawing/2014/main" id="{7D2B7143-3069-1697-978C-14ABDD8B4C37}"/>
                    </a:ext>
                  </a:extLst>
                </p:cNvPr>
                <p:cNvPicPr/>
                <p:nvPr/>
              </p:nvPicPr>
              <p:blipFill>
                <a:blip r:embed="rId154"/>
                <a:stretch>
                  <a:fillRect/>
                </a:stretch>
              </p:blipFill>
              <p:spPr>
                <a:xfrm>
                  <a:off x="10852708" y="1906079"/>
                  <a:ext cx="178920" cy="200520"/>
                </a:xfrm>
                <a:prstGeom prst="rect">
                  <a:avLst/>
                </a:prstGeom>
              </p:spPr>
            </p:pic>
          </mc:Fallback>
        </mc:AlternateContent>
      </p:grpSp>
      <p:grpSp>
        <p:nvGrpSpPr>
          <p:cNvPr id="207" name="Group 206">
            <a:extLst>
              <a:ext uri="{FF2B5EF4-FFF2-40B4-BE49-F238E27FC236}">
                <a16:creationId xmlns:a16="http://schemas.microsoft.com/office/drawing/2014/main" id="{E260ECC1-C160-6FE1-B8F0-A7C8C61FCB3F}"/>
              </a:ext>
            </a:extLst>
          </p:cNvPr>
          <p:cNvGrpSpPr/>
          <p:nvPr/>
        </p:nvGrpSpPr>
        <p:grpSpPr>
          <a:xfrm>
            <a:off x="913108" y="3800759"/>
            <a:ext cx="775440" cy="263880"/>
            <a:chOff x="913108" y="3800759"/>
            <a:chExt cx="775440" cy="263880"/>
          </a:xfrm>
        </p:grpSpPr>
        <mc:AlternateContent xmlns:mc="http://schemas.openxmlformats.org/markup-compatibility/2006" xmlns:p14="http://schemas.microsoft.com/office/powerpoint/2010/main">
          <mc:Choice Requires="p14">
            <p:contentPart p14:bwMode="auto" r:id="rId155">
              <p14:nvContentPartPr>
                <p14:cNvPr id="202" name="Ink 201">
                  <a:extLst>
                    <a:ext uri="{FF2B5EF4-FFF2-40B4-BE49-F238E27FC236}">
                      <a16:creationId xmlns:a16="http://schemas.microsoft.com/office/drawing/2014/main" id="{EB6549AE-244B-2B7D-D696-D2366921ACC9}"/>
                    </a:ext>
                  </a:extLst>
                </p14:cNvPr>
                <p14:cNvContentPartPr/>
                <p14:nvPr/>
              </p14:nvContentPartPr>
              <p14:xfrm>
                <a:off x="913108" y="3803279"/>
                <a:ext cx="214560" cy="261360"/>
              </p14:xfrm>
            </p:contentPart>
          </mc:Choice>
          <mc:Fallback xmlns="">
            <p:pic>
              <p:nvPicPr>
                <p:cNvPr id="202" name="Ink 201">
                  <a:extLst>
                    <a:ext uri="{FF2B5EF4-FFF2-40B4-BE49-F238E27FC236}">
                      <a16:creationId xmlns:a16="http://schemas.microsoft.com/office/drawing/2014/main" id="{EB6549AE-244B-2B7D-D696-D2366921ACC9}"/>
                    </a:ext>
                  </a:extLst>
                </p:cNvPr>
                <p:cNvPicPr/>
                <p:nvPr/>
              </p:nvPicPr>
              <p:blipFill>
                <a:blip r:embed="rId156"/>
                <a:stretch>
                  <a:fillRect/>
                </a:stretch>
              </p:blipFill>
              <p:spPr>
                <a:xfrm>
                  <a:off x="895468" y="3785639"/>
                  <a:ext cx="25020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203" name="Ink 202">
                  <a:extLst>
                    <a:ext uri="{FF2B5EF4-FFF2-40B4-BE49-F238E27FC236}">
                      <a16:creationId xmlns:a16="http://schemas.microsoft.com/office/drawing/2014/main" id="{F2A2AC06-6561-C45F-CC0E-1DDF1DAA2A57}"/>
                    </a:ext>
                  </a:extLst>
                </p14:cNvPr>
                <p14:cNvContentPartPr/>
                <p14:nvPr/>
              </p14:nvContentPartPr>
              <p14:xfrm>
                <a:off x="1272028" y="3800759"/>
                <a:ext cx="146160" cy="255960"/>
              </p14:xfrm>
            </p:contentPart>
          </mc:Choice>
          <mc:Fallback xmlns="">
            <p:pic>
              <p:nvPicPr>
                <p:cNvPr id="203" name="Ink 202">
                  <a:extLst>
                    <a:ext uri="{FF2B5EF4-FFF2-40B4-BE49-F238E27FC236}">
                      <a16:creationId xmlns:a16="http://schemas.microsoft.com/office/drawing/2014/main" id="{F2A2AC06-6561-C45F-CC0E-1DDF1DAA2A57}"/>
                    </a:ext>
                  </a:extLst>
                </p:cNvPr>
                <p:cNvPicPr/>
                <p:nvPr/>
              </p:nvPicPr>
              <p:blipFill>
                <a:blip r:embed="rId158"/>
                <a:stretch>
                  <a:fillRect/>
                </a:stretch>
              </p:blipFill>
              <p:spPr>
                <a:xfrm>
                  <a:off x="1254388" y="3782759"/>
                  <a:ext cx="18180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204" name="Ink 203">
                  <a:extLst>
                    <a:ext uri="{FF2B5EF4-FFF2-40B4-BE49-F238E27FC236}">
                      <a16:creationId xmlns:a16="http://schemas.microsoft.com/office/drawing/2014/main" id="{72B8869F-AC8F-8A81-F664-AEC6055C9DAB}"/>
                    </a:ext>
                  </a:extLst>
                </p14:cNvPr>
                <p14:cNvContentPartPr/>
                <p14:nvPr/>
              </p14:nvContentPartPr>
              <p14:xfrm>
                <a:off x="1194628" y="3884999"/>
                <a:ext cx="168840" cy="16920"/>
              </p14:xfrm>
            </p:contentPart>
          </mc:Choice>
          <mc:Fallback xmlns="">
            <p:pic>
              <p:nvPicPr>
                <p:cNvPr id="204" name="Ink 203">
                  <a:extLst>
                    <a:ext uri="{FF2B5EF4-FFF2-40B4-BE49-F238E27FC236}">
                      <a16:creationId xmlns:a16="http://schemas.microsoft.com/office/drawing/2014/main" id="{72B8869F-AC8F-8A81-F664-AEC6055C9DAB}"/>
                    </a:ext>
                  </a:extLst>
                </p:cNvPr>
                <p:cNvPicPr/>
                <p:nvPr/>
              </p:nvPicPr>
              <p:blipFill>
                <a:blip r:embed="rId160"/>
                <a:stretch>
                  <a:fillRect/>
                </a:stretch>
              </p:blipFill>
              <p:spPr>
                <a:xfrm>
                  <a:off x="1176628" y="3867359"/>
                  <a:ext cx="2044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205" name="Ink 204">
                  <a:extLst>
                    <a:ext uri="{FF2B5EF4-FFF2-40B4-BE49-F238E27FC236}">
                      <a16:creationId xmlns:a16="http://schemas.microsoft.com/office/drawing/2014/main" id="{C207FCF5-C1AF-48E9-1448-2D0A414FE26F}"/>
                    </a:ext>
                  </a:extLst>
                </p14:cNvPr>
                <p14:cNvContentPartPr/>
                <p14:nvPr/>
              </p14:nvContentPartPr>
              <p14:xfrm>
                <a:off x="1551388" y="3969239"/>
                <a:ext cx="118440" cy="25560"/>
              </p14:xfrm>
            </p:contentPart>
          </mc:Choice>
          <mc:Fallback xmlns="">
            <p:pic>
              <p:nvPicPr>
                <p:cNvPr id="205" name="Ink 204">
                  <a:extLst>
                    <a:ext uri="{FF2B5EF4-FFF2-40B4-BE49-F238E27FC236}">
                      <a16:creationId xmlns:a16="http://schemas.microsoft.com/office/drawing/2014/main" id="{C207FCF5-C1AF-48E9-1448-2D0A414FE26F}"/>
                    </a:ext>
                  </a:extLst>
                </p:cNvPr>
                <p:cNvPicPr/>
                <p:nvPr/>
              </p:nvPicPr>
              <p:blipFill>
                <a:blip r:embed="rId162"/>
                <a:stretch>
                  <a:fillRect/>
                </a:stretch>
              </p:blipFill>
              <p:spPr>
                <a:xfrm>
                  <a:off x="1533748" y="3951599"/>
                  <a:ext cx="15408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206" name="Ink 205">
                  <a:extLst>
                    <a:ext uri="{FF2B5EF4-FFF2-40B4-BE49-F238E27FC236}">
                      <a16:creationId xmlns:a16="http://schemas.microsoft.com/office/drawing/2014/main" id="{9909E60E-0B5D-CC1C-3C86-1DD94FC2118B}"/>
                    </a:ext>
                  </a:extLst>
                </p14:cNvPr>
                <p14:cNvContentPartPr/>
                <p14:nvPr/>
              </p14:nvContentPartPr>
              <p14:xfrm>
                <a:off x="1571188" y="3891479"/>
                <a:ext cx="117360" cy="26640"/>
              </p14:xfrm>
            </p:contentPart>
          </mc:Choice>
          <mc:Fallback xmlns="">
            <p:pic>
              <p:nvPicPr>
                <p:cNvPr id="206" name="Ink 205">
                  <a:extLst>
                    <a:ext uri="{FF2B5EF4-FFF2-40B4-BE49-F238E27FC236}">
                      <a16:creationId xmlns:a16="http://schemas.microsoft.com/office/drawing/2014/main" id="{9909E60E-0B5D-CC1C-3C86-1DD94FC2118B}"/>
                    </a:ext>
                  </a:extLst>
                </p:cNvPr>
                <p:cNvPicPr/>
                <p:nvPr/>
              </p:nvPicPr>
              <p:blipFill>
                <a:blip r:embed="rId164"/>
                <a:stretch>
                  <a:fillRect/>
                </a:stretch>
              </p:blipFill>
              <p:spPr>
                <a:xfrm>
                  <a:off x="1553188" y="3873839"/>
                  <a:ext cx="153000" cy="62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5">
            <p14:nvContentPartPr>
              <p14:cNvPr id="208" name="Ink 207">
                <a:extLst>
                  <a:ext uri="{FF2B5EF4-FFF2-40B4-BE49-F238E27FC236}">
                    <a16:creationId xmlns:a16="http://schemas.microsoft.com/office/drawing/2014/main" id="{8D5B1B80-B9FA-DA88-2CBE-8B7F3215DE21}"/>
                  </a:ext>
                </a:extLst>
              </p14:cNvPr>
              <p14:cNvContentPartPr/>
              <p14:nvPr/>
            </p14:nvContentPartPr>
            <p14:xfrm>
              <a:off x="2398468" y="3575399"/>
              <a:ext cx="266400" cy="210240"/>
            </p14:xfrm>
          </p:contentPart>
        </mc:Choice>
        <mc:Fallback xmlns="">
          <p:pic>
            <p:nvPicPr>
              <p:cNvPr id="208" name="Ink 207">
                <a:extLst>
                  <a:ext uri="{FF2B5EF4-FFF2-40B4-BE49-F238E27FC236}">
                    <a16:creationId xmlns:a16="http://schemas.microsoft.com/office/drawing/2014/main" id="{8D5B1B80-B9FA-DA88-2CBE-8B7F3215DE21}"/>
                  </a:ext>
                </a:extLst>
              </p:cNvPr>
              <p:cNvPicPr/>
              <p:nvPr/>
            </p:nvPicPr>
            <p:blipFill>
              <a:blip r:embed="rId166"/>
              <a:stretch>
                <a:fillRect/>
              </a:stretch>
            </p:blipFill>
            <p:spPr>
              <a:xfrm>
                <a:off x="2380828" y="3557759"/>
                <a:ext cx="30204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209" name="Ink 208">
                <a:extLst>
                  <a:ext uri="{FF2B5EF4-FFF2-40B4-BE49-F238E27FC236}">
                    <a16:creationId xmlns:a16="http://schemas.microsoft.com/office/drawing/2014/main" id="{B0BB7678-4283-1135-386B-57AB672A9840}"/>
                  </a:ext>
                </a:extLst>
              </p14:cNvPr>
              <p14:cNvContentPartPr/>
              <p14:nvPr/>
            </p14:nvContentPartPr>
            <p14:xfrm>
              <a:off x="2166628" y="3890399"/>
              <a:ext cx="680040" cy="63720"/>
            </p14:xfrm>
          </p:contentPart>
        </mc:Choice>
        <mc:Fallback xmlns="">
          <p:pic>
            <p:nvPicPr>
              <p:cNvPr id="209" name="Ink 208">
                <a:extLst>
                  <a:ext uri="{FF2B5EF4-FFF2-40B4-BE49-F238E27FC236}">
                    <a16:creationId xmlns:a16="http://schemas.microsoft.com/office/drawing/2014/main" id="{B0BB7678-4283-1135-386B-57AB672A9840}"/>
                  </a:ext>
                </a:extLst>
              </p:cNvPr>
              <p:cNvPicPr/>
              <p:nvPr/>
            </p:nvPicPr>
            <p:blipFill>
              <a:blip r:embed="rId168"/>
              <a:stretch>
                <a:fillRect/>
              </a:stretch>
            </p:blipFill>
            <p:spPr>
              <a:xfrm>
                <a:off x="2148988" y="3872759"/>
                <a:ext cx="715680" cy="99360"/>
              </a:xfrm>
              <a:prstGeom prst="rect">
                <a:avLst/>
              </a:prstGeom>
            </p:spPr>
          </p:pic>
        </mc:Fallback>
      </mc:AlternateContent>
      <p:grpSp>
        <p:nvGrpSpPr>
          <p:cNvPr id="213" name="Group 212">
            <a:extLst>
              <a:ext uri="{FF2B5EF4-FFF2-40B4-BE49-F238E27FC236}">
                <a16:creationId xmlns:a16="http://schemas.microsoft.com/office/drawing/2014/main" id="{0A4FB26D-F38A-D106-A3FE-688BB926D84B}"/>
              </a:ext>
            </a:extLst>
          </p:cNvPr>
          <p:cNvGrpSpPr/>
          <p:nvPr/>
        </p:nvGrpSpPr>
        <p:grpSpPr>
          <a:xfrm>
            <a:off x="2168428" y="4070039"/>
            <a:ext cx="642240" cy="170280"/>
            <a:chOff x="2168428" y="4070039"/>
            <a:chExt cx="642240" cy="170280"/>
          </a:xfrm>
        </p:grpSpPr>
        <mc:AlternateContent xmlns:mc="http://schemas.openxmlformats.org/markup-compatibility/2006" xmlns:p14="http://schemas.microsoft.com/office/powerpoint/2010/main">
          <mc:Choice Requires="p14">
            <p:contentPart p14:bwMode="auto" r:id="rId169">
              <p14:nvContentPartPr>
                <p14:cNvPr id="210" name="Ink 209">
                  <a:extLst>
                    <a:ext uri="{FF2B5EF4-FFF2-40B4-BE49-F238E27FC236}">
                      <a16:creationId xmlns:a16="http://schemas.microsoft.com/office/drawing/2014/main" id="{84ABEC62-758E-FA6F-39CA-059AEA92476C}"/>
                    </a:ext>
                  </a:extLst>
                </p14:cNvPr>
                <p14:cNvContentPartPr/>
                <p14:nvPr/>
              </p14:nvContentPartPr>
              <p14:xfrm>
                <a:off x="2168428" y="4113959"/>
                <a:ext cx="186120" cy="111960"/>
              </p14:xfrm>
            </p:contentPart>
          </mc:Choice>
          <mc:Fallback xmlns="">
            <p:pic>
              <p:nvPicPr>
                <p:cNvPr id="210" name="Ink 209">
                  <a:extLst>
                    <a:ext uri="{FF2B5EF4-FFF2-40B4-BE49-F238E27FC236}">
                      <a16:creationId xmlns:a16="http://schemas.microsoft.com/office/drawing/2014/main" id="{84ABEC62-758E-FA6F-39CA-059AEA92476C}"/>
                    </a:ext>
                  </a:extLst>
                </p:cNvPr>
                <p:cNvPicPr/>
                <p:nvPr/>
              </p:nvPicPr>
              <p:blipFill>
                <a:blip r:embed="rId170"/>
                <a:stretch>
                  <a:fillRect/>
                </a:stretch>
              </p:blipFill>
              <p:spPr>
                <a:xfrm>
                  <a:off x="2150428" y="4096319"/>
                  <a:ext cx="22176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211" name="Ink 210">
                  <a:extLst>
                    <a:ext uri="{FF2B5EF4-FFF2-40B4-BE49-F238E27FC236}">
                      <a16:creationId xmlns:a16="http://schemas.microsoft.com/office/drawing/2014/main" id="{7AC844BF-8A90-4F47-0146-B482D04062EB}"/>
                    </a:ext>
                  </a:extLst>
                </p14:cNvPr>
                <p14:cNvContentPartPr/>
                <p14:nvPr/>
              </p14:nvContentPartPr>
              <p14:xfrm>
                <a:off x="2417548" y="4152119"/>
                <a:ext cx="115200" cy="19080"/>
              </p14:xfrm>
            </p:contentPart>
          </mc:Choice>
          <mc:Fallback xmlns="">
            <p:pic>
              <p:nvPicPr>
                <p:cNvPr id="211" name="Ink 210">
                  <a:extLst>
                    <a:ext uri="{FF2B5EF4-FFF2-40B4-BE49-F238E27FC236}">
                      <a16:creationId xmlns:a16="http://schemas.microsoft.com/office/drawing/2014/main" id="{7AC844BF-8A90-4F47-0146-B482D04062EB}"/>
                    </a:ext>
                  </a:extLst>
                </p:cNvPr>
                <p:cNvPicPr/>
                <p:nvPr/>
              </p:nvPicPr>
              <p:blipFill>
                <a:blip r:embed="rId172"/>
                <a:stretch>
                  <a:fillRect/>
                </a:stretch>
              </p:blipFill>
              <p:spPr>
                <a:xfrm>
                  <a:off x="2399548" y="4134479"/>
                  <a:ext cx="15084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212" name="Ink 211">
                  <a:extLst>
                    <a:ext uri="{FF2B5EF4-FFF2-40B4-BE49-F238E27FC236}">
                      <a16:creationId xmlns:a16="http://schemas.microsoft.com/office/drawing/2014/main" id="{50633DAA-8E1E-6DA5-5A97-1DBF772F548A}"/>
                    </a:ext>
                  </a:extLst>
                </p14:cNvPr>
                <p14:cNvContentPartPr/>
                <p14:nvPr/>
              </p14:nvContentPartPr>
              <p14:xfrm>
                <a:off x="2632108" y="4070039"/>
                <a:ext cx="178560" cy="170280"/>
              </p14:xfrm>
            </p:contentPart>
          </mc:Choice>
          <mc:Fallback xmlns="">
            <p:pic>
              <p:nvPicPr>
                <p:cNvPr id="212" name="Ink 211">
                  <a:extLst>
                    <a:ext uri="{FF2B5EF4-FFF2-40B4-BE49-F238E27FC236}">
                      <a16:creationId xmlns:a16="http://schemas.microsoft.com/office/drawing/2014/main" id="{50633DAA-8E1E-6DA5-5A97-1DBF772F548A}"/>
                    </a:ext>
                  </a:extLst>
                </p:cNvPr>
                <p:cNvPicPr/>
                <p:nvPr/>
              </p:nvPicPr>
              <p:blipFill>
                <a:blip r:embed="rId174"/>
                <a:stretch>
                  <a:fillRect/>
                </a:stretch>
              </p:blipFill>
              <p:spPr>
                <a:xfrm>
                  <a:off x="2614108" y="4052039"/>
                  <a:ext cx="214200" cy="205920"/>
                </a:xfrm>
                <a:prstGeom prst="rect">
                  <a:avLst/>
                </a:prstGeom>
              </p:spPr>
            </p:pic>
          </mc:Fallback>
        </mc:AlternateContent>
      </p:grpSp>
      <p:grpSp>
        <p:nvGrpSpPr>
          <p:cNvPr id="224" name="Group 223">
            <a:extLst>
              <a:ext uri="{FF2B5EF4-FFF2-40B4-BE49-F238E27FC236}">
                <a16:creationId xmlns:a16="http://schemas.microsoft.com/office/drawing/2014/main" id="{3D4603A5-F5AF-ECCB-6251-8C8836F69CEA}"/>
              </a:ext>
            </a:extLst>
          </p:cNvPr>
          <p:cNvGrpSpPr/>
          <p:nvPr/>
        </p:nvGrpSpPr>
        <p:grpSpPr>
          <a:xfrm>
            <a:off x="3080668" y="3650639"/>
            <a:ext cx="1329480" cy="629640"/>
            <a:chOff x="3080668" y="3650639"/>
            <a:chExt cx="1329480" cy="629640"/>
          </a:xfrm>
        </p:grpSpPr>
        <mc:AlternateContent xmlns:mc="http://schemas.openxmlformats.org/markup-compatibility/2006" xmlns:p14="http://schemas.microsoft.com/office/powerpoint/2010/main">
          <mc:Choice Requires="p14">
            <p:contentPart p14:bwMode="auto" r:id="rId175">
              <p14:nvContentPartPr>
                <p14:cNvPr id="214" name="Ink 213">
                  <a:extLst>
                    <a:ext uri="{FF2B5EF4-FFF2-40B4-BE49-F238E27FC236}">
                      <a16:creationId xmlns:a16="http://schemas.microsoft.com/office/drawing/2014/main" id="{83A10FDC-B2F0-1DFA-9DC6-5BEF098292BB}"/>
                    </a:ext>
                  </a:extLst>
                </p14:cNvPr>
                <p14:cNvContentPartPr/>
                <p14:nvPr/>
              </p14:nvContentPartPr>
              <p14:xfrm>
                <a:off x="3080668" y="3940799"/>
                <a:ext cx="220320" cy="12960"/>
              </p14:xfrm>
            </p:contentPart>
          </mc:Choice>
          <mc:Fallback xmlns="">
            <p:pic>
              <p:nvPicPr>
                <p:cNvPr id="214" name="Ink 213">
                  <a:extLst>
                    <a:ext uri="{FF2B5EF4-FFF2-40B4-BE49-F238E27FC236}">
                      <a16:creationId xmlns:a16="http://schemas.microsoft.com/office/drawing/2014/main" id="{83A10FDC-B2F0-1DFA-9DC6-5BEF098292BB}"/>
                    </a:ext>
                  </a:extLst>
                </p:cNvPr>
                <p:cNvPicPr/>
                <p:nvPr/>
              </p:nvPicPr>
              <p:blipFill>
                <a:blip r:embed="rId176"/>
                <a:stretch>
                  <a:fillRect/>
                </a:stretch>
              </p:blipFill>
              <p:spPr>
                <a:xfrm>
                  <a:off x="3063028" y="3923159"/>
                  <a:ext cx="25596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215" name="Ink 214">
                  <a:extLst>
                    <a:ext uri="{FF2B5EF4-FFF2-40B4-BE49-F238E27FC236}">
                      <a16:creationId xmlns:a16="http://schemas.microsoft.com/office/drawing/2014/main" id="{88A7B91F-1DBD-05FF-37F6-B3D793B9917B}"/>
                    </a:ext>
                  </a:extLst>
                </p14:cNvPr>
                <p14:cNvContentPartPr/>
                <p14:nvPr/>
              </p14:nvContentPartPr>
              <p14:xfrm>
                <a:off x="3172828" y="3879599"/>
                <a:ext cx="35280" cy="142560"/>
              </p14:xfrm>
            </p:contentPart>
          </mc:Choice>
          <mc:Fallback xmlns="">
            <p:pic>
              <p:nvPicPr>
                <p:cNvPr id="215" name="Ink 214">
                  <a:extLst>
                    <a:ext uri="{FF2B5EF4-FFF2-40B4-BE49-F238E27FC236}">
                      <a16:creationId xmlns:a16="http://schemas.microsoft.com/office/drawing/2014/main" id="{88A7B91F-1DBD-05FF-37F6-B3D793B9917B}"/>
                    </a:ext>
                  </a:extLst>
                </p:cNvPr>
                <p:cNvPicPr/>
                <p:nvPr/>
              </p:nvPicPr>
              <p:blipFill>
                <a:blip r:embed="rId178"/>
                <a:stretch>
                  <a:fillRect/>
                </a:stretch>
              </p:blipFill>
              <p:spPr>
                <a:xfrm>
                  <a:off x="3154828" y="3861599"/>
                  <a:ext cx="7092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216" name="Ink 215">
                  <a:extLst>
                    <a:ext uri="{FF2B5EF4-FFF2-40B4-BE49-F238E27FC236}">
                      <a16:creationId xmlns:a16="http://schemas.microsoft.com/office/drawing/2014/main" id="{24CAEB0F-D6D6-B375-8386-C66EA8DF1F4E}"/>
                    </a:ext>
                  </a:extLst>
                </p14:cNvPr>
                <p14:cNvContentPartPr/>
                <p14:nvPr/>
              </p14:nvContentPartPr>
              <p14:xfrm>
                <a:off x="3644428" y="3650639"/>
                <a:ext cx="255600" cy="215280"/>
              </p14:xfrm>
            </p:contentPart>
          </mc:Choice>
          <mc:Fallback xmlns="">
            <p:pic>
              <p:nvPicPr>
                <p:cNvPr id="216" name="Ink 215">
                  <a:extLst>
                    <a:ext uri="{FF2B5EF4-FFF2-40B4-BE49-F238E27FC236}">
                      <a16:creationId xmlns:a16="http://schemas.microsoft.com/office/drawing/2014/main" id="{24CAEB0F-D6D6-B375-8386-C66EA8DF1F4E}"/>
                    </a:ext>
                  </a:extLst>
                </p:cNvPr>
                <p:cNvPicPr/>
                <p:nvPr/>
              </p:nvPicPr>
              <p:blipFill>
                <a:blip r:embed="rId180"/>
                <a:stretch>
                  <a:fillRect/>
                </a:stretch>
              </p:blipFill>
              <p:spPr>
                <a:xfrm>
                  <a:off x="3626428" y="3632999"/>
                  <a:ext cx="291240" cy="25092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217" name="Ink 216">
                  <a:extLst>
                    <a:ext uri="{FF2B5EF4-FFF2-40B4-BE49-F238E27FC236}">
                      <a16:creationId xmlns:a16="http://schemas.microsoft.com/office/drawing/2014/main" id="{89AA7B62-6060-8168-FA68-6C868535DAFE}"/>
                    </a:ext>
                  </a:extLst>
                </p14:cNvPr>
                <p14:cNvContentPartPr/>
                <p14:nvPr/>
              </p14:nvContentPartPr>
              <p14:xfrm>
                <a:off x="3545068" y="3975719"/>
                <a:ext cx="370440" cy="25560"/>
              </p14:xfrm>
            </p:contentPart>
          </mc:Choice>
          <mc:Fallback xmlns="">
            <p:pic>
              <p:nvPicPr>
                <p:cNvPr id="217" name="Ink 216">
                  <a:extLst>
                    <a:ext uri="{FF2B5EF4-FFF2-40B4-BE49-F238E27FC236}">
                      <a16:creationId xmlns:a16="http://schemas.microsoft.com/office/drawing/2014/main" id="{89AA7B62-6060-8168-FA68-6C868535DAFE}"/>
                    </a:ext>
                  </a:extLst>
                </p:cNvPr>
                <p:cNvPicPr/>
                <p:nvPr/>
              </p:nvPicPr>
              <p:blipFill>
                <a:blip r:embed="rId182"/>
                <a:stretch>
                  <a:fillRect/>
                </a:stretch>
              </p:blipFill>
              <p:spPr>
                <a:xfrm>
                  <a:off x="3527068" y="3958079"/>
                  <a:ext cx="40608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218" name="Ink 217">
                  <a:extLst>
                    <a:ext uri="{FF2B5EF4-FFF2-40B4-BE49-F238E27FC236}">
                      <a16:creationId xmlns:a16="http://schemas.microsoft.com/office/drawing/2014/main" id="{E91A2D77-DE40-455A-BA30-353E0D4CDDE8}"/>
                    </a:ext>
                  </a:extLst>
                </p14:cNvPr>
                <p14:cNvContentPartPr/>
                <p14:nvPr/>
              </p14:nvContentPartPr>
              <p14:xfrm>
                <a:off x="3415108" y="4166159"/>
                <a:ext cx="163080" cy="114120"/>
              </p14:xfrm>
            </p:contentPart>
          </mc:Choice>
          <mc:Fallback xmlns="">
            <p:pic>
              <p:nvPicPr>
                <p:cNvPr id="218" name="Ink 217">
                  <a:extLst>
                    <a:ext uri="{FF2B5EF4-FFF2-40B4-BE49-F238E27FC236}">
                      <a16:creationId xmlns:a16="http://schemas.microsoft.com/office/drawing/2014/main" id="{E91A2D77-DE40-455A-BA30-353E0D4CDDE8}"/>
                    </a:ext>
                  </a:extLst>
                </p:cNvPr>
                <p:cNvPicPr/>
                <p:nvPr/>
              </p:nvPicPr>
              <p:blipFill>
                <a:blip r:embed="rId184"/>
                <a:stretch>
                  <a:fillRect/>
                </a:stretch>
              </p:blipFill>
              <p:spPr>
                <a:xfrm>
                  <a:off x="3397468" y="4148519"/>
                  <a:ext cx="19872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219" name="Ink 218">
                  <a:extLst>
                    <a:ext uri="{FF2B5EF4-FFF2-40B4-BE49-F238E27FC236}">
                      <a16:creationId xmlns:a16="http://schemas.microsoft.com/office/drawing/2014/main" id="{458C24B0-B593-195C-1269-91D6545E552D}"/>
                    </a:ext>
                  </a:extLst>
                </p14:cNvPr>
                <p14:cNvContentPartPr/>
                <p14:nvPr/>
              </p14:nvContentPartPr>
              <p14:xfrm>
                <a:off x="3656668" y="4205759"/>
                <a:ext cx="154800" cy="16920"/>
              </p14:xfrm>
            </p:contentPart>
          </mc:Choice>
          <mc:Fallback xmlns="">
            <p:pic>
              <p:nvPicPr>
                <p:cNvPr id="219" name="Ink 218">
                  <a:extLst>
                    <a:ext uri="{FF2B5EF4-FFF2-40B4-BE49-F238E27FC236}">
                      <a16:creationId xmlns:a16="http://schemas.microsoft.com/office/drawing/2014/main" id="{458C24B0-B593-195C-1269-91D6545E552D}"/>
                    </a:ext>
                  </a:extLst>
                </p:cNvPr>
                <p:cNvPicPr/>
                <p:nvPr/>
              </p:nvPicPr>
              <p:blipFill>
                <a:blip r:embed="rId186"/>
                <a:stretch>
                  <a:fillRect/>
                </a:stretch>
              </p:blipFill>
              <p:spPr>
                <a:xfrm>
                  <a:off x="3638668" y="4188119"/>
                  <a:ext cx="19044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220" name="Ink 219">
                  <a:extLst>
                    <a:ext uri="{FF2B5EF4-FFF2-40B4-BE49-F238E27FC236}">
                      <a16:creationId xmlns:a16="http://schemas.microsoft.com/office/drawing/2014/main" id="{3F2B01BE-5922-51CB-4412-510A29782596}"/>
                    </a:ext>
                  </a:extLst>
                </p14:cNvPr>
                <p14:cNvContentPartPr/>
                <p14:nvPr/>
              </p14:nvContentPartPr>
              <p14:xfrm>
                <a:off x="3712468" y="4142399"/>
                <a:ext cx="32040" cy="122040"/>
              </p14:xfrm>
            </p:contentPart>
          </mc:Choice>
          <mc:Fallback xmlns="">
            <p:pic>
              <p:nvPicPr>
                <p:cNvPr id="220" name="Ink 219">
                  <a:extLst>
                    <a:ext uri="{FF2B5EF4-FFF2-40B4-BE49-F238E27FC236}">
                      <a16:creationId xmlns:a16="http://schemas.microsoft.com/office/drawing/2014/main" id="{3F2B01BE-5922-51CB-4412-510A29782596}"/>
                    </a:ext>
                  </a:extLst>
                </p:cNvPr>
                <p:cNvPicPr/>
                <p:nvPr/>
              </p:nvPicPr>
              <p:blipFill>
                <a:blip r:embed="rId188"/>
                <a:stretch>
                  <a:fillRect/>
                </a:stretch>
              </p:blipFill>
              <p:spPr>
                <a:xfrm>
                  <a:off x="3694468" y="4124399"/>
                  <a:ext cx="6768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221" name="Ink 220">
                  <a:extLst>
                    <a:ext uri="{FF2B5EF4-FFF2-40B4-BE49-F238E27FC236}">
                      <a16:creationId xmlns:a16="http://schemas.microsoft.com/office/drawing/2014/main" id="{52F276AE-0EA0-6DA9-6E03-8EDCEABE8937}"/>
                    </a:ext>
                  </a:extLst>
                </p14:cNvPr>
                <p14:cNvContentPartPr/>
                <p14:nvPr/>
              </p14:nvContentPartPr>
              <p14:xfrm>
                <a:off x="3933868" y="4085519"/>
                <a:ext cx="123480" cy="154080"/>
              </p14:xfrm>
            </p:contentPart>
          </mc:Choice>
          <mc:Fallback xmlns="">
            <p:pic>
              <p:nvPicPr>
                <p:cNvPr id="221" name="Ink 220">
                  <a:extLst>
                    <a:ext uri="{FF2B5EF4-FFF2-40B4-BE49-F238E27FC236}">
                      <a16:creationId xmlns:a16="http://schemas.microsoft.com/office/drawing/2014/main" id="{52F276AE-0EA0-6DA9-6E03-8EDCEABE8937}"/>
                    </a:ext>
                  </a:extLst>
                </p:cNvPr>
                <p:cNvPicPr/>
                <p:nvPr/>
              </p:nvPicPr>
              <p:blipFill>
                <a:blip r:embed="rId190"/>
                <a:stretch>
                  <a:fillRect/>
                </a:stretch>
              </p:blipFill>
              <p:spPr>
                <a:xfrm>
                  <a:off x="3916228" y="4067519"/>
                  <a:ext cx="15912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222" name="Ink 221">
                  <a:extLst>
                    <a:ext uri="{FF2B5EF4-FFF2-40B4-BE49-F238E27FC236}">
                      <a16:creationId xmlns:a16="http://schemas.microsoft.com/office/drawing/2014/main" id="{5F573B26-C16D-1A7A-3198-57FAB5B8A61F}"/>
                    </a:ext>
                  </a:extLst>
                </p14:cNvPr>
                <p14:cNvContentPartPr/>
                <p14:nvPr/>
              </p14:nvContentPartPr>
              <p14:xfrm>
                <a:off x="4267588" y="4039439"/>
                <a:ext cx="142560" cy="6840"/>
              </p14:xfrm>
            </p:contentPart>
          </mc:Choice>
          <mc:Fallback xmlns="">
            <p:pic>
              <p:nvPicPr>
                <p:cNvPr id="222" name="Ink 221">
                  <a:extLst>
                    <a:ext uri="{FF2B5EF4-FFF2-40B4-BE49-F238E27FC236}">
                      <a16:creationId xmlns:a16="http://schemas.microsoft.com/office/drawing/2014/main" id="{5F573B26-C16D-1A7A-3198-57FAB5B8A61F}"/>
                    </a:ext>
                  </a:extLst>
                </p:cNvPr>
                <p:cNvPicPr/>
                <p:nvPr/>
              </p:nvPicPr>
              <p:blipFill>
                <a:blip r:embed="rId192"/>
                <a:stretch>
                  <a:fillRect/>
                </a:stretch>
              </p:blipFill>
              <p:spPr>
                <a:xfrm>
                  <a:off x="4249588" y="4021439"/>
                  <a:ext cx="1782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223" name="Ink 222">
                  <a:extLst>
                    <a:ext uri="{FF2B5EF4-FFF2-40B4-BE49-F238E27FC236}">
                      <a16:creationId xmlns:a16="http://schemas.microsoft.com/office/drawing/2014/main" id="{46F98DB6-27FE-4366-9782-B70319E35C01}"/>
                    </a:ext>
                  </a:extLst>
                </p14:cNvPr>
                <p14:cNvContentPartPr/>
                <p14:nvPr/>
              </p14:nvContentPartPr>
              <p14:xfrm>
                <a:off x="4265428" y="3949439"/>
                <a:ext cx="126360" cy="9000"/>
              </p14:xfrm>
            </p:contentPart>
          </mc:Choice>
          <mc:Fallback xmlns="">
            <p:pic>
              <p:nvPicPr>
                <p:cNvPr id="223" name="Ink 222">
                  <a:extLst>
                    <a:ext uri="{FF2B5EF4-FFF2-40B4-BE49-F238E27FC236}">
                      <a16:creationId xmlns:a16="http://schemas.microsoft.com/office/drawing/2014/main" id="{46F98DB6-27FE-4366-9782-B70319E35C01}"/>
                    </a:ext>
                  </a:extLst>
                </p:cNvPr>
                <p:cNvPicPr/>
                <p:nvPr/>
              </p:nvPicPr>
              <p:blipFill>
                <a:blip r:embed="rId194"/>
                <a:stretch>
                  <a:fillRect/>
                </a:stretch>
              </p:blipFill>
              <p:spPr>
                <a:xfrm>
                  <a:off x="4247428" y="3931799"/>
                  <a:ext cx="162000" cy="44640"/>
                </a:xfrm>
                <a:prstGeom prst="rect">
                  <a:avLst/>
                </a:prstGeom>
              </p:spPr>
            </p:pic>
          </mc:Fallback>
        </mc:AlternateContent>
      </p:grpSp>
      <p:grpSp>
        <p:nvGrpSpPr>
          <p:cNvPr id="305" name="Group 304">
            <a:extLst>
              <a:ext uri="{FF2B5EF4-FFF2-40B4-BE49-F238E27FC236}">
                <a16:creationId xmlns:a16="http://schemas.microsoft.com/office/drawing/2014/main" id="{E8ECE9F6-2F6B-4A14-4E1C-9E2F223DA261}"/>
              </a:ext>
            </a:extLst>
          </p:cNvPr>
          <p:cNvGrpSpPr/>
          <p:nvPr/>
        </p:nvGrpSpPr>
        <p:grpSpPr>
          <a:xfrm>
            <a:off x="4670428" y="4112879"/>
            <a:ext cx="435960" cy="25200"/>
            <a:chOff x="4670428" y="4112879"/>
            <a:chExt cx="435960" cy="25200"/>
          </a:xfrm>
        </p:grpSpPr>
        <mc:AlternateContent xmlns:mc="http://schemas.openxmlformats.org/markup-compatibility/2006" xmlns:p14="http://schemas.microsoft.com/office/powerpoint/2010/main">
          <mc:Choice Requires="p14">
            <p:contentPart p14:bwMode="auto" r:id="rId195">
              <p14:nvContentPartPr>
                <p14:cNvPr id="299" name="Ink 298">
                  <a:extLst>
                    <a:ext uri="{FF2B5EF4-FFF2-40B4-BE49-F238E27FC236}">
                      <a16:creationId xmlns:a16="http://schemas.microsoft.com/office/drawing/2014/main" id="{F51E9BB0-E450-96AD-5BC3-5902F486881D}"/>
                    </a:ext>
                  </a:extLst>
                </p14:cNvPr>
                <p14:cNvContentPartPr/>
                <p14:nvPr/>
              </p14:nvContentPartPr>
              <p14:xfrm>
                <a:off x="4670428" y="4112879"/>
                <a:ext cx="4680" cy="4680"/>
              </p14:xfrm>
            </p:contentPart>
          </mc:Choice>
          <mc:Fallback xmlns="">
            <p:pic>
              <p:nvPicPr>
                <p:cNvPr id="299" name="Ink 298">
                  <a:extLst>
                    <a:ext uri="{FF2B5EF4-FFF2-40B4-BE49-F238E27FC236}">
                      <a16:creationId xmlns:a16="http://schemas.microsoft.com/office/drawing/2014/main" id="{F51E9BB0-E450-96AD-5BC3-5902F486881D}"/>
                    </a:ext>
                  </a:extLst>
                </p:cNvPr>
                <p:cNvPicPr/>
                <p:nvPr/>
              </p:nvPicPr>
              <p:blipFill>
                <a:blip r:embed="rId196"/>
                <a:stretch>
                  <a:fillRect/>
                </a:stretch>
              </p:blipFill>
              <p:spPr>
                <a:xfrm>
                  <a:off x="4652428" y="4094879"/>
                  <a:ext cx="4032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300" name="Ink 299">
                  <a:extLst>
                    <a:ext uri="{FF2B5EF4-FFF2-40B4-BE49-F238E27FC236}">
                      <a16:creationId xmlns:a16="http://schemas.microsoft.com/office/drawing/2014/main" id="{2361A917-CE50-CFD5-52C6-9741B6530516}"/>
                    </a:ext>
                  </a:extLst>
                </p14:cNvPr>
                <p14:cNvContentPartPr/>
                <p14:nvPr/>
              </p14:nvContentPartPr>
              <p14:xfrm>
                <a:off x="4865188" y="4132319"/>
                <a:ext cx="13320" cy="5760"/>
              </p14:xfrm>
            </p:contentPart>
          </mc:Choice>
          <mc:Fallback xmlns="">
            <p:pic>
              <p:nvPicPr>
                <p:cNvPr id="300" name="Ink 299">
                  <a:extLst>
                    <a:ext uri="{FF2B5EF4-FFF2-40B4-BE49-F238E27FC236}">
                      <a16:creationId xmlns:a16="http://schemas.microsoft.com/office/drawing/2014/main" id="{2361A917-CE50-CFD5-52C6-9741B6530516}"/>
                    </a:ext>
                  </a:extLst>
                </p:cNvPr>
                <p:cNvPicPr/>
                <p:nvPr/>
              </p:nvPicPr>
              <p:blipFill>
                <a:blip r:embed="rId198"/>
                <a:stretch>
                  <a:fillRect/>
                </a:stretch>
              </p:blipFill>
              <p:spPr>
                <a:xfrm>
                  <a:off x="4847548" y="4114679"/>
                  <a:ext cx="4896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301" name="Ink 300">
                  <a:extLst>
                    <a:ext uri="{FF2B5EF4-FFF2-40B4-BE49-F238E27FC236}">
                      <a16:creationId xmlns:a16="http://schemas.microsoft.com/office/drawing/2014/main" id="{8C02CA16-580F-0FED-CE88-A805813D1ED8}"/>
                    </a:ext>
                  </a:extLst>
                </p14:cNvPr>
                <p14:cNvContentPartPr/>
                <p14:nvPr/>
              </p14:nvContentPartPr>
              <p14:xfrm>
                <a:off x="5080828" y="4123679"/>
                <a:ext cx="25560" cy="11160"/>
              </p14:xfrm>
            </p:contentPart>
          </mc:Choice>
          <mc:Fallback xmlns="">
            <p:pic>
              <p:nvPicPr>
                <p:cNvPr id="301" name="Ink 300">
                  <a:extLst>
                    <a:ext uri="{FF2B5EF4-FFF2-40B4-BE49-F238E27FC236}">
                      <a16:creationId xmlns:a16="http://schemas.microsoft.com/office/drawing/2014/main" id="{8C02CA16-580F-0FED-CE88-A805813D1ED8}"/>
                    </a:ext>
                  </a:extLst>
                </p:cNvPr>
                <p:cNvPicPr/>
                <p:nvPr/>
              </p:nvPicPr>
              <p:blipFill>
                <a:blip r:embed="rId200"/>
                <a:stretch>
                  <a:fillRect/>
                </a:stretch>
              </p:blipFill>
              <p:spPr>
                <a:xfrm>
                  <a:off x="5063188" y="4105679"/>
                  <a:ext cx="61200" cy="46800"/>
                </a:xfrm>
                <a:prstGeom prst="rect">
                  <a:avLst/>
                </a:prstGeom>
              </p:spPr>
            </p:pic>
          </mc:Fallback>
        </mc:AlternateContent>
      </p:grpSp>
      <p:grpSp>
        <p:nvGrpSpPr>
          <p:cNvPr id="304" name="Group 303">
            <a:extLst>
              <a:ext uri="{FF2B5EF4-FFF2-40B4-BE49-F238E27FC236}">
                <a16:creationId xmlns:a16="http://schemas.microsoft.com/office/drawing/2014/main" id="{BA79B9BF-4DC9-C541-7C00-84D15179A72F}"/>
              </a:ext>
            </a:extLst>
          </p:cNvPr>
          <p:cNvGrpSpPr/>
          <p:nvPr/>
        </p:nvGrpSpPr>
        <p:grpSpPr>
          <a:xfrm>
            <a:off x="5417068" y="3948359"/>
            <a:ext cx="197280" cy="108720"/>
            <a:chOff x="5417068" y="3948359"/>
            <a:chExt cx="197280" cy="108720"/>
          </a:xfrm>
        </p:grpSpPr>
        <mc:AlternateContent xmlns:mc="http://schemas.openxmlformats.org/markup-compatibility/2006" xmlns:p14="http://schemas.microsoft.com/office/powerpoint/2010/main">
          <mc:Choice Requires="p14">
            <p:contentPart p14:bwMode="auto" r:id="rId201">
              <p14:nvContentPartPr>
                <p14:cNvPr id="302" name="Ink 301">
                  <a:extLst>
                    <a:ext uri="{FF2B5EF4-FFF2-40B4-BE49-F238E27FC236}">
                      <a16:creationId xmlns:a16="http://schemas.microsoft.com/office/drawing/2014/main" id="{A9F98D5E-5ADF-0050-FA87-AB35C03CF296}"/>
                    </a:ext>
                  </a:extLst>
                </p14:cNvPr>
                <p14:cNvContentPartPr/>
                <p14:nvPr/>
              </p14:nvContentPartPr>
              <p14:xfrm>
                <a:off x="5417068" y="4043759"/>
                <a:ext cx="156960" cy="13320"/>
              </p14:xfrm>
            </p:contentPart>
          </mc:Choice>
          <mc:Fallback xmlns="">
            <p:pic>
              <p:nvPicPr>
                <p:cNvPr id="302" name="Ink 301">
                  <a:extLst>
                    <a:ext uri="{FF2B5EF4-FFF2-40B4-BE49-F238E27FC236}">
                      <a16:creationId xmlns:a16="http://schemas.microsoft.com/office/drawing/2014/main" id="{A9F98D5E-5ADF-0050-FA87-AB35C03CF296}"/>
                    </a:ext>
                  </a:extLst>
                </p:cNvPr>
                <p:cNvPicPr/>
                <p:nvPr/>
              </p:nvPicPr>
              <p:blipFill>
                <a:blip r:embed="rId202"/>
                <a:stretch>
                  <a:fillRect/>
                </a:stretch>
              </p:blipFill>
              <p:spPr>
                <a:xfrm>
                  <a:off x="5399068" y="4025759"/>
                  <a:ext cx="19260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303" name="Ink 302">
                  <a:extLst>
                    <a:ext uri="{FF2B5EF4-FFF2-40B4-BE49-F238E27FC236}">
                      <a16:creationId xmlns:a16="http://schemas.microsoft.com/office/drawing/2014/main" id="{D1C5B687-0915-7FEB-8DB8-2F777AAD2F50}"/>
                    </a:ext>
                  </a:extLst>
                </p14:cNvPr>
                <p14:cNvContentPartPr/>
                <p14:nvPr/>
              </p14:nvContentPartPr>
              <p14:xfrm>
                <a:off x="5418148" y="3948359"/>
                <a:ext cx="196200" cy="12240"/>
              </p14:xfrm>
            </p:contentPart>
          </mc:Choice>
          <mc:Fallback xmlns="">
            <p:pic>
              <p:nvPicPr>
                <p:cNvPr id="303" name="Ink 302">
                  <a:extLst>
                    <a:ext uri="{FF2B5EF4-FFF2-40B4-BE49-F238E27FC236}">
                      <a16:creationId xmlns:a16="http://schemas.microsoft.com/office/drawing/2014/main" id="{D1C5B687-0915-7FEB-8DB8-2F777AAD2F50}"/>
                    </a:ext>
                  </a:extLst>
                </p:cNvPr>
                <p:cNvPicPr/>
                <p:nvPr/>
              </p:nvPicPr>
              <p:blipFill>
                <a:blip r:embed="rId204"/>
                <a:stretch>
                  <a:fillRect/>
                </a:stretch>
              </p:blipFill>
              <p:spPr>
                <a:xfrm>
                  <a:off x="5400148" y="3930719"/>
                  <a:ext cx="231840" cy="47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05">
            <p14:nvContentPartPr>
              <p14:cNvPr id="308" name="Ink 307">
                <a:extLst>
                  <a:ext uri="{FF2B5EF4-FFF2-40B4-BE49-F238E27FC236}">
                    <a16:creationId xmlns:a16="http://schemas.microsoft.com/office/drawing/2014/main" id="{8D5CE3AE-7519-484B-5E1F-FD00B3173E43}"/>
                  </a:ext>
                </a:extLst>
              </p14:cNvPr>
              <p14:cNvContentPartPr/>
              <p14:nvPr/>
            </p14:nvContentPartPr>
            <p14:xfrm>
              <a:off x="5873548" y="3993719"/>
              <a:ext cx="1096920" cy="39240"/>
            </p14:xfrm>
          </p:contentPart>
        </mc:Choice>
        <mc:Fallback xmlns="">
          <p:pic>
            <p:nvPicPr>
              <p:cNvPr id="308" name="Ink 307">
                <a:extLst>
                  <a:ext uri="{FF2B5EF4-FFF2-40B4-BE49-F238E27FC236}">
                    <a16:creationId xmlns:a16="http://schemas.microsoft.com/office/drawing/2014/main" id="{8D5CE3AE-7519-484B-5E1F-FD00B3173E43}"/>
                  </a:ext>
                </a:extLst>
              </p:cNvPr>
              <p:cNvPicPr/>
              <p:nvPr/>
            </p:nvPicPr>
            <p:blipFill>
              <a:blip r:embed="rId206"/>
              <a:stretch>
                <a:fillRect/>
              </a:stretch>
            </p:blipFill>
            <p:spPr>
              <a:xfrm>
                <a:off x="5855548" y="3975719"/>
                <a:ext cx="1132560" cy="74880"/>
              </a:xfrm>
              <a:prstGeom prst="rect">
                <a:avLst/>
              </a:prstGeom>
            </p:spPr>
          </p:pic>
        </mc:Fallback>
      </mc:AlternateContent>
      <p:grpSp>
        <p:nvGrpSpPr>
          <p:cNvPr id="312" name="Group 311">
            <a:extLst>
              <a:ext uri="{FF2B5EF4-FFF2-40B4-BE49-F238E27FC236}">
                <a16:creationId xmlns:a16="http://schemas.microsoft.com/office/drawing/2014/main" id="{BBCECEA4-0798-0918-7AFA-86009523AC2C}"/>
              </a:ext>
            </a:extLst>
          </p:cNvPr>
          <p:cNvGrpSpPr/>
          <p:nvPr/>
        </p:nvGrpSpPr>
        <p:grpSpPr>
          <a:xfrm>
            <a:off x="6045988" y="3567839"/>
            <a:ext cx="777960" cy="243000"/>
            <a:chOff x="6045988" y="3567839"/>
            <a:chExt cx="777960" cy="243000"/>
          </a:xfrm>
        </p:grpSpPr>
        <mc:AlternateContent xmlns:mc="http://schemas.openxmlformats.org/markup-compatibility/2006" xmlns:p14="http://schemas.microsoft.com/office/powerpoint/2010/main">
          <mc:Choice Requires="p14">
            <p:contentPart p14:bwMode="auto" r:id="rId207">
              <p14:nvContentPartPr>
                <p14:cNvPr id="309" name="Ink 308">
                  <a:extLst>
                    <a:ext uri="{FF2B5EF4-FFF2-40B4-BE49-F238E27FC236}">
                      <a16:creationId xmlns:a16="http://schemas.microsoft.com/office/drawing/2014/main" id="{8A13B16A-AE95-5C4F-E32E-60BD076F881F}"/>
                    </a:ext>
                  </a:extLst>
                </p14:cNvPr>
                <p14:cNvContentPartPr/>
                <p14:nvPr/>
              </p14:nvContentPartPr>
              <p14:xfrm>
                <a:off x="6045988" y="3567839"/>
                <a:ext cx="273240" cy="230040"/>
              </p14:xfrm>
            </p:contentPart>
          </mc:Choice>
          <mc:Fallback xmlns="">
            <p:pic>
              <p:nvPicPr>
                <p:cNvPr id="309" name="Ink 308">
                  <a:extLst>
                    <a:ext uri="{FF2B5EF4-FFF2-40B4-BE49-F238E27FC236}">
                      <a16:creationId xmlns:a16="http://schemas.microsoft.com/office/drawing/2014/main" id="{8A13B16A-AE95-5C4F-E32E-60BD076F881F}"/>
                    </a:ext>
                  </a:extLst>
                </p:cNvPr>
                <p:cNvPicPr/>
                <p:nvPr/>
              </p:nvPicPr>
              <p:blipFill>
                <a:blip r:embed="rId208"/>
                <a:stretch>
                  <a:fillRect/>
                </a:stretch>
              </p:blipFill>
              <p:spPr>
                <a:xfrm>
                  <a:off x="6028348" y="3549839"/>
                  <a:ext cx="30888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310" name="Ink 309">
                  <a:extLst>
                    <a:ext uri="{FF2B5EF4-FFF2-40B4-BE49-F238E27FC236}">
                      <a16:creationId xmlns:a16="http://schemas.microsoft.com/office/drawing/2014/main" id="{D1CB4945-F6F2-A84B-982C-77E30482B6C0}"/>
                    </a:ext>
                  </a:extLst>
                </p14:cNvPr>
                <p14:cNvContentPartPr/>
                <p14:nvPr/>
              </p14:nvContentPartPr>
              <p14:xfrm>
                <a:off x="6447028" y="3599159"/>
                <a:ext cx="154800" cy="211680"/>
              </p14:xfrm>
            </p:contentPart>
          </mc:Choice>
          <mc:Fallback xmlns="">
            <p:pic>
              <p:nvPicPr>
                <p:cNvPr id="310" name="Ink 309">
                  <a:extLst>
                    <a:ext uri="{FF2B5EF4-FFF2-40B4-BE49-F238E27FC236}">
                      <a16:creationId xmlns:a16="http://schemas.microsoft.com/office/drawing/2014/main" id="{D1CB4945-F6F2-A84B-982C-77E30482B6C0}"/>
                    </a:ext>
                  </a:extLst>
                </p:cNvPr>
                <p:cNvPicPr/>
                <p:nvPr/>
              </p:nvPicPr>
              <p:blipFill>
                <a:blip r:embed="rId210"/>
                <a:stretch>
                  <a:fillRect/>
                </a:stretch>
              </p:blipFill>
              <p:spPr>
                <a:xfrm>
                  <a:off x="6429388" y="3581519"/>
                  <a:ext cx="19044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311" name="Ink 310">
                  <a:extLst>
                    <a:ext uri="{FF2B5EF4-FFF2-40B4-BE49-F238E27FC236}">
                      <a16:creationId xmlns:a16="http://schemas.microsoft.com/office/drawing/2014/main" id="{FCB5F2A0-9AE1-940C-32A1-84CC72F044B6}"/>
                    </a:ext>
                  </a:extLst>
                </p14:cNvPr>
                <p14:cNvContentPartPr/>
                <p14:nvPr/>
              </p14:nvContentPartPr>
              <p14:xfrm>
                <a:off x="6665548" y="3659279"/>
                <a:ext cx="158400" cy="149760"/>
              </p14:xfrm>
            </p:contentPart>
          </mc:Choice>
          <mc:Fallback xmlns="">
            <p:pic>
              <p:nvPicPr>
                <p:cNvPr id="311" name="Ink 310">
                  <a:extLst>
                    <a:ext uri="{FF2B5EF4-FFF2-40B4-BE49-F238E27FC236}">
                      <a16:creationId xmlns:a16="http://schemas.microsoft.com/office/drawing/2014/main" id="{FCB5F2A0-9AE1-940C-32A1-84CC72F044B6}"/>
                    </a:ext>
                  </a:extLst>
                </p:cNvPr>
                <p:cNvPicPr/>
                <p:nvPr/>
              </p:nvPicPr>
              <p:blipFill>
                <a:blip r:embed="rId212"/>
                <a:stretch>
                  <a:fillRect/>
                </a:stretch>
              </p:blipFill>
              <p:spPr>
                <a:xfrm>
                  <a:off x="6647908" y="3641639"/>
                  <a:ext cx="194040" cy="185400"/>
                </a:xfrm>
                <a:prstGeom prst="rect">
                  <a:avLst/>
                </a:prstGeom>
              </p:spPr>
            </p:pic>
          </mc:Fallback>
        </mc:AlternateContent>
      </p:grpSp>
      <p:grpSp>
        <p:nvGrpSpPr>
          <p:cNvPr id="327" name="Group 326">
            <a:extLst>
              <a:ext uri="{FF2B5EF4-FFF2-40B4-BE49-F238E27FC236}">
                <a16:creationId xmlns:a16="http://schemas.microsoft.com/office/drawing/2014/main" id="{76018138-9277-7964-08A7-B53A2E918AA2}"/>
              </a:ext>
            </a:extLst>
          </p:cNvPr>
          <p:cNvGrpSpPr/>
          <p:nvPr/>
        </p:nvGrpSpPr>
        <p:grpSpPr>
          <a:xfrm>
            <a:off x="5890108" y="4163999"/>
            <a:ext cx="1111320" cy="268560"/>
            <a:chOff x="5890108" y="4163999"/>
            <a:chExt cx="1111320" cy="268560"/>
          </a:xfrm>
        </p:grpSpPr>
        <mc:AlternateContent xmlns:mc="http://schemas.openxmlformats.org/markup-compatibility/2006" xmlns:p14="http://schemas.microsoft.com/office/powerpoint/2010/main">
          <mc:Choice Requires="p14">
            <p:contentPart p14:bwMode="auto" r:id="rId213">
              <p14:nvContentPartPr>
                <p14:cNvPr id="313" name="Ink 312">
                  <a:extLst>
                    <a:ext uri="{FF2B5EF4-FFF2-40B4-BE49-F238E27FC236}">
                      <a16:creationId xmlns:a16="http://schemas.microsoft.com/office/drawing/2014/main" id="{03AC2E43-BE75-13DB-DE33-2FF587A3193E}"/>
                    </a:ext>
                  </a:extLst>
                </p14:cNvPr>
                <p14:cNvContentPartPr/>
                <p14:nvPr/>
              </p14:nvContentPartPr>
              <p14:xfrm>
                <a:off x="5890108" y="4227719"/>
                <a:ext cx="173880" cy="177120"/>
              </p14:xfrm>
            </p:contentPart>
          </mc:Choice>
          <mc:Fallback xmlns="">
            <p:pic>
              <p:nvPicPr>
                <p:cNvPr id="313" name="Ink 312">
                  <a:extLst>
                    <a:ext uri="{FF2B5EF4-FFF2-40B4-BE49-F238E27FC236}">
                      <a16:creationId xmlns:a16="http://schemas.microsoft.com/office/drawing/2014/main" id="{03AC2E43-BE75-13DB-DE33-2FF587A3193E}"/>
                    </a:ext>
                  </a:extLst>
                </p:cNvPr>
                <p:cNvPicPr/>
                <p:nvPr/>
              </p:nvPicPr>
              <p:blipFill>
                <a:blip r:embed="rId214"/>
                <a:stretch>
                  <a:fillRect/>
                </a:stretch>
              </p:blipFill>
              <p:spPr>
                <a:xfrm>
                  <a:off x="5872468" y="4209719"/>
                  <a:ext cx="20952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314" name="Ink 313">
                  <a:extLst>
                    <a:ext uri="{FF2B5EF4-FFF2-40B4-BE49-F238E27FC236}">
                      <a16:creationId xmlns:a16="http://schemas.microsoft.com/office/drawing/2014/main" id="{3FE1ACA4-8C49-95A8-522D-7D5F4F26BA3A}"/>
                    </a:ext>
                  </a:extLst>
                </p14:cNvPr>
                <p14:cNvContentPartPr/>
                <p14:nvPr/>
              </p14:nvContentPartPr>
              <p14:xfrm>
                <a:off x="6134908" y="4163999"/>
                <a:ext cx="157320" cy="111240"/>
              </p14:xfrm>
            </p:contentPart>
          </mc:Choice>
          <mc:Fallback xmlns="">
            <p:pic>
              <p:nvPicPr>
                <p:cNvPr id="314" name="Ink 313">
                  <a:extLst>
                    <a:ext uri="{FF2B5EF4-FFF2-40B4-BE49-F238E27FC236}">
                      <a16:creationId xmlns:a16="http://schemas.microsoft.com/office/drawing/2014/main" id="{3FE1ACA4-8C49-95A8-522D-7D5F4F26BA3A}"/>
                    </a:ext>
                  </a:extLst>
                </p:cNvPr>
                <p:cNvPicPr/>
                <p:nvPr/>
              </p:nvPicPr>
              <p:blipFill>
                <a:blip r:embed="rId216"/>
                <a:stretch>
                  <a:fillRect/>
                </a:stretch>
              </p:blipFill>
              <p:spPr>
                <a:xfrm>
                  <a:off x="6116908" y="4145999"/>
                  <a:ext cx="19296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315" name="Ink 314">
                  <a:extLst>
                    <a:ext uri="{FF2B5EF4-FFF2-40B4-BE49-F238E27FC236}">
                      <a16:creationId xmlns:a16="http://schemas.microsoft.com/office/drawing/2014/main" id="{B269D1E8-CF9D-A333-DFDD-969363640283}"/>
                    </a:ext>
                  </a:extLst>
                </p14:cNvPr>
                <p14:cNvContentPartPr/>
                <p14:nvPr/>
              </p14:nvContentPartPr>
              <p14:xfrm>
                <a:off x="6325708" y="4325999"/>
                <a:ext cx="137160" cy="5760"/>
              </p14:xfrm>
            </p:contentPart>
          </mc:Choice>
          <mc:Fallback xmlns="">
            <p:pic>
              <p:nvPicPr>
                <p:cNvPr id="315" name="Ink 314">
                  <a:extLst>
                    <a:ext uri="{FF2B5EF4-FFF2-40B4-BE49-F238E27FC236}">
                      <a16:creationId xmlns:a16="http://schemas.microsoft.com/office/drawing/2014/main" id="{B269D1E8-CF9D-A333-DFDD-969363640283}"/>
                    </a:ext>
                  </a:extLst>
                </p:cNvPr>
                <p:cNvPicPr/>
                <p:nvPr/>
              </p:nvPicPr>
              <p:blipFill>
                <a:blip r:embed="rId218"/>
                <a:stretch>
                  <a:fillRect/>
                </a:stretch>
              </p:blipFill>
              <p:spPr>
                <a:xfrm>
                  <a:off x="6307708" y="4308359"/>
                  <a:ext cx="17280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316" name="Ink 315">
                  <a:extLst>
                    <a:ext uri="{FF2B5EF4-FFF2-40B4-BE49-F238E27FC236}">
                      <a16:creationId xmlns:a16="http://schemas.microsoft.com/office/drawing/2014/main" id="{C2FE9853-E53F-945C-C037-2FB1B9D76B45}"/>
                    </a:ext>
                  </a:extLst>
                </p14:cNvPr>
                <p14:cNvContentPartPr/>
                <p14:nvPr/>
              </p14:nvContentPartPr>
              <p14:xfrm>
                <a:off x="6576268" y="4248599"/>
                <a:ext cx="140760" cy="183960"/>
              </p14:xfrm>
            </p:contentPart>
          </mc:Choice>
          <mc:Fallback xmlns="">
            <p:pic>
              <p:nvPicPr>
                <p:cNvPr id="316" name="Ink 315">
                  <a:extLst>
                    <a:ext uri="{FF2B5EF4-FFF2-40B4-BE49-F238E27FC236}">
                      <a16:creationId xmlns:a16="http://schemas.microsoft.com/office/drawing/2014/main" id="{C2FE9853-E53F-945C-C037-2FB1B9D76B45}"/>
                    </a:ext>
                  </a:extLst>
                </p:cNvPr>
                <p:cNvPicPr/>
                <p:nvPr/>
              </p:nvPicPr>
              <p:blipFill>
                <a:blip r:embed="rId220"/>
                <a:stretch>
                  <a:fillRect/>
                </a:stretch>
              </p:blipFill>
              <p:spPr>
                <a:xfrm>
                  <a:off x="6558628" y="4230599"/>
                  <a:ext cx="1764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317" name="Ink 316">
                  <a:extLst>
                    <a:ext uri="{FF2B5EF4-FFF2-40B4-BE49-F238E27FC236}">
                      <a16:creationId xmlns:a16="http://schemas.microsoft.com/office/drawing/2014/main" id="{DF9E1A2B-7582-FCE5-F97C-50190F355369}"/>
                    </a:ext>
                  </a:extLst>
                </p14:cNvPr>
                <p14:cNvContentPartPr/>
                <p14:nvPr/>
              </p14:nvContentPartPr>
              <p14:xfrm>
                <a:off x="6881908" y="4169039"/>
                <a:ext cx="119520" cy="102240"/>
              </p14:xfrm>
            </p:contentPart>
          </mc:Choice>
          <mc:Fallback xmlns="">
            <p:pic>
              <p:nvPicPr>
                <p:cNvPr id="317" name="Ink 316">
                  <a:extLst>
                    <a:ext uri="{FF2B5EF4-FFF2-40B4-BE49-F238E27FC236}">
                      <a16:creationId xmlns:a16="http://schemas.microsoft.com/office/drawing/2014/main" id="{DF9E1A2B-7582-FCE5-F97C-50190F355369}"/>
                    </a:ext>
                  </a:extLst>
                </p:cNvPr>
                <p:cNvPicPr/>
                <p:nvPr/>
              </p:nvPicPr>
              <p:blipFill>
                <a:blip r:embed="rId222"/>
                <a:stretch>
                  <a:fillRect/>
                </a:stretch>
              </p:blipFill>
              <p:spPr>
                <a:xfrm>
                  <a:off x="6863908" y="4151399"/>
                  <a:ext cx="155160" cy="137880"/>
                </a:xfrm>
                <a:prstGeom prst="rect">
                  <a:avLst/>
                </a:prstGeom>
              </p:spPr>
            </p:pic>
          </mc:Fallback>
        </mc:AlternateContent>
      </p:grpSp>
      <p:grpSp>
        <p:nvGrpSpPr>
          <p:cNvPr id="326" name="Group 325">
            <a:extLst>
              <a:ext uri="{FF2B5EF4-FFF2-40B4-BE49-F238E27FC236}">
                <a16:creationId xmlns:a16="http://schemas.microsoft.com/office/drawing/2014/main" id="{A322C51C-9FBF-95A0-F911-E0C5A70B91C2}"/>
              </a:ext>
            </a:extLst>
          </p:cNvPr>
          <p:cNvGrpSpPr/>
          <p:nvPr/>
        </p:nvGrpSpPr>
        <p:grpSpPr>
          <a:xfrm>
            <a:off x="7239748" y="3957359"/>
            <a:ext cx="182160" cy="76680"/>
            <a:chOff x="7239748" y="3957359"/>
            <a:chExt cx="182160" cy="76680"/>
          </a:xfrm>
        </p:grpSpPr>
        <mc:AlternateContent xmlns:mc="http://schemas.openxmlformats.org/markup-compatibility/2006" xmlns:p14="http://schemas.microsoft.com/office/powerpoint/2010/main">
          <mc:Choice Requires="p14">
            <p:contentPart p14:bwMode="auto" r:id="rId223">
              <p14:nvContentPartPr>
                <p14:cNvPr id="318" name="Ink 317">
                  <a:extLst>
                    <a:ext uri="{FF2B5EF4-FFF2-40B4-BE49-F238E27FC236}">
                      <a16:creationId xmlns:a16="http://schemas.microsoft.com/office/drawing/2014/main" id="{6A2F154D-BD1C-C0B3-DF8A-2868DEA739D0}"/>
                    </a:ext>
                  </a:extLst>
                </p14:cNvPr>
                <p14:cNvContentPartPr/>
                <p14:nvPr/>
              </p14:nvContentPartPr>
              <p14:xfrm>
                <a:off x="7282588" y="4030439"/>
                <a:ext cx="91080" cy="3600"/>
              </p14:xfrm>
            </p:contentPart>
          </mc:Choice>
          <mc:Fallback xmlns="">
            <p:pic>
              <p:nvPicPr>
                <p:cNvPr id="318" name="Ink 317">
                  <a:extLst>
                    <a:ext uri="{FF2B5EF4-FFF2-40B4-BE49-F238E27FC236}">
                      <a16:creationId xmlns:a16="http://schemas.microsoft.com/office/drawing/2014/main" id="{6A2F154D-BD1C-C0B3-DF8A-2868DEA739D0}"/>
                    </a:ext>
                  </a:extLst>
                </p:cNvPr>
                <p:cNvPicPr/>
                <p:nvPr/>
              </p:nvPicPr>
              <p:blipFill>
                <a:blip r:embed="rId224"/>
                <a:stretch>
                  <a:fillRect/>
                </a:stretch>
              </p:blipFill>
              <p:spPr>
                <a:xfrm>
                  <a:off x="7264588" y="4012799"/>
                  <a:ext cx="12672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319" name="Ink 318">
                  <a:extLst>
                    <a:ext uri="{FF2B5EF4-FFF2-40B4-BE49-F238E27FC236}">
                      <a16:creationId xmlns:a16="http://schemas.microsoft.com/office/drawing/2014/main" id="{2D56558F-3532-5796-01E9-C910996AA800}"/>
                    </a:ext>
                  </a:extLst>
                </p14:cNvPr>
                <p14:cNvContentPartPr/>
                <p14:nvPr/>
              </p14:nvContentPartPr>
              <p14:xfrm>
                <a:off x="7239748" y="3957359"/>
                <a:ext cx="182160" cy="6840"/>
              </p14:xfrm>
            </p:contentPart>
          </mc:Choice>
          <mc:Fallback xmlns="">
            <p:pic>
              <p:nvPicPr>
                <p:cNvPr id="319" name="Ink 318">
                  <a:extLst>
                    <a:ext uri="{FF2B5EF4-FFF2-40B4-BE49-F238E27FC236}">
                      <a16:creationId xmlns:a16="http://schemas.microsoft.com/office/drawing/2014/main" id="{2D56558F-3532-5796-01E9-C910996AA800}"/>
                    </a:ext>
                  </a:extLst>
                </p:cNvPr>
                <p:cNvPicPr/>
                <p:nvPr/>
              </p:nvPicPr>
              <p:blipFill>
                <a:blip r:embed="rId226"/>
                <a:stretch>
                  <a:fillRect/>
                </a:stretch>
              </p:blipFill>
              <p:spPr>
                <a:xfrm>
                  <a:off x="7221748" y="3939359"/>
                  <a:ext cx="217800" cy="42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7">
            <p14:nvContentPartPr>
              <p14:cNvPr id="320" name="Ink 319">
                <a:extLst>
                  <a:ext uri="{FF2B5EF4-FFF2-40B4-BE49-F238E27FC236}">
                    <a16:creationId xmlns:a16="http://schemas.microsoft.com/office/drawing/2014/main" id="{C14DE7C7-8C7C-C582-1CBA-4571F20927BD}"/>
                  </a:ext>
                </a:extLst>
              </p14:cNvPr>
              <p14:cNvContentPartPr/>
              <p14:nvPr/>
            </p14:nvContentPartPr>
            <p14:xfrm>
              <a:off x="7649068" y="4122599"/>
              <a:ext cx="4680" cy="3600"/>
            </p14:xfrm>
          </p:contentPart>
        </mc:Choice>
        <mc:Fallback xmlns="">
          <p:pic>
            <p:nvPicPr>
              <p:cNvPr id="320" name="Ink 319">
                <a:extLst>
                  <a:ext uri="{FF2B5EF4-FFF2-40B4-BE49-F238E27FC236}">
                    <a16:creationId xmlns:a16="http://schemas.microsoft.com/office/drawing/2014/main" id="{C14DE7C7-8C7C-C582-1CBA-4571F20927BD}"/>
                  </a:ext>
                </a:extLst>
              </p:cNvPr>
              <p:cNvPicPr/>
              <p:nvPr/>
            </p:nvPicPr>
            <p:blipFill>
              <a:blip r:embed="rId228"/>
              <a:stretch>
                <a:fillRect/>
              </a:stretch>
            </p:blipFill>
            <p:spPr>
              <a:xfrm>
                <a:off x="7631428" y="4104599"/>
                <a:ext cx="4032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321" name="Ink 320">
                <a:extLst>
                  <a:ext uri="{FF2B5EF4-FFF2-40B4-BE49-F238E27FC236}">
                    <a16:creationId xmlns:a16="http://schemas.microsoft.com/office/drawing/2014/main" id="{F73E1B28-FD64-1C73-1B7E-83FDCCCE6ACE}"/>
                  </a:ext>
                </a:extLst>
              </p14:cNvPr>
              <p14:cNvContentPartPr/>
              <p14:nvPr/>
            </p14:nvContentPartPr>
            <p14:xfrm>
              <a:off x="7864708" y="4106039"/>
              <a:ext cx="7920" cy="5760"/>
            </p14:xfrm>
          </p:contentPart>
        </mc:Choice>
        <mc:Fallback xmlns="">
          <p:pic>
            <p:nvPicPr>
              <p:cNvPr id="321" name="Ink 320">
                <a:extLst>
                  <a:ext uri="{FF2B5EF4-FFF2-40B4-BE49-F238E27FC236}">
                    <a16:creationId xmlns:a16="http://schemas.microsoft.com/office/drawing/2014/main" id="{F73E1B28-FD64-1C73-1B7E-83FDCCCE6ACE}"/>
                  </a:ext>
                </a:extLst>
              </p:cNvPr>
              <p:cNvPicPr/>
              <p:nvPr/>
            </p:nvPicPr>
            <p:blipFill>
              <a:blip r:embed="rId230"/>
              <a:stretch>
                <a:fillRect/>
              </a:stretch>
            </p:blipFill>
            <p:spPr>
              <a:xfrm>
                <a:off x="7847068" y="4088399"/>
                <a:ext cx="4356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322" name="Ink 321">
                <a:extLst>
                  <a:ext uri="{FF2B5EF4-FFF2-40B4-BE49-F238E27FC236}">
                    <a16:creationId xmlns:a16="http://schemas.microsoft.com/office/drawing/2014/main" id="{F1847668-7AF0-18D1-E124-DA28B089A276}"/>
                  </a:ext>
                </a:extLst>
              </p14:cNvPr>
              <p14:cNvContentPartPr/>
              <p14:nvPr/>
            </p14:nvContentPartPr>
            <p14:xfrm>
              <a:off x="8101228" y="4113959"/>
              <a:ext cx="20160" cy="20160"/>
            </p14:xfrm>
          </p:contentPart>
        </mc:Choice>
        <mc:Fallback xmlns="">
          <p:pic>
            <p:nvPicPr>
              <p:cNvPr id="322" name="Ink 321">
                <a:extLst>
                  <a:ext uri="{FF2B5EF4-FFF2-40B4-BE49-F238E27FC236}">
                    <a16:creationId xmlns:a16="http://schemas.microsoft.com/office/drawing/2014/main" id="{F1847668-7AF0-18D1-E124-DA28B089A276}"/>
                  </a:ext>
                </a:extLst>
              </p:cNvPr>
              <p:cNvPicPr/>
              <p:nvPr/>
            </p:nvPicPr>
            <p:blipFill>
              <a:blip r:embed="rId232"/>
              <a:stretch>
                <a:fillRect/>
              </a:stretch>
            </p:blipFill>
            <p:spPr>
              <a:xfrm>
                <a:off x="8083588" y="4095959"/>
                <a:ext cx="55800" cy="55800"/>
              </a:xfrm>
              <a:prstGeom prst="rect">
                <a:avLst/>
              </a:prstGeom>
            </p:spPr>
          </p:pic>
        </mc:Fallback>
      </mc:AlternateContent>
      <p:grpSp>
        <p:nvGrpSpPr>
          <p:cNvPr id="325" name="Group 324">
            <a:extLst>
              <a:ext uri="{FF2B5EF4-FFF2-40B4-BE49-F238E27FC236}">
                <a16:creationId xmlns:a16="http://schemas.microsoft.com/office/drawing/2014/main" id="{29E0F77A-5743-F66F-92BD-BE0F41408D08}"/>
              </a:ext>
            </a:extLst>
          </p:cNvPr>
          <p:cNvGrpSpPr/>
          <p:nvPr/>
        </p:nvGrpSpPr>
        <p:grpSpPr>
          <a:xfrm>
            <a:off x="8356468" y="3969239"/>
            <a:ext cx="162360" cy="106920"/>
            <a:chOff x="8356468" y="3969239"/>
            <a:chExt cx="162360" cy="106920"/>
          </a:xfrm>
        </p:grpSpPr>
        <mc:AlternateContent xmlns:mc="http://schemas.openxmlformats.org/markup-compatibility/2006" xmlns:p14="http://schemas.microsoft.com/office/powerpoint/2010/main">
          <mc:Choice Requires="p14">
            <p:contentPart p14:bwMode="auto" r:id="rId233">
              <p14:nvContentPartPr>
                <p14:cNvPr id="323" name="Ink 322">
                  <a:extLst>
                    <a:ext uri="{FF2B5EF4-FFF2-40B4-BE49-F238E27FC236}">
                      <a16:creationId xmlns:a16="http://schemas.microsoft.com/office/drawing/2014/main" id="{A27BBA5D-955C-52AB-65E6-CBCA47533375}"/>
                    </a:ext>
                  </a:extLst>
                </p14:cNvPr>
                <p14:cNvContentPartPr/>
                <p14:nvPr/>
              </p14:nvContentPartPr>
              <p14:xfrm>
                <a:off x="8359708" y="4060319"/>
                <a:ext cx="130680" cy="15840"/>
              </p14:xfrm>
            </p:contentPart>
          </mc:Choice>
          <mc:Fallback xmlns="">
            <p:pic>
              <p:nvPicPr>
                <p:cNvPr id="323" name="Ink 322">
                  <a:extLst>
                    <a:ext uri="{FF2B5EF4-FFF2-40B4-BE49-F238E27FC236}">
                      <a16:creationId xmlns:a16="http://schemas.microsoft.com/office/drawing/2014/main" id="{A27BBA5D-955C-52AB-65E6-CBCA47533375}"/>
                    </a:ext>
                  </a:extLst>
                </p:cNvPr>
                <p:cNvPicPr/>
                <p:nvPr/>
              </p:nvPicPr>
              <p:blipFill>
                <a:blip r:embed="rId234"/>
                <a:stretch>
                  <a:fillRect/>
                </a:stretch>
              </p:blipFill>
              <p:spPr>
                <a:xfrm>
                  <a:off x="8341708" y="4042319"/>
                  <a:ext cx="16632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324" name="Ink 323">
                  <a:extLst>
                    <a:ext uri="{FF2B5EF4-FFF2-40B4-BE49-F238E27FC236}">
                      <a16:creationId xmlns:a16="http://schemas.microsoft.com/office/drawing/2014/main" id="{84274BEA-4036-939C-7C88-3CE406A8A56B}"/>
                    </a:ext>
                  </a:extLst>
                </p14:cNvPr>
                <p14:cNvContentPartPr/>
                <p14:nvPr/>
              </p14:nvContentPartPr>
              <p14:xfrm>
                <a:off x="8356468" y="3969239"/>
                <a:ext cx="162360" cy="9000"/>
              </p14:xfrm>
            </p:contentPart>
          </mc:Choice>
          <mc:Fallback xmlns="">
            <p:pic>
              <p:nvPicPr>
                <p:cNvPr id="324" name="Ink 323">
                  <a:extLst>
                    <a:ext uri="{FF2B5EF4-FFF2-40B4-BE49-F238E27FC236}">
                      <a16:creationId xmlns:a16="http://schemas.microsoft.com/office/drawing/2014/main" id="{84274BEA-4036-939C-7C88-3CE406A8A56B}"/>
                    </a:ext>
                  </a:extLst>
                </p:cNvPr>
                <p:cNvPicPr/>
                <p:nvPr/>
              </p:nvPicPr>
              <p:blipFill>
                <a:blip r:embed="rId236"/>
                <a:stretch>
                  <a:fillRect/>
                </a:stretch>
              </p:blipFill>
              <p:spPr>
                <a:xfrm>
                  <a:off x="8338468" y="3951599"/>
                  <a:ext cx="198000" cy="44640"/>
                </a:xfrm>
                <a:prstGeom prst="rect">
                  <a:avLst/>
                </a:prstGeom>
              </p:spPr>
            </p:pic>
          </mc:Fallback>
        </mc:AlternateContent>
      </p:grpSp>
      <p:grpSp>
        <p:nvGrpSpPr>
          <p:cNvPr id="332" name="Group 331">
            <a:extLst>
              <a:ext uri="{FF2B5EF4-FFF2-40B4-BE49-F238E27FC236}">
                <a16:creationId xmlns:a16="http://schemas.microsoft.com/office/drawing/2014/main" id="{C8B479FA-F973-5D82-4D1B-4C6B174E93F6}"/>
              </a:ext>
            </a:extLst>
          </p:cNvPr>
          <p:cNvGrpSpPr/>
          <p:nvPr/>
        </p:nvGrpSpPr>
        <p:grpSpPr>
          <a:xfrm>
            <a:off x="9156028" y="3619319"/>
            <a:ext cx="670680" cy="260640"/>
            <a:chOff x="9156028" y="3619319"/>
            <a:chExt cx="670680" cy="260640"/>
          </a:xfrm>
        </p:grpSpPr>
        <mc:AlternateContent xmlns:mc="http://schemas.openxmlformats.org/markup-compatibility/2006" xmlns:p14="http://schemas.microsoft.com/office/powerpoint/2010/main">
          <mc:Choice Requires="p14">
            <p:contentPart p14:bwMode="auto" r:id="rId237">
              <p14:nvContentPartPr>
                <p14:cNvPr id="328" name="Ink 327">
                  <a:extLst>
                    <a:ext uri="{FF2B5EF4-FFF2-40B4-BE49-F238E27FC236}">
                      <a16:creationId xmlns:a16="http://schemas.microsoft.com/office/drawing/2014/main" id="{0C822F19-B108-B49F-4B8E-DEB4FB6709E0}"/>
                    </a:ext>
                  </a:extLst>
                </p14:cNvPr>
                <p14:cNvContentPartPr/>
                <p14:nvPr/>
              </p14:nvContentPartPr>
              <p14:xfrm>
                <a:off x="9156028" y="3619319"/>
                <a:ext cx="301680" cy="260640"/>
              </p14:xfrm>
            </p:contentPart>
          </mc:Choice>
          <mc:Fallback xmlns="">
            <p:pic>
              <p:nvPicPr>
                <p:cNvPr id="328" name="Ink 327">
                  <a:extLst>
                    <a:ext uri="{FF2B5EF4-FFF2-40B4-BE49-F238E27FC236}">
                      <a16:creationId xmlns:a16="http://schemas.microsoft.com/office/drawing/2014/main" id="{0C822F19-B108-B49F-4B8E-DEB4FB6709E0}"/>
                    </a:ext>
                  </a:extLst>
                </p:cNvPr>
                <p:cNvPicPr/>
                <p:nvPr/>
              </p:nvPicPr>
              <p:blipFill>
                <a:blip r:embed="rId238"/>
                <a:stretch>
                  <a:fillRect/>
                </a:stretch>
              </p:blipFill>
              <p:spPr>
                <a:xfrm>
                  <a:off x="9138388" y="3601319"/>
                  <a:ext cx="337320" cy="29628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329" name="Ink 328">
                  <a:extLst>
                    <a:ext uri="{FF2B5EF4-FFF2-40B4-BE49-F238E27FC236}">
                      <a16:creationId xmlns:a16="http://schemas.microsoft.com/office/drawing/2014/main" id="{452D8CBE-D2D5-B7D7-C723-D9E22956F8DA}"/>
                    </a:ext>
                  </a:extLst>
                </p14:cNvPr>
                <p14:cNvContentPartPr/>
                <p14:nvPr/>
              </p14:nvContentPartPr>
              <p14:xfrm>
                <a:off x="9611788" y="3623279"/>
                <a:ext cx="214920" cy="237960"/>
              </p14:xfrm>
            </p:contentPart>
          </mc:Choice>
          <mc:Fallback xmlns="">
            <p:pic>
              <p:nvPicPr>
                <p:cNvPr id="329" name="Ink 328">
                  <a:extLst>
                    <a:ext uri="{FF2B5EF4-FFF2-40B4-BE49-F238E27FC236}">
                      <a16:creationId xmlns:a16="http://schemas.microsoft.com/office/drawing/2014/main" id="{452D8CBE-D2D5-B7D7-C723-D9E22956F8DA}"/>
                    </a:ext>
                  </a:extLst>
                </p:cNvPr>
                <p:cNvPicPr/>
                <p:nvPr/>
              </p:nvPicPr>
              <p:blipFill>
                <a:blip r:embed="rId240"/>
                <a:stretch>
                  <a:fillRect/>
                </a:stretch>
              </p:blipFill>
              <p:spPr>
                <a:xfrm>
                  <a:off x="9594148" y="3605639"/>
                  <a:ext cx="250560" cy="273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41">
            <p14:nvContentPartPr>
              <p14:cNvPr id="330" name="Ink 329">
                <a:extLst>
                  <a:ext uri="{FF2B5EF4-FFF2-40B4-BE49-F238E27FC236}">
                    <a16:creationId xmlns:a16="http://schemas.microsoft.com/office/drawing/2014/main" id="{625D6ED6-8007-D433-7AC3-99673F94178D}"/>
                  </a:ext>
                </a:extLst>
              </p14:cNvPr>
              <p14:cNvContentPartPr/>
              <p14:nvPr/>
            </p14:nvContentPartPr>
            <p14:xfrm>
              <a:off x="8962708" y="4053479"/>
              <a:ext cx="1249200" cy="64800"/>
            </p14:xfrm>
          </p:contentPart>
        </mc:Choice>
        <mc:Fallback xmlns="">
          <p:pic>
            <p:nvPicPr>
              <p:cNvPr id="330" name="Ink 329">
                <a:extLst>
                  <a:ext uri="{FF2B5EF4-FFF2-40B4-BE49-F238E27FC236}">
                    <a16:creationId xmlns:a16="http://schemas.microsoft.com/office/drawing/2014/main" id="{625D6ED6-8007-D433-7AC3-99673F94178D}"/>
                  </a:ext>
                </a:extLst>
              </p:cNvPr>
              <p:cNvPicPr/>
              <p:nvPr/>
            </p:nvPicPr>
            <p:blipFill>
              <a:blip r:embed="rId242"/>
              <a:stretch>
                <a:fillRect/>
              </a:stretch>
            </p:blipFill>
            <p:spPr>
              <a:xfrm>
                <a:off x="8945068" y="4035839"/>
                <a:ext cx="128484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331" name="Ink 330">
                <a:extLst>
                  <a:ext uri="{FF2B5EF4-FFF2-40B4-BE49-F238E27FC236}">
                    <a16:creationId xmlns:a16="http://schemas.microsoft.com/office/drawing/2014/main" id="{259A48EF-2999-C271-1676-7CDEEBA5CA65}"/>
                  </a:ext>
                </a:extLst>
              </p14:cNvPr>
              <p14:cNvContentPartPr/>
              <p14:nvPr/>
            </p14:nvContentPartPr>
            <p14:xfrm>
              <a:off x="9416465" y="4321334"/>
              <a:ext cx="230040" cy="177120"/>
            </p14:xfrm>
          </p:contentPart>
        </mc:Choice>
        <mc:Fallback xmlns="">
          <p:pic>
            <p:nvPicPr>
              <p:cNvPr id="331" name="Ink 330">
                <a:extLst>
                  <a:ext uri="{FF2B5EF4-FFF2-40B4-BE49-F238E27FC236}">
                    <a16:creationId xmlns:a16="http://schemas.microsoft.com/office/drawing/2014/main" id="{259A48EF-2999-C271-1676-7CDEEBA5CA65}"/>
                  </a:ext>
                </a:extLst>
              </p:cNvPr>
              <p:cNvPicPr/>
              <p:nvPr/>
            </p:nvPicPr>
            <p:blipFill>
              <a:blip r:embed="rId244"/>
              <a:stretch>
                <a:fillRect/>
              </a:stretch>
            </p:blipFill>
            <p:spPr>
              <a:xfrm>
                <a:off x="9398825" y="4303694"/>
                <a:ext cx="26568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341" name="Ink 340">
                <a:extLst>
                  <a:ext uri="{FF2B5EF4-FFF2-40B4-BE49-F238E27FC236}">
                    <a16:creationId xmlns:a16="http://schemas.microsoft.com/office/drawing/2014/main" id="{1E6C5965-D460-C27E-3804-407227EF663C}"/>
                  </a:ext>
                </a:extLst>
              </p14:cNvPr>
              <p14:cNvContentPartPr/>
              <p14:nvPr/>
            </p14:nvContentPartPr>
            <p14:xfrm>
              <a:off x="10089225" y="5836806"/>
              <a:ext cx="1264320" cy="39600"/>
            </p14:xfrm>
          </p:contentPart>
        </mc:Choice>
        <mc:Fallback xmlns="">
          <p:pic>
            <p:nvPicPr>
              <p:cNvPr id="341" name="Ink 340">
                <a:extLst>
                  <a:ext uri="{FF2B5EF4-FFF2-40B4-BE49-F238E27FC236}">
                    <a16:creationId xmlns:a16="http://schemas.microsoft.com/office/drawing/2014/main" id="{1E6C5965-D460-C27E-3804-407227EF663C}"/>
                  </a:ext>
                </a:extLst>
              </p:cNvPr>
              <p:cNvPicPr/>
              <p:nvPr/>
            </p:nvPicPr>
            <p:blipFill>
              <a:blip r:embed="rId246"/>
              <a:stretch>
                <a:fillRect/>
              </a:stretch>
            </p:blipFill>
            <p:spPr>
              <a:xfrm>
                <a:off x="10071585" y="5818806"/>
                <a:ext cx="129996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342" name="Ink 341">
                <a:extLst>
                  <a:ext uri="{FF2B5EF4-FFF2-40B4-BE49-F238E27FC236}">
                    <a16:creationId xmlns:a16="http://schemas.microsoft.com/office/drawing/2014/main" id="{0A843ECB-1D9C-623A-5FD2-CB7EF7432F5D}"/>
                  </a:ext>
                </a:extLst>
              </p14:cNvPr>
              <p14:cNvContentPartPr/>
              <p14:nvPr/>
            </p14:nvContentPartPr>
            <p14:xfrm>
              <a:off x="10618785" y="5362686"/>
              <a:ext cx="237240" cy="245520"/>
            </p14:xfrm>
          </p:contentPart>
        </mc:Choice>
        <mc:Fallback xmlns="">
          <p:pic>
            <p:nvPicPr>
              <p:cNvPr id="342" name="Ink 341">
                <a:extLst>
                  <a:ext uri="{FF2B5EF4-FFF2-40B4-BE49-F238E27FC236}">
                    <a16:creationId xmlns:a16="http://schemas.microsoft.com/office/drawing/2014/main" id="{0A843ECB-1D9C-623A-5FD2-CB7EF7432F5D}"/>
                  </a:ext>
                </a:extLst>
              </p:cNvPr>
              <p:cNvPicPr/>
              <p:nvPr/>
            </p:nvPicPr>
            <p:blipFill>
              <a:blip r:embed="rId248"/>
              <a:stretch>
                <a:fillRect/>
              </a:stretch>
            </p:blipFill>
            <p:spPr>
              <a:xfrm>
                <a:off x="10600785" y="5344686"/>
                <a:ext cx="272880" cy="281160"/>
              </a:xfrm>
              <a:prstGeom prst="rect">
                <a:avLst/>
              </a:prstGeom>
            </p:spPr>
          </p:pic>
        </mc:Fallback>
      </mc:AlternateContent>
      <p:grpSp>
        <p:nvGrpSpPr>
          <p:cNvPr id="355" name="Group 354">
            <a:extLst>
              <a:ext uri="{FF2B5EF4-FFF2-40B4-BE49-F238E27FC236}">
                <a16:creationId xmlns:a16="http://schemas.microsoft.com/office/drawing/2014/main" id="{5DE76E63-0787-7209-D765-6169DA5EB455}"/>
              </a:ext>
            </a:extLst>
          </p:cNvPr>
          <p:cNvGrpSpPr/>
          <p:nvPr/>
        </p:nvGrpSpPr>
        <p:grpSpPr>
          <a:xfrm>
            <a:off x="9398385" y="5744646"/>
            <a:ext cx="1882440" cy="775080"/>
            <a:chOff x="8345308" y="6008999"/>
            <a:chExt cx="1882440" cy="775080"/>
          </a:xfrm>
        </p:grpSpPr>
        <mc:AlternateContent xmlns:mc="http://schemas.openxmlformats.org/markup-compatibility/2006" xmlns:p14="http://schemas.microsoft.com/office/powerpoint/2010/main">
          <mc:Choice Requires="p14">
            <p:contentPart p14:bwMode="auto" r:id="rId249">
              <p14:nvContentPartPr>
                <p14:cNvPr id="336" name="Ink 335">
                  <a:extLst>
                    <a:ext uri="{FF2B5EF4-FFF2-40B4-BE49-F238E27FC236}">
                      <a16:creationId xmlns:a16="http://schemas.microsoft.com/office/drawing/2014/main" id="{86E72460-4AC4-3C9C-C7E0-BD7BBD2833FB}"/>
                    </a:ext>
                  </a:extLst>
                </p14:cNvPr>
                <p14:cNvContentPartPr/>
                <p14:nvPr/>
              </p14:nvContentPartPr>
              <p14:xfrm>
                <a:off x="8345308" y="6008999"/>
                <a:ext cx="161280" cy="378360"/>
              </p14:xfrm>
            </p:contentPart>
          </mc:Choice>
          <mc:Fallback xmlns="">
            <p:pic>
              <p:nvPicPr>
                <p:cNvPr id="336" name="Ink 335">
                  <a:extLst>
                    <a:ext uri="{FF2B5EF4-FFF2-40B4-BE49-F238E27FC236}">
                      <a16:creationId xmlns:a16="http://schemas.microsoft.com/office/drawing/2014/main" id="{86E72460-4AC4-3C9C-C7E0-BD7BBD2833FB}"/>
                    </a:ext>
                  </a:extLst>
                </p:cNvPr>
                <p:cNvPicPr/>
                <p:nvPr/>
              </p:nvPicPr>
              <p:blipFill>
                <a:blip r:embed="rId250"/>
                <a:stretch>
                  <a:fillRect/>
                </a:stretch>
              </p:blipFill>
              <p:spPr>
                <a:xfrm>
                  <a:off x="8327308" y="5990999"/>
                  <a:ext cx="196920" cy="41400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337" name="Ink 336">
                  <a:extLst>
                    <a:ext uri="{FF2B5EF4-FFF2-40B4-BE49-F238E27FC236}">
                      <a16:creationId xmlns:a16="http://schemas.microsoft.com/office/drawing/2014/main" id="{1AB76924-1F40-0709-0C28-430D067A0756}"/>
                    </a:ext>
                  </a:extLst>
                </p14:cNvPr>
                <p14:cNvContentPartPr/>
                <p14:nvPr/>
              </p14:nvContentPartPr>
              <p14:xfrm>
                <a:off x="8605948" y="6200519"/>
                <a:ext cx="101160" cy="21600"/>
              </p14:xfrm>
            </p:contentPart>
          </mc:Choice>
          <mc:Fallback xmlns="">
            <p:pic>
              <p:nvPicPr>
                <p:cNvPr id="337" name="Ink 336">
                  <a:extLst>
                    <a:ext uri="{FF2B5EF4-FFF2-40B4-BE49-F238E27FC236}">
                      <a16:creationId xmlns:a16="http://schemas.microsoft.com/office/drawing/2014/main" id="{1AB76924-1F40-0709-0C28-430D067A0756}"/>
                    </a:ext>
                  </a:extLst>
                </p:cNvPr>
                <p:cNvPicPr/>
                <p:nvPr/>
              </p:nvPicPr>
              <p:blipFill>
                <a:blip r:embed="rId252"/>
                <a:stretch>
                  <a:fillRect/>
                </a:stretch>
              </p:blipFill>
              <p:spPr>
                <a:xfrm>
                  <a:off x="8588308" y="6182879"/>
                  <a:ext cx="13680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338" name="Ink 337">
                  <a:extLst>
                    <a:ext uri="{FF2B5EF4-FFF2-40B4-BE49-F238E27FC236}">
                      <a16:creationId xmlns:a16="http://schemas.microsoft.com/office/drawing/2014/main" id="{66908B44-DFA9-BA98-8D73-F80849E10DC2}"/>
                    </a:ext>
                  </a:extLst>
                </p14:cNvPr>
                <p14:cNvContentPartPr/>
                <p14:nvPr/>
              </p14:nvContentPartPr>
              <p14:xfrm>
                <a:off x="8634388" y="6121319"/>
                <a:ext cx="127440" cy="14760"/>
              </p14:xfrm>
            </p:contentPart>
          </mc:Choice>
          <mc:Fallback xmlns="">
            <p:pic>
              <p:nvPicPr>
                <p:cNvPr id="338" name="Ink 337">
                  <a:extLst>
                    <a:ext uri="{FF2B5EF4-FFF2-40B4-BE49-F238E27FC236}">
                      <a16:creationId xmlns:a16="http://schemas.microsoft.com/office/drawing/2014/main" id="{66908B44-DFA9-BA98-8D73-F80849E10DC2}"/>
                    </a:ext>
                  </a:extLst>
                </p:cNvPr>
                <p:cNvPicPr/>
                <p:nvPr/>
              </p:nvPicPr>
              <p:blipFill>
                <a:blip r:embed="rId254"/>
                <a:stretch>
                  <a:fillRect/>
                </a:stretch>
              </p:blipFill>
              <p:spPr>
                <a:xfrm>
                  <a:off x="8616748" y="6103679"/>
                  <a:ext cx="16308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347" name="Ink 346">
                  <a:extLst>
                    <a:ext uri="{FF2B5EF4-FFF2-40B4-BE49-F238E27FC236}">
                      <a16:creationId xmlns:a16="http://schemas.microsoft.com/office/drawing/2014/main" id="{44FEDFDE-8327-75F4-A14B-1EA843CD976C}"/>
                    </a:ext>
                  </a:extLst>
                </p14:cNvPr>
                <p14:cNvContentPartPr/>
                <p14:nvPr/>
              </p14:nvContentPartPr>
              <p14:xfrm>
                <a:off x="8903668" y="6176399"/>
                <a:ext cx="1324080" cy="412200"/>
              </p14:xfrm>
            </p:contentPart>
          </mc:Choice>
          <mc:Fallback xmlns="">
            <p:pic>
              <p:nvPicPr>
                <p:cNvPr id="347" name="Ink 346">
                  <a:extLst>
                    <a:ext uri="{FF2B5EF4-FFF2-40B4-BE49-F238E27FC236}">
                      <a16:creationId xmlns:a16="http://schemas.microsoft.com/office/drawing/2014/main" id="{44FEDFDE-8327-75F4-A14B-1EA843CD976C}"/>
                    </a:ext>
                  </a:extLst>
                </p:cNvPr>
                <p:cNvPicPr/>
                <p:nvPr/>
              </p:nvPicPr>
              <p:blipFill>
                <a:blip r:embed="rId256"/>
                <a:stretch>
                  <a:fillRect/>
                </a:stretch>
              </p:blipFill>
              <p:spPr>
                <a:xfrm>
                  <a:off x="8886028" y="6158399"/>
                  <a:ext cx="1359720" cy="44784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348" name="Ink 347">
                  <a:extLst>
                    <a:ext uri="{FF2B5EF4-FFF2-40B4-BE49-F238E27FC236}">
                      <a16:creationId xmlns:a16="http://schemas.microsoft.com/office/drawing/2014/main" id="{2D642531-1C0F-4F65-2475-950B5D0C1EEA}"/>
                    </a:ext>
                  </a:extLst>
                </p14:cNvPr>
                <p14:cNvContentPartPr/>
                <p14:nvPr/>
              </p14:nvContentPartPr>
              <p14:xfrm>
                <a:off x="9307228" y="6382319"/>
                <a:ext cx="37440" cy="185760"/>
              </p14:xfrm>
            </p:contentPart>
          </mc:Choice>
          <mc:Fallback xmlns="">
            <p:pic>
              <p:nvPicPr>
                <p:cNvPr id="348" name="Ink 347">
                  <a:extLst>
                    <a:ext uri="{FF2B5EF4-FFF2-40B4-BE49-F238E27FC236}">
                      <a16:creationId xmlns:a16="http://schemas.microsoft.com/office/drawing/2014/main" id="{2D642531-1C0F-4F65-2475-950B5D0C1EEA}"/>
                    </a:ext>
                  </a:extLst>
                </p:cNvPr>
                <p:cNvPicPr/>
                <p:nvPr/>
              </p:nvPicPr>
              <p:blipFill>
                <a:blip r:embed="rId258"/>
                <a:stretch>
                  <a:fillRect/>
                </a:stretch>
              </p:blipFill>
              <p:spPr>
                <a:xfrm>
                  <a:off x="9289588" y="6364679"/>
                  <a:ext cx="7308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349" name="Ink 348">
                  <a:extLst>
                    <a:ext uri="{FF2B5EF4-FFF2-40B4-BE49-F238E27FC236}">
                      <a16:creationId xmlns:a16="http://schemas.microsoft.com/office/drawing/2014/main" id="{F1056AAA-2884-132E-45A6-DE0642412EBE}"/>
                    </a:ext>
                  </a:extLst>
                </p14:cNvPr>
                <p14:cNvContentPartPr/>
                <p14:nvPr/>
              </p14:nvContentPartPr>
              <p14:xfrm>
                <a:off x="9470668" y="6502559"/>
                <a:ext cx="92160" cy="6840"/>
              </p14:xfrm>
            </p:contentPart>
          </mc:Choice>
          <mc:Fallback xmlns="">
            <p:pic>
              <p:nvPicPr>
                <p:cNvPr id="349" name="Ink 348">
                  <a:extLst>
                    <a:ext uri="{FF2B5EF4-FFF2-40B4-BE49-F238E27FC236}">
                      <a16:creationId xmlns:a16="http://schemas.microsoft.com/office/drawing/2014/main" id="{F1056AAA-2884-132E-45A6-DE0642412EBE}"/>
                    </a:ext>
                  </a:extLst>
                </p:cNvPr>
                <p:cNvPicPr/>
                <p:nvPr/>
              </p:nvPicPr>
              <p:blipFill>
                <a:blip r:embed="rId260"/>
                <a:stretch>
                  <a:fillRect/>
                </a:stretch>
              </p:blipFill>
              <p:spPr>
                <a:xfrm>
                  <a:off x="9453028" y="6484559"/>
                  <a:ext cx="1278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350" name="Ink 349">
                  <a:extLst>
                    <a:ext uri="{FF2B5EF4-FFF2-40B4-BE49-F238E27FC236}">
                      <a16:creationId xmlns:a16="http://schemas.microsoft.com/office/drawing/2014/main" id="{1FD27CDD-5B31-EF99-2B58-CD915B121C0F}"/>
                    </a:ext>
                  </a:extLst>
                </p14:cNvPr>
                <p14:cNvContentPartPr/>
                <p14:nvPr/>
              </p14:nvContentPartPr>
              <p14:xfrm>
                <a:off x="9733108" y="6362159"/>
                <a:ext cx="112320" cy="95760"/>
              </p14:xfrm>
            </p:contentPart>
          </mc:Choice>
          <mc:Fallback xmlns="">
            <p:pic>
              <p:nvPicPr>
                <p:cNvPr id="350" name="Ink 349">
                  <a:extLst>
                    <a:ext uri="{FF2B5EF4-FFF2-40B4-BE49-F238E27FC236}">
                      <a16:creationId xmlns:a16="http://schemas.microsoft.com/office/drawing/2014/main" id="{1FD27CDD-5B31-EF99-2B58-CD915B121C0F}"/>
                    </a:ext>
                  </a:extLst>
                </p:cNvPr>
                <p:cNvPicPr/>
                <p:nvPr/>
              </p:nvPicPr>
              <p:blipFill>
                <a:blip r:embed="rId262"/>
                <a:stretch>
                  <a:fillRect/>
                </a:stretch>
              </p:blipFill>
              <p:spPr>
                <a:xfrm>
                  <a:off x="9715108" y="6344519"/>
                  <a:ext cx="14796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351" name="Ink 350">
                  <a:extLst>
                    <a:ext uri="{FF2B5EF4-FFF2-40B4-BE49-F238E27FC236}">
                      <a16:creationId xmlns:a16="http://schemas.microsoft.com/office/drawing/2014/main" id="{5E700440-F6C8-D2B7-ACBA-6FB9C0CC6AE5}"/>
                    </a:ext>
                  </a:extLst>
                </p14:cNvPr>
                <p14:cNvContentPartPr/>
                <p14:nvPr/>
              </p14:nvContentPartPr>
              <p14:xfrm>
                <a:off x="9938308" y="6278639"/>
                <a:ext cx="92160" cy="115560"/>
              </p14:xfrm>
            </p:contentPart>
          </mc:Choice>
          <mc:Fallback xmlns="">
            <p:pic>
              <p:nvPicPr>
                <p:cNvPr id="351" name="Ink 350">
                  <a:extLst>
                    <a:ext uri="{FF2B5EF4-FFF2-40B4-BE49-F238E27FC236}">
                      <a16:creationId xmlns:a16="http://schemas.microsoft.com/office/drawing/2014/main" id="{5E700440-F6C8-D2B7-ACBA-6FB9C0CC6AE5}"/>
                    </a:ext>
                  </a:extLst>
                </p:cNvPr>
                <p:cNvPicPr/>
                <p:nvPr/>
              </p:nvPicPr>
              <p:blipFill>
                <a:blip r:embed="rId264"/>
                <a:stretch>
                  <a:fillRect/>
                </a:stretch>
              </p:blipFill>
              <p:spPr>
                <a:xfrm>
                  <a:off x="9920308" y="6260999"/>
                  <a:ext cx="12780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352" name="Ink 351">
                  <a:extLst>
                    <a:ext uri="{FF2B5EF4-FFF2-40B4-BE49-F238E27FC236}">
                      <a16:creationId xmlns:a16="http://schemas.microsoft.com/office/drawing/2014/main" id="{C401056B-CF90-1C54-2731-C0AE77C33E88}"/>
                    </a:ext>
                  </a:extLst>
                </p14:cNvPr>
                <p14:cNvContentPartPr/>
                <p14:nvPr/>
              </p14:nvContentPartPr>
              <p14:xfrm>
                <a:off x="9757588" y="6529199"/>
                <a:ext cx="190800" cy="26280"/>
              </p14:xfrm>
            </p:contentPart>
          </mc:Choice>
          <mc:Fallback xmlns="">
            <p:pic>
              <p:nvPicPr>
                <p:cNvPr id="352" name="Ink 351">
                  <a:extLst>
                    <a:ext uri="{FF2B5EF4-FFF2-40B4-BE49-F238E27FC236}">
                      <a16:creationId xmlns:a16="http://schemas.microsoft.com/office/drawing/2014/main" id="{C401056B-CF90-1C54-2731-C0AE77C33E88}"/>
                    </a:ext>
                  </a:extLst>
                </p:cNvPr>
                <p:cNvPicPr/>
                <p:nvPr/>
              </p:nvPicPr>
              <p:blipFill>
                <a:blip r:embed="rId266"/>
                <a:stretch>
                  <a:fillRect/>
                </a:stretch>
              </p:blipFill>
              <p:spPr>
                <a:xfrm>
                  <a:off x="9739948" y="6511199"/>
                  <a:ext cx="22644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353" name="Ink 352">
                  <a:extLst>
                    <a:ext uri="{FF2B5EF4-FFF2-40B4-BE49-F238E27FC236}">
                      <a16:creationId xmlns:a16="http://schemas.microsoft.com/office/drawing/2014/main" id="{4F4F74CC-70D4-8D3F-575D-B6E27F942F76}"/>
                    </a:ext>
                  </a:extLst>
                </p14:cNvPr>
                <p14:cNvContentPartPr/>
                <p14:nvPr/>
              </p14:nvContentPartPr>
              <p14:xfrm>
                <a:off x="9752548" y="6660959"/>
                <a:ext cx="101520" cy="123120"/>
              </p14:xfrm>
            </p:contentPart>
          </mc:Choice>
          <mc:Fallback xmlns="">
            <p:pic>
              <p:nvPicPr>
                <p:cNvPr id="353" name="Ink 352">
                  <a:extLst>
                    <a:ext uri="{FF2B5EF4-FFF2-40B4-BE49-F238E27FC236}">
                      <a16:creationId xmlns:a16="http://schemas.microsoft.com/office/drawing/2014/main" id="{4F4F74CC-70D4-8D3F-575D-B6E27F942F76}"/>
                    </a:ext>
                  </a:extLst>
                </p:cNvPr>
                <p:cNvPicPr/>
                <p:nvPr/>
              </p:nvPicPr>
              <p:blipFill>
                <a:blip r:embed="rId268"/>
                <a:stretch>
                  <a:fillRect/>
                </a:stretch>
              </p:blipFill>
              <p:spPr>
                <a:xfrm>
                  <a:off x="9734908" y="6642959"/>
                  <a:ext cx="13716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354" name="Ink 353">
                  <a:extLst>
                    <a:ext uri="{FF2B5EF4-FFF2-40B4-BE49-F238E27FC236}">
                      <a16:creationId xmlns:a16="http://schemas.microsoft.com/office/drawing/2014/main" id="{A635AEF4-6468-6BFF-11E4-D2ABE7846C14}"/>
                    </a:ext>
                  </a:extLst>
                </p14:cNvPr>
                <p14:cNvContentPartPr/>
                <p14:nvPr/>
              </p14:nvContentPartPr>
              <p14:xfrm>
                <a:off x="9931828" y="6604079"/>
                <a:ext cx="79200" cy="92160"/>
              </p14:xfrm>
            </p:contentPart>
          </mc:Choice>
          <mc:Fallback xmlns="">
            <p:pic>
              <p:nvPicPr>
                <p:cNvPr id="354" name="Ink 353">
                  <a:extLst>
                    <a:ext uri="{FF2B5EF4-FFF2-40B4-BE49-F238E27FC236}">
                      <a16:creationId xmlns:a16="http://schemas.microsoft.com/office/drawing/2014/main" id="{A635AEF4-6468-6BFF-11E4-D2ABE7846C14}"/>
                    </a:ext>
                  </a:extLst>
                </p:cNvPr>
                <p:cNvPicPr/>
                <p:nvPr/>
              </p:nvPicPr>
              <p:blipFill>
                <a:blip r:embed="rId270"/>
                <a:stretch>
                  <a:fillRect/>
                </a:stretch>
              </p:blipFill>
              <p:spPr>
                <a:xfrm>
                  <a:off x="9913828" y="6586439"/>
                  <a:ext cx="114840" cy="127800"/>
                </a:xfrm>
                <a:prstGeom prst="rect">
                  <a:avLst/>
                </a:prstGeom>
              </p:spPr>
            </p:pic>
          </mc:Fallback>
        </mc:AlternateContent>
      </p:grpSp>
      <p:grpSp>
        <p:nvGrpSpPr>
          <p:cNvPr id="367" name="Group 366">
            <a:extLst>
              <a:ext uri="{FF2B5EF4-FFF2-40B4-BE49-F238E27FC236}">
                <a16:creationId xmlns:a16="http://schemas.microsoft.com/office/drawing/2014/main" id="{70F5F1F3-757C-1DE4-E02D-D1B6FACAF6A3}"/>
              </a:ext>
            </a:extLst>
          </p:cNvPr>
          <p:cNvGrpSpPr/>
          <p:nvPr/>
        </p:nvGrpSpPr>
        <p:grpSpPr>
          <a:xfrm>
            <a:off x="855148" y="5008199"/>
            <a:ext cx="902520" cy="336240"/>
            <a:chOff x="855148" y="5008199"/>
            <a:chExt cx="902520" cy="336240"/>
          </a:xfrm>
        </p:grpSpPr>
        <mc:AlternateContent xmlns:mc="http://schemas.openxmlformats.org/markup-compatibility/2006" xmlns:p14="http://schemas.microsoft.com/office/powerpoint/2010/main">
          <mc:Choice Requires="p14">
            <p:contentPart p14:bwMode="auto" r:id="rId271">
              <p14:nvContentPartPr>
                <p14:cNvPr id="356" name="Ink 355">
                  <a:extLst>
                    <a:ext uri="{FF2B5EF4-FFF2-40B4-BE49-F238E27FC236}">
                      <a16:creationId xmlns:a16="http://schemas.microsoft.com/office/drawing/2014/main" id="{4055CF3B-A1B8-388A-DCC7-7CC21452F54F}"/>
                    </a:ext>
                  </a:extLst>
                </p14:cNvPr>
                <p14:cNvContentPartPr/>
                <p14:nvPr/>
              </p14:nvContentPartPr>
              <p14:xfrm>
                <a:off x="855148" y="5107559"/>
                <a:ext cx="261000" cy="193320"/>
              </p14:xfrm>
            </p:contentPart>
          </mc:Choice>
          <mc:Fallback xmlns="">
            <p:pic>
              <p:nvPicPr>
                <p:cNvPr id="356" name="Ink 355">
                  <a:extLst>
                    <a:ext uri="{FF2B5EF4-FFF2-40B4-BE49-F238E27FC236}">
                      <a16:creationId xmlns:a16="http://schemas.microsoft.com/office/drawing/2014/main" id="{4055CF3B-A1B8-388A-DCC7-7CC21452F54F}"/>
                    </a:ext>
                  </a:extLst>
                </p:cNvPr>
                <p:cNvPicPr/>
                <p:nvPr/>
              </p:nvPicPr>
              <p:blipFill>
                <a:blip r:embed="rId272"/>
                <a:stretch>
                  <a:fillRect/>
                </a:stretch>
              </p:blipFill>
              <p:spPr>
                <a:xfrm>
                  <a:off x="837508" y="5089559"/>
                  <a:ext cx="29664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357" name="Ink 356">
                  <a:extLst>
                    <a:ext uri="{FF2B5EF4-FFF2-40B4-BE49-F238E27FC236}">
                      <a16:creationId xmlns:a16="http://schemas.microsoft.com/office/drawing/2014/main" id="{A4FE33E0-AE4E-6271-C013-64F4D3A3A285}"/>
                    </a:ext>
                  </a:extLst>
                </p14:cNvPr>
                <p14:cNvContentPartPr/>
                <p14:nvPr/>
              </p14:nvContentPartPr>
              <p14:xfrm>
                <a:off x="1207588" y="5008199"/>
                <a:ext cx="102240" cy="266040"/>
              </p14:xfrm>
            </p:contentPart>
          </mc:Choice>
          <mc:Fallback xmlns="">
            <p:pic>
              <p:nvPicPr>
                <p:cNvPr id="357" name="Ink 356">
                  <a:extLst>
                    <a:ext uri="{FF2B5EF4-FFF2-40B4-BE49-F238E27FC236}">
                      <a16:creationId xmlns:a16="http://schemas.microsoft.com/office/drawing/2014/main" id="{A4FE33E0-AE4E-6271-C013-64F4D3A3A285}"/>
                    </a:ext>
                  </a:extLst>
                </p:cNvPr>
                <p:cNvPicPr/>
                <p:nvPr/>
              </p:nvPicPr>
              <p:blipFill>
                <a:blip r:embed="rId274"/>
                <a:stretch>
                  <a:fillRect/>
                </a:stretch>
              </p:blipFill>
              <p:spPr>
                <a:xfrm>
                  <a:off x="1189948" y="4990199"/>
                  <a:ext cx="137880"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358" name="Ink 357">
                  <a:extLst>
                    <a:ext uri="{FF2B5EF4-FFF2-40B4-BE49-F238E27FC236}">
                      <a16:creationId xmlns:a16="http://schemas.microsoft.com/office/drawing/2014/main" id="{8ECFED16-5230-4675-5512-57AFD6B479BB}"/>
                    </a:ext>
                  </a:extLst>
                </p14:cNvPr>
                <p14:cNvContentPartPr/>
                <p14:nvPr/>
              </p14:nvContentPartPr>
              <p14:xfrm>
                <a:off x="1133068" y="5123039"/>
                <a:ext cx="188640" cy="18000"/>
              </p14:xfrm>
            </p:contentPart>
          </mc:Choice>
          <mc:Fallback xmlns="">
            <p:pic>
              <p:nvPicPr>
                <p:cNvPr id="358" name="Ink 357">
                  <a:extLst>
                    <a:ext uri="{FF2B5EF4-FFF2-40B4-BE49-F238E27FC236}">
                      <a16:creationId xmlns:a16="http://schemas.microsoft.com/office/drawing/2014/main" id="{8ECFED16-5230-4675-5512-57AFD6B479BB}"/>
                    </a:ext>
                  </a:extLst>
                </p:cNvPr>
                <p:cNvPicPr/>
                <p:nvPr/>
              </p:nvPicPr>
              <p:blipFill>
                <a:blip r:embed="rId276"/>
                <a:stretch>
                  <a:fillRect/>
                </a:stretch>
              </p:blipFill>
              <p:spPr>
                <a:xfrm>
                  <a:off x="1115428" y="5105399"/>
                  <a:ext cx="22428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359" name="Ink 358">
                  <a:extLst>
                    <a:ext uri="{FF2B5EF4-FFF2-40B4-BE49-F238E27FC236}">
                      <a16:creationId xmlns:a16="http://schemas.microsoft.com/office/drawing/2014/main" id="{615B56D2-08A4-BDBF-756F-6DAB5D7E76C1}"/>
                    </a:ext>
                  </a:extLst>
                </p14:cNvPr>
                <p14:cNvContentPartPr/>
                <p14:nvPr/>
              </p14:nvContentPartPr>
              <p14:xfrm>
                <a:off x="1350148" y="5276399"/>
                <a:ext cx="72000" cy="68040"/>
              </p14:xfrm>
            </p:contentPart>
          </mc:Choice>
          <mc:Fallback xmlns="">
            <p:pic>
              <p:nvPicPr>
                <p:cNvPr id="359" name="Ink 358">
                  <a:extLst>
                    <a:ext uri="{FF2B5EF4-FFF2-40B4-BE49-F238E27FC236}">
                      <a16:creationId xmlns:a16="http://schemas.microsoft.com/office/drawing/2014/main" id="{615B56D2-08A4-BDBF-756F-6DAB5D7E76C1}"/>
                    </a:ext>
                  </a:extLst>
                </p:cNvPr>
                <p:cNvPicPr/>
                <p:nvPr/>
              </p:nvPicPr>
              <p:blipFill>
                <a:blip r:embed="rId278"/>
                <a:stretch>
                  <a:fillRect/>
                </a:stretch>
              </p:blipFill>
              <p:spPr>
                <a:xfrm>
                  <a:off x="1332508" y="5258759"/>
                  <a:ext cx="10764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360" name="Ink 359">
                  <a:extLst>
                    <a:ext uri="{FF2B5EF4-FFF2-40B4-BE49-F238E27FC236}">
                      <a16:creationId xmlns:a16="http://schemas.microsoft.com/office/drawing/2014/main" id="{B890EC72-403B-F260-952B-459064E68CC9}"/>
                    </a:ext>
                  </a:extLst>
                </p14:cNvPr>
                <p14:cNvContentPartPr/>
                <p14:nvPr/>
              </p14:nvContentPartPr>
              <p14:xfrm>
                <a:off x="1589908" y="5210519"/>
                <a:ext cx="122040" cy="18000"/>
              </p14:xfrm>
            </p:contentPart>
          </mc:Choice>
          <mc:Fallback xmlns="">
            <p:pic>
              <p:nvPicPr>
                <p:cNvPr id="360" name="Ink 359">
                  <a:extLst>
                    <a:ext uri="{FF2B5EF4-FFF2-40B4-BE49-F238E27FC236}">
                      <a16:creationId xmlns:a16="http://schemas.microsoft.com/office/drawing/2014/main" id="{B890EC72-403B-F260-952B-459064E68CC9}"/>
                    </a:ext>
                  </a:extLst>
                </p:cNvPr>
                <p:cNvPicPr/>
                <p:nvPr/>
              </p:nvPicPr>
              <p:blipFill>
                <a:blip r:embed="rId280"/>
                <a:stretch>
                  <a:fillRect/>
                </a:stretch>
              </p:blipFill>
              <p:spPr>
                <a:xfrm>
                  <a:off x="1571908" y="5192879"/>
                  <a:ext cx="15768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361" name="Ink 360">
                  <a:extLst>
                    <a:ext uri="{FF2B5EF4-FFF2-40B4-BE49-F238E27FC236}">
                      <a16:creationId xmlns:a16="http://schemas.microsoft.com/office/drawing/2014/main" id="{4DCB7255-B585-FAAB-368C-3E7FEE1B23CB}"/>
                    </a:ext>
                  </a:extLst>
                </p14:cNvPr>
                <p14:cNvContentPartPr/>
                <p14:nvPr/>
              </p14:nvContentPartPr>
              <p14:xfrm>
                <a:off x="1608268" y="5140679"/>
                <a:ext cx="149400" cy="24480"/>
              </p14:xfrm>
            </p:contentPart>
          </mc:Choice>
          <mc:Fallback xmlns="">
            <p:pic>
              <p:nvPicPr>
                <p:cNvPr id="361" name="Ink 360">
                  <a:extLst>
                    <a:ext uri="{FF2B5EF4-FFF2-40B4-BE49-F238E27FC236}">
                      <a16:creationId xmlns:a16="http://schemas.microsoft.com/office/drawing/2014/main" id="{4DCB7255-B585-FAAB-368C-3E7FEE1B23CB}"/>
                    </a:ext>
                  </a:extLst>
                </p:cNvPr>
                <p:cNvPicPr/>
                <p:nvPr/>
              </p:nvPicPr>
              <p:blipFill>
                <a:blip r:embed="rId282"/>
                <a:stretch>
                  <a:fillRect/>
                </a:stretch>
              </p:blipFill>
              <p:spPr>
                <a:xfrm>
                  <a:off x="1590628" y="5122679"/>
                  <a:ext cx="185040" cy="60120"/>
                </a:xfrm>
                <a:prstGeom prst="rect">
                  <a:avLst/>
                </a:prstGeom>
              </p:spPr>
            </p:pic>
          </mc:Fallback>
        </mc:AlternateContent>
      </p:grpSp>
      <p:grpSp>
        <p:nvGrpSpPr>
          <p:cNvPr id="366" name="Group 365">
            <a:extLst>
              <a:ext uri="{FF2B5EF4-FFF2-40B4-BE49-F238E27FC236}">
                <a16:creationId xmlns:a16="http://schemas.microsoft.com/office/drawing/2014/main" id="{BC76C4C4-64E0-C0FB-5697-54B66BFF3022}"/>
              </a:ext>
            </a:extLst>
          </p:cNvPr>
          <p:cNvGrpSpPr/>
          <p:nvPr/>
        </p:nvGrpSpPr>
        <p:grpSpPr>
          <a:xfrm>
            <a:off x="2285068" y="4831799"/>
            <a:ext cx="492840" cy="248040"/>
            <a:chOff x="2285068" y="4831799"/>
            <a:chExt cx="492840" cy="248040"/>
          </a:xfrm>
        </p:grpSpPr>
        <mc:AlternateContent xmlns:mc="http://schemas.openxmlformats.org/markup-compatibility/2006" xmlns:p14="http://schemas.microsoft.com/office/powerpoint/2010/main">
          <mc:Choice Requires="p14">
            <p:contentPart p14:bwMode="auto" r:id="rId283">
              <p14:nvContentPartPr>
                <p14:cNvPr id="362" name="Ink 361">
                  <a:extLst>
                    <a:ext uri="{FF2B5EF4-FFF2-40B4-BE49-F238E27FC236}">
                      <a16:creationId xmlns:a16="http://schemas.microsoft.com/office/drawing/2014/main" id="{9736CCDC-F25D-CE55-1B74-43511A0DC5C1}"/>
                    </a:ext>
                  </a:extLst>
                </p14:cNvPr>
                <p14:cNvContentPartPr/>
                <p14:nvPr/>
              </p14:nvContentPartPr>
              <p14:xfrm>
                <a:off x="2285068" y="4831799"/>
                <a:ext cx="235440" cy="246600"/>
              </p14:xfrm>
            </p:contentPart>
          </mc:Choice>
          <mc:Fallback xmlns="">
            <p:pic>
              <p:nvPicPr>
                <p:cNvPr id="362" name="Ink 361">
                  <a:extLst>
                    <a:ext uri="{FF2B5EF4-FFF2-40B4-BE49-F238E27FC236}">
                      <a16:creationId xmlns:a16="http://schemas.microsoft.com/office/drawing/2014/main" id="{9736CCDC-F25D-CE55-1B74-43511A0DC5C1}"/>
                    </a:ext>
                  </a:extLst>
                </p:cNvPr>
                <p:cNvPicPr/>
                <p:nvPr/>
              </p:nvPicPr>
              <p:blipFill>
                <a:blip r:embed="rId284"/>
                <a:stretch>
                  <a:fillRect/>
                </a:stretch>
              </p:blipFill>
              <p:spPr>
                <a:xfrm>
                  <a:off x="2267428" y="4814159"/>
                  <a:ext cx="27108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363" name="Ink 362">
                  <a:extLst>
                    <a:ext uri="{FF2B5EF4-FFF2-40B4-BE49-F238E27FC236}">
                      <a16:creationId xmlns:a16="http://schemas.microsoft.com/office/drawing/2014/main" id="{8D4C7CFC-E19B-8E98-1BFD-5EAD26D99EAC}"/>
                    </a:ext>
                  </a:extLst>
                </p14:cNvPr>
                <p14:cNvContentPartPr/>
                <p14:nvPr/>
              </p14:nvContentPartPr>
              <p14:xfrm>
                <a:off x="2609428" y="4863839"/>
                <a:ext cx="168480" cy="216000"/>
              </p14:xfrm>
            </p:contentPart>
          </mc:Choice>
          <mc:Fallback xmlns="">
            <p:pic>
              <p:nvPicPr>
                <p:cNvPr id="363" name="Ink 362">
                  <a:extLst>
                    <a:ext uri="{FF2B5EF4-FFF2-40B4-BE49-F238E27FC236}">
                      <a16:creationId xmlns:a16="http://schemas.microsoft.com/office/drawing/2014/main" id="{8D4C7CFC-E19B-8E98-1BFD-5EAD26D99EAC}"/>
                    </a:ext>
                  </a:extLst>
                </p:cNvPr>
                <p:cNvPicPr/>
                <p:nvPr/>
              </p:nvPicPr>
              <p:blipFill>
                <a:blip r:embed="rId286"/>
                <a:stretch>
                  <a:fillRect/>
                </a:stretch>
              </p:blipFill>
              <p:spPr>
                <a:xfrm>
                  <a:off x="2591788" y="4845839"/>
                  <a:ext cx="204120" cy="251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7">
            <p14:nvContentPartPr>
              <p14:cNvPr id="364" name="Ink 363">
                <a:extLst>
                  <a:ext uri="{FF2B5EF4-FFF2-40B4-BE49-F238E27FC236}">
                    <a16:creationId xmlns:a16="http://schemas.microsoft.com/office/drawing/2014/main" id="{D7D726E0-B059-7AE6-B39E-BD790E403921}"/>
                  </a:ext>
                </a:extLst>
              </p14:cNvPr>
              <p14:cNvContentPartPr/>
              <p14:nvPr/>
            </p14:nvContentPartPr>
            <p14:xfrm>
              <a:off x="2273908" y="5208359"/>
              <a:ext cx="516960" cy="35280"/>
            </p14:xfrm>
          </p:contentPart>
        </mc:Choice>
        <mc:Fallback xmlns="">
          <p:pic>
            <p:nvPicPr>
              <p:cNvPr id="364" name="Ink 363">
                <a:extLst>
                  <a:ext uri="{FF2B5EF4-FFF2-40B4-BE49-F238E27FC236}">
                    <a16:creationId xmlns:a16="http://schemas.microsoft.com/office/drawing/2014/main" id="{D7D726E0-B059-7AE6-B39E-BD790E403921}"/>
                  </a:ext>
                </a:extLst>
              </p:cNvPr>
              <p:cNvPicPr/>
              <p:nvPr/>
            </p:nvPicPr>
            <p:blipFill>
              <a:blip r:embed="rId288"/>
              <a:stretch>
                <a:fillRect/>
              </a:stretch>
            </p:blipFill>
            <p:spPr>
              <a:xfrm>
                <a:off x="2256268" y="5190719"/>
                <a:ext cx="55260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365" name="Ink 364">
                <a:extLst>
                  <a:ext uri="{FF2B5EF4-FFF2-40B4-BE49-F238E27FC236}">
                    <a16:creationId xmlns:a16="http://schemas.microsoft.com/office/drawing/2014/main" id="{624694AF-7BFD-4954-194C-34FF3671169B}"/>
                  </a:ext>
                </a:extLst>
              </p14:cNvPr>
              <p14:cNvContentPartPr/>
              <p14:nvPr/>
            </p14:nvContentPartPr>
            <p14:xfrm>
              <a:off x="2401348" y="5435159"/>
              <a:ext cx="178560" cy="143280"/>
            </p14:xfrm>
          </p:contentPart>
        </mc:Choice>
        <mc:Fallback xmlns="">
          <p:pic>
            <p:nvPicPr>
              <p:cNvPr id="365" name="Ink 364">
                <a:extLst>
                  <a:ext uri="{FF2B5EF4-FFF2-40B4-BE49-F238E27FC236}">
                    <a16:creationId xmlns:a16="http://schemas.microsoft.com/office/drawing/2014/main" id="{624694AF-7BFD-4954-194C-34FF3671169B}"/>
                  </a:ext>
                </a:extLst>
              </p:cNvPr>
              <p:cNvPicPr/>
              <p:nvPr/>
            </p:nvPicPr>
            <p:blipFill>
              <a:blip r:embed="rId290"/>
              <a:stretch>
                <a:fillRect/>
              </a:stretch>
            </p:blipFill>
            <p:spPr>
              <a:xfrm>
                <a:off x="2383348" y="5417519"/>
                <a:ext cx="214200" cy="178920"/>
              </a:xfrm>
              <a:prstGeom prst="rect">
                <a:avLst/>
              </a:prstGeom>
            </p:spPr>
          </p:pic>
        </mc:Fallback>
      </mc:AlternateContent>
      <p:grpSp>
        <p:nvGrpSpPr>
          <p:cNvPr id="371" name="Group 370">
            <a:extLst>
              <a:ext uri="{FF2B5EF4-FFF2-40B4-BE49-F238E27FC236}">
                <a16:creationId xmlns:a16="http://schemas.microsoft.com/office/drawing/2014/main" id="{2B455895-8790-2E09-08D3-4E7751F8A8F5}"/>
              </a:ext>
            </a:extLst>
          </p:cNvPr>
          <p:cNvGrpSpPr/>
          <p:nvPr/>
        </p:nvGrpSpPr>
        <p:grpSpPr>
          <a:xfrm>
            <a:off x="11083500" y="3808859"/>
            <a:ext cx="467280" cy="448200"/>
            <a:chOff x="10662268" y="3802919"/>
            <a:chExt cx="467280" cy="448200"/>
          </a:xfrm>
        </p:grpSpPr>
        <mc:AlternateContent xmlns:mc="http://schemas.openxmlformats.org/markup-compatibility/2006" xmlns:p14="http://schemas.microsoft.com/office/powerpoint/2010/main">
          <mc:Choice Requires="p14">
            <p:contentPart p14:bwMode="auto" r:id="rId291">
              <p14:nvContentPartPr>
                <p14:cNvPr id="368" name="Ink 367">
                  <a:extLst>
                    <a:ext uri="{FF2B5EF4-FFF2-40B4-BE49-F238E27FC236}">
                      <a16:creationId xmlns:a16="http://schemas.microsoft.com/office/drawing/2014/main" id="{E8535FC8-8298-6CBC-F8BC-EFCCAAE092AB}"/>
                    </a:ext>
                  </a:extLst>
                </p14:cNvPr>
                <p14:cNvContentPartPr/>
                <p14:nvPr/>
              </p14:nvContentPartPr>
              <p14:xfrm>
                <a:off x="10807708" y="3944759"/>
                <a:ext cx="204840" cy="198720"/>
              </p14:xfrm>
            </p:contentPart>
          </mc:Choice>
          <mc:Fallback xmlns="">
            <p:pic>
              <p:nvPicPr>
                <p:cNvPr id="368" name="Ink 367">
                  <a:extLst>
                    <a:ext uri="{FF2B5EF4-FFF2-40B4-BE49-F238E27FC236}">
                      <a16:creationId xmlns:a16="http://schemas.microsoft.com/office/drawing/2014/main" id="{E8535FC8-8298-6CBC-F8BC-EFCCAAE092AB}"/>
                    </a:ext>
                  </a:extLst>
                </p:cNvPr>
                <p:cNvPicPr/>
                <p:nvPr/>
              </p:nvPicPr>
              <p:blipFill>
                <a:blip r:embed="rId292"/>
                <a:stretch>
                  <a:fillRect/>
                </a:stretch>
              </p:blipFill>
              <p:spPr>
                <a:xfrm>
                  <a:off x="10790068" y="3927119"/>
                  <a:ext cx="24048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369" name="Ink 368">
                  <a:extLst>
                    <a:ext uri="{FF2B5EF4-FFF2-40B4-BE49-F238E27FC236}">
                      <a16:creationId xmlns:a16="http://schemas.microsoft.com/office/drawing/2014/main" id="{90E5EF8E-DBD9-F8C6-8B6A-89A8997431CC}"/>
                    </a:ext>
                  </a:extLst>
                </p14:cNvPr>
                <p14:cNvContentPartPr/>
                <p14:nvPr/>
              </p14:nvContentPartPr>
              <p14:xfrm>
                <a:off x="10662268" y="3802919"/>
                <a:ext cx="192600" cy="401400"/>
              </p14:xfrm>
            </p:contentPart>
          </mc:Choice>
          <mc:Fallback xmlns="">
            <p:pic>
              <p:nvPicPr>
                <p:cNvPr id="369" name="Ink 368">
                  <a:extLst>
                    <a:ext uri="{FF2B5EF4-FFF2-40B4-BE49-F238E27FC236}">
                      <a16:creationId xmlns:a16="http://schemas.microsoft.com/office/drawing/2014/main" id="{90E5EF8E-DBD9-F8C6-8B6A-89A8997431CC}"/>
                    </a:ext>
                  </a:extLst>
                </p:cNvPr>
                <p:cNvPicPr/>
                <p:nvPr/>
              </p:nvPicPr>
              <p:blipFill>
                <a:blip r:embed="rId294"/>
                <a:stretch>
                  <a:fillRect/>
                </a:stretch>
              </p:blipFill>
              <p:spPr>
                <a:xfrm>
                  <a:off x="10644628" y="3784919"/>
                  <a:ext cx="228240" cy="43704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370" name="Ink 369">
                  <a:extLst>
                    <a:ext uri="{FF2B5EF4-FFF2-40B4-BE49-F238E27FC236}">
                      <a16:creationId xmlns:a16="http://schemas.microsoft.com/office/drawing/2014/main" id="{E7FAD663-DCF3-4511-5563-B9733A98551B}"/>
                    </a:ext>
                  </a:extLst>
                </p14:cNvPr>
                <p14:cNvContentPartPr/>
                <p14:nvPr/>
              </p14:nvContentPartPr>
              <p14:xfrm>
                <a:off x="10985908" y="3860879"/>
                <a:ext cx="143640" cy="390240"/>
              </p14:xfrm>
            </p:contentPart>
          </mc:Choice>
          <mc:Fallback xmlns="">
            <p:pic>
              <p:nvPicPr>
                <p:cNvPr id="370" name="Ink 369">
                  <a:extLst>
                    <a:ext uri="{FF2B5EF4-FFF2-40B4-BE49-F238E27FC236}">
                      <a16:creationId xmlns:a16="http://schemas.microsoft.com/office/drawing/2014/main" id="{E7FAD663-DCF3-4511-5563-B9733A98551B}"/>
                    </a:ext>
                  </a:extLst>
                </p:cNvPr>
                <p:cNvPicPr/>
                <p:nvPr/>
              </p:nvPicPr>
              <p:blipFill>
                <a:blip r:embed="rId296"/>
                <a:stretch>
                  <a:fillRect/>
                </a:stretch>
              </p:blipFill>
              <p:spPr>
                <a:xfrm>
                  <a:off x="10968268" y="3843239"/>
                  <a:ext cx="179280" cy="425880"/>
                </a:xfrm>
                <a:prstGeom prst="rect">
                  <a:avLst/>
                </a:prstGeom>
              </p:spPr>
            </p:pic>
          </mc:Fallback>
        </mc:AlternateContent>
      </p:grpSp>
      <p:grpSp>
        <p:nvGrpSpPr>
          <p:cNvPr id="375" name="Group 374">
            <a:extLst>
              <a:ext uri="{FF2B5EF4-FFF2-40B4-BE49-F238E27FC236}">
                <a16:creationId xmlns:a16="http://schemas.microsoft.com/office/drawing/2014/main" id="{B934F084-784B-31FA-B0D8-66ACA64BFBB8}"/>
              </a:ext>
            </a:extLst>
          </p:cNvPr>
          <p:cNvGrpSpPr/>
          <p:nvPr/>
        </p:nvGrpSpPr>
        <p:grpSpPr>
          <a:xfrm>
            <a:off x="3032428" y="4922879"/>
            <a:ext cx="492840" cy="388800"/>
            <a:chOff x="3032428" y="4922879"/>
            <a:chExt cx="492840" cy="388800"/>
          </a:xfrm>
        </p:grpSpPr>
        <mc:AlternateContent xmlns:mc="http://schemas.openxmlformats.org/markup-compatibility/2006" xmlns:p14="http://schemas.microsoft.com/office/powerpoint/2010/main">
          <mc:Choice Requires="p14">
            <p:contentPart p14:bwMode="auto" r:id="rId297">
              <p14:nvContentPartPr>
                <p14:cNvPr id="372" name="Ink 371">
                  <a:extLst>
                    <a:ext uri="{FF2B5EF4-FFF2-40B4-BE49-F238E27FC236}">
                      <a16:creationId xmlns:a16="http://schemas.microsoft.com/office/drawing/2014/main" id="{7EFBDA64-EB1A-6D6A-E3A9-D53F43FD8635}"/>
                    </a:ext>
                  </a:extLst>
                </p14:cNvPr>
                <p14:cNvContentPartPr/>
                <p14:nvPr/>
              </p14:nvContentPartPr>
              <p14:xfrm>
                <a:off x="3116308" y="5036279"/>
                <a:ext cx="203400" cy="202680"/>
              </p14:xfrm>
            </p:contentPart>
          </mc:Choice>
          <mc:Fallback xmlns="">
            <p:pic>
              <p:nvPicPr>
                <p:cNvPr id="372" name="Ink 371">
                  <a:extLst>
                    <a:ext uri="{FF2B5EF4-FFF2-40B4-BE49-F238E27FC236}">
                      <a16:creationId xmlns:a16="http://schemas.microsoft.com/office/drawing/2014/main" id="{7EFBDA64-EB1A-6D6A-E3A9-D53F43FD8635}"/>
                    </a:ext>
                  </a:extLst>
                </p:cNvPr>
                <p:cNvPicPr/>
                <p:nvPr/>
              </p:nvPicPr>
              <p:blipFill>
                <a:blip r:embed="rId298"/>
                <a:stretch>
                  <a:fillRect/>
                </a:stretch>
              </p:blipFill>
              <p:spPr>
                <a:xfrm>
                  <a:off x="3098668" y="5018639"/>
                  <a:ext cx="23904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373" name="Ink 372">
                  <a:extLst>
                    <a:ext uri="{FF2B5EF4-FFF2-40B4-BE49-F238E27FC236}">
                      <a16:creationId xmlns:a16="http://schemas.microsoft.com/office/drawing/2014/main" id="{5E9FFE29-95D7-57CB-9A8D-94CF52E562F3}"/>
                    </a:ext>
                  </a:extLst>
                </p14:cNvPr>
                <p14:cNvContentPartPr/>
                <p14:nvPr/>
              </p14:nvContentPartPr>
              <p14:xfrm>
                <a:off x="3032428" y="4930439"/>
                <a:ext cx="134280" cy="381240"/>
              </p14:xfrm>
            </p:contentPart>
          </mc:Choice>
          <mc:Fallback xmlns="">
            <p:pic>
              <p:nvPicPr>
                <p:cNvPr id="373" name="Ink 372">
                  <a:extLst>
                    <a:ext uri="{FF2B5EF4-FFF2-40B4-BE49-F238E27FC236}">
                      <a16:creationId xmlns:a16="http://schemas.microsoft.com/office/drawing/2014/main" id="{5E9FFE29-95D7-57CB-9A8D-94CF52E562F3}"/>
                    </a:ext>
                  </a:extLst>
                </p:cNvPr>
                <p:cNvPicPr/>
                <p:nvPr/>
              </p:nvPicPr>
              <p:blipFill>
                <a:blip r:embed="rId300"/>
                <a:stretch>
                  <a:fillRect/>
                </a:stretch>
              </p:blipFill>
              <p:spPr>
                <a:xfrm>
                  <a:off x="3014428" y="4912439"/>
                  <a:ext cx="169920" cy="41688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374" name="Ink 373">
                  <a:extLst>
                    <a:ext uri="{FF2B5EF4-FFF2-40B4-BE49-F238E27FC236}">
                      <a16:creationId xmlns:a16="http://schemas.microsoft.com/office/drawing/2014/main" id="{570FBC57-7A59-A7B6-122C-64F12FADD369}"/>
                    </a:ext>
                  </a:extLst>
                </p14:cNvPr>
                <p14:cNvContentPartPr/>
                <p14:nvPr/>
              </p14:nvContentPartPr>
              <p14:xfrm>
                <a:off x="3385228" y="4922879"/>
                <a:ext cx="140040" cy="345240"/>
              </p14:xfrm>
            </p:contentPart>
          </mc:Choice>
          <mc:Fallback xmlns="">
            <p:pic>
              <p:nvPicPr>
                <p:cNvPr id="374" name="Ink 373">
                  <a:extLst>
                    <a:ext uri="{FF2B5EF4-FFF2-40B4-BE49-F238E27FC236}">
                      <a16:creationId xmlns:a16="http://schemas.microsoft.com/office/drawing/2014/main" id="{570FBC57-7A59-A7B6-122C-64F12FADD369}"/>
                    </a:ext>
                  </a:extLst>
                </p:cNvPr>
                <p:cNvPicPr/>
                <p:nvPr/>
              </p:nvPicPr>
              <p:blipFill>
                <a:blip r:embed="rId302"/>
                <a:stretch>
                  <a:fillRect/>
                </a:stretch>
              </p:blipFill>
              <p:spPr>
                <a:xfrm>
                  <a:off x="3367228" y="4904879"/>
                  <a:ext cx="175680" cy="380880"/>
                </a:xfrm>
                <a:prstGeom prst="rect">
                  <a:avLst/>
                </a:prstGeom>
              </p:spPr>
            </p:pic>
          </mc:Fallback>
        </mc:AlternateContent>
      </p:grpSp>
      <p:grpSp>
        <p:nvGrpSpPr>
          <p:cNvPr id="391" name="Group 390">
            <a:extLst>
              <a:ext uri="{FF2B5EF4-FFF2-40B4-BE49-F238E27FC236}">
                <a16:creationId xmlns:a16="http://schemas.microsoft.com/office/drawing/2014/main" id="{57904AED-0EBF-A69B-8560-C18E7FD523C4}"/>
              </a:ext>
            </a:extLst>
          </p:cNvPr>
          <p:cNvGrpSpPr/>
          <p:nvPr/>
        </p:nvGrpSpPr>
        <p:grpSpPr>
          <a:xfrm>
            <a:off x="819148" y="6121319"/>
            <a:ext cx="1887480" cy="421920"/>
            <a:chOff x="819148" y="6121319"/>
            <a:chExt cx="1887480" cy="421920"/>
          </a:xfrm>
        </p:grpSpPr>
        <mc:AlternateContent xmlns:mc="http://schemas.openxmlformats.org/markup-compatibility/2006" xmlns:p14="http://schemas.microsoft.com/office/powerpoint/2010/main">
          <mc:Choice Requires="p14">
            <p:contentPart p14:bwMode="auto" r:id="rId303">
              <p14:nvContentPartPr>
                <p14:cNvPr id="376" name="Ink 375">
                  <a:extLst>
                    <a:ext uri="{FF2B5EF4-FFF2-40B4-BE49-F238E27FC236}">
                      <a16:creationId xmlns:a16="http://schemas.microsoft.com/office/drawing/2014/main" id="{58121FCE-DA03-AD4A-EDE8-9AFBF6BDD37E}"/>
                    </a:ext>
                  </a:extLst>
                </p14:cNvPr>
                <p14:cNvContentPartPr/>
                <p14:nvPr/>
              </p14:nvContentPartPr>
              <p14:xfrm>
                <a:off x="819148" y="6155519"/>
                <a:ext cx="227160" cy="268200"/>
              </p14:xfrm>
            </p:contentPart>
          </mc:Choice>
          <mc:Fallback xmlns="">
            <p:pic>
              <p:nvPicPr>
                <p:cNvPr id="376" name="Ink 375">
                  <a:extLst>
                    <a:ext uri="{FF2B5EF4-FFF2-40B4-BE49-F238E27FC236}">
                      <a16:creationId xmlns:a16="http://schemas.microsoft.com/office/drawing/2014/main" id="{58121FCE-DA03-AD4A-EDE8-9AFBF6BDD37E}"/>
                    </a:ext>
                  </a:extLst>
                </p:cNvPr>
                <p:cNvPicPr/>
                <p:nvPr/>
              </p:nvPicPr>
              <p:blipFill>
                <a:blip r:embed="rId304"/>
                <a:stretch>
                  <a:fillRect/>
                </a:stretch>
              </p:blipFill>
              <p:spPr>
                <a:xfrm>
                  <a:off x="801148" y="6137519"/>
                  <a:ext cx="262800" cy="30384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377" name="Ink 376">
                  <a:extLst>
                    <a:ext uri="{FF2B5EF4-FFF2-40B4-BE49-F238E27FC236}">
                      <a16:creationId xmlns:a16="http://schemas.microsoft.com/office/drawing/2014/main" id="{D21AAEFE-A8FC-5972-CCA3-EBB86F67193C}"/>
                    </a:ext>
                  </a:extLst>
                </p14:cNvPr>
                <p14:cNvContentPartPr/>
                <p14:nvPr/>
              </p14:nvContentPartPr>
              <p14:xfrm>
                <a:off x="1182748" y="6145439"/>
                <a:ext cx="107280" cy="256680"/>
              </p14:xfrm>
            </p:contentPart>
          </mc:Choice>
          <mc:Fallback xmlns="">
            <p:pic>
              <p:nvPicPr>
                <p:cNvPr id="377" name="Ink 376">
                  <a:extLst>
                    <a:ext uri="{FF2B5EF4-FFF2-40B4-BE49-F238E27FC236}">
                      <a16:creationId xmlns:a16="http://schemas.microsoft.com/office/drawing/2014/main" id="{D21AAEFE-A8FC-5972-CCA3-EBB86F67193C}"/>
                    </a:ext>
                  </a:extLst>
                </p:cNvPr>
                <p:cNvPicPr/>
                <p:nvPr/>
              </p:nvPicPr>
              <p:blipFill>
                <a:blip r:embed="rId306"/>
                <a:stretch>
                  <a:fillRect/>
                </a:stretch>
              </p:blipFill>
              <p:spPr>
                <a:xfrm>
                  <a:off x="1165108" y="6127799"/>
                  <a:ext cx="14292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378" name="Ink 377">
                  <a:extLst>
                    <a:ext uri="{FF2B5EF4-FFF2-40B4-BE49-F238E27FC236}">
                      <a16:creationId xmlns:a16="http://schemas.microsoft.com/office/drawing/2014/main" id="{EAC33320-C6F9-728A-9CB4-FCC56B64D578}"/>
                    </a:ext>
                  </a:extLst>
                </p14:cNvPr>
                <p14:cNvContentPartPr/>
                <p14:nvPr/>
              </p14:nvContentPartPr>
              <p14:xfrm>
                <a:off x="1081948" y="6228599"/>
                <a:ext cx="196200" cy="44280"/>
              </p14:xfrm>
            </p:contentPart>
          </mc:Choice>
          <mc:Fallback xmlns="">
            <p:pic>
              <p:nvPicPr>
                <p:cNvPr id="378" name="Ink 377">
                  <a:extLst>
                    <a:ext uri="{FF2B5EF4-FFF2-40B4-BE49-F238E27FC236}">
                      <a16:creationId xmlns:a16="http://schemas.microsoft.com/office/drawing/2014/main" id="{EAC33320-C6F9-728A-9CB4-FCC56B64D578}"/>
                    </a:ext>
                  </a:extLst>
                </p:cNvPr>
                <p:cNvPicPr/>
                <p:nvPr/>
              </p:nvPicPr>
              <p:blipFill>
                <a:blip r:embed="rId308"/>
                <a:stretch>
                  <a:fillRect/>
                </a:stretch>
              </p:blipFill>
              <p:spPr>
                <a:xfrm>
                  <a:off x="1063948" y="6210959"/>
                  <a:ext cx="23184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379" name="Ink 378">
                  <a:extLst>
                    <a:ext uri="{FF2B5EF4-FFF2-40B4-BE49-F238E27FC236}">
                      <a16:creationId xmlns:a16="http://schemas.microsoft.com/office/drawing/2014/main" id="{59696951-9ABB-4893-2F59-5B5B081D52D4}"/>
                    </a:ext>
                  </a:extLst>
                </p14:cNvPr>
                <p14:cNvContentPartPr/>
                <p14:nvPr/>
              </p14:nvContentPartPr>
              <p14:xfrm>
                <a:off x="1416748" y="6363239"/>
                <a:ext cx="120960" cy="21240"/>
              </p14:xfrm>
            </p:contentPart>
          </mc:Choice>
          <mc:Fallback xmlns="">
            <p:pic>
              <p:nvPicPr>
                <p:cNvPr id="379" name="Ink 378">
                  <a:extLst>
                    <a:ext uri="{FF2B5EF4-FFF2-40B4-BE49-F238E27FC236}">
                      <a16:creationId xmlns:a16="http://schemas.microsoft.com/office/drawing/2014/main" id="{59696951-9ABB-4893-2F59-5B5B081D52D4}"/>
                    </a:ext>
                  </a:extLst>
                </p:cNvPr>
                <p:cNvPicPr/>
                <p:nvPr/>
              </p:nvPicPr>
              <p:blipFill>
                <a:blip r:embed="rId310"/>
                <a:stretch>
                  <a:fillRect/>
                </a:stretch>
              </p:blipFill>
              <p:spPr>
                <a:xfrm>
                  <a:off x="1399108" y="6345599"/>
                  <a:ext cx="15660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380" name="Ink 379">
                  <a:extLst>
                    <a:ext uri="{FF2B5EF4-FFF2-40B4-BE49-F238E27FC236}">
                      <a16:creationId xmlns:a16="http://schemas.microsoft.com/office/drawing/2014/main" id="{58722FDB-6737-694A-ABD1-FDB03DD005A9}"/>
                    </a:ext>
                  </a:extLst>
                </p14:cNvPr>
                <p14:cNvContentPartPr/>
                <p14:nvPr/>
              </p14:nvContentPartPr>
              <p14:xfrm>
                <a:off x="1434388" y="6284759"/>
                <a:ext cx="125280" cy="4680"/>
              </p14:xfrm>
            </p:contentPart>
          </mc:Choice>
          <mc:Fallback xmlns="">
            <p:pic>
              <p:nvPicPr>
                <p:cNvPr id="380" name="Ink 379">
                  <a:extLst>
                    <a:ext uri="{FF2B5EF4-FFF2-40B4-BE49-F238E27FC236}">
                      <a16:creationId xmlns:a16="http://schemas.microsoft.com/office/drawing/2014/main" id="{58722FDB-6737-694A-ABD1-FDB03DD005A9}"/>
                    </a:ext>
                  </a:extLst>
                </p:cNvPr>
                <p:cNvPicPr/>
                <p:nvPr/>
              </p:nvPicPr>
              <p:blipFill>
                <a:blip r:embed="rId312"/>
                <a:stretch>
                  <a:fillRect/>
                </a:stretch>
              </p:blipFill>
              <p:spPr>
                <a:xfrm>
                  <a:off x="1416388" y="6266759"/>
                  <a:ext cx="16092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385" name="Ink 384">
                  <a:extLst>
                    <a:ext uri="{FF2B5EF4-FFF2-40B4-BE49-F238E27FC236}">
                      <a16:creationId xmlns:a16="http://schemas.microsoft.com/office/drawing/2014/main" id="{85233DBF-F7A9-8B3D-BABE-27093E3CEF50}"/>
                    </a:ext>
                  </a:extLst>
                </p14:cNvPr>
                <p14:cNvContentPartPr/>
                <p14:nvPr/>
              </p14:nvContentPartPr>
              <p14:xfrm>
                <a:off x="1747228" y="6205919"/>
                <a:ext cx="157320" cy="337320"/>
              </p14:xfrm>
            </p:contentPart>
          </mc:Choice>
          <mc:Fallback xmlns="">
            <p:pic>
              <p:nvPicPr>
                <p:cNvPr id="385" name="Ink 384">
                  <a:extLst>
                    <a:ext uri="{FF2B5EF4-FFF2-40B4-BE49-F238E27FC236}">
                      <a16:creationId xmlns:a16="http://schemas.microsoft.com/office/drawing/2014/main" id="{85233DBF-F7A9-8B3D-BABE-27093E3CEF50}"/>
                    </a:ext>
                  </a:extLst>
                </p:cNvPr>
                <p:cNvPicPr/>
                <p:nvPr/>
              </p:nvPicPr>
              <p:blipFill>
                <a:blip r:embed="rId314"/>
                <a:stretch>
                  <a:fillRect/>
                </a:stretch>
              </p:blipFill>
              <p:spPr>
                <a:xfrm>
                  <a:off x="1729228" y="6187919"/>
                  <a:ext cx="192960" cy="37296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386" name="Ink 385">
                  <a:extLst>
                    <a:ext uri="{FF2B5EF4-FFF2-40B4-BE49-F238E27FC236}">
                      <a16:creationId xmlns:a16="http://schemas.microsoft.com/office/drawing/2014/main" id="{718F018F-0B76-C6E6-9F5F-B2198839224F}"/>
                    </a:ext>
                  </a:extLst>
                </p14:cNvPr>
                <p14:cNvContentPartPr/>
                <p14:nvPr/>
              </p14:nvContentPartPr>
              <p14:xfrm>
                <a:off x="2015428" y="6328319"/>
                <a:ext cx="28800" cy="16920"/>
              </p14:xfrm>
            </p:contentPart>
          </mc:Choice>
          <mc:Fallback xmlns="">
            <p:pic>
              <p:nvPicPr>
                <p:cNvPr id="386" name="Ink 385">
                  <a:extLst>
                    <a:ext uri="{FF2B5EF4-FFF2-40B4-BE49-F238E27FC236}">
                      <a16:creationId xmlns:a16="http://schemas.microsoft.com/office/drawing/2014/main" id="{718F018F-0B76-C6E6-9F5F-B2198839224F}"/>
                    </a:ext>
                  </a:extLst>
                </p:cNvPr>
                <p:cNvPicPr/>
                <p:nvPr/>
              </p:nvPicPr>
              <p:blipFill>
                <a:blip r:embed="rId316"/>
                <a:stretch>
                  <a:fillRect/>
                </a:stretch>
              </p:blipFill>
              <p:spPr>
                <a:xfrm>
                  <a:off x="1997788" y="6310679"/>
                  <a:ext cx="6444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387" name="Ink 386">
                  <a:extLst>
                    <a:ext uri="{FF2B5EF4-FFF2-40B4-BE49-F238E27FC236}">
                      <a16:creationId xmlns:a16="http://schemas.microsoft.com/office/drawing/2014/main" id="{5012B473-2A51-DCEF-C8A9-60CC49AE049F}"/>
                    </a:ext>
                  </a:extLst>
                </p14:cNvPr>
                <p14:cNvContentPartPr/>
                <p14:nvPr/>
              </p14:nvContentPartPr>
              <p14:xfrm>
                <a:off x="2178148" y="6157679"/>
                <a:ext cx="171000" cy="239040"/>
              </p14:xfrm>
            </p:contentPart>
          </mc:Choice>
          <mc:Fallback xmlns="">
            <p:pic>
              <p:nvPicPr>
                <p:cNvPr id="387" name="Ink 386">
                  <a:extLst>
                    <a:ext uri="{FF2B5EF4-FFF2-40B4-BE49-F238E27FC236}">
                      <a16:creationId xmlns:a16="http://schemas.microsoft.com/office/drawing/2014/main" id="{5012B473-2A51-DCEF-C8A9-60CC49AE049F}"/>
                    </a:ext>
                  </a:extLst>
                </p:cNvPr>
                <p:cNvPicPr/>
                <p:nvPr/>
              </p:nvPicPr>
              <p:blipFill>
                <a:blip r:embed="rId318"/>
                <a:stretch>
                  <a:fillRect/>
                </a:stretch>
              </p:blipFill>
              <p:spPr>
                <a:xfrm>
                  <a:off x="2160148" y="6139679"/>
                  <a:ext cx="20664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388" name="Ink 387">
                  <a:extLst>
                    <a:ext uri="{FF2B5EF4-FFF2-40B4-BE49-F238E27FC236}">
                      <a16:creationId xmlns:a16="http://schemas.microsoft.com/office/drawing/2014/main" id="{BF552185-B0FC-C9B3-1712-7A7E4D7E9FD9}"/>
                    </a:ext>
                  </a:extLst>
                </p14:cNvPr>
                <p14:cNvContentPartPr/>
                <p14:nvPr/>
              </p14:nvContentPartPr>
              <p14:xfrm>
                <a:off x="2465428" y="6121319"/>
                <a:ext cx="105480" cy="278280"/>
              </p14:xfrm>
            </p:contentPart>
          </mc:Choice>
          <mc:Fallback xmlns="">
            <p:pic>
              <p:nvPicPr>
                <p:cNvPr id="388" name="Ink 387">
                  <a:extLst>
                    <a:ext uri="{FF2B5EF4-FFF2-40B4-BE49-F238E27FC236}">
                      <a16:creationId xmlns:a16="http://schemas.microsoft.com/office/drawing/2014/main" id="{BF552185-B0FC-C9B3-1712-7A7E4D7E9FD9}"/>
                    </a:ext>
                  </a:extLst>
                </p:cNvPr>
                <p:cNvPicPr/>
                <p:nvPr/>
              </p:nvPicPr>
              <p:blipFill>
                <a:blip r:embed="rId320"/>
                <a:stretch>
                  <a:fillRect/>
                </a:stretch>
              </p:blipFill>
              <p:spPr>
                <a:xfrm>
                  <a:off x="2447788" y="6103679"/>
                  <a:ext cx="141120" cy="31392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389" name="Ink 388">
                  <a:extLst>
                    <a:ext uri="{FF2B5EF4-FFF2-40B4-BE49-F238E27FC236}">
                      <a16:creationId xmlns:a16="http://schemas.microsoft.com/office/drawing/2014/main" id="{600473A1-AFFC-383C-B593-CDC34AD3D814}"/>
                    </a:ext>
                  </a:extLst>
                </p14:cNvPr>
                <p14:cNvContentPartPr/>
                <p14:nvPr/>
              </p14:nvContentPartPr>
              <p14:xfrm>
                <a:off x="2402068" y="6216719"/>
                <a:ext cx="165600" cy="16920"/>
              </p14:xfrm>
            </p:contentPart>
          </mc:Choice>
          <mc:Fallback xmlns="">
            <p:pic>
              <p:nvPicPr>
                <p:cNvPr id="389" name="Ink 388">
                  <a:extLst>
                    <a:ext uri="{FF2B5EF4-FFF2-40B4-BE49-F238E27FC236}">
                      <a16:creationId xmlns:a16="http://schemas.microsoft.com/office/drawing/2014/main" id="{600473A1-AFFC-383C-B593-CDC34AD3D814}"/>
                    </a:ext>
                  </a:extLst>
                </p:cNvPr>
                <p:cNvPicPr/>
                <p:nvPr/>
              </p:nvPicPr>
              <p:blipFill>
                <a:blip r:embed="rId322"/>
                <a:stretch>
                  <a:fillRect/>
                </a:stretch>
              </p:blipFill>
              <p:spPr>
                <a:xfrm>
                  <a:off x="2384068" y="6199079"/>
                  <a:ext cx="20124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390" name="Ink 389">
                  <a:extLst>
                    <a:ext uri="{FF2B5EF4-FFF2-40B4-BE49-F238E27FC236}">
                      <a16:creationId xmlns:a16="http://schemas.microsoft.com/office/drawing/2014/main" id="{888954CB-19A2-C788-AB89-B8DB5E7049DB}"/>
                    </a:ext>
                  </a:extLst>
                </p14:cNvPr>
                <p14:cNvContentPartPr/>
                <p14:nvPr/>
              </p14:nvContentPartPr>
              <p14:xfrm>
                <a:off x="2633188" y="6336959"/>
                <a:ext cx="73440" cy="73440"/>
              </p14:xfrm>
            </p:contentPart>
          </mc:Choice>
          <mc:Fallback xmlns="">
            <p:pic>
              <p:nvPicPr>
                <p:cNvPr id="390" name="Ink 389">
                  <a:extLst>
                    <a:ext uri="{FF2B5EF4-FFF2-40B4-BE49-F238E27FC236}">
                      <a16:creationId xmlns:a16="http://schemas.microsoft.com/office/drawing/2014/main" id="{888954CB-19A2-C788-AB89-B8DB5E7049DB}"/>
                    </a:ext>
                  </a:extLst>
                </p:cNvPr>
                <p:cNvPicPr/>
                <p:nvPr/>
              </p:nvPicPr>
              <p:blipFill>
                <a:blip r:embed="rId324"/>
                <a:stretch>
                  <a:fillRect/>
                </a:stretch>
              </p:blipFill>
              <p:spPr>
                <a:xfrm>
                  <a:off x="2615188" y="6318959"/>
                  <a:ext cx="109080" cy="109080"/>
                </a:xfrm>
                <a:prstGeom prst="rect">
                  <a:avLst/>
                </a:prstGeom>
              </p:spPr>
            </p:pic>
          </mc:Fallback>
        </mc:AlternateContent>
      </p:grpSp>
      <p:grpSp>
        <p:nvGrpSpPr>
          <p:cNvPr id="396" name="Group 395">
            <a:extLst>
              <a:ext uri="{FF2B5EF4-FFF2-40B4-BE49-F238E27FC236}">
                <a16:creationId xmlns:a16="http://schemas.microsoft.com/office/drawing/2014/main" id="{04A0438F-78B1-EE42-F000-9A42B70D366F}"/>
              </a:ext>
            </a:extLst>
          </p:cNvPr>
          <p:cNvGrpSpPr/>
          <p:nvPr/>
        </p:nvGrpSpPr>
        <p:grpSpPr>
          <a:xfrm>
            <a:off x="2921188" y="5982359"/>
            <a:ext cx="460440" cy="464760"/>
            <a:chOff x="2921188" y="5982359"/>
            <a:chExt cx="460440" cy="464760"/>
          </a:xfrm>
        </p:grpSpPr>
        <mc:AlternateContent xmlns:mc="http://schemas.openxmlformats.org/markup-compatibility/2006" xmlns:p14="http://schemas.microsoft.com/office/powerpoint/2010/main">
          <mc:Choice Requires="p14">
            <p:contentPart p14:bwMode="auto" r:id="rId325">
              <p14:nvContentPartPr>
                <p14:cNvPr id="393" name="Ink 392">
                  <a:extLst>
                    <a:ext uri="{FF2B5EF4-FFF2-40B4-BE49-F238E27FC236}">
                      <a16:creationId xmlns:a16="http://schemas.microsoft.com/office/drawing/2014/main" id="{D2BB2CCE-E78C-A6E3-04EB-69BA3CA45EC0}"/>
                    </a:ext>
                  </a:extLst>
                </p14:cNvPr>
                <p14:cNvContentPartPr/>
                <p14:nvPr/>
              </p14:nvContentPartPr>
              <p14:xfrm>
                <a:off x="3072028" y="6107999"/>
                <a:ext cx="157680" cy="212760"/>
              </p14:xfrm>
            </p:contentPart>
          </mc:Choice>
          <mc:Fallback xmlns="">
            <p:pic>
              <p:nvPicPr>
                <p:cNvPr id="393" name="Ink 392">
                  <a:extLst>
                    <a:ext uri="{FF2B5EF4-FFF2-40B4-BE49-F238E27FC236}">
                      <a16:creationId xmlns:a16="http://schemas.microsoft.com/office/drawing/2014/main" id="{D2BB2CCE-E78C-A6E3-04EB-69BA3CA45EC0}"/>
                    </a:ext>
                  </a:extLst>
                </p:cNvPr>
                <p:cNvPicPr/>
                <p:nvPr/>
              </p:nvPicPr>
              <p:blipFill>
                <a:blip r:embed="rId326"/>
                <a:stretch>
                  <a:fillRect/>
                </a:stretch>
              </p:blipFill>
              <p:spPr>
                <a:xfrm>
                  <a:off x="3054028" y="6090359"/>
                  <a:ext cx="19332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394" name="Ink 393">
                  <a:extLst>
                    <a:ext uri="{FF2B5EF4-FFF2-40B4-BE49-F238E27FC236}">
                      <a16:creationId xmlns:a16="http://schemas.microsoft.com/office/drawing/2014/main" id="{46297AF6-7C89-7902-587E-32D00CD52EDC}"/>
                    </a:ext>
                  </a:extLst>
                </p14:cNvPr>
                <p14:cNvContentPartPr/>
                <p14:nvPr/>
              </p14:nvContentPartPr>
              <p14:xfrm>
                <a:off x="2921188" y="5982359"/>
                <a:ext cx="146880" cy="435960"/>
              </p14:xfrm>
            </p:contentPart>
          </mc:Choice>
          <mc:Fallback xmlns="">
            <p:pic>
              <p:nvPicPr>
                <p:cNvPr id="394" name="Ink 393">
                  <a:extLst>
                    <a:ext uri="{FF2B5EF4-FFF2-40B4-BE49-F238E27FC236}">
                      <a16:creationId xmlns:a16="http://schemas.microsoft.com/office/drawing/2014/main" id="{46297AF6-7C89-7902-587E-32D00CD52EDC}"/>
                    </a:ext>
                  </a:extLst>
                </p:cNvPr>
                <p:cNvPicPr/>
                <p:nvPr/>
              </p:nvPicPr>
              <p:blipFill>
                <a:blip r:embed="rId328"/>
                <a:stretch>
                  <a:fillRect/>
                </a:stretch>
              </p:blipFill>
              <p:spPr>
                <a:xfrm>
                  <a:off x="2903548" y="5964719"/>
                  <a:ext cx="182520" cy="47160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395" name="Ink 394">
                  <a:extLst>
                    <a:ext uri="{FF2B5EF4-FFF2-40B4-BE49-F238E27FC236}">
                      <a16:creationId xmlns:a16="http://schemas.microsoft.com/office/drawing/2014/main" id="{D2EA4459-43A0-B23F-3EDA-5E2C20D45C8E}"/>
                    </a:ext>
                  </a:extLst>
                </p14:cNvPr>
                <p14:cNvContentPartPr/>
                <p14:nvPr/>
              </p14:nvContentPartPr>
              <p14:xfrm>
                <a:off x="3239428" y="6014039"/>
                <a:ext cx="142200" cy="433080"/>
              </p14:xfrm>
            </p:contentPart>
          </mc:Choice>
          <mc:Fallback xmlns="">
            <p:pic>
              <p:nvPicPr>
                <p:cNvPr id="395" name="Ink 394">
                  <a:extLst>
                    <a:ext uri="{FF2B5EF4-FFF2-40B4-BE49-F238E27FC236}">
                      <a16:creationId xmlns:a16="http://schemas.microsoft.com/office/drawing/2014/main" id="{D2EA4459-43A0-B23F-3EDA-5E2C20D45C8E}"/>
                    </a:ext>
                  </a:extLst>
                </p:cNvPr>
                <p:cNvPicPr/>
                <p:nvPr/>
              </p:nvPicPr>
              <p:blipFill>
                <a:blip r:embed="rId330"/>
                <a:stretch>
                  <a:fillRect/>
                </a:stretch>
              </p:blipFill>
              <p:spPr>
                <a:xfrm>
                  <a:off x="3221788" y="5996399"/>
                  <a:ext cx="177840" cy="468720"/>
                </a:xfrm>
                <a:prstGeom prst="rect">
                  <a:avLst/>
                </a:prstGeom>
              </p:spPr>
            </p:pic>
          </mc:Fallback>
        </mc:AlternateContent>
      </p:grpSp>
      <p:grpSp>
        <p:nvGrpSpPr>
          <p:cNvPr id="410" name="Group 409">
            <a:extLst>
              <a:ext uri="{FF2B5EF4-FFF2-40B4-BE49-F238E27FC236}">
                <a16:creationId xmlns:a16="http://schemas.microsoft.com/office/drawing/2014/main" id="{DFDB7A4C-805E-5F6E-335A-60A733063D77}"/>
              </a:ext>
            </a:extLst>
          </p:cNvPr>
          <p:cNvGrpSpPr/>
          <p:nvPr/>
        </p:nvGrpSpPr>
        <p:grpSpPr>
          <a:xfrm>
            <a:off x="4282708" y="5280719"/>
            <a:ext cx="974520" cy="1035720"/>
            <a:chOff x="4282708" y="5280719"/>
            <a:chExt cx="974520" cy="1035720"/>
          </a:xfrm>
        </p:grpSpPr>
        <mc:AlternateContent xmlns:mc="http://schemas.openxmlformats.org/markup-compatibility/2006" xmlns:p14="http://schemas.microsoft.com/office/powerpoint/2010/main">
          <mc:Choice Requires="p14">
            <p:contentPart p14:bwMode="auto" r:id="rId331">
              <p14:nvContentPartPr>
                <p14:cNvPr id="397" name="Ink 396">
                  <a:extLst>
                    <a:ext uri="{FF2B5EF4-FFF2-40B4-BE49-F238E27FC236}">
                      <a16:creationId xmlns:a16="http://schemas.microsoft.com/office/drawing/2014/main" id="{2DA2EBC2-18DA-D06E-D112-ACD4C48DB396}"/>
                    </a:ext>
                  </a:extLst>
                </p14:cNvPr>
                <p14:cNvContentPartPr/>
                <p14:nvPr/>
              </p14:nvContentPartPr>
              <p14:xfrm>
                <a:off x="4397908" y="5687159"/>
                <a:ext cx="164160" cy="185040"/>
              </p14:xfrm>
            </p:contentPart>
          </mc:Choice>
          <mc:Fallback xmlns="">
            <p:pic>
              <p:nvPicPr>
                <p:cNvPr id="397" name="Ink 396">
                  <a:extLst>
                    <a:ext uri="{FF2B5EF4-FFF2-40B4-BE49-F238E27FC236}">
                      <a16:creationId xmlns:a16="http://schemas.microsoft.com/office/drawing/2014/main" id="{2DA2EBC2-18DA-D06E-D112-ACD4C48DB396}"/>
                    </a:ext>
                  </a:extLst>
                </p:cNvPr>
                <p:cNvPicPr/>
                <p:nvPr/>
              </p:nvPicPr>
              <p:blipFill>
                <a:blip r:embed="rId332"/>
                <a:stretch>
                  <a:fillRect/>
                </a:stretch>
              </p:blipFill>
              <p:spPr>
                <a:xfrm>
                  <a:off x="4379908" y="5669159"/>
                  <a:ext cx="19980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398" name="Ink 397">
                  <a:extLst>
                    <a:ext uri="{FF2B5EF4-FFF2-40B4-BE49-F238E27FC236}">
                      <a16:creationId xmlns:a16="http://schemas.microsoft.com/office/drawing/2014/main" id="{C4FE3393-7711-B47E-E5F2-A236DEE20B02}"/>
                    </a:ext>
                  </a:extLst>
                </p14:cNvPr>
                <p14:cNvContentPartPr/>
                <p14:nvPr/>
              </p14:nvContentPartPr>
              <p14:xfrm>
                <a:off x="4282708" y="5619119"/>
                <a:ext cx="145800" cy="350640"/>
              </p14:xfrm>
            </p:contentPart>
          </mc:Choice>
          <mc:Fallback xmlns="">
            <p:pic>
              <p:nvPicPr>
                <p:cNvPr id="398" name="Ink 397">
                  <a:extLst>
                    <a:ext uri="{FF2B5EF4-FFF2-40B4-BE49-F238E27FC236}">
                      <a16:creationId xmlns:a16="http://schemas.microsoft.com/office/drawing/2014/main" id="{C4FE3393-7711-B47E-E5F2-A236DEE20B02}"/>
                    </a:ext>
                  </a:extLst>
                </p:cNvPr>
                <p:cNvPicPr/>
                <p:nvPr/>
              </p:nvPicPr>
              <p:blipFill>
                <a:blip r:embed="rId334"/>
                <a:stretch>
                  <a:fillRect/>
                </a:stretch>
              </p:blipFill>
              <p:spPr>
                <a:xfrm>
                  <a:off x="4265068" y="5601119"/>
                  <a:ext cx="181440" cy="38628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399" name="Ink 398">
                  <a:extLst>
                    <a:ext uri="{FF2B5EF4-FFF2-40B4-BE49-F238E27FC236}">
                      <a16:creationId xmlns:a16="http://schemas.microsoft.com/office/drawing/2014/main" id="{E190E230-13B3-C906-BA5C-B958573178A3}"/>
                    </a:ext>
                  </a:extLst>
                </p14:cNvPr>
                <p14:cNvContentPartPr/>
                <p14:nvPr/>
              </p14:nvContentPartPr>
              <p14:xfrm>
                <a:off x="4601308" y="5629919"/>
                <a:ext cx="99000" cy="346320"/>
              </p14:xfrm>
            </p:contentPart>
          </mc:Choice>
          <mc:Fallback xmlns="">
            <p:pic>
              <p:nvPicPr>
                <p:cNvPr id="399" name="Ink 398">
                  <a:extLst>
                    <a:ext uri="{FF2B5EF4-FFF2-40B4-BE49-F238E27FC236}">
                      <a16:creationId xmlns:a16="http://schemas.microsoft.com/office/drawing/2014/main" id="{E190E230-13B3-C906-BA5C-B958573178A3}"/>
                    </a:ext>
                  </a:extLst>
                </p:cNvPr>
                <p:cNvPicPr/>
                <p:nvPr/>
              </p:nvPicPr>
              <p:blipFill>
                <a:blip r:embed="rId336"/>
                <a:stretch>
                  <a:fillRect/>
                </a:stretch>
              </p:blipFill>
              <p:spPr>
                <a:xfrm>
                  <a:off x="4583668" y="5612279"/>
                  <a:ext cx="134640" cy="38196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400" name="Ink 399">
                  <a:extLst>
                    <a:ext uri="{FF2B5EF4-FFF2-40B4-BE49-F238E27FC236}">
                      <a16:creationId xmlns:a16="http://schemas.microsoft.com/office/drawing/2014/main" id="{9290535E-9F69-E894-C8E7-F19666D45287}"/>
                    </a:ext>
                  </a:extLst>
                </p14:cNvPr>
                <p14:cNvContentPartPr/>
                <p14:nvPr/>
              </p14:nvContentPartPr>
              <p14:xfrm>
                <a:off x="4827028" y="5814239"/>
                <a:ext cx="339840" cy="7560"/>
              </p14:xfrm>
            </p:contentPart>
          </mc:Choice>
          <mc:Fallback xmlns="">
            <p:pic>
              <p:nvPicPr>
                <p:cNvPr id="400" name="Ink 399">
                  <a:extLst>
                    <a:ext uri="{FF2B5EF4-FFF2-40B4-BE49-F238E27FC236}">
                      <a16:creationId xmlns:a16="http://schemas.microsoft.com/office/drawing/2014/main" id="{9290535E-9F69-E894-C8E7-F19666D45287}"/>
                    </a:ext>
                  </a:extLst>
                </p:cNvPr>
                <p:cNvPicPr/>
                <p:nvPr/>
              </p:nvPicPr>
              <p:blipFill>
                <a:blip r:embed="rId338"/>
                <a:stretch>
                  <a:fillRect/>
                </a:stretch>
              </p:blipFill>
              <p:spPr>
                <a:xfrm>
                  <a:off x="4809028" y="5796599"/>
                  <a:ext cx="3754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401" name="Ink 400">
                  <a:extLst>
                    <a:ext uri="{FF2B5EF4-FFF2-40B4-BE49-F238E27FC236}">
                      <a16:creationId xmlns:a16="http://schemas.microsoft.com/office/drawing/2014/main" id="{AC7C5B05-719D-956C-C305-117AB790E206}"/>
                    </a:ext>
                  </a:extLst>
                </p14:cNvPr>
                <p14:cNvContentPartPr/>
                <p14:nvPr/>
              </p14:nvContentPartPr>
              <p14:xfrm>
                <a:off x="4855468" y="5769959"/>
                <a:ext cx="326520" cy="10080"/>
              </p14:xfrm>
            </p:contentPart>
          </mc:Choice>
          <mc:Fallback xmlns="">
            <p:pic>
              <p:nvPicPr>
                <p:cNvPr id="401" name="Ink 400">
                  <a:extLst>
                    <a:ext uri="{FF2B5EF4-FFF2-40B4-BE49-F238E27FC236}">
                      <a16:creationId xmlns:a16="http://schemas.microsoft.com/office/drawing/2014/main" id="{AC7C5B05-719D-956C-C305-117AB790E206}"/>
                    </a:ext>
                  </a:extLst>
                </p:cNvPr>
                <p:cNvPicPr/>
                <p:nvPr/>
              </p:nvPicPr>
              <p:blipFill>
                <a:blip r:embed="rId340"/>
                <a:stretch>
                  <a:fillRect/>
                </a:stretch>
              </p:blipFill>
              <p:spPr>
                <a:xfrm>
                  <a:off x="4837468" y="5752319"/>
                  <a:ext cx="36216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402" name="Ink 401">
                  <a:extLst>
                    <a:ext uri="{FF2B5EF4-FFF2-40B4-BE49-F238E27FC236}">
                      <a16:creationId xmlns:a16="http://schemas.microsoft.com/office/drawing/2014/main" id="{0A197642-DD2B-EC3A-CB68-9773A2057C45}"/>
                    </a:ext>
                  </a:extLst>
                </p14:cNvPr>
                <p14:cNvContentPartPr/>
                <p14:nvPr/>
              </p14:nvContentPartPr>
              <p14:xfrm>
                <a:off x="5138788" y="5705159"/>
                <a:ext cx="118440" cy="196560"/>
              </p14:xfrm>
            </p:contentPart>
          </mc:Choice>
          <mc:Fallback xmlns="">
            <p:pic>
              <p:nvPicPr>
                <p:cNvPr id="402" name="Ink 401">
                  <a:extLst>
                    <a:ext uri="{FF2B5EF4-FFF2-40B4-BE49-F238E27FC236}">
                      <a16:creationId xmlns:a16="http://schemas.microsoft.com/office/drawing/2014/main" id="{0A197642-DD2B-EC3A-CB68-9773A2057C45}"/>
                    </a:ext>
                  </a:extLst>
                </p:cNvPr>
                <p:cNvPicPr/>
                <p:nvPr/>
              </p:nvPicPr>
              <p:blipFill>
                <a:blip r:embed="rId342"/>
                <a:stretch>
                  <a:fillRect/>
                </a:stretch>
              </p:blipFill>
              <p:spPr>
                <a:xfrm>
                  <a:off x="5121148" y="5687519"/>
                  <a:ext cx="15408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404" name="Ink 403">
                  <a:extLst>
                    <a:ext uri="{FF2B5EF4-FFF2-40B4-BE49-F238E27FC236}">
                      <a16:creationId xmlns:a16="http://schemas.microsoft.com/office/drawing/2014/main" id="{83ADA8AC-ABEA-46A3-E944-0AB860971BB9}"/>
                    </a:ext>
                  </a:extLst>
                </p14:cNvPr>
                <p14:cNvContentPartPr/>
                <p14:nvPr/>
              </p14:nvContentPartPr>
              <p14:xfrm>
                <a:off x="4987948" y="5394839"/>
                <a:ext cx="45360" cy="174960"/>
              </p14:xfrm>
            </p:contentPart>
          </mc:Choice>
          <mc:Fallback xmlns="">
            <p:pic>
              <p:nvPicPr>
                <p:cNvPr id="404" name="Ink 403">
                  <a:extLst>
                    <a:ext uri="{FF2B5EF4-FFF2-40B4-BE49-F238E27FC236}">
                      <a16:creationId xmlns:a16="http://schemas.microsoft.com/office/drawing/2014/main" id="{83ADA8AC-ABEA-46A3-E944-0AB860971BB9}"/>
                    </a:ext>
                  </a:extLst>
                </p:cNvPr>
                <p:cNvPicPr/>
                <p:nvPr/>
              </p:nvPicPr>
              <p:blipFill>
                <a:blip r:embed="rId344"/>
                <a:stretch>
                  <a:fillRect/>
                </a:stretch>
              </p:blipFill>
              <p:spPr>
                <a:xfrm>
                  <a:off x="4969948" y="5377199"/>
                  <a:ext cx="8100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405" name="Ink 404">
                  <a:extLst>
                    <a:ext uri="{FF2B5EF4-FFF2-40B4-BE49-F238E27FC236}">
                      <a16:creationId xmlns:a16="http://schemas.microsoft.com/office/drawing/2014/main" id="{0A1D61B0-99F3-16B6-4A31-391BFF14A7CF}"/>
                    </a:ext>
                  </a:extLst>
                </p14:cNvPr>
                <p14:cNvContentPartPr/>
                <p14:nvPr/>
              </p14:nvContentPartPr>
              <p14:xfrm>
                <a:off x="4829188" y="5280719"/>
                <a:ext cx="109800" cy="328680"/>
              </p14:xfrm>
            </p:contentPart>
          </mc:Choice>
          <mc:Fallback xmlns="">
            <p:pic>
              <p:nvPicPr>
                <p:cNvPr id="405" name="Ink 404">
                  <a:extLst>
                    <a:ext uri="{FF2B5EF4-FFF2-40B4-BE49-F238E27FC236}">
                      <a16:creationId xmlns:a16="http://schemas.microsoft.com/office/drawing/2014/main" id="{0A1D61B0-99F3-16B6-4A31-391BFF14A7CF}"/>
                    </a:ext>
                  </a:extLst>
                </p:cNvPr>
                <p:cNvPicPr/>
                <p:nvPr/>
              </p:nvPicPr>
              <p:blipFill>
                <a:blip r:embed="rId346"/>
                <a:stretch>
                  <a:fillRect/>
                </a:stretch>
              </p:blipFill>
              <p:spPr>
                <a:xfrm>
                  <a:off x="4811188" y="5263079"/>
                  <a:ext cx="145440" cy="36432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406" name="Ink 405">
                  <a:extLst>
                    <a:ext uri="{FF2B5EF4-FFF2-40B4-BE49-F238E27FC236}">
                      <a16:creationId xmlns:a16="http://schemas.microsoft.com/office/drawing/2014/main" id="{30F4D899-B16D-89B4-3D1C-A5C2259FA818}"/>
                    </a:ext>
                  </a:extLst>
                </p14:cNvPr>
                <p14:cNvContentPartPr/>
                <p14:nvPr/>
              </p14:nvContentPartPr>
              <p14:xfrm>
                <a:off x="5094148" y="5304839"/>
                <a:ext cx="100080" cy="373680"/>
              </p14:xfrm>
            </p:contentPart>
          </mc:Choice>
          <mc:Fallback xmlns="">
            <p:pic>
              <p:nvPicPr>
                <p:cNvPr id="406" name="Ink 405">
                  <a:extLst>
                    <a:ext uri="{FF2B5EF4-FFF2-40B4-BE49-F238E27FC236}">
                      <a16:creationId xmlns:a16="http://schemas.microsoft.com/office/drawing/2014/main" id="{30F4D899-B16D-89B4-3D1C-A5C2259FA818}"/>
                    </a:ext>
                  </a:extLst>
                </p:cNvPr>
                <p:cNvPicPr/>
                <p:nvPr/>
              </p:nvPicPr>
              <p:blipFill>
                <a:blip r:embed="rId348"/>
                <a:stretch>
                  <a:fillRect/>
                </a:stretch>
              </p:blipFill>
              <p:spPr>
                <a:xfrm>
                  <a:off x="5076148" y="5287199"/>
                  <a:ext cx="135720" cy="40932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407" name="Ink 406">
                  <a:extLst>
                    <a:ext uri="{FF2B5EF4-FFF2-40B4-BE49-F238E27FC236}">
                      <a16:creationId xmlns:a16="http://schemas.microsoft.com/office/drawing/2014/main" id="{5A66755D-0921-68F8-1B90-1C1CF30D9E46}"/>
                    </a:ext>
                  </a:extLst>
                </p14:cNvPr>
                <p14:cNvContentPartPr/>
                <p14:nvPr/>
              </p14:nvContentPartPr>
              <p14:xfrm>
                <a:off x="4862308" y="6028079"/>
                <a:ext cx="144360" cy="165960"/>
              </p14:xfrm>
            </p:contentPart>
          </mc:Choice>
          <mc:Fallback xmlns="">
            <p:pic>
              <p:nvPicPr>
                <p:cNvPr id="407" name="Ink 406">
                  <a:extLst>
                    <a:ext uri="{FF2B5EF4-FFF2-40B4-BE49-F238E27FC236}">
                      <a16:creationId xmlns:a16="http://schemas.microsoft.com/office/drawing/2014/main" id="{5A66755D-0921-68F8-1B90-1C1CF30D9E46}"/>
                    </a:ext>
                  </a:extLst>
                </p:cNvPr>
                <p:cNvPicPr/>
                <p:nvPr/>
              </p:nvPicPr>
              <p:blipFill>
                <a:blip r:embed="rId350"/>
                <a:stretch>
                  <a:fillRect/>
                </a:stretch>
              </p:blipFill>
              <p:spPr>
                <a:xfrm>
                  <a:off x="4844308" y="6010079"/>
                  <a:ext cx="18000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408" name="Ink 407">
                  <a:extLst>
                    <a:ext uri="{FF2B5EF4-FFF2-40B4-BE49-F238E27FC236}">
                      <a16:creationId xmlns:a16="http://schemas.microsoft.com/office/drawing/2014/main" id="{2A8871DB-342F-DA47-ACA3-07D8C7B612B8}"/>
                    </a:ext>
                  </a:extLst>
                </p14:cNvPr>
                <p14:cNvContentPartPr/>
                <p14:nvPr/>
              </p14:nvContentPartPr>
              <p14:xfrm>
                <a:off x="4804708" y="5899199"/>
                <a:ext cx="94680" cy="342000"/>
              </p14:xfrm>
            </p:contentPart>
          </mc:Choice>
          <mc:Fallback xmlns="">
            <p:pic>
              <p:nvPicPr>
                <p:cNvPr id="408" name="Ink 407">
                  <a:extLst>
                    <a:ext uri="{FF2B5EF4-FFF2-40B4-BE49-F238E27FC236}">
                      <a16:creationId xmlns:a16="http://schemas.microsoft.com/office/drawing/2014/main" id="{2A8871DB-342F-DA47-ACA3-07D8C7B612B8}"/>
                    </a:ext>
                  </a:extLst>
                </p:cNvPr>
                <p:cNvPicPr/>
                <p:nvPr/>
              </p:nvPicPr>
              <p:blipFill>
                <a:blip r:embed="rId352"/>
                <a:stretch>
                  <a:fillRect/>
                </a:stretch>
              </p:blipFill>
              <p:spPr>
                <a:xfrm>
                  <a:off x="4787068" y="5881559"/>
                  <a:ext cx="130320" cy="37764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409" name="Ink 408">
                  <a:extLst>
                    <a:ext uri="{FF2B5EF4-FFF2-40B4-BE49-F238E27FC236}">
                      <a16:creationId xmlns:a16="http://schemas.microsoft.com/office/drawing/2014/main" id="{ECD76054-7C69-D5A9-E53D-F0A7760922A2}"/>
                    </a:ext>
                  </a:extLst>
                </p14:cNvPr>
                <p14:cNvContentPartPr/>
                <p14:nvPr/>
              </p14:nvContentPartPr>
              <p14:xfrm>
                <a:off x="5020708" y="5928719"/>
                <a:ext cx="117720" cy="387720"/>
              </p14:xfrm>
            </p:contentPart>
          </mc:Choice>
          <mc:Fallback xmlns="">
            <p:pic>
              <p:nvPicPr>
                <p:cNvPr id="409" name="Ink 408">
                  <a:extLst>
                    <a:ext uri="{FF2B5EF4-FFF2-40B4-BE49-F238E27FC236}">
                      <a16:creationId xmlns:a16="http://schemas.microsoft.com/office/drawing/2014/main" id="{ECD76054-7C69-D5A9-E53D-F0A7760922A2}"/>
                    </a:ext>
                  </a:extLst>
                </p:cNvPr>
                <p:cNvPicPr/>
                <p:nvPr/>
              </p:nvPicPr>
              <p:blipFill>
                <a:blip r:embed="rId354"/>
                <a:stretch>
                  <a:fillRect/>
                </a:stretch>
              </p:blipFill>
              <p:spPr>
                <a:xfrm>
                  <a:off x="5002708" y="5911079"/>
                  <a:ext cx="153360" cy="423360"/>
                </a:xfrm>
                <a:prstGeom prst="rect">
                  <a:avLst/>
                </a:prstGeom>
              </p:spPr>
            </p:pic>
          </mc:Fallback>
        </mc:AlternateContent>
      </p:grpSp>
      <p:grpSp>
        <p:nvGrpSpPr>
          <p:cNvPr id="414" name="Group 413">
            <a:extLst>
              <a:ext uri="{FF2B5EF4-FFF2-40B4-BE49-F238E27FC236}">
                <a16:creationId xmlns:a16="http://schemas.microsoft.com/office/drawing/2014/main" id="{B4F7036C-1243-0291-BD39-63A6CAD36497}"/>
              </a:ext>
            </a:extLst>
          </p:cNvPr>
          <p:cNvGrpSpPr/>
          <p:nvPr/>
        </p:nvGrpSpPr>
        <p:grpSpPr>
          <a:xfrm>
            <a:off x="5553868" y="5773199"/>
            <a:ext cx="298080" cy="16920"/>
            <a:chOff x="5553868" y="5773199"/>
            <a:chExt cx="298080" cy="16920"/>
          </a:xfrm>
        </p:grpSpPr>
        <mc:AlternateContent xmlns:mc="http://schemas.openxmlformats.org/markup-compatibility/2006" xmlns:p14="http://schemas.microsoft.com/office/powerpoint/2010/main">
          <mc:Choice Requires="p14">
            <p:contentPart p14:bwMode="auto" r:id="rId355">
              <p14:nvContentPartPr>
                <p14:cNvPr id="411" name="Ink 410">
                  <a:extLst>
                    <a:ext uri="{FF2B5EF4-FFF2-40B4-BE49-F238E27FC236}">
                      <a16:creationId xmlns:a16="http://schemas.microsoft.com/office/drawing/2014/main" id="{98E0AE19-8B69-A8CA-A486-F4F10C181D8B}"/>
                    </a:ext>
                  </a:extLst>
                </p14:cNvPr>
                <p14:cNvContentPartPr/>
                <p14:nvPr/>
              </p14:nvContentPartPr>
              <p14:xfrm>
                <a:off x="5553868" y="5785439"/>
                <a:ext cx="15840" cy="2520"/>
              </p14:xfrm>
            </p:contentPart>
          </mc:Choice>
          <mc:Fallback xmlns="">
            <p:pic>
              <p:nvPicPr>
                <p:cNvPr id="411" name="Ink 410">
                  <a:extLst>
                    <a:ext uri="{FF2B5EF4-FFF2-40B4-BE49-F238E27FC236}">
                      <a16:creationId xmlns:a16="http://schemas.microsoft.com/office/drawing/2014/main" id="{98E0AE19-8B69-A8CA-A486-F4F10C181D8B}"/>
                    </a:ext>
                  </a:extLst>
                </p:cNvPr>
                <p:cNvPicPr/>
                <p:nvPr/>
              </p:nvPicPr>
              <p:blipFill>
                <a:blip r:embed="rId356"/>
                <a:stretch>
                  <a:fillRect/>
                </a:stretch>
              </p:blipFill>
              <p:spPr>
                <a:xfrm>
                  <a:off x="5535868" y="5767439"/>
                  <a:ext cx="5148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412" name="Ink 411">
                  <a:extLst>
                    <a:ext uri="{FF2B5EF4-FFF2-40B4-BE49-F238E27FC236}">
                      <a16:creationId xmlns:a16="http://schemas.microsoft.com/office/drawing/2014/main" id="{DD10CF8F-34B9-7921-E262-7F9605D9D0A1}"/>
                    </a:ext>
                  </a:extLst>
                </p14:cNvPr>
                <p14:cNvContentPartPr/>
                <p14:nvPr/>
              </p14:nvContentPartPr>
              <p14:xfrm>
                <a:off x="5703628" y="5773199"/>
                <a:ext cx="3600" cy="1440"/>
              </p14:xfrm>
            </p:contentPart>
          </mc:Choice>
          <mc:Fallback xmlns="">
            <p:pic>
              <p:nvPicPr>
                <p:cNvPr id="412" name="Ink 411">
                  <a:extLst>
                    <a:ext uri="{FF2B5EF4-FFF2-40B4-BE49-F238E27FC236}">
                      <a16:creationId xmlns:a16="http://schemas.microsoft.com/office/drawing/2014/main" id="{DD10CF8F-34B9-7921-E262-7F9605D9D0A1}"/>
                    </a:ext>
                  </a:extLst>
                </p:cNvPr>
                <p:cNvPicPr/>
                <p:nvPr/>
              </p:nvPicPr>
              <p:blipFill>
                <a:blip r:embed="rId358"/>
                <a:stretch>
                  <a:fillRect/>
                </a:stretch>
              </p:blipFill>
              <p:spPr>
                <a:xfrm>
                  <a:off x="5685988" y="5755559"/>
                  <a:ext cx="3924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413" name="Ink 412">
                  <a:extLst>
                    <a:ext uri="{FF2B5EF4-FFF2-40B4-BE49-F238E27FC236}">
                      <a16:creationId xmlns:a16="http://schemas.microsoft.com/office/drawing/2014/main" id="{3A6707F7-3100-5C9A-9209-AEDD28838DB5}"/>
                    </a:ext>
                  </a:extLst>
                </p14:cNvPr>
                <p14:cNvContentPartPr/>
                <p14:nvPr/>
              </p14:nvContentPartPr>
              <p14:xfrm>
                <a:off x="5847268" y="5776799"/>
                <a:ext cx="4680" cy="13320"/>
              </p14:xfrm>
            </p:contentPart>
          </mc:Choice>
          <mc:Fallback xmlns="">
            <p:pic>
              <p:nvPicPr>
                <p:cNvPr id="413" name="Ink 412">
                  <a:extLst>
                    <a:ext uri="{FF2B5EF4-FFF2-40B4-BE49-F238E27FC236}">
                      <a16:creationId xmlns:a16="http://schemas.microsoft.com/office/drawing/2014/main" id="{3A6707F7-3100-5C9A-9209-AEDD28838DB5}"/>
                    </a:ext>
                  </a:extLst>
                </p:cNvPr>
                <p:cNvPicPr/>
                <p:nvPr/>
              </p:nvPicPr>
              <p:blipFill>
                <a:blip r:embed="rId360"/>
                <a:stretch>
                  <a:fillRect/>
                </a:stretch>
              </p:blipFill>
              <p:spPr>
                <a:xfrm>
                  <a:off x="5829268" y="5758799"/>
                  <a:ext cx="40320" cy="48960"/>
                </a:xfrm>
                <a:prstGeom prst="rect">
                  <a:avLst/>
                </a:prstGeom>
              </p:spPr>
            </p:pic>
          </mc:Fallback>
        </mc:AlternateContent>
      </p:grpSp>
      <p:sp>
        <p:nvSpPr>
          <p:cNvPr id="439" name="Rectangle 438">
            <a:extLst>
              <a:ext uri="{FF2B5EF4-FFF2-40B4-BE49-F238E27FC236}">
                <a16:creationId xmlns:a16="http://schemas.microsoft.com/office/drawing/2014/main" id="{FC4EB033-27DF-40A2-8E22-20CC86AF0BB0}"/>
              </a:ext>
            </a:extLst>
          </p:cNvPr>
          <p:cNvSpPr/>
          <p:nvPr/>
        </p:nvSpPr>
        <p:spPr>
          <a:xfrm>
            <a:off x="6254608" y="5023686"/>
            <a:ext cx="1933897" cy="1440692"/>
          </a:xfrm>
          <a:prstGeom prst="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3" name="Group 442">
            <a:extLst>
              <a:ext uri="{FF2B5EF4-FFF2-40B4-BE49-F238E27FC236}">
                <a16:creationId xmlns:a16="http://schemas.microsoft.com/office/drawing/2014/main" id="{AD96EBF5-3F91-A91B-2894-10A7198DB0F1}"/>
              </a:ext>
            </a:extLst>
          </p:cNvPr>
          <p:cNvGrpSpPr/>
          <p:nvPr/>
        </p:nvGrpSpPr>
        <p:grpSpPr>
          <a:xfrm>
            <a:off x="10327801" y="3848639"/>
            <a:ext cx="320760" cy="478800"/>
            <a:chOff x="10327801" y="3848639"/>
            <a:chExt cx="320760" cy="478800"/>
          </a:xfrm>
        </p:grpSpPr>
        <mc:AlternateContent xmlns:mc="http://schemas.openxmlformats.org/markup-compatibility/2006" xmlns:p14="http://schemas.microsoft.com/office/powerpoint/2010/main">
          <mc:Choice Requires="p14">
            <p:contentPart p14:bwMode="auto" r:id="rId361">
              <p14:nvContentPartPr>
                <p14:cNvPr id="441" name="Ink 440">
                  <a:extLst>
                    <a:ext uri="{FF2B5EF4-FFF2-40B4-BE49-F238E27FC236}">
                      <a16:creationId xmlns:a16="http://schemas.microsoft.com/office/drawing/2014/main" id="{50D0F426-E7E3-32B0-6FEA-86570E1AD53D}"/>
                    </a:ext>
                  </a:extLst>
                </p14:cNvPr>
                <p14:cNvContentPartPr/>
                <p14:nvPr/>
              </p14:nvContentPartPr>
              <p14:xfrm>
                <a:off x="10327801" y="3996239"/>
                <a:ext cx="159840" cy="331200"/>
              </p14:xfrm>
            </p:contentPart>
          </mc:Choice>
          <mc:Fallback xmlns="">
            <p:pic>
              <p:nvPicPr>
                <p:cNvPr id="441" name="Ink 440">
                  <a:extLst>
                    <a:ext uri="{FF2B5EF4-FFF2-40B4-BE49-F238E27FC236}">
                      <a16:creationId xmlns:a16="http://schemas.microsoft.com/office/drawing/2014/main" id="{50D0F426-E7E3-32B0-6FEA-86570E1AD53D}"/>
                    </a:ext>
                  </a:extLst>
                </p:cNvPr>
                <p:cNvPicPr/>
                <p:nvPr/>
              </p:nvPicPr>
              <p:blipFill>
                <a:blip r:embed="rId362"/>
                <a:stretch>
                  <a:fillRect/>
                </a:stretch>
              </p:blipFill>
              <p:spPr>
                <a:xfrm>
                  <a:off x="10310161" y="3978239"/>
                  <a:ext cx="195480" cy="36684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442" name="Ink 441">
                  <a:extLst>
                    <a:ext uri="{FF2B5EF4-FFF2-40B4-BE49-F238E27FC236}">
                      <a16:creationId xmlns:a16="http://schemas.microsoft.com/office/drawing/2014/main" id="{30C52436-441C-EEFE-DFCA-103EEEE04998}"/>
                    </a:ext>
                  </a:extLst>
                </p14:cNvPr>
                <p14:cNvContentPartPr/>
                <p14:nvPr/>
              </p14:nvContentPartPr>
              <p14:xfrm>
                <a:off x="10527241" y="3848639"/>
                <a:ext cx="121320" cy="207720"/>
              </p14:xfrm>
            </p:contentPart>
          </mc:Choice>
          <mc:Fallback xmlns="">
            <p:pic>
              <p:nvPicPr>
                <p:cNvPr id="442" name="Ink 441">
                  <a:extLst>
                    <a:ext uri="{FF2B5EF4-FFF2-40B4-BE49-F238E27FC236}">
                      <a16:creationId xmlns:a16="http://schemas.microsoft.com/office/drawing/2014/main" id="{30C52436-441C-EEFE-DFCA-103EEEE04998}"/>
                    </a:ext>
                  </a:extLst>
                </p:cNvPr>
                <p:cNvPicPr/>
                <p:nvPr/>
              </p:nvPicPr>
              <p:blipFill>
                <a:blip r:embed="rId364"/>
                <a:stretch>
                  <a:fillRect/>
                </a:stretch>
              </p:blipFill>
              <p:spPr>
                <a:xfrm>
                  <a:off x="10509601" y="3830639"/>
                  <a:ext cx="156960" cy="243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65">
            <p14:nvContentPartPr>
              <p14:cNvPr id="447" name="Ink 446">
                <a:extLst>
                  <a:ext uri="{FF2B5EF4-FFF2-40B4-BE49-F238E27FC236}">
                    <a16:creationId xmlns:a16="http://schemas.microsoft.com/office/drawing/2014/main" id="{59BE42F9-C811-8761-F623-90B8A2E719B3}"/>
                  </a:ext>
                </a:extLst>
              </p14:cNvPr>
              <p14:cNvContentPartPr/>
              <p14:nvPr/>
            </p14:nvContentPartPr>
            <p14:xfrm>
              <a:off x="2781481" y="5098199"/>
              <a:ext cx="82440" cy="63360"/>
            </p14:xfrm>
          </p:contentPart>
        </mc:Choice>
        <mc:Fallback xmlns="">
          <p:pic>
            <p:nvPicPr>
              <p:cNvPr id="447" name="Ink 446">
                <a:extLst>
                  <a:ext uri="{FF2B5EF4-FFF2-40B4-BE49-F238E27FC236}">
                    <a16:creationId xmlns:a16="http://schemas.microsoft.com/office/drawing/2014/main" id="{59BE42F9-C811-8761-F623-90B8A2E719B3}"/>
                  </a:ext>
                </a:extLst>
              </p:cNvPr>
              <p:cNvPicPr/>
              <p:nvPr/>
            </p:nvPicPr>
            <p:blipFill>
              <a:blip r:embed="rId366"/>
              <a:stretch>
                <a:fillRect/>
              </a:stretch>
            </p:blipFill>
            <p:spPr>
              <a:xfrm>
                <a:off x="2763841" y="5080199"/>
                <a:ext cx="118080" cy="99000"/>
              </a:xfrm>
              <a:prstGeom prst="rect">
                <a:avLst/>
              </a:prstGeom>
            </p:spPr>
          </p:pic>
        </mc:Fallback>
      </mc:AlternateContent>
      <p:grpSp>
        <p:nvGrpSpPr>
          <p:cNvPr id="458" name="Group 457">
            <a:extLst>
              <a:ext uri="{FF2B5EF4-FFF2-40B4-BE49-F238E27FC236}">
                <a16:creationId xmlns:a16="http://schemas.microsoft.com/office/drawing/2014/main" id="{72F45C82-33C3-A216-9BBF-B7DBC0389DAB}"/>
              </a:ext>
            </a:extLst>
          </p:cNvPr>
          <p:cNvGrpSpPr/>
          <p:nvPr/>
        </p:nvGrpSpPr>
        <p:grpSpPr>
          <a:xfrm>
            <a:off x="6402361" y="5588519"/>
            <a:ext cx="617400" cy="260640"/>
            <a:chOff x="6402361" y="5588519"/>
            <a:chExt cx="617400" cy="260640"/>
          </a:xfrm>
        </p:grpSpPr>
        <mc:AlternateContent xmlns:mc="http://schemas.openxmlformats.org/markup-compatibility/2006" xmlns:p14="http://schemas.microsoft.com/office/powerpoint/2010/main">
          <mc:Choice Requires="p14">
            <p:contentPart p14:bwMode="auto" r:id="rId367">
              <p14:nvContentPartPr>
                <p14:cNvPr id="453" name="Ink 452">
                  <a:extLst>
                    <a:ext uri="{FF2B5EF4-FFF2-40B4-BE49-F238E27FC236}">
                      <a16:creationId xmlns:a16="http://schemas.microsoft.com/office/drawing/2014/main" id="{7E11CFB4-1F4D-FADE-AEBE-990E7434E159}"/>
                    </a:ext>
                  </a:extLst>
                </p14:cNvPr>
                <p14:cNvContentPartPr/>
                <p14:nvPr/>
              </p14:nvContentPartPr>
              <p14:xfrm>
                <a:off x="6402361" y="5588519"/>
                <a:ext cx="235800" cy="260640"/>
              </p14:xfrm>
            </p:contentPart>
          </mc:Choice>
          <mc:Fallback xmlns="">
            <p:pic>
              <p:nvPicPr>
                <p:cNvPr id="453" name="Ink 452">
                  <a:extLst>
                    <a:ext uri="{FF2B5EF4-FFF2-40B4-BE49-F238E27FC236}">
                      <a16:creationId xmlns:a16="http://schemas.microsoft.com/office/drawing/2014/main" id="{7E11CFB4-1F4D-FADE-AEBE-990E7434E159}"/>
                    </a:ext>
                  </a:extLst>
                </p:cNvPr>
                <p:cNvPicPr/>
                <p:nvPr/>
              </p:nvPicPr>
              <p:blipFill>
                <a:blip r:embed="rId368"/>
                <a:stretch>
                  <a:fillRect/>
                </a:stretch>
              </p:blipFill>
              <p:spPr>
                <a:xfrm>
                  <a:off x="6384361" y="5570519"/>
                  <a:ext cx="271440" cy="29628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454" name="Ink 453">
                  <a:extLst>
                    <a:ext uri="{FF2B5EF4-FFF2-40B4-BE49-F238E27FC236}">
                      <a16:creationId xmlns:a16="http://schemas.microsoft.com/office/drawing/2014/main" id="{ADE006D3-C4B8-BE9D-62D8-76A763FCCEE9}"/>
                    </a:ext>
                  </a:extLst>
                </p14:cNvPr>
                <p14:cNvContentPartPr/>
                <p14:nvPr/>
              </p14:nvContentPartPr>
              <p14:xfrm>
                <a:off x="6820321" y="5739359"/>
                <a:ext cx="155880" cy="10080"/>
              </p14:xfrm>
            </p:contentPart>
          </mc:Choice>
          <mc:Fallback xmlns="">
            <p:pic>
              <p:nvPicPr>
                <p:cNvPr id="454" name="Ink 453">
                  <a:extLst>
                    <a:ext uri="{FF2B5EF4-FFF2-40B4-BE49-F238E27FC236}">
                      <a16:creationId xmlns:a16="http://schemas.microsoft.com/office/drawing/2014/main" id="{ADE006D3-C4B8-BE9D-62D8-76A763FCCEE9}"/>
                    </a:ext>
                  </a:extLst>
                </p:cNvPr>
                <p:cNvPicPr/>
                <p:nvPr/>
              </p:nvPicPr>
              <p:blipFill>
                <a:blip r:embed="rId370"/>
                <a:stretch>
                  <a:fillRect/>
                </a:stretch>
              </p:blipFill>
              <p:spPr>
                <a:xfrm>
                  <a:off x="6802681" y="5721719"/>
                  <a:ext cx="19152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455" name="Ink 454">
                  <a:extLst>
                    <a:ext uri="{FF2B5EF4-FFF2-40B4-BE49-F238E27FC236}">
                      <a16:creationId xmlns:a16="http://schemas.microsoft.com/office/drawing/2014/main" id="{1D1918F5-0543-67EB-DB29-04009EA95BBB}"/>
                    </a:ext>
                  </a:extLst>
                </p14:cNvPr>
                <p14:cNvContentPartPr/>
                <p14:nvPr/>
              </p14:nvContentPartPr>
              <p14:xfrm>
                <a:off x="6821401" y="5656199"/>
                <a:ext cx="198360" cy="16920"/>
              </p14:xfrm>
            </p:contentPart>
          </mc:Choice>
          <mc:Fallback xmlns="">
            <p:pic>
              <p:nvPicPr>
                <p:cNvPr id="455" name="Ink 454">
                  <a:extLst>
                    <a:ext uri="{FF2B5EF4-FFF2-40B4-BE49-F238E27FC236}">
                      <a16:creationId xmlns:a16="http://schemas.microsoft.com/office/drawing/2014/main" id="{1D1918F5-0543-67EB-DB29-04009EA95BBB}"/>
                    </a:ext>
                  </a:extLst>
                </p:cNvPr>
                <p:cNvPicPr/>
                <p:nvPr/>
              </p:nvPicPr>
              <p:blipFill>
                <a:blip r:embed="rId372"/>
                <a:stretch>
                  <a:fillRect/>
                </a:stretch>
              </p:blipFill>
              <p:spPr>
                <a:xfrm>
                  <a:off x="6803761" y="5638559"/>
                  <a:ext cx="234000" cy="52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73">
            <p14:nvContentPartPr>
              <p14:cNvPr id="456" name="Ink 455">
                <a:extLst>
                  <a:ext uri="{FF2B5EF4-FFF2-40B4-BE49-F238E27FC236}">
                    <a16:creationId xmlns:a16="http://schemas.microsoft.com/office/drawing/2014/main" id="{85296DC7-F110-00B0-7FC9-C66CB20AFF18}"/>
                  </a:ext>
                </a:extLst>
              </p14:cNvPr>
              <p14:cNvContentPartPr/>
              <p14:nvPr/>
            </p14:nvContentPartPr>
            <p14:xfrm>
              <a:off x="7258441" y="5681759"/>
              <a:ext cx="622440" cy="26280"/>
            </p14:xfrm>
          </p:contentPart>
        </mc:Choice>
        <mc:Fallback xmlns="">
          <p:pic>
            <p:nvPicPr>
              <p:cNvPr id="456" name="Ink 455">
                <a:extLst>
                  <a:ext uri="{FF2B5EF4-FFF2-40B4-BE49-F238E27FC236}">
                    <a16:creationId xmlns:a16="http://schemas.microsoft.com/office/drawing/2014/main" id="{85296DC7-F110-00B0-7FC9-C66CB20AFF18}"/>
                  </a:ext>
                </a:extLst>
              </p:cNvPr>
              <p:cNvPicPr/>
              <p:nvPr/>
            </p:nvPicPr>
            <p:blipFill>
              <a:blip r:embed="rId374"/>
              <a:stretch>
                <a:fillRect/>
              </a:stretch>
            </p:blipFill>
            <p:spPr>
              <a:xfrm>
                <a:off x="7240441" y="5663759"/>
                <a:ext cx="658080" cy="61920"/>
              </a:xfrm>
              <a:prstGeom prst="rect">
                <a:avLst/>
              </a:prstGeom>
            </p:spPr>
          </p:pic>
        </mc:Fallback>
      </mc:AlternateContent>
      <p:grpSp>
        <p:nvGrpSpPr>
          <p:cNvPr id="461" name="Group 460">
            <a:extLst>
              <a:ext uri="{FF2B5EF4-FFF2-40B4-BE49-F238E27FC236}">
                <a16:creationId xmlns:a16="http://schemas.microsoft.com/office/drawing/2014/main" id="{DFD596B7-F9A0-D378-9CBE-1448325A6AAB}"/>
              </a:ext>
            </a:extLst>
          </p:cNvPr>
          <p:cNvGrpSpPr/>
          <p:nvPr/>
        </p:nvGrpSpPr>
        <p:grpSpPr>
          <a:xfrm>
            <a:off x="7498921" y="5204039"/>
            <a:ext cx="447120" cy="307800"/>
            <a:chOff x="7498921" y="5204039"/>
            <a:chExt cx="447120" cy="307800"/>
          </a:xfrm>
        </p:grpSpPr>
        <mc:AlternateContent xmlns:mc="http://schemas.openxmlformats.org/markup-compatibility/2006" xmlns:p14="http://schemas.microsoft.com/office/powerpoint/2010/main">
          <mc:Choice Requires="p14">
            <p:contentPart p14:bwMode="auto" r:id="rId375">
              <p14:nvContentPartPr>
                <p14:cNvPr id="457" name="Ink 456">
                  <a:extLst>
                    <a:ext uri="{FF2B5EF4-FFF2-40B4-BE49-F238E27FC236}">
                      <a16:creationId xmlns:a16="http://schemas.microsoft.com/office/drawing/2014/main" id="{62EBA0EA-6935-B4DB-4A44-2DF8D23755D4}"/>
                    </a:ext>
                  </a:extLst>
                </p14:cNvPr>
                <p14:cNvContentPartPr/>
                <p14:nvPr/>
              </p14:nvContentPartPr>
              <p14:xfrm>
                <a:off x="7498921" y="5204039"/>
                <a:ext cx="242280" cy="307800"/>
              </p14:xfrm>
            </p:contentPart>
          </mc:Choice>
          <mc:Fallback xmlns="">
            <p:pic>
              <p:nvPicPr>
                <p:cNvPr id="457" name="Ink 456">
                  <a:extLst>
                    <a:ext uri="{FF2B5EF4-FFF2-40B4-BE49-F238E27FC236}">
                      <a16:creationId xmlns:a16="http://schemas.microsoft.com/office/drawing/2014/main" id="{62EBA0EA-6935-B4DB-4A44-2DF8D23755D4}"/>
                    </a:ext>
                  </a:extLst>
                </p:cNvPr>
                <p:cNvPicPr/>
                <p:nvPr/>
              </p:nvPicPr>
              <p:blipFill>
                <a:blip r:embed="rId376"/>
                <a:stretch>
                  <a:fillRect/>
                </a:stretch>
              </p:blipFill>
              <p:spPr>
                <a:xfrm>
                  <a:off x="7480921" y="5186399"/>
                  <a:ext cx="27792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459" name="Ink 458">
                  <a:extLst>
                    <a:ext uri="{FF2B5EF4-FFF2-40B4-BE49-F238E27FC236}">
                      <a16:creationId xmlns:a16="http://schemas.microsoft.com/office/drawing/2014/main" id="{329ED888-0F47-E74D-C21F-426EFD5EB8EB}"/>
                    </a:ext>
                  </a:extLst>
                </p14:cNvPr>
                <p14:cNvContentPartPr/>
                <p14:nvPr/>
              </p14:nvContentPartPr>
              <p14:xfrm>
                <a:off x="7847401" y="5409239"/>
                <a:ext cx="98640" cy="96480"/>
              </p14:xfrm>
            </p:contentPart>
          </mc:Choice>
          <mc:Fallback xmlns="">
            <p:pic>
              <p:nvPicPr>
                <p:cNvPr id="459" name="Ink 458">
                  <a:extLst>
                    <a:ext uri="{FF2B5EF4-FFF2-40B4-BE49-F238E27FC236}">
                      <a16:creationId xmlns:a16="http://schemas.microsoft.com/office/drawing/2014/main" id="{329ED888-0F47-E74D-C21F-426EFD5EB8EB}"/>
                    </a:ext>
                  </a:extLst>
                </p:cNvPr>
                <p:cNvPicPr/>
                <p:nvPr/>
              </p:nvPicPr>
              <p:blipFill>
                <a:blip r:embed="rId378"/>
                <a:stretch>
                  <a:fillRect/>
                </a:stretch>
              </p:blipFill>
              <p:spPr>
                <a:xfrm>
                  <a:off x="7829761" y="5391239"/>
                  <a:ext cx="134280" cy="132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79">
            <p14:nvContentPartPr>
              <p14:cNvPr id="460" name="Ink 459">
                <a:extLst>
                  <a:ext uri="{FF2B5EF4-FFF2-40B4-BE49-F238E27FC236}">
                    <a16:creationId xmlns:a16="http://schemas.microsoft.com/office/drawing/2014/main" id="{38EC9103-96E4-53D3-2128-997948BAF25A}"/>
                  </a:ext>
                </a:extLst>
              </p14:cNvPr>
              <p14:cNvContentPartPr/>
              <p14:nvPr/>
            </p14:nvContentPartPr>
            <p14:xfrm>
              <a:off x="7522681" y="5906399"/>
              <a:ext cx="169200" cy="352080"/>
            </p14:xfrm>
          </p:contentPart>
        </mc:Choice>
        <mc:Fallback xmlns="">
          <p:pic>
            <p:nvPicPr>
              <p:cNvPr id="460" name="Ink 459">
                <a:extLst>
                  <a:ext uri="{FF2B5EF4-FFF2-40B4-BE49-F238E27FC236}">
                    <a16:creationId xmlns:a16="http://schemas.microsoft.com/office/drawing/2014/main" id="{38EC9103-96E4-53D3-2128-997948BAF25A}"/>
                  </a:ext>
                </a:extLst>
              </p:cNvPr>
              <p:cNvPicPr/>
              <p:nvPr/>
            </p:nvPicPr>
            <p:blipFill>
              <a:blip r:embed="rId380"/>
              <a:stretch>
                <a:fillRect/>
              </a:stretch>
            </p:blipFill>
            <p:spPr>
              <a:xfrm>
                <a:off x="7504681" y="5888759"/>
                <a:ext cx="204840" cy="387720"/>
              </a:xfrm>
              <a:prstGeom prst="rect">
                <a:avLst/>
              </a:prstGeom>
            </p:spPr>
          </p:pic>
        </mc:Fallback>
      </mc:AlternateContent>
    </p:spTree>
    <p:extLst>
      <p:ext uri="{BB962C8B-B14F-4D97-AF65-F5344CB8AC3E}">
        <p14:creationId xmlns:p14="http://schemas.microsoft.com/office/powerpoint/2010/main" val="2916858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entr" presetSubtype="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drawProgress</p:attrName>
                                        </p:attrNameLst>
                                      </p:cBhvr>
                                      <p:tavLst>
                                        <p:tav tm="0">
                                          <p:val>
                                            <p:fltVal val="0"/>
                                          </p:val>
                                        </p:tav>
                                        <p:tav tm="100000">
                                          <p:val>
                                            <p:fltVal val="1"/>
                                          </p:val>
                                        </p:tav>
                                      </p:tavLst>
                                    </p:anim>
                                  </p:childTnLst>
                                </p:cTn>
                              </p:par>
                            </p:childTnLst>
                          </p:cTn>
                        </p:par>
                        <p:par>
                          <p:cTn id="8" fill="hold">
                            <p:stCondLst>
                              <p:cond delay="500"/>
                            </p:stCondLst>
                            <p:childTnLst>
                              <p:par>
                                <p:cTn id="9" presetID="63" presetClass="entr" presetSubtype="0" fill="hold" nodeType="afterEffect">
                                  <p:stCondLst>
                                    <p:cond delay="0"/>
                                  </p:stCondLst>
                                  <p:childTnLst>
                                    <p:set>
                                      <p:cBhvr>
                                        <p:cTn id="10" dur="1" fill="hold">
                                          <p:stCondLst>
                                            <p:cond delay="0"/>
                                          </p:stCondLst>
                                        </p:cTn>
                                        <p:tgtEl>
                                          <p:spTgt spid="86"/>
                                        </p:tgtEl>
                                        <p:attrNameLst>
                                          <p:attrName>style.visibility</p:attrName>
                                        </p:attrNameLst>
                                      </p:cBhvr>
                                      <p:to>
                                        <p:strVal val="visible"/>
                                      </p:to>
                                    </p:set>
                                    <p:anim calcmode="lin" valueType="num">
                                      <p:cBhvr>
                                        <p:cTn id="11" dur="500" fill="hold"/>
                                        <p:tgtEl>
                                          <p:spTgt spid="86"/>
                                        </p:tgtEl>
                                        <p:attrNameLst>
                                          <p:attrName>drawProgress</p:attrName>
                                        </p:attrNameLst>
                                      </p:cBhvr>
                                      <p:tavLst>
                                        <p:tav tm="0">
                                          <p:val>
                                            <p:fltVal val="0"/>
                                          </p:val>
                                        </p:tav>
                                        <p:tav tm="100000">
                                          <p:val>
                                            <p:fltVal val="1"/>
                                          </p:val>
                                        </p:tav>
                                      </p:tavLst>
                                    </p:anim>
                                  </p:childTnLst>
                                </p:cTn>
                              </p:par>
                            </p:childTnLst>
                          </p:cTn>
                        </p:par>
                        <p:par>
                          <p:cTn id="12" fill="hold">
                            <p:stCondLst>
                              <p:cond delay="1000"/>
                            </p:stCondLst>
                            <p:childTnLst>
                              <p:par>
                                <p:cTn id="13" presetID="63" presetClass="entr" presetSubtype="0" fill="hold" nodeType="afterEffect">
                                  <p:stCondLst>
                                    <p:cond delay="0"/>
                                  </p:stCondLst>
                                  <p:childTnLst>
                                    <p:set>
                                      <p:cBhvr>
                                        <p:cTn id="14" dur="1" fill="hold">
                                          <p:stCondLst>
                                            <p:cond delay="0"/>
                                          </p:stCondLst>
                                        </p:cTn>
                                        <p:tgtEl>
                                          <p:spTgt spid="85"/>
                                        </p:tgtEl>
                                        <p:attrNameLst>
                                          <p:attrName>style.visibility</p:attrName>
                                        </p:attrNameLst>
                                      </p:cBhvr>
                                      <p:to>
                                        <p:strVal val="visible"/>
                                      </p:to>
                                    </p:set>
                                    <p:anim calcmode="lin" valueType="num">
                                      <p:cBhvr>
                                        <p:cTn id="15" dur="500" fill="hold"/>
                                        <p:tgtEl>
                                          <p:spTgt spid="85"/>
                                        </p:tgtEl>
                                        <p:attrNameLst>
                                          <p:attrName>drawProgress</p:attrName>
                                        </p:attrNameLst>
                                      </p:cBhvr>
                                      <p:tavLst>
                                        <p:tav tm="0">
                                          <p:val>
                                            <p:fltVal val="0"/>
                                          </p:val>
                                        </p:tav>
                                        <p:tav tm="100000">
                                          <p:val>
                                            <p:fltVal val="1"/>
                                          </p:val>
                                        </p:tav>
                                      </p:tavLst>
                                    </p:anim>
                                  </p:childTnLst>
                                </p:cTn>
                              </p:par>
                            </p:childTnLst>
                          </p:cTn>
                        </p:par>
                        <p:par>
                          <p:cTn id="16" fill="hold">
                            <p:stCondLst>
                              <p:cond delay="1500"/>
                            </p:stCondLst>
                            <p:childTnLst>
                              <p:par>
                                <p:cTn id="17" presetID="63" presetClass="entr" presetSubtype="0" fill="hold" nodeType="after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p:cTn id="19" dur="500" fill="hold"/>
                                        <p:tgtEl>
                                          <p:spTgt spid="93"/>
                                        </p:tgtEl>
                                        <p:attrNameLst>
                                          <p:attrName>drawProgress</p:attrName>
                                        </p:attrNameLst>
                                      </p:cBhvr>
                                      <p:tavLst>
                                        <p:tav tm="0">
                                          <p:val>
                                            <p:fltVal val="0"/>
                                          </p:val>
                                        </p:tav>
                                        <p:tav tm="100000">
                                          <p:val>
                                            <p:fltVal val="1"/>
                                          </p:val>
                                        </p:tav>
                                      </p:tavLst>
                                    </p:anim>
                                  </p:childTnLst>
                                </p:cTn>
                              </p:par>
                            </p:childTnLst>
                          </p:cTn>
                        </p:par>
                        <p:par>
                          <p:cTn id="20" fill="hold">
                            <p:stCondLst>
                              <p:cond delay="2000"/>
                            </p:stCondLst>
                            <p:childTnLst>
                              <p:par>
                                <p:cTn id="21" presetID="63" presetClass="entr" presetSubtype="0" fill="hold" nodeType="afterEffect">
                                  <p:stCondLst>
                                    <p:cond delay="0"/>
                                  </p:stCondLst>
                                  <p:childTnLst>
                                    <p:set>
                                      <p:cBhvr>
                                        <p:cTn id="22" dur="1" fill="hold">
                                          <p:stCondLst>
                                            <p:cond delay="0"/>
                                          </p:stCondLst>
                                        </p:cTn>
                                        <p:tgtEl>
                                          <p:spTgt spid="97"/>
                                        </p:tgtEl>
                                        <p:attrNameLst>
                                          <p:attrName>style.visibility</p:attrName>
                                        </p:attrNameLst>
                                      </p:cBhvr>
                                      <p:to>
                                        <p:strVal val="visible"/>
                                      </p:to>
                                    </p:set>
                                    <p:anim calcmode="lin" valueType="num">
                                      <p:cBhvr>
                                        <p:cTn id="23" dur="500" fill="hold"/>
                                        <p:tgtEl>
                                          <p:spTgt spid="97"/>
                                        </p:tgtEl>
                                        <p:attrNameLst>
                                          <p:attrName>drawProgress</p:attrName>
                                        </p:attrNameLst>
                                      </p:cBhvr>
                                      <p:tavLst>
                                        <p:tav tm="0">
                                          <p:val>
                                            <p:fltVal val="0"/>
                                          </p:val>
                                        </p:tav>
                                        <p:tav tm="100000">
                                          <p:val>
                                            <p:fltVal val="1"/>
                                          </p:val>
                                        </p:tav>
                                      </p:tavLst>
                                    </p:anim>
                                  </p:childTnLst>
                                </p:cTn>
                              </p:par>
                            </p:childTnLst>
                          </p:cTn>
                        </p:par>
                        <p:par>
                          <p:cTn id="24" fill="hold">
                            <p:stCondLst>
                              <p:cond delay="2500"/>
                            </p:stCondLst>
                            <p:childTnLst>
                              <p:par>
                                <p:cTn id="25" presetID="63" presetClass="entr" presetSubtype="0" fill="hold" nodeType="afterEffect">
                                  <p:stCondLst>
                                    <p:cond delay="0"/>
                                  </p:stCondLst>
                                  <p:childTnLst>
                                    <p:set>
                                      <p:cBhvr>
                                        <p:cTn id="26" dur="1" fill="hold">
                                          <p:stCondLst>
                                            <p:cond delay="0"/>
                                          </p:stCondLst>
                                        </p:cTn>
                                        <p:tgtEl>
                                          <p:spTgt spid="104"/>
                                        </p:tgtEl>
                                        <p:attrNameLst>
                                          <p:attrName>style.visibility</p:attrName>
                                        </p:attrNameLst>
                                      </p:cBhvr>
                                      <p:to>
                                        <p:strVal val="visible"/>
                                      </p:to>
                                    </p:set>
                                    <p:anim calcmode="lin" valueType="num">
                                      <p:cBhvr>
                                        <p:cTn id="27" dur="500" fill="hold"/>
                                        <p:tgtEl>
                                          <p:spTgt spid="104"/>
                                        </p:tgtEl>
                                        <p:attrNameLst>
                                          <p:attrName>drawProgress</p:attrName>
                                        </p:attrNameLst>
                                      </p:cBhvr>
                                      <p:tavLst>
                                        <p:tav tm="0">
                                          <p:val>
                                            <p:fltVal val="0"/>
                                          </p:val>
                                        </p:tav>
                                        <p:tav tm="100000">
                                          <p:val>
                                            <p:fltVal val="1"/>
                                          </p:val>
                                        </p:tav>
                                      </p:tavLst>
                                    </p:anim>
                                  </p:childTnLst>
                                </p:cTn>
                              </p:par>
                            </p:childTnLst>
                          </p:cTn>
                        </p:par>
                        <p:par>
                          <p:cTn id="28" fill="hold">
                            <p:stCondLst>
                              <p:cond delay="3000"/>
                            </p:stCondLst>
                            <p:childTnLst>
                              <p:par>
                                <p:cTn id="29" presetID="63" presetClass="entr" presetSubtype="0" fill="hold" nodeType="afterEffect">
                                  <p:stCondLst>
                                    <p:cond delay="0"/>
                                  </p:stCondLst>
                                  <p:childTnLst>
                                    <p:set>
                                      <p:cBhvr>
                                        <p:cTn id="30" dur="1" fill="hold">
                                          <p:stCondLst>
                                            <p:cond delay="0"/>
                                          </p:stCondLst>
                                        </p:cTn>
                                        <p:tgtEl>
                                          <p:spTgt spid="105"/>
                                        </p:tgtEl>
                                        <p:attrNameLst>
                                          <p:attrName>style.visibility</p:attrName>
                                        </p:attrNameLst>
                                      </p:cBhvr>
                                      <p:to>
                                        <p:strVal val="visible"/>
                                      </p:to>
                                    </p:set>
                                    <p:anim calcmode="lin" valueType="num">
                                      <p:cBhvr>
                                        <p:cTn id="31" dur="500" fill="hold"/>
                                        <p:tgtEl>
                                          <p:spTgt spid="105"/>
                                        </p:tgtEl>
                                        <p:attrNameLst>
                                          <p:attrName>drawProgress</p:attrName>
                                        </p:attrNameLst>
                                      </p:cBhvr>
                                      <p:tavLst>
                                        <p:tav tm="0">
                                          <p:val>
                                            <p:fltVal val="0"/>
                                          </p:val>
                                        </p:tav>
                                        <p:tav tm="100000">
                                          <p:val>
                                            <p:fltVal val="1"/>
                                          </p:val>
                                        </p:tav>
                                      </p:tavLst>
                                    </p:anim>
                                  </p:childTnLst>
                                </p:cTn>
                              </p:par>
                            </p:childTnLst>
                          </p:cTn>
                        </p:par>
                        <p:par>
                          <p:cTn id="32" fill="hold">
                            <p:stCondLst>
                              <p:cond delay="3500"/>
                            </p:stCondLst>
                            <p:childTnLst>
                              <p:par>
                                <p:cTn id="33" presetID="63" presetClass="entr" presetSubtype="0" fill="hold" nodeType="afterEffect">
                                  <p:stCondLst>
                                    <p:cond delay="0"/>
                                  </p:stCondLst>
                                  <p:childTnLst>
                                    <p:set>
                                      <p:cBhvr>
                                        <p:cTn id="34" dur="1" fill="hold">
                                          <p:stCondLst>
                                            <p:cond delay="0"/>
                                          </p:stCondLst>
                                        </p:cTn>
                                        <p:tgtEl>
                                          <p:spTgt spid="106"/>
                                        </p:tgtEl>
                                        <p:attrNameLst>
                                          <p:attrName>style.visibility</p:attrName>
                                        </p:attrNameLst>
                                      </p:cBhvr>
                                      <p:to>
                                        <p:strVal val="visible"/>
                                      </p:to>
                                    </p:set>
                                    <p:anim calcmode="lin" valueType="num">
                                      <p:cBhvr>
                                        <p:cTn id="35" dur="500" fill="hold"/>
                                        <p:tgtEl>
                                          <p:spTgt spid="106"/>
                                        </p:tgtEl>
                                        <p:attrNameLst>
                                          <p:attrName>drawProgress</p:attrName>
                                        </p:attrNameLst>
                                      </p:cBhvr>
                                      <p:tavLst>
                                        <p:tav tm="0">
                                          <p:val>
                                            <p:fltVal val="0"/>
                                          </p:val>
                                        </p:tav>
                                        <p:tav tm="100000">
                                          <p:val>
                                            <p:fltVal val="1"/>
                                          </p:val>
                                        </p:tav>
                                      </p:tavLst>
                                    </p:anim>
                                  </p:childTnLst>
                                </p:cTn>
                              </p:par>
                            </p:childTnLst>
                          </p:cTn>
                        </p:par>
                        <p:par>
                          <p:cTn id="36" fill="hold">
                            <p:stCondLst>
                              <p:cond delay="4000"/>
                            </p:stCondLst>
                            <p:childTnLst>
                              <p:par>
                                <p:cTn id="37" presetID="63" presetClass="entr" presetSubtype="0" fill="hold" nodeType="afterEffect">
                                  <p:stCondLst>
                                    <p:cond delay="0"/>
                                  </p:stCondLst>
                                  <p:childTnLst>
                                    <p:set>
                                      <p:cBhvr>
                                        <p:cTn id="38" dur="1" fill="hold">
                                          <p:stCondLst>
                                            <p:cond delay="0"/>
                                          </p:stCondLst>
                                        </p:cTn>
                                        <p:tgtEl>
                                          <p:spTgt spid="107"/>
                                        </p:tgtEl>
                                        <p:attrNameLst>
                                          <p:attrName>style.visibility</p:attrName>
                                        </p:attrNameLst>
                                      </p:cBhvr>
                                      <p:to>
                                        <p:strVal val="visible"/>
                                      </p:to>
                                    </p:set>
                                    <p:anim calcmode="lin" valueType="num">
                                      <p:cBhvr>
                                        <p:cTn id="39" dur="500" fill="hold"/>
                                        <p:tgtEl>
                                          <p:spTgt spid="107"/>
                                        </p:tgtEl>
                                        <p:attrNameLst>
                                          <p:attrName>drawProgress</p:attrName>
                                        </p:attrNameLst>
                                      </p:cBhvr>
                                      <p:tavLst>
                                        <p:tav tm="0">
                                          <p:val>
                                            <p:fltVal val="0"/>
                                          </p:val>
                                        </p:tav>
                                        <p:tav tm="100000">
                                          <p:val>
                                            <p:fltVal val="1"/>
                                          </p:val>
                                        </p:tav>
                                      </p:tavLst>
                                    </p:anim>
                                  </p:childTnLst>
                                </p:cTn>
                              </p:par>
                            </p:childTnLst>
                          </p:cTn>
                        </p:par>
                        <p:par>
                          <p:cTn id="40" fill="hold">
                            <p:stCondLst>
                              <p:cond delay="4500"/>
                            </p:stCondLst>
                            <p:childTnLst>
                              <p:par>
                                <p:cTn id="41" presetID="63" presetClass="entr" presetSubtype="0" fill="hold" nodeType="afterEffect">
                                  <p:stCondLst>
                                    <p:cond delay="0"/>
                                  </p:stCondLst>
                                  <p:childTnLst>
                                    <p:set>
                                      <p:cBhvr>
                                        <p:cTn id="42" dur="1" fill="hold">
                                          <p:stCondLst>
                                            <p:cond delay="0"/>
                                          </p:stCondLst>
                                        </p:cTn>
                                        <p:tgtEl>
                                          <p:spTgt spid="113"/>
                                        </p:tgtEl>
                                        <p:attrNameLst>
                                          <p:attrName>style.visibility</p:attrName>
                                        </p:attrNameLst>
                                      </p:cBhvr>
                                      <p:to>
                                        <p:strVal val="visible"/>
                                      </p:to>
                                    </p:set>
                                    <p:anim calcmode="lin" valueType="num">
                                      <p:cBhvr>
                                        <p:cTn id="43" dur="500" fill="hold"/>
                                        <p:tgtEl>
                                          <p:spTgt spid="113"/>
                                        </p:tgtEl>
                                        <p:attrNameLst>
                                          <p:attrName>drawProgress</p:attrName>
                                        </p:attrNameLst>
                                      </p:cBhvr>
                                      <p:tavLst>
                                        <p:tav tm="0">
                                          <p:val>
                                            <p:fltVal val="0"/>
                                          </p:val>
                                        </p:tav>
                                        <p:tav tm="100000">
                                          <p:val>
                                            <p:fltVal val="1"/>
                                          </p:val>
                                        </p:tav>
                                      </p:tavLst>
                                    </p:anim>
                                  </p:childTnLst>
                                </p:cTn>
                              </p:par>
                            </p:childTnLst>
                          </p:cTn>
                        </p:par>
                        <p:par>
                          <p:cTn id="44" fill="hold">
                            <p:stCondLst>
                              <p:cond delay="5000"/>
                            </p:stCondLst>
                            <p:childTnLst>
                              <p:par>
                                <p:cTn id="45" presetID="63" presetClass="entr" presetSubtype="0" fill="hold" nodeType="afterEffect">
                                  <p:stCondLst>
                                    <p:cond delay="0"/>
                                  </p:stCondLst>
                                  <p:childTnLst>
                                    <p:set>
                                      <p:cBhvr>
                                        <p:cTn id="46" dur="1" fill="hold">
                                          <p:stCondLst>
                                            <p:cond delay="0"/>
                                          </p:stCondLst>
                                        </p:cTn>
                                        <p:tgtEl>
                                          <p:spTgt spid="122"/>
                                        </p:tgtEl>
                                        <p:attrNameLst>
                                          <p:attrName>style.visibility</p:attrName>
                                        </p:attrNameLst>
                                      </p:cBhvr>
                                      <p:to>
                                        <p:strVal val="visible"/>
                                      </p:to>
                                    </p:set>
                                    <p:anim calcmode="lin" valueType="num">
                                      <p:cBhvr>
                                        <p:cTn id="47" dur="500" fill="hold"/>
                                        <p:tgtEl>
                                          <p:spTgt spid="122"/>
                                        </p:tgtEl>
                                        <p:attrNameLst>
                                          <p:attrName>drawProgress</p:attrName>
                                        </p:attrNameLst>
                                      </p:cBhvr>
                                      <p:tavLst>
                                        <p:tav tm="0">
                                          <p:val>
                                            <p:fltVal val="0"/>
                                          </p:val>
                                        </p:tav>
                                        <p:tav tm="100000">
                                          <p:val>
                                            <p:fltVal val="1"/>
                                          </p:val>
                                        </p:tav>
                                      </p:tavLst>
                                    </p:anim>
                                  </p:childTnLst>
                                </p:cTn>
                              </p:par>
                            </p:childTnLst>
                          </p:cTn>
                        </p:par>
                        <p:par>
                          <p:cTn id="48" fill="hold">
                            <p:stCondLst>
                              <p:cond delay="5500"/>
                            </p:stCondLst>
                            <p:childTnLst>
                              <p:par>
                                <p:cTn id="49" presetID="63" presetClass="entr" presetSubtype="0" fill="hold" nodeType="afterEffect">
                                  <p:stCondLst>
                                    <p:cond delay="0"/>
                                  </p:stCondLst>
                                  <p:childTnLst>
                                    <p:set>
                                      <p:cBhvr>
                                        <p:cTn id="50" dur="1" fill="hold">
                                          <p:stCondLst>
                                            <p:cond delay="0"/>
                                          </p:stCondLst>
                                        </p:cTn>
                                        <p:tgtEl>
                                          <p:spTgt spid="123"/>
                                        </p:tgtEl>
                                        <p:attrNameLst>
                                          <p:attrName>style.visibility</p:attrName>
                                        </p:attrNameLst>
                                      </p:cBhvr>
                                      <p:to>
                                        <p:strVal val="visible"/>
                                      </p:to>
                                    </p:set>
                                    <p:anim calcmode="lin" valueType="num">
                                      <p:cBhvr>
                                        <p:cTn id="51" dur="500" fill="hold"/>
                                        <p:tgtEl>
                                          <p:spTgt spid="123"/>
                                        </p:tgtEl>
                                        <p:attrNameLst>
                                          <p:attrName>drawProgress</p:attrName>
                                        </p:attrNameLst>
                                      </p:cBhvr>
                                      <p:tavLst>
                                        <p:tav tm="0">
                                          <p:val>
                                            <p:fltVal val="0"/>
                                          </p:val>
                                        </p:tav>
                                        <p:tav tm="100000">
                                          <p:val>
                                            <p:fltVal val="1"/>
                                          </p:val>
                                        </p:tav>
                                      </p:tavLst>
                                    </p:anim>
                                  </p:childTnLst>
                                </p:cTn>
                              </p:par>
                            </p:childTnLst>
                          </p:cTn>
                        </p:par>
                        <p:par>
                          <p:cTn id="52" fill="hold">
                            <p:stCondLst>
                              <p:cond delay="6000"/>
                            </p:stCondLst>
                            <p:childTnLst>
                              <p:par>
                                <p:cTn id="53" presetID="63" presetClass="entr" presetSubtype="0" fill="hold" nodeType="afterEffect">
                                  <p:stCondLst>
                                    <p:cond delay="0"/>
                                  </p:stCondLst>
                                  <p:childTnLst>
                                    <p:set>
                                      <p:cBhvr>
                                        <p:cTn id="54" dur="1" fill="hold">
                                          <p:stCondLst>
                                            <p:cond delay="0"/>
                                          </p:stCondLst>
                                        </p:cTn>
                                        <p:tgtEl>
                                          <p:spTgt spid="124"/>
                                        </p:tgtEl>
                                        <p:attrNameLst>
                                          <p:attrName>style.visibility</p:attrName>
                                        </p:attrNameLst>
                                      </p:cBhvr>
                                      <p:to>
                                        <p:strVal val="visible"/>
                                      </p:to>
                                    </p:set>
                                    <p:anim calcmode="lin" valueType="num">
                                      <p:cBhvr>
                                        <p:cTn id="55" dur="500" fill="hold"/>
                                        <p:tgtEl>
                                          <p:spTgt spid="124"/>
                                        </p:tgtEl>
                                        <p:attrNameLst>
                                          <p:attrName>drawProgress</p:attrName>
                                        </p:attrNameLst>
                                      </p:cBhvr>
                                      <p:tavLst>
                                        <p:tav tm="0">
                                          <p:val>
                                            <p:fltVal val="0"/>
                                          </p:val>
                                        </p:tav>
                                        <p:tav tm="100000">
                                          <p:val>
                                            <p:fltVal val="1"/>
                                          </p:val>
                                        </p:tav>
                                      </p:tavLst>
                                    </p:anim>
                                  </p:childTnLst>
                                </p:cTn>
                              </p:par>
                            </p:childTnLst>
                          </p:cTn>
                        </p:par>
                        <p:par>
                          <p:cTn id="56" fill="hold">
                            <p:stCondLst>
                              <p:cond delay="6500"/>
                            </p:stCondLst>
                            <p:childTnLst>
                              <p:par>
                                <p:cTn id="57" presetID="63" presetClass="entr" presetSubtype="0" fill="hold" nodeType="afterEffect">
                                  <p:stCondLst>
                                    <p:cond delay="0"/>
                                  </p:stCondLst>
                                  <p:childTnLst>
                                    <p:set>
                                      <p:cBhvr>
                                        <p:cTn id="58" dur="1" fill="hold">
                                          <p:stCondLst>
                                            <p:cond delay="0"/>
                                          </p:stCondLst>
                                        </p:cTn>
                                        <p:tgtEl>
                                          <p:spTgt spid="125"/>
                                        </p:tgtEl>
                                        <p:attrNameLst>
                                          <p:attrName>style.visibility</p:attrName>
                                        </p:attrNameLst>
                                      </p:cBhvr>
                                      <p:to>
                                        <p:strVal val="visible"/>
                                      </p:to>
                                    </p:set>
                                    <p:anim calcmode="lin" valueType="num">
                                      <p:cBhvr>
                                        <p:cTn id="59" dur="500" fill="hold"/>
                                        <p:tgtEl>
                                          <p:spTgt spid="125"/>
                                        </p:tgtEl>
                                        <p:attrNameLst>
                                          <p:attrName>drawProgress</p:attrName>
                                        </p:attrNameLst>
                                      </p:cBhvr>
                                      <p:tavLst>
                                        <p:tav tm="0">
                                          <p:val>
                                            <p:fltVal val="0"/>
                                          </p:val>
                                        </p:tav>
                                        <p:tav tm="100000">
                                          <p:val>
                                            <p:fltVal val="1"/>
                                          </p:val>
                                        </p:tav>
                                      </p:tavLst>
                                    </p:anim>
                                  </p:childTnLst>
                                </p:cTn>
                              </p:par>
                            </p:childTnLst>
                          </p:cTn>
                        </p:par>
                        <p:par>
                          <p:cTn id="60" fill="hold">
                            <p:stCondLst>
                              <p:cond delay="7000"/>
                            </p:stCondLst>
                            <p:childTnLst>
                              <p:par>
                                <p:cTn id="61" presetID="63" presetClass="entr" presetSubtype="0" fill="hold" nodeType="afterEffect">
                                  <p:stCondLst>
                                    <p:cond delay="0"/>
                                  </p:stCondLst>
                                  <p:childTnLst>
                                    <p:set>
                                      <p:cBhvr>
                                        <p:cTn id="62" dur="1" fill="hold">
                                          <p:stCondLst>
                                            <p:cond delay="0"/>
                                          </p:stCondLst>
                                        </p:cTn>
                                        <p:tgtEl>
                                          <p:spTgt spid="135"/>
                                        </p:tgtEl>
                                        <p:attrNameLst>
                                          <p:attrName>style.visibility</p:attrName>
                                        </p:attrNameLst>
                                      </p:cBhvr>
                                      <p:to>
                                        <p:strVal val="visible"/>
                                      </p:to>
                                    </p:set>
                                    <p:anim calcmode="lin" valueType="num">
                                      <p:cBhvr>
                                        <p:cTn id="63" dur="500" fill="hold"/>
                                        <p:tgtEl>
                                          <p:spTgt spid="135"/>
                                        </p:tgtEl>
                                        <p:attrNameLst>
                                          <p:attrName>drawProgress</p:attrName>
                                        </p:attrNameLst>
                                      </p:cBhvr>
                                      <p:tavLst>
                                        <p:tav tm="0">
                                          <p:val>
                                            <p:fltVal val="0"/>
                                          </p:val>
                                        </p:tav>
                                        <p:tav tm="100000">
                                          <p:val>
                                            <p:fltVal val="1"/>
                                          </p:val>
                                        </p:tav>
                                      </p:tavLst>
                                    </p:anim>
                                  </p:childTnLst>
                                </p:cTn>
                              </p:par>
                            </p:childTnLst>
                          </p:cTn>
                        </p:par>
                        <p:par>
                          <p:cTn id="64" fill="hold">
                            <p:stCondLst>
                              <p:cond delay="7500"/>
                            </p:stCondLst>
                            <p:childTnLst>
                              <p:par>
                                <p:cTn id="65" presetID="63" presetClass="entr" presetSubtype="0" fill="hold" nodeType="afterEffect">
                                  <p:stCondLst>
                                    <p:cond delay="0"/>
                                  </p:stCondLst>
                                  <p:childTnLst>
                                    <p:set>
                                      <p:cBhvr>
                                        <p:cTn id="66" dur="1" fill="hold">
                                          <p:stCondLst>
                                            <p:cond delay="0"/>
                                          </p:stCondLst>
                                        </p:cTn>
                                        <p:tgtEl>
                                          <p:spTgt spid="136"/>
                                        </p:tgtEl>
                                        <p:attrNameLst>
                                          <p:attrName>style.visibility</p:attrName>
                                        </p:attrNameLst>
                                      </p:cBhvr>
                                      <p:to>
                                        <p:strVal val="visible"/>
                                      </p:to>
                                    </p:set>
                                    <p:anim calcmode="lin" valueType="num">
                                      <p:cBhvr>
                                        <p:cTn id="67" dur="500" fill="hold"/>
                                        <p:tgtEl>
                                          <p:spTgt spid="136"/>
                                        </p:tgtEl>
                                        <p:attrNameLst>
                                          <p:attrName>drawProgress</p:attrName>
                                        </p:attrNameLst>
                                      </p:cBhvr>
                                      <p:tavLst>
                                        <p:tav tm="0">
                                          <p:val>
                                            <p:fltVal val="0"/>
                                          </p:val>
                                        </p:tav>
                                        <p:tav tm="100000">
                                          <p:val>
                                            <p:fltVal val="1"/>
                                          </p:val>
                                        </p:tav>
                                      </p:tavLst>
                                    </p:anim>
                                  </p:childTnLst>
                                </p:cTn>
                              </p:par>
                            </p:childTnLst>
                          </p:cTn>
                        </p:par>
                        <p:par>
                          <p:cTn id="68" fill="hold">
                            <p:stCondLst>
                              <p:cond delay="8000"/>
                            </p:stCondLst>
                            <p:childTnLst>
                              <p:par>
                                <p:cTn id="69" presetID="63" presetClass="entr" presetSubtype="0" fill="hold" nodeType="afterEffect">
                                  <p:stCondLst>
                                    <p:cond delay="0"/>
                                  </p:stCondLst>
                                  <p:childTnLst>
                                    <p:set>
                                      <p:cBhvr>
                                        <p:cTn id="70" dur="1" fill="hold">
                                          <p:stCondLst>
                                            <p:cond delay="0"/>
                                          </p:stCondLst>
                                        </p:cTn>
                                        <p:tgtEl>
                                          <p:spTgt spid="137"/>
                                        </p:tgtEl>
                                        <p:attrNameLst>
                                          <p:attrName>style.visibility</p:attrName>
                                        </p:attrNameLst>
                                      </p:cBhvr>
                                      <p:to>
                                        <p:strVal val="visible"/>
                                      </p:to>
                                    </p:set>
                                    <p:anim calcmode="lin" valueType="num">
                                      <p:cBhvr>
                                        <p:cTn id="71" dur="500" fill="hold"/>
                                        <p:tgtEl>
                                          <p:spTgt spid="137"/>
                                        </p:tgtEl>
                                        <p:attrNameLst>
                                          <p:attrName>drawProgress</p:attrName>
                                        </p:attrNameLst>
                                      </p:cBhvr>
                                      <p:tavLst>
                                        <p:tav tm="0">
                                          <p:val>
                                            <p:fltVal val="0"/>
                                          </p:val>
                                        </p:tav>
                                        <p:tav tm="100000">
                                          <p:val>
                                            <p:fltVal val="1"/>
                                          </p:val>
                                        </p:tav>
                                      </p:tavLst>
                                    </p:anim>
                                  </p:childTnLst>
                                </p:cTn>
                              </p:par>
                            </p:childTnLst>
                          </p:cTn>
                        </p:par>
                        <p:par>
                          <p:cTn id="72" fill="hold">
                            <p:stCondLst>
                              <p:cond delay="8500"/>
                            </p:stCondLst>
                            <p:childTnLst>
                              <p:par>
                                <p:cTn id="73" presetID="63" presetClass="entr" presetSubtype="0" fill="hold" nodeType="afterEffect">
                                  <p:stCondLst>
                                    <p:cond delay="0"/>
                                  </p:stCondLst>
                                  <p:childTnLst>
                                    <p:set>
                                      <p:cBhvr>
                                        <p:cTn id="74" dur="1" fill="hold">
                                          <p:stCondLst>
                                            <p:cond delay="0"/>
                                          </p:stCondLst>
                                        </p:cTn>
                                        <p:tgtEl>
                                          <p:spTgt spid="138"/>
                                        </p:tgtEl>
                                        <p:attrNameLst>
                                          <p:attrName>style.visibility</p:attrName>
                                        </p:attrNameLst>
                                      </p:cBhvr>
                                      <p:to>
                                        <p:strVal val="visible"/>
                                      </p:to>
                                    </p:set>
                                    <p:anim calcmode="lin" valueType="num">
                                      <p:cBhvr>
                                        <p:cTn id="75" dur="500" fill="hold"/>
                                        <p:tgtEl>
                                          <p:spTgt spid="138"/>
                                        </p:tgtEl>
                                        <p:attrNameLst>
                                          <p:attrName>drawProgress</p:attrName>
                                        </p:attrNameLst>
                                      </p:cBhvr>
                                      <p:tavLst>
                                        <p:tav tm="0">
                                          <p:val>
                                            <p:fltVal val="0"/>
                                          </p:val>
                                        </p:tav>
                                        <p:tav tm="100000">
                                          <p:val>
                                            <p:fltVal val="1"/>
                                          </p:val>
                                        </p:tav>
                                      </p:tavLst>
                                    </p:anim>
                                  </p:childTnLst>
                                </p:cTn>
                              </p:par>
                            </p:childTnLst>
                          </p:cTn>
                        </p:par>
                        <p:par>
                          <p:cTn id="76" fill="hold">
                            <p:stCondLst>
                              <p:cond delay="9000"/>
                            </p:stCondLst>
                            <p:childTnLst>
                              <p:par>
                                <p:cTn id="77" presetID="63" presetClass="entr" presetSubtype="0" fill="hold" nodeType="afterEffect">
                                  <p:stCondLst>
                                    <p:cond delay="0"/>
                                  </p:stCondLst>
                                  <p:childTnLst>
                                    <p:set>
                                      <p:cBhvr>
                                        <p:cTn id="78" dur="1" fill="hold">
                                          <p:stCondLst>
                                            <p:cond delay="0"/>
                                          </p:stCondLst>
                                        </p:cTn>
                                        <p:tgtEl>
                                          <p:spTgt spid="139"/>
                                        </p:tgtEl>
                                        <p:attrNameLst>
                                          <p:attrName>style.visibility</p:attrName>
                                        </p:attrNameLst>
                                      </p:cBhvr>
                                      <p:to>
                                        <p:strVal val="visible"/>
                                      </p:to>
                                    </p:set>
                                    <p:anim calcmode="lin" valueType="num">
                                      <p:cBhvr>
                                        <p:cTn id="79" dur="500" fill="hold"/>
                                        <p:tgtEl>
                                          <p:spTgt spid="139"/>
                                        </p:tgtEl>
                                        <p:attrNameLst>
                                          <p:attrName>drawProgress</p:attrName>
                                        </p:attrNameLst>
                                      </p:cBhvr>
                                      <p:tavLst>
                                        <p:tav tm="0">
                                          <p:val>
                                            <p:fltVal val="0"/>
                                          </p:val>
                                        </p:tav>
                                        <p:tav tm="100000">
                                          <p:val>
                                            <p:fltVal val="1"/>
                                          </p:val>
                                        </p:tav>
                                      </p:tavLst>
                                    </p:anim>
                                  </p:childTnLst>
                                </p:cTn>
                              </p:par>
                            </p:childTnLst>
                          </p:cTn>
                        </p:par>
                        <p:par>
                          <p:cTn id="80" fill="hold">
                            <p:stCondLst>
                              <p:cond delay="9500"/>
                            </p:stCondLst>
                            <p:childTnLst>
                              <p:par>
                                <p:cTn id="81" presetID="63" presetClass="entr" presetSubtype="0" fill="hold" nodeType="afterEffect">
                                  <p:stCondLst>
                                    <p:cond delay="0"/>
                                  </p:stCondLst>
                                  <p:childTnLst>
                                    <p:set>
                                      <p:cBhvr>
                                        <p:cTn id="82" dur="1" fill="hold">
                                          <p:stCondLst>
                                            <p:cond delay="0"/>
                                          </p:stCondLst>
                                        </p:cTn>
                                        <p:tgtEl>
                                          <p:spTgt spid="140"/>
                                        </p:tgtEl>
                                        <p:attrNameLst>
                                          <p:attrName>style.visibility</p:attrName>
                                        </p:attrNameLst>
                                      </p:cBhvr>
                                      <p:to>
                                        <p:strVal val="visible"/>
                                      </p:to>
                                    </p:set>
                                    <p:anim calcmode="lin" valueType="num">
                                      <p:cBhvr>
                                        <p:cTn id="83" dur="500" fill="hold"/>
                                        <p:tgtEl>
                                          <p:spTgt spid="140"/>
                                        </p:tgtEl>
                                        <p:attrNameLst>
                                          <p:attrName>drawProgress</p:attrName>
                                        </p:attrNameLst>
                                      </p:cBhvr>
                                      <p:tavLst>
                                        <p:tav tm="0">
                                          <p:val>
                                            <p:fltVal val="0"/>
                                          </p:val>
                                        </p:tav>
                                        <p:tav tm="100000">
                                          <p:val>
                                            <p:fltVal val="1"/>
                                          </p:val>
                                        </p:tav>
                                      </p:tavLst>
                                    </p:anim>
                                  </p:childTnLst>
                                </p:cTn>
                              </p:par>
                            </p:childTnLst>
                          </p:cTn>
                        </p:par>
                        <p:par>
                          <p:cTn id="84" fill="hold">
                            <p:stCondLst>
                              <p:cond delay="10000"/>
                            </p:stCondLst>
                            <p:childTnLst>
                              <p:par>
                                <p:cTn id="85" presetID="63" presetClass="entr" presetSubtype="0" fill="hold" nodeType="afterEffect">
                                  <p:stCondLst>
                                    <p:cond delay="0"/>
                                  </p:stCondLst>
                                  <p:childTnLst>
                                    <p:set>
                                      <p:cBhvr>
                                        <p:cTn id="86" dur="1" fill="hold">
                                          <p:stCondLst>
                                            <p:cond delay="0"/>
                                          </p:stCondLst>
                                        </p:cTn>
                                        <p:tgtEl>
                                          <p:spTgt spid="141"/>
                                        </p:tgtEl>
                                        <p:attrNameLst>
                                          <p:attrName>style.visibility</p:attrName>
                                        </p:attrNameLst>
                                      </p:cBhvr>
                                      <p:to>
                                        <p:strVal val="visible"/>
                                      </p:to>
                                    </p:set>
                                    <p:anim calcmode="lin" valueType="num">
                                      <p:cBhvr>
                                        <p:cTn id="87" dur="500" fill="hold"/>
                                        <p:tgtEl>
                                          <p:spTgt spid="141"/>
                                        </p:tgtEl>
                                        <p:attrNameLst>
                                          <p:attrName>drawProgress</p:attrName>
                                        </p:attrNameLst>
                                      </p:cBhvr>
                                      <p:tavLst>
                                        <p:tav tm="0">
                                          <p:val>
                                            <p:fltVal val="0"/>
                                          </p:val>
                                        </p:tav>
                                        <p:tav tm="100000">
                                          <p:val>
                                            <p:fltVal val="1"/>
                                          </p:val>
                                        </p:tav>
                                      </p:tavLst>
                                    </p:anim>
                                  </p:childTnLst>
                                </p:cTn>
                              </p:par>
                            </p:childTnLst>
                          </p:cTn>
                        </p:par>
                        <p:par>
                          <p:cTn id="88" fill="hold">
                            <p:stCondLst>
                              <p:cond delay="10500"/>
                            </p:stCondLst>
                            <p:childTnLst>
                              <p:par>
                                <p:cTn id="89" presetID="63" presetClass="entr" presetSubtype="0" fill="hold" nodeType="afterEffect">
                                  <p:stCondLst>
                                    <p:cond delay="0"/>
                                  </p:stCondLst>
                                  <p:childTnLst>
                                    <p:set>
                                      <p:cBhvr>
                                        <p:cTn id="90" dur="1" fill="hold">
                                          <p:stCondLst>
                                            <p:cond delay="0"/>
                                          </p:stCondLst>
                                        </p:cTn>
                                        <p:tgtEl>
                                          <p:spTgt spid="142"/>
                                        </p:tgtEl>
                                        <p:attrNameLst>
                                          <p:attrName>style.visibility</p:attrName>
                                        </p:attrNameLst>
                                      </p:cBhvr>
                                      <p:to>
                                        <p:strVal val="visible"/>
                                      </p:to>
                                    </p:set>
                                    <p:anim calcmode="lin" valueType="num">
                                      <p:cBhvr>
                                        <p:cTn id="91" dur="500" fill="hold"/>
                                        <p:tgtEl>
                                          <p:spTgt spid="142"/>
                                        </p:tgtEl>
                                        <p:attrNameLst>
                                          <p:attrName>drawProgress</p:attrName>
                                        </p:attrNameLst>
                                      </p:cBhvr>
                                      <p:tavLst>
                                        <p:tav tm="0">
                                          <p:val>
                                            <p:fltVal val="0"/>
                                          </p:val>
                                        </p:tav>
                                        <p:tav tm="100000">
                                          <p:val>
                                            <p:fltVal val="1"/>
                                          </p:val>
                                        </p:tav>
                                      </p:tavLst>
                                    </p:anim>
                                  </p:childTnLst>
                                </p:cTn>
                              </p:par>
                            </p:childTnLst>
                          </p:cTn>
                        </p:par>
                        <p:par>
                          <p:cTn id="92" fill="hold">
                            <p:stCondLst>
                              <p:cond delay="11000"/>
                            </p:stCondLst>
                            <p:childTnLst>
                              <p:par>
                                <p:cTn id="93" presetID="63" presetClass="entr" presetSubtype="0" fill="hold" nodeType="afterEffect">
                                  <p:stCondLst>
                                    <p:cond delay="0"/>
                                  </p:stCondLst>
                                  <p:childTnLst>
                                    <p:set>
                                      <p:cBhvr>
                                        <p:cTn id="94" dur="1" fill="hold">
                                          <p:stCondLst>
                                            <p:cond delay="0"/>
                                          </p:stCondLst>
                                        </p:cTn>
                                        <p:tgtEl>
                                          <p:spTgt spid="143"/>
                                        </p:tgtEl>
                                        <p:attrNameLst>
                                          <p:attrName>style.visibility</p:attrName>
                                        </p:attrNameLst>
                                      </p:cBhvr>
                                      <p:to>
                                        <p:strVal val="visible"/>
                                      </p:to>
                                    </p:set>
                                    <p:anim calcmode="lin" valueType="num">
                                      <p:cBhvr>
                                        <p:cTn id="95" dur="500" fill="hold"/>
                                        <p:tgtEl>
                                          <p:spTgt spid="143"/>
                                        </p:tgtEl>
                                        <p:attrNameLst>
                                          <p:attrName>drawProgress</p:attrName>
                                        </p:attrNameLst>
                                      </p:cBhvr>
                                      <p:tavLst>
                                        <p:tav tm="0">
                                          <p:val>
                                            <p:fltVal val="0"/>
                                          </p:val>
                                        </p:tav>
                                        <p:tav tm="100000">
                                          <p:val>
                                            <p:fltVal val="1"/>
                                          </p:val>
                                        </p:tav>
                                      </p:tavLst>
                                    </p:anim>
                                  </p:childTnLst>
                                </p:cTn>
                              </p:par>
                            </p:childTnLst>
                          </p:cTn>
                        </p:par>
                        <p:par>
                          <p:cTn id="96" fill="hold">
                            <p:stCondLst>
                              <p:cond delay="11500"/>
                            </p:stCondLst>
                            <p:childTnLst>
                              <p:par>
                                <p:cTn id="97" presetID="63" presetClass="entr" presetSubtype="0" fill="hold" nodeType="afterEffect">
                                  <p:stCondLst>
                                    <p:cond delay="0"/>
                                  </p:stCondLst>
                                  <p:childTnLst>
                                    <p:set>
                                      <p:cBhvr>
                                        <p:cTn id="98" dur="1" fill="hold">
                                          <p:stCondLst>
                                            <p:cond delay="0"/>
                                          </p:stCondLst>
                                        </p:cTn>
                                        <p:tgtEl>
                                          <p:spTgt spid="144"/>
                                        </p:tgtEl>
                                        <p:attrNameLst>
                                          <p:attrName>style.visibility</p:attrName>
                                        </p:attrNameLst>
                                      </p:cBhvr>
                                      <p:to>
                                        <p:strVal val="visible"/>
                                      </p:to>
                                    </p:set>
                                    <p:anim calcmode="lin" valueType="num">
                                      <p:cBhvr>
                                        <p:cTn id="99" dur="500" fill="hold"/>
                                        <p:tgtEl>
                                          <p:spTgt spid="144"/>
                                        </p:tgtEl>
                                        <p:attrNameLst>
                                          <p:attrName>drawProgress</p:attrName>
                                        </p:attrNameLst>
                                      </p:cBhvr>
                                      <p:tavLst>
                                        <p:tav tm="0">
                                          <p:val>
                                            <p:fltVal val="0"/>
                                          </p:val>
                                        </p:tav>
                                        <p:tav tm="100000">
                                          <p:val>
                                            <p:fltVal val="1"/>
                                          </p:val>
                                        </p:tav>
                                      </p:tavLst>
                                    </p:anim>
                                  </p:childTnLst>
                                </p:cTn>
                              </p:par>
                            </p:childTnLst>
                          </p:cTn>
                        </p:par>
                        <p:par>
                          <p:cTn id="100" fill="hold">
                            <p:stCondLst>
                              <p:cond delay="12000"/>
                            </p:stCondLst>
                            <p:childTnLst>
                              <p:par>
                                <p:cTn id="101" presetID="63" presetClass="entr" presetSubtype="0" fill="hold" nodeType="afterEffect">
                                  <p:stCondLst>
                                    <p:cond delay="0"/>
                                  </p:stCondLst>
                                  <p:childTnLst>
                                    <p:set>
                                      <p:cBhvr>
                                        <p:cTn id="102" dur="1" fill="hold">
                                          <p:stCondLst>
                                            <p:cond delay="0"/>
                                          </p:stCondLst>
                                        </p:cTn>
                                        <p:tgtEl>
                                          <p:spTgt spid="145"/>
                                        </p:tgtEl>
                                        <p:attrNameLst>
                                          <p:attrName>style.visibility</p:attrName>
                                        </p:attrNameLst>
                                      </p:cBhvr>
                                      <p:to>
                                        <p:strVal val="visible"/>
                                      </p:to>
                                    </p:set>
                                    <p:anim calcmode="lin" valueType="num">
                                      <p:cBhvr>
                                        <p:cTn id="103" dur="500" fill="hold"/>
                                        <p:tgtEl>
                                          <p:spTgt spid="145"/>
                                        </p:tgtEl>
                                        <p:attrNameLst>
                                          <p:attrName>drawProgress</p:attrName>
                                        </p:attrNameLst>
                                      </p:cBhvr>
                                      <p:tavLst>
                                        <p:tav tm="0">
                                          <p:val>
                                            <p:fltVal val="0"/>
                                          </p:val>
                                        </p:tav>
                                        <p:tav tm="100000">
                                          <p:val>
                                            <p:fltVal val="1"/>
                                          </p:val>
                                        </p:tav>
                                      </p:tavLst>
                                    </p:anim>
                                  </p:childTnLst>
                                </p:cTn>
                              </p:par>
                            </p:childTnLst>
                          </p:cTn>
                        </p:par>
                        <p:par>
                          <p:cTn id="104" fill="hold">
                            <p:stCondLst>
                              <p:cond delay="12500"/>
                            </p:stCondLst>
                            <p:childTnLst>
                              <p:par>
                                <p:cTn id="105" presetID="63" presetClass="entr" presetSubtype="0" fill="hold" nodeType="afterEffect">
                                  <p:stCondLst>
                                    <p:cond delay="0"/>
                                  </p:stCondLst>
                                  <p:childTnLst>
                                    <p:set>
                                      <p:cBhvr>
                                        <p:cTn id="106" dur="1" fill="hold">
                                          <p:stCondLst>
                                            <p:cond delay="0"/>
                                          </p:stCondLst>
                                        </p:cTn>
                                        <p:tgtEl>
                                          <p:spTgt spid="146"/>
                                        </p:tgtEl>
                                        <p:attrNameLst>
                                          <p:attrName>style.visibility</p:attrName>
                                        </p:attrNameLst>
                                      </p:cBhvr>
                                      <p:to>
                                        <p:strVal val="visible"/>
                                      </p:to>
                                    </p:set>
                                    <p:anim calcmode="lin" valueType="num">
                                      <p:cBhvr>
                                        <p:cTn id="107" dur="500" fill="hold"/>
                                        <p:tgtEl>
                                          <p:spTgt spid="146"/>
                                        </p:tgtEl>
                                        <p:attrNameLst>
                                          <p:attrName>drawProgress</p:attrName>
                                        </p:attrNameLst>
                                      </p:cBhvr>
                                      <p:tavLst>
                                        <p:tav tm="0">
                                          <p:val>
                                            <p:fltVal val="0"/>
                                          </p:val>
                                        </p:tav>
                                        <p:tav tm="100000">
                                          <p:val>
                                            <p:fltVal val="1"/>
                                          </p:val>
                                        </p:tav>
                                      </p:tavLst>
                                    </p:anim>
                                  </p:childTnLst>
                                </p:cTn>
                              </p:par>
                            </p:childTnLst>
                          </p:cTn>
                        </p:par>
                        <p:par>
                          <p:cTn id="108" fill="hold">
                            <p:stCondLst>
                              <p:cond delay="13000"/>
                            </p:stCondLst>
                            <p:childTnLst>
                              <p:par>
                                <p:cTn id="109" presetID="63" presetClass="entr" presetSubtype="0" fill="hold" nodeType="afterEffect">
                                  <p:stCondLst>
                                    <p:cond delay="0"/>
                                  </p:stCondLst>
                                  <p:childTnLst>
                                    <p:set>
                                      <p:cBhvr>
                                        <p:cTn id="110" dur="1" fill="hold">
                                          <p:stCondLst>
                                            <p:cond delay="0"/>
                                          </p:stCondLst>
                                        </p:cTn>
                                        <p:tgtEl>
                                          <p:spTgt spid="147"/>
                                        </p:tgtEl>
                                        <p:attrNameLst>
                                          <p:attrName>style.visibility</p:attrName>
                                        </p:attrNameLst>
                                      </p:cBhvr>
                                      <p:to>
                                        <p:strVal val="visible"/>
                                      </p:to>
                                    </p:set>
                                    <p:anim calcmode="lin" valueType="num">
                                      <p:cBhvr>
                                        <p:cTn id="111" dur="500" fill="hold"/>
                                        <p:tgtEl>
                                          <p:spTgt spid="147"/>
                                        </p:tgtEl>
                                        <p:attrNameLst>
                                          <p:attrName>drawProgress</p:attrName>
                                        </p:attrNameLst>
                                      </p:cBhvr>
                                      <p:tavLst>
                                        <p:tav tm="0">
                                          <p:val>
                                            <p:fltVal val="0"/>
                                          </p:val>
                                        </p:tav>
                                        <p:tav tm="100000">
                                          <p:val>
                                            <p:fltVal val="1"/>
                                          </p:val>
                                        </p:tav>
                                      </p:tavLst>
                                    </p:anim>
                                  </p:childTnLst>
                                </p:cTn>
                              </p:par>
                            </p:childTnLst>
                          </p:cTn>
                        </p:par>
                        <p:par>
                          <p:cTn id="112" fill="hold">
                            <p:stCondLst>
                              <p:cond delay="13500"/>
                            </p:stCondLst>
                            <p:childTnLst>
                              <p:par>
                                <p:cTn id="113" presetID="63" presetClass="entr" presetSubtype="0" fill="hold" nodeType="afterEffect">
                                  <p:stCondLst>
                                    <p:cond delay="0"/>
                                  </p:stCondLst>
                                  <p:childTnLst>
                                    <p:set>
                                      <p:cBhvr>
                                        <p:cTn id="114" dur="1" fill="hold">
                                          <p:stCondLst>
                                            <p:cond delay="0"/>
                                          </p:stCondLst>
                                        </p:cTn>
                                        <p:tgtEl>
                                          <p:spTgt spid="158"/>
                                        </p:tgtEl>
                                        <p:attrNameLst>
                                          <p:attrName>style.visibility</p:attrName>
                                        </p:attrNameLst>
                                      </p:cBhvr>
                                      <p:to>
                                        <p:strVal val="visible"/>
                                      </p:to>
                                    </p:set>
                                    <p:anim calcmode="lin" valueType="num">
                                      <p:cBhvr>
                                        <p:cTn id="115" dur="500" fill="hold"/>
                                        <p:tgtEl>
                                          <p:spTgt spid="158"/>
                                        </p:tgtEl>
                                        <p:attrNameLst>
                                          <p:attrName>drawProgress</p:attrName>
                                        </p:attrNameLst>
                                      </p:cBhvr>
                                      <p:tavLst>
                                        <p:tav tm="0">
                                          <p:val>
                                            <p:fltVal val="0"/>
                                          </p:val>
                                        </p:tav>
                                        <p:tav tm="100000">
                                          <p:val>
                                            <p:fltVal val="1"/>
                                          </p:val>
                                        </p:tav>
                                      </p:tavLst>
                                    </p:anim>
                                  </p:childTnLst>
                                </p:cTn>
                              </p:par>
                            </p:childTnLst>
                          </p:cTn>
                        </p:par>
                        <p:par>
                          <p:cTn id="116" fill="hold">
                            <p:stCondLst>
                              <p:cond delay="14000"/>
                            </p:stCondLst>
                            <p:childTnLst>
                              <p:par>
                                <p:cTn id="117" presetID="63" presetClass="entr" presetSubtype="0" fill="hold" nodeType="afterEffect">
                                  <p:stCondLst>
                                    <p:cond delay="0"/>
                                  </p:stCondLst>
                                  <p:childTnLst>
                                    <p:set>
                                      <p:cBhvr>
                                        <p:cTn id="118" dur="1" fill="hold">
                                          <p:stCondLst>
                                            <p:cond delay="0"/>
                                          </p:stCondLst>
                                        </p:cTn>
                                        <p:tgtEl>
                                          <p:spTgt spid="159"/>
                                        </p:tgtEl>
                                        <p:attrNameLst>
                                          <p:attrName>style.visibility</p:attrName>
                                        </p:attrNameLst>
                                      </p:cBhvr>
                                      <p:to>
                                        <p:strVal val="visible"/>
                                      </p:to>
                                    </p:set>
                                    <p:anim calcmode="lin" valueType="num">
                                      <p:cBhvr>
                                        <p:cTn id="119" dur="500" fill="hold"/>
                                        <p:tgtEl>
                                          <p:spTgt spid="159"/>
                                        </p:tgtEl>
                                        <p:attrNameLst>
                                          <p:attrName>drawProgress</p:attrName>
                                        </p:attrNameLst>
                                      </p:cBhvr>
                                      <p:tavLst>
                                        <p:tav tm="0">
                                          <p:val>
                                            <p:fltVal val="0"/>
                                          </p:val>
                                        </p:tav>
                                        <p:tav tm="100000">
                                          <p:val>
                                            <p:fltVal val="1"/>
                                          </p:val>
                                        </p:tav>
                                      </p:tavLst>
                                    </p:anim>
                                  </p:childTnLst>
                                </p:cTn>
                              </p:par>
                            </p:childTnLst>
                          </p:cTn>
                        </p:par>
                        <p:par>
                          <p:cTn id="120" fill="hold">
                            <p:stCondLst>
                              <p:cond delay="14500"/>
                            </p:stCondLst>
                            <p:childTnLst>
                              <p:par>
                                <p:cTn id="121" presetID="63" presetClass="entr" presetSubtype="0" fill="hold" nodeType="afterEffect">
                                  <p:stCondLst>
                                    <p:cond delay="0"/>
                                  </p:stCondLst>
                                  <p:childTnLst>
                                    <p:set>
                                      <p:cBhvr>
                                        <p:cTn id="122" dur="1" fill="hold">
                                          <p:stCondLst>
                                            <p:cond delay="0"/>
                                          </p:stCondLst>
                                        </p:cTn>
                                        <p:tgtEl>
                                          <p:spTgt spid="201"/>
                                        </p:tgtEl>
                                        <p:attrNameLst>
                                          <p:attrName>style.visibility</p:attrName>
                                        </p:attrNameLst>
                                      </p:cBhvr>
                                      <p:to>
                                        <p:strVal val="visible"/>
                                      </p:to>
                                    </p:set>
                                    <p:anim calcmode="lin" valueType="num">
                                      <p:cBhvr>
                                        <p:cTn id="123" dur="500" fill="hold"/>
                                        <p:tgtEl>
                                          <p:spTgt spid="201"/>
                                        </p:tgtEl>
                                        <p:attrNameLst>
                                          <p:attrName>drawProgress</p:attrName>
                                        </p:attrNameLst>
                                      </p:cBhvr>
                                      <p:tavLst>
                                        <p:tav tm="0">
                                          <p:val>
                                            <p:fltVal val="0"/>
                                          </p:val>
                                        </p:tav>
                                        <p:tav tm="100000">
                                          <p:val>
                                            <p:fltVal val="1"/>
                                          </p:val>
                                        </p:tav>
                                      </p:tavLst>
                                    </p:anim>
                                  </p:childTnLst>
                                </p:cTn>
                              </p:par>
                            </p:childTnLst>
                          </p:cTn>
                        </p:par>
                        <p:par>
                          <p:cTn id="124" fill="hold">
                            <p:stCondLst>
                              <p:cond delay="15000"/>
                            </p:stCondLst>
                            <p:childTnLst>
                              <p:par>
                                <p:cTn id="125" presetID="63" presetClass="entr" presetSubtype="0" fill="hold" nodeType="afterEffect">
                                  <p:stCondLst>
                                    <p:cond delay="0"/>
                                  </p:stCondLst>
                                  <p:childTnLst>
                                    <p:set>
                                      <p:cBhvr>
                                        <p:cTn id="126" dur="1" fill="hold">
                                          <p:stCondLst>
                                            <p:cond delay="0"/>
                                          </p:stCondLst>
                                        </p:cTn>
                                        <p:tgtEl>
                                          <p:spTgt spid="207"/>
                                        </p:tgtEl>
                                        <p:attrNameLst>
                                          <p:attrName>style.visibility</p:attrName>
                                        </p:attrNameLst>
                                      </p:cBhvr>
                                      <p:to>
                                        <p:strVal val="visible"/>
                                      </p:to>
                                    </p:set>
                                    <p:anim calcmode="lin" valueType="num">
                                      <p:cBhvr>
                                        <p:cTn id="127" dur="500" fill="hold"/>
                                        <p:tgtEl>
                                          <p:spTgt spid="207"/>
                                        </p:tgtEl>
                                        <p:attrNameLst>
                                          <p:attrName>drawProgress</p:attrName>
                                        </p:attrNameLst>
                                      </p:cBhvr>
                                      <p:tavLst>
                                        <p:tav tm="0">
                                          <p:val>
                                            <p:fltVal val="0"/>
                                          </p:val>
                                        </p:tav>
                                        <p:tav tm="100000">
                                          <p:val>
                                            <p:fltVal val="1"/>
                                          </p:val>
                                        </p:tav>
                                      </p:tavLst>
                                    </p:anim>
                                  </p:childTnLst>
                                </p:cTn>
                              </p:par>
                            </p:childTnLst>
                          </p:cTn>
                        </p:par>
                        <p:par>
                          <p:cTn id="128" fill="hold">
                            <p:stCondLst>
                              <p:cond delay="15500"/>
                            </p:stCondLst>
                            <p:childTnLst>
                              <p:par>
                                <p:cTn id="129" presetID="63" presetClass="entr" presetSubtype="0" fill="hold" nodeType="afterEffect">
                                  <p:stCondLst>
                                    <p:cond delay="0"/>
                                  </p:stCondLst>
                                  <p:childTnLst>
                                    <p:set>
                                      <p:cBhvr>
                                        <p:cTn id="130" dur="1" fill="hold">
                                          <p:stCondLst>
                                            <p:cond delay="0"/>
                                          </p:stCondLst>
                                        </p:cTn>
                                        <p:tgtEl>
                                          <p:spTgt spid="208"/>
                                        </p:tgtEl>
                                        <p:attrNameLst>
                                          <p:attrName>style.visibility</p:attrName>
                                        </p:attrNameLst>
                                      </p:cBhvr>
                                      <p:to>
                                        <p:strVal val="visible"/>
                                      </p:to>
                                    </p:set>
                                    <p:anim calcmode="lin" valueType="num">
                                      <p:cBhvr>
                                        <p:cTn id="131" dur="500" fill="hold"/>
                                        <p:tgtEl>
                                          <p:spTgt spid="208"/>
                                        </p:tgtEl>
                                        <p:attrNameLst>
                                          <p:attrName>drawProgress</p:attrName>
                                        </p:attrNameLst>
                                      </p:cBhvr>
                                      <p:tavLst>
                                        <p:tav tm="0">
                                          <p:val>
                                            <p:fltVal val="0"/>
                                          </p:val>
                                        </p:tav>
                                        <p:tav tm="100000">
                                          <p:val>
                                            <p:fltVal val="1"/>
                                          </p:val>
                                        </p:tav>
                                      </p:tavLst>
                                    </p:anim>
                                  </p:childTnLst>
                                </p:cTn>
                              </p:par>
                            </p:childTnLst>
                          </p:cTn>
                        </p:par>
                        <p:par>
                          <p:cTn id="132" fill="hold">
                            <p:stCondLst>
                              <p:cond delay="16000"/>
                            </p:stCondLst>
                            <p:childTnLst>
                              <p:par>
                                <p:cTn id="133" presetID="63" presetClass="entr" presetSubtype="0" fill="hold" nodeType="afterEffect">
                                  <p:stCondLst>
                                    <p:cond delay="0"/>
                                  </p:stCondLst>
                                  <p:childTnLst>
                                    <p:set>
                                      <p:cBhvr>
                                        <p:cTn id="134" dur="1" fill="hold">
                                          <p:stCondLst>
                                            <p:cond delay="0"/>
                                          </p:stCondLst>
                                        </p:cTn>
                                        <p:tgtEl>
                                          <p:spTgt spid="209"/>
                                        </p:tgtEl>
                                        <p:attrNameLst>
                                          <p:attrName>style.visibility</p:attrName>
                                        </p:attrNameLst>
                                      </p:cBhvr>
                                      <p:to>
                                        <p:strVal val="visible"/>
                                      </p:to>
                                    </p:set>
                                    <p:anim calcmode="lin" valueType="num">
                                      <p:cBhvr>
                                        <p:cTn id="135" dur="500" fill="hold"/>
                                        <p:tgtEl>
                                          <p:spTgt spid="209"/>
                                        </p:tgtEl>
                                        <p:attrNameLst>
                                          <p:attrName>drawProgress</p:attrName>
                                        </p:attrNameLst>
                                      </p:cBhvr>
                                      <p:tavLst>
                                        <p:tav tm="0">
                                          <p:val>
                                            <p:fltVal val="0"/>
                                          </p:val>
                                        </p:tav>
                                        <p:tav tm="100000">
                                          <p:val>
                                            <p:fltVal val="1"/>
                                          </p:val>
                                        </p:tav>
                                      </p:tavLst>
                                    </p:anim>
                                  </p:childTnLst>
                                </p:cTn>
                              </p:par>
                            </p:childTnLst>
                          </p:cTn>
                        </p:par>
                        <p:par>
                          <p:cTn id="136" fill="hold">
                            <p:stCondLst>
                              <p:cond delay="16500"/>
                            </p:stCondLst>
                            <p:childTnLst>
                              <p:par>
                                <p:cTn id="137" presetID="63" presetClass="entr" presetSubtype="0" fill="hold" nodeType="afterEffect">
                                  <p:stCondLst>
                                    <p:cond delay="0"/>
                                  </p:stCondLst>
                                  <p:childTnLst>
                                    <p:set>
                                      <p:cBhvr>
                                        <p:cTn id="138" dur="1" fill="hold">
                                          <p:stCondLst>
                                            <p:cond delay="0"/>
                                          </p:stCondLst>
                                        </p:cTn>
                                        <p:tgtEl>
                                          <p:spTgt spid="213"/>
                                        </p:tgtEl>
                                        <p:attrNameLst>
                                          <p:attrName>style.visibility</p:attrName>
                                        </p:attrNameLst>
                                      </p:cBhvr>
                                      <p:to>
                                        <p:strVal val="visible"/>
                                      </p:to>
                                    </p:set>
                                    <p:anim calcmode="lin" valueType="num">
                                      <p:cBhvr>
                                        <p:cTn id="139" dur="500" fill="hold"/>
                                        <p:tgtEl>
                                          <p:spTgt spid="213"/>
                                        </p:tgtEl>
                                        <p:attrNameLst>
                                          <p:attrName>drawProgress</p:attrName>
                                        </p:attrNameLst>
                                      </p:cBhvr>
                                      <p:tavLst>
                                        <p:tav tm="0">
                                          <p:val>
                                            <p:fltVal val="0"/>
                                          </p:val>
                                        </p:tav>
                                        <p:tav tm="100000">
                                          <p:val>
                                            <p:fltVal val="1"/>
                                          </p:val>
                                        </p:tav>
                                      </p:tavLst>
                                    </p:anim>
                                  </p:childTnLst>
                                </p:cTn>
                              </p:par>
                            </p:childTnLst>
                          </p:cTn>
                        </p:par>
                        <p:par>
                          <p:cTn id="140" fill="hold">
                            <p:stCondLst>
                              <p:cond delay="17000"/>
                            </p:stCondLst>
                            <p:childTnLst>
                              <p:par>
                                <p:cTn id="141" presetID="63" presetClass="entr" presetSubtype="0" fill="hold" nodeType="afterEffect">
                                  <p:stCondLst>
                                    <p:cond delay="0"/>
                                  </p:stCondLst>
                                  <p:childTnLst>
                                    <p:set>
                                      <p:cBhvr>
                                        <p:cTn id="142" dur="1" fill="hold">
                                          <p:stCondLst>
                                            <p:cond delay="0"/>
                                          </p:stCondLst>
                                        </p:cTn>
                                        <p:tgtEl>
                                          <p:spTgt spid="224"/>
                                        </p:tgtEl>
                                        <p:attrNameLst>
                                          <p:attrName>style.visibility</p:attrName>
                                        </p:attrNameLst>
                                      </p:cBhvr>
                                      <p:to>
                                        <p:strVal val="visible"/>
                                      </p:to>
                                    </p:set>
                                    <p:anim calcmode="lin" valueType="num">
                                      <p:cBhvr>
                                        <p:cTn id="143" dur="500" fill="hold"/>
                                        <p:tgtEl>
                                          <p:spTgt spid="224"/>
                                        </p:tgtEl>
                                        <p:attrNameLst>
                                          <p:attrName>drawProgress</p:attrName>
                                        </p:attrNameLst>
                                      </p:cBhvr>
                                      <p:tavLst>
                                        <p:tav tm="0">
                                          <p:val>
                                            <p:fltVal val="0"/>
                                          </p:val>
                                        </p:tav>
                                        <p:tav tm="100000">
                                          <p:val>
                                            <p:fltVal val="1"/>
                                          </p:val>
                                        </p:tav>
                                      </p:tavLst>
                                    </p:anim>
                                  </p:childTnLst>
                                </p:cTn>
                              </p:par>
                            </p:childTnLst>
                          </p:cTn>
                        </p:par>
                        <p:par>
                          <p:cTn id="144" fill="hold">
                            <p:stCondLst>
                              <p:cond delay="17500"/>
                            </p:stCondLst>
                            <p:childTnLst>
                              <p:par>
                                <p:cTn id="145" presetID="63" presetClass="entr" presetSubtype="0" fill="hold" nodeType="afterEffect">
                                  <p:stCondLst>
                                    <p:cond delay="0"/>
                                  </p:stCondLst>
                                  <p:childTnLst>
                                    <p:set>
                                      <p:cBhvr>
                                        <p:cTn id="146" dur="1" fill="hold">
                                          <p:stCondLst>
                                            <p:cond delay="0"/>
                                          </p:stCondLst>
                                        </p:cTn>
                                        <p:tgtEl>
                                          <p:spTgt spid="305"/>
                                        </p:tgtEl>
                                        <p:attrNameLst>
                                          <p:attrName>style.visibility</p:attrName>
                                        </p:attrNameLst>
                                      </p:cBhvr>
                                      <p:to>
                                        <p:strVal val="visible"/>
                                      </p:to>
                                    </p:set>
                                    <p:anim calcmode="lin" valueType="num">
                                      <p:cBhvr>
                                        <p:cTn id="147" dur="500" fill="hold"/>
                                        <p:tgtEl>
                                          <p:spTgt spid="305"/>
                                        </p:tgtEl>
                                        <p:attrNameLst>
                                          <p:attrName>drawProgress</p:attrName>
                                        </p:attrNameLst>
                                      </p:cBhvr>
                                      <p:tavLst>
                                        <p:tav tm="0">
                                          <p:val>
                                            <p:fltVal val="0"/>
                                          </p:val>
                                        </p:tav>
                                        <p:tav tm="100000">
                                          <p:val>
                                            <p:fltVal val="1"/>
                                          </p:val>
                                        </p:tav>
                                      </p:tavLst>
                                    </p:anim>
                                  </p:childTnLst>
                                </p:cTn>
                              </p:par>
                            </p:childTnLst>
                          </p:cTn>
                        </p:par>
                        <p:par>
                          <p:cTn id="148" fill="hold">
                            <p:stCondLst>
                              <p:cond delay="18000"/>
                            </p:stCondLst>
                            <p:childTnLst>
                              <p:par>
                                <p:cTn id="149" presetID="63" presetClass="entr" presetSubtype="0" fill="hold" nodeType="afterEffect">
                                  <p:stCondLst>
                                    <p:cond delay="0"/>
                                  </p:stCondLst>
                                  <p:childTnLst>
                                    <p:set>
                                      <p:cBhvr>
                                        <p:cTn id="150" dur="1" fill="hold">
                                          <p:stCondLst>
                                            <p:cond delay="0"/>
                                          </p:stCondLst>
                                        </p:cTn>
                                        <p:tgtEl>
                                          <p:spTgt spid="304"/>
                                        </p:tgtEl>
                                        <p:attrNameLst>
                                          <p:attrName>style.visibility</p:attrName>
                                        </p:attrNameLst>
                                      </p:cBhvr>
                                      <p:to>
                                        <p:strVal val="visible"/>
                                      </p:to>
                                    </p:set>
                                    <p:anim calcmode="lin" valueType="num">
                                      <p:cBhvr>
                                        <p:cTn id="151" dur="500" fill="hold"/>
                                        <p:tgtEl>
                                          <p:spTgt spid="304"/>
                                        </p:tgtEl>
                                        <p:attrNameLst>
                                          <p:attrName>drawProgress</p:attrName>
                                        </p:attrNameLst>
                                      </p:cBhvr>
                                      <p:tavLst>
                                        <p:tav tm="0">
                                          <p:val>
                                            <p:fltVal val="0"/>
                                          </p:val>
                                        </p:tav>
                                        <p:tav tm="100000">
                                          <p:val>
                                            <p:fltVal val="1"/>
                                          </p:val>
                                        </p:tav>
                                      </p:tavLst>
                                    </p:anim>
                                  </p:childTnLst>
                                </p:cTn>
                              </p:par>
                            </p:childTnLst>
                          </p:cTn>
                        </p:par>
                        <p:par>
                          <p:cTn id="152" fill="hold">
                            <p:stCondLst>
                              <p:cond delay="18500"/>
                            </p:stCondLst>
                            <p:childTnLst>
                              <p:par>
                                <p:cTn id="153" presetID="63" presetClass="entr" presetSubtype="0" fill="hold" nodeType="afterEffect">
                                  <p:stCondLst>
                                    <p:cond delay="0"/>
                                  </p:stCondLst>
                                  <p:childTnLst>
                                    <p:set>
                                      <p:cBhvr>
                                        <p:cTn id="154" dur="1" fill="hold">
                                          <p:stCondLst>
                                            <p:cond delay="0"/>
                                          </p:stCondLst>
                                        </p:cTn>
                                        <p:tgtEl>
                                          <p:spTgt spid="308"/>
                                        </p:tgtEl>
                                        <p:attrNameLst>
                                          <p:attrName>style.visibility</p:attrName>
                                        </p:attrNameLst>
                                      </p:cBhvr>
                                      <p:to>
                                        <p:strVal val="visible"/>
                                      </p:to>
                                    </p:set>
                                    <p:anim calcmode="lin" valueType="num">
                                      <p:cBhvr>
                                        <p:cTn id="155" dur="500" fill="hold"/>
                                        <p:tgtEl>
                                          <p:spTgt spid="308"/>
                                        </p:tgtEl>
                                        <p:attrNameLst>
                                          <p:attrName>drawProgress</p:attrName>
                                        </p:attrNameLst>
                                      </p:cBhvr>
                                      <p:tavLst>
                                        <p:tav tm="0">
                                          <p:val>
                                            <p:fltVal val="0"/>
                                          </p:val>
                                        </p:tav>
                                        <p:tav tm="100000">
                                          <p:val>
                                            <p:fltVal val="1"/>
                                          </p:val>
                                        </p:tav>
                                      </p:tavLst>
                                    </p:anim>
                                  </p:childTnLst>
                                </p:cTn>
                              </p:par>
                            </p:childTnLst>
                          </p:cTn>
                        </p:par>
                        <p:par>
                          <p:cTn id="156" fill="hold">
                            <p:stCondLst>
                              <p:cond delay="19000"/>
                            </p:stCondLst>
                            <p:childTnLst>
                              <p:par>
                                <p:cTn id="157" presetID="63" presetClass="entr" presetSubtype="0" fill="hold" nodeType="afterEffect">
                                  <p:stCondLst>
                                    <p:cond delay="0"/>
                                  </p:stCondLst>
                                  <p:childTnLst>
                                    <p:set>
                                      <p:cBhvr>
                                        <p:cTn id="158" dur="1" fill="hold">
                                          <p:stCondLst>
                                            <p:cond delay="0"/>
                                          </p:stCondLst>
                                        </p:cTn>
                                        <p:tgtEl>
                                          <p:spTgt spid="312"/>
                                        </p:tgtEl>
                                        <p:attrNameLst>
                                          <p:attrName>style.visibility</p:attrName>
                                        </p:attrNameLst>
                                      </p:cBhvr>
                                      <p:to>
                                        <p:strVal val="visible"/>
                                      </p:to>
                                    </p:set>
                                    <p:anim calcmode="lin" valueType="num">
                                      <p:cBhvr>
                                        <p:cTn id="159" dur="500" fill="hold"/>
                                        <p:tgtEl>
                                          <p:spTgt spid="312"/>
                                        </p:tgtEl>
                                        <p:attrNameLst>
                                          <p:attrName>drawProgress</p:attrName>
                                        </p:attrNameLst>
                                      </p:cBhvr>
                                      <p:tavLst>
                                        <p:tav tm="0">
                                          <p:val>
                                            <p:fltVal val="0"/>
                                          </p:val>
                                        </p:tav>
                                        <p:tav tm="100000">
                                          <p:val>
                                            <p:fltVal val="1"/>
                                          </p:val>
                                        </p:tav>
                                      </p:tavLst>
                                    </p:anim>
                                  </p:childTnLst>
                                </p:cTn>
                              </p:par>
                            </p:childTnLst>
                          </p:cTn>
                        </p:par>
                        <p:par>
                          <p:cTn id="160" fill="hold">
                            <p:stCondLst>
                              <p:cond delay="19500"/>
                            </p:stCondLst>
                            <p:childTnLst>
                              <p:par>
                                <p:cTn id="161" presetID="63" presetClass="entr" presetSubtype="0" fill="hold" nodeType="afterEffect">
                                  <p:stCondLst>
                                    <p:cond delay="0"/>
                                  </p:stCondLst>
                                  <p:childTnLst>
                                    <p:set>
                                      <p:cBhvr>
                                        <p:cTn id="162" dur="1" fill="hold">
                                          <p:stCondLst>
                                            <p:cond delay="0"/>
                                          </p:stCondLst>
                                        </p:cTn>
                                        <p:tgtEl>
                                          <p:spTgt spid="327"/>
                                        </p:tgtEl>
                                        <p:attrNameLst>
                                          <p:attrName>style.visibility</p:attrName>
                                        </p:attrNameLst>
                                      </p:cBhvr>
                                      <p:to>
                                        <p:strVal val="visible"/>
                                      </p:to>
                                    </p:set>
                                    <p:anim calcmode="lin" valueType="num">
                                      <p:cBhvr>
                                        <p:cTn id="163" dur="500" fill="hold"/>
                                        <p:tgtEl>
                                          <p:spTgt spid="327"/>
                                        </p:tgtEl>
                                        <p:attrNameLst>
                                          <p:attrName>drawProgress</p:attrName>
                                        </p:attrNameLst>
                                      </p:cBhvr>
                                      <p:tavLst>
                                        <p:tav tm="0">
                                          <p:val>
                                            <p:fltVal val="0"/>
                                          </p:val>
                                        </p:tav>
                                        <p:tav tm="100000">
                                          <p:val>
                                            <p:fltVal val="1"/>
                                          </p:val>
                                        </p:tav>
                                      </p:tavLst>
                                    </p:anim>
                                  </p:childTnLst>
                                </p:cTn>
                              </p:par>
                            </p:childTnLst>
                          </p:cTn>
                        </p:par>
                        <p:par>
                          <p:cTn id="164" fill="hold">
                            <p:stCondLst>
                              <p:cond delay="20000"/>
                            </p:stCondLst>
                            <p:childTnLst>
                              <p:par>
                                <p:cTn id="165" presetID="63" presetClass="entr" presetSubtype="0" fill="hold" nodeType="afterEffect">
                                  <p:stCondLst>
                                    <p:cond delay="0"/>
                                  </p:stCondLst>
                                  <p:childTnLst>
                                    <p:set>
                                      <p:cBhvr>
                                        <p:cTn id="166" dur="1" fill="hold">
                                          <p:stCondLst>
                                            <p:cond delay="0"/>
                                          </p:stCondLst>
                                        </p:cTn>
                                        <p:tgtEl>
                                          <p:spTgt spid="326"/>
                                        </p:tgtEl>
                                        <p:attrNameLst>
                                          <p:attrName>style.visibility</p:attrName>
                                        </p:attrNameLst>
                                      </p:cBhvr>
                                      <p:to>
                                        <p:strVal val="visible"/>
                                      </p:to>
                                    </p:set>
                                    <p:anim calcmode="lin" valueType="num">
                                      <p:cBhvr>
                                        <p:cTn id="167" dur="500" fill="hold"/>
                                        <p:tgtEl>
                                          <p:spTgt spid="326"/>
                                        </p:tgtEl>
                                        <p:attrNameLst>
                                          <p:attrName>drawProgress</p:attrName>
                                        </p:attrNameLst>
                                      </p:cBhvr>
                                      <p:tavLst>
                                        <p:tav tm="0">
                                          <p:val>
                                            <p:fltVal val="0"/>
                                          </p:val>
                                        </p:tav>
                                        <p:tav tm="100000">
                                          <p:val>
                                            <p:fltVal val="1"/>
                                          </p:val>
                                        </p:tav>
                                      </p:tavLst>
                                    </p:anim>
                                  </p:childTnLst>
                                </p:cTn>
                              </p:par>
                            </p:childTnLst>
                          </p:cTn>
                        </p:par>
                        <p:par>
                          <p:cTn id="168" fill="hold">
                            <p:stCondLst>
                              <p:cond delay="20500"/>
                            </p:stCondLst>
                            <p:childTnLst>
                              <p:par>
                                <p:cTn id="169" presetID="63" presetClass="entr" presetSubtype="0" fill="hold" nodeType="afterEffect">
                                  <p:stCondLst>
                                    <p:cond delay="0"/>
                                  </p:stCondLst>
                                  <p:childTnLst>
                                    <p:set>
                                      <p:cBhvr>
                                        <p:cTn id="170" dur="1" fill="hold">
                                          <p:stCondLst>
                                            <p:cond delay="0"/>
                                          </p:stCondLst>
                                        </p:cTn>
                                        <p:tgtEl>
                                          <p:spTgt spid="320"/>
                                        </p:tgtEl>
                                        <p:attrNameLst>
                                          <p:attrName>style.visibility</p:attrName>
                                        </p:attrNameLst>
                                      </p:cBhvr>
                                      <p:to>
                                        <p:strVal val="visible"/>
                                      </p:to>
                                    </p:set>
                                    <p:anim calcmode="lin" valueType="num">
                                      <p:cBhvr>
                                        <p:cTn id="171" dur="500" fill="hold"/>
                                        <p:tgtEl>
                                          <p:spTgt spid="320"/>
                                        </p:tgtEl>
                                        <p:attrNameLst>
                                          <p:attrName>drawProgress</p:attrName>
                                        </p:attrNameLst>
                                      </p:cBhvr>
                                      <p:tavLst>
                                        <p:tav tm="0">
                                          <p:val>
                                            <p:fltVal val="0"/>
                                          </p:val>
                                        </p:tav>
                                        <p:tav tm="100000">
                                          <p:val>
                                            <p:fltVal val="1"/>
                                          </p:val>
                                        </p:tav>
                                      </p:tavLst>
                                    </p:anim>
                                  </p:childTnLst>
                                </p:cTn>
                              </p:par>
                            </p:childTnLst>
                          </p:cTn>
                        </p:par>
                        <p:par>
                          <p:cTn id="172" fill="hold">
                            <p:stCondLst>
                              <p:cond delay="21000"/>
                            </p:stCondLst>
                            <p:childTnLst>
                              <p:par>
                                <p:cTn id="173" presetID="63" presetClass="entr" presetSubtype="0" fill="hold" nodeType="afterEffect">
                                  <p:stCondLst>
                                    <p:cond delay="0"/>
                                  </p:stCondLst>
                                  <p:childTnLst>
                                    <p:set>
                                      <p:cBhvr>
                                        <p:cTn id="174" dur="1" fill="hold">
                                          <p:stCondLst>
                                            <p:cond delay="0"/>
                                          </p:stCondLst>
                                        </p:cTn>
                                        <p:tgtEl>
                                          <p:spTgt spid="321"/>
                                        </p:tgtEl>
                                        <p:attrNameLst>
                                          <p:attrName>style.visibility</p:attrName>
                                        </p:attrNameLst>
                                      </p:cBhvr>
                                      <p:to>
                                        <p:strVal val="visible"/>
                                      </p:to>
                                    </p:set>
                                    <p:anim calcmode="lin" valueType="num">
                                      <p:cBhvr>
                                        <p:cTn id="175" dur="500" fill="hold"/>
                                        <p:tgtEl>
                                          <p:spTgt spid="321"/>
                                        </p:tgtEl>
                                        <p:attrNameLst>
                                          <p:attrName>drawProgress</p:attrName>
                                        </p:attrNameLst>
                                      </p:cBhvr>
                                      <p:tavLst>
                                        <p:tav tm="0">
                                          <p:val>
                                            <p:fltVal val="0"/>
                                          </p:val>
                                        </p:tav>
                                        <p:tav tm="100000">
                                          <p:val>
                                            <p:fltVal val="1"/>
                                          </p:val>
                                        </p:tav>
                                      </p:tavLst>
                                    </p:anim>
                                  </p:childTnLst>
                                </p:cTn>
                              </p:par>
                            </p:childTnLst>
                          </p:cTn>
                        </p:par>
                        <p:par>
                          <p:cTn id="176" fill="hold">
                            <p:stCondLst>
                              <p:cond delay="21500"/>
                            </p:stCondLst>
                            <p:childTnLst>
                              <p:par>
                                <p:cTn id="177" presetID="63" presetClass="entr" presetSubtype="0" fill="hold" nodeType="afterEffect">
                                  <p:stCondLst>
                                    <p:cond delay="0"/>
                                  </p:stCondLst>
                                  <p:childTnLst>
                                    <p:set>
                                      <p:cBhvr>
                                        <p:cTn id="178" dur="1" fill="hold">
                                          <p:stCondLst>
                                            <p:cond delay="0"/>
                                          </p:stCondLst>
                                        </p:cTn>
                                        <p:tgtEl>
                                          <p:spTgt spid="322"/>
                                        </p:tgtEl>
                                        <p:attrNameLst>
                                          <p:attrName>style.visibility</p:attrName>
                                        </p:attrNameLst>
                                      </p:cBhvr>
                                      <p:to>
                                        <p:strVal val="visible"/>
                                      </p:to>
                                    </p:set>
                                    <p:anim calcmode="lin" valueType="num">
                                      <p:cBhvr>
                                        <p:cTn id="179" dur="500" fill="hold"/>
                                        <p:tgtEl>
                                          <p:spTgt spid="322"/>
                                        </p:tgtEl>
                                        <p:attrNameLst>
                                          <p:attrName>drawProgress</p:attrName>
                                        </p:attrNameLst>
                                      </p:cBhvr>
                                      <p:tavLst>
                                        <p:tav tm="0">
                                          <p:val>
                                            <p:fltVal val="0"/>
                                          </p:val>
                                        </p:tav>
                                        <p:tav tm="100000">
                                          <p:val>
                                            <p:fltVal val="1"/>
                                          </p:val>
                                        </p:tav>
                                      </p:tavLst>
                                    </p:anim>
                                  </p:childTnLst>
                                </p:cTn>
                              </p:par>
                            </p:childTnLst>
                          </p:cTn>
                        </p:par>
                        <p:par>
                          <p:cTn id="180" fill="hold">
                            <p:stCondLst>
                              <p:cond delay="22000"/>
                            </p:stCondLst>
                            <p:childTnLst>
                              <p:par>
                                <p:cTn id="181" presetID="63" presetClass="entr" presetSubtype="0" fill="hold" nodeType="afterEffect">
                                  <p:stCondLst>
                                    <p:cond delay="0"/>
                                  </p:stCondLst>
                                  <p:childTnLst>
                                    <p:set>
                                      <p:cBhvr>
                                        <p:cTn id="182" dur="1" fill="hold">
                                          <p:stCondLst>
                                            <p:cond delay="0"/>
                                          </p:stCondLst>
                                        </p:cTn>
                                        <p:tgtEl>
                                          <p:spTgt spid="325"/>
                                        </p:tgtEl>
                                        <p:attrNameLst>
                                          <p:attrName>style.visibility</p:attrName>
                                        </p:attrNameLst>
                                      </p:cBhvr>
                                      <p:to>
                                        <p:strVal val="visible"/>
                                      </p:to>
                                    </p:set>
                                    <p:anim calcmode="lin" valueType="num">
                                      <p:cBhvr>
                                        <p:cTn id="183" dur="500" fill="hold"/>
                                        <p:tgtEl>
                                          <p:spTgt spid="325"/>
                                        </p:tgtEl>
                                        <p:attrNameLst>
                                          <p:attrName>drawProgress</p:attrName>
                                        </p:attrNameLst>
                                      </p:cBhvr>
                                      <p:tavLst>
                                        <p:tav tm="0">
                                          <p:val>
                                            <p:fltVal val="0"/>
                                          </p:val>
                                        </p:tav>
                                        <p:tav tm="100000">
                                          <p:val>
                                            <p:fltVal val="1"/>
                                          </p:val>
                                        </p:tav>
                                      </p:tavLst>
                                    </p:anim>
                                  </p:childTnLst>
                                </p:cTn>
                              </p:par>
                            </p:childTnLst>
                          </p:cTn>
                        </p:par>
                        <p:par>
                          <p:cTn id="184" fill="hold">
                            <p:stCondLst>
                              <p:cond delay="22500"/>
                            </p:stCondLst>
                            <p:childTnLst>
                              <p:par>
                                <p:cTn id="185" presetID="63" presetClass="entr" presetSubtype="0" fill="hold" nodeType="afterEffect">
                                  <p:stCondLst>
                                    <p:cond delay="0"/>
                                  </p:stCondLst>
                                  <p:childTnLst>
                                    <p:set>
                                      <p:cBhvr>
                                        <p:cTn id="186" dur="1" fill="hold">
                                          <p:stCondLst>
                                            <p:cond delay="0"/>
                                          </p:stCondLst>
                                        </p:cTn>
                                        <p:tgtEl>
                                          <p:spTgt spid="332"/>
                                        </p:tgtEl>
                                        <p:attrNameLst>
                                          <p:attrName>style.visibility</p:attrName>
                                        </p:attrNameLst>
                                      </p:cBhvr>
                                      <p:to>
                                        <p:strVal val="visible"/>
                                      </p:to>
                                    </p:set>
                                    <p:anim calcmode="lin" valueType="num">
                                      <p:cBhvr>
                                        <p:cTn id="187" dur="500" fill="hold"/>
                                        <p:tgtEl>
                                          <p:spTgt spid="332"/>
                                        </p:tgtEl>
                                        <p:attrNameLst>
                                          <p:attrName>drawProgress</p:attrName>
                                        </p:attrNameLst>
                                      </p:cBhvr>
                                      <p:tavLst>
                                        <p:tav tm="0">
                                          <p:val>
                                            <p:fltVal val="0"/>
                                          </p:val>
                                        </p:tav>
                                        <p:tav tm="100000">
                                          <p:val>
                                            <p:fltVal val="1"/>
                                          </p:val>
                                        </p:tav>
                                      </p:tavLst>
                                    </p:anim>
                                  </p:childTnLst>
                                </p:cTn>
                              </p:par>
                            </p:childTnLst>
                          </p:cTn>
                        </p:par>
                        <p:par>
                          <p:cTn id="188" fill="hold">
                            <p:stCondLst>
                              <p:cond delay="23000"/>
                            </p:stCondLst>
                            <p:childTnLst>
                              <p:par>
                                <p:cTn id="189" presetID="63" presetClass="entr" presetSubtype="0" fill="hold" nodeType="afterEffect">
                                  <p:stCondLst>
                                    <p:cond delay="0"/>
                                  </p:stCondLst>
                                  <p:childTnLst>
                                    <p:set>
                                      <p:cBhvr>
                                        <p:cTn id="190" dur="1" fill="hold">
                                          <p:stCondLst>
                                            <p:cond delay="0"/>
                                          </p:stCondLst>
                                        </p:cTn>
                                        <p:tgtEl>
                                          <p:spTgt spid="330"/>
                                        </p:tgtEl>
                                        <p:attrNameLst>
                                          <p:attrName>style.visibility</p:attrName>
                                        </p:attrNameLst>
                                      </p:cBhvr>
                                      <p:to>
                                        <p:strVal val="visible"/>
                                      </p:to>
                                    </p:set>
                                    <p:anim calcmode="lin" valueType="num">
                                      <p:cBhvr>
                                        <p:cTn id="191" dur="500" fill="hold"/>
                                        <p:tgtEl>
                                          <p:spTgt spid="330"/>
                                        </p:tgtEl>
                                        <p:attrNameLst>
                                          <p:attrName>drawProgress</p:attrName>
                                        </p:attrNameLst>
                                      </p:cBhvr>
                                      <p:tavLst>
                                        <p:tav tm="0">
                                          <p:val>
                                            <p:fltVal val="0"/>
                                          </p:val>
                                        </p:tav>
                                        <p:tav tm="100000">
                                          <p:val>
                                            <p:fltVal val="1"/>
                                          </p:val>
                                        </p:tav>
                                      </p:tavLst>
                                    </p:anim>
                                  </p:childTnLst>
                                </p:cTn>
                              </p:par>
                            </p:childTnLst>
                          </p:cTn>
                        </p:par>
                        <p:par>
                          <p:cTn id="192" fill="hold">
                            <p:stCondLst>
                              <p:cond delay="23500"/>
                            </p:stCondLst>
                            <p:childTnLst>
                              <p:par>
                                <p:cTn id="193" presetID="63" presetClass="entr" presetSubtype="0" fill="hold" nodeType="afterEffect">
                                  <p:stCondLst>
                                    <p:cond delay="0"/>
                                  </p:stCondLst>
                                  <p:childTnLst>
                                    <p:set>
                                      <p:cBhvr>
                                        <p:cTn id="194" dur="1" fill="hold">
                                          <p:stCondLst>
                                            <p:cond delay="0"/>
                                          </p:stCondLst>
                                        </p:cTn>
                                        <p:tgtEl>
                                          <p:spTgt spid="331"/>
                                        </p:tgtEl>
                                        <p:attrNameLst>
                                          <p:attrName>style.visibility</p:attrName>
                                        </p:attrNameLst>
                                      </p:cBhvr>
                                      <p:to>
                                        <p:strVal val="visible"/>
                                      </p:to>
                                    </p:set>
                                    <p:anim calcmode="lin" valueType="num">
                                      <p:cBhvr>
                                        <p:cTn id="195" dur="500" fill="hold"/>
                                        <p:tgtEl>
                                          <p:spTgt spid="331"/>
                                        </p:tgtEl>
                                        <p:attrNameLst>
                                          <p:attrName>drawProgress</p:attrName>
                                        </p:attrNameLst>
                                      </p:cBhvr>
                                      <p:tavLst>
                                        <p:tav tm="0">
                                          <p:val>
                                            <p:fltVal val="0"/>
                                          </p:val>
                                        </p:tav>
                                        <p:tav tm="100000">
                                          <p:val>
                                            <p:fltVal val="1"/>
                                          </p:val>
                                        </p:tav>
                                      </p:tavLst>
                                    </p:anim>
                                  </p:childTnLst>
                                </p:cTn>
                              </p:par>
                              <p:par>
                                <p:cTn id="196" presetID="63" presetClass="entr" presetSubtype="0" fill="hold" nodeType="withEffect">
                                  <p:stCondLst>
                                    <p:cond delay="0"/>
                                  </p:stCondLst>
                                  <p:childTnLst>
                                    <p:set>
                                      <p:cBhvr>
                                        <p:cTn id="197" dur="1" fill="hold">
                                          <p:stCondLst>
                                            <p:cond delay="0"/>
                                          </p:stCondLst>
                                        </p:cTn>
                                        <p:tgtEl>
                                          <p:spTgt spid="443"/>
                                        </p:tgtEl>
                                        <p:attrNameLst>
                                          <p:attrName>style.visibility</p:attrName>
                                        </p:attrNameLst>
                                      </p:cBhvr>
                                      <p:to>
                                        <p:strVal val="visible"/>
                                      </p:to>
                                    </p:set>
                                    <p:anim calcmode="lin" valueType="num">
                                      <p:cBhvr>
                                        <p:cTn id="198" dur="500" fill="hold"/>
                                        <p:tgtEl>
                                          <p:spTgt spid="443"/>
                                        </p:tgtEl>
                                        <p:attrNameLst>
                                          <p:attrName>drawProgress</p:attrName>
                                        </p:attrNameLst>
                                      </p:cBhvr>
                                      <p:tavLst>
                                        <p:tav tm="0">
                                          <p:val>
                                            <p:fltVal val="0"/>
                                          </p:val>
                                        </p:tav>
                                        <p:tav tm="100000">
                                          <p:val>
                                            <p:fltVal val="1"/>
                                          </p:val>
                                        </p:tav>
                                      </p:tavLst>
                                    </p:anim>
                                  </p:childTnLst>
                                </p:cTn>
                              </p:par>
                            </p:childTnLst>
                          </p:cTn>
                        </p:par>
                        <p:par>
                          <p:cTn id="199" fill="hold">
                            <p:stCondLst>
                              <p:cond delay="24000"/>
                            </p:stCondLst>
                            <p:childTnLst>
                              <p:par>
                                <p:cTn id="200" presetID="63" presetClass="entr" presetSubtype="0" fill="hold" nodeType="afterEffect">
                                  <p:stCondLst>
                                    <p:cond delay="0"/>
                                  </p:stCondLst>
                                  <p:childTnLst>
                                    <p:set>
                                      <p:cBhvr>
                                        <p:cTn id="201" dur="1" fill="hold">
                                          <p:stCondLst>
                                            <p:cond delay="0"/>
                                          </p:stCondLst>
                                        </p:cTn>
                                        <p:tgtEl>
                                          <p:spTgt spid="341"/>
                                        </p:tgtEl>
                                        <p:attrNameLst>
                                          <p:attrName>style.visibility</p:attrName>
                                        </p:attrNameLst>
                                      </p:cBhvr>
                                      <p:to>
                                        <p:strVal val="visible"/>
                                      </p:to>
                                    </p:set>
                                    <p:anim calcmode="lin" valueType="num">
                                      <p:cBhvr>
                                        <p:cTn id="202" dur="500" fill="hold"/>
                                        <p:tgtEl>
                                          <p:spTgt spid="341"/>
                                        </p:tgtEl>
                                        <p:attrNameLst>
                                          <p:attrName>drawProgress</p:attrName>
                                        </p:attrNameLst>
                                      </p:cBhvr>
                                      <p:tavLst>
                                        <p:tav tm="0">
                                          <p:val>
                                            <p:fltVal val="0"/>
                                          </p:val>
                                        </p:tav>
                                        <p:tav tm="100000">
                                          <p:val>
                                            <p:fltVal val="1"/>
                                          </p:val>
                                        </p:tav>
                                      </p:tavLst>
                                    </p:anim>
                                  </p:childTnLst>
                                </p:cTn>
                              </p:par>
                            </p:childTnLst>
                          </p:cTn>
                        </p:par>
                        <p:par>
                          <p:cTn id="203" fill="hold">
                            <p:stCondLst>
                              <p:cond delay="24500"/>
                            </p:stCondLst>
                            <p:childTnLst>
                              <p:par>
                                <p:cTn id="204" presetID="63" presetClass="entr" presetSubtype="0" fill="hold" nodeType="afterEffect">
                                  <p:stCondLst>
                                    <p:cond delay="0"/>
                                  </p:stCondLst>
                                  <p:childTnLst>
                                    <p:set>
                                      <p:cBhvr>
                                        <p:cTn id="205" dur="1" fill="hold">
                                          <p:stCondLst>
                                            <p:cond delay="0"/>
                                          </p:stCondLst>
                                        </p:cTn>
                                        <p:tgtEl>
                                          <p:spTgt spid="342"/>
                                        </p:tgtEl>
                                        <p:attrNameLst>
                                          <p:attrName>style.visibility</p:attrName>
                                        </p:attrNameLst>
                                      </p:cBhvr>
                                      <p:to>
                                        <p:strVal val="visible"/>
                                      </p:to>
                                    </p:set>
                                    <p:anim calcmode="lin" valueType="num">
                                      <p:cBhvr>
                                        <p:cTn id="206" dur="500" fill="hold"/>
                                        <p:tgtEl>
                                          <p:spTgt spid="342"/>
                                        </p:tgtEl>
                                        <p:attrNameLst>
                                          <p:attrName>drawProgress</p:attrName>
                                        </p:attrNameLst>
                                      </p:cBhvr>
                                      <p:tavLst>
                                        <p:tav tm="0">
                                          <p:val>
                                            <p:fltVal val="0"/>
                                          </p:val>
                                        </p:tav>
                                        <p:tav tm="100000">
                                          <p:val>
                                            <p:fltVal val="1"/>
                                          </p:val>
                                        </p:tav>
                                      </p:tavLst>
                                    </p:anim>
                                  </p:childTnLst>
                                </p:cTn>
                              </p:par>
                            </p:childTnLst>
                          </p:cTn>
                        </p:par>
                        <p:par>
                          <p:cTn id="207" fill="hold">
                            <p:stCondLst>
                              <p:cond delay="25000"/>
                            </p:stCondLst>
                            <p:childTnLst>
                              <p:par>
                                <p:cTn id="208" presetID="63" presetClass="entr" presetSubtype="0" fill="hold" nodeType="afterEffect">
                                  <p:stCondLst>
                                    <p:cond delay="0"/>
                                  </p:stCondLst>
                                  <p:childTnLst>
                                    <p:set>
                                      <p:cBhvr>
                                        <p:cTn id="209" dur="1" fill="hold">
                                          <p:stCondLst>
                                            <p:cond delay="0"/>
                                          </p:stCondLst>
                                        </p:cTn>
                                        <p:tgtEl>
                                          <p:spTgt spid="355"/>
                                        </p:tgtEl>
                                        <p:attrNameLst>
                                          <p:attrName>style.visibility</p:attrName>
                                        </p:attrNameLst>
                                      </p:cBhvr>
                                      <p:to>
                                        <p:strVal val="visible"/>
                                      </p:to>
                                    </p:set>
                                    <p:anim calcmode="lin" valueType="num">
                                      <p:cBhvr>
                                        <p:cTn id="210" dur="500" fill="hold"/>
                                        <p:tgtEl>
                                          <p:spTgt spid="355"/>
                                        </p:tgtEl>
                                        <p:attrNameLst>
                                          <p:attrName>drawProgress</p:attrName>
                                        </p:attrNameLst>
                                      </p:cBhvr>
                                      <p:tavLst>
                                        <p:tav tm="0">
                                          <p:val>
                                            <p:fltVal val="0"/>
                                          </p:val>
                                        </p:tav>
                                        <p:tav tm="100000">
                                          <p:val>
                                            <p:fltVal val="1"/>
                                          </p:val>
                                        </p:tav>
                                      </p:tavLst>
                                    </p:anim>
                                  </p:childTnLst>
                                </p:cTn>
                              </p:par>
                            </p:childTnLst>
                          </p:cTn>
                        </p:par>
                        <p:par>
                          <p:cTn id="211" fill="hold">
                            <p:stCondLst>
                              <p:cond delay="25500"/>
                            </p:stCondLst>
                            <p:childTnLst>
                              <p:par>
                                <p:cTn id="212" presetID="63" presetClass="entr" presetSubtype="0" fill="hold" nodeType="afterEffect">
                                  <p:stCondLst>
                                    <p:cond delay="0"/>
                                  </p:stCondLst>
                                  <p:childTnLst>
                                    <p:set>
                                      <p:cBhvr>
                                        <p:cTn id="213" dur="1" fill="hold">
                                          <p:stCondLst>
                                            <p:cond delay="0"/>
                                          </p:stCondLst>
                                        </p:cTn>
                                        <p:tgtEl>
                                          <p:spTgt spid="367"/>
                                        </p:tgtEl>
                                        <p:attrNameLst>
                                          <p:attrName>style.visibility</p:attrName>
                                        </p:attrNameLst>
                                      </p:cBhvr>
                                      <p:to>
                                        <p:strVal val="visible"/>
                                      </p:to>
                                    </p:set>
                                    <p:anim calcmode="lin" valueType="num">
                                      <p:cBhvr>
                                        <p:cTn id="214" dur="500" fill="hold"/>
                                        <p:tgtEl>
                                          <p:spTgt spid="367"/>
                                        </p:tgtEl>
                                        <p:attrNameLst>
                                          <p:attrName>drawProgress</p:attrName>
                                        </p:attrNameLst>
                                      </p:cBhvr>
                                      <p:tavLst>
                                        <p:tav tm="0">
                                          <p:val>
                                            <p:fltVal val="0"/>
                                          </p:val>
                                        </p:tav>
                                        <p:tav tm="100000">
                                          <p:val>
                                            <p:fltVal val="1"/>
                                          </p:val>
                                        </p:tav>
                                      </p:tavLst>
                                    </p:anim>
                                  </p:childTnLst>
                                </p:cTn>
                              </p:par>
                            </p:childTnLst>
                          </p:cTn>
                        </p:par>
                        <p:par>
                          <p:cTn id="215" fill="hold">
                            <p:stCondLst>
                              <p:cond delay="26000"/>
                            </p:stCondLst>
                            <p:childTnLst>
                              <p:par>
                                <p:cTn id="216" presetID="63" presetClass="entr" presetSubtype="0" fill="hold" nodeType="afterEffect">
                                  <p:stCondLst>
                                    <p:cond delay="0"/>
                                  </p:stCondLst>
                                  <p:childTnLst>
                                    <p:set>
                                      <p:cBhvr>
                                        <p:cTn id="217" dur="1" fill="hold">
                                          <p:stCondLst>
                                            <p:cond delay="0"/>
                                          </p:stCondLst>
                                        </p:cTn>
                                        <p:tgtEl>
                                          <p:spTgt spid="366"/>
                                        </p:tgtEl>
                                        <p:attrNameLst>
                                          <p:attrName>style.visibility</p:attrName>
                                        </p:attrNameLst>
                                      </p:cBhvr>
                                      <p:to>
                                        <p:strVal val="visible"/>
                                      </p:to>
                                    </p:set>
                                    <p:anim calcmode="lin" valueType="num">
                                      <p:cBhvr>
                                        <p:cTn id="218" dur="500" fill="hold"/>
                                        <p:tgtEl>
                                          <p:spTgt spid="366"/>
                                        </p:tgtEl>
                                        <p:attrNameLst>
                                          <p:attrName>drawProgress</p:attrName>
                                        </p:attrNameLst>
                                      </p:cBhvr>
                                      <p:tavLst>
                                        <p:tav tm="0">
                                          <p:val>
                                            <p:fltVal val="0"/>
                                          </p:val>
                                        </p:tav>
                                        <p:tav tm="100000">
                                          <p:val>
                                            <p:fltVal val="1"/>
                                          </p:val>
                                        </p:tav>
                                      </p:tavLst>
                                    </p:anim>
                                  </p:childTnLst>
                                </p:cTn>
                              </p:par>
                              <p:par>
                                <p:cTn id="219" presetID="63" presetClass="entr" presetSubtype="0" fill="hold" nodeType="withEffect">
                                  <p:stCondLst>
                                    <p:cond delay="0"/>
                                  </p:stCondLst>
                                  <p:childTnLst>
                                    <p:set>
                                      <p:cBhvr>
                                        <p:cTn id="220" dur="1" fill="hold">
                                          <p:stCondLst>
                                            <p:cond delay="0"/>
                                          </p:stCondLst>
                                        </p:cTn>
                                        <p:tgtEl>
                                          <p:spTgt spid="447"/>
                                        </p:tgtEl>
                                        <p:attrNameLst>
                                          <p:attrName>style.visibility</p:attrName>
                                        </p:attrNameLst>
                                      </p:cBhvr>
                                      <p:to>
                                        <p:strVal val="visible"/>
                                      </p:to>
                                    </p:set>
                                    <p:anim calcmode="lin" valueType="num">
                                      <p:cBhvr>
                                        <p:cTn id="221" dur="500" fill="hold"/>
                                        <p:tgtEl>
                                          <p:spTgt spid="447"/>
                                        </p:tgtEl>
                                        <p:attrNameLst>
                                          <p:attrName>drawProgress</p:attrName>
                                        </p:attrNameLst>
                                      </p:cBhvr>
                                      <p:tavLst>
                                        <p:tav tm="0">
                                          <p:val>
                                            <p:fltVal val="0"/>
                                          </p:val>
                                        </p:tav>
                                        <p:tav tm="100000">
                                          <p:val>
                                            <p:fltVal val="1"/>
                                          </p:val>
                                        </p:tav>
                                      </p:tavLst>
                                    </p:anim>
                                  </p:childTnLst>
                                </p:cTn>
                              </p:par>
                            </p:childTnLst>
                          </p:cTn>
                        </p:par>
                        <p:par>
                          <p:cTn id="222" fill="hold">
                            <p:stCondLst>
                              <p:cond delay="26500"/>
                            </p:stCondLst>
                            <p:childTnLst>
                              <p:par>
                                <p:cTn id="223" presetID="63" presetClass="entr" presetSubtype="0" fill="hold" nodeType="afterEffect">
                                  <p:stCondLst>
                                    <p:cond delay="0"/>
                                  </p:stCondLst>
                                  <p:childTnLst>
                                    <p:set>
                                      <p:cBhvr>
                                        <p:cTn id="224" dur="1" fill="hold">
                                          <p:stCondLst>
                                            <p:cond delay="0"/>
                                          </p:stCondLst>
                                        </p:cTn>
                                        <p:tgtEl>
                                          <p:spTgt spid="364"/>
                                        </p:tgtEl>
                                        <p:attrNameLst>
                                          <p:attrName>style.visibility</p:attrName>
                                        </p:attrNameLst>
                                      </p:cBhvr>
                                      <p:to>
                                        <p:strVal val="visible"/>
                                      </p:to>
                                    </p:set>
                                    <p:anim calcmode="lin" valueType="num">
                                      <p:cBhvr>
                                        <p:cTn id="225" dur="500" fill="hold"/>
                                        <p:tgtEl>
                                          <p:spTgt spid="364"/>
                                        </p:tgtEl>
                                        <p:attrNameLst>
                                          <p:attrName>drawProgress</p:attrName>
                                        </p:attrNameLst>
                                      </p:cBhvr>
                                      <p:tavLst>
                                        <p:tav tm="0">
                                          <p:val>
                                            <p:fltVal val="0"/>
                                          </p:val>
                                        </p:tav>
                                        <p:tav tm="100000">
                                          <p:val>
                                            <p:fltVal val="1"/>
                                          </p:val>
                                        </p:tav>
                                      </p:tavLst>
                                    </p:anim>
                                  </p:childTnLst>
                                </p:cTn>
                              </p:par>
                            </p:childTnLst>
                          </p:cTn>
                        </p:par>
                        <p:par>
                          <p:cTn id="226" fill="hold">
                            <p:stCondLst>
                              <p:cond delay="27000"/>
                            </p:stCondLst>
                            <p:childTnLst>
                              <p:par>
                                <p:cTn id="227" presetID="63" presetClass="entr" presetSubtype="0" fill="hold" nodeType="afterEffect">
                                  <p:stCondLst>
                                    <p:cond delay="0"/>
                                  </p:stCondLst>
                                  <p:childTnLst>
                                    <p:set>
                                      <p:cBhvr>
                                        <p:cTn id="228" dur="1" fill="hold">
                                          <p:stCondLst>
                                            <p:cond delay="0"/>
                                          </p:stCondLst>
                                        </p:cTn>
                                        <p:tgtEl>
                                          <p:spTgt spid="365"/>
                                        </p:tgtEl>
                                        <p:attrNameLst>
                                          <p:attrName>style.visibility</p:attrName>
                                        </p:attrNameLst>
                                      </p:cBhvr>
                                      <p:to>
                                        <p:strVal val="visible"/>
                                      </p:to>
                                    </p:set>
                                    <p:anim calcmode="lin" valueType="num">
                                      <p:cBhvr>
                                        <p:cTn id="229" dur="500" fill="hold"/>
                                        <p:tgtEl>
                                          <p:spTgt spid="365"/>
                                        </p:tgtEl>
                                        <p:attrNameLst>
                                          <p:attrName>drawProgress</p:attrName>
                                        </p:attrNameLst>
                                      </p:cBhvr>
                                      <p:tavLst>
                                        <p:tav tm="0">
                                          <p:val>
                                            <p:fltVal val="0"/>
                                          </p:val>
                                        </p:tav>
                                        <p:tav tm="100000">
                                          <p:val>
                                            <p:fltVal val="1"/>
                                          </p:val>
                                        </p:tav>
                                      </p:tavLst>
                                    </p:anim>
                                  </p:childTnLst>
                                </p:cTn>
                              </p:par>
                            </p:childTnLst>
                          </p:cTn>
                        </p:par>
                        <p:par>
                          <p:cTn id="230" fill="hold">
                            <p:stCondLst>
                              <p:cond delay="27500"/>
                            </p:stCondLst>
                            <p:childTnLst>
                              <p:par>
                                <p:cTn id="231" presetID="63" presetClass="entr" presetSubtype="0" fill="hold" nodeType="afterEffect">
                                  <p:stCondLst>
                                    <p:cond delay="0"/>
                                  </p:stCondLst>
                                  <p:childTnLst>
                                    <p:set>
                                      <p:cBhvr>
                                        <p:cTn id="232" dur="1" fill="hold">
                                          <p:stCondLst>
                                            <p:cond delay="0"/>
                                          </p:stCondLst>
                                        </p:cTn>
                                        <p:tgtEl>
                                          <p:spTgt spid="371"/>
                                        </p:tgtEl>
                                        <p:attrNameLst>
                                          <p:attrName>style.visibility</p:attrName>
                                        </p:attrNameLst>
                                      </p:cBhvr>
                                      <p:to>
                                        <p:strVal val="visible"/>
                                      </p:to>
                                    </p:set>
                                    <p:anim calcmode="lin" valueType="num">
                                      <p:cBhvr>
                                        <p:cTn id="233" dur="500" fill="hold"/>
                                        <p:tgtEl>
                                          <p:spTgt spid="371"/>
                                        </p:tgtEl>
                                        <p:attrNameLst>
                                          <p:attrName>drawProgress</p:attrName>
                                        </p:attrNameLst>
                                      </p:cBhvr>
                                      <p:tavLst>
                                        <p:tav tm="0">
                                          <p:val>
                                            <p:fltVal val="0"/>
                                          </p:val>
                                        </p:tav>
                                        <p:tav tm="100000">
                                          <p:val>
                                            <p:fltVal val="1"/>
                                          </p:val>
                                        </p:tav>
                                      </p:tavLst>
                                    </p:anim>
                                  </p:childTnLst>
                                </p:cTn>
                              </p:par>
                            </p:childTnLst>
                          </p:cTn>
                        </p:par>
                        <p:par>
                          <p:cTn id="234" fill="hold">
                            <p:stCondLst>
                              <p:cond delay="28000"/>
                            </p:stCondLst>
                            <p:childTnLst>
                              <p:par>
                                <p:cTn id="235" presetID="63" presetClass="entr" presetSubtype="0" fill="hold" nodeType="afterEffect">
                                  <p:stCondLst>
                                    <p:cond delay="0"/>
                                  </p:stCondLst>
                                  <p:childTnLst>
                                    <p:set>
                                      <p:cBhvr>
                                        <p:cTn id="236" dur="1" fill="hold">
                                          <p:stCondLst>
                                            <p:cond delay="0"/>
                                          </p:stCondLst>
                                        </p:cTn>
                                        <p:tgtEl>
                                          <p:spTgt spid="375"/>
                                        </p:tgtEl>
                                        <p:attrNameLst>
                                          <p:attrName>style.visibility</p:attrName>
                                        </p:attrNameLst>
                                      </p:cBhvr>
                                      <p:to>
                                        <p:strVal val="visible"/>
                                      </p:to>
                                    </p:set>
                                    <p:anim calcmode="lin" valueType="num">
                                      <p:cBhvr>
                                        <p:cTn id="237" dur="500" fill="hold"/>
                                        <p:tgtEl>
                                          <p:spTgt spid="375"/>
                                        </p:tgtEl>
                                        <p:attrNameLst>
                                          <p:attrName>drawProgress</p:attrName>
                                        </p:attrNameLst>
                                      </p:cBhvr>
                                      <p:tavLst>
                                        <p:tav tm="0">
                                          <p:val>
                                            <p:fltVal val="0"/>
                                          </p:val>
                                        </p:tav>
                                        <p:tav tm="100000">
                                          <p:val>
                                            <p:fltVal val="1"/>
                                          </p:val>
                                        </p:tav>
                                      </p:tavLst>
                                    </p:anim>
                                  </p:childTnLst>
                                </p:cTn>
                              </p:par>
                            </p:childTnLst>
                          </p:cTn>
                        </p:par>
                        <p:par>
                          <p:cTn id="238" fill="hold">
                            <p:stCondLst>
                              <p:cond delay="28500"/>
                            </p:stCondLst>
                            <p:childTnLst>
                              <p:par>
                                <p:cTn id="239" presetID="63" presetClass="entr" presetSubtype="0" fill="hold" nodeType="afterEffect">
                                  <p:stCondLst>
                                    <p:cond delay="0"/>
                                  </p:stCondLst>
                                  <p:childTnLst>
                                    <p:set>
                                      <p:cBhvr>
                                        <p:cTn id="240" dur="1" fill="hold">
                                          <p:stCondLst>
                                            <p:cond delay="0"/>
                                          </p:stCondLst>
                                        </p:cTn>
                                        <p:tgtEl>
                                          <p:spTgt spid="391"/>
                                        </p:tgtEl>
                                        <p:attrNameLst>
                                          <p:attrName>style.visibility</p:attrName>
                                        </p:attrNameLst>
                                      </p:cBhvr>
                                      <p:to>
                                        <p:strVal val="visible"/>
                                      </p:to>
                                    </p:set>
                                    <p:anim calcmode="lin" valueType="num">
                                      <p:cBhvr>
                                        <p:cTn id="241" dur="500" fill="hold"/>
                                        <p:tgtEl>
                                          <p:spTgt spid="391"/>
                                        </p:tgtEl>
                                        <p:attrNameLst>
                                          <p:attrName>drawProgress</p:attrName>
                                        </p:attrNameLst>
                                      </p:cBhvr>
                                      <p:tavLst>
                                        <p:tav tm="0">
                                          <p:val>
                                            <p:fltVal val="0"/>
                                          </p:val>
                                        </p:tav>
                                        <p:tav tm="100000">
                                          <p:val>
                                            <p:fltVal val="1"/>
                                          </p:val>
                                        </p:tav>
                                      </p:tavLst>
                                    </p:anim>
                                  </p:childTnLst>
                                </p:cTn>
                              </p:par>
                            </p:childTnLst>
                          </p:cTn>
                        </p:par>
                        <p:par>
                          <p:cTn id="242" fill="hold">
                            <p:stCondLst>
                              <p:cond delay="29000"/>
                            </p:stCondLst>
                            <p:childTnLst>
                              <p:par>
                                <p:cTn id="243" presetID="63" presetClass="entr" presetSubtype="0" fill="hold" nodeType="afterEffect">
                                  <p:stCondLst>
                                    <p:cond delay="0"/>
                                  </p:stCondLst>
                                  <p:childTnLst>
                                    <p:set>
                                      <p:cBhvr>
                                        <p:cTn id="244" dur="1" fill="hold">
                                          <p:stCondLst>
                                            <p:cond delay="0"/>
                                          </p:stCondLst>
                                        </p:cTn>
                                        <p:tgtEl>
                                          <p:spTgt spid="396"/>
                                        </p:tgtEl>
                                        <p:attrNameLst>
                                          <p:attrName>style.visibility</p:attrName>
                                        </p:attrNameLst>
                                      </p:cBhvr>
                                      <p:to>
                                        <p:strVal val="visible"/>
                                      </p:to>
                                    </p:set>
                                    <p:anim calcmode="lin" valueType="num">
                                      <p:cBhvr>
                                        <p:cTn id="245" dur="500" fill="hold"/>
                                        <p:tgtEl>
                                          <p:spTgt spid="396"/>
                                        </p:tgtEl>
                                        <p:attrNameLst>
                                          <p:attrName>drawProgress</p:attrName>
                                        </p:attrNameLst>
                                      </p:cBhvr>
                                      <p:tavLst>
                                        <p:tav tm="0">
                                          <p:val>
                                            <p:fltVal val="0"/>
                                          </p:val>
                                        </p:tav>
                                        <p:tav tm="100000">
                                          <p:val>
                                            <p:fltVal val="1"/>
                                          </p:val>
                                        </p:tav>
                                      </p:tavLst>
                                    </p:anim>
                                  </p:childTnLst>
                                </p:cTn>
                              </p:par>
                            </p:childTnLst>
                          </p:cTn>
                        </p:par>
                        <p:par>
                          <p:cTn id="246" fill="hold">
                            <p:stCondLst>
                              <p:cond delay="29500"/>
                            </p:stCondLst>
                            <p:childTnLst>
                              <p:par>
                                <p:cTn id="247" presetID="63" presetClass="entr" presetSubtype="0" fill="hold" nodeType="afterEffect">
                                  <p:stCondLst>
                                    <p:cond delay="0"/>
                                  </p:stCondLst>
                                  <p:childTnLst>
                                    <p:set>
                                      <p:cBhvr>
                                        <p:cTn id="248" dur="1" fill="hold">
                                          <p:stCondLst>
                                            <p:cond delay="0"/>
                                          </p:stCondLst>
                                        </p:cTn>
                                        <p:tgtEl>
                                          <p:spTgt spid="410"/>
                                        </p:tgtEl>
                                        <p:attrNameLst>
                                          <p:attrName>style.visibility</p:attrName>
                                        </p:attrNameLst>
                                      </p:cBhvr>
                                      <p:to>
                                        <p:strVal val="visible"/>
                                      </p:to>
                                    </p:set>
                                    <p:anim calcmode="lin" valueType="num">
                                      <p:cBhvr>
                                        <p:cTn id="249" dur="500" fill="hold"/>
                                        <p:tgtEl>
                                          <p:spTgt spid="410"/>
                                        </p:tgtEl>
                                        <p:attrNameLst>
                                          <p:attrName>drawProgress</p:attrName>
                                        </p:attrNameLst>
                                      </p:cBhvr>
                                      <p:tavLst>
                                        <p:tav tm="0">
                                          <p:val>
                                            <p:fltVal val="0"/>
                                          </p:val>
                                        </p:tav>
                                        <p:tav tm="100000">
                                          <p:val>
                                            <p:fltVal val="1"/>
                                          </p:val>
                                        </p:tav>
                                      </p:tavLst>
                                    </p:anim>
                                  </p:childTnLst>
                                </p:cTn>
                              </p:par>
                            </p:childTnLst>
                          </p:cTn>
                        </p:par>
                        <p:par>
                          <p:cTn id="250" fill="hold">
                            <p:stCondLst>
                              <p:cond delay="30000"/>
                            </p:stCondLst>
                            <p:childTnLst>
                              <p:par>
                                <p:cTn id="251" presetID="63" presetClass="entr" presetSubtype="0" fill="hold" nodeType="afterEffect">
                                  <p:stCondLst>
                                    <p:cond delay="0"/>
                                  </p:stCondLst>
                                  <p:childTnLst>
                                    <p:set>
                                      <p:cBhvr>
                                        <p:cTn id="252" dur="1" fill="hold">
                                          <p:stCondLst>
                                            <p:cond delay="0"/>
                                          </p:stCondLst>
                                        </p:cTn>
                                        <p:tgtEl>
                                          <p:spTgt spid="414"/>
                                        </p:tgtEl>
                                        <p:attrNameLst>
                                          <p:attrName>style.visibility</p:attrName>
                                        </p:attrNameLst>
                                      </p:cBhvr>
                                      <p:to>
                                        <p:strVal val="visible"/>
                                      </p:to>
                                    </p:set>
                                    <p:anim calcmode="lin" valueType="num">
                                      <p:cBhvr>
                                        <p:cTn id="253" dur="500" fill="hold"/>
                                        <p:tgtEl>
                                          <p:spTgt spid="414"/>
                                        </p:tgtEl>
                                        <p:attrNameLst>
                                          <p:attrName>drawProgress</p:attrName>
                                        </p:attrNameLst>
                                      </p:cBhvr>
                                      <p:tavLst>
                                        <p:tav tm="0">
                                          <p:val>
                                            <p:fltVal val="0"/>
                                          </p:val>
                                        </p:tav>
                                        <p:tav tm="100000">
                                          <p:val>
                                            <p:fltVal val="1"/>
                                          </p:val>
                                        </p:tav>
                                      </p:tavLst>
                                    </p:anim>
                                  </p:childTnLst>
                                </p:cTn>
                              </p:par>
                            </p:childTnLst>
                          </p:cTn>
                        </p:par>
                        <p:par>
                          <p:cTn id="254" fill="hold">
                            <p:stCondLst>
                              <p:cond delay="30500"/>
                            </p:stCondLst>
                            <p:childTnLst>
                              <p:par>
                                <p:cTn id="255" presetID="10" presetClass="entr" presetSubtype="0" fill="hold" grpId="0" nodeType="afterEffect">
                                  <p:stCondLst>
                                    <p:cond delay="0"/>
                                  </p:stCondLst>
                                  <p:childTnLst>
                                    <p:set>
                                      <p:cBhvr>
                                        <p:cTn id="256" dur="1" fill="hold">
                                          <p:stCondLst>
                                            <p:cond delay="0"/>
                                          </p:stCondLst>
                                        </p:cTn>
                                        <p:tgtEl>
                                          <p:spTgt spid="439"/>
                                        </p:tgtEl>
                                        <p:attrNameLst>
                                          <p:attrName>style.visibility</p:attrName>
                                        </p:attrNameLst>
                                      </p:cBhvr>
                                      <p:to>
                                        <p:strVal val="visible"/>
                                      </p:to>
                                    </p:set>
                                    <p:animEffect transition="in" filter="fade">
                                      <p:cBhvr>
                                        <p:cTn id="257" dur="500"/>
                                        <p:tgtEl>
                                          <p:spTgt spid="439"/>
                                        </p:tgtEl>
                                      </p:cBhvr>
                                    </p:animEffect>
                                  </p:childTnLst>
                                </p:cTn>
                              </p:par>
                            </p:childTnLst>
                          </p:cTn>
                        </p:par>
                        <p:par>
                          <p:cTn id="258" fill="hold">
                            <p:stCondLst>
                              <p:cond delay="31000"/>
                            </p:stCondLst>
                            <p:childTnLst>
                              <p:par>
                                <p:cTn id="259" presetID="63" presetClass="entr" presetSubtype="0" fill="hold" nodeType="afterEffect">
                                  <p:stCondLst>
                                    <p:cond delay="0"/>
                                  </p:stCondLst>
                                  <p:childTnLst>
                                    <p:set>
                                      <p:cBhvr>
                                        <p:cTn id="260" dur="1" fill="hold">
                                          <p:stCondLst>
                                            <p:cond delay="0"/>
                                          </p:stCondLst>
                                        </p:cTn>
                                        <p:tgtEl>
                                          <p:spTgt spid="458"/>
                                        </p:tgtEl>
                                        <p:attrNameLst>
                                          <p:attrName>style.visibility</p:attrName>
                                        </p:attrNameLst>
                                      </p:cBhvr>
                                      <p:to>
                                        <p:strVal val="visible"/>
                                      </p:to>
                                    </p:set>
                                    <p:anim calcmode="lin" valueType="num">
                                      <p:cBhvr>
                                        <p:cTn id="261" dur="2000" fill="hold"/>
                                        <p:tgtEl>
                                          <p:spTgt spid="458"/>
                                        </p:tgtEl>
                                        <p:attrNameLst>
                                          <p:attrName>drawProgress</p:attrName>
                                        </p:attrNameLst>
                                      </p:cBhvr>
                                      <p:tavLst>
                                        <p:tav tm="0">
                                          <p:val>
                                            <p:fltVal val="0"/>
                                          </p:val>
                                        </p:tav>
                                        <p:tav tm="100000">
                                          <p:val>
                                            <p:fltVal val="1"/>
                                          </p:val>
                                        </p:tav>
                                      </p:tavLst>
                                    </p:anim>
                                  </p:childTnLst>
                                </p:cTn>
                              </p:par>
                            </p:childTnLst>
                          </p:cTn>
                        </p:par>
                        <p:par>
                          <p:cTn id="262" fill="hold">
                            <p:stCondLst>
                              <p:cond delay="33000"/>
                            </p:stCondLst>
                            <p:childTnLst>
                              <p:par>
                                <p:cTn id="263" presetID="63" presetClass="entr" presetSubtype="0" fill="hold" nodeType="afterEffect">
                                  <p:stCondLst>
                                    <p:cond delay="0"/>
                                  </p:stCondLst>
                                  <p:childTnLst>
                                    <p:set>
                                      <p:cBhvr>
                                        <p:cTn id="264" dur="1" fill="hold">
                                          <p:stCondLst>
                                            <p:cond delay="0"/>
                                          </p:stCondLst>
                                        </p:cTn>
                                        <p:tgtEl>
                                          <p:spTgt spid="461"/>
                                        </p:tgtEl>
                                        <p:attrNameLst>
                                          <p:attrName>style.visibility</p:attrName>
                                        </p:attrNameLst>
                                      </p:cBhvr>
                                      <p:to>
                                        <p:strVal val="visible"/>
                                      </p:to>
                                    </p:set>
                                    <p:anim calcmode="lin" valueType="num">
                                      <p:cBhvr>
                                        <p:cTn id="265" dur="2000" fill="hold"/>
                                        <p:tgtEl>
                                          <p:spTgt spid="461"/>
                                        </p:tgtEl>
                                        <p:attrNameLst>
                                          <p:attrName>drawProgress</p:attrName>
                                        </p:attrNameLst>
                                      </p:cBhvr>
                                      <p:tavLst>
                                        <p:tav tm="0">
                                          <p:val>
                                            <p:fltVal val="0"/>
                                          </p:val>
                                        </p:tav>
                                        <p:tav tm="100000">
                                          <p:val>
                                            <p:fltVal val="1"/>
                                          </p:val>
                                        </p:tav>
                                      </p:tavLst>
                                    </p:anim>
                                  </p:childTnLst>
                                </p:cTn>
                              </p:par>
                            </p:childTnLst>
                          </p:cTn>
                        </p:par>
                        <p:par>
                          <p:cTn id="266" fill="hold">
                            <p:stCondLst>
                              <p:cond delay="35000"/>
                            </p:stCondLst>
                            <p:childTnLst>
                              <p:par>
                                <p:cTn id="267" presetID="63" presetClass="entr" presetSubtype="0" fill="hold" nodeType="afterEffect">
                                  <p:stCondLst>
                                    <p:cond delay="0"/>
                                  </p:stCondLst>
                                  <p:childTnLst>
                                    <p:set>
                                      <p:cBhvr>
                                        <p:cTn id="268" dur="1" fill="hold">
                                          <p:stCondLst>
                                            <p:cond delay="0"/>
                                          </p:stCondLst>
                                        </p:cTn>
                                        <p:tgtEl>
                                          <p:spTgt spid="456"/>
                                        </p:tgtEl>
                                        <p:attrNameLst>
                                          <p:attrName>style.visibility</p:attrName>
                                        </p:attrNameLst>
                                      </p:cBhvr>
                                      <p:to>
                                        <p:strVal val="visible"/>
                                      </p:to>
                                    </p:set>
                                    <p:anim calcmode="lin" valueType="num">
                                      <p:cBhvr>
                                        <p:cTn id="269" dur="2000" fill="hold"/>
                                        <p:tgtEl>
                                          <p:spTgt spid="456"/>
                                        </p:tgtEl>
                                        <p:attrNameLst>
                                          <p:attrName>drawProgress</p:attrName>
                                        </p:attrNameLst>
                                      </p:cBhvr>
                                      <p:tavLst>
                                        <p:tav tm="0">
                                          <p:val>
                                            <p:fltVal val="0"/>
                                          </p:val>
                                        </p:tav>
                                        <p:tav tm="100000">
                                          <p:val>
                                            <p:fltVal val="1"/>
                                          </p:val>
                                        </p:tav>
                                      </p:tavLst>
                                    </p:anim>
                                  </p:childTnLst>
                                </p:cTn>
                              </p:par>
                            </p:childTnLst>
                          </p:cTn>
                        </p:par>
                        <p:par>
                          <p:cTn id="270" fill="hold">
                            <p:stCondLst>
                              <p:cond delay="37000"/>
                            </p:stCondLst>
                            <p:childTnLst>
                              <p:par>
                                <p:cTn id="271" presetID="63" presetClass="entr" presetSubtype="0" fill="hold" nodeType="afterEffect">
                                  <p:stCondLst>
                                    <p:cond delay="0"/>
                                  </p:stCondLst>
                                  <p:childTnLst>
                                    <p:set>
                                      <p:cBhvr>
                                        <p:cTn id="272" dur="1" fill="hold">
                                          <p:stCondLst>
                                            <p:cond delay="0"/>
                                          </p:stCondLst>
                                        </p:cTn>
                                        <p:tgtEl>
                                          <p:spTgt spid="460"/>
                                        </p:tgtEl>
                                        <p:attrNameLst>
                                          <p:attrName>style.visibility</p:attrName>
                                        </p:attrNameLst>
                                      </p:cBhvr>
                                      <p:to>
                                        <p:strVal val="visible"/>
                                      </p:to>
                                    </p:set>
                                    <p:anim calcmode="lin" valueType="num">
                                      <p:cBhvr>
                                        <p:cTn id="273" dur="2000" fill="hold"/>
                                        <p:tgtEl>
                                          <p:spTgt spid="460"/>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9698" name="Picture 2">
            <a:extLst>
              <a:ext uri="{FF2B5EF4-FFF2-40B4-BE49-F238E27FC236}">
                <a16:creationId xmlns:a16="http://schemas.microsoft.com/office/drawing/2014/main" id="{B30261E6-14C8-765F-71A7-D51EB39F32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317" y="376340"/>
            <a:ext cx="35814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a:extLst>
              <a:ext uri="{FF2B5EF4-FFF2-40B4-BE49-F238E27FC236}">
                <a16:creationId xmlns:a16="http://schemas.microsoft.com/office/drawing/2014/main" id="{01F4B48F-7DD7-56E0-256C-115502FC53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317" y="1882524"/>
            <a:ext cx="35814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29702" name="Picture 6">
            <a:extLst>
              <a:ext uri="{FF2B5EF4-FFF2-40B4-BE49-F238E27FC236}">
                <a16:creationId xmlns:a16="http://schemas.microsoft.com/office/drawing/2014/main" id="{9FE01150-57DE-CE6A-9E0D-9243F05394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5317" y="3388708"/>
            <a:ext cx="35814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29704" name="Picture 8">
            <a:extLst>
              <a:ext uri="{FF2B5EF4-FFF2-40B4-BE49-F238E27FC236}">
                <a16:creationId xmlns:a16="http://schemas.microsoft.com/office/drawing/2014/main" id="{B2E69EA5-ACA9-0ECF-1055-F80629C2A2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5317" y="4894892"/>
            <a:ext cx="3581400" cy="14478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2A03A6CC-9D4B-D0A0-47BA-77B5DCE72499}"/>
                  </a:ext>
                </a:extLst>
              </p:cNvPr>
              <p:cNvSpPr>
                <a:spLocks noChangeArrowheads="1"/>
              </p:cNvSpPr>
              <p:nvPr/>
            </p:nvSpPr>
            <p:spPr bwMode="auto">
              <a:xfrm>
                <a:off x="4732090" y="654664"/>
                <a:ext cx="1551756"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a:rPr lang="en-US" sz="2400" b="0" i="1" smtClean="0">
                          <a:solidFill>
                            <a:schemeClr val="bg1"/>
                          </a:solidFill>
                          <a:latin typeface="Cambria Math" panose="02040503050406030204" pitchFamily="18" charset="0"/>
                        </a:rPr>
                        <m:t>𝑢</m:t>
                      </m:r>
                      <m:r>
                        <a:rPr lang="en-US" sz="2400" b="0" i="1" smtClean="0">
                          <a:solidFill>
                            <a:schemeClr val="bg1"/>
                          </a:solidFill>
                          <a:latin typeface="Cambria Math" panose="02040503050406030204" pitchFamily="18" charset="0"/>
                        </a:rPr>
                        <m:t>=0.1 </m:t>
                      </m:r>
                      <m:r>
                        <a:rPr lang="en-US" sz="2400" b="0" i="1" smtClean="0">
                          <a:solidFill>
                            <a:schemeClr val="bg1"/>
                          </a:solidFill>
                          <a:latin typeface="Cambria Math" panose="02040503050406030204" pitchFamily="18" charset="0"/>
                        </a:rPr>
                        <m:t>𝑐</m:t>
                      </m:r>
                    </m:oMath>
                  </m:oMathPara>
                </a14:m>
                <a:endParaRPr lang="el-GR" sz="2400" dirty="0">
                  <a:solidFill>
                    <a:schemeClr val="bg1"/>
                  </a:solidFill>
                </a:endParaRPr>
              </a:p>
            </p:txBody>
          </p:sp>
        </mc:Choice>
        <mc:Fallback xmlns="">
          <p:sp>
            <p:nvSpPr>
              <p:cNvPr id="2" name="Rectangle 1">
                <a:extLst>
                  <a:ext uri="{FF2B5EF4-FFF2-40B4-BE49-F238E27FC236}">
                    <a16:creationId xmlns:a16="http://schemas.microsoft.com/office/drawing/2014/main" id="{2A03A6CC-9D4B-D0A0-47BA-77B5DCE72499}"/>
                  </a:ext>
                </a:extLst>
              </p:cNvPr>
              <p:cNvSpPr>
                <a:spLocks noRot="1" noChangeAspect="1" noMove="1" noResize="1" noEditPoints="1" noAdjustHandles="1" noChangeArrowheads="1" noChangeShapeType="1" noTextEdit="1"/>
              </p:cNvSpPr>
              <p:nvPr/>
            </p:nvSpPr>
            <p:spPr bwMode="auto">
              <a:xfrm>
                <a:off x="4732090" y="654664"/>
                <a:ext cx="1551756" cy="510740"/>
              </a:xfrm>
              <a:prstGeom prst="rect">
                <a:avLst/>
              </a:prstGeom>
              <a:blipFill>
                <a:blip r:embed="rId7"/>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F83A18A2-D584-A702-0705-1966C031727D}"/>
                  </a:ext>
                </a:extLst>
              </p:cNvPr>
              <p:cNvSpPr>
                <a:spLocks noChangeArrowheads="1"/>
              </p:cNvSpPr>
              <p:nvPr/>
            </p:nvSpPr>
            <p:spPr bwMode="auto">
              <a:xfrm>
                <a:off x="4732089" y="2233484"/>
                <a:ext cx="1846327"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a:rPr lang="en-US" sz="2400" b="0" i="1" smtClean="0">
                          <a:solidFill>
                            <a:schemeClr val="bg1"/>
                          </a:solidFill>
                          <a:latin typeface="Cambria Math" panose="02040503050406030204" pitchFamily="18" charset="0"/>
                        </a:rPr>
                        <m:t>𝑢</m:t>
                      </m:r>
                      <m:r>
                        <a:rPr lang="en-US" sz="2400" b="0" i="1" smtClean="0">
                          <a:solidFill>
                            <a:schemeClr val="bg1"/>
                          </a:solidFill>
                          <a:latin typeface="Cambria Math" panose="02040503050406030204" pitchFamily="18" charset="0"/>
                        </a:rPr>
                        <m:t>=0.86 </m:t>
                      </m:r>
                      <m:r>
                        <a:rPr lang="en-US" sz="2400" b="0" i="1" smtClean="0">
                          <a:solidFill>
                            <a:schemeClr val="bg1"/>
                          </a:solidFill>
                          <a:latin typeface="Cambria Math" panose="02040503050406030204" pitchFamily="18" charset="0"/>
                        </a:rPr>
                        <m:t>𝑐</m:t>
                      </m:r>
                    </m:oMath>
                  </m:oMathPara>
                </a14:m>
                <a:endParaRPr lang="el-GR" sz="2400" dirty="0">
                  <a:solidFill>
                    <a:schemeClr val="bg1"/>
                  </a:solidFill>
                </a:endParaRPr>
              </a:p>
            </p:txBody>
          </p:sp>
        </mc:Choice>
        <mc:Fallback xmlns="">
          <p:sp>
            <p:nvSpPr>
              <p:cNvPr id="3" name="Rectangle 2">
                <a:extLst>
                  <a:ext uri="{FF2B5EF4-FFF2-40B4-BE49-F238E27FC236}">
                    <a16:creationId xmlns:a16="http://schemas.microsoft.com/office/drawing/2014/main" id="{F83A18A2-D584-A702-0705-1966C031727D}"/>
                  </a:ext>
                </a:extLst>
              </p:cNvPr>
              <p:cNvSpPr>
                <a:spLocks noRot="1" noChangeAspect="1" noMove="1" noResize="1" noEditPoints="1" noAdjustHandles="1" noChangeArrowheads="1" noChangeShapeType="1" noTextEdit="1"/>
              </p:cNvSpPr>
              <p:nvPr/>
            </p:nvSpPr>
            <p:spPr bwMode="auto">
              <a:xfrm>
                <a:off x="4732089" y="2233484"/>
                <a:ext cx="1846327" cy="510740"/>
              </a:xfrm>
              <a:prstGeom prst="rect">
                <a:avLst/>
              </a:prstGeom>
              <a:blipFill>
                <a:blip r:embed="rId8"/>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758D9529-62D2-FB1D-E155-AC50516C5B00}"/>
                  </a:ext>
                </a:extLst>
              </p:cNvPr>
              <p:cNvSpPr>
                <a:spLocks noChangeArrowheads="1"/>
              </p:cNvSpPr>
              <p:nvPr/>
            </p:nvSpPr>
            <p:spPr bwMode="auto">
              <a:xfrm>
                <a:off x="4732088" y="3787014"/>
                <a:ext cx="1846327"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a:rPr lang="en-US" sz="2400" b="0" i="1" smtClean="0">
                          <a:solidFill>
                            <a:schemeClr val="bg1"/>
                          </a:solidFill>
                          <a:latin typeface="Cambria Math" panose="02040503050406030204" pitchFamily="18" charset="0"/>
                        </a:rPr>
                        <m:t>𝑢</m:t>
                      </m:r>
                      <m:r>
                        <a:rPr lang="en-US" sz="2400" b="0" i="1" smtClean="0">
                          <a:solidFill>
                            <a:schemeClr val="bg1"/>
                          </a:solidFill>
                          <a:latin typeface="Cambria Math" panose="02040503050406030204" pitchFamily="18" charset="0"/>
                        </a:rPr>
                        <m:t>=0.99 </m:t>
                      </m:r>
                      <m:r>
                        <a:rPr lang="en-US" sz="2400" b="0" i="1" smtClean="0">
                          <a:solidFill>
                            <a:schemeClr val="bg1"/>
                          </a:solidFill>
                          <a:latin typeface="Cambria Math" panose="02040503050406030204" pitchFamily="18" charset="0"/>
                        </a:rPr>
                        <m:t>𝑐</m:t>
                      </m:r>
                    </m:oMath>
                  </m:oMathPara>
                </a14:m>
                <a:endParaRPr lang="el-GR" sz="2400" dirty="0">
                  <a:solidFill>
                    <a:schemeClr val="bg1"/>
                  </a:solidFill>
                </a:endParaRPr>
              </a:p>
            </p:txBody>
          </p:sp>
        </mc:Choice>
        <mc:Fallback xmlns="">
          <p:sp>
            <p:nvSpPr>
              <p:cNvPr id="5" name="Rectangle 4">
                <a:extLst>
                  <a:ext uri="{FF2B5EF4-FFF2-40B4-BE49-F238E27FC236}">
                    <a16:creationId xmlns:a16="http://schemas.microsoft.com/office/drawing/2014/main" id="{758D9529-62D2-FB1D-E155-AC50516C5B00}"/>
                  </a:ext>
                </a:extLst>
              </p:cNvPr>
              <p:cNvSpPr>
                <a:spLocks noRot="1" noChangeAspect="1" noMove="1" noResize="1" noEditPoints="1" noAdjustHandles="1" noChangeArrowheads="1" noChangeShapeType="1" noTextEdit="1"/>
              </p:cNvSpPr>
              <p:nvPr/>
            </p:nvSpPr>
            <p:spPr bwMode="auto">
              <a:xfrm>
                <a:off x="4732088" y="3787014"/>
                <a:ext cx="1846327" cy="510740"/>
              </a:xfrm>
              <a:prstGeom prst="rect">
                <a:avLst/>
              </a:prstGeom>
              <a:blipFill>
                <a:blip r:embed="rId9"/>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381AA21F-BE0D-56D0-EBB0-DE5B4686DFEE}"/>
                  </a:ext>
                </a:extLst>
              </p:cNvPr>
              <p:cNvSpPr>
                <a:spLocks noChangeArrowheads="1"/>
              </p:cNvSpPr>
              <p:nvPr/>
            </p:nvSpPr>
            <p:spPr bwMode="auto">
              <a:xfrm>
                <a:off x="4732087" y="5293472"/>
                <a:ext cx="2412074"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a:rPr lang="en-US" sz="2400" b="0" i="1" smtClean="0">
                          <a:solidFill>
                            <a:schemeClr val="bg1"/>
                          </a:solidFill>
                          <a:latin typeface="Cambria Math" panose="02040503050406030204" pitchFamily="18" charset="0"/>
                        </a:rPr>
                        <m:t>𝑢</m:t>
                      </m:r>
                      <m:r>
                        <a:rPr lang="en-US" sz="2400" b="0" i="1" smtClean="0">
                          <a:solidFill>
                            <a:schemeClr val="bg1"/>
                          </a:solidFill>
                          <a:latin typeface="Cambria Math" panose="02040503050406030204" pitchFamily="18" charset="0"/>
                        </a:rPr>
                        <m:t>=0.9999 </m:t>
                      </m:r>
                      <m:r>
                        <a:rPr lang="en-US" sz="2400" b="0" i="1" smtClean="0">
                          <a:solidFill>
                            <a:schemeClr val="bg1"/>
                          </a:solidFill>
                          <a:latin typeface="Cambria Math" panose="02040503050406030204" pitchFamily="18" charset="0"/>
                        </a:rPr>
                        <m:t>𝑐</m:t>
                      </m:r>
                    </m:oMath>
                  </m:oMathPara>
                </a14:m>
                <a:endParaRPr lang="el-GR" sz="2400" dirty="0">
                  <a:solidFill>
                    <a:schemeClr val="bg1"/>
                  </a:solidFill>
                </a:endParaRPr>
              </a:p>
            </p:txBody>
          </p:sp>
        </mc:Choice>
        <mc:Fallback xmlns="">
          <p:sp>
            <p:nvSpPr>
              <p:cNvPr id="6" name="Rectangle 5">
                <a:extLst>
                  <a:ext uri="{FF2B5EF4-FFF2-40B4-BE49-F238E27FC236}">
                    <a16:creationId xmlns:a16="http://schemas.microsoft.com/office/drawing/2014/main" id="{381AA21F-BE0D-56D0-EBB0-DE5B4686DFEE}"/>
                  </a:ext>
                </a:extLst>
              </p:cNvPr>
              <p:cNvSpPr>
                <a:spLocks noRot="1" noChangeAspect="1" noMove="1" noResize="1" noEditPoints="1" noAdjustHandles="1" noChangeArrowheads="1" noChangeShapeType="1" noTextEdit="1"/>
              </p:cNvSpPr>
              <p:nvPr/>
            </p:nvSpPr>
            <p:spPr bwMode="auto">
              <a:xfrm>
                <a:off x="4732087" y="5293472"/>
                <a:ext cx="2412074" cy="510740"/>
              </a:xfrm>
              <a:prstGeom prst="rect">
                <a:avLst/>
              </a:prstGeom>
              <a:blipFill>
                <a:blip r:embed="rId10"/>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pic>
        <p:nvPicPr>
          <p:cNvPr id="29706" name="Picture 10">
            <a:extLst>
              <a:ext uri="{FF2B5EF4-FFF2-40B4-BE49-F238E27FC236}">
                <a16:creationId xmlns:a16="http://schemas.microsoft.com/office/drawing/2014/main" id="{E5C20184-C6EE-E393-59C2-FBFBE01EA86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709083" y="1460154"/>
            <a:ext cx="3657600" cy="20574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E92ECA06-AA4C-EDD9-EB74-ED326E5F9B19}"/>
              </a:ext>
            </a:extLst>
          </p:cNvPr>
          <p:cNvSpPr>
            <a:spLocks noChangeArrowheads="1"/>
          </p:cNvSpPr>
          <p:nvPr/>
        </p:nvSpPr>
        <p:spPr bwMode="auto">
          <a:xfrm>
            <a:off x="7144161" y="3787014"/>
            <a:ext cx="4680093"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συστολή μήκους συμβαίνει στη διάσταση που είναι παράλληλη στην κίνηση</a:t>
            </a:r>
          </a:p>
        </p:txBody>
      </p:sp>
    </p:spTree>
    <p:extLst>
      <p:ext uri="{BB962C8B-B14F-4D97-AF65-F5344CB8AC3E}">
        <p14:creationId xmlns:p14="http://schemas.microsoft.com/office/powerpoint/2010/main" val="29255092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fade">
                                      <p:cBhvr>
                                        <p:cTn id="7" dur="500"/>
                                        <p:tgtEl>
                                          <p:spTgt spid="296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9700"/>
                                        </p:tgtEl>
                                        <p:attrNameLst>
                                          <p:attrName>style.visibility</p:attrName>
                                        </p:attrNameLst>
                                      </p:cBhvr>
                                      <p:to>
                                        <p:strVal val="visible"/>
                                      </p:to>
                                    </p:set>
                                    <p:animEffect transition="in" filter="fade">
                                      <p:cBhvr>
                                        <p:cTn id="15" dur="500"/>
                                        <p:tgtEl>
                                          <p:spTgt spid="2970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9702"/>
                                        </p:tgtEl>
                                        <p:attrNameLst>
                                          <p:attrName>style.visibility</p:attrName>
                                        </p:attrNameLst>
                                      </p:cBhvr>
                                      <p:to>
                                        <p:strVal val="visible"/>
                                      </p:to>
                                    </p:set>
                                    <p:animEffect transition="in" filter="fade">
                                      <p:cBhvr>
                                        <p:cTn id="23" dur="500"/>
                                        <p:tgtEl>
                                          <p:spTgt spid="2970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9704"/>
                                        </p:tgtEl>
                                        <p:attrNameLst>
                                          <p:attrName>style.visibility</p:attrName>
                                        </p:attrNameLst>
                                      </p:cBhvr>
                                      <p:to>
                                        <p:strVal val="visible"/>
                                      </p:to>
                                    </p:set>
                                    <p:animEffect transition="in" filter="fade">
                                      <p:cBhvr>
                                        <p:cTn id="31" dur="500"/>
                                        <p:tgtEl>
                                          <p:spTgt spid="2970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9706"/>
                                        </p:tgtEl>
                                        <p:attrNameLst>
                                          <p:attrName>style.visibility</p:attrName>
                                        </p:attrNameLst>
                                      </p:cBhvr>
                                      <p:to>
                                        <p:strVal val="visible"/>
                                      </p:to>
                                    </p:set>
                                    <p:animEffect transition="in" filter="fade">
                                      <p:cBhvr>
                                        <p:cTn id="44" dur="500"/>
                                        <p:tgtEl>
                                          <p:spTgt spid="29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EF6023-4E3D-56CF-B1FF-E1289C277AC2}"/>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συστολή του μήκους</a:t>
            </a:r>
            <a:endParaRPr lang="en-150" sz="2800" dirty="0">
              <a:solidFill>
                <a:schemeClr val="bg1"/>
              </a:solidFill>
            </a:endParaRPr>
          </a:p>
        </p:txBody>
      </p:sp>
      <p:sp>
        <p:nvSpPr>
          <p:cNvPr id="4" name="Rectangle 3">
            <a:extLst>
              <a:ext uri="{FF2B5EF4-FFF2-40B4-BE49-F238E27FC236}">
                <a16:creationId xmlns:a16="http://schemas.microsoft.com/office/drawing/2014/main" id="{04056098-44C3-0967-44E8-93DBD75914E3}"/>
              </a:ext>
            </a:extLst>
          </p:cNvPr>
          <p:cNvSpPr>
            <a:spLocks noChangeArrowheads="1"/>
          </p:cNvSpPr>
          <p:nvPr/>
        </p:nvSpPr>
        <p:spPr bwMode="auto">
          <a:xfrm>
            <a:off x="458296" y="920182"/>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Με απλά λόγια:</a:t>
            </a:r>
          </a:p>
          <a:p>
            <a:pPr algn="ctr"/>
            <a:endParaRPr lang="el-GR" sz="2400" dirty="0">
              <a:solidFill>
                <a:schemeClr val="bg1"/>
              </a:solidFill>
            </a:endParaRPr>
          </a:p>
          <a:p>
            <a:pPr algn="ctr"/>
            <a:r>
              <a:rPr lang="el-GR" sz="2400" dirty="0">
                <a:solidFill>
                  <a:schemeClr val="bg1"/>
                </a:solidFill>
              </a:rPr>
              <a:t>Όταν ένα αντικείμενο κινείται με μεγάλη ταχύτητα, τότε το μήκος </a:t>
            </a:r>
            <a:r>
              <a:rPr lang="en-US" sz="2400" i="1" dirty="0">
                <a:solidFill>
                  <a:schemeClr val="bg1"/>
                </a:solidFill>
              </a:rPr>
              <a:t>L</a:t>
            </a:r>
            <a:r>
              <a:rPr lang="en-US" sz="2400" dirty="0">
                <a:solidFill>
                  <a:schemeClr val="bg1"/>
                </a:solidFill>
              </a:rPr>
              <a:t> </a:t>
            </a:r>
            <a:r>
              <a:rPr lang="el-GR" sz="2400" dirty="0">
                <a:solidFill>
                  <a:schemeClr val="bg1"/>
                </a:solidFill>
              </a:rPr>
              <a:t>που μετράει ένας ακίνητος παρατηρητής δεν είναι ίσο με το μήκος ηρεμίας </a:t>
            </a:r>
            <a:r>
              <a:rPr lang="en-US" sz="2400" i="1" dirty="0">
                <a:solidFill>
                  <a:schemeClr val="bg1"/>
                </a:solidFill>
              </a:rPr>
              <a:t>L</a:t>
            </a:r>
            <a:r>
              <a:rPr lang="en-US" sz="2400" i="1" baseline="-25000" dirty="0">
                <a:solidFill>
                  <a:schemeClr val="bg1"/>
                </a:solidFill>
              </a:rPr>
              <a:t>0</a:t>
            </a:r>
            <a:r>
              <a:rPr lang="en-US" sz="2400" dirty="0">
                <a:solidFill>
                  <a:schemeClr val="bg1"/>
                </a:solidFill>
              </a:rPr>
              <a:t> </a:t>
            </a:r>
            <a:r>
              <a:rPr lang="el-GR" sz="2400" dirty="0">
                <a:solidFill>
                  <a:schemeClr val="bg1"/>
                </a:solidFill>
              </a:rPr>
              <a:t>του αντικειμένου (αυτό που μετράω όταν το σώμα είναι ακίνητο), αλλά μικρότερο κατά έναν παράγοντα</a:t>
            </a:r>
            <a:r>
              <a:rPr lang="en-US" sz="2400" dirty="0">
                <a:solidFill>
                  <a:schemeClr val="bg1"/>
                </a:solidFill>
              </a:rPr>
              <a:t> 1/</a:t>
            </a:r>
            <a:r>
              <a:rPr lang="el-GR" sz="2400" dirty="0">
                <a:solidFill>
                  <a:schemeClr val="bg1"/>
                </a:solidFill>
              </a:rPr>
              <a:t>γ. Όταν μεγαλώνει η ταχύτητα, μεγαλώνει και ο παράγοντας γ και η συστολή του μήκους γίνεται πιο έντονη. </a:t>
            </a:r>
          </a:p>
          <a:p>
            <a:pPr algn="ctr"/>
            <a:endParaRPr lang="el-GR" sz="2400" dirty="0">
              <a:solidFill>
                <a:schemeClr val="bg1"/>
              </a:solidFill>
            </a:endParaRP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50703FA-2343-2C48-519A-11425B14402D}"/>
                  </a:ext>
                </a:extLst>
              </p:cNvPr>
              <p:cNvSpPr>
                <a:spLocks noChangeArrowheads="1"/>
              </p:cNvSpPr>
              <p:nvPr/>
            </p:nvSpPr>
            <p:spPr bwMode="auto">
              <a:xfrm>
                <a:off x="1836849" y="3815117"/>
                <a:ext cx="8947370"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a:rPr lang="en-US" sz="2400" i="1" smtClean="0">
                          <a:solidFill>
                            <a:schemeClr val="bg1"/>
                          </a:solidFill>
                          <a:latin typeface="Cambria Math" panose="02040503050406030204" pitchFamily="18" charset="0"/>
                        </a:rPr>
                        <m:t>𝐿</m:t>
                      </m:r>
                      <m:r>
                        <a:rPr lang="el-GR" sz="2400" b="0" i="0" smtClean="0">
                          <a:solidFill>
                            <a:schemeClr val="bg1"/>
                          </a:solidFill>
                          <a:latin typeface="Cambria Math" panose="02040503050406030204" pitchFamily="18" charset="0"/>
                        </a:rPr>
                        <m:t>=</m:t>
                      </m:r>
                      <m:sSub>
                        <m:sSubPr>
                          <m:ctrlPr>
                            <a:rPr lang="el-GR"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𝐿</m:t>
                          </m:r>
                        </m:e>
                        <m:sub>
                          <m:r>
                            <a:rPr lang="en-US" sz="2400" i="1">
                              <a:solidFill>
                                <a:schemeClr val="bg1"/>
                              </a:solidFill>
                              <a:latin typeface="Cambria Math" panose="02040503050406030204" pitchFamily="18" charset="0"/>
                            </a:rPr>
                            <m:t>0</m:t>
                          </m:r>
                        </m:sub>
                      </m:sSub>
                      <m:rad>
                        <m:radPr>
                          <m:degHide m:val="on"/>
                          <m:ctrlPr>
                            <a:rPr lang="el-GR" sz="2400" i="1">
                              <a:solidFill>
                                <a:schemeClr val="bg1"/>
                              </a:solidFill>
                              <a:latin typeface="Cambria Math" panose="02040503050406030204" pitchFamily="18" charset="0"/>
                            </a:rPr>
                          </m:ctrlPr>
                        </m:radPr>
                        <m:deg/>
                        <m:e>
                          <m:r>
                            <a:rPr lang="el-GR" sz="2400" i="1">
                              <a:solidFill>
                                <a:schemeClr val="bg1"/>
                              </a:solidFill>
                              <a:latin typeface="Cambria Math" panose="02040503050406030204" pitchFamily="18" charset="0"/>
                            </a:rPr>
                            <m:t>1−</m:t>
                          </m:r>
                          <m:f>
                            <m:fPr>
                              <m:ctrlPr>
                                <a:rPr lang="el-GR" sz="2400" i="1">
                                  <a:solidFill>
                                    <a:schemeClr val="bg1"/>
                                  </a:solidFill>
                                  <a:latin typeface="Cambria Math" panose="02040503050406030204" pitchFamily="18" charset="0"/>
                                </a:rPr>
                              </m:ctrlPr>
                            </m:fPr>
                            <m:num>
                              <m:sSup>
                                <m:sSupPr>
                                  <m:ctrlPr>
                                    <a:rPr lang="el-GR" sz="2400" i="1">
                                      <a:solidFill>
                                        <a:schemeClr val="bg1"/>
                                      </a:solidFill>
                                      <a:latin typeface="Cambria Math" panose="02040503050406030204" pitchFamily="18" charset="0"/>
                                    </a:rPr>
                                  </m:ctrlPr>
                                </m:sSupPr>
                                <m:e>
                                  <m:r>
                                    <a:rPr lang="en-US" sz="2400" i="1">
                                      <a:solidFill>
                                        <a:schemeClr val="bg1"/>
                                      </a:solidFill>
                                      <a:latin typeface="Cambria Math" panose="02040503050406030204" pitchFamily="18" charset="0"/>
                                    </a:rPr>
                                    <m:t>𝑢</m:t>
                                  </m:r>
                                </m:e>
                                <m:sup>
                                  <m:r>
                                    <a:rPr lang="en-US" sz="2400" i="1">
                                      <a:solidFill>
                                        <a:schemeClr val="bg1"/>
                                      </a:solidFill>
                                      <a:latin typeface="Cambria Math" panose="02040503050406030204" pitchFamily="18" charset="0"/>
                                    </a:rPr>
                                    <m:t>2</m:t>
                                  </m:r>
                                </m:sup>
                              </m:sSup>
                            </m:num>
                            <m:den>
                              <m:sSup>
                                <m:sSupPr>
                                  <m:ctrlPr>
                                    <a:rPr lang="el-GR" sz="2400" i="1">
                                      <a:solidFill>
                                        <a:schemeClr val="bg1"/>
                                      </a:solidFill>
                                      <a:latin typeface="Cambria Math" panose="02040503050406030204" pitchFamily="18" charset="0"/>
                                    </a:rPr>
                                  </m:ctrlPr>
                                </m:sSupPr>
                                <m:e>
                                  <m:r>
                                    <a:rPr lang="en-US" sz="2400" i="1">
                                      <a:solidFill>
                                        <a:schemeClr val="bg1"/>
                                      </a:solidFill>
                                      <a:latin typeface="Cambria Math" panose="02040503050406030204" pitchFamily="18" charset="0"/>
                                    </a:rPr>
                                    <m:t>𝑐</m:t>
                                  </m:r>
                                </m:e>
                                <m:sup>
                                  <m:r>
                                    <a:rPr lang="en-US" sz="2400" i="1">
                                      <a:solidFill>
                                        <a:schemeClr val="bg1"/>
                                      </a:solidFill>
                                      <a:latin typeface="Cambria Math" panose="02040503050406030204" pitchFamily="18" charset="0"/>
                                    </a:rPr>
                                    <m:t>2</m:t>
                                  </m:r>
                                </m:sup>
                              </m:sSup>
                            </m:den>
                          </m:f>
                        </m:e>
                      </m:rad>
                      <m:r>
                        <a:rPr lang="en-US" sz="2400" b="0" i="0" smtClean="0">
                          <a:solidFill>
                            <a:schemeClr val="bg1"/>
                          </a:solidFill>
                          <a:latin typeface="Cambria Math" panose="02040503050406030204" pitchFamily="18" charset="0"/>
                        </a:rPr>
                        <m:t>=</m:t>
                      </m:r>
                      <m:f>
                        <m:fPr>
                          <m:ctrlPr>
                            <a:rPr lang="el-GR" sz="2400" i="1">
                              <a:solidFill>
                                <a:schemeClr val="bg1"/>
                              </a:solidFill>
                              <a:latin typeface="Cambria Math" panose="02040503050406030204" pitchFamily="18" charset="0"/>
                            </a:rPr>
                          </m:ctrlPr>
                        </m:fPr>
                        <m:num>
                          <m:sSub>
                            <m:sSubPr>
                              <m:ctrlPr>
                                <a:rPr lang="el-GR" sz="2400" i="1">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𝐿</m:t>
                              </m:r>
                            </m:e>
                            <m:sub>
                              <m:r>
                                <a:rPr lang="en-US" sz="2400" i="1">
                                  <a:solidFill>
                                    <a:schemeClr val="bg1"/>
                                  </a:solidFill>
                                  <a:latin typeface="Cambria Math" panose="02040503050406030204" pitchFamily="18" charset="0"/>
                                </a:rPr>
                                <m:t>0</m:t>
                              </m:r>
                            </m:sub>
                          </m:sSub>
                        </m:num>
                        <m:den>
                          <m:r>
                            <a:rPr lang="el-GR" sz="2400" b="0" i="1" smtClean="0">
                              <a:solidFill>
                                <a:schemeClr val="bg1"/>
                              </a:solidFill>
                              <a:latin typeface="Cambria Math" panose="02040503050406030204" pitchFamily="18" charset="0"/>
                            </a:rPr>
                            <m:t>𝛾</m:t>
                          </m:r>
                        </m:den>
                      </m:f>
                      <m:r>
                        <a:rPr lang="el-GR" sz="2400" b="0" i="1" smtClean="0">
                          <a:solidFill>
                            <a:schemeClr val="bg1"/>
                          </a:solidFill>
                          <a:latin typeface="Cambria Math" panose="02040503050406030204" pitchFamily="18" charset="0"/>
                        </a:rPr>
                        <m:t>,  </m:t>
                      </m:r>
                      <m:r>
                        <a:rPr lang="el-GR" sz="2400" b="0" i="1" smtClean="0">
                          <a:solidFill>
                            <a:schemeClr val="bg1"/>
                          </a:solidFill>
                          <a:latin typeface="Cambria Math" panose="02040503050406030204" pitchFamily="18" charset="0"/>
                        </a:rPr>
                        <m:t>𝛾</m:t>
                      </m:r>
                      <m:r>
                        <a:rPr lang="el-GR" sz="2400" b="0" i="1" smtClean="0">
                          <a:solidFill>
                            <a:schemeClr val="bg1"/>
                          </a:solidFill>
                          <a:latin typeface="Cambria Math" panose="02040503050406030204" pitchFamily="18" charset="0"/>
                        </a:rPr>
                        <m:t>&gt;1</m:t>
                      </m:r>
                    </m:oMath>
                  </m:oMathPara>
                </a14:m>
                <a:endParaRPr lang="el-GR" sz="2400" dirty="0">
                  <a:solidFill>
                    <a:schemeClr val="bg1"/>
                  </a:solidFill>
                </a:endParaRPr>
              </a:p>
            </p:txBody>
          </p:sp>
        </mc:Choice>
        <mc:Fallback xmlns="">
          <p:sp>
            <p:nvSpPr>
              <p:cNvPr id="11" name="Rectangle 10">
                <a:extLst>
                  <a:ext uri="{FF2B5EF4-FFF2-40B4-BE49-F238E27FC236}">
                    <a16:creationId xmlns:a16="http://schemas.microsoft.com/office/drawing/2014/main" id="{950703FA-2343-2C48-519A-11425B14402D}"/>
                  </a:ext>
                </a:extLst>
              </p:cNvPr>
              <p:cNvSpPr>
                <a:spLocks noRot="1" noChangeAspect="1" noMove="1" noResize="1" noEditPoints="1" noAdjustHandles="1" noChangeArrowheads="1" noChangeShapeType="1" noTextEdit="1"/>
              </p:cNvSpPr>
              <p:nvPr/>
            </p:nvSpPr>
            <p:spPr bwMode="auto">
              <a:xfrm>
                <a:off x="1836849" y="3815117"/>
                <a:ext cx="8947370" cy="510740"/>
              </a:xfrm>
              <a:prstGeom prst="rect">
                <a:avLst/>
              </a:prstGeom>
              <a:blipFill>
                <a:blip r:embed="rId3"/>
                <a:stretch>
                  <a:fillRect b="-12142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D8EE6E73-3CDF-B503-1E53-6EB0FC6E67A5}"/>
                  </a:ext>
                </a:extLst>
              </p:cNvPr>
              <p:cNvSpPr>
                <a:spLocks noChangeArrowheads="1"/>
              </p:cNvSpPr>
              <p:nvPr/>
            </p:nvSpPr>
            <p:spPr bwMode="auto">
              <a:xfrm>
                <a:off x="3563057" y="5516115"/>
                <a:ext cx="5065886"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b="0" dirty="0">
                    <a:solidFill>
                      <a:schemeClr val="bg1"/>
                    </a:solidFill>
                  </a:rPr>
                  <a:t>Παράγοντας </a:t>
                </a:r>
                <a:r>
                  <a:rPr lang="en-US" sz="2400" b="0" dirty="0">
                    <a:solidFill>
                      <a:schemeClr val="bg1"/>
                    </a:solidFill>
                  </a:rPr>
                  <a:t>Lorentz:</a:t>
                </a:r>
                <a:r>
                  <a:rPr lang="el-GR" sz="2400" b="0" dirty="0">
                    <a:solidFill>
                      <a:schemeClr val="bg1"/>
                    </a:solidFill>
                  </a:rPr>
                  <a:t> </a:t>
                </a:r>
                <a14:m>
                  <m:oMath xmlns:m="http://schemas.openxmlformats.org/officeDocument/2006/math">
                    <m:r>
                      <a:rPr lang="el-GR" sz="2400" i="1">
                        <a:solidFill>
                          <a:schemeClr val="bg1"/>
                        </a:solidFill>
                        <a:latin typeface="Cambria Math" panose="02040503050406030204" pitchFamily="18" charset="0"/>
                      </a:rPr>
                      <m:t>𝛾</m:t>
                    </m:r>
                    <m:r>
                      <a:rPr lang="el-GR" sz="2400" i="1">
                        <a:solidFill>
                          <a:schemeClr val="bg1"/>
                        </a:solidFill>
                        <a:latin typeface="Cambria Math" panose="02040503050406030204" pitchFamily="18" charset="0"/>
                      </a:rPr>
                      <m:t>=</m:t>
                    </m:r>
                    <m:f>
                      <m:fPr>
                        <m:ctrlPr>
                          <a:rPr lang="el-GR" sz="2400" i="1">
                            <a:solidFill>
                              <a:schemeClr val="bg1"/>
                            </a:solidFill>
                            <a:latin typeface="Cambria Math" panose="02040503050406030204" pitchFamily="18" charset="0"/>
                          </a:rPr>
                        </m:ctrlPr>
                      </m:fPr>
                      <m:num>
                        <m:r>
                          <a:rPr lang="el-GR" sz="2400" i="1">
                            <a:solidFill>
                              <a:schemeClr val="bg1"/>
                            </a:solidFill>
                            <a:latin typeface="Cambria Math" panose="02040503050406030204" pitchFamily="18" charset="0"/>
                          </a:rPr>
                          <m:t>1</m:t>
                        </m:r>
                      </m:num>
                      <m:den>
                        <m:rad>
                          <m:radPr>
                            <m:degHide m:val="on"/>
                            <m:ctrlPr>
                              <a:rPr lang="el-GR" sz="2400" i="1">
                                <a:solidFill>
                                  <a:schemeClr val="bg1"/>
                                </a:solidFill>
                                <a:latin typeface="Cambria Math" panose="02040503050406030204" pitchFamily="18" charset="0"/>
                              </a:rPr>
                            </m:ctrlPr>
                          </m:radPr>
                          <m:deg/>
                          <m:e>
                            <m:r>
                              <a:rPr lang="el-GR" sz="2400" i="1">
                                <a:solidFill>
                                  <a:schemeClr val="bg1"/>
                                </a:solidFill>
                                <a:latin typeface="Cambria Math" panose="02040503050406030204" pitchFamily="18" charset="0"/>
                              </a:rPr>
                              <m:t>1−</m:t>
                            </m:r>
                            <m:f>
                              <m:fPr>
                                <m:ctrlPr>
                                  <a:rPr lang="el-GR" sz="2400" i="1">
                                    <a:solidFill>
                                      <a:schemeClr val="bg1"/>
                                    </a:solidFill>
                                    <a:latin typeface="Cambria Math" panose="02040503050406030204" pitchFamily="18" charset="0"/>
                                  </a:rPr>
                                </m:ctrlPr>
                              </m:fPr>
                              <m:num>
                                <m:sSup>
                                  <m:sSupPr>
                                    <m:ctrlPr>
                                      <a:rPr lang="el-GR" sz="2400" i="1">
                                        <a:solidFill>
                                          <a:schemeClr val="bg1"/>
                                        </a:solidFill>
                                        <a:latin typeface="Cambria Math" panose="02040503050406030204" pitchFamily="18" charset="0"/>
                                      </a:rPr>
                                    </m:ctrlPr>
                                  </m:sSupPr>
                                  <m:e>
                                    <m:r>
                                      <a:rPr lang="en-US" sz="2400" i="1">
                                        <a:solidFill>
                                          <a:schemeClr val="bg1"/>
                                        </a:solidFill>
                                        <a:latin typeface="Cambria Math" panose="02040503050406030204" pitchFamily="18" charset="0"/>
                                      </a:rPr>
                                      <m:t>𝑢</m:t>
                                    </m:r>
                                  </m:e>
                                  <m:sup>
                                    <m:r>
                                      <a:rPr lang="en-US" sz="2400" i="1">
                                        <a:solidFill>
                                          <a:schemeClr val="bg1"/>
                                        </a:solidFill>
                                        <a:latin typeface="Cambria Math" panose="02040503050406030204" pitchFamily="18" charset="0"/>
                                      </a:rPr>
                                      <m:t>2</m:t>
                                    </m:r>
                                  </m:sup>
                                </m:sSup>
                              </m:num>
                              <m:den>
                                <m:sSup>
                                  <m:sSupPr>
                                    <m:ctrlPr>
                                      <a:rPr lang="el-GR" sz="2400" i="1">
                                        <a:solidFill>
                                          <a:schemeClr val="bg1"/>
                                        </a:solidFill>
                                        <a:latin typeface="Cambria Math" panose="02040503050406030204" pitchFamily="18" charset="0"/>
                                      </a:rPr>
                                    </m:ctrlPr>
                                  </m:sSupPr>
                                  <m:e>
                                    <m:r>
                                      <a:rPr lang="en-US" sz="2400" i="1">
                                        <a:solidFill>
                                          <a:schemeClr val="bg1"/>
                                        </a:solidFill>
                                        <a:latin typeface="Cambria Math" panose="02040503050406030204" pitchFamily="18" charset="0"/>
                                      </a:rPr>
                                      <m:t>𝑐</m:t>
                                    </m:r>
                                  </m:e>
                                  <m:sup>
                                    <m:r>
                                      <a:rPr lang="en-US" sz="2400" i="1">
                                        <a:solidFill>
                                          <a:schemeClr val="bg1"/>
                                        </a:solidFill>
                                        <a:latin typeface="Cambria Math" panose="02040503050406030204" pitchFamily="18" charset="0"/>
                                      </a:rPr>
                                      <m:t>2</m:t>
                                    </m:r>
                                  </m:sup>
                                </m:sSup>
                              </m:den>
                            </m:f>
                          </m:e>
                        </m:rad>
                      </m:den>
                    </m:f>
                  </m:oMath>
                </a14:m>
                <a:endParaRPr lang="el-GR" sz="2400" dirty="0">
                  <a:solidFill>
                    <a:schemeClr val="bg1"/>
                  </a:solidFill>
                </a:endParaRPr>
              </a:p>
            </p:txBody>
          </p:sp>
        </mc:Choice>
        <mc:Fallback xmlns="">
          <p:sp>
            <p:nvSpPr>
              <p:cNvPr id="3" name="Rectangle 2">
                <a:extLst>
                  <a:ext uri="{FF2B5EF4-FFF2-40B4-BE49-F238E27FC236}">
                    <a16:creationId xmlns:a16="http://schemas.microsoft.com/office/drawing/2014/main" id="{D8EE6E73-3CDF-B503-1E53-6EB0FC6E67A5}"/>
                  </a:ext>
                </a:extLst>
              </p:cNvPr>
              <p:cNvSpPr>
                <a:spLocks noRot="1" noChangeAspect="1" noMove="1" noResize="1" noEditPoints="1" noAdjustHandles="1" noChangeArrowheads="1" noChangeShapeType="1" noTextEdit="1"/>
              </p:cNvSpPr>
              <p:nvPr/>
            </p:nvSpPr>
            <p:spPr bwMode="auto">
              <a:xfrm>
                <a:off x="3563057" y="5516115"/>
                <a:ext cx="5065886" cy="510740"/>
              </a:xfrm>
              <a:prstGeom prst="rect">
                <a:avLst/>
              </a:prstGeom>
              <a:blipFill>
                <a:blip r:embed="rId4"/>
                <a:stretch>
                  <a:fillRect b="-6904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1664355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851499" y="2561037"/>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σχετικιστική μάζα</a:t>
            </a:r>
            <a:endParaRPr lang="en-150" sz="2800" dirty="0">
              <a:solidFill>
                <a:schemeClr val="bg1"/>
              </a:solidFill>
            </a:endParaRPr>
          </a:p>
        </p:txBody>
      </p:sp>
    </p:spTree>
    <p:extLst>
      <p:ext uri="{BB962C8B-B14F-4D97-AF65-F5344CB8AC3E}">
        <p14:creationId xmlns:p14="http://schemas.microsoft.com/office/powerpoint/2010/main" val="26839638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EF6023-4E3D-56CF-B1FF-E1289C277AC2}"/>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σχετικιστική μάζα</a:t>
            </a:r>
            <a:endParaRPr lang="en-150" sz="2800" dirty="0">
              <a:solidFill>
                <a:schemeClr val="bg1"/>
              </a:solidFill>
            </a:endParaRPr>
          </a:p>
        </p:txBody>
      </p:sp>
      <p:sp>
        <p:nvSpPr>
          <p:cNvPr id="4" name="Rectangle 3">
            <a:extLst>
              <a:ext uri="{FF2B5EF4-FFF2-40B4-BE49-F238E27FC236}">
                <a16:creationId xmlns:a16="http://schemas.microsoft.com/office/drawing/2014/main" id="{04056098-44C3-0967-44E8-93DBD75914E3}"/>
              </a:ext>
            </a:extLst>
          </p:cNvPr>
          <p:cNvSpPr>
            <a:spLocks noChangeArrowheads="1"/>
          </p:cNvSpPr>
          <p:nvPr/>
        </p:nvSpPr>
        <p:spPr bwMode="auto">
          <a:xfrm>
            <a:off x="458296" y="920182"/>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Με απλά λόγια:</a:t>
            </a:r>
          </a:p>
          <a:p>
            <a:pPr algn="ctr"/>
            <a:endParaRPr lang="el-GR" sz="2400" dirty="0">
              <a:solidFill>
                <a:schemeClr val="bg1"/>
              </a:solidFill>
            </a:endParaRPr>
          </a:p>
          <a:p>
            <a:pPr algn="ctr"/>
            <a:r>
              <a:rPr lang="el-GR" sz="2400" dirty="0">
                <a:solidFill>
                  <a:schemeClr val="bg1"/>
                </a:solidFill>
              </a:rPr>
              <a:t>Όταν ένα αντικείμενο κινείται με μεγάλη ταχύτητα, τότε η μάζα του </a:t>
            </a:r>
            <a:r>
              <a:rPr lang="en-US" sz="2400" i="1" dirty="0">
                <a:solidFill>
                  <a:schemeClr val="bg1"/>
                </a:solidFill>
              </a:rPr>
              <a:t>m</a:t>
            </a:r>
            <a:r>
              <a:rPr lang="en-US" sz="2400" dirty="0">
                <a:solidFill>
                  <a:schemeClr val="bg1"/>
                </a:solidFill>
              </a:rPr>
              <a:t> </a:t>
            </a:r>
            <a:r>
              <a:rPr lang="el-GR" sz="2400" dirty="0">
                <a:solidFill>
                  <a:schemeClr val="bg1"/>
                </a:solidFill>
              </a:rPr>
              <a:t>μεταβάλλεται και δεν είναι ίση με τη μάζα ηρεμίας </a:t>
            </a:r>
            <a:r>
              <a:rPr lang="en-US" sz="2400" i="1" dirty="0">
                <a:solidFill>
                  <a:schemeClr val="bg1"/>
                </a:solidFill>
              </a:rPr>
              <a:t>m</a:t>
            </a:r>
            <a:r>
              <a:rPr lang="en-US" sz="2400" i="1" baseline="-25000" dirty="0">
                <a:solidFill>
                  <a:schemeClr val="bg1"/>
                </a:solidFill>
              </a:rPr>
              <a:t>0</a:t>
            </a:r>
            <a:r>
              <a:rPr lang="en-US" sz="2400" dirty="0">
                <a:solidFill>
                  <a:schemeClr val="bg1"/>
                </a:solidFill>
              </a:rPr>
              <a:t> </a:t>
            </a:r>
            <a:r>
              <a:rPr lang="el-GR" sz="2400" dirty="0">
                <a:solidFill>
                  <a:schemeClr val="bg1"/>
                </a:solidFill>
              </a:rPr>
              <a:t>του αντικειμένου (αυτή που μετράω όταν το σώμα είναι ακίνητο), αλλά μεγαλύτερη κατά έναν παράγοντα</a:t>
            </a:r>
            <a:r>
              <a:rPr lang="en-US" sz="2400" dirty="0">
                <a:solidFill>
                  <a:schemeClr val="bg1"/>
                </a:solidFill>
              </a:rPr>
              <a:t> </a:t>
            </a:r>
            <a:r>
              <a:rPr lang="el-GR" sz="2400" dirty="0">
                <a:solidFill>
                  <a:schemeClr val="bg1"/>
                </a:solidFill>
              </a:rPr>
              <a:t>γ. Όταν μεγαλώνει η ταχύτητα, μεγαλώνει και ο παράγοντας γ, και η σχετικιστική μάζα γίνεται ακόμα μεγαλύτερη. </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6B38E827-8C3C-4B18-3BEC-A0742F963A09}"/>
                  </a:ext>
                </a:extLst>
              </p:cNvPr>
              <p:cNvSpPr>
                <a:spLocks noChangeArrowheads="1"/>
              </p:cNvSpPr>
              <p:nvPr/>
            </p:nvSpPr>
            <p:spPr bwMode="auto">
              <a:xfrm>
                <a:off x="1512676" y="3429000"/>
                <a:ext cx="8947370"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a:rPr lang="en-US" sz="2400" i="1" smtClean="0">
                          <a:solidFill>
                            <a:schemeClr val="bg1"/>
                          </a:solidFill>
                          <a:latin typeface="Cambria Math" panose="02040503050406030204" pitchFamily="18" charset="0"/>
                        </a:rPr>
                        <m:t>𝑚</m:t>
                      </m:r>
                      <m:r>
                        <a:rPr lang="en-US" sz="2400" b="0" i="1" smtClean="0">
                          <a:solidFill>
                            <a:schemeClr val="bg1"/>
                          </a:solidFill>
                          <a:latin typeface="Cambria Math" panose="02040503050406030204" pitchFamily="18" charset="0"/>
                        </a:rPr>
                        <m:t>= </m:t>
                      </m:r>
                      <m:f>
                        <m:fPr>
                          <m:ctrlPr>
                            <a:rPr lang="el-GR" sz="2400" b="0" i="1" smtClean="0">
                              <a:solidFill>
                                <a:schemeClr val="bg1"/>
                              </a:solidFill>
                              <a:latin typeface="Cambria Math" panose="02040503050406030204" pitchFamily="18" charset="0"/>
                            </a:rPr>
                          </m:ctrlPr>
                        </m:fPr>
                        <m:num>
                          <m:sSub>
                            <m:sSubPr>
                              <m:ctrlPr>
                                <a:rPr lang="el-GR" sz="2400" i="1">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𝑚</m:t>
                              </m:r>
                            </m:e>
                            <m:sub>
                              <m:r>
                                <a:rPr lang="en-US" sz="2400" i="1">
                                  <a:solidFill>
                                    <a:schemeClr val="bg1"/>
                                  </a:solidFill>
                                  <a:latin typeface="Cambria Math" panose="02040503050406030204" pitchFamily="18" charset="0"/>
                                </a:rPr>
                                <m:t>0</m:t>
                              </m:r>
                            </m:sub>
                          </m:sSub>
                        </m:num>
                        <m:den>
                          <m:rad>
                            <m:radPr>
                              <m:degHide m:val="on"/>
                              <m:ctrlPr>
                                <a:rPr lang="el-GR" sz="2400" b="0" i="1" smtClean="0">
                                  <a:solidFill>
                                    <a:schemeClr val="bg1"/>
                                  </a:solidFill>
                                  <a:latin typeface="Cambria Math" panose="02040503050406030204" pitchFamily="18" charset="0"/>
                                </a:rPr>
                              </m:ctrlPr>
                            </m:radPr>
                            <m:deg/>
                            <m:e>
                              <m:r>
                                <a:rPr lang="el-GR" sz="2400" i="1">
                                  <a:solidFill>
                                    <a:schemeClr val="bg1"/>
                                  </a:solidFill>
                                  <a:latin typeface="Cambria Math" panose="02040503050406030204" pitchFamily="18" charset="0"/>
                                </a:rPr>
                                <m:t>1−</m:t>
                              </m:r>
                              <m:f>
                                <m:fPr>
                                  <m:ctrlPr>
                                    <a:rPr lang="el-GR" sz="2400" i="1">
                                      <a:solidFill>
                                        <a:schemeClr val="bg1"/>
                                      </a:solidFill>
                                      <a:latin typeface="Cambria Math" panose="02040503050406030204" pitchFamily="18" charset="0"/>
                                    </a:rPr>
                                  </m:ctrlPr>
                                </m:fPr>
                                <m:num>
                                  <m:sSup>
                                    <m:sSupPr>
                                      <m:ctrlPr>
                                        <a:rPr lang="el-GR" sz="2400" i="1">
                                          <a:solidFill>
                                            <a:schemeClr val="bg1"/>
                                          </a:solidFill>
                                          <a:latin typeface="Cambria Math" panose="02040503050406030204" pitchFamily="18" charset="0"/>
                                        </a:rPr>
                                      </m:ctrlPr>
                                    </m:sSupPr>
                                    <m:e>
                                      <m:r>
                                        <a:rPr lang="en-US" sz="2400" i="1">
                                          <a:solidFill>
                                            <a:schemeClr val="bg1"/>
                                          </a:solidFill>
                                          <a:latin typeface="Cambria Math" panose="02040503050406030204" pitchFamily="18" charset="0"/>
                                        </a:rPr>
                                        <m:t>𝑢</m:t>
                                      </m:r>
                                    </m:e>
                                    <m:sup>
                                      <m:r>
                                        <a:rPr lang="en-US" sz="2400" i="1">
                                          <a:solidFill>
                                            <a:schemeClr val="bg1"/>
                                          </a:solidFill>
                                          <a:latin typeface="Cambria Math" panose="02040503050406030204" pitchFamily="18" charset="0"/>
                                        </a:rPr>
                                        <m:t>2</m:t>
                                      </m:r>
                                    </m:sup>
                                  </m:sSup>
                                </m:num>
                                <m:den>
                                  <m:sSup>
                                    <m:sSupPr>
                                      <m:ctrlPr>
                                        <a:rPr lang="el-GR" sz="2400" i="1">
                                          <a:solidFill>
                                            <a:schemeClr val="bg1"/>
                                          </a:solidFill>
                                          <a:latin typeface="Cambria Math" panose="02040503050406030204" pitchFamily="18" charset="0"/>
                                        </a:rPr>
                                      </m:ctrlPr>
                                    </m:sSupPr>
                                    <m:e>
                                      <m:r>
                                        <a:rPr lang="en-US" sz="2400" i="1">
                                          <a:solidFill>
                                            <a:schemeClr val="bg1"/>
                                          </a:solidFill>
                                          <a:latin typeface="Cambria Math" panose="02040503050406030204" pitchFamily="18" charset="0"/>
                                        </a:rPr>
                                        <m:t>𝑐</m:t>
                                      </m:r>
                                    </m:e>
                                    <m:sup>
                                      <m:r>
                                        <a:rPr lang="en-US" sz="2400" i="1">
                                          <a:solidFill>
                                            <a:schemeClr val="bg1"/>
                                          </a:solidFill>
                                          <a:latin typeface="Cambria Math" panose="02040503050406030204" pitchFamily="18" charset="0"/>
                                        </a:rPr>
                                        <m:t>2</m:t>
                                      </m:r>
                                    </m:sup>
                                  </m:sSup>
                                </m:den>
                              </m:f>
                            </m:e>
                          </m:rad>
                        </m:den>
                      </m:f>
                      <m:r>
                        <a:rPr lang="en-US" sz="2400" b="0" i="0" smtClean="0">
                          <a:solidFill>
                            <a:schemeClr val="bg1"/>
                          </a:solidFill>
                          <a:latin typeface="Cambria Math" panose="02040503050406030204" pitchFamily="18" charset="0"/>
                        </a:rPr>
                        <m:t>=</m:t>
                      </m:r>
                      <m:r>
                        <a:rPr lang="el-GR" sz="2400" b="0" i="1" smtClean="0">
                          <a:solidFill>
                            <a:schemeClr val="bg1"/>
                          </a:solidFill>
                          <a:latin typeface="Cambria Math" panose="02040503050406030204" pitchFamily="18" charset="0"/>
                        </a:rPr>
                        <m:t>𝛾</m:t>
                      </m:r>
                      <m:r>
                        <a:rPr lang="el-GR" sz="2400" b="0" i="1" smtClean="0">
                          <a:solidFill>
                            <a:schemeClr val="bg1"/>
                          </a:solidFill>
                          <a:latin typeface="Cambria Math" panose="02040503050406030204" pitchFamily="18" charset="0"/>
                        </a:rPr>
                        <m:t> </m:t>
                      </m:r>
                      <m:sSub>
                        <m:sSubPr>
                          <m:ctrlPr>
                            <a:rPr lang="el-GR" sz="2400" i="1">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𝑚</m:t>
                          </m:r>
                        </m:e>
                        <m:sub>
                          <m:r>
                            <a:rPr lang="en-US" sz="2400" i="1" smtClean="0">
                              <a:solidFill>
                                <a:schemeClr val="bg1"/>
                              </a:solidFill>
                              <a:latin typeface="Cambria Math" panose="02040503050406030204" pitchFamily="18" charset="0"/>
                            </a:rPr>
                            <m:t>0</m:t>
                          </m:r>
                        </m:sub>
                      </m:sSub>
                      <m:r>
                        <a:rPr lang="el-GR" sz="2400" b="0" i="1" smtClean="0">
                          <a:solidFill>
                            <a:schemeClr val="bg1"/>
                          </a:solidFill>
                          <a:latin typeface="Cambria Math" panose="02040503050406030204" pitchFamily="18" charset="0"/>
                        </a:rPr>
                        <m:t>,   </m:t>
                      </m:r>
                      <m:r>
                        <a:rPr lang="el-GR" sz="2400" b="0" i="1" smtClean="0">
                          <a:solidFill>
                            <a:schemeClr val="bg1"/>
                          </a:solidFill>
                          <a:latin typeface="Cambria Math" panose="02040503050406030204" pitchFamily="18" charset="0"/>
                        </a:rPr>
                        <m:t>𝛾</m:t>
                      </m:r>
                      <m:r>
                        <a:rPr lang="el-GR" sz="2400" b="0" i="1" smtClean="0">
                          <a:solidFill>
                            <a:schemeClr val="bg1"/>
                          </a:solidFill>
                          <a:latin typeface="Cambria Math" panose="02040503050406030204" pitchFamily="18" charset="0"/>
                        </a:rPr>
                        <m:t>&gt;1</m:t>
                      </m:r>
                    </m:oMath>
                  </m:oMathPara>
                </a14:m>
                <a:endParaRPr lang="el-GR" sz="2400" dirty="0">
                  <a:solidFill>
                    <a:schemeClr val="bg1"/>
                  </a:solidFill>
                </a:endParaRPr>
              </a:p>
            </p:txBody>
          </p:sp>
        </mc:Choice>
        <mc:Fallback xmlns="">
          <p:sp>
            <p:nvSpPr>
              <p:cNvPr id="5" name="Rectangle 4">
                <a:extLst>
                  <a:ext uri="{FF2B5EF4-FFF2-40B4-BE49-F238E27FC236}">
                    <a16:creationId xmlns:a16="http://schemas.microsoft.com/office/drawing/2014/main" id="{6B38E827-8C3C-4B18-3BEC-A0742F963A09}"/>
                  </a:ext>
                </a:extLst>
              </p:cNvPr>
              <p:cNvSpPr>
                <a:spLocks noRot="1" noChangeAspect="1" noMove="1" noResize="1" noEditPoints="1" noAdjustHandles="1" noChangeArrowheads="1" noChangeShapeType="1" noTextEdit="1"/>
              </p:cNvSpPr>
              <p:nvPr/>
            </p:nvSpPr>
            <p:spPr bwMode="auto">
              <a:xfrm>
                <a:off x="1512676" y="3429000"/>
                <a:ext cx="8947370" cy="510740"/>
              </a:xfrm>
              <a:prstGeom prst="rect">
                <a:avLst/>
              </a:prstGeom>
              <a:blipFill>
                <a:blip r:embed="rId3"/>
                <a:stretch>
                  <a:fillRect b="-12168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
        <p:nvSpPr>
          <p:cNvPr id="6" name="Rectangle 5">
            <a:extLst>
              <a:ext uri="{FF2B5EF4-FFF2-40B4-BE49-F238E27FC236}">
                <a16:creationId xmlns:a16="http://schemas.microsoft.com/office/drawing/2014/main" id="{8904114B-07D1-7FBC-2760-52A8FD5225C2}"/>
              </a:ext>
            </a:extLst>
          </p:cNvPr>
          <p:cNvSpPr>
            <a:spLocks noChangeArrowheads="1"/>
          </p:cNvSpPr>
          <p:nvPr/>
        </p:nvSpPr>
        <p:spPr bwMode="auto">
          <a:xfrm>
            <a:off x="504345" y="4874491"/>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Αυτό σημαίνει ότι ένα σώμα που αποκτάει μεγάλη ταχύτητα εμφανίζει ολοένα και αυξανόμενη αδρανειακή μάζα και επομένως γίνεται ολοένα και δυσκολότερο να το επιταχύνω. Για αυτό και είναι αδύνατον ένα αντικείμενο που έχει μάζα να αποκτήσει την ταχύτητα του φωτός.</a:t>
            </a:r>
          </a:p>
        </p:txBody>
      </p:sp>
    </p:spTree>
    <p:extLst>
      <p:ext uri="{BB962C8B-B14F-4D97-AF65-F5344CB8AC3E}">
        <p14:creationId xmlns:p14="http://schemas.microsoft.com/office/powerpoint/2010/main" val="1070602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851499" y="2561037"/>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Το αναλλοίωτο στην Ειδική Θεωρία της Σχετικότητας</a:t>
            </a:r>
            <a:endParaRPr lang="en-150" sz="2800" dirty="0">
              <a:solidFill>
                <a:schemeClr val="bg1"/>
              </a:solidFill>
            </a:endParaRPr>
          </a:p>
        </p:txBody>
      </p:sp>
    </p:spTree>
    <p:extLst>
      <p:ext uri="{BB962C8B-B14F-4D97-AF65-F5344CB8AC3E}">
        <p14:creationId xmlns:p14="http://schemas.microsoft.com/office/powerpoint/2010/main" val="42584358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Αναλλοίωτα στο Γαλιλαίο: η Μετατόπιση</a:t>
            </a:r>
            <a:r>
              <a:rPr lang="en-US" sz="2800" dirty="0">
                <a:solidFill>
                  <a:schemeClr val="bg1"/>
                </a:solidFill>
              </a:rPr>
              <a:t> </a:t>
            </a:r>
            <a:r>
              <a:rPr lang="el-GR" sz="2800" dirty="0">
                <a:solidFill>
                  <a:schemeClr val="bg1"/>
                </a:solidFill>
              </a:rPr>
              <a:t>και η Χρονική Διάρκεια</a:t>
            </a:r>
            <a:endParaRPr lang="en-150" sz="2800" dirty="0">
              <a:solidFill>
                <a:schemeClr val="bg1"/>
              </a:solidFill>
            </a:endParaRPr>
          </a:p>
        </p:txBody>
      </p:sp>
      <p:sp>
        <p:nvSpPr>
          <p:cNvPr id="2" name="Rectangle 1">
            <a:extLst>
              <a:ext uri="{FF2B5EF4-FFF2-40B4-BE49-F238E27FC236}">
                <a16:creationId xmlns:a16="http://schemas.microsoft.com/office/drawing/2014/main" id="{E5941D2D-4416-ACED-9AF3-BB53D0D01109}"/>
              </a:ext>
            </a:extLst>
          </p:cNvPr>
          <p:cNvSpPr>
            <a:spLocks noChangeArrowheads="1"/>
          </p:cNvSpPr>
          <p:nvPr/>
        </p:nvSpPr>
        <p:spPr bwMode="auto">
          <a:xfrm>
            <a:off x="504345" y="1054811"/>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Ανεξάρτητα του ποιο σύστημα αναφοράς χρησιμοποιώ, κινούμενο ή ακίνητο,</a:t>
            </a:r>
          </a:p>
          <a:p>
            <a:pPr algn="ctr"/>
            <a:r>
              <a:rPr lang="el-GR" sz="2400" dirty="0">
                <a:solidFill>
                  <a:schemeClr val="bg1"/>
                </a:solidFill>
              </a:rPr>
              <a:t>η μετατόπιση που υπολογίζω για ένα σώμα δε θα αλλάξει.</a:t>
            </a:r>
          </a:p>
          <a:p>
            <a:pPr algn="ctr"/>
            <a:endParaRPr lang="el-GR" sz="2400" dirty="0">
              <a:solidFill>
                <a:schemeClr val="bg1"/>
              </a:solidFill>
            </a:endParaRPr>
          </a:p>
          <a:p>
            <a:pPr algn="ctr"/>
            <a:r>
              <a:rPr lang="el-GR" sz="2400" dirty="0">
                <a:solidFill>
                  <a:schemeClr val="bg1"/>
                </a:solidFill>
              </a:rPr>
              <a:t>«ακίνητο σύστημα»: </a:t>
            </a:r>
            <a:r>
              <a:rPr lang="en-US" sz="2400" dirty="0" err="1">
                <a:solidFill>
                  <a:schemeClr val="bg1"/>
                </a:solidFill>
              </a:rPr>
              <a:t>xyz</a:t>
            </a:r>
            <a:endParaRPr lang="en-US" sz="2400" dirty="0">
              <a:solidFill>
                <a:schemeClr val="bg1"/>
              </a:solidFill>
            </a:endParaRPr>
          </a:p>
          <a:p>
            <a:pPr algn="ctr"/>
            <a:r>
              <a:rPr lang="el-GR" sz="2400" dirty="0">
                <a:solidFill>
                  <a:schemeClr val="bg1"/>
                </a:solidFill>
              </a:rPr>
              <a:t>κινούμενο σύστημα: </a:t>
            </a:r>
            <a:r>
              <a:rPr lang="en-US" sz="2400" dirty="0" err="1">
                <a:solidFill>
                  <a:schemeClr val="bg1"/>
                </a:solidFill>
              </a:rPr>
              <a:t>x’y’z</a:t>
            </a:r>
            <a:r>
              <a:rPr lang="en-US" sz="2400" dirty="0">
                <a:solidFill>
                  <a:schemeClr val="bg1"/>
                </a:solidFill>
              </a:rPr>
              <a:t>’</a:t>
            </a:r>
            <a:endParaRPr lang="el-GR" sz="2400" dirty="0">
              <a:solidFill>
                <a:schemeClr val="bg1"/>
              </a:solidFill>
            </a:endParaRPr>
          </a:p>
          <a:p>
            <a:pPr algn="ctr"/>
            <a:endParaRPr lang="el-GR" sz="2400" dirty="0">
              <a:solidFill>
                <a:schemeClr val="bg1"/>
              </a:solidFill>
            </a:endParaRPr>
          </a:p>
        </p:txBody>
      </p:sp>
      <p:grpSp>
        <p:nvGrpSpPr>
          <p:cNvPr id="15" name="Group 14">
            <a:extLst>
              <a:ext uri="{FF2B5EF4-FFF2-40B4-BE49-F238E27FC236}">
                <a16:creationId xmlns:a16="http://schemas.microsoft.com/office/drawing/2014/main" id="{4AD46469-A396-8426-4809-96701E5925FA}"/>
              </a:ext>
            </a:extLst>
          </p:cNvPr>
          <p:cNvGrpSpPr/>
          <p:nvPr/>
        </p:nvGrpSpPr>
        <p:grpSpPr>
          <a:xfrm>
            <a:off x="296779" y="2478236"/>
            <a:ext cx="10353273" cy="3646270"/>
            <a:chOff x="296779" y="2478236"/>
            <a:chExt cx="10353273" cy="3646270"/>
          </a:xfrm>
        </p:grpSpPr>
        <p:cxnSp>
          <p:nvCxnSpPr>
            <p:cNvPr id="5" name="Straight Arrow Connector 4">
              <a:extLst>
                <a:ext uri="{FF2B5EF4-FFF2-40B4-BE49-F238E27FC236}">
                  <a16:creationId xmlns:a16="http://schemas.microsoft.com/office/drawing/2014/main" id="{DAE047FF-ED3F-7491-2A79-6E0F8CA303F9}"/>
                </a:ext>
              </a:extLst>
            </p:cNvPr>
            <p:cNvCxnSpPr>
              <a:cxnSpLocks/>
            </p:cNvCxnSpPr>
            <p:nvPr/>
          </p:nvCxnSpPr>
          <p:spPr>
            <a:xfrm flipH="1">
              <a:off x="739666" y="4585156"/>
              <a:ext cx="1190693" cy="153935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A7D1511-8701-C4B0-DA28-5563A639CD3A}"/>
                </a:ext>
              </a:extLst>
            </p:cNvPr>
            <p:cNvCxnSpPr>
              <a:cxnSpLocks/>
            </p:cNvCxnSpPr>
            <p:nvPr/>
          </p:nvCxnSpPr>
          <p:spPr>
            <a:xfrm flipV="1">
              <a:off x="1930359" y="2651101"/>
              <a:ext cx="0" cy="1934055"/>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F11DF90-DE00-EC9A-5CE5-BE97E1F1BA7B}"/>
                </a:ext>
              </a:extLst>
            </p:cNvPr>
            <p:cNvCxnSpPr>
              <a:cxnSpLocks/>
            </p:cNvCxnSpPr>
            <p:nvPr/>
          </p:nvCxnSpPr>
          <p:spPr>
            <a:xfrm>
              <a:off x="1930359" y="4585156"/>
              <a:ext cx="8304562"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EC9B34B-1E1B-2D05-637A-5B650FF82904}"/>
                </a:ext>
              </a:extLst>
            </p:cNvPr>
            <p:cNvSpPr>
              <a:spLocks noChangeArrowheads="1"/>
            </p:cNvSpPr>
            <p:nvPr/>
          </p:nvSpPr>
          <p:spPr bwMode="auto">
            <a:xfrm>
              <a:off x="10234921" y="4603065"/>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x</a:t>
              </a:r>
              <a:endParaRPr lang="el-GR" sz="2400" dirty="0">
                <a:solidFill>
                  <a:schemeClr val="bg1"/>
                </a:solidFill>
              </a:endParaRPr>
            </a:p>
            <a:p>
              <a:pPr algn="ctr"/>
              <a:endParaRPr lang="el-GR" sz="2400" dirty="0">
                <a:solidFill>
                  <a:schemeClr val="bg1"/>
                </a:solidFill>
              </a:endParaRPr>
            </a:p>
          </p:txBody>
        </p:sp>
        <p:sp>
          <p:nvSpPr>
            <p:cNvPr id="13" name="Rectangle 12">
              <a:extLst>
                <a:ext uri="{FF2B5EF4-FFF2-40B4-BE49-F238E27FC236}">
                  <a16:creationId xmlns:a16="http://schemas.microsoft.com/office/drawing/2014/main" id="{1EA893E9-9DE4-FAD7-89C2-C0961526D497}"/>
                </a:ext>
              </a:extLst>
            </p:cNvPr>
            <p:cNvSpPr>
              <a:spLocks noChangeArrowheads="1"/>
            </p:cNvSpPr>
            <p:nvPr/>
          </p:nvSpPr>
          <p:spPr bwMode="auto">
            <a:xfrm>
              <a:off x="1335012" y="2478236"/>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y</a:t>
              </a:r>
              <a:endParaRPr lang="el-GR" sz="2400" dirty="0">
                <a:solidFill>
                  <a:schemeClr val="bg1"/>
                </a:solidFill>
              </a:endParaRPr>
            </a:p>
            <a:p>
              <a:pPr algn="ctr"/>
              <a:endParaRPr lang="el-GR" sz="2400" dirty="0">
                <a:solidFill>
                  <a:schemeClr val="bg1"/>
                </a:solidFill>
              </a:endParaRPr>
            </a:p>
          </p:txBody>
        </p:sp>
        <p:sp>
          <p:nvSpPr>
            <p:cNvPr id="14" name="Rectangle 13">
              <a:extLst>
                <a:ext uri="{FF2B5EF4-FFF2-40B4-BE49-F238E27FC236}">
                  <a16:creationId xmlns:a16="http://schemas.microsoft.com/office/drawing/2014/main" id="{0122A888-2C96-FEC7-08BE-D63EB1DBF1A2}"/>
                </a:ext>
              </a:extLst>
            </p:cNvPr>
            <p:cNvSpPr>
              <a:spLocks noChangeArrowheads="1"/>
            </p:cNvSpPr>
            <p:nvPr/>
          </p:nvSpPr>
          <p:spPr bwMode="auto">
            <a:xfrm>
              <a:off x="296779" y="5547819"/>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z</a:t>
              </a:r>
              <a:endParaRPr lang="el-GR" sz="2400" dirty="0">
                <a:solidFill>
                  <a:schemeClr val="bg1"/>
                </a:solidFill>
              </a:endParaRPr>
            </a:p>
            <a:p>
              <a:pPr algn="ctr"/>
              <a:endParaRPr lang="el-GR" sz="2400" dirty="0">
                <a:solidFill>
                  <a:schemeClr val="bg1"/>
                </a:solidFill>
              </a:endParaRPr>
            </a:p>
          </p:txBody>
        </p:sp>
      </p:grpSp>
      <p:grpSp>
        <p:nvGrpSpPr>
          <p:cNvPr id="16" name="Group 15">
            <a:extLst>
              <a:ext uri="{FF2B5EF4-FFF2-40B4-BE49-F238E27FC236}">
                <a16:creationId xmlns:a16="http://schemas.microsoft.com/office/drawing/2014/main" id="{C2716BD1-49E9-2BB6-505B-F82C90F338B2}"/>
              </a:ext>
            </a:extLst>
          </p:cNvPr>
          <p:cNvGrpSpPr/>
          <p:nvPr/>
        </p:nvGrpSpPr>
        <p:grpSpPr>
          <a:xfrm>
            <a:off x="2263441" y="2478236"/>
            <a:ext cx="9560663" cy="3646270"/>
            <a:chOff x="296779" y="2478236"/>
            <a:chExt cx="9560663" cy="3646270"/>
          </a:xfrm>
        </p:grpSpPr>
        <p:cxnSp>
          <p:nvCxnSpPr>
            <p:cNvPr id="17" name="Straight Arrow Connector 16">
              <a:extLst>
                <a:ext uri="{FF2B5EF4-FFF2-40B4-BE49-F238E27FC236}">
                  <a16:creationId xmlns:a16="http://schemas.microsoft.com/office/drawing/2014/main" id="{2E733300-9D61-9319-83FB-22B452198A8C}"/>
                </a:ext>
              </a:extLst>
            </p:cNvPr>
            <p:cNvCxnSpPr>
              <a:cxnSpLocks/>
            </p:cNvCxnSpPr>
            <p:nvPr/>
          </p:nvCxnSpPr>
          <p:spPr>
            <a:xfrm flipH="1">
              <a:off x="739666" y="4585156"/>
              <a:ext cx="1190693" cy="1539350"/>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C7D3F77-CB4B-19E5-F9F0-AF435806279B}"/>
                </a:ext>
              </a:extLst>
            </p:cNvPr>
            <p:cNvCxnSpPr>
              <a:cxnSpLocks/>
            </p:cNvCxnSpPr>
            <p:nvPr/>
          </p:nvCxnSpPr>
          <p:spPr>
            <a:xfrm flipV="1">
              <a:off x="1930359" y="2651101"/>
              <a:ext cx="0" cy="1934055"/>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95CB133-A9D5-27BC-44A8-121BB0FDBCE5}"/>
                </a:ext>
              </a:extLst>
            </p:cNvPr>
            <p:cNvCxnSpPr>
              <a:cxnSpLocks/>
            </p:cNvCxnSpPr>
            <p:nvPr/>
          </p:nvCxnSpPr>
          <p:spPr>
            <a:xfrm>
              <a:off x="1930359" y="4585156"/>
              <a:ext cx="7511952" cy="0"/>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6EB9AF5C-F60A-1E42-8182-775223A93314}"/>
                </a:ext>
              </a:extLst>
            </p:cNvPr>
            <p:cNvSpPr>
              <a:spLocks noChangeArrowheads="1"/>
            </p:cNvSpPr>
            <p:nvPr/>
          </p:nvSpPr>
          <p:spPr bwMode="auto">
            <a:xfrm>
              <a:off x="9442311" y="4565132"/>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accent4">
                      <a:lumMod val="75000"/>
                    </a:schemeClr>
                  </a:solidFill>
                </a:rPr>
                <a:t>x'</a:t>
              </a:r>
              <a:endParaRPr lang="el-GR" sz="2400" dirty="0">
                <a:solidFill>
                  <a:schemeClr val="accent4">
                    <a:lumMod val="75000"/>
                  </a:schemeClr>
                </a:solidFill>
              </a:endParaRPr>
            </a:p>
            <a:p>
              <a:pPr algn="ctr"/>
              <a:endParaRPr lang="el-GR" sz="2400" dirty="0">
                <a:solidFill>
                  <a:schemeClr val="bg1"/>
                </a:solidFill>
              </a:endParaRPr>
            </a:p>
          </p:txBody>
        </p:sp>
        <p:sp>
          <p:nvSpPr>
            <p:cNvPr id="21" name="Rectangle 20">
              <a:extLst>
                <a:ext uri="{FF2B5EF4-FFF2-40B4-BE49-F238E27FC236}">
                  <a16:creationId xmlns:a16="http://schemas.microsoft.com/office/drawing/2014/main" id="{004A2015-8EA4-C5CE-7F9B-CAB7D3D34B4B}"/>
                </a:ext>
              </a:extLst>
            </p:cNvPr>
            <p:cNvSpPr>
              <a:spLocks noChangeArrowheads="1"/>
            </p:cNvSpPr>
            <p:nvPr/>
          </p:nvSpPr>
          <p:spPr bwMode="auto">
            <a:xfrm>
              <a:off x="1335012" y="2478236"/>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accent4">
                      <a:lumMod val="75000"/>
                    </a:schemeClr>
                  </a:solidFill>
                </a:rPr>
                <a:t>y'</a:t>
              </a:r>
              <a:endParaRPr lang="el-GR" sz="2400" dirty="0">
                <a:solidFill>
                  <a:schemeClr val="accent4">
                    <a:lumMod val="75000"/>
                  </a:schemeClr>
                </a:solidFill>
              </a:endParaRPr>
            </a:p>
            <a:p>
              <a:pPr algn="ctr"/>
              <a:endParaRPr lang="el-GR" sz="2400" dirty="0">
                <a:solidFill>
                  <a:schemeClr val="bg1"/>
                </a:solidFill>
              </a:endParaRPr>
            </a:p>
          </p:txBody>
        </p:sp>
        <p:sp>
          <p:nvSpPr>
            <p:cNvPr id="22" name="Rectangle 21">
              <a:extLst>
                <a:ext uri="{FF2B5EF4-FFF2-40B4-BE49-F238E27FC236}">
                  <a16:creationId xmlns:a16="http://schemas.microsoft.com/office/drawing/2014/main" id="{21303715-31E5-B8B6-DA7C-E1201B36B800}"/>
                </a:ext>
              </a:extLst>
            </p:cNvPr>
            <p:cNvSpPr>
              <a:spLocks noChangeArrowheads="1"/>
            </p:cNvSpPr>
            <p:nvPr/>
          </p:nvSpPr>
          <p:spPr bwMode="auto">
            <a:xfrm>
              <a:off x="296779" y="5547819"/>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accent4">
                      <a:lumMod val="75000"/>
                    </a:schemeClr>
                  </a:solidFill>
                </a:rPr>
                <a:t>z'</a:t>
              </a:r>
              <a:endParaRPr lang="el-GR" sz="2400" dirty="0">
                <a:solidFill>
                  <a:schemeClr val="accent4">
                    <a:lumMod val="75000"/>
                  </a:schemeClr>
                </a:solidFill>
              </a:endParaRPr>
            </a:p>
            <a:p>
              <a:pPr algn="ctr"/>
              <a:endParaRPr lang="el-GR" sz="2400" dirty="0">
                <a:solidFill>
                  <a:schemeClr val="bg1"/>
                </a:solidFill>
              </a:endParaRPr>
            </a:p>
          </p:txBody>
        </p:sp>
      </p:grpSp>
      <p:grpSp>
        <p:nvGrpSpPr>
          <p:cNvPr id="26" name="Group 25">
            <a:extLst>
              <a:ext uri="{FF2B5EF4-FFF2-40B4-BE49-F238E27FC236}">
                <a16:creationId xmlns:a16="http://schemas.microsoft.com/office/drawing/2014/main" id="{208FC56D-D1F5-28C9-7629-59F77D2C823D}"/>
              </a:ext>
            </a:extLst>
          </p:cNvPr>
          <p:cNvGrpSpPr/>
          <p:nvPr/>
        </p:nvGrpSpPr>
        <p:grpSpPr>
          <a:xfrm>
            <a:off x="1978542" y="4677410"/>
            <a:ext cx="3256920" cy="205200"/>
            <a:chOff x="1978542" y="4677410"/>
            <a:chExt cx="3256920" cy="205200"/>
          </a:xfrm>
        </p:grpSpPr>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DD74C528-E3FC-BB4A-6B4F-0D1D031B4EA1}"/>
                    </a:ext>
                  </a:extLst>
                </p14:cNvPr>
                <p14:cNvContentPartPr/>
                <p14:nvPr/>
              </p14:nvContentPartPr>
              <p14:xfrm>
                <a:off x="1978542" y="4728530"/>
                <a:ext cx="99360" cy="151200"/>
              </p14:xfrm>
            </p:contentPart>
          </mc:Choice>
          <mc:Fallback xmlns="">
            <p:pic>
              <p:nvPicPr>
                <p:cNvPr id="6" name="Ink 5">
                  <a:extLst>
                    <a:ext uri="{FF2B5EF4-FFF2-40B4-BE49-F238E27FC236}">
                      <a16:creationId xmlns:a16="http://schemas.microsoft.com/office/drawing/2014/main" id="{DD74C528-E3FC-BB4A-6B4F-0D1D031B4EA1}"/>
                    </a:ext>
                  </a:extLst>
                </p:cNvPr>
                <p:cNvPicPr/>
                <p:nvPr/>
              </p:nvPicPr>
              <p:blipFill>
                <a:blip r:embed="rId4"/>
                <a:stretch>
                  <a:fillRect/>
                </a:stretch>
              </p:blipFill>
              <p:spPr>
                <a:xfrm>
                  <a:off x="1960542" y="4710530"/>
                  <a:ext cx="13500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DA5FBC4D-95E4-AC7D-58E5-64BD7F0CF39C}"/>
                    </a:ext>
                  </a:extLst>
                </p14:cNvPr>
                <p14:cNvContentPartPr/>
                <p14:nvPr/>
              </p14:nvContentPartPr>
              <p14:xfrm>
                <a:off x="2032182" y="4772810"/>
                <a:ext cx="839160" cy="26640"/>
              </p14:xfrm>
            </p:contentPart>
          </mc:Choice>
          <mc:Fallback xmlns="">
            <p:pic>
              <p:nvPicPr>
                <p:cNvPr id="8" name="Ink 7">
                  <a:extLst>
                    <a:ext uri="{FF2B5EF4-FFF2-40B4-BE49-F238E27FC236}">
                      <a16:creationId xmlns:a16="http://schemas.microsoft.com/office/drawing/2014/main" id="{DA5FBC4D-95E4-AC7D-58E5-64BD7F0CF39C}"/>
                    </a:ext>
                  </a:extLst>
                </p:cNvPr>
                <p:cNvPicPr/>
                <p:nvPr/>
              </p:nvPicPr>
              <p:blipFill>
                <a:blip r:embed="rId6"/>
                <a:stretch>
                  <a:fillRect/>
                </a:stretch>
              </p:blipFill>
              <p:spPr>
                <a:xfrm>
                  <a:off x="2014174" y="4754810"/>
                  <a:ext cx="874815"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84363AB2-EC11-9D7B-3579-1E3AF3589C71}"/>
                    </a:ext>
                  </a:extLst>
                </p14:cNvPr>
                <p14:cNvContentPartPr/>
                <p14:nvPr/>
              </p14:nvContentPartPr>
              <p14:xfrm>
                <a:off x="3008502" y="4713050"/>
                <a:ext cx="185760" cy="169560"/>
              </p14:xfrm>
            </p:contentPart>
          </mc:Choice>
          <mc:Fallback xmlns="">
            <p:pic>
              <p:nvPicPr>
                <p:cNvPr id="9" name="Ink 8">
                  <a:extLst>
                    <a:ext uri="{FF2B5EF4-FFF2-40B4-BE49-F238E27FC236}">
                      <a16:creationId xmlns:a16="http://schemas.microsoft.com/office/drawing/2014/main" id="{84363AB2-EC11-9D7B-3579-1E3AF3589C71}"/>
                    </a:ext>
                  </a:extLst>
                </p:cNvPr>
                <p:cNvPicPr/>
                <p:nvPr/>
              </p:nvPicPr>
              <p:blipFill>
                <a:blip r:embed="rId8"/>
                <a:stretch>
                  <a:fillRect/>
                </a:stretch>
              </p:blipFill>
              <p:spPr>
                <a:xfrm>
                  <a:off x="2990502" y="4695050"/>
                  <a:ext cx="22140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 name="Ink 10">
                  <a:extLst>
                    <a:ext uri="{FF2B5EF4-FFF2-40B4-BE49-F238E27FC236}">
                      <a16:creationId xmlns:a16="http://schemas.microsoft.com/office/drawing/2014/main" id="{019E3865-E9C1-D3AB-2CA3-9B2482072C84}"/>
                    </a:ext>
                  </a:extLst>
                </p14:cNvPr>
                <p14:cNvContentPartPr/>
                <p14:nvPr/>
              </p14:nvContentPartPr>
              <p14:xfrm>
                <a:off x="3038742" y="4717730"/>
                <a:ext cx="131040" cy="149760"/>
              </p14:xfrm>
            </p:contentPart>
          </mc:Choice>
          <mc:Fallback xmlns="">
            <p:pic>
              <p:nvPicPr>
                <p:cNvPr id="11" name="Ink 10">
                  <a:extLst>
                    <a:ext uri="{FF2B5EF4-FFF2-40B4-BE49-F238E27FC236}">
                      <a16:creationId xmlns:a16="http://schemas.microsoft.com/office/drawing/2014/main" id="{019E3865-E9C1-D3AB-2CA3-9B2482072C84}"/>
                    </a:ext>
                  </a:extLst>
                </p:cNvPr>
                <p:cNvPicPr/>
                <p:nvPr/>
              </p:nvPicPr>
              <p:blipFill>
                <a:blip r:embed="rId10"/>
                <a:stretch>
                  <a:fillRect/>
                </a:stretch>
              </p:blipFill>
              <p:spPr>
                <a:xfrm>
                  <a:off x="3020742" y="4699730"/>
                  <a:ext cx="16668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4" name="Ink 23">
                  <a:extLst>
                    <a:ext uri="{FF2B5EF4-FFF2-40B4-BE49-F238E27FC236}">
                      <a16:creationId xmlns:a16="http://schemas.microsoft.com/office/drawing/2014/main" id="{41495AE5-6A5A-E26A-9806-6EF69CBCD92E}"/>
                    </a:ext>
                  </a:extLst>
                </p14:cNvPr>
                <p14:cNvContentPartPr/>
                <p14:nvPr/>
              </p14:nvContentPartPr>
              <p14:xfrm>
                <a:off x="3382542" y="4742570"/>
                <a:ext cx="1716480" cy="44640"/>
              </p14:xfrm>
            </p:contentPart>
          </mc:Choice>
          <mc:Fallback xmlns="">
            <p:pic>
              <p:nvPicPr>
                <p:cNvPr id="24" name="Ink 23">
                  <a:extLst>
                    <a:ext uri="{FF2B5EF4-FFF2-40B4-BE49-F238E27FC236}">
                      <a16:creationId xmlns:a16="http://schemas.microsoft.com/office/drawing/2014/main" id="{41495AE5-6A5A-E26A-9806-6EF69CBCD92E}"/>
                    </a:ext>
                  </a:extLst>
                </p:cNvPr>
                <p:cNvPicPr/>
                <p:nvPr/>
              </p:nvPicPr>
              <p:blipFill>
                <a:blip r:embed="rId12"/>
                <a:stretch>
                  <a:fillRect/>
                </a:stretch>
              </p:blipFill>
              <p:spPr>
                <a:xfrm>
                  <a:off x="3364542" y="4724570"/>
                  <a:ext cx="175212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5" name="Ink 24">
                  <a:extLst>
                    <a:ext uri="{FF2B5EF4-FFF2-40B4-BE49-F238E27FC236}">
                      <a16:creationId xmlns:a16="http://schemas.microsoft.com/office/drawing/2014/main" id="{87C422CF-2363-7D28-EE74-263C0D139FC1}"/>
                    </a:ext>
                  </a:extLst>
                </p14:cNvPr>
                <p14:cNvContentPartPr/>
                <p14:nvPr/>
              </p14:nvContentPartPr>
              <p14:xfrm>
                <a:off x="5062302" y="4677410"/>
                <a:ext cx="173160" cy="176400"/>
              </p14:xfrm>
            </p:contentPart>
          </mc:Choice>
          <mc:Fallback xmlns="">
            <p:pic>
              <p:nvPicPr>
                <p:cNvPr id="25" name="Ink 24">
                  <a:extLst>
                    <a:ext uri="{FF2B5EF4-FFF2-40B4-BE49-F238E27FC236}">
                      <a16:creationId xmlns:a16="http://schemas.microsoft.com/office/drawing/2014/main" id="{87C422CF-2363-7D28-EE74-263C0D139FC1}"/>
                    </a:ext>
                  </a:extLst>
                </p:cNvPr>
                <p:cNvPicPr/>
                <p:nvPr/>
              </p:nvPicPr>
              <p:blipFill>
                <a:blip r:embed="rId14"/>
                <a:stretch>
                  <a:fillRect/>
                </a:stretch>
              </p:blipFill>
              <p:spPr>
                <a:xfrm>
                  <a:off x="5044302" y="4659410"/>
                  <a:ext cx="208800" cy="212040"/>
                </a:xfrm>
                <a:prstGeom prst="rect">
                  <a:avLst/>
                </a:prstGeom>
              </p:spPr>
            </p:pic>
          </mc:Fallback>
        </mc:AlternateContent>
      </p:grpSp>
      <p:grpSp>
        <p:nvGrpSpPr>
          <p:cNvPr id="46" name="Group 45">
            <a:extLst>
              <a:ext uri="{FF2B5EF4-FFF2-40B4-BE49-F238E27FC236}">
                <a16:creationId xmlns:a16="http://schemas.microsoft.com/office/drawing/2014/main" id="{E1940B61-CEFC-899C-9963-BA007734353E}"/>
              </a:ext>
            </a:extLst>
          </p:cNvPr>
          <p:cNvGrpSpPr/>
          <p:nvPr/>
        </p:nvGrpSpPr>
        <p:grpSpPr>
          <a:xfrm>
            <a:off x="3607542" y="4821410"/>
            <a:ext cx="1647360" cy="584640"/>
            <a:chOff x="3607542" y="4821410"/>
            <a:chExt cx="1647360" cy="584640"/>
          </a:xfrm>
        </p:grpSpPr>
        <mc:AlternateContent xmlns:mc="http://schemas.openxmlformats.org/markup-compatibility/2006" xmlns:p14="http://schemas.microsoft.com/office/powerpoint/2010/main">
          <mc:Choice Requires="p14">
            <p:contentPart p14:bwMode="auto" r:id="rId15">
              <p14:nvContentPartPr>
                <p14:cNvPr id="30" name="Ink 29">
                  <a:extLst>
                    <a:ext uri="{FF2B5EF4-FFF2-40B4-BE49-F238E27FC236}">
                      <a16:creationId xmlns:a16="http://schemas.microsoft.com/office/drawing/2014/main" id="{C12DF038-BFB6-BFA7-8A46-B721E6C195AD}"/>
                    </a:ext>
                  </a:extLst>
                </p14:cNvPr>
                <p14:cNvContentPartPr/>
                <p14:nvPr/>
              </p14:nvContentPartPr>
              <p14:xfrm>
                <a:off x="3607542" y="4991690"/>
                <a:ext cx="142560" cy="173520"/>
              </p14:xfrm>
            </p:contentPart>
          </mc:Choice>
          <mc:Fallback xmlns="">
            <p:pic>
              <p:nvPicPr>
                <p:cNvPr id="30" name="Ink 29">
                  <a:extLst>
                    <a:ext uri="{FF2B5EF4-FFF2-40B4-BE49-F238E27FC236}">
                      <a16:creationId xmlns:a16="http://schemas.microsoft.com/office/drawing/2014/main" id="{C12DF038-BFB6-BFA7-8A46-B721E6C195AD}"/>
                    </a:ext>
                  </a:extLst>
                </p:cNvPr>
                <p:cNvPicPr/>
                <p:nvPr/>
              </p:nvPicPr>
              <p:blipFill>
                <a:blip r:embed="rId16"/>
                <a:stretch>
                  <a:fillRect/>
                </a:stretch>
              </p:blipFill>
              <p:spPr>
                <a:xfrm>
                  <a:off x="3589542" y="4973653"/>
                  <a:ext cx="178200" cy="209234"/>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2" name="Ink 31">
                  <a:extLst>
                    <a:ext uri="{FF2B5EF4-FFF2-40B4-BE49-F238E27FC236}">
                      <a16:creationId xmlns:a16="http://schemas.microsoft.com/office/drawing/2014/main" id="{B0BF78BB-074F-B2EA-07DD-6C54CB550BD0}"/>
                    </a:ext>
                  </a:extLst>
                </p14:cNvPr>
                <p14:cNvContentPartPr/>
                <p14:nvPr/>
              </p14:nvContentPartPr>
              <p14:xfrm>
                <a:off x="3650022" y="5066570"/>
                <a:ext cx="328680" cy="10080"/>
              </p14:xfrm>
            </p:contentPart>
          </mc:Choice>
          <mc:Fallback xmlns="">
            <p:pic>
              <p:nvPicPr>
                <p:cNvPr id="32" name="Ink 31">
                  <a:extLst>
                    <a:ext uri="{FF2B5EF4-FFF2-40B4-BE49-F238E27FC236}">
                      <a16:creationId xmlns:a16="http://schemas.microsoft.com/office/drawing/2014/main" id="{B0BF78BB-074F-B2EA-07DD-6C54CB550BD0}"/>
                    </a:ext>
                  </a:extLst>
                </p:cNvPr>
                <p:cNvPicPr/>
                <p:nvPr/>
              </p:nvPicPr>
              <p:blipFill>
                <a:blip r:embed="rId18"/>
                <a:stretch>
                  <a:fillRect/>
                </a:stretch>
              </p:blipFill>
              <p:spPr>
                <a:xfrm>
                  <a:off x="3632042" y="5048570"/>
                  <a:ext cx="364281"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3" name="Ink 32">
                  <a:extLst>
                    <a:ext uri="{FF2B5EF4-FFF2-40B4-BE49-F238E27FC236}">
                      <a16:creationId xmlns:a16="http://schemas.microsoft.com/office/drawing/2014/main" id="{E6247FD0-761E-BD12-FCC4-9FC2AD1ED817}"/>
                    </a:ext>
                  </a:extLst>
                </p14:cNvPr>
                <p14:cNvContentPartPr/>
                <p14:nvPr/>
              </p14:nvContentPartPr>
              <p14:xfrm>
                <a:off x="4119822" y="4996010"/>
                <a:ext cx="203760" cy="135720"/>
              </p14:xfrm>
            </p:contentPart>
          </mc:Choice>
          <mc:Fallback xmlns="">
            <p:pic>
              <p:nvPicPr>
                <p:cNvPr id="33" name="Ink 32">
                  <a:extLst>
                    <a:ext uri="{FF2B5EF4-FFF2-40B4-BE49-F238E27FC236}">
                      <a16:creationId xmlns:a16="http://schemas.microsoft.com/office/drawing/2014/main" id="{E6247FD0-761E-BD12-FCC4-9FC2AD1ED817}"/>
                    </a:ext>
                  </a:extLst>
                </p:cNvPr>
                <p:cNvPicPr/>
                <p:nvPr/>
              </p:nvPicPr>
              <p:blipFill>
                <a:blip r:embed="rId20"/>
                <a:stretch>
                  <a:fillRect/>
                </a:stretch>
              </p:blipFill>
              <p:spPr>
                <a:xfrm>
                  <a:off x="4101822" y="4978058"/>
                  <a:ext cx="239400" cy="171266"/>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4" name="Ink 33">
                  <a:extLst>
                    <a:ext uri="{FF2B5EF4-FFF2-40B4-BE49-F238E27FC236}">
                      <a16:creationId xmlns:a16="http://schemas.microsoft.com/office/drawing/2014/main" id="{10C86C13-0D5C-5B89-E871-9716431EA388}"/>
                    </a:ext>
                  </a:extLst>
                </p14:cNvPr>
                <p14:cNvContentPartPr/>
                <p14:nvPr/>
              </p14:nvContentPartPr>
              <p14:xfrm>
                <a:off x="4162662" y="4966850"/>
                <a:ext cx="145800" cy="175680"/>
              </p14:xfrm>
            </p:contentPart>
          </mc:Choice>
          <mc:Fallback xmlns="">
            <p:pic>
              <p:nvPicPr>
                <p:cNvPr id="34" name="Ink 33">
                  <a:extLst>
                    <a:ext uri="{FF2B5EF4-FFF2-40B4-BE49-F238E27FC236}">
                      <a16:creationId xmlns:a16="http://schemas.microsoft.com/office/drawing/2014/main" id="{10C86C13-0D5C-5B89-E871-9716431EA388}"/>
                    </a:ext>
                  </a:extLst>
                </p:cNvPr>
                <p:cNvPicPr/>
                <p:nvPr/>
              </p:nvPicPr>
              <p:blipFill>
                <a:blip r:embed="rId22"/>
                <a:stretch>
                  <a:fillRect/>
                </a:stretch>
              </p:blipFill>
              <p:spPr>
                <a:xfrm>
                  <a:off x="4144706" y="4948850"/>
                  <a:ext cx="181352"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5" name="Ink 34">
                  <a:extLst>
                    <a:ext uri="{FF2B5EF4-FFF2-40B4-BE49-F238E27FC236}">
                      <a16:creationId xmlns:a16="http://schemas.microsoft.com/office/drawing/2014/main" id="{29E2DFC2-FCA0-8D97-4786-E920479DFE47}"/>
                    </a:ext>
                  </a:extLst>
                </p14:cNvPr>
                <p14:cNvContentPartPr/>
                <p14:nvPr/>
              </p14:nvContentPartPr>
              <p14:xfrm>
                <a:off x="4408182" y="4940570"/>
                <a:ext cx="26280" cy="70920"/>
              </p14:xfrm>
            </p:contentPart>
          </mc:Choice>
          <mc:Fallback xmlns="">
            <p:pic>
              <p:nvPicPr>
                <p:cNvPr id="35" name="Ink 34">
                  <a:extLst>
                    <a:ext uri="{FF2B5EF4-FFF2-40B4-BE49-F238E27FC236}">
                      <a16:creationId xmlns:a16="http://schemas.microsoft.com/office/drawing/2014/main" id="{29E2DFC2-FCA0-8D97-4786-E920479DFE47}"/>
                    </a:ext>
                  </a:extLst>
                </p:cNvPr>
                <p:cNvPicPr/>
                <p:nvPr/>
              </p:nvPicPr>
              <p:blipFill>
                <a:blip r:embed="rId24"/>
                <a:stretch>
                  <a:fillRect/>
                </a:stretch>
              </p:blipFill>
              <p:spPr>
                <a:xfrm>
                  <a:off x="4390182" y="4922661"/>
                  <a:ext cx="61920" cy="1063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0" name="Ink 39">
                  <a:extLst>
                    <a:ext uri="{FF2B5EF4-FFF2-40B4-BE49-F238E27FC236}">
                      <a16:creationId xmlns:a16="http://schemas.microsoft.com/office/drawing/2014/main" id="{E7714C86-297E-EE5C-72BB-7438BFCE5025}"/>
                    </a:ext>
                  </a:extLst>
                </p14:cNvPr>
                <p14:cNvContentPartPr/>
                <p14:nvPr/>
              </p14:nvContentPartPr>
              <p14:xfrm>
                <a:off x="4511862" y="5101850"/>
                <a:ext cx="520920" cy="9360"/>
              </p14:xfrm>
            </p:contentPart>
          </mc:Choice>
          <mc:Fallback xmlns="">
            <p:pic>
              <p:nvPicPr>
                <p:cNvPr id="40" name="Ink 39">
                  <a:extLst>
                    <a:ext uri="{FF2B5EF4-FFF2-40B4-BE49-F238E27FC236}">
                      <a16:creationId xmlns:a16="http://schemas.microsoft.com/office/drawing/2014/main" id="{E7714C86-297E-EE5C-72BB-7438BFCE5025}"/>
                    </a:ext>
                  </a:extLst>
                </p:cNvPr>
                <p:cNvPicPr/>
                <p:nvPr/>
              </p:nvPicPr>
              <p:blipFill>
                <a:blip r:embed="rId26"/>
                <a:stretch>
                  <a:fillRect/>
                </a:stretch>
              </p:blipFill>
              <p:spPr>
                <a:xfrm>
                  <a:off x="4493862" y="5083130"/>
                  <a:ext cx="556560" cy="46426"/>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1" name="Ink 40">
                  <a:extLst>
                    <a:ext uri="{FF2B5EF4-FFF2-40B4-BE49-F238E27FC236}">
                      <a16:creationId xmlns:a16="http://schemas.microsoft.com/office/drawing/2014/main" id="{3AEE58B7-F0C4-E04E-C0BA-DA8D0F030568}"/>
                    </a:ext>
                  </a:extLst>
                </p14:cNvPr>
                <p14:cNvContentPartPr/>
                <p14:nvPr/>
              </p14:nvContentPartPr>
              <p14:xfrm>
                <a:off x="4962582" y="5005730"/>
                <a:ext cx="121320" cy="169200"/>
              </p14:xfrm>
            </p:contentPart>
          </mc:Choice>
          <mc:Fallback xmlns="">
            <p:pic>
              <p:nvPicPr>
                <p:cNvPr id="41" name="Ink 40">
                  <a:extLst>
                    <a:ext uri="{FF2B5EF4-FFF2-40B4-BE49-F238E27FC236}">
                      <a16:creationId xmlns:a16="http://schemas.microsoft.com/office/drawing/2014/main" id="{3AEE58B7-F0C4-E04E-C0BA-DA8D0F030568}"/>
                    </a:ext>
                  </a:extLst>
                </p:cNvPr>
                <p:cNvPicPr/>
                <p:nvPr/>
              </p:nvPicPr>
              <p:blipFill>
                <a:blip r:embed="rId28"/>
                <a:stretch>
                  <a:fillRect/>
                </a:stretch>
              </p:blipFill>
              <p:spPr>
                <a:xfrm>
                  <a:off x="4944582" y="4987730"/>
                  <a:ext cx="15696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2" name="Ink 41">
                  <a:extLst>
                    <a:ext uri="{FF2B5EF4-FFF2-40B4-BE49-F238E27FC236}">
                      <a16:creationId xmlns:a16="http://schemas.microsoft.com/office/drawing/2014/main" id="{87A9738D-D016-EF07-2366-EB9DDCD61A07}"/>
                    </a:ext>
                  </a:extLst>
                </p14:cNvPr>
                <p14:cNvContentPartPr/>
                <p14:nvPr/>
              </p14:nvContentPartPr>
              <p14:xfrm>
                <a:off x="5205222" y="4821410"/>
                <a:ext cx="49680" cy="119520"/>
              </p14:xfrm>
            </p:contentPart>
          </mc:Choice>
          <mc:Fallback xmlns="">
            <p:pic>
              <p:nvPicPr>
                <p:cNvPr id="42" name="Ink 41">
                  <a:extLst>
                    <a:ext uri="{FF2B5EF4-FFF2-40B4-BE49-F238E27FC236}">
                      <a16:creationId xmlns:a16="http://schemas.microsoft.com/office/drawing/2014/main" id="{87A9738D-D016-EF07-2366-EB9DDCD61A07}"/>
                    </a:ext>
                  </a:extLst>
                </p:cNvPr>
                <p:cNvPicPr/>
                <p:nvPr/>
              </p:nvPicPr>
              <p:blipFill>
                <a:blip r:embed="rId30"/>
                <a:stretch>
                  <a:fillRect/>
                </a:stretch>
              </p:blipFill>
              <p:spPr>
                <a:xfrm>
                  <a:off x="5187222" y="4803356"/>
                  <a:ext cx="85320" cy="155268"/>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3" name="Ink 42">
                  <a:extLst>
                    <a:ext uri="{FF2B5EF4-FFF2-40B4-BE49-F238E27FC236}">
                      <a16:creationId xmlns:a16="http://schemas.microsoft.com/office/drawing/2014/main" id="{4A8E6053-C9FC-77B3-3C92-E910A1111DC7}"/>
                    </a:ext>
                  </a:extLst>
                </p14:cNvPr>
                <p14:cNvContentPartPr/>
                <p14:nvPr/>
              </p14:nvContentPartPr>
              <p14:xfrm>
                <a:off x="5136462" y="5060810"/>
                <a:ext cx="21240" cy="57240"/>
              </p14:xfrm>
            </p:contentPart>
          </mc:Choice>
          <mc:Fallback xmlns="">
            <p:pic>
              <p:nvPicPr>
                <p:cNvPr id="43" name="Ink 42">
                  <a:extLst>
                    <a:ext uri="{FF2B5EF4-FFF2-40B4-BE49-F238E27FC236}">
                      <a16:creationId xmlns:a16="http://schemas.microsoft.com/office/drawing/2014/main" id="{4A8E6053-C9FC-77B3-3C92-E910A1111DC7}"/>
                    </a:ext>
                  </a:extLst>
                </p:cNvPr>
                <p:cNvPicPr/>
                <p:nvPr/>
              </p:nvPicPr>
              <p:blipFill>
                <a:blip r:embed="rId32"/>
                <a:stretch>
                  <a:fillRect/>
                </a:stretch>
              </p:blipFill>
              <p:spPr>
                <a:xfrm>
                  <a:off x="5118152" y="5042810"/>
                  <a:ext cx="57494"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44" name="Ink 43">
                  <a:extLst>
                    <a:ext uri="{FF2B5EF4-FFF2-40B4-BE49-F238E27FC236}">
                      <a16:creationId xmlns:a16="http://schemas.microsoft.com/office/drawing/2014/main" id="{BAF4DF00-BFED-99BA-6C9E-619A0591E4A3}"/>
                    </a:ext>
                  </a:extLst>
                </p14:cNvPr>
                <p14:cNvContentPartPr/>
                <p14:nvPr/>
              </p14:nvContentPartPr>
              <p14:xfrm>
                <a:off x="5049342" y="5197970"/>
                <a:ext cx="41760" cy="69480"/>
              </p14:xfrm>
            </p:contentPart>
          </mc:Choice>
          <mc:Fallback xmlns="">
            <p:pic>
              <p:nvPicPr>
                <p:cNvPr id="44" name="Ink 43">
                  <a:extLst>
                    <a:ext uri="{FF2B5EF4-FFF2-40B4-BE49-F238E27FC236}">
                      <a16:creationId xmlns:a16="http://schemas.microsoft.com/office/drawing/2014/main" id="{BAF4DF00-BFED-99BA-6C9E-619A0591E4A3}"/>
                    </a:ext>
                  </a:extLst>
                </p:cNvPr>
                <p:cNvPicPr/>
                <p:nvPr/>
              </p:nvPicPr>
              <p:blipFill>
                <a:blip r:embed="rId34"/>
                <a:stretch>
                  <a:fillRect/>
                </a:stretch>
              </p:blipFill>
              <p:spPr>
                <a:xfrm>
                  <a:off x="5031342" y="5179970"/>
                  <a:ext cx="774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45" name="Ink 44">
                  <a:extLst>
                    <a:ext uri="{FF2B5EF4-FFF2-40B4-BE49-F238E27FC236}">
                      <a16:creationId xmlns:a16="http://schemas.microsoft.com/office/drawing/2014/main" id="{6CC90B24-142C-16DE-D66A-65673222B7CE}"/>
                    </a:ext>
                  </a:extLst>
                </p14:cNvPr>
                <p14:cNvContentPartPr/>
                <p14:nvPr/>
              </p14:nvContentPartPr>
              <p14:xfrm>
                <a:off x="4954662" y="5300570"/>
                <a:ext cx="64080" cy="105480"/>
              </p14:xfrm>
            </p:contentPart>
          </mc:Choice>
          <mc:Fallback xmlns="">
            <p:pic>
              <p:nvPicPr>
                <p:cNvPr id="45" name="Ink 44">
                  <a:extLst>
                    <a:ext uri="{FF2B5EF4-FFF2-40B4-BE49-F238E27FC236}">
                      <a16:creationId xmlns:a16="http://schemas.microsoft.com/office/drawing/2014/main" id="{6CC90B24-142C-16DE-D66A-65673222B7CE}"/>
                    </a:ext>
                  </a:extLst>
                </p:cNvPr>
                <p:cNvPicPr/>
                <p:nvPr/>
              </p:nvPicPr>
              <p:blipFill>
                <a:blip r:embed="rId36"/>
                <a:stretch>
                  <a:fillRect/>
                </a:stretch>
              </p:blipFill>
              <p:spPr>
                <a:xfrm>
                  <a:off x="4936560" y="5282631"/>
                  <a:ext cx="99921" cy="140999"/>
                </a:xfrm>
                <a:prstGeom prst="rect">
                  <a:avLst/>
                </a:prstGeom>
              </p:spPr>
            </p:pic>
          </mc:Fallback>
        </mc:AlternateContent>
      </p:grpSp>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969383A2-0BB2-8613-9159-E5437CA4207F}"/>
                  </a:ext>
                </a:extLst>
              </p:cNvPr>
              <p:cNvSpPr>
                <a:spLocks noChangeArrowheads="1"/>
              </p:cNvSpPr>
              <p:nvPr/>
            </p:nvSpPr>
            <p:spPr bwMode="auto">
              <a:xfrm>
                <a:off x="4401702" y="5869859"/>
                <a:ext cx="7809788" cy="422099"/>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sSup>
                        <m:sSupPr>
                          <m:ctrlPr>
                            <a:rPr lang="en-US" sz="2400" i="1" smtClean="0">
                              <a:solidFill>
                                <a:schemeClr val="bg1"/>
                              </a:solidFill>
                              <a:latin typeface="Cambria Math" panose="02040503050406030204" pitchFamily="18" charset="0"/>
                            </a:rPr>
                          </m:ctrlPr>
                        </m:sSupPr>
                        <m:e>
                          <m:r>
                            <a:rPr lang="el-GR" sz="2400" i="1">
                              <a:solidFill>
                                <a:schemeClr val="bg1"/>
                              </a:solidFill>
                              <a:latin typeface="Cambria Math" panose="02040503050406030204" pitchFamily="18" charset="0"/>
                            </a:rPr>
                            <m:t>(</m:t>
                          </m:r>
                          <m:sSub>
                            <m:sSubPr>
                              <m:ctrlPr>
                                <a:rPr lang="el-GR"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𝑥</m:t>
                              </m:r>
                            </m:e>
                            <m:sub>
                              <m:r>
                                <a:rPr lang="en-US" sz="2400" i="1">
                                  <a:solidFill>
                                    <a:schemeClr val="bg1"/>
                                  </a:solidFill>
                                  <a:latin typeface="Cambria Math" panose="02040503050406030204" pitchFamily="18" charset="0"/>
                                </a:rPr>
                                <m:t>𝐴</m:t>
                              </m:r>
                            </m:sub>
                          </m:sSub>
                          <m:r>
                            <a:rPr lang="en-US" sz="2400" i="1">
                              <a:solidFill>
                                <a:schemeClr val="bg1"/>
                              </a:solidFill>
                              <a:latin typeface="Cambria Math" panose="02040503050406030204" pitchFamily="18" charset="0"/>
                            </a:rPr>
                            <m:t>−</m:t>
                          </m:r>
                          <m:r>
                            <m:rPr>
                              <m:nor/>
                            </m:rPr>
                            <a:rPr lang="el-GR" sz="2400" dirty="0">
                              <a:solidFill>
                                <a:schemeClr val="bg1"/>
                              </a:solidFill>
                            </a:rPr>
                            <m:t> </m:t>
                          </m:r>
                          <m:sSub>
                            <m:sSubPr>
                              <m:ctrlPr>
                                <a:rPr lang="el-GR"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𝑥</m:t>
                              </m:r>
                            </m:e>
                            <m:sub>
                              <m:r>
                                <a:rPr lang="en-US" sz="2400" i="1">
                                  <a:solidFill>
                                    <a:schemeClr val="bg1"/>
                                  </a:solidFill>
                                  <a:latin typeface="Cambria Math" panose="02040503050406030204" pitchFamily="18" charset="0"/>
                                </a:rPr>
                                <m:t>𝐵</m:t>
                              </m:r>
                            </m:sub>
                          </m:sSub>
                          <m:r>
                            <a:rPr lang="en-US" sz="2400" b="0" i="1" smtClean="0">
                              <a:solidFill>
                                <a:schemeClr val="bg1"/>
                              </a:solidFill>
                              <a:latin typeface="Cambria Math" panose="02040503050406030204" pitchFamily="18" charset="0"/>
                            </a:rPr>
                            <m:t>)</m:t>
                          </m:r>
                        </m:e>
                        <m:sup>
                          <m:r>
                            <a:rPr lang="en-US" sz="2400" b="0" i="1" smtClean="0">
                              <a:solidFill>
                                <a:schemeClr val="bg1"/>
                              </a:solidFill>
                              <a:latin typeface="Cambria Math" panose="02040503050406030204" pitchFamily="18" charset="0"/>
                            </a:rPr>
                            <m:t>2</m:t>
                          </m:r>
                        </m:sup>
                      </m:sSup>
                      <m:r>
                        <a:rPr lang="en-US" sz="2400" b="0" i="1" smtClean="0">
                          <a:solidFill>
                            <a:schemeClr val="bg1"/>
                          </a:solidFill>
                          <a:latin typeface="Cambria Math" panose="02040503050406030204" pitchFamily="18" charset="0"/>
                        </a:rPr>
                        <m:t>+</m:t>
                      </m:r>
                      <m:sSup>
                        <m:sSupPr>
                          <m:ctrlPr>
                            <a:rPr lang="en-US" sz="2400" i="1">
                              <a:solidFill>
                                <a:schemeClr val="bg1"/>
                              </a:solidFill>
                              <a:latin typeface="Cambria Math" panose="02040503050406030204" pitchFamily="18" charset="0"/>
                            </a:rPr>
                          </m:ctrlPr>
                        </m:sSupPr>
                        <m:e>
                          <m:r>
                            <a:rPr lang="el-GR" sz="2400" i="1">
                              <a:solidFill>
                                <a:schemeClr val="bg1"/>
                              </a:solidFill>
                              <a:latin typeface="Cambria Math" panose="02040503050406030204" pitchFamily="18" charset="0"/>
                            </a:rPr>
                            <m:t>(</m:t>
                          </m:r>
                          <m:sSub>
                            <m:sSubPr>
                              <m:ctrlPr>
                                <a:rPr lang="el-GR" sz="2400" i="1">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𝑦</m:t>
                              </m:r>
                            </m:e>
                            <m:sub>
                              <m:r>
                                <a:rPr lang="en-US" sz="2400" i="1">
                                  <a:solidFill>
                                    <a:schemeClr val="bg1"/>
                                  </a:solidFill>
                                  <a:latin typeface="Cambria Math" panose="02040503050406030204" pitchFamily="18" charset="0"/>
                                </a:rPr>
                                <m:t>𝐴</m:t>
                              </m:r>
                            </m:sub>
                          </m:sSub>
                          <m:r>
                            <a:rPr lang="en-US" sz="2400" i="1">
                              <a:solidFill>
                                <a:schemeClr val="bg1"/>
                              </a:solidFill>
                              <a:latin typeface="Cambria Math" panose="02040503050406030204" pitchFamily="18" charset="0"/>
                            </a:rPr>
                            <m:t>−</m:t>
                          </m:r>
                          <m:r>
                            <m:rPr>
                              <m:nor/>
                            </m:rPr>
                            <a:rPr lang="el-GR" sz="2400" dirty="0">
                              <a:solidFill>
                                <a:schemeClr val="bg1"/>
                              </a:solidFill>
                            </a:rPr>
                            <m:t> </m:t>
                          </m:r>
                          <m:sSub>
                            <m:sSubPr>
                              <m:ctrlPr>
                                <a:rPr lang="el-GR" sz="2400" i="1">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𝑦</m:t>
                              </m:r>
                            </m:e>
                            <m:sub>
                              <m:r>
                                <a:rPr lang="en-US" sz="2400" i="1">
                                  <a:solidFill>
                                    <a:schemeClr val="bg1"/>
                                  </a:solidFill>
                                  <a:latin typeface="Cambria Math" panose="02040503050406030204" pitchFamily="18" charset="0"/>
                                </a:rPr>
                                <m:t>𝐵</m:t>
                              </m:r>
                            </m:sub>
                          </m:sSub>
                          <m:r>
                            <a:rPr lang="en-US" sz="2400" i="1">
                              <a:solidFill>
                                <a:schemeClr val="bg1"/>
                              </a:solidFill>
                              <a:latin typeface="Cambria Math" panose="02040503050406030204" pitchFamily="18" charset="0"/>
                            </a:rPr>
                            <m:t>)</m:t>
                          </m:r>
                        </m:e>
                        <m:sup>
                          <m:r>
                            <a:rPr lang="en-US" sz="2400" i="1">
                              <a:solidFill>
                                <a:schemeClr val="bg1"/>
                              </a:solidFill>
                              <a:latin typeface="Cambria Math" panose="02040503050406030204" pitchFamily="18" charset="0"/>
                            </a:rPr>
                            <m:t>2</m:t>
                          </m:r>
                        </m:sup>
                      </m:sSup>
                      <m:r>
                        <a:rPr lang="en-US" sz="2400" b="0" i="0" smtClean="0">
                          <a:solidFill>
                            <a:schemeClr val="bg1"/>
                          </a:solidFill>
                          <a:latin typeface="Cambria Math" panose="02040503050406030204" pitchFamily="18" charset="0"/>
                        </a:rPr>
                        <m:t>=</m:t>
                      </m:r>
                      <m:sSup>
                        <m:sSupPr>
                          <m:ctrlPr>
                            <a:rPr lang="en-US" sz="2400" i="1">
                              <a:solidFill>
                                <a:schemeClr val="bg1"/>
                              </a:solidFill>
                              <a:latin typeface="Cambria Math" panose="02040503050406030204" pitchFamily="18" charset="0"/>
                            </a:rPr>
                          </m:ctrlPr>
                        </m:sSupPr>
                        <m:e>
                          <m:r>
                            <a:rPr lang="el-GR" sz="2400" i="1">
                              <a:solidFill>
                                <a:schemeClr val="bg1"/>
                              </a:solidFill>
                              <a:latin typeface="Cambria Math" panose="02040503050406030204" pitchFamily="18" charset="0"/>
                            </a:rPr>
                            <m:t>(</m:t>
                          </m:r>
                          <m:sSub>
                            <m:sSubPr>
                              <m:ctrlPr>
                                <a:rPr lang="el-GR"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𝑥</m:t>
                              </m:r>
                              <m:r>
                                <a:rPr lang="en-US" sz="2400" b="0" i="1" smtClean="0">
                                  <a:solidFill>
                                    <a:schemeClr val="bg1"/>
                                  </a:solidFill>
                                  <a:latin typeface="Cambria Math" panose="02040503050406030204" pitchFamily="18" charset="0"/>
                                </a:rPr>
                                <m:t>′</m:t>
                              </m:r>
                            </m:e>
                            <m:sub>
                              <m:r>
                                <a:rPr lang="en-US" sz="2400" i="1">
                                  <a:solidFill>
                                    <a:schemeClr val="bg1"/>
                                  </a:solidFill>
                                  <a:latin typeface="Cambria Math" panose="02040503050406030204" pitchFamily="18" charset="0"/>
                                </a:rPr>
                                <m:t>𝐴</m:t>
                              </m:r>
                            </m:sub>
                          </m:sSub>
                          <m:r>
                            <a:rPr lang="en-US" sz="2400" i="1">
                              <a:solidFill>
                                <a:schemeClr val="bg1"/>
                              </a:solidFill>
                              <a:latin typeface="Cambria Math" panose="02040503050406030204" pitchFamily="18" charset="0"/>
                            </a:rPr>
                            <m:t>−</m:t>
                          </m:r>
                          <m:r>
                            <m:rPr>
                              <m:nor/>
                            </m:rPr>
                            <a:rPr lang="el-GR" sz="2400" dirty="0">
                              <a:solidFill>
                                <a:schemeClr val="bg1"/>
                              </a:solidFill>
                            </a:rPr>
                            <m:t> </m:t>
                          </m:r>
                          <m:sSub>
                            <m:sSubPr>
                              <m:ctrlPr>
                                <a:rPr lang="el-GR"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𝑥</m:t>
                              </m:r>
                              <m:r>
                                <a:rPr lang="en-US" sz="2400" b="0" i="1" smtClean="0">
                                  <a:solidFill>
                                    <a:schemeClr val="bg1"/>
                                  </a:solidFill>
                                  <a:latin typeface="Cambria Math" panose="02040503050406030204" pitchFamily="18" charset="0"/>
                                </a:rPr>
                                <m:t>′</m:t>
                              </m:r>
                            </m:e>
                            <m:sub>
                              <m:r>
                                <a:rPr lang="en-US" sz="2400" i="1">
                                  <a:solidFill>
                                    <a:schemeClr val="bg1"/>
                                  </a:solidFill>
                                  <a:latin typeface="Cambria Math" panose="02040503050406030204" pitchFamily="18" charset="0"/>
                                </a:rPr>
                                <m:t>𝐵</m:t>
                              </m:r>
                            </m:sub>
                          </m:sSub>
                          <m:r>
                            <a:rPr lang="en-US" sz="2400" i="1">
                              <a:solidFill>
                                <a:schemeClr val="bg1"/>
                              </a:solidFill>
                              <a:latin typeface="Cambria Math" panose="02040503050406030204" pitchFamily="18" charset="0"/>
                            </a:rPr>
                            <m:t>)</m:t>
                          </m:r>
                        </m:e>
                        <m:sup>
                          <m:r>
                            <a:rPr lang="en-US" sz="2400" i="1">
                              <a:solidFill>
                                <a:schemeClr val="bg1"/>
                              </a:solidFill>
                              <a:latin typeface="Cambria Math" panose="02040503050406030204" pitchFamily="18" charset="0"/>
                            </a:rPr>
                            <m:t>2</m:t>
                          </m:r>
                        </m:sup>
                      </m:sSup>
                      <m:r>
                        <a:rPr lang="en-US" sz="2400" b="0" i="0" smtClean="0">
                          <a:solidFill>
                            <a:schemeClr val="bg1"/>
                          </a:solidFill>
                          <a:latin typeface="Cambria Math" panose="02040503050406030204" pitchFamily="18" charset="0"/>
                        </a:rPr>
                        <m:t>+</m:t>
                      </m:r>
                      <m:sSup>
                        <m:sSupPr>
                          <m:ctrlPr>
                            <a:rPr lang="en-US" sz="2400" i="1">
                              <a:solidFill>
                                <a:schemeClr val="bg1"/>
                              </a:solidFill>
                              <a:latin typeface="Cambria Math" panose="02040503050406030204" pitchFamily="18" charset="0"/>
                            </a:rPr>
                          </m:ctrlPr>
                        </m:sSupPr>
                        <m:e>
                          <m:r>
                            <a:rPr lang="el-GR" sz="2400" i="1">
                              <a:solidFill>
                                <a:schemeClr val="bg1"/>
                              </a:solidFill>
                              <a:latin typeface="Cambria Math" panose="02040503050406030204" pitchFamily="18" charset="0"/>
                            </a:rPr>
                            <m:t>(</m:t>
                          </m:r>
                          <m:sSub>
                            <m:sSubPr>
                              <m:ctrlPr>
                                <a:rPr lang="el-GR" sz="2400" i="1">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𝑦</m:t>
                              </m:r>
                              <m:r>
                                <a:rPr lang="en-US" sz="2400" b="0" i="1" smtClean="0">
                                  <a:solidFill>
                                    <a:schemeClr val="bg1"/>
                                  </a:solidFill>
                                  <a:latin typeface="Cambria Math" panose="02040503050406030204" pitchFamily="18" charset="0"/>
                                </a:rPr>
                                <m:t>′</m:t>
                              </m:r>
                            </m:e>
                            <m:sub>
                              <m:r>
                                <a:rPr lang="en-US" sz="2400" i="1">
                                  <a:solidFill>
                                    <a:schemeClr val="bg1"/>
                                  </a:solidFill>
                                  <a:latin typeface="Cambria Math" panose="02040503050406030204" pitchFamily="18" charset="0"/>
                                </a:rPr>
                                <m:t>𝐴</m:t>
                              </m:r>
                            </m:sub>
                          </m:sSub>
                          <m:r>
                            <a:rPr lang="en-US" sz="2400" i="1">
                              <a:solidFill>
                                <a:schemeClr val="bg1"/>
                              </a:solidFill>
                              <a:latin typeface="Cambria Math" panose="02040503050406030204" pitchFamily="18" charset="0"/>
                            </a:rPr>
                            <m:t>−</m:t>
                          </m:r>
                          <m:r>
                            <m:rPr>
                              <m:nor/>
                            </m:rPr>
                            <a:rPr lang="el-GR" sz="2400" dirty="0">
                              <a:solidFill>
                                <a:schemeClr val="bg1"/>
                              </a:solidFill>
                            </a:rPr>
                            <m:t> </m:t>
                          </m:r>
                          <m:sSub>
                            <m:sSubPr>
                              <m:ctrlPr>
                                <a:rPr lang="el-GR" sz="2400" i="1">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𝑦</m:t>
                              </m:r>
                              <m:r>
                                <a:rPr lang="en-US" sz="2400" b="0" i="1" smtClean="0">
                                  <a:solidFill>
                                    <a:schemeClr val="bg1"/>
                                  </a:solidFill>
                                  <a:latin typeface="Cambria Math" panose="02040503050406030204" pitchFamily="18" charset="0"/>
                                </a:rPr>
                                <m:t>′</m:t>
                              </m:r>
                            </m:e>
                            <m:sub>
                              <m:r>
                                <a:rPr lang="en-US" sz="2400" i="1">
                                  <a:solidFill>
                                    <a:schemeClr val="bg1"/>
                                  </a:solidFill>
                                  <a:latin typeface="Cambria Math" panose="02040503050406030204" pitchFamily="18" charset="0"/>
                                </a:rPr>
                                <m:t>𝐵</m:t>
                              </m:r>
                            </m:sub>
                          </m:sSub>
                          <m:r>
                            <a:rPr lang="en-US" sz="2400" i="1">
                              <a:solidFill>
                                <a:schemeClr val="bg1"/>
                              </a:solidFill>
                              <a:latin typeface="Cambria Math" panose="02040503050406030204" pitchFamily="18" charset="0"/>
                            </a:rPr>
                            <m:t>)</m:t>
                          </m:r>
                        </m:e>
                        <m:sup>
                          <m:r>
                            <a:rPr lang="en-US" sz="2400" i="1">
                              <a:solidFill>
                                <a:schemeClr val="bg1"/>
                              </a:solidFill>
                              <a:latin typeface="Cambria Math" panose="02040503050406030204" pitchFamily="18" charset="0"/>
                            </a:rPr>
                            <m:t>2</m:t>
                          </m:r>
                        </m:sup>
                      </m:sSup>
                    </m:oMath>
                  </m:oMathPara>
                </a14:m>
                <a:endParaRPr lang="en-US" sz="2400" b="0"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mc:Choice>
        <mc:Fallback xmlns="">
          <p:sp>
            <p:nvSpPr>
              <p:cNvPr id="57" name="Rectangle 56">
                <a:extLst>
                  <a:ext uri="{FF2B5EF4-FFF2-40B4-BE49-F238E27FC236}">
                    <a16:creationId xmlns:a16="http://schemas.microsoft.com/office/drawing/2014/main" id="{969383A2-0BB2-8613-9159-E5437CA4207F}"/>
                  </a:ext>
                </a:extLst>
              </p:cNvPr>
              <p:cNvSpPr>
                <a:spLocks noRot="1" noChangeAspect="1" noMove="1" noResize="1" noEditPoints="1" noAdjustHandles="1" noChangeArrowheads="1" noChangeShapeType="1" noTextEdit="1"/>
              </p:cNvSpPr>
              <p:nvPr/>
            </p:nvSpPr>
            <p:spPr bwMode="auto">
              <a:xfrm>
                <a:off x="4401702" y="5869859"/>
                <a:ext cx="7809788" cy="422099"/>
              </a:xfrm>
              <a:prstGeom prst="rect">
                <a:avLst/>
              </a:prstGeom>
              <a:blipFill>
                <a:blip r:embed="rId37"/>
                <a:stretch>
                  <a:fillRect b="-3043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mc:AlternateContent xmlns:mc="http://schemas.openxmlformats.org/markup-compatibility/2006" xmlns:p14="http://schemas.microsoft.com/office/powerpoint/2010/main">
        <mc:Choice Requires="p14">
          <p:contentPart p14:bwMode="auto" r:id="rId38">
            <p14:nvContentPartPr>
              <p14:cNvPr id="61" name="Ink 60">
                <a:extLst>
                  <a:ext uri="{FF2B5EF4-FFF2-40B4-BE49-F238E27FC236}">
                    <a16:creationId xmlns:a16="http://schemas.microsoft.com/office/drawing/2014/main" id="{4A5FB798-C3E8-5B1D-0DE2-1EEEBAABBB9D}"/>
                  </a:ext>
                </a:extLst>
              </p14:cNvPr>
              <p14:cNvContentPartPr/>
              <p14:nvPr/>
            </p14:nvContentPartPr>
            <p14:xfrm>
              <a:off x="5184342" y="3932570"/>
              <a:ext cx="103320" cy="113400"/>
            </p14:xfrm>
          </p:contentPart>
        </mc:Choice>
        <mc:Fallback xmlns="">
          <p:pic>
            <p:nvPicPr>
              <p:cNvPr id="61" name="Ink 60">
                <a:extLst>
                  <a:ext uri="{FF2B5EF4-FFF2-40B4-BE49-F238E27FC236}">
                    <a16:creationId xmlns:a16="http://schemas.microsoft.com/office/drawing/2014/main" id="{4A5FB798-C3E8-5B1D-0DE2-1EEEBAABBB9D}"/>
                  </a:ext>
                </a:extLst>
              </p:cNvPr>
              <p:cNvPicPr/>
              <p:nvPr/>
            </p:nvPicPr>
            <p:blipFill>
              <a:blip r:embed="rId39"/>
              <a:stretch>
                <a:fillRect/>
              </a:stretch>
            </p:blipFill>
            <p:spPr>
              <a:xfrm>
                <a:off x="5166702" y="3914930"/>
                <a:ext cx="13896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62" name="Ink 61">
                <a:extLst>
                  <a:ext uri="{FF2B5EF4-FFF2-40B4-BE49-F238E27FC236}">
                    <a16:creationId xmlns:a16="http://schemas.microsoft.com/office/drawing/2014/main" id="{EC5629D0-C6B1-6E79-594C-B7731D334C5F}"/>
                  </a:ext>
                </a:extLst>
              </p14:cNvPr>
              <p14:cNvContentPartPr/>
              <p14:nvPr/>
            </p14:nvContentPartPr>
            <p14:xfrm>
              <a:off x="5759622" y="3377090"/>
              <a:ext cx="132480" cy="142560"/>
            </p14:xfrm>
          </p:contentPart>
        </mc:Choice>
        <mc:Fallback xmlns="">
          <p:pic>
            <p:nvPicPr>
              <p:cNvPr id="62" name="Ink 61">
                <a:extLst>
                  <a:ext uri="{FF2B5EF4-FFF2-40B4-BE49-F238E27FC236}">
                    <a16:creationId xmlns:a16="http://schemas.microsoft.com/office/drawing/2014/main" id="{EC5629D0-C6B1-6E79-594C-B7731D334C5F}"/>
                  </a:ext>
                </a:extLst>
              </p:cNvPr>
              <p:cNvPicPr/>
              <p:nvPr/>
            </p:nvPicPr>
            <p:blipFill>
              <a:blip r:embed="rId41"/>
              <a:stretch>
                <a:fillRect/>
              </a:stretch>
            </p:blipFill>
            <p:spPr>
              <a:xfrm>
                <a:off x="5741982" y="3359090"/>
                <a:ext cx="16812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65" name="Ink 64">
                <a:extLst>
                  <a:ext uri="{FF2B5EF4-FFF2-40B4-BE49-F238E27FC236}">
                    <a16:creationId xmlns:a16="http://schemas.microsoft.com/office/drawing/2014/main" id="{9DEAA7DB-61F7-D6A6-80CE-B330177FA34B}"/>
                  </a:ext>
                </a:extLst>
              </p14:cNvPr>
              <p14:cNvContentPartPr/>
              <p14:nvPr/>
            </p14:nvContentPartPr>
            <p14:xfrm>
              <a:off x="5777982" y="3432170"/>
              <a:ext cx="82080" cy="57600"/>
            </p14:xfrm>
          </p:contentPart>
        </mc:Choice>
        <mc:Fallback xmlns="">
          <p:pic>
            <p:nvPicPr>
              <p:cNvPr id="65" name="Ink 64">
                <a:extLst>
                  <a:ext uri="{FF2B5EF4-FFF2-40B4-BE49-F238E27FC236}">
                    <a16:creationId xmlns:a16="http://schemas.microsoft.com/office/drawing/2014/main" id="{9DEAA7DB-61F7-D6A6-80CE-B330177FA34B}"/>
                  </a:ext>
                </a:extLst>
              </p:cNvPr>
              <p:cNvPicPr/>
              <p:nvPr/>
            </p:nvPicPr>
            <p:blipFill>
              <a:blip r:embed="rId43"/>
              <a:stretch>
                <a:fillRect/>
              </a:stretch>
            </p:blipFill>
            <p:spPr>
              <a:xfrm>
                <a:off x="5759982" y="3414530"/>
                <a:ext cx="11772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70" name="Ink 69">
                <a:extLst>
                  <a:ext uri="{FF2B5EF4-FFF2-40B4-BE49-F238E27FC236}">
                    <a16:creationId xmlns:a16="http://schemas.microsoft.com/office/drawing/2014/main" id="{1455B3AC-AF8F-D654-96DE-B7169412FCA8}"/>
                  </a:ext>
                </a:extLst>
              </p14:cNvPr>
              <p14:cNvContentPartPr/>
              <p14:nvPr/>
            </p14:nvContentPartPr>
            <p14:xfrm>
              <a:off x="5179302" y="3432530"/>
              <a:ext cx="645120" cy="604800"/>
            </p14:xfrm>
          </p:contentPart>
        </mc:Choice>
        <mc:Fallback xmlns="">
          <p:pic>
            <p:nvPicPr>
              <p:cNvPr id="70" name="Ink 69">
                <a:extLst>
                  <a:ext uri="{FF2B5EF4-FFF2-40B4-BE49-F238E27FC236}">
                    <a16:creationId xmlns:a16="http://schemas.microsoft.com/office/drawing/2014/main" id="{1455B3AC-AF8F-D654-96DE-B7169412FCA8}"/>
                  </a:ext>
                </a:extLst>
              </p:cNvPr>
              <p:cNvPicPr/>
              <p:nvPr/>
            </p:nvPicPr>
            <p:blipFill>
              <a:blip r:embed="rId45"/>
              <a:stretch>
                <a:fillRect/>
              </a:stretch>
            </p:blipFill>
            <p:spPr>
              <a:xfrm>
                <a:off x="5161302" y="3414530"/>
                <a:ext cx="680760" cy="6404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71" name="Ink 70">
                <a:extLst>
                  <a:ext uri="{FF2B5EF4-FFF2-40B4-BE49-F238E27FC236}">
                    <a16:creationId xmlns:a16="http://schemas.microsoft.com/office/drawing/2014/main" id="{853BC4A8-5FE4-1C17-D065-97B0480BB3CF}"/>
                  </a:ext>
                </a:extLst>
              </p14:cNvPr>
              <p14:cNvContentPartPr/>
              <p14:nvPr/>
            </p14:nvContentPartPr>
            <p14:xfrm>
              <a:off x="5788062" y="3390770"/>
              <a:ext cx="61560" cy="84960"/>
            </p14:xfrm>
          </p:contentPart>
        </mc:Choice>
        <mc:Fallback xmlns="">
          <p:pic>
            <p:nvPicPr>
              <p:cNvPr id="71" name="Ink 70">
                <a:extLst>
                  <a:ext uri="{FF2B5EF4-FFF2-40B4-BE49-F238E27FC236}">
                    <a16:creationId xmlns:a16="http://schemas.microsoft.com/office/drawing/2014/main" id="{853BC4A8-5FE4-1C17-D065-97B0480BB3CF}"/>
                  </a:ext>
                </a:extLst>
              </p:cNvPr>
              <p:cNvPicPr/>
              <p:nvPr/>
            </p:nvPicPr>
            <p:blipFill>
              <a:blip r:embed="rId47"/>
              <a:stretch>
                <a:fillRect/>
              </a:stretch>
            </p:blipFill>
            <p:spPr>
              <a:xfrm>
                <a:off x="5770422" y="3373130"/>
                <a:ext cx="97200" cy="120600"/>
              </a:xfrm>
              <a:prstGeom prst="rect">
                <a:avLst/>
              </a:prstGeom>
            </p:spPr>
          </p:pic>
        </mc:Fallback>
      </mc:AlternateContent>
      <p:grpSp>
        <p:nvGrpSpPr>
          <p:cNvPr id="76" name="Group 75">
            <a:extLst>
              <a:ext uri="{FF2B5EF4-FFF2-40B4-BE49-F238E27FC236}">
                <a16:creationId xmlns:a16="http://schemas.microsoft.com/office/drawing/2014/main" id="{92005D2A-B575-944C-916B-FCE03AD886B7}"/>
              </a:ext>
            </a:extLst>
          </p:cNvPr>
          <p:cNvGrpSpPr/>
          <p:nvPr/>
        </p:nvGrpSpPr>
        <p:grpSpPr>
          <a:xfrm>
            <a:off x="5211342" y="3967850"/>
            <a:ext cx="95400" cy="597960"/>
            <a:chOff x="5211342" y="3967850"/>
            <a:chExt cx="95400" cy="597960"/>
          </a:xfrm>
        </p:grpSpPr>
        <mc:AlternateContent xmlns:mc="http://schemas.openxmlformats.org/markup-compatibility/2006" xmlns:p14="http://schemas.microsoft.com/office/powerpoint/2010/main">
          <mc:Choice Requires="p14">
            <p:contentPart p14:bwMode="auto" r:id="rId48">
              <p14:nvContentPartPr>
                <p14:cNvPr id="63" name="Ink 62">
                  <a:extLst>
                    <a:ext uri="{FF2B5EF4-FFF2-40B4-BE49-F238E27FC236}">
                      <a16:creationId xmlns:a16="http://schemas.microsoft.com/office/drawing/2014/main" id="{B1C53726-2D0A-A7FE-F74B-900F89CB78F6}"/>
                    </a:ext>
                  </a:extLst>
                </p14:cNvPr>
                <p14:cNvContentPartPr/>
                <p14:nvPr/>
              </p14:nvContentPartPr>
              <p14:xfrm>
                <a:off x="5211342" y="3967850"/>
                <a:ext cx="95400" cy="115920"/>
              </p14:xfrm>
            </p:contentPart>
          </mc:Choice>
          <mc:Fallback xmlns="">
            <p:pic>
              <p:nvPicPr>
                <p:cNvPr id="63" name="Ink 62">
                  <a:extLst>
                    <a:ext uri="{FF2B5EF4-FFF2-40B4-BE49-F238E27FC236}">
                      <a16:creationId xmlns:a16="http://schemas.microsoft.com/office/drawing/2014/main" id="{B1C53726-2D0A-A7FE-F74B-900F89CB78F6}"/>
                    </a:ext>
                  </a:extLst>
                </p:cNvPr>
                <p:cNvPicPr/>
                <p:nvPr/>
              </p:nvPicPr>
              <p:blipFill>
                <a:blip r:embed="rId49"/>
                <a:stretch>
                  <a:fillRect/>
                </a:stretch>
              </p:blipFill>
              <p:spPr>
                <a:xfrm>
                  <a:off x="5193702" y="3949850"/>
                  <a:ext cx="13104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64" name="Ink 63">
                  <a:extLst>
                    <a:ext uri="{FF2B5EF4-FFF2-40B4-BE49-F238E27FC236}">
                      <a16:creationId xmlns:a16="http://schemas.microsoft.com/office/drawing/2014/main" id="{002A6833-36AF-E95C-918E-10742439727B}"/>
                    </a:ext>
                  </a:extLst>
                </p14:cNvPr>
                <p14:cNvContentPartPr/>
                <p14:nvPr/>
              </p14:nvContentPartPr>
              <p14:xfrm>
                <a:off x="5228622" y="3977210"/>
                <a:ext cx="70560" cy="69480"/>
              </p14:xfrm>
            </p:contentPart>
          </mc:Choice>
          <mc:Fallback xmlns="">
            <p:pic>
              <p:nvPicPr>
                <p:cNvPr id="64" name="Ink 63">
                  <a:extLst>
                    <a:ext uri="{FF2B5EF4-FFF2-40B4-BE49-F238E27FC236}">
                      <a16:creationId xmlns:a16="http://schemas.microsoft.com/office/drawing/2014/main" id="{002A6833-36AF-E95C-918E-10742439727B}"/>
                    </a:ext>
                  </a:extLst>
                </p:cNvPr>
                <p:cNvPicPr/>
                <p:nvPr/>
              </p:nvPicPr>
              <p:blipFill>
                <a:blip r:embed="rId51"/>
                <a:stretch>
                  <a:fillRect/>
                </a:stretch>
              </p:blipFill>
              <p:spPr>
                <a:xfrm>
                  <a:off x="5210622" y="3959210"/>
                  <a:ext cx="1062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73" name="Ink 72">
                  <a:extLst>
                    <a:ext uri="{FF2B5EF4-FFF2-40B4-BE49-F238E27FC236}">
                      <a16:creationId xmlns:a16="http://schemas.microsoft.com/office/drawing/2014/main" id="{43775D9D-0A99-688C-AFA2-4084F994973B}"/>
                    </a:ext>
                  </a:extLst>
                </p14:cNvPr>
                <p14:cNvContentPartPr/>
                <p14:nvPr/>
              </p14:nvContentPartPr>
              <p14:xfrm>
                <a:off x="5235822" y="4127690"/>
                <a:ext cx="30600" cy="82080"/>
              </p14:xfrm>
            </p:contentPart>
          </mc:Choice>
          <mc:Fallback xmlns="">
            <p:pic>
              <p:nvPicPr>
                <p:cNvPr id="73" name="Ink 72">
                  <a:extLst>
                    <a:ext uri="{FF2B5EF4-FFF2-40B4-BE49-F238E27FC236}">
                      <a16:creationId xmlns:a16="http://schemas.microsoft.com/office/drawing/2014/main" id="{43775D9D-0A99-688C-AFA2-4084F994973B}"/>
                    </a:ext>
                  </a:extLst>
                </p:cNvPr>
                <p:cNvPicPr/>
                <p:nvPr/>
              </p:nvPicPr>
              <p:blipFill>
                <a:blip r:embed="rId53"/>
                <a:stretch>
                  <a:fillRect/>
                </a:stretch>
              </p:blipFill>
              <p:spPr>
                <a:xfrm>
                  <a:off x="5218182" y="4109690"/>
                  <a:ext cx="6624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74" name="Ink 73">
                  <a:extLst>
                    <a:ext uri="{FF2B5EF4-FFF2-40B4-BE49-F238E27FC236}">
                      <a16:creationId xmlns:a16="http://schemas.microsoft.com/office/drawing/2014/main" id="{C8802E97-18E6-AC67-5D1A-B923496472E0}"/>
                    </a:ext>
                  </a:extLst>
                </p14:cNvPr>
                <p14:cNvContentPartPr/>
                <p14:nvPr/>
              </p14:nvContentPartPr>
              <p14:xfrm>
                <a:off x="5243022" y="4309130"/>
                <a:ext cx="5040" cy="95760"/>
              </p14:xfrm>
            </p:contentPart>
          </mc:Choice>
          <mc:Fallback xmlns="">
            <p:pic>
              <p:nvPicPr>
                <p:cNvPr id="74" name="Ink 73">
                  <a:extLst>
                    <a:ext uri="{FF2B5EF4-FFF2-40B4-BE49-F238E27FC236}">
                      <a16:creationId xmlns:a16="http://schemas.microsoft.com/office/drawing/2014/main" id="{C8802E97-18E6-AC67-5D1A-B923496472E0}"/>
                    </a:ext>
                  </a:extLst>
                </p:cNvPr>
                <p:cNvPicPr/>
                <p:nvPr/>
              </p:nvPicPr>
              <p:blipFill>
                <a:blip r:embed="rId55"/>
                <a:stretch>
                  <a:fillRect/>
                </a:stretch>
              </p:blipFill>
              <p:spPr>
                <a:xfrm>
                  <a:off x="5225022" y="4291130"/>
                  <a:ext cx="4068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75" name="Ink 74">
                  <a:extLst>
                    <a:ext uri="{FF2B5EF4-FFF2-40B4-BE49-F238E27FC236}">
                      <a16:creationId xmlns:a16="http://schemas.microsoft.com/office/drawing/2014/main" id="{DB8678C0-12B3-5DF7-6F3E-8B2A0B99F216}"/>
                    </a:ext>
                  </a:extLst>
                </p14:cNvPr>
                <p14:cNvContentPartPr/>
                <p14:nvPr/>
              </p14:nvContentPartPr>
              <p14:xfrm>
                <a:off x="5246982" y="4472570"/>
                <a:ext cx="9360" cy="93240"/>
              </p14:xfrm>
            </p:contentPart>
          </mc:Choice>
          <mc:Fallback xmlns="">
            <p:pic>
              <p:nvPicPr>
                <p:cNvPr id="75" name="Ink 74">
                  <a:extLst>
                    <a:ext uri="{FF2B5EF4-FFF2-40B4-BE49-F238E27FC236}">
                      <a16:creationId xmlns:a16="http://schemas.microsoft.com/office/drawing/2014/main" id="{DB8678C0-12B3-5DF7-6F3E-8B2A0B99F216}"/>
                    </a:ext>
                  </a:extLst>
                </p:cNvPr>
                <p:cNvPicPr/>
                <p:nvPr/>
              </p:nvPicPr>
              <p:blipFill>
                <a:blip r:embed="rId57"/>
                <a:stretch>
                  <a:fillRect/>
                </a:stretch>
              </p:blipFill>
              <p:spPr>
                <a:xfrm>
                  <a:off x="5228982" y="4454570"/>
                  <a:ext cx="45000" cy="128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8">
            <p14:nvContentPartPr>
              <p14:cNvPr id="77" name="Ink 76">
                <a:extLst>
                  <a:ext uri="{FF2B5EF4-FFF2-40B4-BE49-F238E27FC236}">
                    <a16:creationId xmlns:a16="http://schemas.microsoft.com/office/drawing/2014/main" id="{550E7F84-29BD-4EB3-322F-A7420BA2C952}"/>
                  </a:ext>
                </a:extLst>
              </p14:cNvPr>
              <p14:cNvContentPartPr/>
              <p14:nvPr/>
            </p14:nvContentPartPr>
            <p14:xfrm>
              <a:off x="5893182" y="3599930"/>
              <a:ext cx="5400" cy="142920"/>
            </p14:xfrm>
          </p:contentPart>
        </mc:Choice>
        <mc:Fallback xmlns="">
          <p:pic>
            <p:nvPicPr>
              <p:cNvPr id="77" name="Ink 76">
                <a:extLst>
                  <a:ext uri="{FF2B5EF4-FFF2-40B4-BE49-F238E27FC236}">
                    <a16:creationId xmlns:a16="http://schemas.microsoft.com/office/drawing/2014/main" id="{550E7F84-29BD-4EB3-322F-A7420BA2C952}"/>
                  </a:ext>
                </a:extLst>
              </p:cNvPr>
              <p:cNvPicPr/>
              <p:nvPr/>
            </p:nvPicPr>
            <p:blipFill>
              <a:blip r:embed="rId59"/>
              <a:stretch>
                <a:fillRect/>
              </a:stretch>
            </p:blipFill>
            <p:spPr>
              <a:xfrm>
                <a:off x="5875182" y="3582290"/>
                <a:ext cx="4104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78" name="Ink 77">
                <a:extLst>
                  <a:ext uri="{FF2B5EF4-FFF2-40B4-BE49-F238E27FC236}">
                    <a16:creationId xmlns:a16="http://schemas.microsoft.com/office/drawing/2014/main" id="{8674DD70-F20C-7DFA-275F-09C8023A53CC}"/>
                  </a:ext>
                </a:extLst>
              </p14:cNvPr>
              <p14:cNvContentPartPr/>
              <p14:nvPr/>
            </p14:nvContentPartPr>
            <p14:xfrm>
              <a:off x="5885622" y="3972530"/>
              <a:ext cx="360" cy="104400"/>
            </p14:xfrm>
          </p:contentPart>
        </mc:Choice>
        <mc:Fallback xmlns="">
          <p:pic>
            <p:nvPicPr>
              <p:cNvPr id="78" name="Ink 77">
                <a:extLst>
                  <a:ext uri="{FF2B5EF4-FFF2-40B4-BE49-F238E27FC236}">
                    <a16:creationId xmlns:a16="http://schemas.microsoft.com/office/drawing/2014/main" id="{8674DD70-F20C-7DFA-275F-09C8023A53CC}"/>
                  </a:ext>
                </a:extLst>
              </p:cNvPr>
              <p:cNvPicPr/>
              <p:nvPr/>
            </p:nvPicPr>
            <p:blipFill>
              <a:blip r:embed="rId61"/>
              <a:stretch>
                <a:fillRect/>
              </a:stretch>
            </p:blipFill>
            <p:spPr>
              <a:xfrm>
                <a:off x="5867622" y="3954890"/>
                <a:ext cx="36000" cy="140040"/>
              </a:xfrm>
              <a:prstGeom prst="rect">
                <a:avLst/>
              </a:prstGeom>
            </p:spPr>
          </p:pic>
        </mc:Fallback>
      </mc:AlternateContent>
      <p:grpSp>
        <p:nvGrpSpPr>
          <p:cNvPr id="81" name="Group 80">
            <a:extLst>
              <a:ext uri="{FF2B5EF4-FFF2-40B4-BE49-F238E27FC236}">
                <a16:creationId xmlns:a16="http://schemas.microsoft.com/office/drawing/2014/main" id="{D363213E-7218-0612-461F-2BAD971FCA6D}"/>
              </a:ext>
            </a:extLst>
          </p:cNvPr>
          <p:cNvGrpSpPr/>
          <p:nvPr/>
        </p:nvGrpSpPr>
        <p:grpSpPr>
          <a:xfrm>
            <a:off x="5886702" y="4259090"/>
            <a:ext cx="23760" cy="266760"/>
            <a:chOff x="5886702" y="4259090"/>
            <a:chExt cx="23760" cy="266760"/>
          </a:xfrm>
        </p:grpSpPr>
        <mc:AlternateContent xmlns:mc="http://schemas.openxmlformats.org/markup-compatibility/2006" xmlns:p14="http://schemas.microsoft.com/office/powerpoint/2010/main">
          <mc:Choice Requires="p14">
            <p:contentPart p14:bwMode="auto" r:id="rId62">
              <p14:nvContentPartPr>
                <p14:cNvPr id="79" name="Ink 78">
                  <a:extLst>
                    <a:ext uri="{FF2B5EF4-FFF2-40B4-BE49-F238E27FC236}">
                      <a16:creationId xmlns:a16="http://schemas.microsoft.com/office/drawing/2014/main" id="{99A5F210-3826-E8E7-C555-811A915DAF18}"/>
                    </a:ext>
                  </a:extLst>
                </p14:cNvPr>
                <p14:cNvContentPartPr/>
                <p14:nvPr/>
              </p14:nvContentPartPr>
              <p14:xfrm>
                <a:off x="5886702" y="4259090"/>
                <a:ext cx="14760" cy="111240"/>
              </p14:xfrm>
            </p:contentPart>
          </mc:Choice>
          <mc:Fallback xmlns="">
            <p:pic>
              <p:nvPicPr>
                <p:cNvPr id="79" name="Ink 78">
                  <a:extLst>
                    <a:ext uri="{FF2B5EF4-FFF2-40B4-BE49-F238E27FC236}">
                      <a16:creationId xmlns:a16="http://schemas.microsoft.com/office/drawing/2014/main" id="{99A5F210-3826-E8E7-C555-811A915DAF18}"/>
                    </a:ext>
                  </a:extLst>
                </p:cNvPr>
                <p:cNvPicPr/>
                <p:nvPr/>
              </p:nvPicPr>
              <p:blipFill>
                <a:blip r:embed="rId63"/>
                <a:stretch>
                  <a:fillRect/>
                </a:stretch>
              </p:blipFill>
              <p:spPr>
                <a:xfrm>
                  <a:off x="5869062" y="4241450"/>
                  <a:ext cx="5040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80" name="Ink 79">
                  <a:extLst>
                    <a:ext uri="{FF2B5EF4-FFF2-40B4-BE49-F238E27FC236}">
                      <a16:creationId xmlns:a16="http://schemas.microsoft.com/office/drawing/2014/main" id="{AD49F674-BABE-7CC5-2B16-8FADCE614B11}"/>
                    </a:ext>
                  </a:extLst>
                </p14:cNvPr>
                <p14:cNvContentPartPr/>
                <p14:nvPr/>
              </p14:nvContentPartPr>
              <p14:xfrm>
                <a:off x="5898942" y="4476530"/>
                <a:ext cx="11520" cy="49320"/>
              </p14:xfrm>
            </p:contentPart>
          </mc:Choice>
          <mc:Fallback xmlns="">
            <p:pic>
              <p:nvPicPr>
                <p:cNvPr id="80" name="Ink 79">
                  <a:extLst>
                    <a:ext uri="{FF2B5EF4-FFF2-40B4-BE49-F238E27FC236}">
                      <a16:creationId xmlns:a16="http://schemas.microsoft.com/office/drawing/2014/main" id="{AD49F674-BABE-7CC5-2B16-8FADCE614B11}"/>
                    </a:ext>
                  </a:extLst>
                </p:cNvPr>
                <p:cNvPicPr/>
                <p:nvPr/>
              </p:nvPicPr>
              <p:blipFill>
                <a:blip r:embed="rId65"/>
                <a:stretch>
                  <a:fillRect/>
                </a:stretch>
              </p:blipFill>
              <p:spPr>
                <a:xfrm>
                  <a:off x="5881302" y="4458890"/>
                  <a:ext cx="47160" cy="84960"/>
                </a:xfrm>
                <a:prstGeom prst="rect">
                  <a:avLst/>
                </a:prstGeom>
              </p:spPr>
            </p:pic>
          </mc:Fallback>
        </mc:AlternateContent>
      </p:grpSp>
      <p:grpSp>
        <p:nvGrpSpPr>
          <p:cNvPr id="85" name="Group 84">
            <a:extLst>
              <a:ext uri="{FF2B5EF4-FFF2-40B4-BE49-F238E27FC236}">
                <a16:creationId xmlns:a16="http://schemas.microsoft.com/office/drawing/2014/main" id="{F3FEBC59-D103-C084-2C63-4FF136FA4948}"/>
              </a:ext>
            </a:extLst>
          </p:cNvPr>
          <p:cNvGrpSpPr/>
          <p:nvPr/>
        </p:nvGrpSpPr>
        <p:grpSpPr>
          <a:xfrm>
            <a:off x="4917222" y="3655370"/>
            <a:ext cx="158400" cy="209520"/>
            <a:chOff x="4917222" y="3655370"/>
            <a:chExt cx="158400" cy="209520"/>
          </a:xfrm>
        </p:grpSpPr>
        <mc:AlternateContent xmlns:mc="http://schemas.openxmlformats.org/markup-compatibility/2006" xmlns:p14="http://schemas.microsoft.com/office/powerpoint/2010/main">
          <mc:Choice Requires="p14">
            <p:contentPart p14:bwMode="auto" r:id="rId66">
              <p14:nvContentPartPr>
                <p14:cNvPr id="82" name="Ink 81">
                  <a:extLst>
                    <a:ext uri="{FF2B5EF4-FFF2-40B4-BE49-F238E27FC236}">
                      <a16:creationId xmlns:a16="http://schemas.microsoft.com/office/drawing/2014/main" id="{A5F37F6D-95FA-BF6F-F64C-1565D772632B}"/>
                    </a:ext>
                  </a:extLst>
                </p14:cNvPr>
                <p14:cNvContentPartPr/>
                <p14:nvPr/>
              </p14:nvContentPartPr>
              <p14:xfrm>
                <a:off x="4917222" y="3669410"/>
                <a:ext cx="61560" cy="195480"/>
              </p14:xfrm>
            </p:contentPart>
          </mc:Choice>
          <mc:Fallback xmlns="">
            <p:pic>
              <p:nvPicPr>
                <p:cNvPr id="82" name="Ink 81">
                  <a:extLst>
                    <a:ext uri="{FF2B5EF4-FFF2-40B4-BE49-F238E27FC236}">
                      <a16:creationId xmlns:a16="http://schemas.microsoft.com/office/drawing/2014/main" id="{A5F37F6D-95FA-BF6F-F64C-1565D772632B}"/>
                    </a:ext>
                  </a:extLst>
                </p:cNvPr>
                <p:cNvPicPr/>
                <p:nvPr/>
              </p:nvPicPr>
              <p:blipFill>
                <a:blip r:embed="rId67"/>
                <a:stretch>
                  <a:fillRect/>
                </a:stretch>
              </p:blipFill>
              <p:spPr>
                <a:xfrm>
                  <a:off x="4899222" y="3651410"/>
                  <a:ext cx="9720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83" name="Ink 82">
                  <a:extLst>
                    <a:ext uri="{FF2B5EF4-FFF2-40B4-BE49-F238E27FC236}">
                      <a16:creationId xmlns:a16="http://schemas.microsoft.com/office/drawing/2014/main" id="{E412EF39-D9F2-295F-DCB5-DD7F5DB5D1FA}"/>
                    </a:ext>
                  </a:extLst>
                </p14:cNvPr>
                <p14:cNvContentPartPr/>
                <p14:nvPr/>
              </p14:nvContentPartPr>
              <p14:xfrm>
                <a:off x="4958622" y="3655370"/>
                <a:ext cx="117000" cy="167760"/>
              </p14:xfrm>
            </p:contentPart>
          </mc:Choice>
          <mc:Fallback xmlns="">
            <p:pic>
              <p:nvPicPr>
                <p:cNvPr id="83" name="Ink 82">
                  <a:extLst>
                    <a:ext uri="{FF2B5EF4-FFF2-40B4-BE49-F238E27FC236}">
                      <a16:creationId xmlns:a16="http://schemas.microsoft.com/office/drawing/2014/main" id="{E412EF39-D9F2-295F-DCB5-DD7F5DB5D1FA}"/>
                    </a:ext>
                  </a:extLst>
                </p:cNvPr>
                <p:cNvPicPr/>
                <p:nvPr/>
              </p:nvPicPr>
              <p:blipFill>
                <a:blip r:embed="rId69"/>
                <a:stretch>
                  <a:fillRect/>
                </a:stretch>
              </p:blipFill>
              <p:spPr>
                <a:xfrm>
                  <a:off x="4940622" y="3637730"/>
                  <a:ext cx="15264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84" name="Ink 83">
                  <a:extLst>
                    <a:ext uri="{FF2B5EF4-FFF2-40B4-BE49-F238E27FC236}">
                      <a16:creationId xmlns:a16="http://schemas.microsoft.com/office/drawing/2014/main" id="{D761BA9C-4E8B-82FA-17EC-0EF6FB25EFB6}"/>
                    </a:ext>
                  </a:extLst>
                </p14:cNvPr>
                <p14:cNvContentPartPr/>
                <p14:nvPr/>
              </p14:nvContentPartPr>
              <p14:xfrm>
                <a:off x="4922262" y="3770210"/>
                <a:ext cx="101520" cy="12960"/>
              </p14:xfrm>
            </p:contentPart>
          </mc:Choice>
          <mc:Fallback xmlns="">
            <p:pic>
              <p:nvPicPr>
                <p:cNvPr id="84" name="Ink 83">
                  <a:extLst>
                    <a:ext uri="{FF2B5EF4-FFF2-40B4-BE49-F238E27FC236}">
                      <a16:creationId xmlns:a16="http://schemas.microsoft.com/office/drawing/2014/main" id="{D761BA9C-4E8B-82FA-17EC-0EF6FB25EFB6}"/>
                    </a:ext>
                  </a:extLst>
                </p:cNvPr>
                <p:cNvPicPr/>
                <p:nvPr/>
              </p:nvPicPr>
              <p:blipFill>
                <a:blip r:embed="rId71"/>
                <a:stretch>
                  <a:fillRect/>
                </a:stretch>
              </p:blipFill>
              <p:spPr>
                <a:xfrm>
                  <a:off x="4904262" y="3752570"/>
                  <a:ext cx="137160" cy="48600"/>
                </a:xfrm>
                <a:prstGeom prst="rect">
                  <a:avLst/>
                </a:prstGeom>
              </p:spPr>
            </p:pic>
          </mc:Fallback>
        </mc:AlternateContent>
      </p:grpSp>
      <p:grpSp>
        <p:nvGrpSpPr>
          <p:cNvPr id="89" name="Group 88">
            <a:extLst>
              <a:ext uri="{FF2B5EF4-FFF2-40B4-BE49-F238E27FC236}">
                <a16:creationId xmlns:a16="http://schemas.microsoft.com/office/drawing/2014/main" id="{961E5DEC-828C-3EE8-27EB-747A44F6CD7C}"/>
              </a:ext>
            </a:extLst>
          </p:cNvPr>
          <p:cNvGrpSpPr/>
          <p:nvPr/>
        </p:nvGrpSpPr>
        <p:grpSpPr>
          <a:xfrm>
            <a:off x="3250062" y="4829690"/>
            <a:ext cx="113040" cy="194400"/>
            <a:chOff x="3250062" y="4829690"/>
            <a:chExt cx="113040" cy="194400"/>
          </a:xfrm>
        </p:grpSpPr>
        <mc:AlternateContent xmlns:mc="http://schemas.openxmlformats.org/markup-compatibility/2006" xmlns:p14="http://schemas.microsoft.com/office/powerpoint/2010/main">
          <mc:Choice Requires="p14">
            <p:contentPart p14:bwMode="auto" r:id="rId72">
              <p14:nvContentPartPr>
                <p14:cNvPr id="86" name="Ink 85">
                  <a:extLst>
                    <a:ext uri="{FF2B5EF4-FFF2-40B4-BE49-F238E27FC236}">
                      <a16:creationId xmlns:a16="http://schemas.microsoft.com/office/drawing/2014/main" id="{F391D43F-DFC4-C15E-6C05-A1667E8E0AA4}"/>
                    </a:ext>
                  </a:extLst>
                </p14:cNvPr>
                <p14:cNvContentPartPr/>
                <p14:nvPr/>
              </p14:nvContentPartPr>
              <p14:xfrm>
                <a:off x="3250062" y="4865690"/>
                <a:ext cx="56160" cy="158400"/>
              </p14:xfrm>
            </p:contentPart>
          </mc:Choice>
          <mc:Fallback xmlns="">
            <p:pic>
              <p:nvPicPr>
                <p:cNvPr id="86" name="Ink 85">
                  <a:extLst>
                    <a:ext uri="{FF2B5EF4-FFF2-40B4-BE49-F238E27FC236}">
                      <a16:creationId xmlns:a16="http://schemas.microsoft.com/office/drawing/2014/main" id="{F391D43F-DFC4-C15E-6C05-A1667E8E0AA4}"/>
                    </a:ext>
                  </a:extLst>
                </p:cNvPr>
                <p:cNvPicPr/>
                <p:nvPr/>
              </p:nvPicPr>
              <p:blipFill>
                <a:blip r:embed="rId73"/>
                <a:stretch>
                  <a:fillRect/>
                </a:stretch>
              </p:blipFill>
              <p:spPr>
                <a:xfrm>
                  <a:off x="3232062" y="4848050"/>
                  <a:ext cx="9180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87" name="Ink 86">
                  <a:extLst>
                    <a:ext uri="{FF2B5EF4-FFF2-40B4-BE49-F238E27FC236}">
                      <a16:creationId xmlns:a16="http://schemas.microsoft.com/office/drawing/2014/main" id="{BF22CAA3-DB71-BD69-30EF-172FF55AB1D2}"/>
                    </a:ext>
                  </a:extLst>
                </p14:cNvPr>
                <p14:cNvContentPartPr/>
                <p14:nvPr/>
              </p14:nvContentPartPr>
              <p14:xfrm>
                <a:off x="3319542" y="4829690"/>
                <a:ext cx="43560" cy="190080"/>
              </p14:xfrm>
            </p:contentPart>
          </mc:Choice>
          <mc:Fallback xmlns="">
            <p:pic>
              <p:nvPicPr>
                <p:cNvPr id="87" name="Ink 86">
                  <a:extLst>
                    <a:ext uri="{FF2B5EF4-FFF2-40B4-BE49-F238E27FC236}">
                      <a16:creationId xmlns:a16="http://schemas.microsoft.com/office/drawing/2014/main" id="{BF22CAA3-DB71-BD69-30EF-172FF55AB1D2}"/>
                    </a:ext>
                  </a:extLst>
                </p:cNvPr>
                <p:cNvPicPr/>
                <p:nvPr/>
              </p:nvPicPr>
              <p:blipFill>
                <a:blip r:embed="rId75"/>
                <a:stretch>
                  <a:fillRect/>
                </a:stretch>
              </p:blipFill>
              <p:spPr>
                <a:xfrm>
                  <a:off x="3301902" y="4812050"/>
                  <a:ext cx="7920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88" name="Ink 87">
                  <a:extLst>
                    <a:ext uri="{FF2B5EF4-FFF2-40B4-BE49-F238E27FC236}">
                      <a16:creationId xmlns:a16="http://schemas.microsoft.com/office/drawing/2014/main" id="{0C14F414-96B4-D399-4322-7408EFDC9A3B}"/>
                    </a:ext>
                  </a:extLst>
                </p14:cNvPr>
                <p14:cNvContentPartPr/>
                <p14:nvPr/>
              </p14:nvContentPartPr>
              <p14:xfrm>
                <a:off x="3279942" y="4945970"/>
                <a:ext cx="40680" cy="4680"/>
              </p14:xfrm>
            </p:contentPart>
          </mc:Choice>
          <mc:Fallback xmlns="">
            <p:pic>
              <p:nvPicPr>
                <p:cNvPr id="88" name="Ink 87">
                  <a:extLst>
                    <a:ext uri="{FF2B5EF4-FFF2-40B4-BE49-F238E27FC236}">
                      <a16:creationId xmlns:a16="http://schemas.microsoft.com/office/drawing/2014/main" id="{0C14F414-96B4-D399-4322-7408EFDC9A3B}"/>
                    </a:ext>
                  </a:extLst>
                </p:cNvPr>
                <p:cNvPicPr/>
                <p:nvPr/>
              </p:nvPicPr>
              <p:blipFill>
                <a:blip r:embed="rId77"/>
                <a:stretch>
                  <a:fillRect/>
                </a:stretch>
              </p:blipFill>
              <p:spPr>
                <a:xfrm>
                  <a:off x="3261942" y="4928330"/>
                  <a:ext cx="76320" cy="40320"/>
                </a:xfrm>
                <a:prstGeom prst="rect">
                  <a:avLst/>
                </a:prstGeom>
              </p:spPr>
            </p:pic>
          </mc:Fallback>
        </mc:AlternateContent>
      </p:grpSp>
      <p:grpSp>
        <p:nvGrpSpPr>
          <p:cNvPr id="93" name="Group 92">
            <a:extLst>
              <a:ext uri="{FF2B5EF4-FFF2-40B4-BE49-F238E27FC236}">
                <a16:creationId xmlns:a16="http://schemas.microsoft.com/office/drawing/2014/main" id="{7E61C6F6-447B-196C-D784-CB492844EE49}"/>
              </a:ext>
            </a:extLst>
          </p:cNvPr>
          <p:cNvGrpSpPr/>
          <p:nvPr/>
        </p:nvGrpSpPr>
        <p:grpSpPr>
          <a:xfrm>
            <a:off x="4341942" y="5145410"/>
            <a:ext cx="141120" cy="167760"/>
            <a:chOff x="4341942" y="5145410"/>
            <a:chExt cx="141120" cy="167760"/>
          </a:xfrm>
        </p:grpSpPr>
        <mc:AlternateContent xmlns:mc="http://schemas.openxmlformats.org/markup-compatibility/2006" xmlns:p14="http://schemas.microsoft.com/office/powerpoint/2010/main">
          <mc:Choice Requires="p14">
            <p:contentPart p14:bwMode="auto" r:id="rId78">
              <p14:nvContentPartPr>
                <p14:cNvPr id="90" name="Ink 89">
                  <a:extLst>
                    <a:ext uri="{FF2B5EF4-FFF2-40B4-BE49-F238E27FC236}">
                      <a16:creationId xmlns:a16="http://schemas.microsoft.com/office/drawing/2014/main" id="{BB70B39B-1B03-5A3C-0BD1-819877F534FB}"/>
                    </a:ext>
                  </a:extLst>
                </p14:cNvPr>
                <p14:cNvContentPartPr/>
                <p14:nvPr/>
              </p14:nvContentPartPr>
              <p14:xfrm>
                <a:off x="4344462" y="5173130"/>
                <a:ext cx="44640" cy="140040"/>
              </p14:xfrm>
            </p:contentPart>
          </mc:Choice>
          <mc:Fallback xmlns="">
            <p:pic>
              <p:nvPicPr>
                <p:cNvPr id="90" name="Ink 89">
                  <a:extLst>
                    <a:ext uri="{FF2B5EF4-FFF2-40B4-BE49-F238E27FC236}">
                      <a16:creationId xmlns:a16="http://schemas.microsoft.com/office/drawing/2014/main" id="{BB70B39B-1B03-5A3C-0BD1-819877F534FB}"/>
                    </a:ext>
                  </a:extLst>
                </p:cNvPr>
                <p:cNvPicPr/>
                <p:nvPr/>
              </p:nvPicPr>
              <p:blipFill>
                <a:blip r:embed="rId79"/>
                <a:stretch>
                  <a:fillRect/>
                </a:stretch>
              </p:blipFill>
              <p:spPr>
                <a:xfrm>
                  <a:off x="4326822" y="5155490"/>
                  <a:ext cx="8028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91" name="Ink 90">
                  <a:extLst>
                    <a:ext uri="{FF2B5EF4-FFF2-40B4-BE49-F238E27FC236}">
                      <a16:creationId xmlns:a16="http://schemas.microsoft.com/office/drawing/2014/main" id="{1CA251FF-A002-EBCB-256F-9FABC7CA62BB}"/>
                    </a:ext>
                  </a:extLst>
                </p14:cNvPr>
                <p14:cNvContentPartPr/>
                <p14:nvPr/>
              </p14:nvContentPartPr>
              <p14:xfrm>
                <a:off x="4401702" y="5145410"/>
                <a:ext cx="81360" cy="161280"/>
              </p14:xfrm>
            </p:contentPart>
          </mc:Choice>
          <mc:Fallback xmlns="">
            <p:pic>
              <p:nvPicPr>
                <p:cNvPr id="91" name="Ink 90">
                  <a:extLst>
                    <a:ext uri="{FF2B5EF4-FFF2-40B4-BE49-F238E27FC236}">
                      <a16:creationId xmlns:a16="http://schemas.microsoft.com/office/drawing/2014/main" id="{1CA251FF-A002-EBCB-256F-9FABC7CA62BB}"/>
                    </a:ext>
                  </a:extLst>
                </p:cNvPr>
                <p:cNvPicPr/>
                <p:nvPr/>
              </p:nvPicPr>
              <p:blipFill>
                <a:blip r:embed="rId81"/>
                <a:stretch>
                  <a:fillRect/>
                </a:stretch>
              </p:blipFill>
              <p:spPr>
                <a:xfrm>
                  <a:off x="4383702" y="5127770"/>
                  <a:ext cx="11700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92" name="Ink 91">
                  <a:extLst>
                    <a:ext uri="{FF2B5EF4-FFF2-40B4-BE49-F238E27FC236}">
                      <a16:creationId xmlns:a16="http://schemas.microsoft.com/office/drawing/2014/main" id="{66FA333E-30DA-8BAF-37B4-773E79EE3C53}"/>
                    </a:ext>
                  </a:extLst>
                </p14:cNvPr>
                <p14:cNvContentPartPr/>
                <p14:nvPr/>
              </p14:nvContentPartPr>
              <p14:xfrm>
                <a:off x="4341942" y="5253410"/>
                <a:ext cx="119880" cy="5760"/>
              </p14:xfrm>
            </p:contentPart>
          </mc:Choice>
          <mc:Fallback xmlns="">
            <p:pic>
              <p:nvPicPr>
                <p:cNvPr id="92" name="Ink 91">
                  <a:extLst>
                    <a:ext uri="{FF2B5EF4-FFF2-40B4-BE49-F238E27FC236}">
                      <a16:creationId xmlns:a16="http://schemas.microsoft.com/office/drawing/2014/main" id="{66FA333E-30DA-8BAF-37B4-773E79EE3C53}"/>
                    </a:ext>
                  </a:extLst>
                </p:cNvPr>
                <p:cNvPicPr/>
                <p:nvPr/>
              </p:nvPicPr>
              <p:blipFill>
                <a:blip r:embed="rId83"/>
                <a:stretch>
                  <a:fillRect/>
                </a:stretch>
              </p:blipFill>
              <p:spPr>
                <a:xfrm>
                  <a:off x="4323942" y="5235770"/>
                  <a:ext cx="155520" cy="41400"/>
                </a:xfrm>
                <a:prstGeom prst="rect">
                  <a:avLst/>
                </a:prstGeom>
              </p:spPr>
            </p:pic>
          </mc:Fallback>
        </mc:AlternateContent>
      </p:grpSp>
      <p:grpSp>
        <p:nvGrpSpPr>
          <p:cNvPr id="96" name="Group 95">
            <a:extLst>
              <a:ext uri="{FF2B5EF4-FFF2-40B4-BE49-F238E27FC236}">
                <a16:creationId xmlns:a16="http://schemas.microsoft.com/office/drawing/2014/main" id="{9A199A9B-9B54-FAF2-FB8C-7335EA35C945}"/>
              </a:ext>
            </a:extLst>
          </p:cNvPr>
          <p:cNvGrpSpPr/>
          <p:nvPr/>
        </p:nvGrpSpPr>
        <p:grpSpPr>
          <a:xfrm>
            <a:off x="5910102" y="3022490"/>
            <a:ext cx="182520" cy="217440"/>
            <a:chOff x="5910102" y="3022490"/>
            <a:chExt cx="182520" cy="217440"/>
          </a:xfrm>
        </p:grpSpPr>
        <mc:AlternateContent xmlns:mc="http://schemas.openxmlformats.org/markup-compatibility/2006" xmlns:p14="http://schemas.microsoft.com/office/powerpoint/2010/main">
          <mc:Choice Requires="p14">
            <p:contentPart p14:bwMode="auto" r:id="rId84">
              <p14:nvContentPartPr>
                <p14:cNvPr id="94" name="Ink 93">
                  <a:extLst>
                    <a:ext uri="{FF2B5EF4-FFF2-40B4-BE49-F238E27FC236}">
                      <a16:creationId xmlns:a16="http://schemas.microsoft.com/office/drawing/2014/main" id="{D067E42D-01CB-6C87-11CC-05EA5D2150FF}"/>
                    </a:ext>
                  </a:extLst>
                </p14:cNvPr>
                <p14:cNvContentPartPr/>
                <p14:nvPr/>
              </p14:nvContentPartPr>
              <p14:xfrm>
                <a:off x="5910462" y="3058490"/>
                <a:ext cx="19440" cy="181440"/>
              </p14:xfrm>
            </p:contentPart>
          </mc:Choice>
          <mc:Fallback xmlns="">
            <p:pic>
              <p:nvPicPr>
                <p:cNvPr id="94" name="Ink 93">
                  <a:extLst>
                    <a:ext uri="{FF2B5EF4-FFF2-40B4-BE49-F238E27FC236}">
                      <a16:creationId xmlns:a16="http://schemas.microsoft.com/office/drawing/2014/main" id="{D067E42D-01CB-6C87-11CC-05EA5D2150FF}"/>
                    </a:ext>
                  </a:extLst>
                </p:cNvPr>
                <p:cNvPicPr/>
                <p:nvPr/>
              </p:nvPicPr>
              <p:blipFill>
                <a:blip r:embed="rId85"/>
                <a:stretch>
                  <a:fillRect/>
                </a:stretch>
              </p:blipFill>
              <p:spPr>
                <a:xfrm>
                  <a:off x="5892822" y="3040850"/>
                  <a:ext cx="55080" cy="2170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95" name="Ink 94">
                  <a:extLst>
                    <a:ext uri="{FF2B5EF4-FFF2-40B4-BE49-F238E27FC236}">
                      <a16:creationId xmlns:a16="http://schemas.microsoft.com/office/drawing/2014/main" id="{53C1C245-0407-1A02-A852-132744C7275D}"/>
                    </a:ext>
                  </a:extLst>
                </p14:cNvPr>
                <p14:cNvContentPartPr/>
                <p14:nvPr/>
              </p14:nvContentPartPr>
              <p14:xfrm>
                <a:off x="5910102" y="3022490"/>
                <a:ext cx="182520" cy="210960"/>
              </p14:xfrm>
            </p:contentPart>
          </mc:Choice>
          <mc:Fallback xmlns="">
            <p:pic>
              <p:nvPicPr>
                <p:cNvPr id="95" name="Ink 94">
                  <a:extLst>
                    <a:ext uri="{FF2B5EF4-FFF2-40B4-BE49-F238E27FC236}">
                      <a16:creationId xmlns:a16="http://schemas.microsoft.com/office/drawing/2014/main" id="{53C1C245-0407-1A02-A852-132744C7275D}"/>
                    </a:ext>
                  </a:extLst>
                </p:cNvPr>
                <p:cNvPicPr/>
                <p:nvPr/>
              </p:nvPicPr>
              <p:blipFill>
                <a:blip r:embed="rId87"/>
                <a:stretch>
                  <a:fillRect/>
                </a:stretch>
              </p:blipFill>
              <p:spPr>
                <a:xfrm>
                  <a:off x="5892462" y="3004850"/>
                  <a:ext cx="218160" cy="246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8">
            <p14:nvContentPartPr>
              <p14:cNvPr id="97" name="Ink 96">
                <a:extLst>
                  <a:ext uri="{FF2B5EF4-FFF2-40B4-BE49-F238E27FC236}">
                    <a16:creationId xmlns:a16="http://schemas.microsoft.com/office/drawing/2014/main" id="{BE1AC3D5-F4B0-126D-F5C7-7045BE441E08}"/>
                  </a:ext>
                </a:extLst>
              </p14:cNvPr>
              <p14:cNvContentPartPr/>
              <p14:nvPr/>
            </p14:nvContentPartPr>
            <p14:xfrm>
              <a:off x="5795622" y="4724570"/>
              <a:ext cx="30600" cy="58320"/>
            </p14:xfrm>
          </p:contentPart>
        </mc:Choice>
        <mc:Fallback xmlns="">
          <p:pic>
            <p:nvPicPr>
              <p:cNvPr id="97" name="Ink 96">
                <a:extLst>
                  <a:ext uri="{FF2B5EF4-FFF2-40B4-BE49-F238E27FC236}">
                    <a16:creationId xmlns:a16="http://schemas.microsoft.com/office/drawing/2014/main" id="{BE1AC3D5-F4B0-126D-F5C7-7045BE441E08}"/>
                  </a:ext>
                </a:extLst>
              </p:cNvPr>
              <p:cNvPicPr/>
              <p:nvPr/>
            </p:nvPicPr>
            <p:blipFill>
              <a:blip r:embed="rId89"/>
              <a:stretch>
                <a:fillRect/>
              </a:stretch>
            </p:blipFill>
            <p:spPr>
              <a:xfrm>
                <a:off x="5777982" y="4706570"/>
                <a:ext cx="6624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98" name="Ink 97">
                <a:extLst>
                  <a:ext uri="{FF2B5EF4-FFF2-40B4-BE49-F238E27FC236}">
                    <a16:creationId xmlns:a16="http://schemas.microsoft.com/office/drawing/2014/main" id="{5C6C8BF8-0FB3-E641-BD05-D6DB305A0BC6}"/>
                  </a:ext>
                </a:extLst>
              </p14:cNvPr>
              <p14:cNvContentPartPr/>
              <p14:nvPr/>
            </p14:nvContentPartPr>
            <p14:xfrm>
              <a:off x="5717142" y="4922570"/>
              <a:ext cx="23400" cy="77400"/>
            </p14:xfrm>
          </p:contentPart>
        </mc:Choice>
        <mc:Fallback xmlns="">
          <p:pic>
            <p:nvPicPr>
              <p:cNvPr id="98" name="Ink 97">
                <a:extLst>
                  <a:ext uri="{FF2B5EF4-FFF2-40B4-BE49-F238E27FC236}">
                    <a16:creationId xmlns:a16="http://schemas.microsoft.com/office/drawing/2014/main" id="{5C6C8BF8-0FB3-E641-BD05-D6DB305A0BC6}"/>
                  </a:ext>
                </a:extLst>
              </p:cNvPr>
              <p:cNvPicPr/>
              <p:nvPr/>
            </p:nvPicPr>
            <p:blipFill>
              <a:blip r:embed="rId91"/>
              <a:stretch>
                <a:fillRect/>
              </a:stretch>
            </p:blipFill>
            <p:spPr>
              <a:xfrm>
                <a:off x="5699142" y="4904570"/>
                <a:ext cx="59040" cy="113040"/>
              </a:xfrm>
              <a:prstGeom prst="rect">
                <a:avLst/>
              </a:prstGeom>
            </p:spPr>
          </p:pic>
        </mc:Fallback>
      </mc:AlternateContent>
      <p:grpSp>
        <p:nvGrpSpPr>
          <p:cNvPr id="101" name="Group 100">
            <a:extLst>
              <a:ext uri="{FF2B5EF4-FFF2-40B4-BE49-F238E27FC236}">
                <a16:creationId xmlns:a16="http://schemas.microsoft.com/office/drawing/2014/main" id="{4A1FD9AB-7EE5-7E31-444E-5CE1CC9417F6}"/>
              </a:ext>
            </a:extLst>
          </p:cNvPr>
          <p:cNvGrpSpPr/>
          <p:nvPr/>
        </p:nvGrpSpPr>
        <p:grpSpPr>
          <a:xfrm>
            <a:off x="5523462" y="5134250"/>
            <a:ext cx="148320" cy="303840"/>
            <a:chOff x="5523462" y="5134250"/>
            <a:chExt cx="148320" cy="303840"/>
          </a:xfrm>
        </p:grpSpPr>
        <mc:AlternateContent xmlns:mc="http://schemas.openxmlformats.org/markup-compatibility/2006" xmlns:p14="http://schemas.microsoft.com/office/powerpoint/2010/main">
          <mc:Choice Requires="p14">
            <p:contentPart p14:bwMode="auto" r:id="rId92">
              <p14:nvContentPartPr>
                <p14:cNvPr id="99" name="Ink 98">
                  <a:extLst>
                    <a:ext uri="{FF2B5EF4-FFF2-40B4-BE49-F238E27FC236}">
                      <a16:creationId xmlns:a16="http://schemas.microsoft.com/office/drawing/2014/main" id="{DADA0C72-ABA9-072F-05C4-5BEADB97D9B1}"/>
                    </a:ext>
                  </a:extLst>
                </p14:cNvPr>
                <p14:cNvContentPartPr/>
                <p14:nvPr/>
              </p14:nvContentPartPr>
              <p14:xfrm>
                <a:off x="5633622" y="5134250"/>
                <a:ext cx="38160" cy="86400"/>
              </p14:xfrm>
            </p:contentPart>
          </mc:Choice>
          <mc:Fallback xmlns="">
            <p:pic>
              <p:nvPicPr>
                <p:cNvPr id="99" name="Ink 98">
                  <a:extLst>
                    <a:ext uri="{FF2B5EF4-FFF2-40B4-BE49-F238E27FC236}">
                      <a16:creationId xmlns:a16="http://schemas.microsoft.com/office/drawing/2014/main" id="{DADA0C72-ABA9-072F-05C4-5BEADB97D9B1}"/>
                    </a:ext>
                  </a:extLst>
                </p:cNvPr>
                <p:cNvPicPr/>
                <p:nvPr/>
              </p:nvPicPr>
              <p:blipFill>
                <a:blip r:embed="rId93"/>
                <a:stretch>
                  <a:fillRect/>
                </a:stretch>
              </p:blipFill>
              <p:spPr>
                <a:xfrm>
                  <a:off x="5615982" y="5116610"/>
                  <a:ext cx="7380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00" name="Ink 99">
                  <a:extLst>
                    <a:ext uri="{FF2B5EF4-FFF2-40B4-BE49-F238E27FC236}">
                      <a16:creationId xmlns:a16="http://schemas.microsoft.com/office/drawing/2014/main" id="{1641C76B-88D7-9C27-584C-6B1FE5F3FB78}"/>
                    </a:ext>
                  </a:extLst>
                </p14:cNvPr>
                <p14:cNvContentPartPr/>
                <p14:nvPr/>
              </p14:nvContentPartPr>
              <p14:xfrm>
                <a:off x="5523462" y="5314250"/>
                <a:ext cx="58680" cy="123840"/>
              </p14:xfrm>
            </p:contentPart>
          </mc:Choice>
          <mc:Fallback xmlns="">
            <p:pic>
              <p:nvPicPr>
                <p:cNvPr id="100" name="Ink 99">
                  <a:extLst>
                    <a:ext uri="{FF2B5EF4-FFF2-40B4-BE49-F238E27FC236}">
                      <a16:creationId xmlns:a16="http://schemas.microsoft.com/office/drawing/2014/main" id="{1641C76B-88D7-9C27-584C-6B1FE5F3FB78}"/>
                    </a:ext>
                  </a:extLst>
                </p:cNvPr>
                <p:cNvPicPr/>
                <p:nvPr/>
              </p:nvPicPr>
              <p:blipFill>
                <a:blip r:embed="rId95"/>
                <a:stretch>
                  <a:fillRect/>
                </a:stretch>
              </p:blipFill>
              <p:spPr>
                <a:xfrm>
                  <a:off x="5505462" y="5296610"/>
                  <a:ext cx="94320" cy="159480"/>
                </a:xfrm>
                <a:prstGeom prst="rect">
                  <a:avLst/>
                </a:prstGeom>
              </p:spPr>
            </p:pic>
          </mc:Fallback>
        </mc:AlternateContent>
      </p:grpSp>
      <p:grpSp>
        <p:nvGrpSpPr>
          <p:cNvPr id="106" name="Group 105">
            <a:extLst>
              <a:ext uri="{FF2B5EF4-FFF2-40B4-BE49-F238E27FC236}">
                <a16:creationId xmlns:a16="http://schemas.microsoft.com/office/drawing/2014/main" id="{22AED33D-F0B5-FA96-052D-F26B4F31A368}"/>
              </a:ext>
            </a:extLst>
          </p:cNvPr>
          <p:cNvGrpSpPr/>
          <p:nvPr/>
        </p:nvGrpSpPr>
        <p:grpSpPr>
          <a:xfrm>
            <a:off x="5989371" y="4717730"/>
            <a:ext cx="461520" cy="343440"/>
            <a:chOff x="5498622" y="5698010"/>
            <a:chExt cx="461520" cy="343440"/>
          </a:xfrm>
        </p:grpSpPr>
        <mc:AlternateContent xmlns:mc="http://schemas.openxmlformats.org/markup-compatibility/2006" xmlns:p14="http://schemas.microsoft.com/office/powerpoint/2010/main">
          <mc:Choice Requires="p14">
            <p:contentPart p14:bwMode="auto" r:id="rId96">
              <p14:nvContentPartPr>
                <p14:cNvPr id="102" name="Ink 101">
                  <a:extLst>
                    <a:ext uri="{FF2B5EF4-FFF2-40B4-BE49-F238E27FC236}">
                      <a16:creationId xmlns:a16="http://schemas.microsoft.com/office/drawing/2014/main" id="{8F4A618A-C10F-15F9-6BE7-7ADFBAD53D0C}"/>
                    </a:ext>
                  </a:extLst>
                </p14:cNvPr>
                <p14:cNvContentPartPr/>
                <p14:nvPr/>
              </p14:nvContentPartPr>
              <p14:xfrm>
                <a:off x="5527422" y="5707730"/>
                <a:ext cx="205200" cy="144360"/>
              </p14:xfrm>
            </p:contentPart>
          </mc:Choice>
          <mc:Fallback xmlns="">
            <p:pic>
              <p:nvPicPr>
                <p:cNvPr id="102" name="Ink 101">
                  <a:extLst>
                    <a:ext uri="{FF2B5EF4-FFF2-40B4-BE49-F238E27FC236}">
                      <a16:creationId xmlns:a16="http://schemas.microsoft.com/office/drawing/2014/main" id="{8F4A618A-C10F-15F9-6BE7-7ADFBAD53D0C}"/>
                    </a:ext>
                  </a:extLst>
                </p:cNvPr>
                <p:cNvPicPr/>
                <p:nvPr/>
              </p:nvPicPr>
              <p:blipFill>
                <a:blip r:embed="rId97"/>
                <a:stretch>
                  <a:fillRect/>
                </a:stretch>
              </p:blipFill>
              <p:spPr>
                <a:xfrm>
                  <a:off x="5509422" y="5689730"/>
                  <a:ext cx="24084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03" name="Ink 102">
                  <a:extLst>
                    <a:ext uri="{FF2B5EF4-FFF2-40B4-BE49-F238E27FC236}">
                      <a16:creationId xmlns:a16="http://schemas.microsoft.com/office/drawing/2014/main" id="{B26A7BF1-6735-24FE-8E50-CE8B12272795}"/>
                    </a:ext>
                  </a:extLst>
                </p14:cNvPr>
                <p14:cNvContentPartPr/>
                <p14:nvPr/>
              </p14:nvContentPartPr>
              <p14:xfrm>
                <a:off x="5498622" y="5698010"/>
                <a:ext cx="162720" cy="191160"/>
              </p14:xfrm>
            </p:contentPart>
          </mc:Choice>
          <mc:Fallback xmlns="">
            <p:pic>
              <p:nvPicPr>
                <p:cNvPr id="103" name="Ink 102">
                  <a:extLst>
                    <a:ext uri="{FF2B5EF4-FFF2-40B4-BE49-F238E27FC236}">
                      <a16:creationId xmlns:a16="http://schemas.microsoft.com/office/drawing/2014/main" id="{B26A7BF1-6735-24FE-8E50-CE8B12272795}"/>
                    </a:ext>
                  </a:extLst>
                </p:cNvPr>
                <p:cNvPicPr/>
                <p:nvPr/>
              </p:nvPicPr>
              <p:blipFill>
                <a:blip r:embed="rId99"/>
                <a:stretch>
                  <a:fillRect/>
                </a:stretch>
              </p:blipFill>
              <p:spPr>
                <a:xfrm>
                  <a:off x="5480982" y="5680010"/>
                  <a:ext cx="19836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04" name="Ink 103">
                  <a:extLst>
                    <a:ext uri="{FF2B5EF4-FFF2-40B4-BE49-F238E27FC236}">
                      <a16:creationId xmlns:a16="http://schemas.microsoft.com/office/drawing/2014/main" id="{3D132A55-A74B-09C9-A0A2-34AFE6A3DD38}"/>
                    </a:ext>
                  </a:extLst>
                </p14:cNvPr>
                <p14:cNvContentPartPr/>
                <p14:nvPr/>
              </p14:nvContentPartPr>
              <p14:xfrm>
                <a:off x="5813982" y="5837690"/>
                <a:ext cx="21240" cy="203760"/>
              </p14:xfrm>
            </p:contentPart>
          </mc:Choice>
          <mc:Fallback xmlns="">
            <p:pic>
              <p:nvPicPr>
                <p:cNvPr id="104" name="Ink 103">
                  <a:extLst>
                    <a:ext uri="{FF2B5EF4-FFF2-40B4-BE49-F238E27FC236}">
                      <a16:creationId xmlns:a16="http://schemas.microsoft.com/office/drawing/2014/main" id="{3D132A55-A74B-09C9-A0A2-34AFE6A3DD38}"/>
                    </a:ext>
                  </a:extLst>
                </p:cNvPr>
                <p:cNvPicPr/>
                <p:nvPr/>
              </p:nvPicPr>
              <p:blipFill>
                <a:blip r:embed="rId101"/>
                <a:stretch>
                  <a:fillRect/>
                </a:stretch>
              </p:blipFill>
              <p:spPr>
                <a:xfrm>
                  <a:off x="5796342" y="5820050"/>
                  <a:ext cx="56880" cy="2394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05" name="Ink 104">
                  <a:extLst>
                    <a:ext uri="{FF2B5EF4-FFF2-40B4-BE49-F238E27FC236}">
                      <a16:creationId xmlns:a16="http://schemas.microsoft.com/office/drawing/2014/main" id="{22F704A9-7920-869B-4E47-6717957CEFE0}"/>
                    </a:ext>
                  </a:extLst>
                </p14:cNvPr>
                <p14:cNvContentPartPr/>
                <p14:nvPr/>
              </p14:nvContentPartPr>
              <p14:xfrm>
                <a:off x="5811462" y="5831930"/>
                <a:ext cx="148680" cy="175320"/>
              </p14:xfrm>
            </p:contentPart>
          </mc:Choice>
          <mc:Fallback xmlns="">
            <p:pic>
              <p:nvPicPr>
                <p:cNvPr id="105" name="Ink 104">
                  <a:extLst>
                    <a:ext uri="{FF2B5EF4-FFF2-40B4-BE49-F238E27FC236}">
                      <a16:creationId xmlns:a16="http://schemas.microsoft.com/office/drawing/2014/main" id="{22F704A9-7920-869B-4E47-6717957CEFE0}"/>
                    </a:ext>
                  </a:extLst>
                </p:cNvPr>
                <p:cNvPicPr/>
                <p:nvPr/>
              </p:nvPicPr>
              <p:blipFill>
                <a:blip r:embed="rId103"/>
                <a:stretch>
                  <a:fillRect/>
                </a:stretch>
              </p:blipFill>
              <p:spPr>
                <a:xfrm>
                  <a:off x="5793822" y="5813930"/>
                  <a:ext cx="184320" cy="210960"/>
                </a:xfrm>
                <a:prstGeom prst="rect">
                  <a:avLst/>
                </a:prstGeom>
              </p:spPr>
            </p:pic>
          </mc:Fallback>
        </mc:AlternateContent>
      </p:grpSp>
      <p:grpSp>
        <p:nvGrpSpPr>
          <p:cNvPr id="121" name="Group 120">
            <a:extLst>
              <a:ext uri="{FF2B5EF4-FFF2-40B4-BE49-F238E27FC236}">
                <a16:creationId xmlns:a16="http://schemas.microsoft.com/office/drawing/2014/main" id="{08820629-5B35-05AF-0E85-A1A3CCC56152}"/>
              </a:ext>
            </a:extLst>
          </p:cNvPr>
          <p:cNvGrpSpPr/>
          <p:nvPr/>
        </p:nvGrpSpPr>
        <p:grpSpPr>
          <a:xfrm>
            <a:off x="5466222" y="4682810"/>
            <a:ext cx="662400" cy="928080"/>
            <a:chOff x="5466222" y="4682810"/>
            <a:chExt cx="662400" cy="928080"/>
          </a:xfrm>
        </p:grpSpPr>
        <mc:AlternateContent xmlns:mc="http://schemas.openxmlformats.org/markup-compatibility/2006" xmlns:p14="http://schemas.microsoft.com/office/powerpoint/2010/main">
          <mc:Choice Requires="p14">
            <p:contentPart p14:bwMode="auto" r:id="rId104">
              <p14:nvContentPartPr>
                <p14:cNvPr id="111" name="Ink 110">
                  <a:extLst>
                    <a:ext uri="{FF2B5EF4-FFF2-40B4-BE49-F238E27FC236}">
                      <a16:creationId xmlns:a16="http://schemas.microsoft.com/office/drawing/2014/main" id="{B7E09F21-6105-A5AF-D134-48802DBFD5CF}"/>
                    </a:ext>
                  </a:extLst>
                </p14:cNvPr>
                <p14:cNvContentPartPr/>
                <p14:nvPr/>
              </p14:nvContentPartPr>
              <p14:xfrm>
                <a:off x="5720742" y="5382290"/>
                <a:ext cx="161280" cy="175320"/>
              </p14:xfrm>
            </p:contentPart>
          </mc:Choice>
          <mc:Fallback xmlns="">
            <p:pic>
              <p:nvPicPr>
                <p:cNvPr id="111" name="Ink 110">
                  <a:extLst>
                    <a:ext uri="{FF2B5EF4-FFF2-40B4-BE49-F238E27FC236}">
                      <a16:creationId xmlns:a16="http://schemas.microsoft.com/office/drawing/2014/main" id="{B7E09F21-6105-A5AF-D134-48802DBFD5CF}"/>
                    </a:ext>
                  </a:extLst>
                </p:cNvPr>
                <p:cNvPicPr/>
                <p:nvPr/>
              </p:nvPicPr>
              <p:blipFill>
                <a:blip r:embed="rId105"/>
                <a:stretch>
                  <a:fillRect/>
                </a:stretch>
              </p:blipFill>
              <p:spPr>
                <a:xfrm>
                  <a:off x="5702742" y="5364290"/>
                  <a:ext cx="19692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12" name="Ink 111">
                  <a:extLst>
                    <a:ext uri="{FF2B5EF4-FFF2-40B4-BE49-F238E27FC236}">
                      <a16:creationId xmlns:a16="http://schemas.microsoft.com/office/drawing/2014/main" id="{EBA68881-A483-7A21-0F02-B2787DADDABC}"/>
                    </a:ext>
                  </a:extLst>
                </p14:cNvPr>
                <p14:cNvContentPartPr/>
                <p14:nvPr/>
              </p14:nvContentPartPr>
              <p14:xfrm>
                <a:off x="5718222" y="5344850"/>
                <a:ext cx="149400" cy="172440"/>
              </p14:xfrm>
            </p:contentPart>
          </mc:Choice>
          <mc:Fallback xmlns="">
            <p:pic>
              <p:nvPicPr>
                <p:cNvPr id="112" name="Ink 111">
                  <a:extLst>
                    <a:ext uri="{FF2B5EF4-FFF2-40B4-BE49-F238E27FC236}">
                      <a16:creationId xmlns:a16="http://schemas.microsoft.com/office/drawing/2014/main" id="{EBA68881-A483-7A21-0F02-B2787DADDABC}"/>
                    </a:ext>
                  </a:extLst>
                </p:cNvPr>
                <p:cNvPicPr/>
                <p:nvPr/>
              </p:nvPicPr>
              <p:blipFill>
                <a:blip r:embed="rId107"/>
                <a:stretch>
                  <a:fillRect/>
                </a:stretch>
              </p:blipFill>
              <p:spPr>
                <a:xfrm>
                  <a:off x="5700582" y="5327210"/>
                  <a:ext cx="18504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13" name="Ink 112">
                  <a:extLst>
                    <a:ext uri="{FF2B5EF4-FFF2-40B4-BE49-F238E27FC236}">
                      <a16:creationId xmlns:a16="http://schemas.microsoft.com/office/drawing/2014/main" id="{C3084DA6-FEA5-6245-D0DA-093F54642FD6}"/>
                    </a:ext>
                  </a:extLst>
                </p14:cNvPr>
                <p14:cNvContentPartPr/>
                <p14:nvPr/>
              </p14:nvContentPartPr>
              <p14:xfrm>
                <a:off x="6001182" y="5419730"/>
                <a:ext cx="360" cy="191160"/>
              </p14:xfrm>
            </p:contentPart>
          </mc:Choice>
          <mc:Fallback xmlns="">
            <p:pic>
              <p:nvPicPr>
                <p:cNvPr id="113" name="Ink 112">
                  <a:extLst>
                    <a:ext uri="{FF2B5EF4-FFF2-40B4-BE49-F238E27FC236}">
                      <a16:creationId xmlns:a16="http://schemas.microsoft.com/office/drawing/2014/main" id="{C3084DA6-FEA5-6245-D0DA-093F54642FD6}"/>
                    </a:ext>
                  </a:extLst>
                </p:cNvPr>
                <p:cNvPicPr/>
                <p:nvPr/>
              </p:nvPicPr>
              <p:blipFill>
                <a:blip r:embed="rId109"/>
                <a:stretch>
                  <a:fillRect/>
                </a:stretch>
              </p:blipFill>
              <p:spPr>
                <a:xfrm>
                  <a:off x="5983182" y="5401730"/>
                  <a:ext cx="3600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14" name="Ink 113">
                  <a:extLst>
                    <a:ext uri="{FF2B5EF4-FFF2-40B4-BE49-F238E27FC236}">
                      <a16:creationId xmlns:a16="http://schemas.microsoft.com/office/drawing/2014/main" id="{D37BA5F9-0C7F-4057-A8FF-C114F0197EEF}"/>
                    </a:ext>
                  </a:extLst>
                </p14:cNvPr>
                <p14:cNvContentPartPr/>
                <p14:nvPr/>
              </p14:nvContentPartPr>
              <p14:xfrm>
                <a:off x="5980302" y="5403170"/>
                <a:ext cx="148320" cy="180720"/>
              </p14:xfrm>
            </p:contentPart>
          </mc:Choice>
          <mc:Fallback xmlns="">
            <p:pic>
              <p:nvPicPr>
                <p:cNvPr id="114" name="Ink 113">
                  <a:extLst>
                    <a:ext uri="{FF2B5EF4-FFF2-40B4-BE49-F238E27FC236}">
                      <a16:creationId xmlns:a16="http://schemas.microsoft.com/office/drawing/2014/main" id="{D37BA5F9-0C7F-4057-A8FF-C114F0197EEF}"/>
                    </a:ext>
                  </a:extLst>
                </p:cNvPr>
                <p:cNvPicPr/>
                <p:nvPr/>
              </p:nvPicPr>
              <p:blipFill>
                <a:blip r:embed="rId111"/>
                <a:stretch>
                  <a:fillRect/>
                </a:stretch>
              </p:blipFill>
              <p:spPr>
                <a:xfrm>
                  <a:off x="5962662" y="5385170"/>
                  <a:ext cx="18396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15" name="Ink 114">
                  <a:extLst>
                    <a:ext uri="{FF2B5EF4-FFF2-40B4-BE49-F238E27FC236}">
                      <a16:creationId xmlns:a16="http://schemas.microsoft.com/office/drawing/2014/main" id="{9A350CE5-C0E5-D3B8-7200-4930783DDF1D}"/>
                    </a:ext>
                  </a:extLst>
                </p14:cNvPr>
                <p14:cNvContentPartPr/>
                <p14:nvPr/>
              </p14:nvContentPartPr>
              <p14:xfrm>
                <a:off x="5972742" y="5112290"/>
                <a:ext cx="109440" cy="201240"/>
              </p14:xfrm>
            </p:contentPart>
          </mc:Choice>
          <mc:Fallback xmlns="">
            <p:pic>
              <p:nvPicPr>
                <p:cNvPr id="115" name="Ink 114">
                  <a:extLst>
                    <a:ext uri="{FF2B5EF4-FFF2-40B4-BE49-F238E27FC236}">
                      <a16:creationId xmlns:a16="http://schemas.microsoft.com/office/drawing/2014/main" id="{9A350CE5-C0E5-D3B8-7200-4930783DDF1D}"/>
                    </a:ext>
                  </a:extLst>
                </p:cNvPr>
                <p:cNvPicPr/>
                <p:nvPr/>
              </p:nvPicPr>
              <p:blipFill>
                <a:blip r:embed="rId113"/>
                <a:stretch>
                  <a:fillRect/>
                </a:stretch>
              </p:blipFill>
              <p:spPr>
                <a:xfrm>
                  <a:off x="5954742" y="5094290"/>
                  <a:ext cx="14508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17" name="Ink 116">
                  <a:extLst>
                    <a:ext uri="{FF2B5EF4-FFF2-40B4-BE49-F238E27FC236}">
                      <a16:creationId xmlns:a16="http://schemas.microsoft.com/office/drawing/2014/main" id="{57A94F76-FE88-5452-223F-3B3EF7D7CBBF}"/>
                    </a:ext>
                  </a:extLst>
                </p14:cNvPr>
                <p14:cNvContentPartPr/>
                <p14:nvPr/>
              </p14:nvContentPartPr>
              <p14:xfrm>
                <a:off x="5806422" y="4682810"/>
                <a:ext cx="79560" cy="160920"/>
              </p14:xfrm>
            </p:contentPart>
          </mc:Choice>
          <mc:Fallback xmlns="">
            <p:pic>
              <p:nvPicPr>
                <p:cNvPr id="117" name="Ink 116">
                  <a:extLst>
                    <a:ext uri="{FF2B5EF4-FFF2-40B4-BE49-F238E27FC236}">
                      <a16:creationId xmlns:a16="http://schemas.microsoft.com/office/drawing/2014/main" id="{57A94F76-FE88-5452-223F-3B3EF7D7CBBF}"/>
                    </a:ext>
                  </a:extLst>
                </p:cNvPr>
                <p:cNvPicPr/>
                <p:nvPr/>
              </p:nvPicPr>
              <p:blipFill>
                <a:blip r:embed="rId115"/>
                <a:stretch>
                  <a:fillRect/>
                </a:stretch>
              </p:blipFill>
              <p:spPr>
                <a:xfrm>
                  <a:off x="5788422" y="4665170"/>
                  <a:ext cx="11520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18" name="Ink 117">
                  <a:extLst>
                    <a:ext uri="{FF2B5EF4-FFF2-40B4-BE49-F238E27FC236}">
                      <a16:creationId xmlns:a16="http://schemas.microsoft.com/office/drawing/2014/main" id="{AC2619E6-E07B-EAAF-7AF9-21CFB1768135}"/>
                    </a:ext>
                  </a:extLst>
                </p14:cNvPr>
                <p14:cNvContentPartPr/>
                <p14:nvPr/>
              </p14:nvContentPartPr>
              <p14:xfrm>
                <a:off x="5735142" y="4925450"/>
                <a:ext cx="36720" cy="136080"/>
              </p14:xfrm>
            </p:contentPart>
          </mc:Choice>
          <mc:Fallback xmlns="">
            <p:pic>
              <p:nvPicPr>
                <p:cNvPr id="118" name="Ink 117">
                  <a:extLst>
                    <a:ext uri="{FF2B5EF4-FFF2-40B4-BE49-F238E27FC236}">
                      <a16:creationId xmlns:a16="http://schemas.microsoft.com/office/drawing/2014/main" id="{AC2619E6-E07B-EAAF-7AF9-21CFB1768135}"/>
                    </a:ext>
                  </a:extLst>
                </p:cNvPr>
                <p:cNvPicPr/>
                <p:nvPr/>
              </p:nvPicPr>
              <p:blipFill>
                <a:blip r:embed="rId117"/>
                <a:stretch>
                  <a:fillRect/>
                </a:stretch>
              </p:blipFill>
              <p:spPr>
                <a:xfrm>
                  <a:off x="5717142" y="4907450"/>
                  <a:ext cx="7236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19" name="Ink 118">
                  <a:extLst>
                    <a:ext uri="{FF2B5EF4-FFF2-40B4-BE49-F238E27FC236}">
                      <a16:creationId xmlns:a16="http://schemas.microsoft.com/office/drawing/2014/main" id="{5774E2C6-F097-1D4B-48E6-2D315D60C12C}"/>
                    </a:ext>
                  </a:extLst>
                </p14:cNvPr>
                <p14:cNvContentPartPr/>
                <p14:nvPr/>
              </p14:nvContentPartPr>
              <p14:xfrm>
                <a:off x="5645502" y="5152250"/>
                <a:ext cx="21240" cy="65520"/>
              </p14:xfrm>
            </p:contentPart>
          </mc:Choice>
          <mc:Fallback xmlns="">
            <p:pic>
              <p:nvPicPr>
                <p:cNvPr id="119" name="Ink 118">
                  <a:extLst>
                    <a:ext uri="{FF2B5EF4-FFF2-40B4-BE49-F238E27FC236}">
                      <a16:creationId xmlns:a16="http://schemas.microsoft.com/office/drawing/2014/main" id="{5774E2C6-F097-1D4B-48E6-2D315D60C12C}"/>
                    </a:ext>
                  </a:extLst>
                </p:cNvPr>
                <p:cNvPicPr/>
                <p:nvPr/>
              </p:nvPicPr>
              <p:blipFill>
                <a:blip r:embed="rId119"/>
                <a:stretch>
                  <a:fillRect/>
                </a:stretch>
              </p:blipFill>
              <p:spPr>
                <a:xfrm>
                  <a:off x="5627502" y="5134610"/>
                  <a:ext cx="5688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20" name="Ink 119">
                  <a:extLst>
                    <a:ext uri="{FF2B5EF4-FFF2-40B4-BE49-F238E27FC236}">
                      <a16:creationId xmlns:a16="http://schemas.microsoft.com/office/drawing/2014/main" id="{22D5C982-BBE7-CA3C-D6CC-3DEEC5A40D5E}"/>
                    </a:ext>
                  </a:extLst>
                </p14:cNvPr>
                <p14:cNvContentPartPr/>
                <p14:nvPr/>
              </p14:nvContentPartPr>
              <p14:xfrm>
                <a:off x="5466222" y="5358890"/>
                <a:ext cx="92520" cy="223200"/>
              </p14:xfrm>
            </p:contentPart>
          </mc:Choice>
          <mc:Fallback xmlns="">
            <p:pic>
              <p:nvPicPr>
                <p:cNvPr id="120" name="Ink 119">
                  <a:extLst>
                    <a:ext uri="{FF2B5EF4-FFF2-40B4-BE49-F238E27FC236}">
                      <a16:creationId xmlns:a16="http://schemas.microsoft.com/office/drawing/2014/main" id="{22D5C982-BBE7-CA3C-D6CC-3DEEC5A40D5E}"/>
                    </a:ext>
                  </a:extLst>
                </p:cNvPr>
                <p:cNvPicPr/>
                <p:nvPr/>
              </p:nvPicPr>
              <p:blipFill>
                <a:blip r:embed="rId121"/>
                <a:stretch>
                  <a:fillRect/>
                </a:stretch>
              </p:blipFill>
              <p:spPr>
                <a:xfrm>
                  <a:off x="5448582" y="5340890"/>
                  <a:ext cx="128160" cy="258840"/>
                </a:xfrm>
                <a:prstGeom prst="rect">
                  <a:avLst/>
                </a:prstGeom>
              </p:spPr>
            </p:pic>
          </mc:Fallback>
        </mc:AlternateContent>
      </p:grpSp>
      <p:grpSp>
        <p:nvGrpSpPr>
          <p:cNvPr id="132" name="Group 131">
            <a:extLst>
              <a:ext uri="{FF2B5EF4-FFF2-40B4-BE49-F238E27FC236}">
                <a16:creationId xmlns:a16="http://schemas.microsoft.com/office/drawing/2014/main" id="{F96749B4-844D-127D-5895-983F00F4E256}"/>
              </a:ext>
            </a:extLst>
          </p:cNvPr>
          <p:cNvGrpSpPr/>
          <p:nvPr/>
        </p:nvGrpSpPr>
        <p:grpSpPr>
          <a:xfrm>
            <a:off x="3971862" y="4008170"/>
            <a:ext cx="1076400" cy="28440"/>
            <a:chOff x="3971862" y="4008170"/>
            <a:chExt cx="1076400" cy="28440"/>
          </a:xfrm>
        </p:grpSpPr>
        <mc:AlternateContent xmlns:mc="http://schemas.openxmlformats.org/markup-compatibility/2006" xmlns:p14="http://schemas.microsoft.com/office/powerpoint/2010/main">
          <mc:Choice Requires="p14">
            <p:contentPart p14:bwMode="auto" r:id="rId122">
              <p14:nvContentPartPr>
                <p14:cNvPr id="122" name="Ink 121">
                  <a:extLst>
                    <a:ext uri="{FF2B5EF4-FFF2-40B4-BE49-F238E27FC236}">
                      <a16:creationId xmlns:a16="http://schemas.microsoft.com/office/drawing/2014/main" id="{7ECF6317-F872-C31D-4A60-AA51BA3609C4}"/>
                    </a:ext>
                  </a:extLst>
                </p14:cNvPr>
                <p14:cNvContentPartPr/>
                <p14:nvPr/>
              </p14:nvContentPartPr>
              <p14:xfrm>
                <a:off x="3971862" y="4036250"/>
                <a:ext cx="152280" cy="360"/>
              </p14:xfrm>
            </p:contentPart>
          </mc:Choice>
          <mc:Fallback xmlns="">
            <p:pic>
              <p:nvPicPr>
                <p:cNvPr id="122" name="Ink 121">
                  <a:extLst>
                    <a:ext uri="{FF2B5EF4-FFF2-40B4-BE49-F238E27FC236}">
                      <a16:creationId xmlns:a16="http://schemas.microsoft.com/office/drawing/2014/main" id="{7ECF6317-F872-C31D-4A60-AA51BA3609C4}"/>
                    </a:ext>
                  </a:extLst>
                </p:cNvPr>
                <p:cNvPicPr/>
                <p:nvPr/>
              </p:nvPicPr>
              <p:blipFill>
                <a:blip r:embed="rId123"/>
                <a:stretch>
                  <a:fillRect/>
                </a:stretch>
              </p:blipFill>
              <p:spPr>
                <a:xfrm>
                  <a:off x="3954222" y="4018250"/>
                  <a:ext cx="1879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23" name="Ink 122">
                  <a:extLst>
                    <a:ext uri="{FF2B5EF4-FFF2-40B4-BE49-F238E27FC236}">
                      <a16:creationId xmlns:a16="http://schemas.microsoft.com/office/drawing/2014/main" id="{AD89DF9E-5702-BC78-EC19-E4AFCB0A17C1}"/>
                    </a:ext>
                  </a:extLst>
                </p14:cNvPr>
                <p14:cNvContentPartPr/>
                <p14:nvPr/>
              </p14:nvContentPartPr>
              <p14:xfrm>
                <a:off x="4215942" y="4008170"/>
                <a:ext cx="145800" cy="21600"/>
              </p14:xfrm>
            </p:contentPart>
          </mc:Choice>
          <mc:Fallback xmlns="">
            <p:pic>
              <p:nvPicPr>
                <p:cNvPr id="123" name="Ink 122">
                  <a:extLst>
                    <a:ext uri="{FF2B5EF4-FFF2-40B4-BE49-F238E27FC236}">
                      <a16:creationId xmlns:a16="http://schemas.microsoft.com/office/drawing/2014/main" id="{AD89DF9E-5702-BC78-EC19-E4AFCB0A17C1}"/>
                    </a:ext>
                  </a:extLst>
                </p:cNvPr>
                <p:cNvPicPr/>
                <p:nvPr/>
              </p:nvPicPr>
              <p:blipFill>
                <a:blip r:embed="rId125"/>
                <a:stretch>
                  <a:fillRect/>
                </a:stretch>
              </p:blipFill>
              <p:spPr>
                <a:xfrm>
                  <a:off x="4198302" y="3990530"/>
                  <a:ext cx="1814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24" name="Ink 123">
                  <a:extLst>
                    <a:ext uri="{FF2B5EF4-FFF2-40B4-BE49-F238E27FC236}">
                      <a16:creationId xmlns:a16="http://schemas.microsoft.com/office/drawing/2014/main" id="{82CC0A48-D350-AC4E-6345-B46B26B71B31}"/>
                    </a:ext>
                  </a:extLst>
                </p14:cNvPr>
                <p14:cNvContentPartPr/>
                <p14:nvPr/>
              </p14:nvContentPartPr>
              <p14:xfrm>
                <a:off x="4476942" y="4011410"/>
                <a:ext cx="126360" cy="360"/>
              </p14:xfrm>
            </p:contentPart>
          </mc:Choice>
          <mc:Fallback xmlns="">
            <p:pic>
              <p:nvPicPr>
                <p:cNvPr id="124" name="Ink 123">
                  <a:extLst>
                    <a:ext uri="{FF2B5EF4-FFF2-40B4-BE49-F238E27FC236}">
                      <a16:creationId xmlns:a16="http://schemas.microsoft.com/office/drawing/2014/main" id="{82CC0A48-D350-AC4E-6345-B46B26B71B31}"/>
                    </a:ext>
                  </a:extLst>
                </p:cNvPr>
                <p:cNvPicPr/>
                <p:nvPr/>
              </p:nvPicPr>
              <p:blipFill>
                <a:blip r:embed="rId127"/>
                <a:stretch>
                  <a:fillRect/>
                </a:stretch>
              </p:blipFill>
              <p:spPr>
                <a:xfrm>
                  <a:off x="4458942" y="3993410"/>
                  <a:ext cx="162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25" name="Ink 124">
                  <a:extLst>
                    <a:ext uri="{FF2B5EF4-FFF2-40B4-BE49-F238E27FC236}">
                      <a16:creationId xmlns:a16="http://schemas.microsoft.com/office/drawing/2014/main" id="{967AD8B2-70BC-253C-FD9C-0D6569497245}"/>
                    </a:ext>
                  </a:extLst>
                </p14:cNvPr>
                <p14:cNvContentPartPr/>
                <p14:nvPr/>
              </p14:nvContentPartPr>
              <p14:xfrm>
                <a:off x="4741902" y="4021130"/>
                <a:ext cx="108000" cy="360"/>
              </p14:xfrm>
            </p:contentPart>
          </mc:Choice>
          <mc:Fallback xmlns="">
            <p:pic>
              <p:nvPicPr>
                <p:cNvPr id="125" name="Ink 124">
                  <a:extLst>
                    <a:ext uri="{FF2B5EF4-FFF2-40B4-BE49-F238E27FC236}">
                      <a16:creationId xmlns:a16="http://schemas.microsoft.com/office/drawing/2014/main" id="{967AD8B2-70BC-253C-FD9C-0D6569497245}"/>
                    </a:ext>
                  </a:extLst>
                </p:cNvPr>
                <p:cNvPicPr/>
                <p:nvPr/>
              </p:nvPicPr>
              <p:blipFill>
                <a:blip r:embed="rId129"/>
                <a:stretch>
                  <a:fillRect/>
                </a:stretch>
              </p:blipFill>
              <p:spPr>
                <a:xfrm>
                  <a:off x="4723902" y="4003130"/>
                  <a:ext cx="1436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26" name="Ink 125">
                  <a:extLst>
                    <a:ext uri="{FF2B5EF4-FFF2-40B4-BE49-F238E27FC236}">
                      <a16:creationId xmlns:a16="http://schemas.microsoft.com/office/drawing/2014/main" id="{DB1A7773-316A-470C-D0FC-0A8041760E07}"/>
                    </a:ext>
                  </a:extLst>
                </p14:cNvPr>
                <p14:cNvContentPartPr/>
                <p14:nvPr/>
              </p14:nvContentPartPr>
              <p14:xfrm>
                <a:off x="4933782" y="4025090"/>
                <a:ext cx="114480" cy="3240"/>
              </p14:xfrm>
            </p:contentPart>
          </mc:Choice>
          <mc:Fallback xmlns="">
            <p:pic>
              <p:nvPicPr>
                <p:cNvPr id="126" name="Ink 125">
                  <a:extLst>
                    <a:ext uri="{FF2B5EF4-FFF2-40B4-BE49-F238E27FC236}">
                      <a16:creationId xmlns:a16="http://schemas.microsoft.com/office/drawing/2014/main" id="{DB1A7773-316A-470C-D0FC-0A8041760E07}"/>
                    </a:ext>
                  </a:extLst>
                </p:cNvPr>
                <p:cNvPicPr/>
                <p:nvPr/>
              </p:nvPicPr>
              <p:blipFill>
                <a:blip r:embed="rId131"/>
                <a:stretch>
                  <a:fillRect/>
                </a:stretch>
              </p:blipFill>
              <p:spPr>
                <a:xfrm>
                  <a:off x="4916142" y="4007450"/>
                  <a:ext cx="150120" cy="38880"/>
                </a:xfrm>
                <a:prstGeom prst="rect">
                  <a:avLst/>
                </a:prstGeom>
              </p:spPr>
            </p:pic>
          </mc:Fallback>
        </mc:AlternateContent>
      </p:grpSp>
      <p:grpSp>
        <p:nvGrpSpPr>
          <p:cNvPr id="131" name="Group 130">
            <a:extLst>
              <a:ext uri="{FF2B5EF4-FFF2-40B4-BE49-F238E27FC236}">
                <a16:creationId xmlns:a16="http://schemas.microsoft.com/office/drawing/2014/main" id="{4EC9256F-9288-6117-A0F1-DE26E3D18C2A}"/>
              </a:ext>
            </a:extLst>
          </p:cNvPr>
          <p:cNvGrpSpPr/>
          <p:nvPr/>
        </p:nvGrpSpPr>
        <p:grpSpPr>
          <a:xfrm>
            <a:off x="3327822" y="3809090"/>
            <a:ext cx="417240" cy="391680"/>
            <a:chOff x="3327822" y="3809090"/>
            <a:chExt cx="417240" cy="391680"/>
          </a:xfrm>
        </p:grpSpPr>
        <mc:AlternateContent xmlns:mc="http://schemas.openxmlformats.org/markup-compatibility/2006" xmlns:p14="http://schemas.microsoft.com/office/powerpoint/2010/main">
          <mc:Choice Requires="p14">
            <p:contentPart p14:bwMode="auto" r:id="rId132">
              <p14:nvContentPartPr>
                <p14:cNvPr id="127" name="Ink 126">
                  <a:extLst>
                    <a:ext uri="{FF2B5EF4-FFF2-40B4-BE49-F238E27FC236}">
                      <a16:creationId xmlns:a16="http://schemas.microsoft.com/office/drawing/2014/main" id="{096CABC2-D3D2-64A8-9B63-FE16D00629CF}"/>
                    </a:ext>
                  </a:extLst>
                </p14:cNvPr>
                <p14:cNvContentPartPr/>
                <p14:nvPr/>
              </p14:nvContentPartPr>
              <p14:xfrm>
                <a:off x="3327822" y="3809090"/>
                <a:ext cx="194400" cy="391680"/>
              </p14:xfrm>
            </p:contentPart>
          </mc:Choice>
          <mc:Fallback xmlns="">
            <p:pic>
              <p:nvPicPr>
                <p:cNvPr id="127" name="Ink 126">
                  <a:extLst>
                    <a:ext uri="{FF2B5EF4-FFF2-40B4-BE49-F238E27FC236}">
                      <a16:creationId xmlns:a16="http://schemas.microsoft.com/office/drawing/2014/main" id="{096CABC2-D3D2-64A8-9B63-FE16D00629CF}"/>
                    </a:ext>
                  </a:extLst>
                </p:cNvPr>
                <p:cNvPicPr/>
                <p:nvPr/>
              </p:nvPicPr>
              <p:blipFill>
                <a:blip r:embed="rId133"/>
                <a:stretch>
                  <a:fillRect/>
                </a:stretch>
              </p:blipFill>
              <p:spPr>
                <a:xfrm>
                  <a:off x="3309822" y="3791450"/>
                  <a:ext cx="230040" cy="4273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28" name="Ink 127">
                  <a:extLst>
                    <a:ext uri="{FF2B5EF4-FFF2-40B4-BE49-F238E27FC236}">
                      <a16:creationId xmlns:a16="http://schemas.microsoft.com/office/drawing/2014/main" id="{B1CA2955-0566-1454-FE7B-3E446408C9CE}"/>
                    </a:ext>
                  </a:extLst>
                </p14:cNvPr>
                <p14:cNvContentPartPr/>
                <p14:nvPr/>
              </p14:nvContentPartPr>
              <p14:xfrm>
                <a:off x="3627702" y="3991970"/>
                <a:ext cx="70560" cy="155160"/>
              </p14:xfrm>
            </p:contentPart>
          </mc:Choice>
          <mc:Fallback xmlns="">
            <p:pic>
              <p:nvPicPr>
                <p:cNvPr id="128" name="Ink 127">
                  <a:extLst>
                    <a:ext uri="{FF2B5EF4-FFF2-40B4-BE49-F238E27FC236}">
                      <a16:creationId xmlns:a16="http://schemas.microsoft.com/office/drawing/2014/main" id="{B1CA2955-0566-1454-FE7B-3E446408C9CE}"/>
                    </a:ext>
                  </a:extLst>
                </p:cNvPr>
                <p:cNvPicPr/>
                <p:nvPr/>
              </p:nvPicPr>
              <p:blipFill>
                <a:blip r:embed="rId135"/>
                <a:stretch>
                  <a:fillRect/>
                </a:stretch>
              </p:blipFill>
              <p:spPr>
                <a:xfrm>
                  <a:off x="3610062" y="3973970"/>
                  <a:ext cx="10620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29" name="Ink 128">
                  <a:extLst>
                    <a:ext uri="{FF2B5EF4-FFF2-40B4-BE49-F238E27FC236}">
                      <a16:creationId xmlns:a16="http://schemas.microsoft.com/office/drawing/2014/main" id="{C1EA89C4-37E0-7CB8-F51A-C8B825D19601}"/>
                    </a:ext>
                  </a:extLst>
                </p14:cNvPr>
                <p14:cNvContentPartPr/>
                <p14:nvPr/>
              </p14:nvContentPartPr>
              <p14:xfrm>
                <a:off x="3701862" y="3976850"/>
                <a:ext cx="43200" cy="160920"/>
              </p14:xfrm>
            </p:contentPart>
          </mc:Choice>
          <mc:Fallback xmlns="">
            <p:pic>
              <p:nvPicPr>
                <p:cNvPr id="129" name="Ink 128">
                  <a:extLst>
                    <a:ext uri="{FF2B5EF4-FFF2-40B4-BE49-F238E27FC236}">
                      <a16:creationId xmlns:a16="http://schemas.microsoft.com/office/drawing/2014/main" id="{C1EA89C4-37E0-7CB8-F51A-C8B825D19601}"/>
                    </a:ext>
                  </a:extLst>
                </p:cNvPr>
                <p:cNvPicPr/>
                <p:nvPr/>
              </p:nvPicPr>
              <p:blipFill>
                <a:blip r:embed="rId137"/>
                <a:stretch>
                  <a:fillRect/>
                </a:stretch>
              </p:blipFill>
              <p:spPr>
                <a:xfrm>
                  <a:off x="3684222" y="3958850"/>
                  <a:ext cx="7884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30" name="Ink 129">
                  <a:extLst>
                    <a:ext uri="{FF2B5EF4-FFF2-40B4-BE49-F238E27FC236}">
                      <a16:creationId xmlns:a16="http://schemas.microsoft.com/office/drawing/2014/main" id="{53DD7B38-2C11-EFD0-B237-0AAF0B27C07C}"/>
                    </a:ext>
                  </a:extLst>
                </p14:cNvPr>
                <p14:cNvContentPartPr/>
                <p14:nvPr/>
              </p14:nvContentPartPr>
              <p14:xfrm>
                <a:off x="3613662" y="4098530"/>
                <a:ext cx="360" cy="360"/>
              </p14:xfrm>
            </p:contentPart>
          </mc:Choice>
          <mc:Fallback xmlns="">
            <p:pic>
              <p:nvPicPr>
                <p:cNvPr id="130" name="Ink 129">
                  <a:extLst>
                    <a:ext uri="{FF2B5EF4-FFF2-40B4-BE49-F238E27FC236}">
                      <a16:creationId xmlns:a16="http://schemas.microsoft.com/office/drawing/2014/main" id="{53DD7B38-2C11-EFD0-B237-0AAF0B27C07C}"/>
                    </a:ext>
                  </a:extLst>
                </p:cNvPr>
                <p:cNvPicPr/>
                <p:nvPr/>
              </p:nvPicPr>
              <p:blipFill>
                <a:blip r:embed="rId139"/>
                <a:stretch>
                  <a:fillRect/>
                </a:stretch>
              </p:blipFill>
              <p:spPr>
                <a:xfrm>
                  <a:off x="3595662" y="4080890"/>
                  <a:ext cx="36000" cy="3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0">
            <p14:nvContentPartPr>
              <p14:cNvPr id="133" name="Ink 132">
                <a:extLst>
                  <a:ext uri="{FF2B5EF4-FFF2-40B4-BE49-F238E27FC236}">
                    <a16:creationId xmlns:a16="http://schemas.microsoft.com/office/drawing/2014/main" id="{8BEE3C69-794E-B824-F7EF-DCDA2C0FE0EF}"/>
                  </a:ext>
                </a:extLst>
              </p14:cNvPr>
              <p14:cNvContentPartPr/>
              <p14:nvPr/>
            </p14:nvContentPartPr>
            <p14:xfrm>
              <a:off x="4800222" y="4040570"/>
              <a:ext cx="110880" cy="4680"/>
            </p14:xfrm>
          </p:contentPart>
        </mc:Choice>
        <mc:Fallback xmlns="">
          <p:pic>
            <p:nvPicPr>
              <p:cNvPr id="133" name="Ink 132">
                <a:extLst>
                  <a:ext uri="{FF2B5EF4-FFF2-40B4-BE49-F238E27FC236}">
                    <a16:creationId xmlns:a16="http://schemas.microsoft.com/office/drawing/2014/main" id="{8BEE3C69-794E-B824-F7EF-DCDA2C0FE0EF}"/>
                  </a:ext>
                </a:extLst>
              </p:cNvPr>
              <p:cNvPicPr/>
              <p:nvPr/>
            </p:nvPicPr>
            <p:blipFill>
              <a:blip r:embed="rId141"/>
              <a:stretch>
                <a:fillRect/>
              </a:stretch>
            </p:blipFill>
            <p:spPr>
              <a:xfrm>
                <a:off x="4782222" y="4022570"/>
                <a:ext cx="14652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34" name="Ink 133">
                <a:extLst>
                  <a:ext uri="{FF2B5EF4-FFF2-40B4-BE49-F238E27FC236}">
                    <a16:creationId xmlns:a16="http://schemas.microsoft.com/office/drawing/2014/main" id="{834766C4-E932-EF24-4A51-325A3330D541}"/>
                  </a:ext>
                </a:extLst>
              </p14:cNvPr>
              <p14:cNvContentPartPr/>
              <p14:nvPr/>
            </p14:nvContentPartPr>
            <p14:xfrm>
              <a:off x="4376862" y="4063970"/>
              <a:ext cx="91080" cy="360"/>
            </p14:xfrm>
          </p:contentPart>
        </mc:Choice>
        <mc:Fallback xmlns="">
          <p:pic>
            <p:nvPicPr>
              <p:cNvPr id="134" name="Ink 133">
                <a:extLst>
                  <a:ext uri="{FF2B5EF4-FFF2-40B4-BE49-F238E27FC236}">
                    <a16:creationId xmlns:a16="http://schemas.microsoft.com/office/drawing/2014/main" id="{834766C4-E932-EF24-4A51-325A3330D541}"/>
                  </a:ext>
                </a:extLst>
              </p:cNvPr>
              <p:cNvPicPr/>
              <p:nvPr/>
            </p:nvPicPr>
            <p:blipFill>
              <a:blip r:embed="rId143"/>
              <a:stretch>
                <a:fillRect/>
              </a:stretch>
            </p:blipFill>
            <p:spPr>
              <a:xfrm>
                <a:off x="4359222" y="4045970"/>
                <a:ext cx="1267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35" name="Ink 134">
                <a:extLst>
                  <a:ext uri="{FF2B5EF4-FFF2-40B4-BE49-F238E27FC236}">
                    <a16:creationId xmlns:a16="http://schemas.microsoft.com/office/drawing/2014/main" id="{7800AE50-0094-32FC-133F-48D2C3629C17}"/>
                  </a:ext>
                </a:extLst>
              </p14:cNvPr>
              <p14:cNvContentPartPr/>
              <p14:nvPr/>
            </p14:nvContentPartPr>
            <p14:xfrm>
              <a:off x="4025142" y="4048850"/>
              <a:ext cx="87480" cy="5760"/>
            </p14:xfrm>
          </p:contentPart>
        </mc:Choice>
        <mc:Fallback xmlns="">
          <p:pic>
            <p:nvPicPr>
              <p:cNvPr id="135" name="Ink 134">
                <a:extLst>
                  <a:ext uri="{FF2B5EF4-FFF2-40B4-BE49-F238E27FC236}">
                    <a16:creationId xmlns:a16="http://schemas.microsoft.com/office/drawing/2014/main" id="{7800AE50-0094-32FC-133F-48D2C3629C17}"/>
                  </a:ext>
                </a:extLst>
              </p:cNvPr>
              <p:cNvPicPr/>
              <p:nvPr/>
            </p:nvPicPr>
            <p:blipFill>
              <a:blip r:embed="rId145"/>
              <a:stretch>
                <a:fillRect/>
              </a:stretch>
            </p:blipFill>
            <p:spPr>
              <a:xfrm>
                <a:off x="4007142" y="4030850"/>
                <a:ext cx="12312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36" name="Ink 135">
                <a:extLst>
                  <a:ext uri="{FF2B5EF4-FFF2-40B4-BE49-F238E27FC236}">
                    <a16:creationId xmlns:a16="http://schemas.microsoft.com/office/drawing/2014/main" id="{49DEDE9D-A0D5-FDE1-ED17-109BB33E3A11}"/>
                  </a:ext>
                </a:extLst>
              </p14:cNvPr>
              <p14:cNvContentPartPr/>
              <p14:nvPr/>
            </p14:nvContentPartPr>
            <p14:xfrm>
              <a:off x="3796542" y="4062530"/>
              <a:ext cx="11880" cy="360"/>
            </p14:xfrm>
          </p:contentPart>
        </mc:Choice>
        <mc:Fallback xmlns="">
          <p:pic>
            <p:nvPicPr>
              <p:cNvPr id="136" name="Ink 135">
                <a:extLst>
                  <a:ext uri="{FF2B5EF4-FFF2-40B4-BE49-F238E27FC236}">
                    <a16:creationId xmlns:a16="http://schemas.microsoft.com/office/drawing/2014/main" id="{49DEDE9D-A0D5-FDE1-ED17-109BB33E3A11}"/>
                  </a:ext>
                </a:extLst>
              </p:cNvPr>
              <p:cNvPicPr/>
              <p:nvPr/>
            </p:nvPicPr>
            <p:blipFill>
              <a:blip r:embed="rId147"/>
              <a:stretch>
                <a:fillRect/>
              </a:stretch>
            </p:blipFill>
            <p:spPr>
              <a:xfrm>
                <a:off x="3778902" y="4044890"/>
                <a:ext cx="475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39" name="Ink 138">
                <a:extLst>
                  <a:ext uri="{FF2B5EF4-FFF2-40B4-BE49-F238E27FC236}">
                    <a16:creationId xmlns:a16="http://schemas.microsoft.com/office/drawing/2014/main" id="{785DCFC6-B476-15A3-EA76-F935708DAF79}"/>
                  </a:ext>
                </a:extLst>
              </p14:cNvPr>
              <p14:cNvContentPartPr/>
              <p14:nvPr/>
            </p14:nvContentPartPr>
            <p14:xfrm>
              <a:off x="2985462" y="4007734"/>
              <a:ext cx="124920" cy="16920"/>
            </p14:xfrm>
          </p:contentPart>
        </mc:Choice>
        <mc:Fallback xmlns="">
          <p:pic>
            <p:nvPicPr>
              <p:cNvPr id="139" name="Ink 138">
                <a:extLst>
                  <a:ext uri="{FF2B5EF4-FFF2-40B4-BE49-F238E27FC236}">
                    <a16:creationId xmlns:a16="http://schemas.microsoft.com/office/drawing/2014/main" id="{785DCFC6-B476-15A3-EA76-F935708DAF79}"/>
                  </a:ext>
                </a:extLst>
              </p:cNvPr>
              <p:cNvPicPr/>
              <p:nvPr/>
            </p:nvPicPr>
            <p:blipFill>
              <a:blip r:embed="rId149"/>
              <a:stretch>
                <a:fillRect/>
              </a:stretch>
            </p:blipFill>
            <p:spPr>
              <a:xfrm>
                <a:off x="2967822" y="3989734"/>
                <a:ext cx="16056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40" name="Ink 139">
                <a:extLst>
                  <a:ext uri="{FF2B5EF4-FFF2-40B4-BE49-F238E27FC236}">
                    <a16:creationId xmlns:a16="http://schemas.microsoft.com/office/drawing/2014/main" id="{17DEEA08-BB58-BBA1-72BE-6EB74B9F44B8}"/>
                  </a:ext>
                </a:extLst>
              </p14:cNvPr>
              <p14:cNvContentPartPr/>
              <p14:nvPr/>
            </p14:nvContentPartPr>
            <p14:xfrm>
              <a:off x="2609262" y="4024294"/>
              <a:ext cx="124920" cy="7200"/>
            </p14:xfrm>
          </p:contentPart>
        </mc:Choice>
        <mc:Fallback xmlns="">
          <p:pic>
            <p:nvPicPr>
              <p:cNvPr id="140" name="Ink 139">
                <a:extLst>
                  <a:ext uri="{FF2B5EF4-FFF2-40B4-BE49-F238E27FC236}">
                    <a16:creationId xmlns:a16="http://schemas.microsoft.com/office/drawing/2014/main" id="{17DEEA08-BB58-BBA1-72BE-6EB74B9F44B8}"/>
                  </a:ext>
                </a:extLst>
              </p:cNvPr>
              <p:cNvPicPr/>
              <p:nvPr/>
            </p:nvPicPr>
            <p:blipFill>
              <a:blip r:embed="rId151"/>
              <a:stretch>
                <a:fillRect/>
              </a:stretch>
            </p:blipFill>
            <p:spPr>
              <a:xfrm>
                <a:off x="2591262" y="4006294"/>
                <a:ext cx="160560" cy="42840"/>
              </a:xfrm>
              <a:prstGeom prst="rect">
                <a:avLst/>
              </a:prstGeom>
            </p:spPr>
          </p:pic>
        </mc:Fallback>
      </mc:AlternateContent>
      <p:grpSp>
        <p:nvGrpSpPr>
          <p:cNvPr id="145" name="Group 144">
            <a:extLst>
              <a:ext uri="{FF2B5EF4-FFF2-40B4-BE49-F238E27FC236}">
                <a16:creationId xmlns:a16="http://schemas.microsoft.com/office/drawing/2014/main" id="{9B0A0DB9-1FEA-995E-A49A-F83EB48756F1}"/>
              </a:ext>
            </a:extLst>
          </p:cNvPr>
          <p:cNvGrpSpPr/>
          <p:nvPr/>
        </p:nvGrpSpPr>
        <p:grpSpPr>
          <a:xfrm>
            <a:off x="1947222" y="4022854"/>
            <a:ext cx="470160" cy="85680"/>
            <a:chOff x="1880622" y="4070810"/>
            <a:chExt cx="470160" cy="85680"/>
          </a:xfrm>
        </p:grpSpPr>
        <mc:AlternateContent xmlns:mc="http://schemas.openxmlformats.org/markup-compatibility/2006" xmlns:p14="http://schemas.microsoft.com/office/powerpoint/2010/main">
          <mc:Choice Requires="p14">
            <p:contentPart p14:bwMode="auto" r:id="rId152">
              <p14:nvContentPartPr>
                <p14:cNvPr id="141" name="Ink 140">
                  <a:extLst>
                    <a:ext uri="{FF2B5EF4-FFF2-40B4-BE49-F238E27FC236}">
                      <a16:creationId xmlns:a16="http://schemas.microsoft.com/office/drawing/2014/main" id="{297C5444-4C55-41B3-499E-CE7D7EFC0FE6}"/>
                    </a:ext>
                  </a:extLst>
                </p14:cNvPr>
                <p14:cNvContentPartPr/>
                <p14:nvPr/>
              </p14:nvContentPartPr>
              <p14:xfrm>
                <a:off x="2251782" y="4101410"/>
                <a:ext cx="99000" cy="3240"/>
              </p14:xfrm>
            </p:contentPart>
          </mc:Choice>
          <mc:Fallback xmlns="">
            <p:pic>
              <p:nvPicPr>
                <p:cNvPr id="141" name="Ink 140">
                  <a:extLst>
                    <a:ext uri="{FF2B5EF4-FFF2-40B4-BE49-F238E27FC236}">
                      <a16:creationId xmlns:a16="http://schemas.microsoft.com/office/drawing/2014/main" id="{297C5444-4C55-41B3-499E-CE7D7EFC0FE6}"/>
                    </a:ext>
                  </a:extLst>
                </p:cNvPr>
                <p:cNvPicPr/>
                <p:nvPr/>
              </p:nvPicPr>
              <p:blipFill>
                <a:blip r:embed="rId153"/>
                <a:stretch>
                  <a:fillRect/>
                </a:stretch>
              </p:blipFill>
              <p:spPr>
                <a:xfrm>
                  <a:off x="2233782" y="4083410"/>
                  <a:ext cx="13464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42" name="Ink 141">
                  <a:extLst>
                    <a:ext uri="{FF2B5EF4-FFF2-40B4-BE49-F238E27FC236}">
                      <a16:creationId xmlns:a16="http://schemas.microsoft.com/office/drawing/2014/main" id="{7E696B7A-695F-13A7-2C0F-C3E80CDD82C4}"/>
                    </a:ext>
                  </a:extLst>
                </p14:cNvPr>
                <p14:cNvContentPartPr/>
                <p14:nvPr/>
              </p14:nvContentPartPr>
              <p14:xfrm>
                <a:off x="2057022" y="4077650"/>
                <a:ext cx="101520" cy="5760"/>
              </p14:xfrm>
            </p:contentPart>
          </mc:Choice>
          <mc:Fallback xmlns="">
            <p:pic>
              <p:nvPicPr>
                <p:cNvPr id="142" name="Ink 141">
                  <a:extLst>
                    <a:ext uri="{FF2B5EF4-FFF2-40B4-BE49-F238E27FC236}">
                      <a16:creationId xmlns:a16="http://schemas.microsoft.com/office/drawing/2014/main" id="{7E696B7A-695F-13A7-2C0F-C3E80CDD82C4}"/>
                    </a:ext>
                  </a:extLst>
                </p:cNvPr>
                <p:cNvPicPr/>
                <p:nvPr/>
              </p:nvPicPr>
              <p:blipFill>
                <a:blip r:embed="rId155"/>
                <a:stretch>
                  <a:fillRect/>
                </a:stretch>
              </p:blipFill>
              <p:spPr>
                <a:xfrm>
                  <a:off x="2039022" y="4060010"/>
                  <a:ext cx="13716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43" name="Ink 142">
                  <a:extLst>
                    <a:ext uri="{FF2B5EF4-FFF2-40B4-BE49-F238E27FC236}">
                      <a16:creationId xmlns:a16="http://schemas.microsoft.com/office/drawing/2014/main" id="{663413CA-A2D2-A2BA-B404-9C86CBE943B4}"/>
                    </a:ext>
                  </a:extLst>
                </p14:cNvPr>
                <p14:cNvContentPartPr/>
                <p14:nvPr/>
              </p14:nvContentPartPr>
              <p14:xfrm>
                <a:off x="1956582" y="4084850"/>
                <a:ext cx="47160" cy="4680"/>
              </p14:xfrm>
            </p:contentPart>
          </mc:Choice>
          <mc:Fallback xmlns="">
            <p:pic>
              <p:nvPicPr>
                <p:cNvPr id="143" name="Ink 142">
                  <a:extLst>
                    <a:ext uri="{FF2B5EF4-FFF2-40B4-BE49-F238E27FC236}">
                      <a16:creationId xmlns:a16="http://schemas.microsoft.com/office/drawing/2014/main" id="{663413CA-A2D2-A2BA-B404-9C86CBE943B4}"/>
                    </a:ext>
                  </a:extLst>
                </p:cNvPr>
                <p:cNvPicPr/>
                <p:nvPr/>
              </p:nvPicPr>
              <p:blipFill>
                <a:blip r:embed="rId157"/>
                <a:stretch>
                  <a:fillRect/>
                </a:stretch>
              </p:blipFill>
              <p:spPr>
                <a:xfrm>
                  <a:off x="1938942" y="4066850"/>
                  <a:ext cx="828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44" name="Ink 143">
                  <a:extLst>
                    <a:ext uri="{FF2B5EF4-FFF2-40B4-BE49-F238E27FC236}">
                      <a16:creationId xmlns:a16="http://schemas.microsoft.com/office/drawing/2014/main" id="{CA30A9D6-0AD8-C933-5EAC-8CCAF6F619C2}"/>
                    </a:ext>
                  </a:extLst>
                </p14:cNvPr>
                <p14:cNvContentPartPr/>
                <p14:nvPr/>
              </p14:nvContentPartPr>
              <p14:xfrm>
                <a:off x="1880622" y="4070810"/>
                <a:ext cx="142920" cy="85680"/>
              </p14:xfrm>
            </p:contentPart>
          </mc:Choice>
          <mc:Fallback xmlns="">
            <p:pic>
              <p:nvPicPr>
                <p:cNvPr id="144" name="Ink 143">
                  <a:extLst>
                    <a:ext uri="{FF2B5EF4-FFF2-40B4-BE49-F238E27FC236}">
                      <a16:creationId xmlns:a16="http://schemas.microsoft.com/office/drawing/2014/main" id="{CA30A9D6-0AD8-C933-5EAC-8CCAF6F619C2}"/>
                    </a:ext>
                  </a:extLst>
                </p:cNvPr>
                <p:cNvPicPr/>
                <p:nvPr/>
              </p:nvPicPr>
              <p:blipFill>
                <a:blip r:embed="rId159"/>
                <a:stretch>
                  <a:fillRect/>
                </a:stretch>
              </p:blipFill>
              <p:spPr>
                <a:xfrm>
                  <a:off x="1862622" y="4052810"/>
                  <a:ext cx="178560" cy="121320"/>
                </a:xfrm>
                <a:prstGeom prst="rect">
                  <a:avLst/>
                </a:prstGeom>
              </p:spPr>
            </p:pic>
          </mc:Fallback>
        </mc:AlternateContent>
      </p:grpSp>
      <p:grpSp>
        <p:nvGrpSpPr>
          <p:cNvPr id="150" name="Group 149">
            <a:extLst>
              <a:ext uri="{FF2B5EF4-FFF2-40B4-BE49-F238E27FC236}">
                <a16:creationId xmlns:a16="http://schemas.microsoft.com/office/drawing/2014/main" id="{691E8003-9B22-A0EB-AE42-2A2D11E0E1F0}"/>
              </a:ext>
            </a:extLst>
          </p:cNvPr>
          <p:cNvGrpSpPr/>
          <p:nvPr/>
        </p:nvGrpSpPr>
        <p:grpSpPr>
          <a:xfrm>
            <a:off x="1366182" y="3937174"/>
            <a:ext cx="429480" cy="458640"/>
            <a:chOff x="1299582" y="3985130"/>
            <a:chExt cx="429480" cy="458640"/>
          </a:xfrm>
        </p:grpSpPr>
        <mc:AlternateContent xmlns:mc="http://schemas.openxmlformats.org/markup-compatibility/2006" xmlns:p14="http://schemas.microsoft.com/office/powerpoint/2010/main">
          <mc:Choice Requires="p14">
            <p:contentPart p14:bwMode="auto" r:id="rId160">
              <p14:nvContentPartPr>
                <p14:cNvPr id="146" name="Ink 145">
                  <a:extLst>
                    <a:ext uri="{FF2B5EF4-FFF2-40B4-BE49-F238E27FC236}">
                      <a16:creationId xmlns:a16="http://schemas.microsoft.com/office/drawing/2014/main" id="{F21AFB58-7664-7C98-4525-B640A0AD49DD}"/>
                    </a:ext>
                  </a:extLst>
                </p14:cNvPr>
                <p14:cNvContentPartPr/>
                <p14:nvPr/>
              </p14:nvContentPartPr>
              <p14:xfrm>
                <a:off x="1299582" y="3985130"/>
                <a:ext cx="234720" cy="458640"/>
              </p14:xfrm>
            </p:contentPart>
          </mc:Choice>
          <mc:Fallback xmlns="">
            <p:pic>
              <p:nvPicPr>
                <p:cNvPr id="146" name="Ink 145">
                  <a:extLst>
                    <a:ext uri="{FF2B5EF4-FFF2-40B4-BE49-F238E27FC236}">
                      <a16:creationId xmlns:a16="http://schemas.microsoft.com/office/drawing/2014/main" id="{F21AFB58-7664-7C98-4525-B640A0AD49DD}"/>
                    </a:ext>
                  </a:extLst>
                </p:cNvPr>
                <p:cNvPicPr/>
                <p:nvPr/>
              </p:nvPicPr>
              <p:blipFill>
                <a:blip r:embed="rId161"/>
                <a:stretch>
                  <a:fillRect/>
                </a:stretch>
              </p:blipFill>
              <p:spPr>
                <a:xfrm>
                  <a:off x="1281942" y="3967130"/>
                  <a:ext cx="270360" cy="49428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47" name="Ink 146">
                  <a:extLst>
                    <a:ext uri="{FF2B5EF4-FFF2-40B4-BE49-F238E27FC236}">
                      <a16:creationId xmlns:a16="http://schemas.microsoft.com/office/drawing/2014/main" id="{E6AF98B7-299A-3291-A966-7311B96A395D}"/>
                    </a:ext>
                  </a:extLst>
                </p14:cNvPr>
                <p14:cNvContentPartPr/>
                <p14:nvPr/>
              </p14:nvContentPartPr>
              <p14:xfrm>
                <a:off x="1627182" y="4198250"/>
                <a:ext cx="45000" cy="191160"/>
              </p14:xfrm>
            </p:contentPart>
          </mc:Choice>
          <mc:Fallback xmlns="">
            <p:pic>
              <p:nvPicPr>
                <p:cNvPr id="147" name="Ink 146">
                  <a:extLst>
                    <a:ext uri="{FF2B5EF4-FFF2-40B4-BE49-F238E27FC236}">
                      <a16:creationId xmlns:a16="http://schemas.microsoft.com/office/drawing/2014/main" id="{E6AF98B7-299A-3291-A966-7311B96A395D}"/>
                    </a:ext>
                  </a:extLst>
                </p:cNvPr>
                <p:cNvPicPr/>
                <p:nvPr/>
              </p:nvPicPr>
              <p:blipFill>
                <a:blip r:embed="rId163"/>
                <a:stretch>
                  <a:fillRect/>
                </a:stretch>
              </p:blipFill>
              <p:spPr>
                <a:xfrm>
                  <a:off x="1609542" y="4180610"/>
                  <a:ext cx="8064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48" name="Ink 147">
                  <a:extLst>
                    <a:ext uri="{FF2B5EF4-FFF2-40B4-BE49-F238E27FC236}">
                      <a16:creationId xmlns:a16="http://schemas.microsoft.com/office/drawing/2014/main" id="{FC809FA2-0921-7E91-2DB1-62C3597798BE}"/>
                    </a:ext>
                  </a:extLst>
                </p14:cNvPr>
                <p14:cNvContentPartPr/>
                <p14:nvPr/>
              </p14:nvContentPartPr>
              <p14:xfrm>
                <a:off x="1672542" y="4202570"/>
                <a:ext cx="56520" cy="161640"/>
              </p14:xfrm>
            </p:contentPart>
          </mc:Choice>
          <mc:Fallback xmlns="">
            <p:pic>
              <p:nvPicPr>
                <p:cNvPr id="148" name="Ink 147">
                  <a:extLst>
                    <a:ext uri="{FF2B5EF4-FFF2-40B4-BE49-F238E27FC236}">
                      <a16:creationId xmlns:a16="http://schemas.microsoft.com/office/drawing/2014/main" id="{FC809FA2-0921-7E91-2DB1-62C3597798BE}"/>
                    </a:ext>
                  </a:extLst>
                </p:cNvPr>
                <p:cNvPicPr/>
                <p:nvPr/>
              </p:nvPicPr>
              <p:blipFill>
                <a:blip r:embed="rId165"/>
                <a:stretch>
                  <a:fillRect/>
                </a:stretch>
              </p:blipFill>
              <p:spPr>
                <a:xfrm>
                  <a:off x="1654902" y="4184570"/>
                  <a:ext cx="9216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49" name="Ink 148">
                  <a:extLst>
                    <a:ext uri="{FF2B5EF4-FFF2-40B4-BE49-F238E27FC236}">
                      <a16:creationId xmlns:a16="http://schemas.microsoft.com/office/drawing/2014/main" id="{8ED7C8C8-ED1C-FE77-B3EA-ED84A1B865B0}"/>
                    </a:ext>
                  </a:extLst>
                </p14:cNvPr>
                <p14:cNvContentPartPr/>
                <p14:nvPr/>
              </p14:nvContentPartPr>
              <p14:xfrm>
                <a:off x="1615662" y="4299410"/>
                <a:ext cx="99000" cy="3240"/>
              </p14:xfrm>
            </p:contentPart>
          </mc:Choice>
          <mc:Fallback xmlns="">
            <p:pic>
              <p:nvPicPr>
                <p:cNvPr id="149" name="Ink 148">
                  <a:extLst>
                    <a:ext uri="{FF2B5EF4-FFF2-40B4-BE49-F238E27FC236}">
                      <a16:creationId xmlns:a16="http://schemas.microsoft.com/office/drawing/2014/main" id="{8ED7C8C8-ED1C-FE77-B3EA-ED84A1B865B0}"/>
                    </a:ext>
                  </a:extLst>
                </p:cNvPr>
                <p:cNvPicPr/>
                <p:nvPr/>
              </p:nvPicPr>
              <p:blipFill>
                <a:blip r:embed="rId167"/>
                <a:stretch>
                  <a:fillRect/>
                </a:stretch>
              </p:blipFill>
              <p:spPr>
                <a:xfrm>
                  <a:off x="1597662" y="4281410"/>
                  <a:ext cx="134640" cy="38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8">
            <p14:nvContentPartPr>
              <p14:cNvPr id="151" name="Ink 150">
                <a:extLst>
                  <a:ext uri="{FF2B5EF4-FFF2-40B4-BE49-F238E27FC236}">
                    <a16:creationId xmlns:a16="http://schemas.microsoft.com/office/drawing/2014/main" id="{3FBFED7E-C01C-D065-2EDC-D3809A25C5D7}"/>
                  </a:ext>
                </a:extLst>
              </p14:cNvPr>
              <p14:cNvContentPartPr/>
              <p14:nvPr/>
            </p14:nvContentPartPr>
            <p14:xfrm>
              <a:off x="4076982" y="3454490"/>
              <a:ext cx="360" cy="360"/>
            </p14:xfrm>
          </p:contentPart>
        </mc:Choice>
        <mc:Fallback xmlns="">
          <p:pic>
            <p:nvPicPr>
              <p:cNvPr id="151" name="Ink 150">
                <a:extLst>
                  <a:ext uri="{FF2B5EF4-FFF2-40B4-BE49-F238E27FC236}">
                    <a16:creationId xmlns:a16="http://schemas.microsoft.com/office/drawing/2014/main" id="{3FBFED7E-C01C-D065-2EDC-D3809A25C5D7}"/>
                  </a:ext>
                </a:extLst>
              </p:cNvPr>
              <p:cNvPicPr/>
              <p:nvPr/>
            </p:nvPicPr>
            <p:blipFill>
              <a:blip r:embed="rId169"/>
              <a:stretch>
                <a:fillRect/>
              </a:stretch>
            </p:blipFill>
            <p:spPr>
              <a:xfrm>
                <a:off x="4059342" y="343685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52" name="Ink 151">
                <a:extLst>
                  <a:ext uri="{FF2B5EF4-FFF2-40B4-BE49-F238E27FC236}">
                    <a16:creationId xmlns:a16="http://schemas.microsoft.com/office/drawing/2014/main" id="{DDDA0857-FAB6-7E01-091E-1A8D688C2A47}"/>
                  </a:ext>
                </a:extLst>
              </p14:cNvPr>
              <p14:cNvContentPartPr/>
              <p14:nvPr/>
            </p14:nvContentPartPr>
            <p14:xfrm>
              <a:off x="4288662" y="3443690"/>
              <a:ext cx="90000" cy="360"/>
            </p14:xfrm>
          </p:contentPart>
        </mc:Choice>
        <mc:Fallback xmlns="">
          <p:pic>
            <p:nvPicPr>
              <p:cNvPr id="152" name="Ink 151">
                <a:extLst>
                  <a:ext uri="{FF2B5EF4-FFF2-40B4-BE49-F238E27FC236}">
                    <a16:creationId xmlns:a16="http://schemas.microsoft.com/office/drawing/2014/main" id="{DDDA0857-FAB6-7E01-091E-1A8D688C2A47}"/>
                  </a:ext>
                </a:extLst>
              </p:cNvPr>
              <p:cNvPicPr/>
              <p:nvPr/>
            </p:nvPicPr>
            <p:blipFill>
              <a:blip r:embed="rId143"/>
              <a:stretch>
                <a:fillRect/>
              </a:stretch>
            </p:blipFill>
            <p:spPr>
              <a:xfrm>
                <a:off x="4271022" y="3425690"/>
                <a:ext cx="1256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53" name="Ink 152">
                <a:extLst>
                  <a:ext uri="{FF2B5EF4-FFF2-40B4-BE49-F238E27FC236}">
                    <a16:creationId xmlns:a16="http://schemas.microsoft.com/office/drawing/2014/main" id="{4FD3F9E4-EE4E-EF63-03B8-2C675CFD041E}"/>
                  </a:ext>
                </a:extLst>
              </p14:cNvPr>
              <p14:cNvContentPartPr/>
              <p14:nvPr/>
            </p14:nvContentPartPr>
            <p14:xfrm>
              <a:off x="4584582" y="3436490"/>
              <a:ext cx="53640" cy="5760"/>
            </p14:xfrm>
          </p:contentPart>
        </mc:Choice>
        <mc:Fallback xmlns="">
          <p:pic>
            <p:nvPicPr>
              <p:cNvPr id="153" name="Ink 152">
                <a:extLst>
                  <a:ext uri="{FF2B5EF4-FFF2-40B4-BE49-F238E27FC236}">
                    <a16:creationId xmlns:a16="http://schemas.microsoft.com/office/drawing/2014/main" id="{4FD3F9E4-EE4E-EF63-03B8-2C675CFD041E}"/>
                  </a:ext>
                </a:extLst>
              </p:cNvPr>
              <p:cNvPicPr/>
              <p:nvPr/>
            </p:nvPicPr>
            <p:blipFill>
              <a:blip r:embed="rId172"/>
              <a:stretch>
                <a:fillRect/>
              </a:stretch>
            </p:blipFill>
            <p:spPr>
              <a:xfrm>
                <a:off x="4566942" y="3418850"/>
                <a:ext cx="8928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54" name="Ink 153">
                <a:extLst>
                  <a:ext uri="{FF2B5EF4-FFF2-40B4-BE49-F238E27FC236}">
                    <a16:creationId xmlns:a16="http://schemas.microsoft.com/office/drawing/2014/main" id="{E530F922-13AD-CFE0-7E51-480FE9B27EC2}"/>
                  </a:ext>
                </a:extLst>
              </p14:cNvPr>
              <p14:cNvContentPartPr/>
              <p14:nvPr/>
            </p14:nvContentPartPr>
            <p14:xfrm>
              <a:off x="4838022" y="3410210"/>
              <a:ext cx="97560" cy="21240"/>
            </p14:xfrm>
          </p:contentPart>
        </mc:Choice>
        <mc:Fallback xmlns="">
          <p:pic>
            <p:nvPicPr>
              <p:cNvPr id="154" name="Ink 153">
                <a:extLst>
                  <a:ext uri="{FF2B5EF4-FFF2-40B4-BE49-F238E27FC236}">
                    <a16:creationId xmlns:a16="http://schemas.microsoft.com/office/drawing/2014/main" id="{E530F922-13AD-CFE0-7E51-480FE9B27EC2}"/>
                  </a:ext>
                </a:extLst>
              </p:cNvPr>
              <p:cNvPicPr/>
              <p:nvPr/>
            </p:nvPicPr>
            <p:blipFill>
              <a:blip r:embed="rId174"/>
              <a:stretch>
                <a:fillRect/>
              </a:stretch>
            </p:blipFill>
            <p:spPr>
              <a:xfrm>
                <a:off x="4820022" y="3392570"/>
                <a:ext cx="133200" cy="56880"/>
              </a:xfrm>
              <a:prstGeom prst="rect">
                <a:avLst/>
              </a:prstGeom>
            </p:spPr>
          </p:pic>
        </mc:Fallback>
      </mc:AlternateContent>
      <p:grpSp>
        <p:nvGrpSpPr>
          <p:cNvPr id="157" name="Group 156">
            <a:extLst>
              <a:ext uri="{FF2B5EF4-FFF2-40B4-BE49-F238E27FC236}">
                <a16:creationId xmlns:a16="http://schemas.microsoft.com/office/drawing/2014/main" id="{9455678F-B55E-0887-3A59-A861BFAA4091}"/>
              </a:ext>
            </a:extLst>
          </p:cNvPr>
          <p:cNvGrpSpPr/>
          <p:nvPr/>
        </p:nvGrpSpPr>
        <p:grpSpPr>
          <a:xfrm>
            <a:off x="5192262" y="3382490"/>
            <a:ext cx="458640" cy="15480"/>
            <a:chOff x="5192262" y="3382490"/>
            <a:chExt cx="458640" cy="15480"/>
          </a:xfrm>
        </p:grpSpPr>
        <mc:AlternateContent xmlns:mc="http://schemas.openxmlformats.org/markup-compatibility/2006" xmlns:p14="http://schemas.microsoft.com/office/powerpoint/2010/main">
          <mc:Choice Requires="p14">
            <p:contentPart p14:bwMode="auto" r:id="rId175">
              <p14:nvContentPartPr>
                <p14:cNvPr id="155" name="Ink 154">
                  <a:extLst>
                    <a:ext uri="{FF2B5EF4-FFF2-40B4-BE49-F238E27FC236}">
                      <a16:creationId xmlns:a16="http://schemas.microsoft.com/office/drawing/2014/main" id="{AA7AC729-1912-0BA1-FF21-B5440C4D325C}"/>
                    </a:ext>
                  </a:extLst>
                </p14:cNvPr>
                <p14:cNvContentPartPr/>
                <p14:nvPr/>
              </p14:nvContentPartPr>
              <p14:xfrm>
                <a:off x="5192262" y="3382490"/>
                <a:ext cx="384480" cy="15480"/>
              </p14:xfrm>
            </p:contentPart>
          </mc:Choice>
          <mc:Fallback xmlns="">
            <p:pic>
              <p:nvPicPr>
                <p:cNvPr id="155" name="Ink 154">
                  <a:extLst>
                    <a:ext uri="{FF2B5EF4-FFF2-40B4-BE49-F238E27FC236}">
                      <a16:creationId xmlns:a16="http://schemas.microsoft.com/office/drawing/2014/main" id="{AA7AC729-1912-0BA1-FF21-B5440C4D325C}"/>
                    </a:ext>
                  </a:extLst>
                </p:cNvPr>
                <p:cNvPicPr/>
                <p:nvPr/>
              </p:nvPicPr>
              <p:blipFill>
                <a:blip r:embed="rId176"/>
                <a:stretch>
                  <a:fillRect/>
                </a:stretch>
              </p:blipFill>
              <p:spPr>
                <a:xfrm>
                  <a:off x="5174622" y="3364850"/>
                  <a:ext cx="42012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56" name="Ink 155">
                  <a:extLst>
                    <a:ext uri="{FF2B5EF4-FFF2-40B4-BE49-F238E27FC236}">
                      <a16:creationId xmlns:a16="http://schemas.microsoft.com/office/drawing/2014/main" id="{8265E442-7EF7-48AA-3492-AD1CD165844E}"/>
                    </a:ext>
                  </a:extLst>
                </p14:cNvPr>
                <p14:cNvContentPartPr/>
                <p14:nvPr/>
              </p14:nvContentPartPr>
              <p14:xfrm>
                <a:off x="5650542" y="3392210"/>
                <a:ext cx="360" cy="360"/>
              </p14:xfrm>
            </p:contentPart>
          </mc:Choice>
          <mc:Fallback xmlns="">
            <p:pic>
              <p:nvPicPr>
                <p:cNvPr id="156" name="Ink 155">
                  <a:extLst>
                    <a:ext uri="{FF2B5EF4-FFF2-40B4-BE49-F238E27FC236}">
                      <a16:creationId xmlns:a16="http://schemas.microsoft.com/office/drawing/2014/main" id="{8265E442-7EF7-48AA-3492-AD1CD165844E}"/>
                    </a:ext>
                  </a:extLst>
                </p:cNvPr>
                <p:cNvPicPr/>
                <p:nvPr/>
              </p:nvPicPr>
              <p:blipFill>
                <a:blip r:embed="rId169"/>
                <a:stretch>
                  <a:fillRect/>
                </a:stretch>
              </p:blipFill>
              <p:spPr>
                <a:xfrm>
                  <a:off x="5632902" y="3374570"/>
                  <a:ext cx="36000" cy="3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8">
            <p14:nvContentPartPr>
              <p14:cNvPr id="159" name="Ink 158">
                <a:extLst>
                  <a:ext uri="{FF2B5EF4-FFF2-40B4-BE49-F238E27FC236}">
                    <a16:creationId xmlns:a16="http://schemas.microsoft.com/office/drawing/2014/main" id="{5BD42F07-B6F1-6301-B06E-47D6675C641D}"/>
                  </a:ext>
                </a:extLst>
              </p14:cNvPr>
              <p14:cNvContentPartPr/>
              <p14:nvPr/>
            </p14:nvContentPartPr>
            <p14:xfrm>
              <a:off x="2528622" y="3487174"/>
              <a:ext cx="136800" cy="7200"/>
            </p14:xfrm>
          </p:contentPart>
        </mc:Choice>
        <mc:Fallback xmlns="">
          <p:pic>
            <p:nvPicPr>
              <p:cNvPr id="159" name="Ink 158">
                <a:extLst>
                  <a:ext uri="{FF2B5EF4-FFF2-40B4-BE49-F238E27FC236}">
                    <a16:creationId xmlns:a16="http://schemas.microsoft.com/office/drawing/2014/main" id="{5BD42F07-B6F1-6301-B06E-47D6675C641D}"/>
                  </a:ext>
                </a:extLst>
              </p:cNvPr>
              <p:cNvPicPr/>
              <p:nvPr/>
            </p:nvPicPr>
            <p:blipFill>
              <a:blip r:embed="rId179"/>
              <a:stretch>
                <a:fillRect/>
              </a:stretch>
            </p:blipFill>
            <p:spPr>
              <a:xfrm>
                <a:off x="2510622" y="3469174"/>
                <a:ext cx="17244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60" name="Ink 159">
                <a:extLst>
                  <a:ext uri="{FF2B5EF4-FFF2-40B4-BE49-F238E27FC236}">
                    <a16:creationId xmlns:a16="http://schemas.microsoft.com/office/drawing/2014/main" id="{40A2F4D6-B453-261C-1FB9-80E033BB54A3}"/>
                  </a:ext>
                </a:extLst>
              </p14:cNvPr>
              <p14:cNvContentPartPr/>
              <p14:nvPr/>
            </p14:nvContentPartPr>
            <p14:xfrm>
              <a:off x="2837502" y="3473134"/>
              <a:ext cx="84600" cy="10080"/>
            </p14:xfrm>
          </p:contentPart>
        </mc:Choice>
        <mc:Fallback xmlns="">
          <p:pic>
            <p:nvPicPr>
              <p:cNvPr id="160" name="Ink 159">
                <a:extLst>
                  <a:ext uri="{FF2B5EF4-FFF2-40B4-BE49-F238E27FC236}">
                    <a16:creationId xmlns:a16="http://schemas.microsoft.com/office/drawing/2014/main" id="{40A2F4D6-B453-261C-1FB9-80E033BB54A3}"/>
                  </a:ext>
                </a:extLst>
              </p:cNvPr>
              <p:cNvPicPr/>
              <p:nvPr/>
            </p:nvPicPr>
            <p:blipFill>
              <a:blip r:embed="rId181"/>
              <a:stretch>
                <a:fillRect/>
              </a:stretch>
            </p:blipFill>
            <p:spPr>
              <a:xfrm>
                <a:off x="2819862" y="3455494"/>
                <a:ext cx="12024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61" name="Ink 160">
                <a:extLst>
                  <a:ext uri="{FF2B5EF4-FFF2-40B4-BE49-F238E27FC236}">
                    <a16:creationId xmlns:a16="http://schemas.microsoft.com/office/drawing/2014/main" id="{B5A55AFB-346C-7CB6-3ED7-052F5579653A}"/>
                  </a:ext>
                </a:extLst>
              </p14:cNvPr>
              <p14:cNvContentPartPr/>
              <p14:nvPr/>
            </p14:nvContentPartPr>
            <p14:xfrm>
              <a:off x="3078702" y="3460250"/>
              <a:ext cx="405360" cy="41760"/>
            </p14:xfrm>
          </p:contentPart>
        </mc:Choice>
        <mc:Fallback xmlns="">
          <p:pic>
            <p:nvPicPr>
              <p:cNvPr id="161" name="Ink 160">
                <a:extLst>
                  <a:ext uri="{FF2B5EF4-FFF2-40B4-BE49-F238E27FC236}">
                    <a16:creationId xmlns:a16="http://schemas.microsoft.com/office/drawing/2014/main" id="{B5A55AFB-346C-7CB6-3ED7-052F5579653A}"/>
                  </a:ext>
                </a:extLst>
              </p:cNvPr>
              <p:cNvPicPr/>
              <p:nvPr/>
            </p:nvPicPr>
            <p:blipFill>
              <a:blip r:embed="rId183"/>
              <a:stretch>
                <a:fillRect/>
              </a:stretch>
            </p:blipFill>
            <p:spPr>
              <a:xfrm>
                <a:off x="3060702" y="3442250"/>
                <a:ext cx="441000" cy="77400"/>
              </a:xfrm>
              <a:prstGeom prst="rect">
                <a:avLst/>
              </a:prstGeom>
            </p:spPr>
          </p:pic>
        </mc:Fallback>
      </mc:AlternateContent>
      <p:grpSp>
        <p:nvGrpSpPr>
          <p:cNvPr id="170" name="Group 169">
            <a:extLst>
              <a:ext uri="{FF2B5EF4-FFF2-40B4-BE49-F238E27FC236}">
                <a16:creationId xmlns:a16="http://schemas.microsoft.com/office/drawing/2014/main" id="{2A53326F-31E0-7084-CFEF-18C470552ACC}"/>
              </a:ext>
            </a:extLst>
          </p:cNvPr>
          <p:cNvGrpSpPr/>
          <p:nvPr/>
        </p:nvGrpSpPr>
        <p:grpSpPr>
          <a:xfrm>
            <a:off x="3671982" y="3467090"/>
            <a:ext cx="331200" cy="15840"/>
            <a:chOff x="3671982" y="3467090"/>
            <a:chExt cx="331200" cy="15840"/>
          </a:xfrm>
        </p:grpSpPr>
        <mc:AlternateContent xmlns:mc="http://schemas.openxmlformats.org/markup-compatibility/2006" xmlns:p14="http://schemas.microsoft.com/office/powerpoint/2010/main">
          <mc:Choice Requires="p14">
            <p:contentPart p14:bwMode="auto" r:id="rId184">
              <p14:nvContentPartPr>
                <p14:cNvPr id="162" name="Ink 161">
                  <a:extLst>
                    <a:ext uri="{FF2B5EF4-FFF2-40B4-BE49-F238E27FC236}">
                      <a16:creationId xmlns:a16="http://schemas.microsoft.com/office/drawing/2014/main" id="{E6DF402C-780B-0C18-6297-6788F322B7A0}"/>
                    </a:ext>
                  </a:extLst>
                </p14:cNvPr>
                <p14:cNvContentPartPr/>
                <p14:nvPr/>
              </p14:nvContentPartPr>
              <p14:xfrm>
                <a:off x="3671982" y="3471410"/>
                <a:ext cx="118440" cy="11520"/>
              </p14:xfrm>
            </p:contentPart>
          </mc:Choice>
          <mc:Fallback xmlns="">
            <p:pic>
              <p:nvPicPr>
                <p:cNvPr id="162" name="Ink 161">
                  <a:extLst>
                    <a:ext uri="{FF2B5EF4-FFF2-40B4-BE49-F238E27FC236}">
                      <a16:creationId xmlns:a16="http://schemas.microsoft.com/office/drawing/2014/main" id="{E6DF402C-780B-0C18-6297-6788F322B7A0}"/>
                    </a:ext>
                  </a:extLst>
                </p:cNvPr>
                <p:cNvPicPr/>
                <p:nvPr/>
              </p:nvPicPr>
              <p:blipFill>
                <a:blip r:embed="rId185"/>
                <a:stretch>
                  <a:fillRect/>
                </a:stretch>
              </p:blipFill>
              <p:spPr>
                <a:xfrm>
                  <a:off x="3654342" y="3453410"/>
                  <a:ext cx="15408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63" name="Ink 162">
                  <a:extLst>
                    <a:ext uri="{FF2B5EF4-FFF2-40B4-BE49-F238E27FC236}">
                      <a16:creationId xmlns:a16="http://schemas.microsoft.com/office/drawing/2014/main" id="{388518C9-7836-8DBC-C7E9-FE721183E1D6}"/>
                    </a:ext>
                  </a:extLst>
                </p14:cNvPr>
                <p14:cNvContentPartPr/>
                <p14:nvPr/>
              </p14:nvContentPartPr>
              <p14:xfrm>
                <a:off x="3869262" y="3467090"/>
                <a:ext cx="133920" cy="8640"/>
              </p14:xfrm>
            </p:contentPart>
          </mc:Choice>
          <mc:Fallback xmlns="">
            <p:pic>
              <p:nvPicPr>
                <p:cNvPr id="163" name="Ink 162">
                  <a:extLst>
                    <a:ext uri="{FF2B5EF4-FFF2-40B4-BE49-F238E27FC236}">
                      <a16:creationId xmlns:a16="http://schemas.microsoft.com/office/drawing/2014/main" id="{388518C9-7836-8DBC-C7E9-FE721183E1D6}"/>
                    </a:ext>
                  </a:extLst>
                </p:cNvPr>
                <p:cNvPicPr/>
                <p:nvPr/>
              </p:nvPicPr>
              <p:blipFill>
                <a:blip r:embed="rId187"/>
                <a:stretch>
                  <a:fillRect/>
                </a:stretch>
              </p:blipFill>
              <p:spPr>
                <a:xfrm>
                  <a:off x="3851622" y="3449450"/>
                  <a:ext cx="169560" cy="44280"/>
                </a:xfrm>
                <a:prstGeom prst="rect">
                  <a:avLst/>
                </a:prstGeom>
              </p:spPr>
            </p:pic>
          </mc:Fallback>
        </mc:AlternateContent>
      </p:grpSp>
      <p:grpSp>
        <p:nvGrpSpPr>
          <p:cNvPr id="169" name="Group 168">
            <a:extLst>
              <a:ext uri="{FF2B5EF4-FFF2-40B4-BE49-F238E27FC236}">
                <a16:creationId xmlns:a16="http://schemas.microsoft.com/office/drawing/2014/main" id="{FD20F0AD-4A08-76E3-90D7-9EED3E540756}"/>
              </a:ext>
            </a:extLst>
          </p:cNvPr>
          <p:cNvGrpSpPr/>
          <p:nvPr/>
        </p:nvGrpSpPr>
        <p:grpSpPr>
          <a:xfrm>
            <a:off x="1935342" y="3443974"/>
            <a:ext cx="302760" cy="47520"/>
            <a:chOff x="1868742" y="3491930"/>
            <a:chExt cx="302760" cy="47520"/>
          </a:xfrm>
        </p:grpSpPr>
        <mc:AlternateContent xmlns:mc="http://schemas.openxmlformats.org/markup-compatibility/2006" xmlns:p14="http://schemas.microsoft.com/office/powerpoint/2010/main">
          <mc:Choice Requires="p14">
            <p:contentPart p14:bwMode="auto" r:id="rId188">
              <p14:nvContentPartPr>
                <p14:cNvPr id="158" name="Ink 157">
                  <a:extLst>
                    <a:ext uri="{FF2B5EF4-FFF2-40B4-BE49-F238E27FC236}">
                      <a16:creationId xmlns:a16="http://schemas.microsoft.com/office/drawing/2014/main" id="{7194B01E-2A1A-42D3-D433-55B4DE4D3191}"/>
                    </a:ext>
                  </a:extLst>
                </p14:cNvPr>
                <p14:cNvContentPartPr/>
                <p14:nvPr/>
              </p14:nvContentPartPr>
              <p14:xfrm>
                <a:off x="2031102" y="3533690"/>
                <a:ext cx="140400" cy="5760"/>
              </p14:xfrm>
            </p:contentPart>
          </mc:Choice>
          <mc:Fallback xmlns="">
            <p:pic>
              <p:nvPicPr>
                <p:cNvPr id="158" name="Ink 157">
                  <a:extLst>
                    <a:ext uri="{FF2B5EF4-FFF2-40B4-BE49-F238E27FC236}">
                      <a16:creationId xmlns:a16="http://schemas.microsoft.com/office/drawing/2014/main" id="{7194B01E-2A1A-42D3-D433-55B4DE4D3191}"/>
                    </a:ext>
                  </a:extLst>
                </p:cNvPr>
                <p:cNvPicPr/>
                <p:nvPr/>
              </p:nvPicPr>
              <p:blipFill>
                <a:blip r:embed="rId189"/>
                <a:stretch>
                  <a:fillRect/>
                </a:stretch>
              </p:blipFill>
              <p:spPr>
                <a:xfrm>
                  <a:off x="2013102" y="3515690"/>
                  <a:ext cx="17604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64" name="Ink 163">
                  <a:extLst>
                    <a:ext uri="{FF2B5EF4-FFF2-40B4-BE49-F238E27FC236}">
                      <a16:creationId xmlns:a16="http://schemas.microsoft.com/office/drawing/2014/main" id="{42B063C7-1A94-1929-BFC5-5AECA13DF3DA}"/>
                    </a:ext>
                  </a:extLst>
                </p14:cNvPr>
                <p14:cNvContentPartPr/>
                <p14:nvPr/>
              </p14:nvContentPartPr>
              <p14:xfrm>
                <a:off x="1868742" y="3491930"/>
                <a:ext cx="68760" cy="34560"/>
              </p14:xfrm>
            </p:contentPart>
          </mc:Choice>
          <mc:Fallback xmlns="">
            <p:pic>
              <p:nvPicPr>
                <p:cNvPr id="164" name="Ink 163">
                  <a:extLst>
                    <a:ext uri="{FF2B5EF4-FFF2-40B4-BE49-F238E27FC236}">
                      <a16:creationId xmlns:a16="http://schemas.microsoft.com/office/drawing/2014/main" id="{42B063C7-1A94-1929-BFC5-5AECA13DF3DA}"/>
                    </a:ext>
                  </a:extLst>
                </p:cNvPr>
                <p:cNvPicPr/>
                <p:nvPr/>
              </p:nvPicPr>
              <p:blipFill>
                <a:blip r:embed="rId191"/>
                <a:stretch>
                  <a:fillRect/>
                </a:stretch>
              </p:blipFill>
              <p:spPr>
                <a:xfrm>
                  <a:off x="1850742" y="3473930"/>
                  <a:ext cx="104400" cy="70200"/>
                </a:xfrm>
                <a:prstGeom prst="rect">
                  <a:avLst/>
                </a:prstGeom>
              </p:spPr>
            </p:pic>
          </mc:Fallback>
        </mc:AlternateContent>
      </p:grpSp>
      <p:grpSp>
        <p:nvGrpSpPr>
          <p:cNvPr id="168" name="Group 167">
            <a:extLst>
              <a:ext uri="{FF2B5EF4-FFF2-40B4-BE49-F238E27FC236}">
                <a16:creationId xmlns:a16="http://schemas.microsoft.com/office/drawing/2014/main" id="{0A37AC3B-E0C2-9897-5A26-183C7031CA47}"/>
              </a:ext>
            </a:extLst>
          </p:cNvPr>
          <p:cNvGrpSpPr/>
          <p:nvPr/>
        </p:nvGrpSpPr>
        <p:grpSpPr>
          <a:xfrm>
            <a:off x="1345662" y="3355414"/>
            <a:ext cx="396000" cy="348120"/>
            <a:chOff x="1279062" y="3403370"/>
            <a:chExt cx="396000" cy="348120"/>
          </a:xfrm>
        </p:grpSpPr>
        <mc:AlternateContent xmlns:mc="http://schemas.openxmlformats.org/markup-compatibility/2006" xmlns:p14="http://schemas.microsoft.com/office/powerpoint/2010/main">
          <mc:Choice Requires="p14">
            <p:contentPart p14:bwMode="auto" r:id="rId192">
              <p14:nvContentPartPr>
                <p14:cNvPr id="165" name="Ink 164">
                  <a:extLst>
                    <a:ext uri="{FF2B5EF4-FFF2-40B4-BE49-F238E27FC236}">
                      <a16:creationId xmlns:a16="http://schemas.microsoft.com/office/drawing/2014/main" id="{DD8DE4EC-3FDB-9D1D-5121-0553E74E5A68}"/>
                    </a:ext>
                  </a:extLst>
                </p14:cNvPr>
                <p14:cNvContentPartPr/>
                <p14:nvPr/>
              </p14:nvContentPartPr>
              <p14:xfrm>
                <a:off x="1279062" y="3403370"/>
                <a:ext cx="160560" cy="348120"/>
              </p14:xfrm>
            </p:contentPart>
          </mc:Choice>
          <mc:Fallback xmlns="">
            <p:pic>
              <p:nvPicPr>
                <p:cNvPr id="165" name="Ink 164">
                  <a:extLst>
                    <a:ext uri="{FF2B5EF4-FFF2-40B4-BE49-F238E27FC236}">
                      <a16:creationId xmlns:a16="http://schemas.microsoft.com/office/drawing/2014/main" id="{DD8DE4EC-3FDB-9D1D-5121-0553E74E5A68}"/>
                    </a:ext>
                  </a:extLst>
                </p:cNvPr>
                <p:cNvPicPr/>
                <p:nvPr/>
              </p:nvPicPr>
              <p:blipFill>
                <a:blip r:embed="rId193"/>
                <a:stretch>
                  <a:fillRect/>
                </a:stretch>
              </p:blipFill>
              <p:spPr>
                <a:xfrm>
                  <a:off x="1261062" y="3385730"/>
                  <a:ext cx="196200" cy="38376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66" name="Ink 165">
                  <a:extLst>
                    <a:ext uri="{FF2B5EF4-FFF2-40B4-BE49-F238E27FC236}">
                      <a16:creationId xmlns:a16="http://schemas.microsoft.com/office/drawing/2014/main" id="{1D8C727C-BC6C-4CA3-0996-A6C0BCCB097D}"/>
                    </a:ext>
                  </a:extLst>
                </p14:cNvPr>
                <p14:cNvContentPartPr/>
                <p14:nvPr/>
              </p14:nvContentPartPr>
              <p14:xfrm>
                <a:off x="1580382" y="3555650"/>
                <a:ext cx="19800" cy="165960"/>
              </p14:xfrm>
            </p:contentPart>
          </mc:Choice>
          <mc:Fallback xmlns="">
            <p:pic>
              <p:nvPicPr>
                <p:cNvPr id="166" name="Ink 165">
                  <a:extLst>
                    <a:ext uri="{FF2B5EF4-FFF2-40B4-BE49-F238E27FC236}">
                      <a16:creationId xmlns:a16="http://schemas.microsoft.com/office/drawing/2014/main" id="{1D8C727C-BC6C-4CA3-0996-A6C0BCCB097D}"/>
                    </a:ext>
                  </a:extLst>
                </p:cNvPr>
                <p:cNvPicPr/>
                <p:nvPr/>
              </p:nvPicPr>
              <p:blipFill>
                <a:blip r:embed="rId195"/>
                <a:stretch>
                  <a:fillRect/>
                </a:stretch>
              </p:blipFill>
              <p:spPr>
                <a:xfrm>
                  <a:off x="1562742" y="3538010"/>
                  <a:ext cx="5544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67" name="Ink 166">
                  <a:extLst>
                    <a:ext uri="{FF2B5EF4-FFF2-40B4-BE49-F238E27FC236}">
                      <a16:creationId xmlns:a16="http://schemas.microsoft.com/office/drawing/2014/main" id="{FA4EB5D8-19ED-837D-6655-822B2BF1D76F}"/>
                    </a:ext>
                  </a:extLst>
                </p14:cNvPr>
                <p14:cNvContentPartPr/>
                <p14:nvPr/>
              </p14:nvContentPartPr>
              <p14:xfrm>
                <a:off x="1529982" y="3554570"/>
                <a:ext cx="145080" cy="177120"/>
              </p14:xfrm>
            </p:contentPart>
          </mc:Choice>
          <mc:Fallback xmlns="">
            <p:pic>
              <p:nvPicPr>
                <p:cNvPr id="167" name="Ink 166">
                  <a:extLst>
                    <a:ext uri="{FF2B5EF4-FFF2-40B4-BE49-F238E27FC236}">
                      <a16:creationId xmlns:a16="http://schemas.microsoft.com/office/drawing/2014/main" id="{FA4EB5D8-19ED-837D-6655-822B2BF1D76F}"/>
                    </a:ext>
                  </a:extLst>
                </p:cNvPr>
                <p:cNvPicPr/>
                <p:nvPr/>
              </p:nvPicPr>
              <p:blipFill>
                <a:blip r:embed="rId197"/>
                <a:stretch>
                  <a:fillRect/>
                </a:stretch>
              </p:blipFill>
              <p:spPr>
                <a:xfrm>
                  <a:off x="1511982" y="3536930"/>
                  <a:ext cx="180720" cy="212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8">
            <p14:nvContentPartPr>
              <p14:cNvPr id="171" name="Ink 170">
                <a:extLst>
                  <a:ext uri="{FF2B5EF4-FFF2-40B4-BE49-F238E27FC236}">
                    <a16:creationId xmlns:a16="http://schemas.microsoft.com/office/drawing/2014/main" id="{040CA12B-0EBF-44CC-006A-157789701E5A}"/>
                  </a:ext>
                </a:extLst>
              </p14:cNvPr>
              <p14:cNvContentPartPr/>
              <p14:nvPr/>
            </p14:nvContentPartPr>
            <p14:xfrm>
              <a:off x="3838302" y="3476450"/>
              <a:ext cx="47880" cy="38160"/>
            </p14:xfrm>
          </p:contentPart>
        </mc:Choice>
        <mc:Fallback xmlns="">
          <p:pic>
            <p:nvPicPr>
              <p:cNvPr id="171" name="Ink 170">
                <a:extLst>
                  <a:ext uri="{FF2B5EF4-FFF2-40B4-BE49-F238E27FC236}">
                    <a16:creationId xmlns:a16="http://schemas.microsoft.com/office/drawing/2014/main" id="{040CA12B-0EBF-44CC-006A-157789701E5A}"/>
                  </a:ext>
                </a:extLst>
              </p:cNvPr>
              <p:cNvPicPr/>
              <p:nvPr/>
            </p:nvPicPr>
            <p:blipFill>
              <a:blip r:embed="rId199"/>
              <a:stretch>
                <a:fillRect/>
              </a:stretch>
            </p:blipFill>
            <p:spPr>
              <a:xfrm>
                <a:off x="3820302" y="3458810"/>
                <a:ext cx="83520" cy="73800"/>
              </a:xfrm>
              <a:prstGeom prst="rect">
                <a:avLst/>
              </a:prstGeom>
            </p:spPr>
          </p:pic>
        </mc:Fallback>
      </mc:AlternateContent>
      <p:grpSp>
        <p:nvGrpSpPr>
          <p:cNvPr id="175" name="Group 174">
            <a:extLst>
              <a:ext uri="{FF2B5EF4-FFF2-40B4-BE49-F238E27FC236}">
                <a16:creationId xmlns:a16="http://schemas.microsoft.com/office/drawing/2014/main" id="{AD8306FD-1616-E324-24C5-2F7FC6BC7FB0}"/>
              </a:ext>
            </a:extLst>
          </p:cNvPr>
          <p:cNvGrpSpPr/>
          <p:nvPr/>
        </p:nvGrpSpPr>
        <p:grpSpPr>
          <a:xfrm>
            <a:off x="3255102" y="3201050"/>
            <a:ext cx="428400" cy="327240"/>
            <a:chOff x="3255102" y="3201050"/>
            <a:chExt cx="428400" cy="327240"/>
          </a:xfrm>
        </p:grpSpPr>
        <mc:AlternateContent xmlns:mc="http://schemas.openxmlformats.org/markup-compatibility/2006" xmlns:p14="http://schemas.microsoft.com/office/powerpoint/2010/main">
          <mc:Choice Requires="p14">
            <p:contentPart p14:bwMode="auto" r:id="rId200">
              <p14:nvContentPartPr>
                <p14:cNvPr id="172" name="Ink 171">
                  <a:extLst>
                    <a:ext uri="{FF2B5EF4-FFF2-40B4-BE49-F238E27FC236}">
                      <a16:creationId xmlns:a16="http://schemas.microsoft.com/office/drawing/2014/main" id="{2A7ADA2D-23CB-2291-6D5E-E34636D497EB}"/>
                    </a:ext>
                  </a:extLst>
                </p14:cNvPr>
                <p14:cNvContentPartPr/>
                <p14:nvPr/>
              </p14:nvContentPartPr>
              <p14:xfrm>
                <a:off x="3255102" y="3201050"/>
                <a:ext cx="164160" cy="320400"/>
              </p14:xfrm>
            </p:contentPart>
          </mc:Choice>
          <mc:Fallback xmlns="">
            <p:pic>
              <p:nvPicPr>
                <p:cNvPr id="172" name="Ink 171">
                  <a:extLst>
                    <a:ext uri="{FF2B5EF4-FFF2-40B4-BE49-F238E27FC236}">
                      <a16:creationId xmlns:a16="http://schemas.microsoft.com/office/drawing/2014/main" id="{2A7ADA2D-23CB-2291-6D5E-E34636D497EB}"/>
                    </a:ext>
                  </a:extLst>
                </p:cNvPr>
                <p:cNvPicPr/>
                <p:nvPr/>
              </p:nvPicPr>
              <p:blipFill>
                <a:blip r:embed="rId201"/>
                <a:stretch>
                  <a:fillRect/>
                </a:stretch>
              </p:blipFill>
              <p:spPr>
                <a:xfrm>
                  <a:off x="3237462" y="3183410"/>
                  <a:ext cx="199800" cy="35604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73" name="Ink 172">
                  <a:extLst>
                    <a:ext uri="{FF2B5EF4-FFF2-40B4-BE49-F238E27FC236}">
                      <a16:creationId xmlns:a16="http://schemas.microsoft.com/office/drawing/2014/main" id="{2E11FBDE-00DD-B7E8-27DF-56B5C46E52DB}"/>
                    </a:ext>
                  </a:extLst>
                </p14:cNvPr>
                <p14:cNvContentPartPr/>
                <p14:nvPr/>
              </p14:nvContentPartPr>
              <p14:xfrm>
                <a:off x="3553542" y="3346490"/>
                <a:ext cx="8280" cy="173880"/>
              </p14:xfrm>
            </p:contentPart>
          </mc:Choice>
          <mc:Fallback xmlns="">
            <p:pic>
              <p:nvPicPr>
                <p:cNvPr id="173" name="Ink 172">
                  <a:extLst>
                    <a:ext uri="{FF2B5EF4-FFF2-40B4-BE49-F238E27FC236}">
                      <a16:creationId xmlns:a16="http://schemas.microsoft.com/office/drawing/2014/main" id="{2E11FBDE-00DD-B7E8-27DF-56B5C46E52DB}"/>
                    </a:ext>
                  </a:extLst>
                </p:cNvPr>
                <p:cNvPicPr/>
                <p:nvPr/>
              </p:nvPicPr>
              <p:blipFill>
                <a:blip r:embed="rId203"/>
                <a:stretch>
                  <a:fillRect/>
                </a:stretch>
              </p:blipFill>
              <p:spPr>
                <a:xfrm>
                  <a:off x="3535902" y="3328850"/>
                  <a:ext cx="4392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74" name="Ink 173">
                  <a:extLst>
                    <a:ext uri="{FF2B5EF4-FFF2-40B4-BE49-F238E27FC236}">
                      <a16:creationId xmlns:a16="http://schemas.microsoft.com/office/drawing/2014/main" id="{BB18F9C1-9FF4-419D-DB54-3696C8A7EA21}"/>
                    </a:ext>
                  </a:extLst>
                </p14:cNvPr>
                <p14:cNvContentPartPr/>
                <p14:nvPr/>
              </p14:nvContentPartPr>
              <p14:xfrm>
                <a:off x="3552822" y="3327050"/>
                <a:ext cx="130680" cy="201240"/>
              </p14:xfrm>
            </p:contentPart>
          </mc:Choice>
          <mc:Fallback xmlns="">
            <p:pic>
              <p:nvPicPr>
                <p:cNvPr id="174" name="Ink 173">
                  <a:extLst>
                    <a:ext uri="{FF2B5EF4-FFF2-40B4-BE49-F238E27FC236}">
                      <a16:creationId xmlns:a16="http://schemas.microsoft.com/office/drawing/2014/main" id="{BB18F9C1-9FF4-419D-DB54-3696C8A7EA21}"/>
                    </a:ext>
                  </a:extLst>
                </p:cNvPr>
                <p:cNvPicPr/>
                <p:nvPr/>
              </p:nvPicPr>
              <p:blipFill>
                <a:blip r:embed="rId205"/>
                <a:stretch>
                  <a:fillRect/>
                </a:stretch>
              </p:blipFill>
              <p:spPr>
                <a:xfrm>
                  <a:off x="3534822" y="3309410"/>
                  <a:ext cx="166320" cy="236880"/>
                </a:xfrm>
                <a:prstGeom prst="rect">
                  <a:avLst/>
                </a:prstGeom>
              </p:spPr>
            </p:pic>
          </mc:Fallback>
        </mc:AlternateContent>
      </p:grpSp>
      <mc:AlternateContent xmlns:mc="http://schemas.openxmlformats.org/markup-compatibility/2006" xmlns:a14="http://schemas.microsoft.com/office/drawing/2010/main">
        <mc:Choice Requires="a14">
          <p:sp>
            <p:nvSpPr>
              <p:cNvPr id="176" name="Rectangle 175">
                <a:extLst>
                  <a:ext uri="{FF2B5EF4-FFF2-40B4-BE49-F238E27FC236}">
                    <a16:creationId xmlns:a16="http://schemas.microsoft.com/office/drawing/2014/main" id="{7B759F26-0596-0292-FCEC-DF8198B6619D}"/>
                  </a:ext>
                </a:extLst>
              </p:cNvPr>
              <p:cNvSpPr>
                <a:spLocks noChangeArrowheads="1"/>
              </p:cNvSpPr>
              <p:nvPr/>
            </p:nvSpPr>
            <p:spPr bwMode="auto">
              <a:xfrm>
                <a:off x="4333662" y="6376190"/>
                <a:ext cx="7809788"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m:rPr>
                          <m:sty m:val="p"/>
                        </m:rPr>
                        <a:rPr lang="el-GR" sz="2400" i="0" smtClean="0">
                          <a:solidFill>
                            <a:schemeClr val="bg1"/>
                          </a:solidFill>
                          <a:latin typeface="Cambria Math" panose="02040503050406030204" pitchFamily="18" charset="0"/>
                        </a:rPr>
                        <m:t>Δ</m:t>
                      </m:r>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𝑡</m:t>
                          </m:r>
                        </m:e>
                        <m:sup>
                          <m:r>
                            <a:rPr lang="en-US" sz="2400" b="0" i="1" smtClean="0">
                              <a:solidFill>
                                <a:schemeClr val="bg1"/>
                              </a:solidFill>
                              <a:latin typeface="Cambria Math" panose="02040503050406030204" pitchFamily="18" charset="0"/>
                            </a:rPr>
                            <m:t>′</m:t>
                          </m:r>
                        </m:sup>
                      </m:sSup>
                      <m:r>
                        <a:rPr lang="en-US" sz="2400" b="0" i="1" smtClean="0">
                          <a:solidFill>
                            <a:schemeClr val="bg1"/>
                          </a:solidFill>
                          <a:latin typeface="Cambria Math" panose="02040503050406030204" pitchFamily="18" charset="0"/>
                        </a:rPr>
                        <m:t>=</m:t>
                      </m:r>
                      <m:r>
                        <m:rPr>
                          <m:sty m:val="p"/>
                        </m:rPr>
                        <a:rPr lang="el-GR" sz="2400" b="0" i="0" smtClean="0">
                          <a:solidFill>
                            <a:schemeClr val="bg1"/>
                          </a:solidFill>
                          <a:latin typeface="Cambria Math" panose="02040503050406030204" pitchFamily="18" charset="0"/>
                        </a:rPr>
                        <m:t>Δ</m:t>
                      </m:r>
                      <m:r>
                        <a:rPr lang="en-US" sz="2400" b="0" i="1" smtClean="0">
                          <a:solidFill>
                            <a:schemeClr val="bg1"/>
                          </a:solidFill>
                          <a:latin typeface="Cambria Math" panose="02040503050406030204" pitchFamily="18" charset="0"/>
                        </a:rPr>
                        <m:t>𝑡</m:t>
                      </m:r>
                    </m:oMath>
                  </m:oMathPara>
                </a14:m>
                <a:endParaRPr lang="el-GR" sz="2400" i="1" dirty="0">
                  <a:solidFill>
                    <a:schemeClr val="bg1"/>
                  </a:solidFill>
                </a:endParaRPr>
              </a:p>
              <a:p>
                <a:pPr algn="ctr"/>
                <a:endParaRPr lang="el-GR" sz="2400" dirty="0">
                  <a:solidFill>
                    <a:schemeClr val="bg1"/>
                  </a:solidFill>
                </a:endParaRPr>
              </a:p>
            </p:txBody>
          </p:sp>
        </mc:Choice>
        <mc:Fallback xmlns="">
          <p:sp>
            <p:nvSpPr>
              <p:cNvPr id="176" name="Rectangle 175">
                <a:extLst>
                  <a:ext uri="{FF2B5EF4-FFF2-40B4-BE49-F238E27FC236}">
                    <a16:creationId xmlns:a16="http://schemas.microsoft.com/office/drawing/2014/main" id="{7B759F26-0596-0292-FCEC-DF8198B6619D}"/>
                  </a:ext>
                </a:extLst>
              </p:cNvPr>
              <p:cNvSpPr>
                <a:spLocks noRot="1" noChangeAspect="1" noMove="1" noResize="1" noEditPoints="1" noAdjustHandles="1" noChangeArrowheads="1" noChangeShapeType="1" noTextEdit="1"/>
              </p:cNvSpPr>
              <p:nvPr/>
            </p:nvSpPr>
            <p:spPr bwMode="auto">
              <a:xfrm>
                <a:off x="4333662" y="6376190"/>
                <a:ext cx="7809788" cy="510740"/>
              </a:xfrm>
              <a:prstGeom prst="rect">
                <a:avLst/>
              </a:prstGeom>
              <a:blipFill>
                <a:blip r:embed="rId206"/>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mc:AlternateContent xmlns:mc="http://schemas.openxmlformats.org/markup-compatibility/2006" xmlns:p14="http://schemas.microsoft.com/office/powerpoint/2010/main">
        <mc:Choice Requires="p14">
          <p:contentPart p14:bwMode="auto" r:id="rId207">
            <p14:nvContentPartPr>
              <p14:cNvPr id="179" name="Ink 178">
                <a:extLst>
                  <a:ext uri="{FF2B5EF4-FFF2-40B4-BE49-F238E27FC236}">
                    <a16:creationId xmlns:a16="http://schemas.microsoft.com/office/drawing/2014/main" id="{EFA782CD-4E6E-E15C-02F3-9631F2DF012A}"/>
                  </a:ext>
                </a:extLst>
              </p14:cNvPr>
              <p14:cNvContentPartPr/>
              <p14:nvPr/>
            </p14:nvContentPartPr>
            <p14:xfrm>
              <a:off x="3455262" y="3021148"/>
              <a:ext cx="43200" cy="112680"/>
            </p14:xfrm>
          </p:contentPart>
        </mc:Choice>
        <mc:Fallback xmlns="">
          <p:pic>
            <p:nvPicPr>
              <p:cNvPr id="179" name="Ink 178">
                <a:extLst>
                  <a:ext uri="{FF2B5EF4-FFF2-40B4-BE49-F238E27FC236}">
                    <a16:creationId xmlns:a16="http://schemas.microsoft.com/office/drawing/2014/main" id="{EFA782CD-4E6E-E15C-02F3-9631F2DF012A}"/>
                  </a:ext>
                </a:extLst>
              </p:cNvPr>
              <p:cNvPicPr/>
              <p:nvPr/>
            </p:nvPicPr>
            <p:blipFill>
              <a:blip r:embed="rId208"/>
              <a:stretch>
                <a:fillRect/>
              </a:stretch>
            </p:blipFill>
            <p:spPr>
              <a:xfrm>
                <a:off x="3437262" y="3003508"/>
                <a:ext cx="7884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80" name="Ink 179">
                <a:extLst>
                  <a:ext uri="{FF2B5EF4-FFF2-40B4-BE49-F238E27FC236}">
                    <a16:creationId xmlns:a16="http://schemas.microsoft.com/office/drawing/2014/main" id="{3763D433-8C20-91BB-9BF0-3D591C316E30}"/>
                  </a:ext>
                </a:extLst>
              </p14:cNvPr>
              <p14:cNvContentPartPr/>
              <p14:nvPr/>
            </p14:nvContentPartPr>
            <p14:xfrm>
              <a:off x="3575862" y="3692908"/>
              <a:ext cx="75600" cy="151200"/>
            </p14:xfrm>
          </p:contentPart>
        </mc:Choice>
        <mc:Fallback xmlns="">
          <p:pic>
            <p:nvPicPr>
              <p:cNvPr id="180" name="Ink 179">
                <a:extLst>
                  <a:ext uri="{FF2B5EF4-FFF2-40B4-BE49-F238E27FC236}">
                    <a16:creationId xmlns:a16="http://schemas.microsoft.com/office/drawing/2014/main" id="{3763D433-8C20-91BB-9BF0-3D591C316E30}"/>
                  </a:ext>
                </a:extLst>
              </p:cNvPr>
              <p:cNvPicPr/>
              <p:nvPr/>
            </p:nvPicPr>
            <p:blipFill>
              <a:blip r:embed="rId210"/>
              <a:stretch>
                <a:fillRect/>
              </a:stretch>
            </p:blipFill>
            <p:spPr>
              <a:xfrm>
                <a:off x="3558222" y="3674908"/>
                <a:ext cx="111240" cy="186840"/>
              </a:xfrm>
              <a:prstGeom prst="rect">
                <a:avLst/>
              </a:prstGeom>
            </p:spPr>
          </p:pic>
        </mc:Fallback>
      </mc:AlternateContent>
      <p:grpSp>
        <p:nvGrpSpPr>
          <p:cNvPr id="188" name="Group 187">
            <a:extLst>
              <a:ext uri="{FF2B5EF4-FFF2-40B4-BE49-F238E27FC236}">
                <a16:creationId xmlns:a16="http://schemas.microsoft.com/office/drawing/2014/main" id="{9D450AA3-3AB7-71F2-5602-74770AA4AC17}"/>
              </a:ext>
            </a:extLst>
          </p:cNvPr>
          <p:cNvGrpSpPr/>
          <p:nvPr/>
        </p:nvGrpSpPr>
        <p:grpSpPr>
          <a:xfrm>
            <a:off x="5329994" y="3993410"/>
            <a:ext cx="551520" cy="380880"/>
            <a:chOff x="5329994" y="3993410"/>
            <a:chExt cx="551520" cy="380880"/>
          </a:xfrm>
        </p:grpSpPr>
        <mc:AlternateContent xmlns:mc="http://schemas.openxmlformats.org/markup-compatibility/2006" xmlns:p14="http://schemas.microsoft.com/office/powerpoint/2010/main">
          <mc:Choice Requires="p14">
            <p:contentPart p14:bwMode="auto" r:id="rId211">
              <p14:nvContentPartPr>
                <p14:cNvPr id="182" name="Ink 181">
                  <a:extLst>
                    <a:ext uri="{FF2B5EF4-FFF2-40B4-BE49-F238E27FC236}">
                      <a16:creationId xmlns:a16="http://schemas.microsoft.com/office/drawing/2014/main" id="{F1C211E0-5065-EFE0-64A7-3EC153B547C1}"/>
                    </a:ext>
                  </a:extLst>
                </p14:cNvPr>
                <p14:cNvContentPartPr/>
                <p14:nvPr/>
              </p14:nvContentPartPr>
              <p14:xfrm>
                <a:off x="5352674" y="4045610"/>
                <a:ext cx="528840" cy="10080"/>
              </p14:xfrm>
            </p:contentPart>
          </mc:Choice>
          <mc:Fallback xmlns="">
            <p:pic>
              <p:nvPicPr>
                <p:cNvPr id="182" name="Ink 181">
                  <a:extLst>
                    <a:ext uri="{FF2B5EF4-FFF2-40B4-BE49-F238E27FC236}">
                      <a16:creationId xmlns:a16="http://schemas.microsoft.com/office/drawing/2014/main" id="{F1C211E0-5065-EFE0-64A7-3EC153B547C1}"/>
                    </a:ext>
                  </a:extLst>
                </p:cNvPr>
                <p:cNvPicPr/>
                <p:nvPr/>
              </p:nvPicPr>
              <p:blipFill>
                <a:blip r:embed="rId212"/>
                <a:stretch>
                  <a:fillRect/>
                </a:stretch>
              </p:blipFill>
              <p:spPr>
                <a:xfrm>
                  <a:off x="5334674" y="4027970"/>
                  <a:ext cx="56448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83" name="Ink 182">
                  <a:extLst>
                    <a:ext uri="{FF2B5EF4-FFF2-40B4-BE49-F238E27FC236}">
                      <a16:creationId xmlns:a16="http://schemas.microsoft.com/office/drawing/2014/main" id="{B7E5A09D-58D0-9D57-73AD-00DC075B69F0}"/>
                    </a:ext>
                  </a:extLst>
                </p14:cNvPr>
                <p14:cNvContentPartPr/>
                <p14:nvPr/>
              </p14:nvContentPartPr>
              <p14:xfrm>
                <a:off x="5329994" y="3993410"/>
                <a:ext cx="113760" cy="97560"/>
              </p14:xfrm>
            </p:contentPart>
          </mc:Choice>
          <mc:Fallback xmlns="">
            <p:pic>
              <p:nvPicPr>
                <p:cNvPr id="183" name="Ink 182">
                  <a:extLst>
                    <a:ext uri="{FF2B5EF4-FFF2-40B4-BE49-F238E27FC236}">
                      <a16:creationId xmlns:a16="http://schemas.microsoft.com/office/drawing/2014/main" id="{B7E5A09D-58D0-9D57-73AD-00DC075B69F0}"/>
                    </a:ext>
                  </a:extLst>
                </p:cNvPr>
                <p:cNvPicPr/>
                <p:nvPr/>
              </p:nvPicPr>
              <p:blipFill>
                <a:blip r:embed="rId214"/>
                <a:stretch>
                  <a:fillRect/>
                </a:stretch>
              </p:blipFill>
              <p:spPr>
                <a:xfrm>
                  <a:off x="5312354" y="3975410"/>
                  <a:ext cx="14940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84" name="Ink 183">
                  <a:extLst>
                    <a:ext uri="{FF2B5EF4-FFF2-40B4-BE49-F238E27FC236}">
                      <a16:creationId xmlns:a16="http://schemas.microsoft.com/office/drawing/2014/main" id="{5657E701-033E-A26A-9245-05CC5E931EF1}"/>
                    </a:ext>
                  </a:extLst>
                </p14:cNvPr>
                <p14:cNvContentPartPr/>
                <p14:nvPr/>
              </p14:nvContentPartPr>
              <p14:xfrm>
                <a:off x="5721314" y="4008170"/>
                <a:ext cx="143280" cy="150120"/>
              </p14:xfrm>
            </p:contentPart>
          </mc:Choice>
          <mc:Fallback xmlns="">
            <p:pic>
              <p:nvPicPr>
                <p:cNvPr id="184" name="Ink 183">
                  <a:extLst>
                    <a:ext uri="{FF2B5EF4-FFF2-40B4-BE49-F238E27FC236}">
                      <a16:creationId xmlns:a16="http://schemas.microsoft.com/office/drawing/2014/main" id="{5657E701-033E-A26A-9245-05CC5E931EF1}"/>
                    </a:ext>
                  </a:extLst>
                </p:cNvPr>
                <p:cNvPicPr/>
                <p:nvPr/>
              </p:nvPicPr>
              <p:blipFill>
                <a:blip r:embed="rId216"/>
                <a:stretch>
                  <a:fillRect/>
                </a:stretch>
              </p:blipFill>
              <p:spPr>
                <a:xfrm>
                  <a:off x="5703314" y="3990530"/>
                  <a:ext cx="17892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86" name="Ink 185">
                  <a:extLst>
                    <a:ext uri="{FF2B5EF4-FFF2-40B4-BE49-F238E27FC236}">
                      <a16:creationId xmlns:a16="http://schemas.microsoft.com/office/drawing/2014/main" id="{7BA2590C-4195-F80D-D5D5-9D577E910E1F}"/>
                    </a:ext>
                  </a:extLst>
                </p14:cNvPr>
                <p14:cNvContentPartPr/>
                <p14:nvPr/>
              </p14:nvContentPartPr>
              <p14:xfrm>
                <a:off x="5408474" y="4188530"/>
                <a:ext cx="143280" cy="185760"/>
              </p14:xfrm>
            </p:contentPart>
          </mc:Choice>
          <mc:Fallback xmlns="">
            <p:pic>
              <p:nvPicPr>
                <p:cNvPr id="186" name="Ink 185">
                  <a:extLst>
                    <a:ext uri="{FF2B5EF4-FFF2-40B4-BE49-F238E27FC236}">
                      <a16:creationId xmlns:a16="http://schemas.microsoft.com/office/drawing/2014/main" id="{7BA2590C-4195-F80D-D5D5-9D577E910E1F}"/>
                    </a:ext>
                  </a:extLst>
                </p:cNvPr>
                <p:cNvPicPr/>
                <p:nvPr/>
              </p:nvPicPr>
              <p:blipFill>
                <a:blip r:embed="rId218"/>
                <a:stretch>
                  <a:fillRect/>
                </a:stretch>
              </p:blipFill>
              <p:spPr>
                <a:xfrm>
                  <a:off x="5390474" y="4170890"/>
                  <a:ext cx="17892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87" name="Ink 186">
                  <a:extLst>
                    <a:ext uri="{FF2B5EF4-FFF2-40B4-BE49-F238E27FC236}">
                      <a16:creationId xmlns:a16="http://schemas.microsoft.com/office/drawing/2014/main" id="{7FA16D4A-9682-AC31-21DF-29FC72418EC5}"/>
                    </a:ext>
                  </a:extLst>
                </p14:cNvPr>
                <p14:cNvContentPartPr/>
                <p14:nvPr/>
              </p14:nvContentPartPr>
              <p14:xfrm>
                <a:off x="5607194" y="4243970"/>
                <a:ext cx="100440" cy="124920"/>
              </p14:xfrm>
            </p:contentPart>
          </mc:Choice>
          <mc:Fallback xmlns="">
            <p:pic>
              <p:nvPicPr>
                <p:cNvPr id="187" name="Ink 186">
                  <a:extLst>
                    <a:ext uri="{FF2B5EF4-FFF2-40B4-BE49-F238E27FC236}">
                      <a16:creationId xmlns:a16="http://schemas.microsoft.com/office/drawing/2014/main" id="{7FA16D4A-9682-AC31-21DF-29FC72418EC5}"/>
                    </a:ext>
                  </a:extLst>
                </p:cNvPr>
                <p:cNvPicPr/>
                <p:nvPr/>
              </p:nvPicPr>
              <p:blipFill>
                <a:blip r:embed="rId220"/>
                <a:stretch>
                  <a:fillRect/>
                </a:stretch>
              </p:blipFill>
              <p:spPr>
                <a:xfrm>
                  <a:off x="5589194" y="4225970"/>
                  <a:ext cx="136080" cy="160560"/>
                </a:xfrm>
                <a:prstGeom prst="rect">
                  <a:avLst/>
                </a:prstGeom>
              </p:spPr>
            </p:pic>
          </mc:Fallback>
        </mc:AlternateContent>
      </p:grpSp>
      <p:grpSp>
        <p:nvGrpSpPr>
          <p:cNvPr id="191" name="Group 190">
            <a:extLst>
              <a:ext uri="{FF2B5EF4-FFF2-40B4-BE49-F238E27FC236}">
                <a16:creationId xmlns:a16="http://schemas.microsoft.com/office/drawing/2014/main" id="{BFCA33F0-98B7-0B1C-DA7A-8BCE613C8C9D}"/>
              </a:ext>
            </a:extLst>
          </p:cNvPr>
          <p:cNvGrpSpPr/>
          <p:nvPr/>
        </p:nvGrpSpPr>
        <p:grpSpPr>
          <a:xfrm>
            <a:off x="6027314" y="3406250"/>
            <a:ext cx="163080" cy="674640"/>
            <a:chOff x="6027314" y="3406250"/>
            <a:chExt cx="163080" cy="674640"/>
          </a:xfrm>
        </p:grpSpPr>
        <mc:AlternateContent xmlns:mc="http://schemas.openxmlformats.org/markup-compatibility/2006" xmlns:p14="http://schemas.microsoft.com/office/powerpoint/2010/main">
          <mc:Choice Requires="p14">
            <p:contentPart p14:bwMode="auto" r:id="rId221">
              <p14:nvContentPartPr>
                <p14:cNvPr id="189" name="Ink 188">
                  <a:extLst>
                    <a:ext uri="{FF2B5EF4-FFF2-40B4-BE49-F238E27FC236}">
                      <a16:creationId xmlns:a16="http://schemas.microsoft.com/office/drawing/2014/main" id="{76C84E88-5A5B-E850-2942-871C9DE1EFFF}"/>
                    </a:ext>
                  </a:extLst>
                </p14:cNvPr>
                <p14:cNvContentPartPr/>
                <p14:nvPr/>
              </p14:nvContentPartPr>
              <p14:xfrm>
                <a:off x="6027314" y="3462770"/>
                <a:ext cx="135720" cy="618120"/>
              </p14:xfrm>
            </p:contentPart>
          </mc:Choice>
          <mc:Fallback xmlns="">
            <p:pic>
              <p:nvPicPr>
                <p:cNvPr id="189" name="Ink 188">
                  <a:extLst>
                    <a:ext uri="{FF2B5EF4-FFF2-40B4-BE49-F238E27FC236}">
                      <a16:creationId xmlns:a16="http://schemas.microsoft.com/office/drawing/2014/main" id="{76C84E88-5A5B-E850-2942-871C9DE1EFFF}"/>
                    </a:ext>
                  </a:extLst>
                </p:cNvPr>
                <p:cNvPicPr/>
                <p:nvPr/>
              </p:nvPicPr>
              <p:blipFill>
                <a:blip r:embed="rId222"/>
                <a:stretch>
                  <a:fillRect/>
                </a:stretch>
              </p:blipFill>
              <p:spPr>
                <a:xfrm>
                  <a:off x="6009674" y="3445130"/>
                  <a:ext cx="171360" cy="65376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90" name="Ink 189">
                  <a:extLst>
                    <a:ext uri="{FF2B5EF4-FFF2-40B4-BE49-F238E27FC236}">
                      <a16:creationId xmlns:a16="http://schemas.microsoft.com/office/drawing/2014/main" id="{5098DC10-3E88-C65E-3D59-21302560F186}"/>
                    </a:ext>
                  </a:extLst>
                </p14:cNvPr>
                <p14:cNvContentPartPr/>
                <p14:nvPr/>
              </p14:nvContentPartPr>
              <p14:xfrm>
                <a:off x="6053594" y="3406250"/>
                <a:ext cx="136800" cy="108000"/>
              </p14:xfrm>
            </p:contentPart>
          </mc:Choice>
          <mc:Fallback xmlns="">
            <p:pic>
              <p:nvPicPr>
                <p:cNvPr id="190" name="Ink 189">
                  <a:extLst>
                    <a:ext uri="{FF2B5EF4-FFF2-40B4-BE49-F238E27FC236}">
                      <a16:creationId xmlns:a16="http://schemas.microsoft.com/office/drawing/2014/main" id="{5098DC10-3E88-C65E-3D59-21302560F186}"/>
                    </a:ext>
                  </a:extLst>
                </p:cNvPr>
                <p:cNvPicPr/>
                <p:nvPr/>
              </p:nvPicPr>
              <p:blipFill>
                <a:blip r:embed="rId224"/>
                <a:stretch>
                  <a:fillRect/>
                </a:stretch>
              </p:blipFill>
              <p:spPr>
                <a:xfrm>
                  <a:off x="6035954" y="3388610"/>
                  <a:ext cx="172440" cy="143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5">
            <p14:nvContentPartPr>
              <p14:cNvPr id="192" name="Ink 191">
                <a:extLst>
                  <a:ext uri="{FF2B5EF4-FFF2-40B4-BE49-F238E27FC236}">
                    <a16:creationId xmlns:a16="http://schemas.microsoft.com/office/drawing/2014/main" id="{7CE36B55-6400-F62F-3B74-130189C080B7}"/>
                  </a:ext>
                </a:extLst>
              </p14:cNvPr>
              <p14:cNvContentPartPr/>
              <p14:nvPr/>
            </p14:nvContentPartPr>
            <p14:xfrm>
              <a:off x="6348434" y="3637010"/>
              <a:ext cx="464760" cy="384480"/>
            </p14:xfrm>
          </p:contentPart>
        </mc:Choice>
        <mc:Fallback xmlns="">
          <p:pic>
            <p:nvPicPr>
              <p:cNvPr id="192" name="Ink 191">
                <a:extLst>
                  <a:ext uri="{FF2B5EF4-FFF2-40B4-BE49-F238E27FC236}">
                    <a16:creationId xmlns:a16="http://schemas.microsoft.com/office/drawing/2014/main" id="{7CE36B55-6400-F62F-3B74-130189C080B7}"/>
                  </a:ext>
                </a:extLst>
              </p:cNvPr>
              <p:cNvPicPr/>
              <p:nvPr/>
            </p:nvPicPr>
            <p:blipFill>
              <a:blip r:embed="rId226"/>
              <a:stretch>
                <a:fillRect/>
              </a:stretch>
            </p:blipFill>
            <p:spPr>
              <a:xfrm>
                <a:off x="6330794" y="3619010"/>
                <a:ext cx="500400" cy="42012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93" name="Ink 192">
                <a:extLst>
                  <a:ext uri="{FF2B5EF4-FFF2-40B4-BE49-F238E27FC236}">
                    <a16:creationId xmlns:a16="http://schemas.microsoft.com/office/drawing/2014/main" id="{251900EA-6DBD-C497-0B74-F5D5C3CAFDD4}"/>
                  </a:ext>
                </a:extLst>
              </p14:cNvPr>
              <p14:cNvContentPartPr/>
              <p14:nvPr/>
            </p14:nvContentPartPr>
            <p14:xfrm>
              <a:off x="8641634" y="3246508"/>
              <a:ext cx="93600" cy="203400"/>
            </p14:xfrm>
          </p:contentPart>
        </mc:Choice>
        <mc:Fallback xmlns="">
          <p:pic>
            <p:nvPicPr>
              <p:cNvPr id="193" name="Ink 192">
                <a:extLst>
                  <a:ext uri="{FF2B5EF4-FFF2-40B4-BE49-F238E27FC236}">
                    <a16:creationId xmlns:a16="http://schemas.microsoft.com/office/drawing/2014/main" id="{251900EA-6DBD-C497-0B74-F5D5C3CAFDD4}"/>
                  </a:ext>
                </a:extLst>
              </p:cNvPr>
              <p:cNvPicPr/>
              <p:nvPr/>
            </p:nvPicPr>
            <p:blipFill>
              <a:blip r:embed="rId228"/>
              <a:stretch>
                <a:fillRect/>
              </a:stretch>
            </p:blipFill>
            <p:spPr>
              <a:xfrm>
                <a:off x="8623634" y="3228868"/>
                <a:ext cx="129240" cy="239040"/>
              </a:xfrm>
              <a:prstGeom prst="rect">
                <a:avLst/>
              </a:prstGeom>
            </p:spPr>
          </p:pic>
        </mc:Fallback>
      </mc:AlternateContent>
      <p:grpSp>
        <p:nvGrpSpPr>
          <p:cNvPr id="197" name="Group 196">
            <a:extLst>
              <a:ext uri="{FF2B5EF4-FFF2-40B4-BE49-F238E27FC236}">
                <a16:creationId xmlns:a16="http://schemas.microsoft.com/office/drawing/2014/main" id="{9AB63D92-4FE4-00C1-23E4-010AF266B0D8}"/>
              </a:ext>
            </a:extLst>
          </p:cNvPr>
          <p:cNvGrpSpPr/>
          <p:nvPr/>
        </p:nvGrpSpPr>
        <p:grpSpPr>
          <a:xfrm>
            <a:off x="8632274" y="3094228"/>
            <a:ext cx="3042000" cy="608760"/>
            <a:chOff x="8632274" y="3094228"/>
            <a:chExt cx="3042000" cy="608760"/>
          </a:xfrm>
        </p:grpSpPr>
        <mc:AlternateContent xmlns:mc="http://schemas.openxmlformats.org/markup-compatibility/2006" xmlns:p14="http://schemas.microsoft.com/office/powerpoint/2010/main">
          <mc:Choice Requires="p14">
            <p:contentPart p14:bwMode="auto" r:id="rId229">
              <p14:nvContentPartPr>
                <p14:cNvPr id="194" name="Ink 193">
                  <a:extLst>
                    <a:ext uri="{FF2B5EF4-FFF2-40B4-BE49-F238E27FC236}">
                      <a16:creationId xmlns:a16="http://schemas.microsoft.com/office/drawing/2014/main" id="{B1E307B1-0797-611C-E409-41BBB017FA36}"/>
                    </a:ext>
                  </a:extLst>
                </p14:cNvPr>
                <p14:cNvContentPartPr/>
                <p14:nvPr/>
              </p14:nvContentPartPr>
              <p14:xfrm>
                <a:off x="8632274" y="3094228"/>
                <a:ext cx="1368360" cy="338400"/>
              </p14:xfrm>
            </p:contentPart>
          </mc:Choice>
          <mc:Fallback xmlns="">
            <p:pic>
              <p:nvPicPr>
                <p:cNvPr id="194" name="Ink 193">
                  <a:extLst>
                    <a:ext uri="{FF2B5EF4-FFF2-40B4-BE49-F238E27FC236}">
                      <a16:creationId xmlns:a16="http://schemas.microsoft.com/office/drawing/2014/main" id="{B1E307B1-0797-611C-E409-41BBB017FA36}"/>
                    </a:ext>
                  </a:extLst>
                </p:cNvPr>
                <p:cNvPicPr/>
                <p:nvPr/>
              </p:nvPicPr>
              <p:blipFill>
                <a:blip r:embed="rId230"/>
                <a:stretch>
                  <a:fillRect/>
                </a:stretch>
              </p:blipFill>
              <p:spPr>
                <a:xfrm>
                  <a:off x="8614274" y="3076588"/>
                  <a:ext cx="1404000" cy="37404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96" name="Ink 195">
                  <a:extLst>
                    <a:ext uri="{FF2B5EF4-FFF2-40B4-BE49-F238E27FC236}">
                      <a16:creationId xmlns:a16="http://schemas.microsoft.com/office/drawing/2014/main" id="{F9961DC7-4101-0F13-8553-BDB382A736D2}"/>
                    </a:ext>
                  </a:extLst>
                </p14:cNvPr>
                <p14:cNvContentPartPr/>
                <p14:nvPr/>
              </p14:nvContentPartPr>
              <p14:xfrm>
                <a:off x="10029074" y="3147508"/>
                <a:ext cx="1645200" cy="555480"/>
              </p14:xfrm>
            </p:contentPart>
          </mc:Choice>
          <mc:Fallback xmlns="">
            <p:pic>
              <p:nvPicPr>
                <p:cNvPr id="196" name="Ink 195">
                  <a:extLst>
                    <a:ext uri="{FF2B5EF4-FFF2-40B4-BE49-F238E27FC236}">
                      <a16:creationId xmlns:a16="http://schemas.microsoft.com/office/drawing/2014/main" id="{F9961DC7-4101-0F13-8553-BDB382A736D2}"/>
                    </a:ext>
                  </a:extLst>
                </p:cNvPr>
                <p:cNvPicPr/>
                <p:nvPr/>
              </p:nvPicPr>
              <p:blipFill>
                <a:blip r:embed="rId232"/>
                <a:stretch>
                  <a:fillRect/>
                </a:stretch>
              </p:blipFill>
              <p:spPr>
                <a:xfrm>
                  <a:off x="10011074" y="3129868"/>
                  <a:ext cx="1680840" cy="591120"/>
                </a:xfrm>
                <a:prstGeom prst="rect">
                  <a:avLst/>
                </a:prstGeom>
              </p:spPr>
            </p:pic>
          </mc:Fallback>
        </mc:AlternateContent>
      </p:grpSp>
    </p:spTree>
    <p:extLst>
      <p:ext uri="{BB962C8B-B14F-4D97-AF65-F5344CB8AC3E}">
        <p14:creationId xmlns:p14="http://schemas.microsoft.com/office/powerpoint/2010/main" val="29569998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500"/>
                                        <p:tgtEl>
                                          <p:spTgt spid="46"/>
                                        </p:tgtEl>
                                      </p:cBhvr>
                                    </p:animEffect>
                                  </p:childTnLst>
                                </p:cTn>
                              </p:par>
                              <p:par>
                                <p:cTn id="41" presetID="10" presetClass="entr" presetSubtype="0" fill="hold" nodeType="with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fade">
                                      <p:cBhvr>
                                        <p:cTn id="43" dur="500"/>
                                        <p:tgtEl>
                                          <p:spTgt spid="61"/>
                                        </p:tgtEl>
                                      </p:cBhvr>
                                    </p:animEffect>
                                  </p:childTnLst>
                                </p:cTn>
                              </p:par>
                              <p:par>
                                <p:cTn id="44" presetID="10" presetClass="entr" presetSubtype="0" fill="hold"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fade">
                                      <p:cBhvr>
                                        <p:cTn id="46" dur="500"/>
                                        <p:tgtEl>
                                          <p:spTgt spid="62"/>
                                        </p:tgtEl>
                                      </p:cBhvr>
                                    </p:animEffect>
                                  </p:childTnLst>
                                </p:cTn>
                              </p:par>
                              <p:par>
                                <p:cTn id="47" presetID="10" presetClass="entr" presetSubtype="0" fill="hold" nodeType="withEffect">
                                  <p:stCondLst>
                                    <p:cond delay="0"/>
                                  </p:stCondLst>
                                  <p:childTnLst>
                                    <p:set>
                                      <p:cBhvr>
                                        <p:cTn id="48" dur="1" fill="hold">
                                          <p:stCondLst>
                                            <p:cond delay="0"/>
                                          </p:stCondLst>
                                        </p:cTn>
                                        <p:tgtEl>
                                          <p:spTgt spid="65"/>
                                        </p:tgtEl>
                                        <p:attrNameLst>
                                          <p:attrName>style.visibility</p:attrName>
                                        </p:attrNameLst>
                                      </p:cBhvr>
                                      <p:to>
                                        <p:strVal val="visible"/>
                                      </p:to>
                                    </p:set>
                                    <p:animEffect transition="in" filter="fade">
                                      <p:cBhvr>
                                        <p:cTn id="49" dur="500"/>
                                        <p:tgtEl>
                                          <p:spTgt spid="65"/>
                                        </p:tgtEl>
                                      </p:cBhvr>
                                    </p:animEffect>
                                  </p:childTnLst>
                                </p:cTn>
                              </p:par>
                              <p:par>
                                <p:cTn id="50" presetID="10" presetClass="entr" presetSubtype="0" fill="hold" nodeType="with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fade">
                                      <p:cBhvr>
                                        <p:cTn id="52" dur="500"/>
                                        <p:tgtEl>
                                          <p:spTgt spid="70"/>
                                        </p:tgtEl>
                                      </p:cBhvr>
                                    </p:animEffect>
                                  </p:childTnLst>
                                </p:cTn>
                              </p:par>
                              <p:par>
                                <p:cTn id="53" presetID="10" presetClass="entr" presetSubtype="0" fill="hold" nodeType="with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fade">
                                      <p:cBhvr>
                                        <p:cTn id="55" dur="500"/>
                                        <p:tgtEl>
                                          <p:spTgt spid="71"/>
                                        </p:tgtEl>
                                      </p:cBhvr>
                                    </p:animEffect>
                                  </p:childTnLst>
                                </p:cTn>
                              </p:par>
                              <p:par>
                                <p:cTn id="56" presetID="10" presetClass="entr" presetSubtype="0" fill="hold" nodeType="with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fade">
                                      <p:cBhvr>
                                        <p:cTn id="58" dur="500"/>
                                        <p:tgtEl>
                                          <p:spTgt spid="76"/>
                                        </p:tgtEl>
                                      </p:cBhvr>
                                    </p:animEffect>
                                  </p:childTnLst>
                                </p:cTn>
                              </p:par>
                              <p:par>
                                <p:cTn id="59" presetID="10" presetClass="entr" presetSubtype="0" fill="hold" nodeType="withEffect">
                                  <p:stCondLst>
                                    <p:cond delay="0"/>
                                  </p:stCondLst>
                                  <p:childTnLst>
                                    <p:set>
                                      <p:cBhvr>
                                        <p:cTn id="60" dur="1" fill="hold">
                                          <p:stCondLst>
                                            <p:cond delay="0"/>
                                          </p:stCondLst>
                                        </p:cTn>
                                        <p:tgtEl>
                                          <p:spTgt spid="77"/>
                                        </p:tgtEl>
                                        <p:attrNameLst>
                                          <p:attrName>style.visibility</p:attrName>
                                        </p:attrNameLst>
                                      </p:cBhvr>
                                      <p:to>
                                        <p:strVal val="visible"/>
                                      </p:to>
                                    </p:set>
                                    <p:animEffect transition="in" filter="fade">
                                      <p:cBhvr>
                                        <p:cTn id="61" dur="500"/>
                                        <p:tgtEl>
                                          <p:spTgt spid="77"/>
                                        </p:tgtEl>
                                      </p:cBhvr>
                                    </p:animEffect>
                                  </p:childTnLst>
                                </p:cTn>
                              </p:par>
                              <p:par>
                                <p:cTn id="62" presetID="10" presetClass="entr" presetSubtype="0" fill="hold" nodeType="withEffect">
                                  <p:stCondLst>
                                    <p:cond delay="0"/>
                                  </p:stCondLst>
                                  <p:childTnLst>
                                    <p:set>
                                      <p:cBhvr>
                                        <p:cTn id="63" dur="1" fill="hold">
                                          <p:stCondLst>
                                            <p:cond delay="0"/>
                                          </p:stCondLst>
                                        </p:cTn>
                                        <p:tgtEl>
                                          <p:spTgt spid="78"/>
                                        </p:tgtEl>
                                        <p:attrNameLst>
                                          <p:attrName>style.visibility</p:attrName>
                                        </p:attrNameLst>
                                      </p:cBhvr>
                                      <p:to>
                                        <p:strVal val="visible"/>
                                      </p:to>
                                    </p:set>
                                    <p:animEffect transition="in" filter="fade">
                                      <p:cBhvr>
                                        <p:cTn id="64" dur="500"/>
                                        <p:tgtEl>
                                          <p:spTgt spid="78"/>
                                        </p:tgtEl>
                                      </p:cBhvr>
                                    </p:animEffect>
                                  </p:childTnLst>
                                </p:cTn>
                              </p:par>
                              <p:par>
                                <p:cTn id="65" presetID="10" presetClass="entr" presetSubtype="0" fill="hold" nodeType="withEffect">
                                  <p:stCondLst>
                                    <p:cond delay="0"/>
                                  </p:stCondLst>
                                  <p:childTnLst>
                                    <p:set>
                                      <p:cBhvr>
                                        <p:cTn id="66" dur="1" fill="hold">
                                          <p:stCondLst>
                                            <p:cond delay="0"/>
                                          </p:stCondLst>
                                        </p:cTn>
                                        <p:tgtEl>
                                          <p:spTgt spid="81"/>
                                        </p:tgtEl>
                                        <p:attrNameLst>
                                          <p:attrName>style.visibility</p:attrName>
                                        </p:attrNameLst>
                                      </p:cBhvr>
                                      <p:to>
                                        <p:strVal val="visible"/>
                                      </p:to>
                                    </p:set>
                                    <p:animEffect transition="in" filter="fade">
                                      <p:cBhvr>
                                        <p:cTn id="67" dur="500"/>
                                        <p:tgtEl>
                                          <p:spTgt spid="81"/>
                                        </p:tgtEl>
                                      </p:cBhvr>
                                    </p:animEffect>
                                  </p:childTnLst>
                                </p:cTn>
                              </p:par>
                              <p:par>
                                <p:cTn id="68" presetID="10" presetClass="entr" presetSubtype="0" fill="hold" nodeType="withEffect">
                                  <p:stCondLst>
                                    <p:cond delay="0"/>
                                  </p:stCondLst>
                                  <p:childTnLst>
                                    <p:set>
                                      <p:cBhvr>
                                        <p:cTn id="69" dur="1" fill="hold">
                                          <p:stCondLst>
                                            <p:cond delay="0"/>
                                          </p:stCondLst>
                                        </p:cTn>
                                        <p:tgtEl>
                                          <p:spTgt spid="85"/>
                                        </p:tgtEl>
                                        <p:attrNameLst>
                                          <p:attrName>style.visibility</p:attrName>
                                        </p:attrNameLst>
                                      </p:cBhvr>
                                      <p:to>
                                        <p:strVal val="visible"/>
                                      </p:to>
                                    </p:set>
                                    <p:animEffect transition="in" filter="fade">
                                      <p:cBhvr>
                                        <p:cTn id="70" dur="500"/>
                                        <p:tgtEl>
                                          <p:spTgt spid="85"/>
                                        </p:tgtEl>
                                      </p:cBhvr>
                                    </p:animEffect>
                                  </p:childTnLst>
                                </p:cTn>
                              </p:par>
                              <p:par>
                                <p:cTn id="71" presetID="10" presetClass="entr" presetSubtype="0" fill="hold" nodeType="withEffect">
                                  <p:stCondLst>
                                    <p:cond delay="0"/>
                                  </p:stCondLst>
                                  <p:childTnLst>
                                    <p:set>
                                      <p:cBhvr>
                                        <p:cTn id="72" dur="1" fill="hold">
                                          <p:stCondLst>
                                            <p:cond delay="0"/>
                                          </p:stCondLst>
                                        </p:cTn>
                                        <p:tgtEl>
                                          <p:spTgt spid="89"/>
                                        </p:tgtEl>
                                        <p:attrNameLst>
                                          <p:attrName>style.visibility</p:attrName>
                                        </p:attrNameLst>
                                      </p:cBhvr>
                                      <p:to>
                                        <p:strVal val="visible"/>
                                      </p:to>
                                    </p:set>
                                    <p:animEffect transition="in" filter="fade">
                                      <p:cBhvr>
                                        <p:cTn id="73" dur="500"/>
                                        <p:tgtEl>
                                          <p:spTgt spid="89"/>
                                        </p:tgtEl>
                                      </p:cBhvr>
                                    </p:animEffect>
                                  </p:childTnLst>
                                </p:cTn>
                              </p:par>
                              <p:par>
                                <p:cTn id="74" presetID="10" presetClass="entr" presetSubtype="0" fill="hold" nodeType="withEffect">
                                  <p:stCondLst>
                                    <p:cond delay="0"/>
                                  </p:stCondLst>
                                  <p:childTnLst>
                                    <p:set>
                                      <p:cBhvr>
                                        <p:cTn id="75" dur="1" fill="hold">
                                          <p:stCondLst>
                                            <p:cond delay="0"/>
                                          </p:stCondLst>
                                        </p:cTn>
                                        <p:tgtEl>
                                          <p:spTgt spid="93"/>
                                        </p:tgtEl>
                                        <p:attrNameLst>
                                          <p:attrName>style.visibility</p:attrName>
                                        </p:attrNameLst>
                                      </p:cBhvr>
                                      <p:to>
                                        <p:strVal val="visible"/>
                                      </p:to>
                                    </p:set>
                                    <p:animEffect transition="in" filter="fade">
                                      <p:cBhvr>
                                        <p:cTn id="76" dur="500"/>
                                        <p:tgtEl>
                                          <p:spTgt spid="93"/>
                                        </p:tgtEl>
                                      </p:cBhvr>
                                    </p:animEffect>
                                  </p:childTnLst>
                                </p:cTn>
                              </p:par>
                              <p:par>
                                <p:cTn id="77" presetID="10" presetClass="entr" presetSubtype="0" fill="hold" nodeType="withEffect">
                                  <p:stCondLst>
                                    <p:cond delay="0"/>
                                  </p:stCondLst>
                                  <p:childTnLst>
                                    <p:set>
                                      <p:cBhvr>
                                        <p:cTn id="78" dur="1" fill="hold">
                                          <p:stCondLst>
                                            <p:cond delay="0"/>
                                          </p:stCondLst>
                                        </p:cTn>
                                        <p:tgtEl>
                                          <p:spTgt spid="96"/>
                                        </p:tgtEl>
                                        <p:attrNameLst>
                                          <p:attrName>style.visibility</p:attrName>
                                        </p:attrNameLst>
                                      </p:cBhvr>
                                      <p:to>
                                        <p:strVal val="visible"/>
                                      </p:to>
                                    </p:set>
                                    <p:animEffect transition="in" filter="fade">
                                      <p:cBhvr>
                                        <p:cTn id="79" dur="500"/>
                                        <p:tgtEl>
                                          <p:spTgt spid="96"/>
                                        </p:tgtEl>
                                      </p:cBhvr>
                                    </p:animEffect>
                                  </p:childTnLst>
                                </p:cTn>
                              </p:par>
                              <p:par>
                                <p:cTn id="80" presetID="10" presetClass="entr" presetSubtype="0" fill="hold" nodeType="withEffect">
                                  <p:stCondLst>
                                    <p:cond delay="0"/>
                                  </p:stCondLst>
                                  <p:childTnLst>
                                    <p:set>
                                      <p:cBhvr>
                                        <p:cTn id="81" dur="1" fill="hold">
                                          <p:stCondLst>
                                            <p:cond delay="0"/>
                                          </p:stCondLst>
                                        </p:cTn>
                                        <p:tgtEl>
                                          <p:spTgt spid="97"/>
                                        </p:tgtEl>
                                        <p:attrNameLst>
                                          <p:attrName>style.visibility</p:attrName>
                                        </p:attrNameLst>
                                      </p:cBhvr>
                                      <p:to>
                                        <p:strVal val="visible"/>
                                      </p:to>
                                    </p:set>
                                    <p:animEffect transition="in" filter="fade">
                                      <p:cBhvr>
                                        <p:cTn id="82" dur="500"/>
                                        <p:tgtEl>
                                          <p:spTgt spid="97"/>
                                        </p:tgtEl>
                                      </p:cBhvr>
                                    </p:animEffect>
                                  </p:childTnLst>
                                </p:cTn>
                              </p:par>
                              <p:par>
                                <p:cTn id="83" presetID="10" presetClass="entr" presetSubtype="0" fill="hold" nodeType="withEffect">
                                  <p:stCondLst>
                                    <p:cond delay="0"/>
                                  </p:stCondLst>
                                  <p:childTnLst>
                                    <p:set>
                                      <p:cBhvr>
                                        <p:cTn id="84" dur="1" fill="hold">
                                          <p:stCondLst>
                                            <p:cond delay="0"/>
                                          </p:stCondLst>
                                        </p:cTn>
                                        <p:tgtEl>
                                          <p:spTgt spid="98"/>
                                        </p:tgtEl>
                                        <p:attrNameLst>
                                          <p:attrName>style.visibility</p:attrName>
                                        </p:attrNameLst>
                                      </p:cBhvr>
                                      <p:to>
                                        <p:strVal val="visible"/>
                                      </p:to>
                                    </p:set>
                                    <p:animEffect transition="in" filter="fade">
                                      <p:cBhvr>
                                        <p:cTn id="85" dur="500"/>
                                        <p:tgtEl>
                                          <p:spTgt spid="98"/>
                                        </p:tgtEl>
                                      </p:cBhvr>
                                    </p:animEffect>
                                  </p:childTnLst>
                                </p:cTn>
                              </p:par>
                              <p:par>
                                <p:cTn id="86" presetID="10" presetClass="entr" presetSubtype="0" fill="hold" nodeType="withEffect">
                                  <p:stCondLst>
                                    <p:cond delay="0"/>
                                  </p:stCondLst>
                                  <p:childTnLst>
                                    <p:set>
                                      <p:cBhvr>
                                        <p:cTn id="87" dur="1" fill="hold">
                                          <p:stCondLst>
                                            <p:cond delay="0"/>
                                          </p:stCondLst>
                                        </p:cTn>
                                        <p:tgtEl>
                                          <p:spTgt spid="101"/>
                                        </p:tgtEl>
                                        <p:attrNameLst>
                                          <p:attrName>style.visibility</p:attrName>
                                        </p:attrNameLst>
                                      </p:cBhvr>
                                      <p:to>
                                        <p:strVal val="visible"/>
                                      </p:to>
                                    </p:set>
                                    <p:animEffect transition="in" filter="fade">
                                      <p:cBhvr>
                                        <p:cTn id="88" dur="500"/>
                                        <p:tgtEl>
                                          <p:spTgt spid="101"/>
                                        </p:tgtEl>
                                      </p:cBhvr>
                                    </p:animEffect>
                                  </p:childTnLst>
                                </p:cTn>
                              </p:par>
                              <p:par>
                                <p:cTn id="89" presetID="10" presetClass="entr" presetSubtype="0" fill="hold" nodeType="withEffect">
                                  <p:stCondLst>
                                    <p:cond delay="0"/>
                                  </p:stCondLst>
                                  <p:childTnLst>
                                    <p:set>
                                      <p:cBhvr>
                                        <p:cTn id="90" dur="1" fill="hold">
                                          <p:stCondLst>
                                            <p:cond delay="0"/>
                                          </p:stCondLst>
                                        </p:cTn>
                                        <p:tgtEl>
                                          <p:spTgt spid="106"/>
                                        </p:tgtEl>
                                        <p:attrNameLst>
                                          <p:attrName>style.visibility</p:attrName>
                                        </p:attrNameLst>
                                      </p:cBhvr>
                                      <p:to>
                                        <p:strVal val="visible"/>
                                      </p:to>
                                    </p:set>
                                    <p:animEffect transition="in" filter="fade">
                                      <p:cBhvr>
                                        <p:cTn id="91" dur="500"/>
                                        <p:tgtEl>
                                          <p:spTgt spid="106"/>
                                        </p:tgtEl>
                                      </p:cBhvr>
                                    </p:animEffect>
                                  </p:childTnLst>
                                </p:cTn>
                              </p:par>
                              <p:par>
                                <p:cTn id="92" presetID="10" presetClass="entr" presetSubtype="0" fill="hold" nodeType="withEffect">
                                  <p:stCondLst>
                                    <p:cond delay="0"/>
                                  </p:stCondLst>
                                  <p:childTnLst>
                                    <p:set>
                                      <p:cBhvr>
                                        <p:cTn id="93" dur="1" fill="hold">
                                          <p:stCondLst>
                                            <p:cond delay="0"/>
                                          </p:stCondLst>
                                        </p:cTn>
                                        <p:tgtEl>
                                          <p:spTgt spid="121"/>
                                        </p:tgtEl>
                                        <p:attrNameLst>
                                          <p:attrName>style.visibility</p:attrName>
                                        </p:attrNameLst>
                                      </p:cBhvr>
                                      <p:to>
                                        <p:strVal val="visible"/>
                                      </p:to>
                                    </p:set>
                                    <p:animEffect transition="in" filter="fade">
                                      <p:cBhvr>
                                        <p:cTn id="94" dur="500"/>
                                        <p:tgtEl>
                                          <p:spTgt spid="121"/>
                                        </p:tgtEl>
                                      </p:cBhvr>
                                    </p:animEffect>
                                  </p:childTnLst>
                                </p:cTn>
                              </p:par>
                              <p:par>
                                <p:cTn id="95" presetID="10" presetClass="entr" presetSubtype="0" fill="hold" nodeType="withEffect">
                                  <p:stCondLst>
                                    <p:cond delay="0"/>
                                  </p:stCondLst>
                                  <p:childTnLst>
                                    <p:set>
                                      <p:cBhvr>
                                        <p:cTn id="96" dur="1" fill="hold">
                                          <p:stCondLst>
                                            <p:cond delay="0"/>
                                          </p:stCondLst>
                                        </p:cTn>
                                        <p:tgtEl>
                                          <p:spTgt spid="132"/>
                                        </p:tgtEl>
                                        <p:attrNameLst>
                                          <p:attrName>style.visibility</p:attrName>
                                        </p:attrNameLst>
                                      </p:cBhvr>
                                      <p:to>
                                        <p:strVal val="visible"/>
                                      </p:to>
                                    </p:set>
                                    <p:animEffect transition="in" filter="fade">
                                      <p:cBhvr>
                                        <p:cTn id="97" dur="500"/>
                                        <p:tgtEl>
                                          <p:spTgt spid="132"/>
                                        </p:tgtEl>
                                      </p:cBhvr>
                                    </p:animEffect>
                                  </p:childTnLst>
                                </p:cTn>
                              </p:par>
                              <p:par>
                                <p:cTn id="98" presetID="10" presetClass="entr" presetSubtype="0" fill="hold" nodeType="withEffect">
                                  <p:stCondLst>
                                    <p:cond delay="0"/>
                                  </p:stCondLst>
                                  <p:childTnLst>
                                    <p:set>
                                      <p:cBhvr>
                                        <p:cTn id="99" dur="1" fill="hold">
                                          <p:stCondLst>
                                            <p:cond delay="0"/>
                                          </p:stCondLst>
                                        </p:cTn>
                                        <p:tgtEl>
                                          <p:spTgt spid="131"/>
                                        </p:tgtEl>
                                        <p:attrNameLst>
                                          <p:attrName>style.visibility</p:attrName>
                                        </p:attrNameLst>
                                      </p:cBhvr>
                                      <p:to>
                                        <p:strVal val="visible"/>
                                      </p:to>
                                    </p:set>
                                    <p:animEffect transition="in" filter="fade">
                                      <p:cBhvr>
                                        <p:cTn id="100" dur="500"/>
                                        <p:tgtEl>
                                          <p:spTgt spid="131"/>
                                        </p:tgtEl>
                                      </p:cBhvr>
                                    </p:animEffect>
                                  </p:childTnLst>
                                </p:cTn>
                              </p:par>
                              <p:par>
                                <p:cTn id="101" presetID="10" presetClass="entr" presetSubtype="0" fill="hold" nodeType="withEffect">
                                  <p:stCondLst>
                                    <p:cond delay="0"/>
                                  </p:stCondLst>
                                  <p:childTnLst>
                                    <p:set>
                                      <p:cBhvr>
                                        <p:cTn id="102" dur="1" fill="hold">
                                          <p:stCondLst>
                                            <p:cond delay="0"/>
                                          </p:stCondLst>
                                        </p:cTn>
                                        <p:tgtEl>
                                          <p:spTgt spid="133"/>
                                        </p:tgtEl>
                                        <p:attrNameLst>
                                          <p:attrName>style.visibility</p:attrName>
                                        </p:attrNameLst>
                                      </p:cBhvr>
                                      <p:to>
                                        <p:strVal val="visible"/>
                                      </p:to>
                                    </p:set>
                                    <p:animEffect transition="in" filter="fade">
                                      <p:cBhvr>
                                        <p:cTn id="103" dur="500"/>
                                        <p:tgtEl>
                                          <p:spTgt spid="133"/>
                                        </p:tgtEl>
                                      </p:cBhvr>
                                    </p:animEffect>
                                  </p:childTnLst>
                                </p:cTn>
                              </p:par>
                              <p:par>
                                <p:cTn id="104" presetID="10" presetClass="entr" presetSubtype="0" fill="hold" nodeType="withEffect">
                                  <p:stCondLst>
                                    <p:cond delay="0"/>
                                  </p:stCondLst>
                                  <p:childTnLst>
                                    <p:set>
                                      <p:cBhvr>
                                        <p:cTn id="105" dur="1" fill="hold">
                                          <p:stCondLst>
                                            <p:cond delay="0"/>
                                          </p:stCondLst>
                                        </p:cTn>
                                        <p:tgtEl>
                                          <p:spTgt spid="134"/>
                                        </p:tgtEl>
                                        <p:attrNameLst>
                                          <p:attrName>style.visibility</p:attrName>
                                        </p:attrNameLst>
                                      </p:cBhvr>
                                      <p:to>
                                        <p:strVal val="visible"/>
                                      </p:to>
                                    </p:set>
                                    <p:animEffect transition="in" filter="fade">
                                      <p:cBhvr>
                                        <p:cTn id="106" dur="500"/>
                                        <p:tgtEl>
                                          <p:spTgt spid="134"/>
                                        </p:tgtEl>
                                      </p:cBhvr>
                                    </p:animEffect>
                                  </p:childTnLst>
                                </p:cTn>
                              </p:par>
                              <p:par>
                                <p:cTn id="107" presetID="10" presetClass="entr" presetSubtype="0" fill="hold" nodeType="withEffect">
                                  <p:stCondLst>
                                    <p:cond delay="0"/>
                                  </p:stCondLst>
                                  <p:childTnLst>
                                    <p:set>
                                      <p:cBhvr>
                                        <p:cTn id="108" dur="1" fill="hold">
                                          <p:stCondLst>
                                            <p:cond delay="0"/>
                                          </p:stCondLst>
                                        </p:cTn>
                                        <p:tgtEl>
                                          <p:spTgt spid="135"/>
                                        </p:tgtEl>
                                        <p:attrNameLst>
                                          <p:attrName>style.visibility</p:attrName>
                                        </p:attrNameLst>
                                      </p:cBhvr>
                                      <p:to>
                                        <p:strVal val="visible"/>
                                      </p:to>
                                    </p:set>
                                    <p:animEffect transition="in" filter="fade">
                                      <p:cBhvr>
                                        <p:cTn id="109" dur="500"/>
                                        <p:tgtEl>
                                          <p:spTgt spid="135"/>
                                        </p:tgtEl>
                                      </p:cBhvr>
                                    </p:animEffect>
                                  </p:childTnLst>
                                </p:cTn>
                              </p:par>
                              <p:par>
                                <p:cTn id="110" presetID="10" presetClass="entr" presetSubtype="0" fill="hold" nodeType="withEffect">
                                  <p:stCondLst>
                                    <p:cond delay="0"/>
                                  </p:stCondLst>
                                  <p:childTnLst>
                                    <p:set>
                                      <p:cBhvr>
                                        <p:cTn id="111" dur="1" fill="hold">
                                          <p:stCondLst>
                                            <p:cond delay="0"/>
                                          </p:stCondLst>
                                        </p:cTn>
                                        <p:tgtEl>
                                          <p:spTgt spid="136"/>
                                        </p:tgtEl>
                                        <p:attrNameLst>
                                          <p:attrName>style.visibility</p:attrName>
                                        </p:attrNameLst>
                                      </p:cBhvr>
                                      <p:to>
                                        <p:strVal val="visible"/>
                                      </p:to>
                                    </p:set>
                                    <p:animEffect transition="in" filter="fade">
                                      <p:cBhvr>
                                        <p:cTn id="112" dur="500"/>
                                        <p:tgtEl>
                                          <p:spTgt spid="136"/>
                                        </p:tgtEl>
                                      </p:cBhvr>
                                    </p:animEffect>
                                  </p:childTnLst>
                                </p:cTn>
                              </p:par>
                              <p:par>
                                <p:cTn id="113" presetID="10" presetClass="entr" presetSubtype="0" fill="hold" nodeType="withEffect">
                                  <p:stCondLst>
                                    <p:cond delay="0"/>
                                  </p:stCondLst>
                                  <p:childTnLst>
                                    <p:set>
                                      <p:cBhvr>
                                        <p:cTn id="114" dur="1" fill="hold">
                                          <p:stCondLst>
                                            <p:cond delay="0"/>
                                          </p:stCondLst>
                                        </p:cTn>
                                        <p:tgtEl>
                                          <p:spTgt spid="139"/>
                                        </p:tgtEl>
                                        <p:attrNameLst>
                                          <p:attrName>style.visibility</p:attrName>
                                        </p:attrNameLst>
                                      </p:cBhvr>
                                      <p:to>
                                        <p:strVal val="visible"/>
                                      </p:to>
                                    </p:set>
                                    <p:animEffect transition="in" filter="fade">
                                      <p:cBhvr>
                                        <p:cTn id="115" dur="500"/>
                                        <p:tgtEl>
                                          <p:spTgt spid="139"/>
                                        </p:tgtEl>
                                      </p:cBhvr>
                                    </p:animEffect>
                                  </p:childTnLst>
                                </p:cTn>
                              </p:par>
                              <p:par>
                                <p:cTn id="116" presetID="10" presetClass="entr" presetSubtype="0" fill="hold" nodeType="withEffect">
                                  <p:stCondLst>
                                    <p:cond delay="0"/>
                                  </p:stCondLst>
                                  <p:childTnLst>
                                    <p:set>
                                      <p:cBhvr>
                                        <p:cTn id="117" dur="1" fill="hold">
                                          <p:stCondLst>
                                            <p:cond delay="0"/>
                                          </p:stCondLst>
                                        </p:cTn>
                                        <p:tgtEl>
                                          <p:spTgt spid="140"/>
                                        </p:tgtEl>
                                        <p:attrNameLst>
                                          <p:attrName>style.visibility</p:attrName>
                                        </p:attrNameLst>
                                      </p:cBhvr>
                                      <p:to>
                                        <p:strVal val="visible"/>
                                      </p:to>
                                    </p:set>
                                    <p:animEffect transition="in" filter="fade">
                                      <p:cBhvr>
                                        <p:cTn id="118" dur="500"/>
                                        <p:tgtEl>
                                          <p:spTgt spid="140"/>
                                        </p:tgtEl>
                                      </p:cBhvr>
                                    </p:animEffect>
                                  </p:childTnLst>
                                </p:cTn>
                              </p:par>
                              <p:par>
                                <p:cTn id="119" presetID="10" presetClass="entr" presetSubtype="0" fill="hold" nodeType="withEffect">
                                  <p:stCondLst>
                                    <p:cond delay="0"/>
                                  </p:stCondLst>
                                  <p:childTnLst>
                                    <p:set>
                                      <p:cBhvr>
                                        <p:cTn id="120" dur="1" fill="hold">
                                          <p:stCondLst>
                                            <p:cond delay="0"/>
                                          </p:stCondLst>
                                        </p:cTn>
                                        <p:tgtEl>
                                          <p:spTgt spid="145"/>
                                        </p:tgtEl>
                                        <p:attrNameLst>
                                          <p:attrName>style.visibility</p:attrName>
                                        </p:attrNameLst>
                                      </p:cBhvr>
                                      <p:to>
                                        <p:strVal val="visible"/>
                                      </p:to>
                                    </p:set>
                                    <p:animEffect transition="in" filter="fade">
                                      <p:cBhvr>
                                        <p:cTn id="121" dur="500"/>
                                        <p:tgtEl>
                                          <p:spTgt spid="145"/>
                                        </p:tgtEl>
                                      </p:cBhvr>
                                    </p:animEffect>
                                  </p:childTnLst>
                                </p:cTn>
                              </p:par>
                              <p:par>
                                <p:cTn id="122" presetID="10" presetClass="entr" presetSubtype="0" fill="hold" nodeType="withEffect">
                                  <p:stCondLst>
                                    <p:cond delay="0"/>
                                  </p:stCondLst>
                                  <p:childTnLst>
                                    <p:set>
                                      <p:cBhvr>
                                        <p:cTn id="123" dur="1" fill="hold">
                                          <p:stCondLst>
                                            <p:cond delay="0"/>
                                          </p:stCondLst>
                                        </p:cTn>
                                        <p:tgtEl>
                                          <p:spTgt spid="150"/>
                                        </p:tgtEl>
                                        <p:attrNameLst>
                                          <p:attrName>style.visibility</p:attrName>
                                        </p:attrNameLst>
                                      </p:cBhvr>
                                      <p:to>
                                        <p:strVal val="visible"/>
                                      </p:to>
                                    </p:set>
                                    <p:animEffect transition="in" filter="fade">
                                      <p:cBhvr>
                                        <p:cTn id="124" dur="500"/>
                                        <p:tgtEl>
                                          <p:spTgt spid="150"/>
                                        </p:tgtEl>
                                      </p:cBhvr>
                                    </p:animEffect>
                                  </p:childTnLst>
                                </p:cTn>
                              </p:par>
                              <p:par>
                                <p:cTn id="125" presetID="10" presetClass="entr" presetSubtype="0" fill="hold" nodeType="withEffect">
                                  <p:stCondLst>
                                    <p:cond delay="0"/>
                                  </p:stCondLst>
                                  <p:childTnLst>
                                    <p:set>
                                      <p:cBhvr>
                                        <p:cTn id="126" dur="1" fill="hold">
                                          <p:stCondLst>
                                            <p:cond delay="0"/>
                                          </p:stCondLst>
                                        </p:cTn>
                                        <p:tgtEl>
                                          <p:spTgt spid="151"/>
                                        </p:tgtEl>
                                        <p:attrNameLst>
                                          <p:attrName>style.visibility</p:attrName>
                                        </p:attrNameLst>
                                      </p:cBhvr>
                                      <p:to>
                                        <p:strVal val="visible"/>
                                      </p:to>
                                    </p:set>
                                    <p:animEffect transition="in" filter="fade">
                                      <p:cBhvr>
                                        <p:cTn id="127" dur="500"/>
                                        <p:tgtEl>
                                          <p:spTgt spid="151"/>
                                        </p:tgtEl>
                                      </p:cBhvr>
                                    </p:animEffect>
                                  </p:childTnLst>
                                </p:cTn>
                              </p:par>
                              <p:par>
                                <p:cTn id="128" presetID="10" presetClass="entr" presetSubtype="0" fill="hold" nodeType="withEffect">
                                  <p:stCondLst>
                                    <p:cond delay="0"/>
                                  </p:stCondLst>
                                  <p:childTnLst>
                                    <p:set>
                                      <p:cBhvr>
                                        <p:cTn id="129" dur="1" fill="hold">
                                          <p:stCondLst>
                                            <p:cond delay="0"/>
                                          </p:stCondLst>
                                        </p:cTn>
                                        <p:tgtEl>
                                          <p:spTgt spid="152"/>
                                        </p:tgtEl>
                                        <p:attrNameLst>
                                          <p:attrName>style.visibility</p:attrName>
                                        </p:attrNameLst>
                                      </p:cBhvr>
                                      <p:to>
                                        <p:strVal val="visible"/>
                                      </p:to>
                                    </p:set>
                                    <p:animEffect transition="in" filter="fade">
                                      <p:cBhvr>
                                        <p:cTn id="130" dur="500"/>
                                        <p:tgtEl>
                                          <p:spTgt spid="152"/>
                                        </p:tgtEl>
                                      </p:cBhvr>
                                    </p:animEffect>
                                  </p:childTnLst>
                                </p:cTn>
                              </p:par>
                              <p:par>
                                <p:cTn id="131" presetID="10" presetClass="entr" presetSubtype="0" fill="hold" nodeType="withEffect">
                                  <p:stCondLst>
                                    <p:cond delay="0"/>
                                  </p:stCondLst>
                                  <p:childTnLst>
                                    <p:set>
                                      <p:cBhvr>
                                        <p:cTn id="132" dur="1" fill="hold">
                                          <p:stCondLst>
                                            <p:cond delay="0"/>
                                          </p:stCondLst>
                                        </p:cTn>
                                        <p:tgtEl>
                                          <p:spTgt spid="153"/>
                                        </p:tgtEl>
                                        <p:attrNameLst>
                                          <p:attrName>style.visibility</p:attrName>
                                        </p:attrNameLst>
                                      </p:cBhvr>
                                      <p:to>
                                        <p:strVal val="visible"/>
                                      </p:to>
                                    </p:set>
                                    <p:animEffect transition="in" filter="fade">
                                      <p:cBhvr>
                                        <p:cTn id="133" dur="500"/>
                                        <p:tgtEl>
                                          <p:spTgt spid="153"/>
                                        </p:tgtEl>
                                      </p:cBhvr>
                                    </p:animEffect>
                                  </p:childTnLst>
                                </p:cTn>
                              </p:par>
                              <p:par>
                                <p:cTn id="134" presetID="10" presetClass="entr" presetSubtype="0" fill="hold" nodeType="withEffect">
                                  <p:stCondLst>
                                    <p:cond delay="0"/>
                                  </p:stCondLst>
                                  <p:childTnLst>
                                    <p:set>
                                      <p:cBhvr>
                                        <p:cTn id="135" dur="1" fill="hold">
                                          <p:stCondLst>
                                            <p:cond delay="0"/>
                                          </p:stCondLst>
                                        </p:cTn>
                                        <p:tgtEl>
                                          <p:spTgt spid="154"/>
                                        </p:tgtEl>
                                        <p:attrNameLst>
                                          <p:attrName>style.visibility</p:attrName>
                                        </p:attrNameLst>
                                      </p:cBhvr>
                                      <p:to>
                                        <p:strVal val="visible"/>
                                      </p:to>
                                    </p:set>
                                    <p:animEffect transition="in" filter="fade">
                                      <p:cBhvr>
                                        <p:cTn id="136" dur="500"/>
                                        <p:tgtEl>
                                          <p:spTgt spid="154"/>
                                        </p:tgtEl>
                                      </p:cBhvr>
                                    </p:animEffect>
                                  </p:childTnLst>
                                </p:cTn>
                              </p:par>
                              <p:par>
                                <p:cTn id="137" presetID="10" presetClass="entr" presetSubtype="0" fill="hold" nodeType="withEffect">
                                  <p:stCondLst>
                                    <p:cond delay="0"/>
                                  </p:stCondLst>
                                  <p:childTnLst>
                                    <p:set>
                                      <p:cBhvr>
                                        <p:cTn id="138" dur="1" fill="hold">
                                          <p:stCondLst>
                                            <p:cond delay="0"/>
                                          </p:stCondLst>
                                        </p:cTn>
                                        <p:tgtEl>
                                          <p:spTgt spid="157"/>
                                        </p:tgtEl>
                                        <p:attrNameLst>
                                          <p:attrName>style.visibility</p:attrName>
                                        </p:attrNameLst>
                                      </p:cBhvr>
                                      <p:to>
                                        <p:strVal val="visible"/>
                                      </p:to>
                                    </p:set>
                                    <p:animEffect transition="in" filter="fade">
                                      <p:cBhvr>
                                        <p:cTn id="139" dur="500"/>
                                        <p:tgtEl>
                                          <p:spTgt spid="157"/>
                                        </p:tgtEl>
                                      </p:cBhvr>
                                    </p:animEffect>
                                  </p:childTnLst>
                                </p:cTn>
                              </p:par>
                              <p:par>
                                <p:cTn id="140" presetID="10" presetClass="entr" presetSubtype="0" fill="hold" nodeType="withEffect">
                                  <p:stCondLst>
                                    <p:cond delay="0"/>
                                  </p:stCondLst>
                                  <p:childTnLst>
                                    <p:set>
                                      <p:cBhvr>
                                        <p:cTn id="141" dur="1" fill="hold">
                                          <p:stCondLst>
                                            <p:cond delay="0"/>
                                          </p:stCondLst>
                                        </p:cTn>
                                        <p:tgtEl>
                                          <p:spTgt spid="159"/>
                                        </p:tgtEl>
                                        <p:attrNameLst>
                                          <p:attrName>style.visibility</p:attrName>
                                        </p:attrNameLst>
                                      </p:cBhvr>
                                      <p:to>
                                        <p:strVal val="visible"/>
                                      </p:to>
                                    </p:set>
                                    <p:animEffect transition="in" filter="fade">
                                      <p:cBhvr>
                                        <p:cTn id="142" dur="500"/>
                                        <p:tgtEl>
                                          <p:spTgt spid="159"/>
                                        </p:tgtEl>
                                      </p:cBhvr>
                                    </p:animEffect>
                                  </p:childTnLst>
                                </p:cTn>
                              </p:par>
                              <p:par>
                                <p:cTn id="143" presetID="10" presetClass="entr" presetSubtype="0" fill="hold" nodeType="withEffect">
                                  <p:stCondLst>
                                    <p:cond delay="0"/>
                                  </p:stCondLst>
                                  <p:childTnLst>
                                    <p:set>
                                      <p:cBhvr>
                                        <p:cTn id="144" dur="1" fill="hold">
                                          <p:stCondLst>
                                            <p:cond delay="0"/>
                                          </p:stCondLst>
                                        </p:cTn>
                                        <p:tgtEl>
                                          <p:spTgt spid="160"/>
                                        </p:tgtEl>
                                        <p:attrNameLst>
                                          <p:attrName>style.visibility</p:attrName>
                                        </p:attrNameLst>
                                      </p:cBhvr>
                                      <p:to>
                                        <p:strVal val="visible"/>
                                      </p:to>
                                    </p:set>
                                    <p:animEffect transition="in" filter="fade">
                                      <p:cBhvr>
                                        <p:cTn id="145" dur="500"/>
                                        <p:tgtEl>
                                          <p:spTgt spid="160"/>
                                        </p:tgtEl>
                                      </p:cBhvr>
                                    </p:animEffect>
                                  </p:childTnLst>
                                </p:cTn>
                              </p:par>
                              <p:par>
                                <p:cTn id="146" presetID="10" presetClass="entr" presetSubtype="0" fill="hold" nodeType="withEffect">
                                  <p:stCondLst>
                                    <p:cond delay="0"/>
                                  </p:stCondLst>
                                  <p:childTnLst>
                                    <p:set>
                                      <p:cBhvr>
                                        <p:cTn id="147" dur="1" fill="hold">
                                          <p:stCondLst>
                                            <p:cond delay="0"/>
                                          </p:stCondLst>
                                        </p:cTn>
                                        <p:tgtEl>
                                          <p:spTgt spid="161"/>
                                        </p:tgtEl>
                                        <p:attrNameLst>
                                          <p:attrName>style.visibility</p:attrName>
                                        </p:attrNameLst>
                                      </p:cBhvr>
                                      <p:to>
                                        <p:strVal val="visible"/>
                                      </p:to>
                                    </p:set>
                                    <p:animEffect transition="in" filter="fade">
                                      <p:cBhvr>
                                        <p:cTn id="148" dur="500"/>
                                        <p:tgtEl>
                                          <p:spTgt spid="161"/>
                                        </p:tgtEl>
                                      </p:cBhvr>
                                    </p:animEffect>
                                  </p:childTnLst>
                                </p:cTn>
                              </p:par>
                              <p:par>
                                <p:cTn id="149" presetID="10" presetClass="entr" presetSubtype="0" fill="hold" nodeType="withEffect">
                                  <p:stCondLst>
                                    <p:cond delay="0"/>
                                  </p:stCondLst>
                                  <p:childTnLst>
                                    <p:set>
                                      <p:cBhvr>
                                        <p:cTn id="150" dur="1" fill="hold">
                                          <p:stCondLst>
                                            <p:cond delay="0"/>
                                          </p:stCondLst>
                                        </p:cTn>
                                        <p:tgtEl>
                                          <p:spTgt spid="170"/>
                                        </p:tgtEl>
                                        <p:attrNameLst>
                                          <p:attrName>style.visibility</p:attrName>
                                        </p:attrNameLst>
                                      </p:cBhvr>
                                      <p:to>
                                        <p:strVal val="visible"/>
                                      </p:to>
                                    </p:set>
                                    <p:animEffect transition="in" filter="fade">
                                      <p:cBhvr>
                                        <p:cTn id="151" dur="500"/>
                                        <p:tgtEl>
                                          <p:spTgt spid="170"/>
                                        </p:tgtEl>
                                      </p:cBhvr>
                                    </p:animEffect>
                                  </p:childTnLst>
                                </p:cTn>
                              </p:par>
                              <p:par>
                                <p:cTn id="152" presetID="10" presetClass="entr" presetSubtype="0" fill="hold" nodeType="withEffect">
                                  <p:stCondLst>
                                    <p:cond delay="0"/>
                                  </p:stCondLst>
                                  <p:childTnLst>
                                    <p:set>
                                      <p:cBhvr>
                                        <p:cTn id="153" dur="1" fill="hold">
                                          <p:stCondLst>
                                            <p:cond delay="0"/>
                                          </p:stCondLst>
                                        </p:cTn>
                                        <p:tgtEl>
                                          <p:spTgt spid="169"/>
                                        </p:tgtEl>
                                        <p:attrNameLst>
                                          <p:attrName>style.visibility</p:attrName>
                                        </p:attrNameLst>
                                      </p:cBhvr>
                                      <p:to>
                                        <p:strVal val="visible"/>
                                      </p:to>
                                    </p:set>
                                    <p:animEffect transition="in" filter="fade">
                                      <p:cBhvr>
                                        <p:cTn id="154" dur="500"/>
                                        <p:tgtEl>
                                          <p:spTgt spid="169"/>
                                        </p:tgtEl>
                                      </p:cBhvr>
                                    </p:animEffect>
                                  </p:childTnLst>
                                </p:cTn>
                              </p:par>
                              <p:par>
                                <p:cTn id="155" presetID="10" presetClass="entr" presetSubtype="0" fill="hold" nodeType="withEffect">
                                  <p:stCondLst>
                                    <p:cond delay="0"/>
                                  </p:stCondLst>
                                  <p:childTnLst>
                                    <p:set>
                                      <p:cBhvr>
                                        <p:cTn id="156" dur="1" fill="hold">
                                          <p:stCondLst>
                                            <p:cond delay="0"/>
                                          </p:stCondLst>
                                        </p:cTn>
                                        <p:tgtEl>
                                          <p:spTgt spid="168"/>
                                        </p:tgtEl>
                                        <p:attrNameLst>
                                          <p:attrName>style.visibility</p:attrName>
                                        </p:attrNameLst>
                                      </p:cBhvr>
                                      <p:to>
                                        <p:strVal val="visible"/>
                                      </p:to>
                                    </p:set>
                                    <p:animEffect transition="in" filter="fade">
                                      <p:cBhvr>
                                        <p:cTn id="157" dur="500"/>
                                        <p:tgtEl>
                                          <p:spTgt spid="168"/>
                                        </p:tgtEl>
                                      </p:cBhvr>
                                    </p:animEffect>
                                  </p:childTnLst>
                                </p:cTn>
                              </p:par>
                              <p:par>
                                <p:cTn id="158" presetID="10" presetClass="entr" presetSubtype="0" fill="hold" nodeType="withEffect">
                                  <p:stCondLst>
                                    <p:cond delay="0"/>
                                  </p:stCondLst>
                                  <p:childTnLst>
                                    <p:set>
                                      <p:cBhvr>
                                        <p:cTn id="159" dur="1" fill="hold">
                                          <p:stCondLst>
                                            <p:cond delay="0"/>
                                          </p:stCondLst>
                                        </p:cTn>
                                        <p:tgtEl>
                                          <p:spTgt spid="171"/>
                                        </p:tgtEl>
                                        <p:attrNameLst>
                                          <p:attrName>style.visibility</p:attrName>
                                        </p:attrNameLst>
                                      </p:cBhvr>
                                      <p:to>
                                        <p:strVal val="visible"/>
                                      </p:to>
                                    </p:set>
                                    <p:animEffect transition="in" filter="fade">
                                      <p:cBhvr>
                                        <p:cTn id="160" dur="500"/>
                                        <p:tgtEl>
                                          <p:spTgt spid="171"/>
                                        </p:tgtEl>
                                      </p:cBhvr>
                                    </p:animEffect>
                                  </p:childTnLst>
                                </p:cTn>
                              </p:par>
                              <p:par>
                                <p:cTn id="161" presetID="10" presetClass="entr" presetSubtype="0" fill="hold" nodeType="withEffect">
                                  <p:stCondLst>
                                    <p:cond delay="0"/>
                                  </p:stCondLst>
                                  <p:childTnLst>
                                    <p:set>
                                      <p:cBhvr>
                                        <p:cTn id="162" dur="1" fill="hold">
                                          <p:stCondLst>
                                            <p:cond delay="0"/>
                                          </p:stCondLst>
                                        </p:cTn>
                                        <p:tgtEl>
                                          <p:spTgt spid="175"/>
                                        </p:tgtEl>
                                        <p:attrNameLst>
                                          <p:attrName>style.visibility</p:attrName>
                                        </p:attrNameLst>
                                      </p:cBhvr>
                                      <p:to>
                                        <p:strVal val="visible"/>
                                      </p:to>
                                    </p:set>
                                    <p:animEffect transition="in" filter="fade">
                                      <p:cBhvr>
                                        <p:cTn id="163" dur="500"/>
                                        <p:tgtEl>
                                          <p:spTgt spid="175"/>
                                        </p:tgtEl>
                                      </p:cBhvr>
                                    </p:animEffect>
                                  </p:childTnLst>
                                </p:cTn>
                              </p:par>
                              <p:par>
                                <p:cTn id="164" presetID="10" presetClass="entr" presetSubtype="0" fill="hold" nodeType="withEffect">
                                  <p:stCondLst>
                                    <p:cond delay="0"/>
                                  </p:stCondLst>
                                  <p:childTnLst>
                                    <p:set>
                                      <p:cBhvr>
                                        <p:cTn id="165" dur="1" fill="hold">
                                          <p:stCondLst>
                                            <p:cond delay="0"/>
                                          </p:stCondLst>
                                        </p:cTn>
                                        <p:tgtEl>
                                          <p:spTgt spid="179"/>
                                        </p:tgtEl>
                                        <p:attrNameLst>
                                          <p:attrName>style.visibility</p:attrName>
                                        </p:attrNameLst>
                                      </p:cBhvr>
                                      <p:to>
                                        <p:strVal val="visible"/>
                                      </p:to>
                                    </p:set>
                                    <p:animEffect transition="in" filter="fade">
                                      <p:cBhvr>
                                        <p:cTn id="166" dur="500"/>
                                        <p:tgtEl>
                                          <p:spTgt spid="179"/>
                                        </p:tgtEl>
                                      </p:cBhvr>
                                    </p:animEffect>
                                  </p:childTnLst>
                                </p:cTn>
                              </p:par>
                              <p:par>
                                <p:cTn id="167" presetID="10" presetClass="entr" presetSubtype="0" fill="hold" nodeType="withEffect">
                                  <p:stCondLst>
                                    <p:cond delay="0"/>
                                  </p:stCondLst>
                                  <p:childTnLst>
                                    <p:set>
                                      <p:cBhvr>
                                        <p:cTn id="168" dur="1" fill="hold">
                                          <p:stCondLst>
                                            <p:cond delay="0"/>
                                          </p:stCondLst>
                                        </p:cTn>
                                        <p:tgtEl>
                                          <p:spTgt spid="180"/>
                                        </p:tgtEl>
                                        <p:attrNameLst>
                                          <p:attrName>style.visibility</p:attrName>
                                        </p:attrNameLst>
                                      </p:cBhvr>
                                      <p:to>
                                        <p:strVal val="visible"/>
                                      </p:to>
                                    </p:set>
                                    <p:animEffect transition="in" filter="fade">
                                      <p:cBhvr>
                                        <p:cTn id="169" dur="500"/>
                                        <p:tgtEl>
                                          <p:spTgt spid="180"/>
                                        </p:tgtEl>
                                      </p:cBhvr>
                                    </p:animEffect>
                                  </p:childTnLst>
                                </p:cTn>
                              </p:par>
                            </p:childTnLst>
                          </p:cTn>
                        </p:par>
                      </p:childTnLst>
                    </p:cTn>
                  </p:par>
                  <p:par>
                    <p:cTn id="170" fill="hold">
                      <p:stCondLst>
                        <p:cond delay="indefinite"/>
                      </p:stCondLst>
                      <p:childTnLst>
                        <p:par>
                          <p:cTn id="171" fill="hold">
                            <p:stCondLst>
                              <p:cond delay="0"/>
                            </p:stCondLst>
                            <p:childTnLst>
                              <p:par>
                                <p:cTn id="172" presetID="10" presetClass="entr" presetSubtype="0" fill="hold" nodeType="clickEffect">
                                  <p:stCondLst>
                                    <p:cond delay="0"/>
                                  </p:stCondLst>
                                  <p:childTnLst>
                                    <p:set>
                                      <p:cBhvr>
                                        <p:cTn id="173" dur="1" fill="hold">
                                          <p:stCondLst>
                                            <p:cond delay="0"/>
                                          </p:stCondLst>
                                        </p:cTn>
                                        <p:tgtEl>
                                          <p:spTgt spid="188"/>
                                        </p:tgtEl>
                                        <p:attrNameLst>
                                          <p:attrName>style.visibility</p:attrName>
                                        </p:attrNameLst>
                                      </p:cBhvr>
                                      <p:to>
                                        <p:strVal val="visible"/>
                                      </p:to>
                                    </p:set>
                                    <p:animEffect transition="in" filter="fade">
                                      <p:cBhvr>
                                        <p:cTn id="174" dur="500"/>
                                        <p:tgtEl>
                                          <p:spTgt spid="188"/>
                                        </p:tgtEl>
                                      </p:cBhvr>
                                    </p:animEffect>
                                  </p:childTnLst>
                                </p:cTn>
                              </p:par>
                              <p:par>
                                <p:cTn id="175" presetID="10" presetClass="entr" presetSubtype="0" fill="hold" nodeType="withEffect">
                                  <p:stCondLst>
                                    <p:cond delay="0"/>
                                  </p:stCondLst>
                                  <p:childTnLst>
                                    <p:set>
                                      <p:cBhvr>
                                        <p:cTn id="176" dur="1" fill="hold">
                                          <p:stCondLst>
                                            <p:cond delay="0"/>
                                          </p:stCondLst>
                                        </p:cTn>
                                        <p:tgtEl>
                                          <p:spTgt spid="191"/>
                                        </p:tgtEl>
                                        <p:attrNameLst>
                                          <p:attrName>style.visibility</p:attrName>
                                        </p:attrNameLst>
                                      </p:cBhvr>
                                      <p:to>
                                        <p:strVal val="visible"/>
                                      </p:to>
                                    </p:set>
                                    <p:animEffect transition="in" filter="fade">
                                      <p:cBhvr>
                                        <p:cTn id="177" dur="500"/>
                                        <p:tgtEl>
                                          <p:spTgt spid="191"/>
                                        </p:tgtEl>
                                      </p:cBhvr>
                                    </p:animEffect>
                                  </p:childTnLst>
                                </p:cTn>
                              </p:par>
                              <p:par>
                                <p:cTn id="178" presetID="10" presetClass="entr" presetSubtype="0" fill="hold" nodeType="withEffect">
                                  <p:stCondLst>
                                    <p:cond delay="0"/>
                                  </p:stCondLst>
                                  <p:childTnLst>
                                    <p:set>
                                      <p:cBhvr>
                                        <p:cTn id="179" dur="1" fill="hold">
                                          <p:stCondLst>
                                            <p:cond delay="0"/>
                                          </p:stCondLst>
                                        </p:cTn>
                                        <p:tgtEl>
                                          <p:spTgt spid="192"/>
                                        </p:tgtEl>
                                        <p:attrNameLst>
                                          <p:attrName>style.visibility</p:attrName>
                                        </p:attrNameLst>
                                      </p:cBhvr>
                                      <p:to>
                                        <p:strVal val="visible"/>
                                      </p:to>
                                    </p:set>
                                    <p:animEffect transition="in" filter="fade">
                                      <p:cBhvr>
                                        <p:cTn id="180" dur="500"/>
                                        <p:tgtEl>
                                          <p:spTgt spid="192"/>
                                        </p:tgtEl>
                                      </p:cBhvr>
                                    </p:animEffect>
                                  </p:childTnLst>
                                </p:cTn>
                              </p:par>
                            </p:childTnLst>
                          </p:cTn>
                        </p:par>
                      </p:childTnLst>
                    </p:cTn>
                  </p:par>
                  <p:par>
                    <p:cTn id="181" fill="hold">
                      <p:stCondLst>
                        <p:cond delay="indefinite"/>
                      </p:stCondLst>
                      <p:childTnLst>
                        <p:par>
                          <p:cTn id="182" fill="hold">
                            <p:stCondLst>
                              <p:cond delay="0"/>
                            </p:stCondLst>
                            <p:childTnLst>
                              <p:par>
                                <p:cTn id="183" presetID="10" presetClass="entr" presetSubtype="0" fill="hold" nodeType="clickEffect">
                                  <p:stCondLst>
                                    <p:cond delay="0"/>
                                  </p:stCondLst>
                                  <p:childTnLst>
                                    <p:set>
                                      <p:cBhvr>
                                        <p:cTn id="184" dur="1" fill="hold">
                                          <p:stCondLst>
                                            <p:cond delay="0"/>
                                          </p:stCondLst>
                                        </p:cTn>
                                        <p:tgtEl>
                                          <p:spTgt spid="193"/>
                                        </p:tgtEl>
                                        <p:attrNameLst>
                                          <p:attrName>style.visibility</p:attrName>
                                        </p:attrNameLst>
                                      </p:cBhvr>
                                      <p:to>
                                        <p:strVal val="visible"/>
                                      </p:to>
                                    </p:set>
                                    <p:animEffect transition="in" filter="fade">
                                      <p:cBhvr>
                                        <p:cTn id="185" dur="500"/>
                                        <p:tgtEl>
                                          <p:spTgt spid="193"/>
                                        </p:tgtEl>
                                      </p:cBhvr>
                                    </p:animEffect>
                                  </p:childTnLst>
                                </p:cTn>
                              </p:par>
                              <p:par>
                                <p:cTn id="186" presetID="10" presetClass="entr" presetSubtype="0" fill="hold" nodeType="withEffect">
                                  <p:stCondLst>
                                    <p:cond delay="0"/>
                                  </p:stCondLst>
                                  <p:childTnLst>
                                    <p:set>
                                      <p:cBhvr>
                                        <p:cTn id="187" dur="1" fill="hold">
                                          <p:stCondLst>
                                            <p:cond delay="0"/>
                                          </p:stCondLst>
                                        </p:cTn>
                                        <p:tgtEl>
                                          <p:spTgt spid="197"/>
                                        </p:tgtEl>
                                        <p:attrNameLst>
                                          <p:attrName>style.visibility</p:attrName>
                                        </p:attrNameLst>
                                      </p:cBhvr>
                                      <p:to>
                                        <p:strVal val="visible"/>
                                      </p:to>
                                    </p:set>
                                    <p:animEffect transition="in" filter="fade">
                                      <p:cBhvr>
                                        <p:cTn id="188" dur="500"/>
                                        <p:tgtEl>
                                          <p:spTgt spid="197"/>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grpId="0" nodeType="clickEffect">
                                  <p:stCondLst>
                                    <p:cond delay="0"/>
                                  </p:stCondLst>
                                  <p:childTnLst>
                                    <p:set>
                                      <p:cBhvr>
                                        <p:cTn id="192" dur="1" fill="hold">
                                          <p:stCondLst>
                                            <p:cond delay="0"/>
                                          </p:stCondLst>
                                        </p:cTn>
                                        <p:tgtEl>
                                          <p:spTgt spid="57"/>
                                        </p:tgtEl>
                                        <p:attrNameLst>
                                          <p:attrName>style.visibility</p:attrName>
                                        </p:attrNameLst>
                                      </p:cBhvr>
                                      <p:to>
                                        <p:strVal val="visible"/>
                                      </p:to>
                                    </p:set>
                                    <p:animEffect transition="in" filter="fade">
                                      <p:cBhvr>
                                        <p:cTn id="193" dur="500"/>
                                        <p:tgtEl>
                                          <p:spTgt spid="57"/>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ntr" presetSubtype="0" fill="hold" grpId="0" nodeType="clickEffect">
                                  <p:stCondLst>
                                    <p:cond delay="0"/>
                                  </p:stCondLst>
                                  <p:childTnLst>
                                    <p:set>
                                      <p:cBhvr>
                                        <p:cTn id="197" dur="1" fill="hold">
                                          <p:stCondLst>
                                            <p:cond delay="0"/>
                                          </p:stCondLst>
                                        </p:cTn>
                                        <p:tgtEl>
                                          <p:spTgt spid="176"/>
                                        </p:tgtEl>
                                        <p:attrNameLst>
                                          <p:attrName>style.visibility</p:attrName>
                                        </p:attrNameLst>
                                      </p:cBhvr>
                                      <p:to>
                                        <p:strVal val="visible"/>
                                      </p:to>
                                    </p:set>
                                    <p:animEffect transition="in" filter="fade">
                                      <p:cBhvr>
                                        <p:cTn id="198"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7" grpId="0"/>
      <p:bldP spid="176"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3A22518-1729-9175-3344-38DE8A042B0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711EF46-B594-0DCA-0FE0-19C00CDBA718}"/>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Αναλλοίωτα στο Γαλιλαίο: η Μετατόπιση</a:t>
            </a:r>
            <a:r>
              <a:rPr lang="en-US" sz="2800" dirty="0">
                <a:solidFill>
                  <a:schemeClr val="bg1"/>
                </a:solidFill>
              </a:rPr>
              <a:t> </a:t>
            </a:r>
            <a:r>
              <a:rPr lang="el-GR" sz="2800" dirty="0">
                <a:solidFill>
                  <a:schemeClr val="bg1"/>
                </a:solidFill>
              </a:rPr>
              <a:t>και η Χρονική Διάρκεια</a:t>
            </a:r>
            <a:endParaRPr lang="en-150" sz="2800" dirty="0">
              <a:solidFill>
                <a:schemeClr val="bg1"/>
              </a:solidFill>
            </a:endParaRPr>
          </a:p>
        </p:txBody>
      </p:sp>
      <p:sp>
        <p:nvSpPr>
          <p:cNvPr id="2" name="Rectangle 1">
            <a:extLst>
              <a:ext uri="{FF2B5EF4-FFF2-40B4-BE49-F238E27FC236}">
                <a16:creationId xmlns:a16="http://schemas.microsoft.com/office/drawing/2014/main" id="{CF196990-B8E2-2D6E-F5FF-4473DE54D66C}"/>
              </a:ext>
            </a:extLst>
          </p:cNvPr>
          <p:cNvSpPr>
            <a:spLocks noChangeArrowheads="1"/>
          </p:cNvSpPr>
          <p:nvPr/>
        </p:nvSpPr>
        <p:spPr bwMode="auto">
          <a:xfrm>
            <a:off x="504345" y="1127175"/>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Εφόσον, ο χώρος είναι απόλυτος και κοινός σε όλα τα συστήματα αναφοράς, η χωρική απόσταση (μήκος ή μετατόπιση Δ</a:t>
            </a:r>
            <a:r>
              <a:rPr lang="en-US" sz="2400" b="1" dirty="0">
                <a:solidFill>
                  <a:schemeClr val="bg1"/>
                </a:solidFill>
              </a:rPr>
              <a:t>x</a:t>
            </a:r>
            <a:r>
              <a:rPr lang="el-GR" sz="2400" dirty="0">
                <a:solidFill>
                  <a:schemeClr val="bg1"/>
                </a:solidFill>
              </a:rPr>
              <a:t>), που υπολογίζω μεταξύ δύο γεγονότων Α και Β δεν εξαρτάται από το σύστημα αναφοράς, καθώς και από το πού τοποθετώ την αρχή των αξόνων.</a:t>
            </a:r>
            <a:r>
              <a:rPr lang="en-US" sz="2400" dirty="0">
                <a:solidFill>
                  <a:schemeClr val="bg1"/>
                </a:solidFill>
              </a:rPr>
              <a:t> </a:t>
            </a:r>
            <a:endParaRPr lang="el-GR" sz="2400" dirty="0">
              <a:solidFill>
                <a:schemeClr val="bg1"/>
              </a:solidFill>
            </a:endParaRPr>
          </a:p>
          <a:p>
            <a:pPr algn="ctr"/>
            <a:endParaRPr lang="en-US" sz="2400" dirty="0">
              <a:solidFill>
                <a:schemeClr val="bg1"/>
              </a:solidFill>
            </a:endParaRPr>
          </a:p>
          <a:p>
            <a:pPr algn="ctr"/>
            <a:r>
              <a:rPr lang="el-GR" sz="2400" dirty="0">
                <a:solidFill>
                  <a:schemeClr val="bg1"/>
                </a:solidFill>
              </a:rPr>
              <a:t>Εφόσον, ο χρόνος είναι απόλυτος και κοινός σε όλα τα συστήματα αναφοράς, η χρονική διάρκεια (το χρονικό διάστημα Δ</a:t>
            </a:r>
            <a:r>
              <a:rPr lang="en-US" sz="2400" dirty="0">
                <a:solidFill>
                  <a:schemeClr val="bg1"/>
                </a:solidFill>
              </a:rPr>
              <a:t>t</a:t>
            </a:r>
            <a:r>
              <a:rPr lang="el-GR" sz="2400" dirty="0">
                <a:solidFill>
                  <a:schemeClr val="bg1"/>
                </a:solidFill>
              </a:rPr>
              <a:t>)</a:t>
            </a:r>
            <a:r>
              <a:rPr lang="en-US" sz="2400" dirty="0">
                <a:solidFill>
                  <a:schemeClr val="bg1"/>
                </a:solidFill>
              </a:rPr>
              <a:t>, </a:t>
            </a:r>
            <a:r>
              <a:rPr lang="el-GR" sz="2400" dirty="0">
                <a:solidFill>
                  <a:schemeClr val="bg1"/>
                </a:solidFill>
              </a:rPr>
              <a:t>που υπολογίζω μεταξύ δύο γεγονότων Α και Β δεν εξαρτάται από το σύστημα αναφοράς, καθώς και από το πότε ξεκινάω το χρονόμετρο.</a:t>
            </a:r>
            <a:br>
              <a:rPr lang="el-GR" sz="2400" dirty="0">
                <a:solidFill>
                  <a:schemeClr val="bg1"/>
                </a:solidFill>
              </a:rPr>
            </a:br>
            <a:br>
              <a:rPr lang="el-GR" sz="2400" dirty="0">
                <a:solidFill>
                  <a:schemeClr val="bg1"/>
                </a:solidFill>
              </a:rPr>
            </a:br>
            <a:r>
              <a:rPr lang="el-GR" sz="2400" dirty="0">
                <a:solidFill>
                  <a:schemeClr val="bg1"/>
                </a:solidFill>
              </a:rPr>
              <a:t>Αυτά τα δύο αναλλοίωτα είναι αποτέλεσμα του απόλυτου και κοινού χώρου και χρόνου στα συστήματα αναφοράς. Μπορώ να δείξω το αναλλοίωτο στην περίπτωση των μετασχηματισμών του Γαλιλαίου που αφορούν σε αδρανειακά συστήματα αλλά αυτά τα αναλλοίωτα ισχύουν γενικότερα στην κλασσική (Νευτώνεια) φυσική.</a:t>
            </a:r>
          </a:p>
          <a:p>
            <a:pPr algn="ctr"/>
            <a:endParaRPr lang="el-GR" sz="2400" dirty="0">
              <a:solidFill>
                <a:schemeClr val="bg1"/>
              </a:solidFill>
            </a:endParaRPr>
          </a:p>
        </p:txBody>
      </p:sp>
    </p:spTree>
    <p:extLst>
      <p:ext uri="{BB962C8B-B14F-4D97-AF65-F5344CB8AC3E}">
        <p14:creationId xmlns:p14="http://schemas.microsoft.com/office/powerpoint/2010/main" val="28897898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1125AF9-A574-561B-9AAF-27920F5FFDF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789F491-C622-0ADB-C1FD-382B3FDAB03E}"/>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Ο Μετασχηματισμός του </a:t>
            </a:r>
            <a:r>
              <a:rPr lang="en-US" sz="2800" dirty="0">
                <a:solidFill>
                  <a:schemeClr val="bg1"/>
                </a:solidFill>
              </a:rPr>
              <a:t>Lorentz </a:t>
            </a:r>
            <a:endParaRPr lang="en-150" sz="2800" dirty="0">
              <a:solidFill>
                <a:schemeClr val="bg1"/>
              </a:solidFill>
            </a:endParaRPr>
          </a:p>
        </p:txBody>
      </p:sp>
      <p:sp>
        <p:nvSpPr>
          <p:cNvPr id="2" name="Rectangle 1">
            <a:extLst>
              <a:ext uri="{FF2B5EF4-FFF2-40B4-BE49-F238E27FC236}">
                <a16:creationId xmlns:a16="http://schemas.microsoft.com/office/drawing/2014/main" id="{1D018A4A-B49D-C490-065A-B4BC5B96FA2F}"/>
              </a:ext>
            </a:extLst>
          </p:cNvPr>
          <p:cNvSpPr>
            <a:spLocks noChangeArrowheads="1"/>
          </p:cNvSpPr>
          <p:nvPr/>
        </p:nvSpPr>
        <p:spPr bwMode="auto">
          <a:xfrm>
            <a:off x="508324" y="898465"/>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Οι μετρήσεις της θέσης και του χρόνου ως προς δύο αδρανειακά συστήματα, συνδέονται τώρα με διαφορετικό τρόπο. Παίζει ρόλο το πόσο μεγάλη είναι η σχετική ταχύτητα του ενός ως προς το άλλο σε σχέση με την ταχύτητα του φωτός.</a:t>
            </a:r>
          </a:p>
          <a:p>
            <a:pPr algn="ctr"/>
            <a:endParaRPr lang="el-GR" sz="2400" dirty="0">
              <a:solidFill>
                <a:schemeClr val="bg1"/>
              </a:solidFill>
            </a:endParaRPr>
          </a:p>
          <a:p>
            <a:pPr algn="ctr"/>
            <a:r>
              <a:rPr lang="el-GR" sz="2400" dirty="0">
                <a:solidFill>
                  <a:schemeClr val="bg1"/>
                </a:solidFill>
              </a:rPr>
              <a:t>«ακίνητο σύστημα»: </a:t>
            </a:r>
            <a:r>
              <a:rPr lang="en-US" sz="2400" dirty="0" err="1">
                <a:solidFill>
                  <a:schemeClr val="bg1"/>
                </a:solidFill>
              </a:rPr>
              <a:t>xyz</a:t>
            </a:r>
            <a:endParaRPr lang="en-US" sz="2400" dirty="0">
              <a:solidFill>
                <a:schemeClr val="bg1"/>
              </a:solidFill>
            </a:endParaRPr>
          </a:p>
          <a:p>
            <a:pPr algn="ctr"/>
            <a:r>
              <a:rPr lang="el-GR" sz="2400" dirty="0">
                <a:solidFill>
                  <a:schemeClr val="bg1"/>
                </a:solidFill>
              </a:rPr>
              <a:t>κινούμενο σύστημα: </a:t>
            </a:r>
            <a:r>
              <a:rPr lang="en-US" sz="2400" dirty="0" err="1">
                <a:solidFill>
                  <a:schemeClr val="bg1"/>
                </a:solidFill>
              </a:rPr>
              <a:t>x’y’z</a:t>
            </a:r>
            <a:r>
              <a:rPr lang="en-US" sz="2400" dirty="0">
                <a:solidFill>
                  <a:schemeClr val="bg1"/>
                </a:solidFill>
              </a:rPr>
              <a:t>’</a:t>
            </a:r>
            <a:endParaRPr lang="el-GR" sz="2400" dirty="0">
              <a:solidFill>
                <a:schemeClr val="bg1"/>
              </a:solidFill>
            </a:endParaRPr>
          </a:p>
          <a:p>
            <a:pPr algn="ctr"/>
            <a:endParaRPr lang="el-GR" sz="2400" dirty="0">
              <a:solidFill>
                <a:schemeClr val="bg1"/>
              </a:solidFill>
            </a:endParaRPr>
          </a:p>
        </p:txBody>
      </p:sp>
      <p:grpSp>
        <p:nvGrpSpPr>
          <p:cNvPr id="15" name="Group 14">
            <a:extLst>
              <a:ext uri="{FF2B5EF4-FFF2-40B4-BE49-F238E27FC236}">
                <a16:creationId xmlns:a16="http://schemas.microsoft.com/office/drawing/2014/main" id="{101CD48A-3875-0EB7-AF0A-C9378930A449}"/>
              </a:ext>
            </a:extLst>
          </p:cNvPr>
          <p:cNvGrpSpPr/>
          <p:nvPr/>
        </p:nvGrpSpPr>
        <p:grpSpPr>
          <a:xfrm>
            <a:off x="296779" y="2478236"/>
            <a:ext cx="10353273" cy="3646270"/>
            <a:chOff x="296779" y="2478236"/>
            <a:chExt cx="10353273" cy="3646270"/>
          </a:xfrm>
        </p:grpSpPr>
        <p:cxnSp>
          <p:nvCxnSpPr>
            <p:cNvPr id="5" name="Straight Arrow Connector 4">
              <a:extLst>
                <a:ext uri="{FF2B5EF4-FFF2-40B4-BE49-F238E27FC236}">
                  <a16:creationId xmlns:a16="http://schemas.microsoft.com/office/drawing/2014/main" id="{C9A2E7EE-7F78-380B-946B-76B0CD292EA4}"/>
                </a:ext>
              </a:extLst>
            </p:cNvPr>
            <p:cNvCxnSpPr>
              <a:cxnSpLocks/>
            </p:cNvCxnSpPr>
            <p:nvPr/>
          </p:nvCxnSpPr>
          <p:spPr>
            <a:xfrm flipH="1">
              <a:off x="739666" y="4585156"/>
              <a:ext cx="1190693" cy="153935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95BF392-6068-448F-9D00-9421CCA6EA6D}"/>
                </a:ext>
              </a:extLst>
            </p:cNvPr>
            <p:cNvCxnSpPr>
              <a:cxnSpLocks/>
            </p:cNvCxnSpPr>
            <p:nvPr/>
          </p:nvCxnSpPr>
          <p:spPr>
            <a:xfrm flipV="1">
              <a:off x="1930359" y="2651101"/>
              <a:ext cx="0" cy="1934055"/>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06C5F0A-41E2-1F09-D33F-800FC88EA1F3}"/>
                </a:ext>
              </a:extLst>
            </p:cNvPr>
            <p:cNvCxnSpPr>
              <a:cxnSpLocks/>
            </p:cNvCxnSpPr>
            <p:nvPr/>
          </p:nvCxnSpPr>
          <p:spPr>
            <a:xfrm>
              <a:off x="1930359" y="4585156"/>
              <a:ext cx="8304562"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4CAD18-B4B1-4EB7-3D97-9F81E8234FC4}"/>
                </a:ext>
              </a:extLst>
            </p:cNvPr>
            <p:cNvSpPr>
              <a:spLocks noChangeArrowheads="1"/>
            </p:cNvSpPr>
            <p:nvPr/>
          </p:nvSpPr>
          <p:spPr bwMode="auto">
            <a:xfrm>
              <a:off x="10234921" y="4603065"/>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x</a:t>
              </a:r>
              <a:endParaRPr lang="el-GR" sz="2400" dirty="0">
                <a:solidFill>
                  <a:schemeClr val="bg1"/>
                </a:solidFill>
              </a:endParaRPr>
            </a:p>
            <a:p>
              <a:pPr algn="ctr"/>
              <a:endParaRPr lang="el-GR" sz="2400" dirty="0">
                <a:solidFill>
                  <a:schemeClr val="bg1"/>
                </a:solidFill>
              </a:endParaRPr>
            </a:p>
          </p:txBody>
        </p:sp>
        <p:sp>
          <p:nvSpPr>
            <p:cNvPr id="13" name="Rectangle 12">
              <a:extLst>
                <a:ext uri="{FF2B5EF4-FFF2-40B4-BE49-F238E27FC236}">
                  <a16:creationId xmlns:a16="http://schemas.microsoft.com/office/drawing/2014/main" id="{F2FA0A6B-CF7D-E594-A360-1DB3AFAB26FE}"/>
                </a:ext>
              </a:extLst>
            </p:cNvPr>
            <p:cNvSpPr>
              <a:spLocks noChangeArrowheads="1"/>
            </p:cNvSpPr>
            <p:nvPr/>
          </p:nvSpPr>
          <p:spPr bwMode="auto">
            <a:xfrm>
              <a:off x="1335012" y="2478236"/>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y</a:t>
              </a:r>
              <a:endParaRPr lang="el-GR" sz="2400" dirty="0">
                <a:solidFill>
                  <a:schemeClr val="bg1"/>
                </a:solidFill>
              </a:endParaRPr>
            </a:p>
            <a:p>
              <a:pPr algn="ctr"/>
              <a:endParaRPr lang="el-GR" sz="2400" dirty="0">
                <a:solidFill>
                  <a:schemeClr val="bg1"/>
                </a:solidFill>
              </a:endParaRPr>
            </a:p>
          </p:txBody>
        </p:sp>
        <p:sp>
          <p:nvSpPr>
            <p:cNvPr id="14" name="Rectangle 13">
              <a:extLst>
                <a:ext uri="{FF2B5EF4-FFF2-40B4-BE49-F238E27FC236}">
                  <a16:creationId xmlns:a16="http://schemas.microsoft.com/office/drawing/2014/main" id="{D3A68250-F9C3-73F9-C92D-22C9B3F9B387}"/>
                </a:ext>
              </a:extLst>
            </p:cNvPr>
            <p:cNvSpPr>
              <a:spLocks noChangeArrowheads="1"/>
            </p:cNvSpPr>
            <p:nvPr/>
          </p:nvSpPr>
          <p:spPr bwMode="auto">
            <a:xfrm>
              <a:off x="296779" y="5547819"/>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bg1"/>
                  </a:solidFill>
                </a:rPr>
                <a:t>z</a:t>
              </a:r>
              <a:endParaRPr lang="el-GR" sz="2400" dirty="0">
                <a:solidFill>
                  <a:schemeClr val="bg1"/>
                </a:solidFill>
              </a:endParaRPr>
            </a:p>
            <a:p>
              <a:pPr algn="ctr"/>
              <a:endParaRPr lang="el-GR" sz="2400" dirty="0">
                <a:solidFill>
                  <a:schemeClr val="bg1"/>
                </a:solidFill>
              </a:endParaRPr>
            </a:p>
          </p:txBody>
        </p:sp>
      </p:grpSp>
      <p:grpSp>
        <p:nvGrpSpPr>
          <p:cNvPr id="16" name="Group 15">
            <a:extLst>
              <a:ext uri="{FF2B5EF4-FFF2-40B4-BE49-F238E27FC236}">
                <a16:creationId xmlns:a16="http://schemas.microsoft.com/office/drawing/2014/main" id="{1FFFDD64-9004-659C-F532-2EA5838F3820}"/>
              </a:ext>
            </a:extLst>
          </p:cNvPr>
          <p:cNvGrpSpPr/>
          <p:nvPr/>
        </p:nvGrpSpPr>
        <p:grpSpPr>
          <a:xfrm>
            <a:off x="2263441" y="2478236"/>
            <a:ext cx="9517486" cy="3646270"/>
            <a:chOff x="296779" y="2478236"/>
            <a:chExt cx="9517486" cy="3646270"/>
          </a:xfrm>
        </p:grpSpPr>
        <p:cxnSp>
          <p:nvCxnSpPr>
            <p:cNvPr id="17" name="Straight Arrow Connector 16">
              <a:extLst>
                <a:ext uri="{FF2B5EF4-FFF2-40B4-BE49-F238E27FC236}">
                  <a16:creationId xmlns:a16="http://schemas.microsoft.com/office/drawing/2014/main" id="{D4640182-3846-8333-6B6E-B25002381DDD}"/>
                </a:ext>
              </a:extLst>
            </p:cNvPr>
            <p:cNvCxnSpPr>
              <a:cxnSpLocks/>
            </p:cNvCxnSpPr>
            <p:nvPr/>
          </p:nvCxnSpPr>
          <p:spPr>
            <a:xfrm flipH="1">
              <a:off x="739666" y="4585156"/>
              <a:ext cx="1190693" cy="1539350"/>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981DF01-40C4-443E-D550-49B7AC3D78BE}"/>
                </a:ext>
              </a:extLst>
            </p:cNvPr>
            <p:cNvCxnSpPr>
              <a:cxnSpLocks/>
            </p:cNvCxnSpPr>
            <p:nvPr/>
          </p:nvCxnSpPr>
          <p:spPr>
            <a:xfrm flipV="1">
              <a:off x="1930359" y="2651101"/>
              <a:ext cx="0" cy="1934055"/>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5E61B0B-4BA7-956E-5950-6BF4AAC4B729}"/>
                </a:ext>
              </a:extLst>
            </p:cNvPr>
            <p:cNvCxnSpPr>
              <a:cxnSpLocks/>
            </p:cNvCxnSpPr>
            <p:nvPr/>
          </p:nvCxnSpPr>
          <p:spPr>
            <a:xfrm>
              <a:off x="1930359" y="4585156"/>
              <a:ext cx="7555313" cy="0"/>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04505F4A-C0BD-90B2-67BF-0A79CE122B6C}"/>
                </a:ext>
              </a:extLst>
            </p:cNvPr>
            <p:cNvSpPr>
              <a:spLocks noChangeArrowheads="1"/>
            </p:cNvSpPr>
            <p:nvPr/>
          </p:nvSpPr>
          <p:spPr bwMode="auto">
            <a:xfrm>
              <a:off x="9399134" y="4637667"/>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accent4">
                      <a:lumMod val="75000"/>
                    </a:schemeClr>
                  </a:solidFill>
                </a:rPr>
                <a:t>x'</a:t>
              </a:r>
              <a:endParaRPr lang="el-GR" sz="2400" dirty="0">
                <a:solidFill>
                  <a:schemeClr val="accent4">
                    <a:lumMod val="75000"/>
                  </a:schemeClr>
                </a:solidFill>
              </a:endParaRPr>
            </a:p>
            <a:p>
              <a:pPr algn="ctr"/>
              <a:endParaRPr lang="el-GR" sz="2400" dirty="0">
                <a:solidFill>
                  <a:schemeClr val="bg1"/>
                </a:solidFill>
              </a:endParaRPr>
            </a:p>
          </p:txBody>
        </p:sp>
        <p:sp>
          <p:nvSpPr>
            <p:cNvPr id="21" name="Rectangle 20">
              <a:extLst>
                <a:ext uri="{FF2B5EF4-FFF2-40B4-BE49-F238E27FC236}">
                  <a16:creationId xmlns:a16="http://schemas.microsoft.com/office/drawing/2014/main" id="{3CE69F1D-66DA-9ADD-2116-9F5DFF1FF55D}"/>
                </a:ext>
              </a:extLst>
            </p:cNvPr>
            <p:cNvSpPr>
              <a:spLocks noChangeArrowheads="1"/>
            </p:cNvSpPr>
            <p:nvPr/>
          </p:nvSpPr>
          <p:spPr bwMode="auto">
            <a:xfrm>
              <a:off x="1335012" y="2478236"/>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accent4">
                      <a:lumMod val="75000"/>
                    </a:schemeClr>
                  </a:solidFill>
                </a:rPr>
                <a:t>y'</a:t>
              </a:r>
              <a:endParaRPr lang="el-GR" sz="2400" dirty="0">
                <a:solidFill>
                  <a:schemeClr val="accent4">
                    <a:lumMod val="75000"/>
                  </a:schemeClr>
                </a:solidFill>
              </a:endParaRPr>
            </a:p>
            <a:p>
              <a:pPr algn="ctr"/>
              <a:endParaRPr lang="el-GR" sz="2400" dirty="0">
                <a:solidFill>
                  <a:schemeClr val="bg1"/>
                </a:solidFill>
              </a:endParaRPr>
            </a:p>
          </p:txBody>
        </p:sp>
        <p:sp>
          <p:nvSpPr>
            <p:cNvPr id="22" name="Rectangle 21">
              <a:extLst>
                <a:ext uri="{FF2B5EF4-FFF2-40B4-BE49-F238E27FC236}">
                  <a16:creationId xmlns:a16="http://schemas.microsoft.com/office/drawing/2014/main" id="{ADC928A7-9FCC-AAAB-34CC-A74C0A0D8176}"/>
                </a:ext>
              </a:extLst>
            </p:cNvPr>
            <p:cNvSpPr>
              <a:spLocks noChangeArrowheads="1"/>
            </p:cNvSpPr>
            <p:nvPr/>
          </p:nvSpPr>
          <p:spPr bwMode="auto">
            <a:xfrm>
              <a:off x="296779" y="5547819"/>
              <a:ext cx="415131"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n-US" sz="2400" dirty="0">
                  <a:solidFill>
                    <a:schemeClr val="accent4">
                      <a:lumMod val="75000"/>
                    </a:schemeClr>
                  </a:solidFill>
                </a:rPr>
                <a:t>z'</a:t>
              </a:r>
              <a:endParaRPr lang="el-GR" sz="2400" dirty="0">
                <a:solidFill>
                  <a:schemeClr val="accent4">
                    <a:lumMod val="75000"/>
                  </a:schemeClr>
                </a:solidFill>
              </a:endParaRPr>
            </a:p>
            <a:p>
              <a:pPr algn="ctr"/>
              <a:endParaRPr lang="el-GR" sz="2400" dirty="0">
                <a:solidFill>
                  <a:schemeClr val="bg1"/>
                </a:solidFill>
              </a:endParaRPr>
            </a:p>
          </p:txBody>
        </p:sp>
      </p:gr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A2C4D799-781A-52F2-559A-50F12826F1B0}"/>
                  </a:ext>
                </a:extLst>
              </p14:cNvPr>
              <p14:cNvContentPartPr/>
              <p14:nvPr/>
            </p14:nvContentPartPr>
            <p14:xfrm>
              <a:off x="5234382" y="4489130"/>
              <a:ext cx="132840" cy="145080"/>
            </p14:xfrm>
          </p:contentPart>
        </mc:Choice>
        <mc:Fallback xmlns="">
          <p:pic>
            <p:nvPicPr>
              <p:cNvPr id="3" name="Ink 2">
                <a:extLst>
                  <a:ext uri="{FF2B5EF4-FFF2-40B4-BE49-F238E27FC236}">
                    <a16:creationId xmlns:a16="http://schemas.microsoft.com/office/drawing/2014/main" id="{FD244C4F-8D9C-1394-2568-A8095679032B}"/>
                  </a:ext>
                </a:extLst>
              </p:cNvPr>
              <p:cNvPicPr/>
              <p:nvPr/>
            </p:nvPicPr>
            <p:blipFill>
              <a:blip r:embed="rId4"/>
              <a:stretch>
                <a:fillRect/>
              </a:stretch>
            </p:blipFill>
            <p:spPr>
              <a:xfrm>
                <a:off x="5216382" y="4471130"/>
                <a:ext cx="168480" cy="180720"/>
              </a:xfrm>
              <a:prstGeom prst="rect">
                <a:avLst/>
              </a:prstGeom>
            </p:spPr>
          </p:pic>
        </mc:Fallback>
      </mc:AlternateContent>
      <p:grpSp>
        <p:nvGrpSpPr>
          <p:cNvPr id="26" name="Group 25">
            <a:extLst>
              <a:ext uri="{FF2B5EF4-FFF2-40B4-BE49-F238E27FC236}">
                <a16:creationId xmlns:a16="http://schemas.microsoft.com/office/drawing/2014/main" id="{647B2C91-30F7-66E9-B4FE-D2A4BD9BDD66}"/>
              </a:ext>
            </a:extLst>
          </p:cNvPr>
          <p:cNvGrpSpPr/>
          <p:nvPr/>
        </p:nvGrpSpPr>
        <p:grpSpPr>
          <a:xfrm>
            <a:off x="1978542" y="4677410"/>
            <a:ext cx="3256920" cy="205200"/>
            <a:chOff x="1978542" y="4677410"/>
            <a:chExt cx="3256920" cy="205200"/>
          </a:xfrm>
        </p:grpSpPr>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54F0D3F5-4BA5-0859-0566-BBDEC69B415F}"/>
                    </a:ext>
                  </a:extLst>
                </p14:cNvPr>
                <p14:cNvContentPartPr/>
                <p14:nvPr/>
              </p14:nvContentPartPr>
              <p14:xfrm>
                <a:off x="1978542" y="4728530"/>
                <a:ext cx="99360" cy="151200"/>
              </p14:xfrm>
            </p:contentPart>
          </mc:Choice>
          <mc:Fallback xmlns="">
            <p:pic>
              <p:nvPicPr>
                <p:cNvPr id="6" name="Ink 5">
                  <a:extLst>
                    <a:ext uri="{FF2B5EF4-FFF2-40B4-BE49-F238E27FC236}">
                      <a16:creationId xmlns:a16="http://schemas.microsoft.com/office/drawing/2014/main" id="{DD74C528-E3FC-BB4A-6B4F-0D1D031B4EA1}"/>
                    </a:ext>
                  </a:extLst>
                </p:cNvPr>
                <p:cNvPicPr/>
                <p:nvPr/>
              </p:nvPicPr>
              <p:blipFill>
                <a:blip r:embed="rId6"/>
                <a:stretch>
                  <a:fillRect/>
                </a:stretch>
              </p:blipFill>
              <p:spPr>
                <a:xfrm>
                  <a:off x="1960902" y="4710890"/>
                  <a:ext cx="13500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E50E2E51-3DB7-6D40-D6B4-03ECFEDBB25B}"/>
                    </a:ext>
                  </a:extLst>
                </p14:cNvPr>
                <p14:cNvContentPartPr/>
                <p14:nvPr/>
              </p14:nvContentPartPr>
              <p14:xfrm>
                <a:off x="2032182" y="4772810"/>
                <a:ext cx="839160" cy="26640"/>
              </p14:xfrm>
            </p:contentPart>
          </mc:Choice>
          <mc:Fallback xmlns="">
            <p:pic>
              <p:nvPicPr>
                <p:cNvPr id="8" name="Ink 7">
                  <a:extLst>
                    <a:ext uri="{FF2B5EF4-FFF2-40B4-BE49-F238E27FC236}">
                      <a16:creationId xmlns:a16="http://schemas.microsoft.com/office/drawing/2014/main" id="{DA5FBC4D-95E4-AC7D-58E5-64BD7F0CF39C}"/>
                    </a:ext>
                  </a:extLst>
                </p:cNvPr>
                <p:cNvPicPr/>
                <p:nvPr/>
              </p:nvPicPr>
              <p:blipFill>
                <a:blip r:embed="rId8"/>
                <a:stretch>
                  <a:fillRect/>
                </a:stretch>
              </p:blipFill>
              <p:spPr>
                <a:xfrm>
                  <a:off x="2014542" y="4755170"/>
                  <a:ext cx="87480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424A1481-7C9C-CA75-443A-5819F8242E4A}"/>
                    </a:ext>
                  </a:extLst>
                </p14:cNvPr>
                <p14:cNvContentPartPr/>
                <p14:nvPr/>
              </p14:nvContentPartPr>
              <p14:xfrm>
                <a:off x="3008502" y="4713050"/>
                <a:ext cx="185760" cy="169560"/>
              </p14:xfrm>
            </p:contentPart>
          </mc:Choice>
          <mc:Fallback xmlns="">
            <p:pic>
              <p:nvPicPr>
                <p:cNvPr id="9" name="Ink 8">
                  <a:extLst>
                    <a:ext uri="{FF2B5EF4-FFF2-40B4-BE49-F238E27FC236}">
                      <a16:creationId xmlns:a16="http://schemas.microsoft.com/office/drawing/2014/main" id="{84363AB2-EC11-9D7B-3579-1E3AF3589C71}"/>
                    </a:ext>
                  </a:extLst>
                </p:cNvPr>
                <p:cNvPicPr/>
                <p:nvPr/>
              </p:nvPicPr>
              <p:blipFill>
                <a:blip r:embed="rId10"/>
                <a:stretch>
                  <a:fillRect/>
                </a:stretch>
              </p:blipFill>
              <p:spPr>
                <a:xfrm>
                  <a:off x="2990862" y="4695410"/>
                  <a:ext cx="22140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0B2A31F2-A9D1-85D3-6149-1DB7FAE592C8}"/>
                    </a:ext>
                  </a:extLst>
                </p14:cNvPr>
                <p14:cNvContentPartPr/>
                <p14:nvPr/>
              </p14:nvContentPartPr>
              <p14:xfrm>
                <a:off x="3038742" y="4717730"/>
                <a:ext cx="131040" cy="149760"/>
              </p14:xfrm>
            </p:contentPart>
          </mc:Choice>
          <mc:Fallback xmlns="">
            <p:pic>
              <p:nvPicPr>
                <p:cNvPr id="11" name="Ink 10">
                  <a:extLst>
                    <a:ext uri="{FF2B5EF4-FFF2-40B4-BE49-F238E27FC236}">
                      <a16:creationId xmlns:a16="http://schemas.microsoft.com/office/drawing/2014/main" id="{019E3865-E9C1-D3AB-2CA3-9B2482072C84}"/>
                    </a:ext>
                  </a:extLst>
                </p:cNvPr>
                <p:cNvPicPr/>
                <p:nvPr/>
              </p:nvPicPr>
              <p:blipFill>
                <a:blip r:embed="rId12"/>
                <a:stretch>
                  <a:fillRect/>
                </a:stretch>
              </p:blipFill>
              <p:spPr>
                <a:xfrm>
                  <a:off x="3021102" y="4699730"/>
                  <a:ext cx="16668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4" name="Ink 23">
                  <a:extLst>
                    <a:ext uri="{FF2B5EF4-FFF2-40B4-BE49-F238E27FC236}">
                      <a16:creationId xmlns:a16="http://schemas.microsoft.com/office/drawing/2014/main" id="{864B94A2-94B0-370C-87B6-A50312376B56}"/>
                    </a:ext>
                  </a:extLst>
                </p14:cNvPr>
                <p14:cNvContentPartPr/>
                <p14:nvPr/>
              </p14:nvContentPartPr>
              <p14:xfrm>
                <a:off x="3382542" y="4742570"/>
                <a:ext cx="1716480" cy="44640"/>
              </p14:xfrm>
            </p:contentPart>
          </mc:Choice>
          <mc:Fallback xmlns="">
            <p:pic>
              <p:nvPicPr>
                <p:cNvPr id="24" name="Ink 23">
                  <a:extLst>
                    <a:ext uri="{FF2B5EF4-FFF2-40B4-BE49-F238E27FC236}">
                      <a16:creationId xmlns:a16="http://schemas.microsoft.com/office/drawing/2014/main" id="{41495AE5-6A5A-E26A-9806-6EF69CBCD92E}"/>
                    </a:ext>
                  </a:extLst>
                </p:cNvPr>
                <p:cNvPicPr/>
                <p:nvPr/>
              </p:nvPicPr>
              <p:blipFill>
                <a:blip r:embed="rId14"/>
                <a:stretch>
                  <a:fillRect/>
                </a:stretch>
              </p:blipFill>
              <p:spPr>
                <a:xfrm>
                  <a:off x="3364542" y="4724570"/>
                  <a:ext cx="175212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5" name="Ink 24">
                  <a:extLst>
                    <a:ext uri="{FF2B5EF4-FFF2-40B4-BE49-F238E27FC236}">
                      <a16:creationId xmlns:a16="http://schemas.microsoft.com/office/drawing/2014/main" id="{42BFEB28-C8AC-FD4A-5086-BD010663E0D2}"/>
                    </a:ext>
                  </a:extLst>
                </p14:cNvPr>
                <p14:cNvContentPartPr/>
                <p14:nvPr/>
              </p14:nvContentPartPr>
              <p14:xfrm>
                <a:off x="5062302" y="4677410"/>
                <a:ext cx="173160" cy="176400"/>
              </p14:xfrm>
            </p:contentPart>
          </mc:Choice>
          <mc:Fallback xmlns="">
            <p:pic>
              <p:nvPicPr>
                <p:cNvPr id="25" name="Ink 24">
                  <a:extLst>
                    <a:ext uri="{FF2B5EF4-FFF2-40B4-BE49-F238E27FC236}">
                      <a16:creationId xmlns:a16="http://schemas.microsoft.com/office/drawing/2014/main" id="{87C422CF-2363-7D28-EE74-263C0D139FC1}"/>
                    </a:ext>
                  </a:extLst>
                </p:cNvPr>
                <p:cNvPicPr/>
                <p:nvPr/>
              </p:nvPicPr>
              <p:blipFill>
                <a:blip r:embed="rId16"/>
                <a:stretch>
                  <a:fillRect/>
                </a:stretch>
              </p:blipFill>
              <p:spPr>
                <a:xfrm>
                  <a:off x="5044662" y="4659410"/>
                  <a:ext cx="208800" cy="212040"/>
                </a:xfrm>
                <a:prstGeom prst="rect">
                  <a:avLst/>
                </a:prstGeom>
              </p:spPr>
            </p:pic>
          </mc:Fallback>
        </mc:AlternateContent>
      </p:grpSp>
      <p:grpSp>
        <p:nvGrpSpPr>
          <p:cNvPr id="46" name="Group 45">
            <a:extLst>
              <a:ext uri="{FF2B5EF4-FFF2-40B4-BE49-F238E27FC236}">
                <a16:creationId xmlns:a16="http://schemas.microsoft.com/office/drawing/2014/main" id="{206BBB05-4949-2030-E55F-08237706D7F1}"/>
              </a:ext>
            </a:extLst>
          </p:cNvPr>
          <p:cNvGrpSpPr/>
          <p:nvPr/>
        </p:nvGrpSpPr>
        <p:grpSpPr>
          <a:xfrm>
            <a:off x="3607542" y="4821410"/>
            <a:ext cx="1647360" cy="584640"/>
            <a:chOff x="3607542" y="4821410"/>
            <a:chExt cx="1647360" cy="584640"/>
          </a:xfrm>
        </p:grpSpPr>
        <mc:AlternateContent xmlns:mc="http://schemas.openxmlformats.org/markup-compatibility/2006" xmlns:p14="http://schemas.microsoft.com/office/powerpoint/2010/main">
          <mc:Choice Requires="p14">
            <p:contentPart p14:bwMode="auto" r:id="rId17">
              <p14:nvContentPartPr>
                <p14:cNvPr id="30" name="Ink 29">
                  <a:extLst>
                    <a:ext uri="{FF2B5EF4-FFF2-40B4-BE49-F238E27FC236}">
                      <a16:creationId xmlns:a16="http://schemas.microsoft.com/office/drawing/2014/main" id="{48CE9E48-309F-6869-2EAB-536D9D8D17EA}"/>
                    </a:ext>
                  </a:extLst>
                </p14:cNvPr>
                <p14:cNvContentPartPr/>
                <p14:nvPr/>
              </p14:nvContentPartPr>
              <p14:xfrm>
                <a:off x="3607542" y="4991690"/>
                <a:ext cx="142560" cy="173520"/>
              </p14:xfrm>
            </p:contentPart>
          </mc:Choice>
          <mc:Fallback xmlns="">
            <p:pic>
              <p:nvPicPr>
                <p:cNvPr id="30" name="Ink 29">
                  <a:extLst>
                    <a:ext uri="{FF2B5EF4-FFF2-40B4-BE49-F238E27FC236}">
                      <a16:creationId xmlns:a16="http://schemas.microsoft.com/office/drawing/2014/main" id="{C12DF038-BFB6-BFA7-8A46-B721E6C195AD}"/>
                    </a:ext>
                  </a:extLst>
                </p:cNvPr>
                <p:cNvPicPr/>
                <p:nvPr/>
              </p:nvPicPr>
              <p:blipFill>
                <a:blip r:embed="rId18"/>
                <a:stretch>
                  <a:fillRect/>
                </a:stretch>
              </p:blipFill>
              <p:spPr>
                <a:xfrm>
                  <a:off x="3589902" y="4974050"/>
                  <a:ext cx="17820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2" name="Ink 31">
                  <a:extLst>
                    <a:ext uri="{FF2B5EF4-FFF2-40B4-BE49-F238E27FC236}">
                      <a16:creationId xmlns:a16="http://schemas.microsoft.com/office/drawing/2014/main" id="{75E7982A-3AF0-CF74-F889-E0B59E751ECB}"/>
                    </a:ext>
                  </a:extLst>
                </p14:cNvPr>
                <p14:cNvContentPartPr/>
                <p14:nvPr/>
              </p14:nvContentPartPr>
              <p14:xfrm>
                <a:off x="3650022" y="5066570"/>
                <a:ext cx="328680" cy="10080"/>
              </p14:xfrm>
            </p:contentPart>
          </mc:Choice>
          <mc:Fallback xmlns="">
            <p:pic>
              <p:nvPicPr>
                <p:cNvPr id="32" name="Ink 31">
                  <a:extLst>
                    <a:ext uri="{FF2B5EF4-FFF2-40B4-BE49-F238E27FC236}">
                      <a16:creationId xmlns:a16="http://schemas.microsoft.com/office/drawing/2014/main" id="{B0BF78BB-074F-B2EA-07DD-6C54CB550BD0}"/>
                    </a:ext>
                  </a:extLst>
                </p:cNvPr>
                <p:cNvPicPr/>
                <p:nvPr/>
              </p:nvPicPr>
              <p:blipFill>
                <a:blip r:embed="rId20"/>
                <a:stretch>
                  <a:fillRect/>
                </a:stretch>
              </p:blipFill>
              <p:spPr>
                <a:xfrm>
                  <a:off x="3632022" y="5048570"/>
                  <a:ext cx="36432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3" name="Ink 32">
                  <a:extLst>
                    <a:ext uri="{FF2B5EF4-FFF2-40B4-BE49-F238E27FC236}">
                      <a16:creationId xmlns:a16="http://schemas.microsoft.com/office/drawing/2014/main" id="{85ECD63A-F6C3-EB98-1A37-9EE1D3DDF334}"/>
                    </a:ext>
                  </a:extLst>
                </p14:cNvPr>
                <p14:cNvContentPartPr/>
                <p14:nvPr/>
              </p14:nvContentPartPr>
              <p14:xfrm>
                <a:off x="4119822" y="4996010"/>
                <a:ext cx="203760" cy="135720"/>
              </p14:xfrm>
            </p:contentPart>
          </mc:Choice>
          <mc:Fallback xmlns="">
            <p:pic>
              <p:nvPicPr>
                <p:cNvPr id="33" name="Ink 32">
                  <a:extLst>
                    <a:ext uri="{FF2B5EF4-FFF2-40B4-BE49-F238E27FC236}">
                      <a16:creationId xmlns:a16="http://schemas.microsoft.com/office/drawing/2014/main" id="{E6247FD0-761E-BD12-FCC4-9FC2AD1ED817}"/>
                    </a:ext>
                  </a:extLst>
                </p:cNvPr>
                <p:cNvPicPr/>
                <p:nvPr/>
              </p:nvPicPr>
              <p:blipFill>
                <a:blip r:embed="rId22"/>
                <a:stretch>
                  <a:fillRect/>
                </a:stretch>
              </p:blipFill>
              <p:spPr>
                <a:xfrm>
                  <a:off x="4102182" y="4978010"/>
                  <a:ext cx="23940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4" name="Ink 33">
                  <a:extLst>
                    <a:ext uri="{FF2B5EF4-FFF2-40B4-BE49-F238E27FC236}">
                      <a16:creationId xmlns:a16="http://schemas.microsoft.com/office/drawing/2014/main" id="{ED4C6873-2273-EB33-6A0E-66646FE348E4}"/>
                    </a:ext>
                  </a:extLst>
                </p14:cNvPr>
                <p14:cNvContentPartPr/>
                <p14:nvPr/>
              </p14:nvContentPartPr>
              <p14:xfrm>
                <a:off x="4162662" y="4966850"/>
                <a:ext cx="145800" cy="175680"/>
              </p14:xfrm>
            </p:contentPart>
          </mc:Choice>
          <mc:Fallback xmlns="">
            <p:pic>
              <p:nvPicPr>
                <p:cNvPr id="34" name="Ink 33">
                  <a:extLst>
                    <a:ext uri="{FF2B5EF4-FFF2-40B4-BE49-F238E27FC236}">
                      <a16:creationId xmlns:a16="http://schemas.microsoft.com/office/drawing/2014/main" id="{10C86C13-0D5C-5B89-E871-9716431EA388}"/>
                    </a:ext>
                  </a:extLst>
                </p:cNvPr>
                <p:cNvPicPr/>
                <p:nvPr/>
              </p:nvPicPr>
              <p:blipFill>
                <a:blip r:embed="rId24"/>
                <a:stretch>
                  <a:fillRect/>
                </a:stretch>
              </p:blipFill>
              <p:spPr>
                <a:xfrm>
                  <a:off x="4144662" y="4948850"/>
                  <a:ext cx="18144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5" name="Ink 34">
                  <a:extLst>
                    <a:ext uri="{FF2B5EF4-FFF2-40B4-BE49-F238E27FC236}">
                      <a16:creationId xmlns:a16="http://schemas.microsoft.com/office/drawing/2014/main" id="{811F5AD1-8268-1A2C-00E0-F1778B86B272}"/>
                    </a:ext>
                  </a:extLst>
                </p14:cNvPr>
                <p14:cNvContentPartPr/>
                <p14:nvPr/>
              </p14:nvContentPartPr>
              <p14:xfrm>
                <a:off x="4408182" y="4940570"/>
                <a:ext cx="26280" cy="70920"/>
              </p14:xfrm>
            </p:contentPart>
          </mc:Choice>
          <mc:Fallback xmlns="">
            <p:pic>
              <p:nvPicPr>
                <p:cNvPr id="35" name="Ink 34">
                  <a:extLst>
                    <a:ext uri="{FF2B5EF4-FFF2-40B4-BE49-F238E27FC236}">
                      <a16:creationId xmlns:a16="http://schemas.microsoft.com/office/drawing/2014/main" id="{29E2DFC2-FCA0-8D97-4786-E920479DFE47}"/>
                    </a:ext>
                  </a:extLst>
                </p:cNvPr>
                <p:cNvPicPr/>
                <p:nvPr/>
              </p:nvPicPr>
              <p:blipFill>
                <a:blip r:embed="rId26"/>
                <a:stretch>
                  <a:fillRect/>
                </a:stretch>
              </p:blipFill>
              <p:spPr>
                <a:xfrm>
                  <a:off x="4390182" y="4922570"/>
                  <a:ext cx="6192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0" name="Ink 39">
                  <a:extLst>
                    <a:ext uri="{FF2B5EF4-FFF2-40B4-BE49-F238E27FC236}">
                      <a16:creationId xmlns:a16="http://schemas.microsoft.com/office/drawing/2014/main" id="{EEC2EF80-83A5-A4B9-831C-E702ADFBECA8}"/>
                    </a:ext>
                  </a:extLst>
                </p14:cNvPr>
                <p14:cNvContentPartPr/>
                <p14:nvPr/>
              </p14:nvContentPartPr>
              <p14:xfrm>
                <a:off x="4511862" y="5101850"/>
                <a:ext cx="520920" cy="9360"/>
              </p14:xfrm>
            </p:contentPart>
          </mc:Choice>
          <mc:Fallback xmlns="">
            <p:pic>
              <p:nvPicPr>
                <p:cNvPr id="40" name="Ink 39">
                  <a:extLst>
                    <a:ext uri="{FF2B5EF4-FFF2-40B4-BE49-F238E27FC236}">
                      <a16:creationId xmlns:a16="http://schemas.microsoft.com/office/drawing/2014/main" id="{E7714C86-297E-EE5C-72BB-7438BFCE5025}"/>
                    </a:ext>
                  </a:extLst>
                </p:cNvPr>
                <p:cNvPicPr/>
                <p:nvPr/>
              </p:nvPicPr>
              <p:blipFill>
                <a:blip r:embed="rId28"/>
                <a:stretch>
                  <a:fillRect/>
                </a:stretch>
              </p:blipFill>
              <p:spPr>
                <a:xfrm>
                  <a:off x="4494222" y="5084210"/>
                  <a:ext cx="55656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Ink 40">
                  <a:extLst>
                    <a:ext uri="{FF2B5EF4-FFF2-40B4-BE49-F238E27FC236}">
                      <a16:creationId xmlns:a16="http://schemas.microsoft.com/office/drawing/2014/main" id="{9EF1F1B8-19E7-BB40-2111-C2BD8D89179E}"/>
                    </a:ext>
                  </a:extLst>
                </p14:cNvPr>
                <p14:cNvContentPartPr/>
                <p14:nvPr/>
              </p14:nvContentPartPr>
              <p14:xfrm>
                <a:off x="4962582" y="5005730"/>
                <a:ext cx="121320" cy="169200"/>
              </p14:xfrm>
            </p:contentPart>
          </mc:Choice>
          <mc:Fallback xmlns="">
            <p:pic>
              <p:nvPicPr>
                <p:cNvPr id="41" name="Ink 40">
                  <a:extLst>
                    <a:ext uri="{FF2B5EF4-FFF2-40B4-BE49-F238E27FC236}">
                      <a16:creationId xmlns:a16="http://schemas.microsoft.com/office/drawing/2014/main" id="{3AEE58B7-F0C4-E04E-C0BA-DA8D0F030568}"/>
                    </a:ext>
                  </a:extLst>
                </p:cNvPr>
                <p:cNvPicPr/>
                <p:nvPr/>
              </p:nvPicPr>
              <p:blipFill>
                <a:blip r:embed="rId30"/>
                <a:stretch>
                  <a:fillRect/>
                </a:stretch>
              </p:blipFill>
              <p:spPr>
                <a:xfrm>
                  <a:off x="4944582" y="4987730"/>
                  <a:ext cx="15696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2" name="Ink 41">
                  <a:extLst>
                    <a:ext uri="{FF2B5EF4-FFF2-40B4-BE49-F238E27FC236}">
                      <a16:creationId xmlns:a16="http://schemas.microsoft.com/office/drawing/2014/main" id="{B08BDF43-E4E9-0D5F-300C-5B809439EA06}"/>
                    </a:ext>
                  </a:extLst>
                </p14:cNvPr>
                <p14:cNvContentPartPr/>
                <p14:nvPr/>
              </p14:nvContentPartPr>
              <p14:xfrm>
                <a:off x="5205222" y="4821410"/>
                <a:ext cx="49680" cy="119520"/>
              </p14:xfrm>
            </p:contentPart>
          </mc:Choice>
          <mc:Fallback xmlns="">
            <p:pic>
              <p:nvPicPr>
                <p:cNvPr id="42" name="Ink 41">
                  <a:extLst>
                    <a:ext uri="{FF2B5EF4-FFF2-40B4-BE49-F238E27FC236}">
                      <a16:creationId xmlns:a16="http://schemas.microsoft.com/office/drawing/2014/main" id="{87A9738D-D016-EF07-2366-EB9DDCD61A07}"/>
                    </a:ext>
                  </a:extLst>
                </p:cNvPr>
                <p:cNvPicPr/>
                <p:nvPr/>
              </p:nvPicPr>
              <p:blipFill>
                <a:blip r:embed="rId32"/>
                <a:stretch>
                  <a:fillRect/>
                </a:stretch>
              </p:blipFill>
              <p:spPr>
                <a:xfrm>
                  <a:off x="5187582" y="4803770"/>
                  <a:ext cx="8532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43" name="Ink 42">
                  <a:extLst>
                    <a:ext uri="{FF2B5EF4-FFF2-40B4-BE49-F238E27FC236}">
                      <a16:creationId xmlns:a16="http://schemas.microsoft.com/office/drawing/2014/main" id="{E1609CC8-B874-C114-4655-256189F0328A}"/>
                    </a:ext>
                  </a:extLst>
                </p14:cNvPr>
                <p14:cNvContentPartPr/>
                <p14:nvPr/>
              </p14:nvContentPartPr>
              <p14:xfrm>
                <a:off x="5136462" y="5060810"/>
                <a:ext cx="21240" cy="57240"/>
              </p14:xfrm>
            </p:contentPart>
          </mc:Choice>
          <mc:Fallback xmlns="">
            <p:pic>
              <p:nvPicPr>
                <p:cNvPr id="43" name="Ink 42">
                  <a:extLst>
                    <a:ext uri="{FF2B5EF4-FFF2-40B4-BE49-F238E27FC236}">
                      <a16:creationId xmlns:a16="http://schemas.microsoft.com/office/drawing/2014/main" id="{4A8E6053-C9FC-77B3-3C92-E910A1111DC7}"/>
                    </a:ext>
                  </a:extLst>
                </p:cNvPr>
                <p:cNvPicPr/>
                <p:nvPr/>
              </p:nvPicPr>
              <p:blipFill>
                <a:blip r:embed="rId34"/>
                <a:stretch>
                  <a:fillRect/>
                </a:stretch>
              </p:blipFill>
              <p:spPr>
                <a:xfrm>
                  <a:off x="5118822" y="5043170"/>
                  <a:ext cx="5688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44" name="Ink 43">
                  <a:extLst>
                    <a:ext uri="{FF2B5EF4-FFF2-40B4-BE49-F238E27FC236}">
                      <a16:creationId xmlns:a16="http://schemas.microsoft.com/office/drawing/2014/main" id="{6427FBED-5938-29F2-F97B-DC05E96C5F67}"/>
                    </a:ext>
                  </a:extLst>
                </p14:cNvPr>
                <p14:cNvContentPartPr/>
                <p14:nvPr/>
              </p14:nvContentPartPr>
              <p14:xfrm>
                <a:off x="5049342" y="5197970"/>
                <a:ext cx="41760" cy="69480"/>
              </p14:xfrm>
            </p:contentPart>
          </mc:Choice>
          <mc:Fallback xmlns="">
            <p:pic>
              <p:nvPicPr>
                <p:cNvPr id="44" name="Ink 43">
                  <a:extLst>
                    <a:ext uri="{FF2B5EF4-FFF2-40B4-BE49-F238E27FC236}">
                      <a16:creationId xmlns:a16="http://schemas.microsoft.com/office/drawing/2014/main" id="{BAF4DF00-BFED-99BA-6C9E-619A0591E4A3}"/>
                    </a:ext>
                  </a:extLst>
                </p:cNvPr>
                <p:cNvPicPr/>
                <p:nvPr/>
              </p:nvPicPr>
              <p:blipFill>
                <a:blip r:embed="rId36"/>
                <a:stretch>
                  <a:fillRect/>
                </a:stretch>
              </p:blipFill>
              <p:spPr>
                <a:xfrm>
                  <a:off x="5031702" y="5180330"/>
                  <a:ext cx="774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45" name="Ink 44">
                  <a:extLst>
                    <a:ext uri="{FF2B5EF4-FFF2-40B4-BE49-F238E27FC236}">
                      <a16:creationId xmlns:a16="http://schemas.microsoft.com/office/drawing/2014/main" id="{F757A1A7-BB97-A7CC-20C2-ADCF7BBA1152}"/>
                    </a:ext>
                  </a:extLst>
                </p14:cNvPr>
                <p14:cNvContentPartPr/>
                <p14:nvPr/>
              </p14:nvContentPartPr>
              <p14:xfrm>
                <a:off x="4954662" y="5300570"/>
                <a:ext cx="64080" cy="105480"/>
              </p14:xfrm>
            </p:contentPart>
          </mc:Choice>
          <mc:Fallback xmlns="">
            <p:pic>
              <p:nvPicPr>
                <p:cNvPr id="45" name="Ink 44">
                  <a:extLst>
                    <a:ext uri="{FF2B5EF4-FFF2-40B4-BE49-F238E27FC236}">
                      <a16:creationId xmlns:a16="http://schemas.microsoft.com/office/drawing/2014/main" id="{6CC90B24-142C-16DE-D66A-65673222B7CE}"/>
                    </a:ext>
                  </a:extLst>
                </p:cNvPr>
                <p:cNvPicPr/>
                <p:nvPr/>
              </p:nvPicPr>
              <p:blipFill>
                <a:blip r:embed="rId38"/>
                <a:stretch>
                  <a:fillRect/>
                </a:stretch>
              </p:blipFill>
              <p:spPr>
                <a:xfrm>
                  <a:off x="4937022" y="5282570"/>
                  <a:ext cx="99720" cy="141120"/>
                </a:xfrm>
                <a:prstGeom prst="rect">
                  <a:avLst/>
                </a:prstGeom>
              </p:spPr>
            </p:pic>
          </mc:Fallback>
        </mc:AlternateContent>
      </p:grpSp>
      <p:grpSp>
        <p:nvGrpSpPr>
          <p:cNvPr id="56" name="Group 55">
            <a:extLst>
              <a:ext uri="{FF2B5EF4-FFF2-40B4-BE49-F238E27FC236}">
                <a16:creationId xmlns:a16="http://schemas.microsoft.com/office/drawing/2014/main" id="{BD06550A-92FF-2444-2D7D-74D7DE188261}"/>
              </a:ext>
            </a:extLst>
          </p:cNvPr>
          <p:cNvGrpSpPr/>
          <p:nvPr/>
        </p:nvGrpSpPr>
        <p:grpSpPr>
          <a:xfrm>
            <a:off x="1943622" y="3679130"/>
            <a:ext cx="1864080" cy="312480"/>
            <a:chOff x="1943622" y="3679130"/>
            <a:chExt cx="1864080" cy="312480"/>
          </a:xfrm>
        </p:grpSpPr>
        <mc:AlternateContent xmlns:mc="http://schemas.openxmlformats.org/markup-compatibility/2006" xmlns:p14="http://schemas.microsoft.com/office/powerpoint/2010/main">
          <mc:Choice Requires="p14">
            <p:contentPart p14:bwMode="auto" r:id="rId39">
              <p14:nvContentPartPr>
                <p14:cNvPr id="47" name="Ink 46">
                  <a:extLst>
                    <a:ext uri="{FF2B5EF4-FFF2-40B4-BE49-F238E27FC236}">
                      <a16:creationId xmlns:a16="http://schemas.microsoft.com/office/drawing/2014/main" id="{D1F50B38-7DAB-8B64-06D9-4C2686C60C76}"/>
                    </a:ext>
                  </a:extLst>
                </p14:cNvPr>
                <p14:cNvContentPartPr/>
                <p14:nvPr/>
              </p14:nvContentPartPr>
              <p14:xfrm>
                <a:off x="1943622" y="3796850"/>
                <a:ext cx="247320" cy="192960"/>
              </p14:xfrm>
            </p:contentPart>
          </mc:Choice>
          <mc:Fallback xmlns="">
            <p:pic>
              <p:nvPicPr>
                <p:cNvPr id="47" name="Ink 46">
                  <a:extLst>
                    <a:ext uri="{FF2B5EF4-FFF2-40B4-BE49-F238E27FC236}">
                      <a16:creationId xmlns:a16="http://schemas.microsoft.com/office/drawing/2014/main" id="{15921E0F-68DB-A85B-0ABF-6760B14B938D}"/>
                    </a:ext>
                  </a:extLst>
                </p:cNvPr>
                <p:cNvPicPr/>
                <p:nvPr/>
              </p:nvPicPr>
              <p:blipFill>
                <a:blip r:embed="rId40"/>
                <a:stretch>
                  <a:fillRect/>
                </a:stretch>
              </p:blipFill>
              <p:spPr>
                <a:xfrm>
                  <a:off x="1925982" y="3778850"/>
                  <a:ext cx="28296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48" name="Ink 47">
                  <a:extLst>
                    <a:ext uri="{FF2B5EF4-FFF2-40B4-BE49-F238E27FC236}">
                      <a16:creationId xmlns:a16="http://schemas.microsoft.com/office/drawing/2014/main" id="{C334F733-8C66-0C3E-3699-CA9B5320AF1E}"/>
                    </a:ext>
                  </a:extLst>
                </p14:cNvPr>
                <p14:cNvContentPartPr/>
                <p14:nvPr/>
              </p14:nvContentPartPr>
              <p14:xfrm>
                <a:off x="2054502" y="3879650"/>
                <a:ext cx="415800" cy="16920"/>
              </p14:xfrm>
            </p:contentPart>
          </mc:Choice>
          <mc:Fallback xmlns="">
            <p:pic>
              <p:nvPicPr>
                <p:cNvPr id="48" name="Ink 47">
                  <a:extLst>
                    <a:ext uri="{FF2B5EF4-FFF2-40B4-BE49-F238E27FC236}">
                      <a16:creationId xmlns:a16="http://schemas.microsoft.com/office/drawing/2014/main" id="{91C8D357-1D2E-DD37-0D40-918B31BCACC0}"/>
                    </a:ext>
                  </a:extLst>
                </p:cNvPr>
                <p:cNvPicPr/>
                <p:nvPr/>
              </p:nvPicPr>
              <p:blipFill>
                <a:blip r:embed="rId42"/>
                <a:stretch>
                  <a:fillRect/>
                </a:stretch>
              </p:blipFill>
              <p:spPr>
                <a:xfrm>
                  <a:off x="2036502" y="3862010"/>
                  <a:ext cx="45144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49" name="Ink 48">
                  <a:extLst>
                    <a:ext uri="{FF2B5EF4-FFF2-40B4-BE49-F238E27FC236}">
                      <a16:creationId xmlns:a16="http://schemas.microsoft.com/office/drawing/2014/main" id="{A0562E7D-D5A9-6475-524F-E5958CC0504C}"/>
                    </a:ext>
                  </a:extLst>
                </p14:cNvPr>
                <p14:cNvContentPartPr/>
                <p14:nvPr/>
              </p14:nvContentPartPr>
              <p14:xfrm>
                <a:off x="2622942" y="3766250"/>
                <a:ext cx="195120" cy="190080"/>
              </p14:xfrm>
            </p:contentPart>
          </mc:Choice>
          <mc:Fallback xmlns="">
            <p:pic>
              <p:nvPicPr>
                <p:cNvPr id="49" name="Ink 48">
                  <a:extLst>
                    <a:ext uri="{FF2B5EF4-FFF2-40B4-BE49-F238E27FC236}">
                      <a16:creationId xmlns:a16="http://schemas.microsoft.com/office/drawing/2014/main" id="{01E45B65-EC30-BC34-EC22-C56C0DA8EC33}"/>
                    </a:ext>
                  </a:extLst>
                </p:cNvPr>
                <p:cNvPicPr/>
                <p:nvPr/>
              </p:nvPicPr>
              <p:blipFill>
                <a:blip r:embed="rId44"/>
                <a:stretch>
                  <a:fillRect/>
                </a:stretch>
              </p:blipFill>
              <p:spPr>
                <a:xfrm>
                  <a:off x="2605302" y="3748250"/>
                  <a:ext cx="23076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50" name="Ink 49">
                  <a:extLst>
                    <a:ext uri="{FF2B5EF4-FFF2-40B4-BE49-F238E27FC236}">
                      <a16:creationId xmlns:a16="http://schemas.microsoft.com/office/drawing/2014/main" id="{5C1581FF-43D9-18F5-3A4A-2FF9AC0C6928}"/>
                    </a:ext>
                  </a:extLst>
                </p14:cNvPr>
                <p14:cNvContentPartPr/>
                <p14:nvPr/>
              </p14:nvContentPartPr>
              <p14:xfrm>
                <a:off x="2864502" y="3862370"/>
                <a:ext cx="41760" cy="47160"/>
              </p14:xfrm>
            </p:contentPart>
          </mc:Choice>
          <mc:Fallback xmlns="">
            <p:pic>
              <p:nvPicPr>
                <p:cNvPr id="50" name="Ink 49">
                  <a:extLst>
                    <a:ext uri="{FF2B5EF4-FFF2-40B4-BE49-F238E27FC236}">
                      <a16:creationId xmlns:a16="http://schemas.microsoft.com/office/drawing/2014/main" id="{A0FD995D-CCD2-6081-EF8E-146D16392DAD}"/>
                    </a:ext>
                  </a:extLst>
                </p:cNvPr>
                <p:cNvPicPr/>
                <p:nvPr/>
              </p:nvPicPr>
              <p:blipFill>
                <a:blip r:embed="rId46"/>
                <a:stretch>
                  <a:fillRect/>
                </a:stretch>
              </p:blipFill>
              <p:spPr>
                <a:xfrm>
                  <a:off x="2846502" y="3844730"/>
                  <a:ext cx="774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52" name="Ink 51">
                  <a:extLst>
                    <a:ext uri="{FF2B5EF4-FFF2-40B4-BE49-F238E27FC236}">
                      <a16:creationId xmlns:a16="http://schemas.microsoft.com/office/drawing/2014/main" id="{400A2424-293D-81B9-4A5A-A6B4950587DD}"/>
                    </a:ext>
                  </a:extLst>
                </p14:cNvPr>
                <p14:cNvContentPartPr/>
                <p14:nvPr/>
              </p14:nvContentPartPr>
              <p14:xfrm>
                <a:off x="3050262" y="3679130"/>
                <a:ext cx="167760" cy="312480"/>
              </p14:xfrm>
            </p:contentPart>
          </mc:Choice>
          <mc:Fallback xmlns="">
            <p:pic>
              <p:nvPicPr>
                <p:cNvPr id="52" name="Ink 51">
                  <a:extLst>
                    <a:ext uri="{FF2B5EF4-FFF2-40B4-BE49-F238E27FC236}">
                      <a16:creationId xmlns:a16="http://schemas.microsoft.com/office/drawing/2014/main" id="{9796B8EF-92B6-45CA-1288-CC7DE49D00C7}"/>
                    </a:ext>
                  </a:extLst>
                </p:cNvPr>
                <p:cNvPicPr/>
                <p:nvPr/>
              </p:nvPicPr>
              <p:blipFill>
                <a:blip r:embed="rId48"/>
                <a:stretch>
                  <a:fillRect/>
                </a:stretch>
              </p:blipFill>
              <p:spPr>
                <a:xfrm>
                  <a:off x="3032262" y="3661130"/>
                  <a:ext cx="203400" cy="3481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53" name="Ink 52">
                  <a:extLst>
                    <a:ext uri="{FF2B5EF4-FFF2-40B4-BE49-F238E27FC236}">
                      <a16:creationId xmlns:a16="http://schemas.microsoft.com/office/drawing/2014/main" id="{37F4F7FC-5A31-49CF-05F8-16644BBB1100}"/>
                    </a:ext>
                  </a:extLst>
                </p14:cNvPr>
                <p14:cNvContentPartPr/>
                <p14:nvPr/>
              </p14:nvContentPartPr>
              <p14:xfrm>
                <a:off x="2998062" y="3774530"/>
                <a:ext cx="170280" cy="7200"/>
              </p14:xfrm>
            </p:contentPart>
          </mc:Choice>
          <mc:Fallback xmlns="">
            <p:pic>
              <p:nvPicPr>
                <p:cNvPr id="53" name="Ink 52">
                  <a:extLst>
                    <a:ext uri="{FF2B5EF4-FFF2-40B4-BE49-F238E27FC236}">
                      <a16:creationId xmlns:a16="http://schemas.microsoft.com/office/drawing/2014/main" id="{06DC37A4-3628-2398-B6AB-01BD67CBD9E7}"/>
                    </a:ext>
                  </a:extLst>
                </p:cNvPr>
                <p:cNvPicPr/>
                <p:nvPr/>
              </p:nvPicPr>
              <p:blipFill>
                <a:blip r:embed="rId50"/>
                <a:stretch>
                  <a:fillRect/>
                </a:stretch>
              </p:blipFill>
              <p:spPr>
                <a:xfrm>
                  <a:off x="2980422" y="3756530"/>
                  <a:ext cx="20592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54" name="Ink 53">
                  <a:extLst>
                    <a:ext uri="{FF2B5EF4-FFF2-40B4-BE49-F238E27FC236}">
                      <a16:creationId xmlns:a16="http://schemas.microsoft.com/office/drawing/2014/main" id="{C928FE46-C86E-D7C9-C9A8-B5EFC19040EF}"/>
                    </a:ext>
                  </a:extLst>
                </p14:cNvPr>
                <p14:cNvContentPartPr/>
                <p14:nvPr/>
              </p14:nvContentPartPr>
              <p14:xfrm>
                <a:off x="3287862" y="3871370"/>
                <a:ext cx="475200" cy="360"/>
              </p14:xfrm>
            </p:contentPart>
          </mc:Choice>
          <mc:Fallback xmlns="">
            <p:pic>
              <p:nvPicPr>
                <p:cNvPr id="54" name="Ink 53">
                  <a:extLst>
                    <a:ext uri="{FF2B5EF4-FFF2-40B4-BE49-F238E27FC236}">
                      <a16:creationId xmlns:a16="http://schemas.microsoft.com/office/drawing/2014/main" id="{81EFBAE5-F897-CFCF-281A-A6F1933201FA}"/>
                    </a:ext>
                  </a:extLst>
                </p:cNvPr>
                <p:cNvPicPr/>
                <p:nvPr/>
              </p:nvPicPr>
              <p:blipFill>
                <a:blip r:embed="rId52"/>
                <a:stretch>
                  <a:fillRect/>
                </a:stretch>
              </p:blipFill>
              <p:spPr>
                <a:xfrm>
                  <a:off x="3269862" y="3853730"/>
                  <a:ext cx="5108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55" name="Ink 54">
                  <a:extLst>
                    <a:ext uri="{FF2B5EF4-FFF2-40B4-BE49-F238E27FC236}">
                      <a16:creationId xmlns:a16="http://schemas.microsoft.com/office/drawing/2014/main" id="{87B5E09F-82DD-0200-C21D-03B8EF39366A}"/>
                    </a:ext>
                  </a:extLst>
                </p14:cNvPr>
                <p14:cNvContentPartPr/>
                <p14:nvPr/>
              </p14:nvContentPartPr>
              <p14:xfrm>
                <a:off x="3679902" y="3791090"/>
                <a:ext cx="127800" cy="199800"/>
              </p14:xfrm>
            </p:contentPart>
          </mc:Choice>
          <mc:Fallback xmlns="">
            <p:pic>
              <p:nvPicPr>
                <p:cNvPr id="55" name="Ink 54">
                  <a:extLst>
                    <a:ext uri="{FF2B5EF4-FFF2-40B4-BE49-F238E27FC236}">
                      <a16:creationId xmlns:a16="http://schemas.microsoft.com/office/drawing/2014/main" id="{4E186B2B-CAA8-5283-7EBD-8181F2077779}"/>
                    </a:ext>
                  </a:extLst>
                </p:cNvPr>
                <p:cNvPicPr/>
                <p:nvPr/>
              </p:nvPicPr>
              <p:blipFill>
                <a:blip r:embed="rId54"/>
                <a:stretch>
                  <a:fillRect/>
                </a:stretch>
              </p:blipFill>
              <p:spPr>
                <a:xfrm>
                  <a:off x="3661902" y="3773450"/>
                  <a:ext cx="163440" cy="235440"/>
                </a:xfrm>
                <a:prstGeom prst="rect">
                  <a:avLst/>
                </a:prstGeom>
              </p:spPr>
            </p:pic>
          </mc:Fallback>
        </mc:AlternateContent>
      </p:grpSp>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721B5113-ED40-6931-5FF3-D4CFA75A51CB}"/>
                  </a:ext>
                </a:extLst>
              </p:cNvPr>
              <p:cNvSpPr>
                <a:spLocks noChangeArrowheads="1"/>
              </p:cNvSpPr>
              <p:nvPr/>
            </p:nvSpPr>
            <p:spPr bwMode="auto">
              <a:xfrm>
                <a:off x="6995749" y="4851160"/>
                <a:ext cx="3720607" cy="5107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14:m>
                  <m:oMathPara xmlns:m="http://schemas.openxmlformats.org/officeDocument/2006/math">
                    <m:oMathParaPr>
                      <m:jc m:val="left"/>
                    </m:oMathParaPr>
                    <m:oMath xmlns:m="http://schemas.openxmlformats.org/officeDocument/2006/math">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𝑥</m:t>
                          </m:r>
                        </m:e>
                        <m:sup>
                          <m:r>
                            <a:rPr lang="en-US" sz="2400" b="0" i="1" smtClean="0">
                              <a:solidFill>
                                <a:schemeClr val="bg1"/>
                              </a:solidFill>
                              <a:latin typeface="Cambria Math" panose="02040503050406030204" pitchFamily="18" charset="0"/>
                            </a:rPr>
                            <m:t>′</m:t>
                          </m:r>
                        </m:sup>
                      </m:sSup>
                      <m:r>
                        <a:rPr lang="en-US" sz="2400" b="0" i="1" smtClean="0">
                          <a:solidFill>
                            <a:schemeClr val="bg1"/>
                          </a:solidFill>
                          <a:latin typeface="Cambria Math" panose="02040503050406030204" pitchFamily="18" charset="0"/>
                        </a:rPr>
                        <m:t>=</m:t>
                      </m:r>
                      <m:r>
                        <a:rPr lang="el-GR" sz="2400" b="0" i="1" smtClean="0">
                          <a:solidFill>
                            <a:schemeClr val="bg1"/>
                          </a:solidFill>
                          <a:latin typeface="Cambria Math" panose="02040503050406030204" pitchFamily="18" charset="0"/>
                        </a:rPr>
                        <m:t>𝛾</m:t>
                      </m:r>
                      <m:r>
                        <a:rPr lang="el-GR" sz="2400" b="0" i="1" smtClean="0">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𝑥</m:t>
                      </m:r>
                      <m:r>
                        <a:rPr lang="en-US" sz="2400" b="0" i="1" smtClean="0">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𝑣𝑡</m:t>
                      </m:r>
                      <m:r>
                        <a:rPr lang="el-GR" sz="2400" b="0" i="1" smtClean="0">
                          <a:solidFill>
                            <a:schemeClr val="bg1"/>
                          </a:solidFill>
                          <a:latin typeface="Cambria Math" panose="02040503050406030204" pitchFamily="18" charset="0"/>
                        </a:rPr>
                        <m:t>)</m:t>
                      </m:r>
                    </m:oMath>
                  </m:oMathPara>
                </a14:m>
                <a:endParaRPr lang="en-US" sz="2400" b="0" dirty="0">
                  <a:solidFill>
                    <a:schemeClr val="bg1"/>
                  </a:solidFill>
                </a:endParaRPr>
              </a:p>
              <a:p>
                <a:pPr/>
                <a14:m>
                  <m:oMathPara xmlns:m="http://schemas.openxmlformats.org/officeDocument/2006/math">
                    <m:oMathParaPr>
                      <m:jc m:val="left"/>
                    </m:oMathParaPr>
                    <m:oMath xmlns:m="http://schemas.openxmlformats.org/officeDocument/2006/math">
                      <m:sSup>
                        <m:sSupPr>
                          <m:ctrlPr>
                            <a:rPr lang="en-US" sz="2400" i="1">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𝑦</m:t>
                          </m:r>
                        </m:e>
                        <m:sup>
                          <m:r>
                            <a:rPr lang="en-US" sz="2400" i="1">
                              <a:solidFill>
                                <a:schemeClr val="bg1"/>
                              </a:solidFill>
                              <a:latin typeface="Cambria Math" panose="02040503050406030204" pitchFamily="18" charset="0"/>
                            </a:rPr>
                            <m:t>′</m:t>
                          </m:r>
                        </m:sup>
                      </m:sSup>
                      <m:r>
                        <a:rPr lang="en-US" sz="2400" i="1">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𝑦</m:t>
                      </m:r>
                    </m:oMath>
                  </m:oMathPara>
                </a14:m>
                <a:endParaRPr lang="en-US" sz="2400" dirty="0">
                  <a:solidFill>
                    <a:schemeClr val="bg1"/>
                  </a:solidFill>
                </a:endParaRPr>
              </a:p>
              <a:p>
                <a:pPr/>
                <a14:m>
                  <m:oMathPara xmlns:m="http://schemas.openxmlformats.org/officeDocument/2006/math">
                    <m:oMathParaPr>
                      <m:jc m:val="left"/>
                    </m:oMathParaPr>
                    <m:oMath xmlns:m="http://schemas.openxmlformats.org/officeDocument/2006/math">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𝑧</m:t>
                          </m:r>
                        </m:e>
                        <m:sup>
                          <m:r>
                            <a:rPr lang="en-US" sz="2400" b="0" i="1" smtClean="0">
                              <a:solidFill>
                                <a:schemeClr val="bg1"/>
                              </a:solidFill>
                              <a:latin typeface="Cambria Math" panose="02040503050406030204" pitchFamily="18" charset="0"/>
                            </a:rPr>
                            <m:t>′</m:t>
                          </m:r>
                        </m:sup>
                      </m:sSup>
                      <m:r>
                        <a:rPr lang="en-US" sz="2400" b="0" i="1" smtClean="0">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𝑧</m:t>
                      </m:r>
                    </m:oMath>
                  </m:oMathPara>
                </a14:m>
                <a:endParaRPr lang="el-GR" sz="2400" b="0" i="1" dirty="0">
                  <a:solidFill>
                    <a:schemeClr val="bg1"/>
                  </a:solidFill>
                  <a:latin typeface="Cambria Math" panose="02040503050406030204" pitchFamily="18" charset="0"/>
                </a:endParaRPr>
              </a:p>
              <a:p>
                <a:pPr/>
                <a14:m>
                  <m:oMathPara xmlns:m="http://schemas.openxmlformats.org/officeDocument/2006/math">
                    <m:oMathParaPr>
                      <m:jc m:val="left"/>
                    </m:oMathParaPr>
                    <m:oMath xmlns:m="http://schemas.openxmlformats.org/officeDocument/2006/math">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𝑡</m:t>
                          </m:r>
                        </m:e>
                        <m:sup>
                          <m:r>
                            <a:rPr lang="en-US" sz="2400" b="0" i="1" smtClean="0">
                              <a:solidFill>
                                <a:schemeClr val="bg1"/>
                              </a:solidFill>
                              <a:latin typeface="Cambria Math" panose="02040503050406030204" pitchFamily="18" charset="0"/>
                            </a:rPr>
                            <m:t>′</m:t>
                          </m:r>
                        </m:sup>
                      </m:sSup>
                      <m:r>
                        <a:rPr lang="en-US" sz="2400" b="0" i="1" smtClean="0">
                          <a:solidFill>
                            <a:schemeClr val="bg1"/>
                          </a:solidFill>
                          <a:latin typeface="Cambria Math" panose="02040503050406030204" pitchFamily="18" charset="0"/>
                        </a:rPr>
                        <m:t>=</m:t>
                      </m:r>
                      <m:r>
                        <a:rPr lang="el-GR" sz="2400" i="1">
                          <a:solidFill>
                            <a:schemeClr val="bg1"/>
                          </a:solidFill>
                          <a:latin typeface="Cambria Math" panose="02040503050406030204" pitchFamily="18" charset="0"/>
                        </a:rPr>
                        <m:t>𝛾</m:t>
                      </m:r>
                      <m:r>
                        <a:rPr lang="el-GR" sz="2400" i="1">
                          <a:solidFill>
                            <a:schemeClr val="bg1"/>
                          </a:solidFill>
                          <a:latin typeface="Cambria Math" panose="02040503050406030204" pitchFamily="18" charset="0"/>
                        </a:rPr>
                        <m:t>(</m:t>
                      </m:r>
                      <m:r>
                        <a:rPr lang="en-US" sz="2400" b="0" i="1" smtClean="0">
                          <a:solidFill>
                            <a:schemeClr val="bg1"/>
                          </a:solidFill>
                          <a:latin typeface="Cambria Math" panose="02040503050406030204" pitchFamily="18" charset="0"/>
                        </a:rPr>
                        <m:t>𝑡</m:t>
                      </m:r>
                      <m:r>
                        <a:rPr lang="en-US" sz="2400" i="1">
                          <a:solidFill>
                            <a:schemeClr val="bg1"/>
                          </a:solidFill>
                          <a:latin typeface="Cambria Math" panose="02040503050406030204" pitchFamily="18" charset="0"/>
                        </a:rPr>
                        <m:t>−</m:t>
                      </m:r>
                      <m:f>
                        <m:fPr>
                          <m:ctrlPr>
                            <a:rPr lang="en-US" sz="240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𝑣𝑥</m:t>
                          </m:r>
                        </m:num>
                        <m:den>
                          <m:sSup>
                            <m:sSupPr>
                              <m:ctrlPr>
                                <a:rPr lang="en-US" sz="240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𝑐</m:t>
                              </m:r>
                            </m:e>
                            <m:sup>
                              <m:r>
                                <a:rPr lang="en-US" sz="2400" b="0" i="1" smtClean="0">
                                  <a:solidFill>
                                    <a:schemeClr val="bg1"/>
                                  </a:solidFill>
                                  <a:latin typeface="Cambria Math" panose="02040503050406030204" pitchFamily="18" charset="0"/>
                                </a:rPr>
                                <m:t>2</m:t>
                              </m:r>
                            </m:sup>
                          </m:sSup>
                        </m:den>
                      </m:f>
                      <m:r>
                        <a:rPr lang="el-GR" sz="2400" i="1">
                          <a:solidFill>
                            <a:schemeClr val="bg1"/>
                          </a:solidFill>
                          <a:latin typeface="Cambria Math" panose="02040503050406030204" pitchFamily="18" charset="0"/>
                        </a:rPr>
                        <m:t>)</m:t>
                      </m:r>
                    </m:oMath>
                  </m:oMathPara>
                </a14:m>
                <a:endParaRPr lang="en-US" sz="2400" dirty="0">
                  <a:solidFill>
                    <a:schemeClr val="bg1"/>
                  </a:solidFill>
                </a:endParaRPr>
              </a:p>
              <a:p>
                <a:pPr algn="ctr"/>
                <a:endParaRPr lang="en-US" sz="2400" b="0" dirty="0">
                  <a:solidFill>
                    <a:schemeClr val="bg1"/>
                  </a:solidFill>
                </a:endParaRPr>
              </a:p>
              <a:p>
                <a:pPr algn="ctr"/>
                <a:endParaRPr lang="el-GR" sz="2400" dirty="0">
                  <a:solidFill>
                    <a:schemeClr val="bg1"/>
                  </a:solidFill>
                </a:endParaRPr>
              </a:p>
              <a:p>
                <a:pPr algn="ctr"/>
                <a:endParaRPr lang="el-GR" sz="2400" dirty="0">
                  <a:solidFill>
                    <a:schemeClr val="bg1"/>
                  </a:solidFill>
                </a:endParaRPr>
              </a:p>
            </p:txBody>
          </p:sp>
        </mc:Choice>
        <mc:Fallback xmlns="">
          <p:sp>
            <p:nvSpPr>
              <p:cNvPr id="57" name="Rectangle 56">
                <a:extLst>
                  <a:ext uri="{FF2B5EF4-FFF2-40B4-BE49-F238E27FC236}">
                    <a16:creationId xmlns:a16="http://schemas.microsoft.com/office/drawing/2014/main" id="{721B5113-ED40-6931-5FF3-D4CFA75A51CB}"/>
                  </a:ext>
                </a:extLst>
              </p:cNvPr>
              <p:cNvSpPr>
                <a:spLocks noRot="1" noChangeAspect="1" noMove="1" noResize="1" noEditPoints="1" noAdjustHandles="1" noChangeArrowheads="1" noChangeShapeType="1" noTextEdit="1"/>
              </p:cNvSpPr>
              <p:nvPr/>
            </p:nvSpPr>
            <p:spPr bwMode="auto">
              <a:xfrm>
                <a:off x="6995749" y="4851160"/>
                <a:ext cx="3720607" cy="510740"/>
              </a:xfrm>
              <a:prstGeom prst="rect">
                <a:avLst/>
              </a:prstGeom>
              <a:blipFill>
                <a:blip r:embed="rId55"/>
                <a:stretch>
                  <a:fillRect l="-492" b="-24523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3936251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5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7">
                                            <p:txEl>
                                              <p:pRg st="0" end="0"/>
                                            </p:txEl>
                                          </p:spTgt>
                                        </p:tgtEl>
                                        <p:attrNameLst>
                                          <p:attrName>style.visibility</p:attrName>
                                        </p:attrNameLst>
                                      </p:cBhvr>
                                      <p:to>
                                        <p:strVal val="visible"/>
                                      </p:to>
                                    </p:set>
                                    <p:animEffect transition="in" filter="fade">
                                      <p:cBhvr>
                                        <p:cTn id="27" dur="500"/>
                                        <p:tgtEl>
                                          <p:spTgt spid="5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7">
                                            <p:txEl>
                                              <p:pRg st="1" end="1"/>
                                            </p:txEl>
                                          </p:spTgt>
                                        </p:tgtEl>
                                        <p:attrNameLst>
                                          <p:attrName>style.visibility</p:attrName>
                                        </p:attrNameLst>
                                      </p:cBhvr>
                                      <p:to>
                                        <p:strVal val="visible"/>
                                      </p:to>
                                    </p:set>
                                    <p:animEffect transition="in" filter="fade">
                                      <p:cBhvr>
                                        <p:cTn id="32" dur="500"/>
                                        <p:tgtEl>
                                          <p:spTgt spid="5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7">
                                            <p:txEl>
                                              <p:pRg st="2" end="2"/>
                                            </p:txEl>
                                          </p:spTgt>
                                        </p:tgtEl>
                                        <p:attrNameLst>
                                          <p:attrName>style.visibility</p:attrName>
                                        </p:attrNameLst>
                                      </p:cBhvr>
                                      <p:to>
                                        <p:strVal val="visible"/>
                                      </p:to>
                                    </p:set>
                                    <p:animEffect transition="in" filter="fade">
                                      <p:cBhvr>
                                        <p:cTn id="37" dur="500"/>
                                        <p:tgtEl>
                                          <p:spTgt spid="57">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7">
                                            <p:txEl>
                                              <p:pRg st="3" end="3"/>
                                            </p:txEl>
                                          </p:spTgt>
                                        </p:tgtEl>
                                        <p:attrNameLst>
                                          <p:attrName>style.visibility</p:attrName>
                                        </p:attrNameLst>
                                      </p:cBhvr>
                                      <p:to>
                                        <p:strVal val="visible"/>
                                      </p:to>
                                    </p:set>
                                    <p:animEffect transition="in" filter="fade">
                                      <p:cBhvr>
                                        <p:cTn id="42" dur="500"/>
                                        <p:tgtEl>
                                          <p:spTgt spid="5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EF6023-4E3D-56CF-B1FF-E1289C277AC2}"/>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Το αναλλοίωτο</a:t>
            </a:r>
            <a:r>
              <a:rPr lang="en-US" sz="2800" dirty="0">
                <a:solidFill>
                  <a:schemeClr val="bg1"/>
                </a:solidFill>
              </a:rPr>
              <a:t> </a:t>
            </a:r>
            <a:r>
              <a:rPr lang="el-GR" sz="2800" dirty="0">
                <a:solidFill>
                  <a:schemeClr val="bg1"/>
                </a:solidFill>
              </a:rPr>
              <a:t>στην Ειδική Θεωρία της Σχετικότητας</a:t>
            </a:r>
            <a:endParaRPr lang="en-150" sz="2800" dirty="0">
              <a:solidFill>
                <a:schemeClr val="bg1"/>
              </a:solidFill>
            </a:endParaRPr>
          </a:p>
        </p:txBody>
      </p:sp>
      <p:sp>
        <p:nvSpPr>
          <p:cNvPr id="4" name="Rectangle 3">
            <a:extLst>
              <a:ext uri="{FF2B5EF4-FFF2-40B4-BE49-F238E27FC236}">
                <a16:creationId xmlns:a16="http://schemas.microsoft.com/office/drawing/2014/main" id="{04056098-44C3-0967-44E8-93DBD75914E3}"/>
              </a:ext>
            </a:extLst>
          </p:cNvPr>
          <p:cNvSpPr>
            <a:spLocks noChangeArrowheads="1"/>
          </p:cNvSpPr>
          <p:nvPr/>
        </p:nvSpPr>
        <p:spPr bwMode="auto">
          <a:xfrm>
            <a:off x="458296" y="920182"/>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Ενώ στη Νευτώνεια Μηχανική ξεχωριστά, το χρονικό διάστημα και η μετατόπιση είναι αναλλοίωτα, στην Ειδική Θεωρία της Σχετικότητας, επειδή η ταχύτητα του φωτός είναι σταθερή για όλους τους παρατηρητές, το αναλλοίωτο είναι ένας συνδυασμός των χωρικών και της χρονικής συντεταγμένης:</a:t>
            </a:r>
          </a:p>
        </p:txBody>
      </p:sp>
      <p:sp>
        <p:nvSpPr>
          <p:cNvPr id="7" name="TextBox 6">
            <a:extLst>
              <a:ext uri="{FF2B5EF4-FFF2-40B4-BE49-F238E27FC236}">
                <a16:creationId xmlns:a16="http://schemas.microsoft.com/office/drawing/2014/main" id="{3FE513A7-D122-4B51-28D4-4132A87C0EFD}"/>
              </a:ext>
            </a:extLst>
          </p:cNvPr>
          <p:cNvSpPr txBox="1"/>
          <p:nvPr/>
        </p:nvSpPr>
        <p:spPr>
          <a:xfrm>
            <a:off x="3002500" y="3226242"/>
            <a:ext cx="6094902" cy="584775"/>
          </a:xfrm>
          <a:prstGeom prst="rect">
            <a:avLst/>
          </a:prstGeom>
          <a:noFill/>
        </p:spPr>
        <p:txBody>
          <a:bodyPr wrap="square">
            <a:spAutoFit/>
          </a:bodyPr>
          <a:lstStyle/>
          <a:p>
            <a:pPr algn="ctr" eaLnBrk="1" hangingPunct="1">
              <a:spcBef>
                <a:spcPct val="0"/>
              </a:spcBef>
              <a:buFontTx/>
              <a:buNone/>
            </a:pPr>
            <a:r>
              <a:rPr lang="el-GR" altLang="el-GR" sz="3200" dirty="0">
                <a:solidFill>
                  <a:schemeClr val="bg1"/>
                </a:solidFill>
                <a:latin typeface="Times New Roman" panose="02020603050405020304" pitchFamily="18" charset="0"/>
                <a:cs typeface="Times New Roman" panose="02020603050405020304" pitchFamily="18" charset="0"/>
              </a:rPr>
              <a:t>Δ</a:t>
            </a:r>
            <a:r>
              <a:rPr lang="en-US" altLang="el-GR" sz="3200" i="1" dirty="0">
                <a:solidFill>
                  <a:schemeClr val="bg1"/>
                </a:solidFill>
                <a:latin typeface="Times New Roman" panose="02020603050405020304" pitchFamily="18" charset="0"/>
                <a:cs typeface="Times New Roman" panose="02020603050405020304" pitchFamily="18" charset="0"/>
              </a:rPr>
              <a:t>s</a:t>
            </a:r>
            <a:r>
              <a:rPr lang="el-GR" altLang="el-GR" sz="3200" i="1" baseline="30000" dirty="0">
                <a:solidFill>
                  <a:schemeClr val="bg1"/>
                </a:solidFill>
                <a:latin typeface="Times New Roman" panose="02020603050405020304" pitchFamily="18" charset="0"/>
                <a:cs typeface="Times New Roman" panose="02020603050405020304" pitchFamily="18" charset="0"/>
              </a:rPr>
              <a:t>2</a:t>
            </a:r>
            <a:r>
              <a:rPr lang="el-GR" altLang="el-GR" sz="3200" i="1" dirty="0">
                <a:solidFill>
                  <a:schemeClr val="bg1"/>
                </a:solidFill>
                <a:latin typeface="Times New Roman" panose="02020603050405020304" pitchFamily="18" charset="0"/>
                <a:cs typeface="Times New Roman" panose="02020603050405020304" pitchFamily="18" charset="0"/>
              </a:rPr>
              <a:t> = (</a:t>
            </a:r>
            <a:r>
              <a:rPr lang="en-US" altLang="el-GR" sz="3200" i="1" dirty="0">
                <a:solidFill>
                  <a:schemeClr val="bg1"/>
                </a:solidFill>
                <a:latin typeface="Times New Roman" panose="02020603050405020304" pitchFamily="18" charset="0"/>
                <a:cs typeface="Times New Roman" panose="02020603050405020304" pitchFamily="18" charset="0"/>
              </a:rPr>
              <a:t>c·</a:t>
            </a:r>
            <a:r>
              <a:rPr lang="el-GR" altLang="el-GR" sz="3200" dirty="0">
                <a:solidFill>
                  <a:schemeClr val="bg1"/>
                </a:solidFill>
                <a:latin typeface="Times New Roman" panose="02020603050405020304" pitchFamily="18" charset="0"/>
                <a:cs typeface="Times New Roman" panose="02020603050405020304" pitchFamily="18" charset="0"/>
              </a:rPr>
              <a:t>Δ</a:t>
            </a:r>
            <a:r>
              <a:rPr lang="en-US" altLang="el-GR" sz="3200" i="1" dirty="0">
                <a:solidFill>
                  <a:schemeClr val="bg1"/>
                </a:solidFill>
                <a:latin typeface="Times New Roman" panose="02020603050405020304" pitchFamily="18" charset="0"/>
                <a:cs typeface="Times New Roman" panose="02020603050405020304" pitchFamily="18" charset="0"/>
              </a:rPr>
              <a:t>t</a:t>
            </a:r>
            <a:r>
              <a:rPr lang="el-GR" altLang="el-GR" sz="3200" i="1" dirty="0">
                <a:solidFill>
                  <a:schemeClr val="bg1"/>
                </a:solidFill>
                <a:latin typeface="Times New Roman" panose="02020603050405020304" pitchFamily="18" charset="0"/>
                <a:cs typeface="Times New Roman" panose="02020603050405020304" pitchFamily="18" charset="0"/>
              </a:rPr>
              <a:t>)</a:t>
            </a:r>
            <a:r>
              <a:rPr lang="el-GR" altLang="el-GR" sz="3200" i="1" baseline="30000" dirty="0">
                <a:solidFill>
                  <a:schemeClr val="bg1"/>
                </a:solidFill>
                <a:latin typeface="Times New Roman" panose="02020603050405020304" pitchFamily="18" charset="0"/>
                <a:cs typeface="Times New Roman" panose="02020603050405020304" pitchFamily="18" charset="0"/>
              </a:rPr>
              <a:t>2</a:t>
            </a:r>
            <a:r>
              <a:rPr lang="el-GR" altLang="el-GR" sz="3200" i="1" dirty="0">
                <a:solidFill>
                  <a:schemeClr val="bg1"/>
                </a:solidFill>
                <a:latin typeface="Times New Roman" panose="02020603050405020304" pitchFamily="18" charset="0"/>
                <a:cs typeface="Times New Roman" panose="02020603050405020304" pitchFamily="18" charset="0"/>
              </a:rPr>
              <a:t>- </a:t>
            </a:r>
            <a:r>
              <a:rPr lang="el-GR" altLang="el-GR" sz="3200" dirty="0">
                <a:solidFill>
                  <a:schemeClr val="bg1"/>
                </a:solidFill>
                <a:latin typeface="Times New Roman" panose="02020603050405020304" pitchFamily="18" charset="0"/>
                <a:cs typeface="Times New Roman" panose="02020603050405020304" pitchFamily="18" charset="0"/>
              </a:rPr>
              <a:t>Δ</a:t>
            </a:r>
            <a:r>
              <a:rPr lang="en-US" altLang="el-GR" sz="3200" i="1" dirty="0">
                <a:solidFill>
                  <a:schemeClr val="bg1"/>
                </a:solidFill>
                <a:latin typeface="Times New Roman" panose="02020603050405020304" pitchFamily="18" charset="0"/>
                <a:cs typeface="Times New Roman" panose="02020603050405020304" pitchFamily="18" charset="0"/>
              </a:rPr>
              <a:t>x</a:t>
            </a:r>
            <a:r>
              <a:rPr lang="el-GR" altLang="el-GR" sz="3200" i="1" baseline="30000" dirty="0">
                <a:solidFill>
                  <a:schemeClr val="bg1"/>
                </a:solidFill>
                <a:latin typeface="Times New Roman" panose="02020603050405020304" pitchFamily="18" charset="0"/>
                <a:cs typeface="Times New Roman" panose="02020603050405020304" pitchFamily="18" charset="0"/>
              </a:rPr>
              <a:t>2</a:t>
            </a:r>
            <a:r>
              <a:rPr lang="el-GR" altLang="el-GR" sz="3200" i="1" dirty="0">
                <a:solidFill>
                  <a:schemeClr val="bg1"/>
                </a:solidFill>
                <a:latin typeface="Times New Roman" panose="02020603050405020304" pitchFamily="18" charset="0"/>
                <a:cs typeface="Times New Roman" panose="02020603050405020304" pitchFamily="18" charset="0"/>
              </a:rPr>
              <a:t> - </a:t>
            </a:r>
            <a:r>
              <a:rPr lang="el-GR" altLang="el-GR" sz="3200" dirty="0">
                <a:solidFill>
                  <a:schemeClr val="bg1"/>
                </a:solidFill>
                <a:latin typeface="Times New Roman" panose="02020603050405020304" pitchFamily="18" charset="0"/>
                <a:cs typeface="Times New Roman" panose="02020603050405020304" pitchFamily="18" charset="0"/>
              </a:rPr>
              <a:t>Δ</a:t>
            </a:r>
            <a:r>
              <a:rPr lang="en-US" altLang="el-GR" sz="3200" i="1" dirty="0">
                <a:solidFill>
                  <a:schemeClr val="bg1"/>
                </a:solidFill>
                <a:latin typeface="Times New Roman" panose="02020603050405020304" pitchFamily="18" charset="0"/>
                <a:cs typeface="Times New Roman" panose="02020603050405020304" pitchFamily="18" charset="0"/>
              </a:rPr>
              <a:t>y</a:t>
            </a:r>
            <a:r>
              <a:rPr lang="en-US" altLang="el-GR" sz="3200" i="1" baseline="30000" dirty="0">
                <a:solidFill>
                  <a:schemeClr val="bg1"/>
                </a:solidFill>
                <a:latin typeface="Times New Roman" panose="02020603050405020304" pitchFamily="18" charset="0"/>
                <a:cs typeface="Times New Roman" panose="02020603050405020304" pitchFamily="18" charset="0"/>
              </a:rPr>
              <a:t>2</a:t>
            </a:r>
            <a:r>
              <a:rPr lang="en-US" altLang="el-GR" sz="3200" i="1" dirty="0">
                <a:solidFill>
                  <a:schemeClr val="bg1"/>
                </a:solidFill>
                <a:latin typeface="Times New Roman" panose="02020603050405020304" pitchFamily="18" charset="0"/>
                <a:cs typeface="Times New Roman" panose="02020603050405020304" pitchFamily="18" charset="0"/>
              </a:rPr>
              <a:t>- </a:t>
            </a:r>
            <a:r>
              <a:rPr lang="el-GR" altLang="el-GR" sz="3200" dirty="0">
                <a:solidFill>
                  <a:schemeClr val="bg1"/>
                </a:solidFill>
                <a:latin typeface="Times New Roman" panose="02020603050405020304" pitchFamily="18" charset="0"/>
                <a:cs typeface="Times New Roman" panose="02020603050405020304" pitchFamily="18" charset="0"/>
              </a:rPr>
              <a:t>Δ</a:t>
            </a:r>
            <a:r>
              <a:rPr lang="en-US" altLang="el-GR" sz="3200" i="1" dirty="0">
                <a:solidFill>
                  <a:schemeClr val="bg1"/>
                </a:solidFill>
                <a:latin typeface="Times New Roman" panose="02020603050405020304" pitchFamily="18" charset="0"/>
                <a:cs typeface="Times New Roman" panose="02020603050405020304" pitchFamily="18" charset="0"/>
              </a:rPr>
              <a:t>z</a:t>
            </a:r>
            <a:r>
              <a:rPr lang="en-US" altLang="el-GR" sz="3200" i="1" baseline="30000" dirty="0">
                <a:solidFill>
                  <a:schemeClr val="bg1"/>
                </a:solidFill>
                <a:latin typeface="Times New Roman" panose="02020603050405020304" pitchFamily="18" charset="0"/>
                <a:cs typeface="Times New Roman" panose="02020603050405020304" pitchFamily="18" charset="0"/>
              </a:rPr>
              <a:t>2</a:t>
            </a:r>
            <a:endParaRPr lang="el-GR" altLang="el-GR" sz="3200" i="1" dirty="0">
              <a:solidFill>
                <a:schemeClr val="bg1"/>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377CEEE2-674A-DC7D-60C9-2FD2E901EEC6}"/>
              </a:ext>
            </a:extLst>
          </p:cNvPr>
          <p:cNvSpPr>
            <a:spLocks noChangeArrowheads="1"/>
          </p:cNvSpPr>
          <p:nvPr/>
        </p:nvSpPr>
        <p:spPr bwMode="auto">
          <a:xfrm>
            <a:off x="583285" y="4643566"/>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a:t>
            </a:r>
            <a:r>
              <a:rPr lang="el-GR" sz="2400" dirty="0" err="1">
                <a:solidFill>
                  <a:schemeClr val="bg1"/>
                </a:solidFill>
              </a:rPr>
              <a:t>χωρο</a:t>
            </a:r>
            <a:r>
              <a:rPr lang="el-GR" sz="2400" dirty="0">
                <a:solidFill>
                  <a:schemeClr val="bg1"/>
                </a:solidFill>
              </a:rPr>
              <a:t>-χρονικό διάστημα)</a:t>
            </a:r>
          </a:p>
        </p:txBody>
      </p:sp>
    </p:spTree>
    <p:extLst>
      <p:ext uri="{BB962C8B-B14F-4D97-AF65-F5344CB8AC3E}">
        <p14:creationId xmlns:p14="http://schemas.microsoft.com/office/powerpoint/2010/main" val="35404675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EF6023-4E3D-56CF-B1FF-E1289C277AC2}"/>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Σύνοψη για την Ειδική Θεωρία της Σχετικότητας</a:t>
            </a:r>
            <a:endParaRPr lang="en-150" sz="2800" dirty="0">
              <a:solidFill>
                <a:schemeClr val="bg1"/>
              </a:solidFill>
            </a:endParaRPr>
          </a:p>
        </p:txBody>
      </p:sp>
      <p:sp>
        <p:nvSpPr>
          <p:cNvPr id="3" name="Rectangle 2">
            <a:extLst>
              <a:ext uri="{FF2B5EF4-FFF2-40B4-BE49-F238E27FC236}">
                <a16:creationId xmlns:a16="http://schemas.microsoft.com/office/drawing/2014/main" id="{8BF51811-489D-9F87-37B0-CA438531F2EF}"/>
              </a:ext>
            </a:extLst>
          </p:cNvPr>
          <p:cNvSpPr>
            <a:spLocks noChangeArrowheads="1"/>
          </p:cNvSpPr>
          <p:nvPr/>
        </p:nvSpPr>
        <p:spPr bwMode="auto">
          <a:xfrm>
            <a:off x="504345" y="962029"/>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ταχύτητα του φωτός είναι σταθερή για όλους τους παρατηρητές στο Σύμπαν, κινούμενους και ακίνητους. Δεν μπορεί να διαδοθεί ενέργεια ή πληροφορία με ταχύτητα μεγαλύτερη από αυτή.</a:t>
            </a:r>
          </a:p>
        </p:txBody>
      </p:sp>
      <p:sp>
        <p:nvSpPr>
          <p:cNvPr id="7" name="Rectangle 6">
            <a:extLst>
              <a:ext uri="{FF2B5EF4-FFF2-40B4-BE49-F238E27FC236}">
                <a16:creationId xmlns:a16="http://schemas.microsoft.com/office/drawing/2014/main" id="{258D9F68-C75A-3A3C-5476-C595E6C0E74F}"/>
              </a:ext>
            </a:extLst>
          </p:cNvPr>
          <p:cNvSpPr>
            <a:spLocks noChangeArrowheads="1"/>
          </p:cNvSpPr>
          <p:nvPr/>
        </p:nvSpPr>
        <p:spPr bwMode="auto">
          <a:xfrm>
            <a:off x="504345" y="2250391"/>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Δεν υπάρχει καθολική έννοια των ταυτόχρονων γεγονότων σε διαφορετικά σημεία Α και Β του χώρου για αδρανειακούς παρατηρητές. </a:t>
            </a:r>
          </a:p>
        </p:txBody>
      </p:sp>
      <p:sp>
        <p:nvSpPr>
          <p:cNvPr id="8" name="Rectangle 7">
            <a:extLst>
              <a:ext uri="{FF2B5EF4-FFF2-40B4-BE49-F238E27FC236}">
                <a16:creationId xmlns:a16="http://schemas.microsoft.com/office/drawing/2014/main" id="{E4B2674B-165D-87C9-5FFC-E429F0D6FE79}"/>
              </a:ext>
            </a:extLst>
          </p:cNvPr>
          <p:cNvSpPr>
            <a:spLocks noChangeArrowheads="1"/>
          </p:cNvSpPr>
          <p:nvPr/>
        </p:nvSpPr>
        <p:spPr bwMode="auto">
          <a:xfrm>
            <a:off x="504345" y="3217443"/>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ρολόι ενός κινούμενου παρατηρητή κινείται πιο αργά από αυτό του ακίνητου παρατηρητή (διαστολή χρόνου).</a:t>
            </a:r>
          </a:p>
        </p:txBody>
      </p:sp>
      <p:sp>
        <p:nvSpPr>
          <p:cNvPr id="9" name="Rectangle 8">
            <a:extLst>
              <a:ext uri="{FF2B5EF4-FFF2-40B4-BE49-F238E27FC236}">
                <a16:creationId xmlns:a16="http://schemas.microsoft.com/office/drawing/2014/main" id="{FBA26CB8-1A64-C789-9D4B-E5082892DAE6}"/>
              </a:ext>
            </a:extLst>
          </p:cNvPr>
          <p:cNvSpPr>
            <a:spLocks noChangeArrowheads="1"/>
          </p:cNvSpPr>
          <p:nvPr/>
        </p:nvSpPr>
        <p:spPr bwMode="auto">
          <a:xfrm>
            <a:off x="504345" y="4187030"/>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μήκος ενός κινούμενου αντικειμένου (παράλληλο στη διάσταση της κίνησης) είναι πιο μικρό από το φυσικό του μήκος ηρεμίας (συστολή μήκους).</a:t>
            </a:r>
          </a:p>
        </p:txBody>
      </p:sp>
      <p:sp>
        <p:nvSpPr>
          <p:cNvPr id="10" name="Rectangle 9">
            <a:extLst>
              <a:ext uri="{FF2B5EF4-FFF2-40B4-BE49-F238E27FC236}">
                <a16:creationId xmlns:a16="http://schemas.microsoft.com/office/drawing/2014/main" id="{D53FB21F-6ECE-8B8A-158F-29A16962C435}"/>
              </a:ext>
            </a:extLst>
          </p:cNvPr>
          <p:cNvSpPr>
            <a:spLocks noChangeArrowheads="1"/>
          </p:cNvSpPr>
          <p:nvPr/>
        </p:nvSpPr>
        <p:spPr bwMode="auto">
          <a:xfrm>
            <a:off x="504345" y="5104725"/>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μάζα ενός κινούμενου αντικειμένου είναι μεγαλύτερη από τη μάζα ηρεμίας του (σχετικιστική μάζα).</a:t>
            </a:r>
          </a:p>
        </p:txBody>
      </p:sp>
      <p:sp>
        <p:nvSpPr>
          <p:cNvPr id="11" name="Rectangle 10">
            <a:extLst>
              <a:ext uri="{FF2B5EF4-FFF2-40B4-BE49-F238E27FC236}">
                <a16:creationId xmlns:a16="http://schemas.microsoft.com/office/drawing/2014/main" id="{D9ACE403-5DB4-A977-7963-8D57C254ED9A}"/>
              </a:ext>
            </a:extLst>
          </p:cNvPr>
          <p:cNvSpPr>
            <a:spLocks noChangeArrowheads="1"/>
          </p:cNvSpPr>
          <p:nvPr/>
        </p:nvSpPr>
        <p:spPr bwMode="auto">
          <a:xfrm>
            <a:off x="504345" y="5895971"/>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αναλλοίωτο δεν είναι η χρονική διάρκεια ή η μετατόπιση, αλλά το </a:t>
            </a:r>
            <a:r>
              <a:rPr lang="el-GR" sz="2400" dirty="0" err="1">
                <a:solidFill>
                  <a:schemeClr val="bg1"/>
                </a:solidFill>
              </a:rPr>
              <a:t>χωρο</a:t>
            </a:r>
            <a:r>
              <a:rPr lang="el-GR" sz="2400" dirty="0">
                <a:solidFill>
                  <a:schemeClr val="bg1"/>
                </a:solidFill>
              </a:rPr>
              <a:t>-χρονικό διάστημα.</a:t>
            </a:r>
          </a:p>
        </p:txBody>
      </p:sp>
    </p:spTree>
    <p:extLst>
      <p:ext uri="{BB962C8B-B14F-4D97-AF65-F5344CB8AC3E}">
        <p14:creationId xmlns:p14="http://schemas.microsoft.com/office/powerpoint/2010/main" val="39331767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P spid="10" grpId="0"/>
      <p:bldP spid="11"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9E7E7B1-793B-E709-2A9B-A4382F7C9A9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33C53D3-B1B8-9B22-ABAD-079B6670EB8C}"/>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Γενική Θεωρία Σχετικότητας</a:t>
            </a:r>
            <a:endParaRPr lang="en-150" sz="2800" dirty="0">
              <a:solidFill>
                <a:schemeClr val="bg1"/>
              </a:solidFill>
            </a:endParaRPr>
          </a:p>
        </p:txBody>
      </p:sp>
      <p:sp>
        <p:nvSpPr>
          <p:cNvPr id="4" name="Rectangle 3">
            <a:extLst>
              <a:ext uri="{FF2B5EF4-FFF2-40B4-BE49-F238E27FC236}">
                <a16:creationId xmlns:a16="http://schemas.microsoft.com/office/drawing/2014/main" id="{64098EFC-C9D8-1620-FAE4-F91F75871FFC}"/>
              </a:ext>
            </a:extLst>
          </p:cNvPr>
          <p:cNvSpPr>
            <a:spLocks noChangeArrowheads="1"/>
          </p:cNvSpPr>
          <p:nvPr/>
        </p:nvSpPr>
        <p:spPr bwMode="auto">
          <a:xfrm>
            <a:off x="458296" y="920182"/>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Μία θεωρία που συσχετίζει τη βαρύτητα με τις ιδιότητες του </a:t>
            </a:r>
            <a:r>
              <a:rPr lang="el-GR" sz="2400" dirty="0" err="1">
                <a:solidFill>
                  <a:schemeClr val="bg1"/>
                </a:solidFill>
              </a:rPr>
              <a:t>χωρόχρονου</a:t>
            </a:r>
            <a:r>
              <a:rPr lang="el-GR" sz="2400" dirty="0">
                <a:solidFill>
                  <a:schemeClr val="bg1"/>
                </a:solidFill>
              </a:rPr>
              <a:t>.</a:t>
            </a:r>
          </a:p>
          <a:p>
            <a:pPr algn="ctr"/>
            <a:r>
              <a:rPr lang="el-GR" sz="2400" dirty="0">
                <a:solidFill>
                  <a:schemeClr val="bg1"/>
                </a:solidFill>
              </a:rPr>
              <a:t>Απαιτεί πολύπλοκα μαθηματικά (Διαφορική Γεωμετρία).</a:t>
            </a:r>
          </a:p>
        </p:txBody>
      </p:sp>
      <p:sp>
        <p:nvSpPr>
          <p:cNvPr id="7" name="TextBox 6">
            <a:extLst>
              <a:ext uri="{FF2B5EF4-FFF2-40B4-BE49-F238E27FC236}">
                <a16:creationId xmlns:a16="http://schemas.microsoft.com/office/drawing/2014/main" id="{F4C11DE4-7665-AF3E-32C9-B7E43F40A5FE}"/>
              </a:ext>
            </a:extLst>
          </p:cNvPr>
          <p:cNvSpPr txBox="1"/>
          <p:nvPr/>
        </p:nvSpPr>
        <p:spPr>
          <a:xfrm>
            <a:off x="2872559" y="1974958"/>
            <a:ext cx="6094902" cy="584775"/>
          </a:xfrm>
          <a:prstGeom prst="rect">
            <a:avLst/>
          </a:prstGeom>
          <a:noFill/>
        </p:spPr>
        <p:txBody>
          <a:bodyPr wrap="square">
            <a:spAutoFit/>
          </a:bodyPr>
          <a:lstStyle/>
          <a:p>
            <a:pPr algn="ctr" eaLnBrk="1" hangingPunct="1">
              <a:spcBef>
                <a:spcPct val="0"/>
              </a:spcBef>
              <a:buFontTx/>
              <a:buNone/>
            </a:pPr>
            <a:r>
              <a:rPr lang="el-GR" altLang="el-GR" sz="3200" dirty="0">
                <a:solidFill>
                  <a:schemeClr val="bg1"/>
                </a:solidFill>
                <a:latin typeface="Times New Roman" panose="02020603050405020304" pitchFamily="18" charset="0"/>
                <a:cs typeface="Times New Roman" panose="02020603050405020304" pitchFamily="18" charset="0"/>
              </a:rPr>
              <a:t>Ε = </a:t>
            </a:r>
            <a:r>
              <a:rPr lang="en-US" altLang="el-GR" sz="3200" dirty="0">
                <a:solidFill>
                  <a:schemeClr val="bg1"/>
                </a:solidFill>
                <a:latin typeface="Times New Roman" panose="02020603050405020304" pitchFamily="18" charset="0"/>
                <a:cs typeface="Times New Roman" panose="02020603050405020304" pitchFamily="18" charset="0"/>
              </a:rPr>
              <a:t>m</a:t>
            </a:r>
            <a:r>
              <a:rPr lang="el-GR" altLang="el-GR" sz="3200" dirty="0">
                <a:solidFill>
                  <a:schemeClr val="bg1"/>
                </a:solidFill>
                <a:latin typeface="Times New Roman" panose="02020603050405020304" pitchFamily="18" charset="0"/>
                <a:cs typeface="Times New Roman" panose="02020603050405020304" pitchFamily="18" charset="0"/>
              </a:rPr>
              <a:t> </a:t>
            </a:r>
            <a:r>
              <a:rPr lang="en-US" altLang="el-GR" sz="3200" dirty="0">
                <a:solidFill>
                  <a:schemeClr val="bg1"/>
                </a:solidFill>
                <a:latin typeface="Times New Roman" panose="02020603050405020304" pitchFamily="18" charset="0"/>
                <a:cs typeface="Times New Roman" panose="02020603050405020304" pitchFamily="18" charset="0"/>
              </a:rPr>
              <a:t>∙</a:t>
            </a:r>
            <a:r>
              <a:rPr lang="el-GR" altLang="el-GR" sz="3200" dirty="0">
                <a:solidFill>
                  <a:schemeClr val="bg1"/>
                </a:solidFill>
                <a:latin typeface="Times New Roman" panose="02020603050405020304" pitchFamily="18" charset="0"/>
                <a:cs typeface="Times New Roman" panose="02020603050405020304" pitchFamily="18" charset="0"/>
              </a:rPr>
              <a:t> </a:t>
            </a:r>
            <a:r>
              <a:rPr lang="en-US" altLang="el-GR" sz="3200" dirty="0">
                <a:solidFill>
                  <a:schemeClr val="bg1"/>
                </a:solidFill>
                <a:latin typeface="Times New Roman" panose="02020603050405020304" pitchFamily="18" charset="0"/>
                <a:cs typeface="Times New Roman" panose="02020603050405020304" pitchFamily="18" charset="0"/>
              </a:rPr>
              <a:t>c</a:t>
            </a:r>
            <a:r>
              <a:rPr lang="en-US" altLang="el-GR" sz="3200" baseline="30000" dirty="0">
                <a:solidFill>
                  <a:schemeClr val="bg1"/>
                </a:solidFill>
                <a:latin typeface="Times New Roman" panose="02020603050405020304" pitchFamily="18" charset="0"/>
                <a:cs typeface="Times New Roman" panose="02020603050405020304" pitchFamily="18" charset="0"/>
              </a:rPr>
              <a:t>2</a:t>
            </a:r>
            <a:endParaRPr lang="el-GR" altLang="el-GR" sz="3200" i="1" dirty="0">
              <a:solidFill>
                <a:schemeClr val="bg1"/>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9C9FFABD-2C1B-DF78-2042-5B9C2DA13B11}"/>
              </a:ext>
            </a:extLst>
          </p:cNvPr>
          <p:cNvSpPr>
            <a:spLocks noChangeArrowheads="1"/>
          </p:cNvSpPr>
          <p:nvPr/>
        </p:nvSpPr>
        <p:spPr bwMode="auto">
          <a:xfrm>
            <a:off x="458296" y="2559733"/>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διάσημη σχέση της ισοδυναμίας ενέργειας-μάζας)</a:t>
            </a:r>
          </a:p>
        </p:txBody>
      </p:sp>
      <p:pic>
        <p:nvPicPr>
          <p:cNvPr id="1026" name="Picture 2" descr="100 Years of General Relativity | NASA Blueshift">
            <a:extLst>
              <a:ext uri="{FF2B5EF4-FFF2-40B4-BE49-F238E27FC236}">
                <a16:creationId xmlns:a16="http://schemas.microsoft.com/office/drawing/2014/main" id="{ECAC3EA2-9CAE-BA27-E4CF-E319BCDDE9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9627" y="3393726"/>
            <a:ext cx="5185461" cy="290934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eneral relativity - How do we know that bending of light around stars is  due to bending of space-time and not diffraction? - Physics Stack Exchange">
            <a:extLst>
              <a:ext uri="{FF2B5EF4-FFF2-40B4-BE49-F238E27FC236}">
                <a16:creationId xmlns:a16="http://schemas.microsoft.com/office/drawing/2014/main" id="{FD147C14-EE33-9FAD-BE90-5FB6B0AEBE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4326" y="3144508"/>
            <a:ext cx="6038850" cy="3562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6983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5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fade">
                                      <p:cBhvr>
                                        <p:cTn id="2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32AE4A0-3F24-D663-B89C-4FDEF40D7AA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DF77BE3-C2A2-4E19-D1E1-C69DFD10A3F8}"/>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Γενική Θεωρία Σχετικότητας</a:t>
            </a:r>
            <a:endParaRPr lang="en-150" sz="2800" dirty="0">
              <a:solidFill>
                <a:schemeClr val="bg1"/>
              </a:solidFill>
            </a:endParaRPr>
          </a:p>
        </p:txBody>
      </p:sp>
      <p:sp>
        <p:nvSpPr>
          <p:cNvPr id="4" name="Rectangle 3">
            <a:extLst>
              <a:ext uri="{FF2B5EF4-FFF2-40B4-BE49-F238E27FC236}">
                <a16:creationId xmlns:a16="http://schemas.microsoft.com/office/drawing/2014/main" id="{D90AD630-C6E7-30D0-F456-F5760535B8C4}"/>
              </a:ext>
            </a:extLst>
          </p:cNvPr>
          <p:cNvSpPr>
            <a:spLocks noChangeArrowheads="1"/>
          </p:cNvSpPr>
          <p:nvPr/>
        </p:nvSpPr>
        <p:spPr bwMode="auto">
          <a:xfrm>
            <a:off x="458296" y="920182"/>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Μία θεωρία που συσχετίζει τη βαρύτητα με τις ιδιότητες του </a:t>
            </a:r>
            <a:r>
              <a:rPr lang="el-GR" sz="2400" dirty="0" err="1">
                <a:solidFill>
                  <a:schemeClr val="bg1"/>
                </a:solidFill>
              </a:rPr>
              <a:t>χωρόχρονου</a:t>
            </a:r>
            <a:r>
              <a:rPr lang="el-GR" sz="2400" dirty="0">
                <a:solidFill>
                  <a:schemeClr val="bg1"/>
                </a:solidFill>
              </a:rPr>
              <a:t>.</a:t>
            </a:r>
          </a:p>
          <a:p>
            <a:pPr algn="ctr"/>
            <a:r>
              <a:rPr lang="el-GR" sz="2400" dirty="0">
                <a:solidFill>
                  <a:schemeClr val="bg1"/>
                </a:solidFill>
              </a:rPr>
              <a:t>Απαιτεί πολύπλοκα μαθηματικά (Διαφορική Γεωμετρία).</a:t>
            </a:r>
          </a:p>
        </p:txBody>
      </p:sp>
      <p:sp>
        <p:nvSpPr>
          <p:cNvPr id="3" name="Rectangle 2">
            <a:extLst>
              <a:ext uri="{FF2B5EF4-FFF2-40B4-BE49-F238E27FC236}">
                <a16:creationId xmlns:a16="http://schemas.microsoft.com/office/drawing/2014/main" id="{BFE1ECB1-5CB3-DB5D-F049-91D277CF9A10}"/>
              </a:ext>
            </a:extLst>
          </p:cNvPr>
          <p:cNvSpPr>
            <a:spLocks noChangeArrowheads="1"/>
          </p:cNvSpPr>
          <p:nvPr/>
        </p:nvSpPr>
        <p:spPr bwMode="auto">
          <a:xfrm>
            <a:off x="458296" y="2559733"/>
            <a:ext cx="11183310" cy="510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Βαρυτικά κύματα</a:t>
            </a:r>
          </a:p>
        </p:txBody>
      </p:sp>
      <p:pic>
        <p:nvPicPr>
          <p:cNvPr id="1028" name="Picture 4" descr="What is the theory of general relativity? Understanding Einstein's  space-time revolution | Space">
            <a:extLst>
              <a:ext uri="{FF2B5EF4-FFF2-40B4-BE49-F238E27FC236}">
                <a16:creationId xmlns:a16="http://schemas.microsoft.com/office/drawing/2014/main" id="{CB682E3D-C545-F193-84CA-8C3BA5E0FC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8987" y="3544503"/>
            <a:ext cx="4742046" cy="2665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03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AE6DC62-8C72-B039-9ADA-77770506A98C}"/>
              </a:ext>
            </a:extLst>
          </p:cNvPr>
          <p:cNvSpPr txBox="1">
            <a:spLocks/>
          </p:cNvSpPr>
          <p:nvPr/>
        </p:nvSpPr>
        <p:spPr>
          <a:xfrm>
            <a:off x="773873" y="3078134"/>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3849796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118672</TotalTime>
  <Words>3305</Words>
  <Application>Microsoft Office PowerPoint</Application>
  <PresentationFormat>Widescreen</PresentationFormat>
  <Paragraphs>523</Paragraphs>
  <Slides>68</Slides>
  <Notes>65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68</vt:i4>
      </vt:variant>
    </vt:vector>
  </HeadingPairs>
  <TitlesOfParts>
    <vt:vector size="76" baseType="lpstr">
      <vt:lpstr>Arial</vt:lpstr>
      <vt:lpstr>Calibri</vt:lpstr>
      <vt:lpstr>Calibri Light</vt:lpstr>
      <vt:lpstr>Cambria Math</vt:lpstr>
      <vt:lpstr>Times New Roman</vt:lpstr>
      <vt:lpstr>Wingdings</vt:lpstr>
      <vt:lpstr>Office Theme</vt:lpstr>
      <vt:lpstr>1_Office Theme</vt:lpstr>
      <vt:lpstr>PowerPoint Presentation</vt:lpstr>
      <vt:lpstr>ΦΥΣΙΚΗ 86Υ011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manos</cp:lastModifiedBy>
  <cp:revision>795</cp:revision>
  <dcterms:created xsi:type="dcterms:W3CDTF">2023-02-27T14:31:39Z</dcterms:created>
  <dcterms:modified xsi:type="dcterms:W3CDTF">2026-06-02T09:31:13Z</dcterms:modified>
</cp:coreProperties>
</file>