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notesSlides/notesSlide26.xml" ContentType="application/vnd.openxmlformats-officedocument.presentationml.notesSlide+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notesSlides/notesSlide35.xml" ContentType="application/vnd.openxmlformats-officedocument.presentationml.notesSlide+xml"/>
  <Override PartName="/ppt/ink/ink95.xml" ContentType="application/inkml+xml"/>
  <Override PartName="/ppt/ink/ink96.xml" ContentType="application/inkml+xml"/>
  <Override PartName="/ppt/ink/ink97.xml" ContentType="application/inkml+xml"/>
  <Override PartName="/ppt/ink/ink98.xml" ContentType="application/inkml+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notesSlides/notesSlide40.xml" ContentType="application/vnd.openxmlformats-officedocument.presentationml.notesSlide+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notesSlides/notesSlide56.xml" ContentType="application/vnd.openxmlformats-officedocument.presentationml.notesSlide+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notesSlides/notesSlide57.xml" ContentType="application/vnd.openxmlformats-officedocument.presentationml.notesSlide+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ink/ink176.xml" ContentType="application/inkml+xml"/>
  <Override PartName="/ppt/notesSlides/notesSlide61.xml" ContentType="application/vnd.openxmlformats-officedocument.presentationml.notesSlide+xml"/>
  <Override PartName="/ppt/ink/ink177.xml" ContentType="application/inkml+xml"/>
  <Override PartName="/ppt/notesSlides/notesSlide62.xml" ContentType="application/vnd.openxmlformats-officedocument.presentationml.notesSlide+xml"/>
  <Override PartName="/ppt/ink/ink178.xml" ContentType="application/inkml+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4"/>
  </p:notesMasterIdLst>
  <p:handoutMasterIdLst>
    <p:handoutMasterId r:id="rId85"/>
  </p:handoutMasterIdLst>
  <p:sldIdLst>
    <p:sldId id="256" r:id="rId3"/>
    <p:sldId id="258" r:id="rId4"/>
    <p:sldId id="1356" r:id="rId5"/>
    <p:sldId id="1357" r:id="rId6"/>
    <p:sldId id="1415" r:id="rId7"/>
    <p:sldId id="1358" r:id="rId8"/>
    <p:sldId id="1359" r:id="rId9"/>
    <p:sldId id="1360" r:id="rId10"/>
    <p:sldId id="1361" r:id="rId11"/>
    <p:sldId id="1362" r:id="rId12"/>
    <p:sldId id="1363" r:id="rId13"/>
    <p:sldId id="1364" r:id="rId14"/>
    <p:sldId id="1367" r:id="rId15"/>
    <p:sldId id="1365" r:id="rId16"/>
    <p:sldId id="1366" r:id="rId17"/>
    <p:sldId id="1369" r:id="rId18"/>
    <p:sldId id="1453" r:id="rId19"/>
    <p:sldId id="1419" r:id="rId20"/>
    <p:sldId id="1454" r:id="rId21"/>
    <p:sldId id="1368" r:id="rId22"/>
    <p:sldId id="1370" r:id="rId23"/>
    <p:sldId id="1411" r:id="rId24"/>
    <p:sldId id="1372" r:id="rId25"/>
    <p:sldId id="1374" r:id="rId26"/>
    <p:sldId id="1373" r:id="rId27"/>
    <p:sldId id="1383" r:id="rId28"/>
    <p:sldId id="1371" r:id="rId29"/>
    <p:sldId id="1375" r:id="rId30"/>
    <p:sldId id="1376" r:id="rId31"/>
    <p:sldId id="1377" r:id="rId32"/>
    <p:sldId id="1378" r:id="rId33"/>
    <p:sldId id="1381" r:id="rId34"/>
    <p:sldId id="1380" r:id="rId35"/>
    <p:sldId id="1384" r:id="rId36"/>
    <p:sldId id="1385" r:id="rId37"/>
    <p:sldId id="1386" r:id="rId38"/>
    <p:sldId id="1387" r:id="rId39"/>
    <p:sldId id="1388" r:id="rId40"/>
    <p:sldId id="1418" r:id="rId41"/>
    <p:sldId id="1389" r:id="rId42"/>
    <p:sldId id="1390" r:id="rId43"/>
    <p:sldId id="1391" r:id="rId44"/>
    <p:sldId id="1416" r:id="rId45"/>
    <p:sldId id="1393" r:id="rId46"/>
    <p:sldId id="1394" r:id="rId47"/>
    <p:sldId id="1395" r:id="rId48"/>
    <p:sldId id="1396" r:id="rId49"/>
    <p:sldId id="1413" r:id="rId50"/>
    <p:sldId id="1414" r:id="rId51"/>
    <p:sldId id="1412" r:id="rId52"/>
    <p:sldId id="1397" r:id="rId53"/>
    <p:sldId id="1398" r:id="rId54"/>
    <p:sldId id="1399" r:id="rId55"/>
    <p:sldId id="1400" r:id="rId56"/>
    <p:sldId id="1401" r:id="rId57"/>
    <p:sldId id="1402" r:id="rId58"/>
    <p:sldId id="1403" r:id="rId59"/>
    <p:sldId id="1404" r:id="rId60"/>
    <p:sldId id="1405" r:id="rId61"/>
    <p:sldId id="1408" r:id="rId62"/>
    <p:sldId id="1409" r:id="rId63"/>
    <p:sldId id="1410" r:id="rId64"/>
    <p:sldId id="1406" r:id="rId65"/>
    <p:sldId id="1421" r:id="rId66"/>
    <p:sldId id="1423" r:id="rId67"/>
    <p:sldId id="1424" r:id="rId68"/>
    <p:sldId id="1425" r:id="rId69"/>
    <p:sldId id="1426" r:id="rId70"/>
    <p:sldId id="1427" r:id="rId71"/>
    <p:sldId id="1428" r:id="rId72"/>
    <p:sldId id="1429" r:id="rId73"/>
    <p:sldId id="1430" r:id="rId74"/>
    <p:sldId id="1431" r:id="rId75"/>
    <p:sldId id="1438" r:id="rId76"/>
    <p:sldId id="1432" r:id="rId77"/>
    <p:sldId id="1433" r:id="rId78"/>
    <p:sldId id="1434" r:id="rId79"/>
    <p:sldId id="1437" r:id="rId80"/>
    <p:sldId id="1435" r:id="rId81"/>
    <p:sldId id="1436" r:id="rId82"/>
    <p:sldId id="945" r:id="rId83"/>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630D"/>
    <a:srgbClr val="00B050"/>
    <a:srgbClr val="E98A77"/>
    <a:srgbClr val="B4C7E7"/>
    <a:srgbClr val="95C532"/>
    <a:srgbClr val="FFE4C8"/>
    <a:srgbClr val="000000"/>
    <a:srgbClr val="ED7D31"/>
    <a:srgbClr val="81FF5C"/>
    <a:srgbClr val="FF3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9" autoAdjust="0"/>
    <p:restoredTop sz="68700" autoAdjust="0"/>
  </p:normalViewPr>
  <p:slideViewPr>
    <p:cSldViewPr snapToGrid="0">
      <p:cViewPr varScale="1">
        <p:scale>
          <a:sx n="86" d="100"/>
          <a:sy n="86" d="100"/>
        </p:scale>
        <p:origin x="1356" y="36"/>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31/05/2026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6:45.598"/>
    </inkml:context>
    <inkml:brush xml:id="br0">
      <inkml:brushProperty name="width" value="0.1" units="cm"/>
      <inkml:brushProperty name="height" value="0.1" units="cm"/>
      <inkml:brushProperty name="color" value="#008C3A"/>
    </inkml:brush>
  </inkml:definitions>
  <inkml:trace contextRef="#ctx0" brushRef="#br0">1 2222 10506,'0'0'4597,"30"2"-3058,205 8 954,-101-7-1746,607 9 932,-655-12-1649,672-21 536,773-184 5,-1102 116-488,770-268 0,-150-54-48,-47-96-26,-406 107-49,-270 171-232,-284 199-1386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6:46.778"/>
    </inkml:context>
    <inkml:brush xml:id="br0">
      <inkml:brushProperty name="width" value="0.1" units="cm"/>
      <inkml:brushProperty name="height" value="0.1" units="cm"/>
      <inkml:brushProperty name="color" value="#008C3A"/>
    </inkml:brush>
  </inkml:definitions>
  <inkml:trace contextRef="#ctx0" brushRef="#br0">0 332 8434,'0'0'9275,"22"0"-8776,297 0 1007,-144 0-1089,65 0-100,-52 0-195,694-4 182,14-27-200,794-78-85,-439 26-10,-297 41 46,-4 22-56,-532 12 8,-155 1-5,-244 7-2,464-8 32,-474 8-34,0 0-15,0 0 1,0 0-1,18-4 1,-23 0-77,-26 1-408,-194-5-5538,98 8 169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04.684"/>
    </inkml:context>
    <inkml:brush xml:id="br0">
      <inkml:brushProperty name="width" value="0.1" units="cm"/>
      <inkml:brushProperty name="height" value="0.1" units="cm"/>
      <inkml:brushProperty name="color" value="#E71224"/>
    </inkml:brush>
  </inkml:definitions>
  <inkml:trace contextRef="#ctx0" brushRef="#br0">76 90 3873,'0'0'6917,"-11"-11"-2955,-17 11-820,27 23-3076,1-21-62,1 0 0,-1-1 0,0 1 0,0 0 0,1 0 0,-1-1 0,1 1 0,0 0 0,-1 0 0,1-1 0,0 1 0,0-1 0,0 1 0,0-1 0,0 1 0,1-1 0,-1 0 0,0 0 0,1 1 0,-1-1 0,1 0 0,-1 0 0,1 0 0,-1 0 1,1-1-1,0 1 0,-1 0 0,1-1 0,0 1 0,-1-1 0,1 1 0,3-1 0,7 2-61,1-1 1,0-1 0,23-1 0,-13 0-334,-22 1 385,0 0 0,-1 0 0,1 0 0,-1-1 0,1 1 0,-1 0 0,1-1 0,-1 1 0,1 0 0,-1-1 0,1 1 0,-1 0 0,1-1 0,-1 1 0,1-1 0,-1 1 0,0-1 0,1 1 0,-1-1 0,0 1 0,0-1 0,1 0 0,-1 1 0,0-1 0,0 1 0,0-1 0,0 0 0,0 1 0,0-1 0,0 1 0,0-2 0,1-25-45,-2 20 51,1 3-2,0 1 0,0-1 1,0 1-1,0-1 0,-1 1 0,0-1 0,0 1 0,0 0 1,0-1-1,0 1 0,-1 0 0,1 0 0,-4-5 0,2 5 6,0 0 0,0 0-1,0 0 1,-1 1 0,1-1-1,-1 1 1,0 0 0,0 0-1,1 0 1,-1 0-1,-5 0 1,1-1 30,0 0 1,0 1-1,0 0 0,-1 1 1,1 0-1,0 0 0,-1 1 1,1 0-1,-15 2 0,22-2-34,0 1 0,-1 0 0,1-1 0,0 1-1,0 0 1,0 0 0,-1 0 0,1 0-1,0 0 1,0 0 0,1 1 0,-1-1-1,0 0 1,0 0 0,1 1 0,-1-1 0,0 0-1,1 1 1,-1-1 0,1 1 0,0-1-1,-1 3 1,-4 35-26,5-35 19,-1 62 13,2-65-5,-1 1-1,0 0 1,1-1 0,-1 1 0,1-1-1,-1 1 1,1-1 0,0 0 0,0 1 0,-1-1-1,1 0 1,0 1 0,0-1 0,0 0-1,1 0 1,-1 0 0,0 0 0,0 0 0,1 0-1,-1 0 1,0 0 0,1-1 0,-1 1-1,1 0 1,-1-1 0,1 1 0,-1-1 0,1 0-1,-1 1 1,1-1 0,2 0 0,8 2 34,1-1 0,24-1 0,-24 0 20,-3 0-37,-7 1-12,0-1 0,0 0 0,-1 0 1,1 0-1,0 0 0,0 0 0,0-1 1,-1 1-1,1-1 0,0 0 0,-1 1 0,1-1 1,0-1-1,-1 1 0,1 0 0,-1-1 1,0 1-1,4-4 0,-2-2-827,-4 7 687,0-1-1,0 1 1,0-1-1,1 1 1,-1-1-1,0 1 1,0 0-1,0-1 1,1 1-1,-1-1 1,0 1-1,0 0 1,1-1-1,-1 1 1,0 0-1,1 0 1,-1-1-1,0 1 1,1 0-1,-1 0 1,1-1-1,-1 1 1,0 0-1,1 0 1,-1 0-1,1 0 1,-1-1-1,1 1 1,12-4-4315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13.653"/>
    </inkml:context>
    <inkml:brush xml:id="br0">
      <inkml:brushProperty name="width" value="0.1" units="cm"/>
      <inkml:brushProperty name="height" value="0.1" units="cm"/>
      <inkml:brushProperty name="color" value="#E71224"/>
    </inkml:brush>
  </inkml:definitions>
  <inkml:trace contextRef="#ctx0" brushRef="#br0">0 15 5537,'0'0'7031,"5"-13"-1220,-4 12-5636,13 3 1804,24 22-2359,-17-10 875,167 99 446,-150-82-899,-32-25-36,1 0 1,0 0-1,0-1 1,1 0-1,-1 0 1,17 7 0,-23-12-6,13 7 40,-14-6 69,0 0-69,0 1-17,0-1 124,-5 11 195,-30 22-163,-47 34 0,44-37-1807,-43 44 0,67-60 166,4-4-1168,0-1 0,-14 13 0,6-14-3633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14.810"/>
    </inkml:context>
    <inkml:brush xml:id="br0">
      <inkml:brushProperty name="width" value="0.1" units="cm"/>
      <inkml:brushProperty name="height" value="0.1" units="cm"/>
      <inkml:brushProperty name="color" value="#E71224"/>
    </inkml:brush>
  </inkml:definitions>
  <inkml:trace contextRef="#ctx0" brushRef="#br0">1 0 6969,'0'0'3836,"1"37"-1821,2 226 1795,3-113-510,27 157 0,-31-294-3078,2 10-863,-3-37-1164,-1-15 18,0-20-3005,8-66 0,-1 64-1194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15.753"/>
    </inkml:context>
    <inkml:brush xml:id="br0">
      <inkml:brushProperty name="width" value="0.1" units="cm"/>
      <inkml:brushProperty name="height" value="0.1" units="cm"/>
      <inkml:brushProperty name="color" value="#E71224"/>
    </inkml:brush>
  </inkml:definitions>
  <inkml:trace contextRef="#ctx0" brushRef="#br0">1 40 6009,'0'0'7525,"8"-4"-7147,9-3-182,0 1-1,0 1 0,1 0 1,0 1-1,0 1 1,30-1-1,126 2 1589,-95 4-1471,-78-2-313,-1 0 0,1 0 0,-1 1-1,1-1 1,-1 0 0,1 1 0,-1-1 0,0 0 0,1 1 0,-1-1-1,1 1 1,-1-1 0,0 1 0,1-1 0,-1 1 0,0-1 0,0 1-1,1-1 1,-1 1 0,0-1 0,0 1 0,0 0 0,0-1 0,1 1-1,-1-1 1,0 1 0,0-1 0,0 1 0,0 0 0,-1 0 0,1 26 14,0-19 9,-1-1 2,0 0 0,0 0 0,-1 0-1,0-1 1,0 1 0,0-1-1,-1 1 1,0-1 0,0 0 0,-1 0-1,1 0 1,-1 0 0,-1-1 0,-5 7-1,-11 9 62,-45 37-1,61-54-82,-50 38-156,-104 62 1,118-80 160,35-20-316,13-9-600,10-4 896,0 1 0,1 0 0,-1 2 0,1 0 0,0 0 0,1 2 0,27-3-1,137 0 86,-147 7-27,-33 0-12,1 0 0,0 1 0,-1-1 0,1 1 0,-1 0 0,1 0 0,-1 0 0,0 1 0,1-1 0,-1 1 0,0 0 0,0-1 0,0 2 0,3 1 0,-1 1 40,0-1 0,-1 1 0,1 1 0,-1-1 1,0 1-1,0 0 0,3 6 0,-2-1 44,0 0 0,-1 0 0,0 1 0,0-1-1,-2 1 1,1 0 0,-1 0 0,0 16 0,-1 17 279,1-26-164,-2-1 0,0 1 0,-4 29 1,2-44-182,1 0 0,-1 0 0,0 0 0,0 0 0,0-1 0,0 1 1,-1-1-1,1 1 0,-1-1 0,0 0 0,0 0 0,0 0 0,0 0 0,-1 0 1,1-1-1,-1 0 0,0 0 0,1 0 0,-1 0 0,-7 2 0,-7 2 80,1 0 0,-1-2 0,-25 4-1,-37 0-329,-119-2-1,198-5 110,0-1-1,0 0 1,0 0 0,0 0-1,1 0 1,-1 0 0,0-1-1,0 1 1,0 0 0,0 0-1,0 0 1,0-1 0,0 1-1,1-1 1,-1 1 0,0 0-1,0-1 1,1 0 0,-1 1 0,0-1-1,0 1 1,1-1 0,-1 0-1,1 1 1,-1-1 0,1 0-1,-1 0 1,1 1 0,-1-1-1,1 0 1,0 0 0,-1-1-1,0-2-635,1-1 0,0 1 0,0 0-1,0 0 1,1 0 0,1-6-1,4-13-4581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16.933"/>
    </inkml:context>
    <inkml:brush xml:id="br0">
      <inkml:brushProperty name="width" value="0.1" units="cm"/>
      <inkml:brushProperty name="height" value="0.1" units="cm"/>
      <inkml:brushProperty name="color" value="#E71224"/>
    </inkml:brush>
  </inkml:definitions>
  <inkml:trace contextRef="#ctx0" brushRef="#br0">64 175 4297,'0'0'11249,"2"-9"-10786,8-16 567,21-41 0,-23 50-960,0 0-1,6-21 0,-11 32-139,-1 7-101,-1 7 191,-1 422 2756,-87-430-7283,31-1 5640,120 1-398,92-3 1372,-132 0-2793,1-1 0,-1-1-1,0-1 1,29-10 0,-39 10-3024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18.067"/>
    </inkml:context>
    <inkml:brush xml:id="br0">
      <inkml:brushProperty name="width" value="0.1" units="cm"/>
      <inkml:brushProperty name="height" value="0.1" units="cm"/>
      <inkml:brushProperty name="color" value="#E71224"/>
    </inkml:brush>
  </inkml:definitions>
  <inkml:trace contextRef="#ctx0" brushRef="#br0">1 16 5393,'0'0'7655,"1"0"-6871,71 8 2153,-5-8-2016,406-16 1601,-219 9-2397,-199 7-83,-54 0-59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18.838"/>
    </inkml:context>
    <inkml:brush xml:id="br0">
      <inkml:brushProperty name="width" value="0.1" units="cm"/>
      <inkml:brushProperty name="height" value="0.1" units="cm"/>
      <inkml:brushProperty name="color" value="#E71224"/>
    </inkml:brush>
  </inkml:definitions>
  <inkml:trace contextRef="#ctx0" brushRef="#br0">1 0 3689,'7'6'14913,"30"23"-14190,-15-18-619,0-1 0,1 0 0,0-2 0,1-1 0,0-1 0,0-1-1,33 3 1,-50-8-104,-6 0 1,0 0 0,-1-1 1,1 1-1,0 0 0,0 0 1,0 0-1,0 0 0,0 0 0,-1 0 1,1 0-1,0 0 0,0 1 1,0-1-1,-1 0 0,1 0 1,0 1-1,0-1 0,0 0 1,-1 1-1,1-1 0,0 1 0,-1-1 1,1 1-1,0-1 0,-1 1 1,1 0-1,0 0 0,-1 0 55,-2 27 547,-5-19-498,1 0 0,-1-1 0,-1 1 0,0-2 0,0 1 0,0-1 0,-1 0 0,0 0-1,-11 5 1,-24 19-2138,38-26 314,-1 1 0,2-1 0,-1 1 0,-6 10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33.261"/>
    </inkml:context>
    <inkml:brush xml:id="br0">
      <inkml:brushProperty name="width" value="0.1" units="cm"/>
      <inkml:brushProperty name="height" value="0.1" units="cm"/>
      <inkml:brushProperty name="color" value="#E71224"/>
    </inkml:brush>
  </inkml:definitions>
  <inkml:trace contextRef="#ctx0" brushRef="#br0">76 24 3345,'0'0'6864,"-6"0"-6280,1 0-598,3-1 158,0 1 0,-1 0 1,1 0-1,-1 0 0,1 0 1,0 0-1,-1 1 0,1-1 0,0 1 1,-1-1-1,1 1 0,0 0 1,0 0-1,-1 0 0,1 0 1,0 1-1,-2 1 0,3-2-73,0 0 0,-1 0 0,2 0 1,-1 0-1,0 1 0,0-1 0,0 0 0,0 1 0,1-1 0,-1 0 0,1 1 0,-1-1 0,1 1 0,0-1 0,-1 1 0,1-1 1,0 1-1,0-1 0,0 1 0,0-1 0,0 1 0,0-1 0,1 1 0,-1-1 0,0 1 0,1-1 0,0 3 0,1-2-72,-1 0-1,0 0 0,0-1 0,1 1 0,-1-1 0,1 1 1,0-1-1,-1 1 0,1-1 0,0 0 0,0 0 1,0 0-1,0 0 0,0 0 0,0 0 0,0-1 0,0 1 1,0-1-1,3 1 0,38 4-197,-43-28 181,0 21 8,0 0 1,0 0 0,0 1-1,0-1 1,0 0-1,-1 1 1,1-1 0,-1 0-1,1 1 1,-1-1 0,0 1-1,0-1 1,0 1 0,0-1-1,0 1 1,0-1 0,0 1-1,0 0 1,0 0 0,0 0-1,-1-1 1,1 1 0,-1 0-1,1 1 1,-1-1-1,1 0 1,-1 0 0,1 1-1,-4-2 1,-3 0 86,0 1 0,0 0-1,0 0 1,-16 0 0,24 1-75,-1 4 2,0-1-1,0 0 1,0 1 0,1-1-1,-1 1 1,1-1 0,0 1-1,0-1 1,1 7 0,-1-5 11,1-3-13,-1-1 1,1 1-1,-1 0 0,1-1 1,-1 1-1,1-1 0,0 1 1,0-1-1,0 1 0,0-1 0,0 0 1,0 1-1,0-1 0,1 0 1,-1 0-1,0 0 0,1 0 1,-1 0-1,1 0 0,-1 0 1,1 0-1,-1-1 0,1 1 1,-1 0-1,1-1 0,0 1 1,-1-1-1,3 0 0,5 2 13,1 0-1,-1 0 1,18-1-1,40-1 80,-66 0-92,-1-1 1,1 1 0,-1-1-1,1 0 1,-1 1 0,0-1-1,1 1 1,-1-1 0,0 0-1,0 1 1,1-1-1,-1 0 1,0 1 0,0-1-1,0 0 1,0 1 0,0-1-1,0 0 1,0 1 0,0-1-1,0-1 1,0-23 68,0 18-38,0 4-22,-1 1 0,1-1 0,0 0-1,-1 0 1,0 1 0,1-1-1,-1 0 1,0 1 0,0-1 0,0 1-1,-1-1 1,1 1 0,-1-1 0,1 1-1,-1 0 1,0 0 0,0 0 0,0 0-1,0 0 1,0 0 0,0 1-1,-1-1 1,1 1 0,-1-1 0,1 1-1,-1 0 1,1 0 0,-1 0 0,0 0-1,-2 0 1,-9-2 176,-1 0 1,1 1-1,0 1 0,-21 1 1,32 0-167,3 0-6,-1 0 1,0 0-1,1 0 0,-1 0 0,0 0 0,1 0 0,-1 0 1,0 0-1,1 0 0,-1 0 0,0 0 0,1 1 0,-1-1 1,1 0-1,-1 0 0,0 1 0,1-1 0,-1 0 0,1 1 0,-1-1 1,1 1-1,-1-1 0,1 1 0,-1-1 0,1 1 0,0-1 1,-1 2-1,-1 22 190,2-15-188,0-8-13,1-1 1,-1 1-1,0-1 0,1 1 1,-1-1-1,1 1 1,-1-1-1,1 0 0,0 1 1,-1-1-1,1 0 0,-1 0 1,1 1-1,0-1 0,-1 0 1,1 0-1,-1 0 0,1 0 1,0 0-1,-1 0 0,1 0 1,0 0-1,-1 0 0,1 0 1,0 0-1,-1 0 0,2-1 1,-1 1 1,49 0-989,-45-9 500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39.218"/>
    </inkml:context>
    <inkml:brush xml:id="br0">
      <inkml:brushProperty name="width" value="0.1" units="cm"/>
      <inkml:brushProperty name="height" value="0.1" units="cm"/>
      <inkml:brushProperty name="color" value="#E71224"/>
    </inkml:brush>
  </inkml:definitions>
  <inkml:trace contextRef="#ctx0" brushRef="#br0">1 900 4241,'0'0'13100,"1"-1"-12755,9-3-235,-1 0-1,0-1 1,0-1-1,10-7 1,12-8-8,124-85 133,147-131 0,-120 89-174,-54 50 218,201-120 0,-266 180 674,-53 38-867,-23 6-5596,10-4 4986,1 0 1,-5 3-1,-10 10-3665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39.998"/>
    </inkml:context>
    <inkml:brush xml:id="br0">
      <inkml:brushProperty name="width" value="0.1" units="cm"/>
      <inkml:brushProperty name="height" value="0.1" units="cm"/>
      <inkml:brushProperty name="color" value="#E71224"/>
    </inkml:brush>
  </inkml:definitions>
  <inkml:trace contextRef="#ctx0" brushRef="#br0">1 116 6977,'0'0'7918,"14"-3"-7112,213-40 2101,-72 8-2103,-22 5-332,-89 26-899,-44 29 592,-2 60 371,-13 89 1,13-161-897,-1 0 1,0 0-1,-8 22 0,9-29-511,0 1 1,0 0-1,0 0 0,0 11 1,1 12-4931,1-9-2285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40.663"/>
    </inkml:context>
    <inkml:brush xml:id="br0">
      <inkml:brushProperty name="width" value="0.1" units="cm"/>
      <inkml:brushProperty name="height" value="0.1" units="cm"/>
      <inkml:brushProperty name="color" value="#E71224"/>
    </inkml:brush>
  </inkml:definitions>
  <inkml:trace contextRef="#ctx0" brushRef="#br0">0 0 6793,'0'0'10336,"0"29"-9050,0 181 1277,0 71 754,0-94-4951,0-217-7501,0 3 3987</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41.582"/>
    </inkml:context>
    <inkml:brush xml:id="br0">
      <inkml:brushProperty name="width" value="0.1" units="cm"/>
      <inkml:brushProperty name="height" value="0.1" units="cm"/>
      <inkml:brushProperty name="color" value="#E71224"/>
    </inkml:brush>
  </inkml:definitions>
  <inkml:trace contextRef="#ctx0" brushRef="#br0">1 108 5673,'0'0'7929,"0"-7"-7280,0-23-216,0 29-399,0 0 0,0 0-1,1-1 1,-1 1-1,0 0 1,1 0-1,-1 0 1,1 0-1,-1 0 1,1 0 0,-1 0-1,1 0 1,0 0-1,-1 0 1,1 0-1,0 0 1,0 0-1,0 0 1,0 1 0,0-1-1,0 0 1,0 1-1,1-2 1,27-8 253,-22 8-193,26-8 144,0 2 0,1 2-1,0 1 1,68-1 0,-101 6-231,0 1 1,1-1-1,-1 0 1,0 1-1,0-1 1,0 1 0,0-1-1,0 1 1,0 0-1,0-1 1,0 1-1,0 0 1,0 0-1,0 0 1,0 0 0,0 0-1,-1 0 1,1 0-1,0 0 1,-1 0-1,1 0 1,-1 0-1,1 0 1,-1 0 0,1 1-1,-1-1 1,0 0-1,1 0 1,-1 0-1,0 1 1,0-1-1,0 0 1,0 2 0,0 8 34,0 1 1,-2 17-1,2-21 54,-1-3-76,0-1 1,-1 0-1,1 0 1,-1 0-1,1-1 1,-1 1-1,0 0 1,0-1-1,-1 1 1,1-1-1,-1 1 1,0-1-1,0 0 0,0 0 1,0-1-1,0 1 1,-6 3-1,-10 6 0,0-1 0,-22 10 0,22-12-9,-97 44-292,221-75-2398,-71 19 3242,-1 0 0,58 4 0,-30 1-31,-58-2-484,-1 0 0,0 1 1,0 0-1,0-1 1,0 1-1,0 0 0,0 0 1,0 0-1,0 0 1,0 0-1,-1 1 0,1-1 1,0 1-1,-1-1 0,1 1 1,-1-1-1,0 1 1,1 0-1,-1 0 0,0 0 1,0-1-1,0 1 0,0 0 1,0 1-1,0 2 1,4 8 206,-2 0 0,5 25 0,-7-33-191,2 18 306,1 46 0,-4-68-331,0 1 1,0-1-1,-1 0 0,1 0 0,0 1 1,-1-1-1,1 0 0,-1 0 1,1 0-1,-1 0 0,0 1 0,1-1 1,-1 0-1,0 0 0,0 0 1,1 0-1,-1-1 0,0 1 0,0 0 1,-2 1-1,-26 12 231,17-8-125,-17 6-79,0-1 1,0 0-1,-1-3 0,-56 10 0,84-18-224,-1 1-1,1-1 1,-1 0-1,1 0 1,-1 0 0,0 0-1,1 0 1,-1-1-1,-3 0 1,5 0-60,1 1 0,-1-1 0,0 1-1,1-1 1,-1 1 0,0-1 0,1 0 0,-1 0 0,1 1-1,-1-1 1,1 0 0,0 0 0,-1 1 0,1-1 0,0 0-1,-1 0 1,1 0 0,0 0 0,0 1 0,0-1 0,0 0-1,0 0 1,0 0 0,0 0 0,0-1 0,0-14-4541,0 1-1863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42.808"/>
    </inkml:context>
    <inkml:brush xml:id="br0">
      <inkml:brushProperty name="width" value="0.1" units="cm"/>
      <inkml:brushProperty name="height" value="0.1" units="cm"/>
      <inkml:brushProperty name="color" value="#E71224"/>
    </inkml:brush>
  </inkml:definitions>
  <inkml:trace contextRef="#ctx0" brushRef="#br0">148 70 5513,'0'0'9721,"0"-15"-6892,1 14-2806,-1-1 0,0 0 0,1 0 1,-1 1-1,1-1 0,0 0 1,-1 1-1,1-1 0,0 1 0,0-1 1,0 1-1,0-1 0,0 1 1,1-1-1,-1 1 0,0 0 0,0 0 1,1 0-1,-1 0 0,1 0 1,-1 0-1,1 0 0,0 0 0,-1 1 1,1-1-1,2 0 0,8-3-65,-1 1-1,23-3 1,-22 4 75,10-1-70,0 1 0,32 2 0,-22 1-32,-32-1 65,1 0 0,-1 0 0,1 0-1,-1 0 1,0 0 0,1 1 0,-1-1-1,1 0 1,-1 0 0,1 1 0,-1-1 0,0 0-1,1 0 1,-1 1 0,0-1 0,1 0-1,-1 1 1,0-1 0,1 1 0,-1-1 0,0 0-1,0 1 1,1-1 0,-1 1 0,0-1-1,0 1 1,0 0 0,4 19-1,-7 20 78,2-35-64,-1 0 1,0 0 0,0 0-1,0-1 1,0 1 0,-1-1-1,1 1 1,-1-1 0,0 0 0,-6 6-1,-42 36 116,25-24-84,-70 55 210,60-50-246,-62 60 0,80-72-8,15-13 0,0 0 0,0 0-1,1 0 1,-1 1 0,0-1 0,1 1 0,0-1-1,-1 1 1,1 0 0,0 0 0,-2 5 0,4-8-36,147 3-650,105-2 1811,-223-4-758,41-10 0,-61 11-310,-4 1-174,1 0-69</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43.588"/>
    </inkml:context>
    <inkml:brush xml:id="br0">
      <inkml:brushProperty name="width" value="0.1" units="cm"/>
      <inkml:brushProperty name="height" value="0.1" units="cm"/>
      <inkml:brushProperty name="color" value="#E71224"/>
    </inkml:brush>
  </inkml:definitions>
  <inkml:trace contextRef="#ctx0" brushRef="#br0">1 1 2601,'0'0'9088,"0"0"-9029,0 0 0,0 0 0,0 1-1,0-1 1,0 0 0,0 0 0,0 0-1,0 1 1,0-1 0,0 0 0,0 0 0,0 0-1,0 1 1,0-1 0,0 0 0,1 0 0,-1 0-1,0 0 1,0 0 0,0 1 0,0-1 0,0 0-1,1 0 1,-1 0 0,0 0 0,0 0 0,0 0-1,0 0 1,1 1 0,-1-1 0,0 0-1,0 0 1,0 0 0,1 0 0,-1 0 0,0 0-1,0 0 1,0 0 0,1 0 0,-1 0 0,0 0-1,0 0 1,0 0 0,0 0 0,1 0 0,-1 0-1,0-1 1,42 5 2083,80-3 0,-53-2-1533,503-3 1192,-572 4-1755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44.201"/>
    </inkml:context>
    <inkml:brush xml:id="br0">
      <inkml:brushProperty name="width" value="0.1" units="cm"/>
      <inkml:brushProperty name="height" value="0.1" units="cm"/>
      <inkml:brushProperty name="color" value="#E71224"/>
    </inkml:brush>
  </inkml:definitions>
  <inkml:trace contextRef="#ctx0" brushRef="#br0">0 3 4945,'3'-2'12814,"3"1"-12481,1 4-236,-1 0 0,1 0 0,-1 0 1,0 1-1,0 0 0,0 0 0,0 1 0,-1 0 1,0 0-1,7 7 0,19 17 105,-16-20-152,-1-1 0,2 0 1,-1-1-1,1 0 0,0-1 0,0-1 1,1-1-1,27 4 0,22 7 35,-67-15-47,1 0-1,0 0 1,0 0-1,0 0 1,0 0 0,-1 0-1,1 1 1,0-1-1,0 0 1,0 0-1,0 0 1,0 0-1,0 1 1,-1-1-1,1 0 1,0 0 0,0 0-1,0 1 1,0-1-1,0 0 1,0 0-1,0 0 1,0 1-1,0-1 1,0 0-1,0 0 1,0 0-1,0 1 1,0-1 0,0 0-1,0 0 1,0 0-1,0 1 1,0-1-1,0 0 1,0 0-1,1 0 1,-1 1-1,0-1 1,0 0 0,0 0-1,0 0 1,0 0-1,0 0 1,1 1-1,-1-1 1,0 0-1,0 0 1,0 0-1,0 0 1,1 0 0,-1 0-1,0 1 1,-25 6 305,20-6-251,-11 4-177,-1 1 0,1 1 0,0 0 0,1 1 0,0 1-1,0 1 1,1 0 0,0 0 0,1 2 0,0-1 0,1 2-1,0 0 1,1 0 0,-18 27 0,-20 38-6131,27-47 1172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1:01:11.398"/>
    </inkml:context>
    <inkml:brush xml:id="br0">
      <inkml:brushProperty name="width" value="0.1" units="cm"/>
      <inkml:brushProperty name="height" value="0.1" units="cm"/>
      <inkml:brushProperty name="color" value="#008C3A"/>
    </inkml:brush>
  </inkml:definitions>
  <inkml:trace contextRef="#ctx0" brushRef="#br0">1 0 3329,'0'0'13032,"19"5"-12045,34 16-372,-42-18-492,0 0 0,-1 2 1,0-1-1,0 1 0,17 11 1,-23-12-95,0 0 1,-1 0-1,1 0 0,-1 1 1,0-1-1,3 7 1,-4-7-22,0 0 1,0-1-1,0 1 1,1-1-1,-1 0 1,1 0-1,-1 0 1,1 0-1,0 0 1,0-1 0,1 1-1,-1-1 1,4 2-1,3 1 7,-2-1 7,0-1 0,0 0 0,0 0 1,1 0-1,-1-1 0,1-1 0,17 2 0,0 1 2352,-38 12-2019,-7 5-321,0 1 0,-18 27 0,14-19-26,0 0 0,-32 30-1,34-38-63,9-11-1286,0-1 0,-1 0 0,-22 13-1,17-11-2751,-4 3-3836</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1:01:12.898"/>
    </inkml:context>
    <inkml:brush xml:id="br0">
      <inkml:brushProperty name="width" value="0.1" units="cm"/>
      <inkml:brushProperty name="height" value="0.1" units="cm"/>
      <inkml:brushProperty name="color" value="#008C3A"/>
    </inkml:brush>
  </inkml:definitions>
  <inkml:trace contextRef="#ctx0" brushRef="#br0">0 0 5249,'0'0'10801,"8"1"-9751,46 36 2,-22-17-869,76 38 30,-76-43-187,-13-6 77,0 0 0,0-2 1,25 7-1,-39-13-90,0 1 0,0 0 0,0 0 0,8 5 0,-6-3 27,-7-4-15,1 1 0,-1-1-1,0 0 1,1 1 0,-1-1 0,0 0 0,1 1-1,-1-1 1,0 1 0,0-1 0,0 1 0,1-1-1,-1 1 1,0-1 0,0 1 0,0-1 0,0 1-1,0-1 1,0 0 0,0 1 0,0-1 0,0 1-1,0-1 1,0 1 0,0-1 0,0 1 0,-1-1-1,1 1 1,0-1 0,0 1 0,0-1-1,-1 1 1,1-1 0,0 0 0,0 1 0,-1-1-1,1 1 1,0-1 0,-1 0 0,1 0 0,-1 1-1,-16 16-35,16-16 35,-27 27 108,1 1 1,2 1 0,-35 52 0,37-47-593,-3-1 0,-1-1 0,-31 30 0,9-22-4098,30-28-167</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6:47.811"/>
    </inkml:context>
    <inkml:brush xml:id="br0">
      <inkml:brushProperty name="width" value="0.1" units="cm"/>
      <inkml:brushProperty name="height" value="0.1" units="cm"/>
      <inkml:brushProperty name="color" value="#008C3A"/>
    </inkml:brush>
  </inkml:definitions>
  <inkml:trace contextRef="#ctx0" brushRef="#br0">0 0 7522,'0'0'5715,"50"0"-4770,599 1 2774,604 65-1421,38 143-1737,-31 144-486,-533-84-78,-71-25-1,-357-138 16,633 229-7,-16 48-6,-336-97 64,-504-245-34,135 99-1,-198-131-43,0 2-1,-1 0 0,-1 0 1,1 1-1,10 16 0,-17-20-476,0 0 0,0 0 0,-1 1 0,0-1 0,0 1 0,-1 0 0,-1 0 0,1 1 0,-2-1 0,2 13 0,-2 12-7196</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6:49.618"/>
    </inkml:context>
    <inkml:brush xml:id="br0">
      <inkml:brushProperty name="width" value="0.1" units="cm"/>
      <inkml:brushProperty name="height" value="0.1" units="cm"/>
      <inkml:brushProperty name="color" value="#008C3A"/>
    </inkml:brush>
  </inkml:definitions>
  <inkml:trace contextRef="#ctx0" brushRef="#br0">1 0 10202,'0'0'4640,"45"4"-3524,-24-2-948,394 41 2451,-133 0-1360,659 154 791,-12 101-1298,-501-122-521,-7 19-1,-9 18 1,-10 18-1,714 544 0,159 316 381,-1068-892-730,73 65-915,-265-249 715,2-2 1,0 0 0,22 12-1,-28-20-564,0 1 0,0-2-1,0 1 1,1-2 0,-1 0 0,22 3-1,5-4-5649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1:01:14.288"/>
    </inkml:context>
    <inkml:brush xml:id="br0">
      <inkml:brushProperty name="width" value="0.1" units="cm"/>
      <inkml:brushProperty name="height" value="0.1" units="cm"/>
      <inkml:brushProperty name="color" value="#008C3A"/>
    </inkml:brush>
  </inkml:definitions>
  <inkml:trace contextRef="#ctx0" brushRef="#br0">210 0 3745,'0'0'10633,"11"8"-9042,-7 0-1419,1-1 0,0 1 0,1-1 0,-1 0 0,9 7-1,15 20-23,-25-29-144,8 14 113,2-1 0,0 0 0,32 29 0,-43-44-97,0 0-1,-1 1 1,1-1 0,-1 1 0,1-1 0,-1 1-1,0 0 1,0-1 0,-1 1 0,1 0 0,-1 0-1,2 7 1,0 0 11,-2-9-6,-1-2-23,0 0-1,0 1 1,0-1-1,0 0 1,0 1 0,0-1-1,0 0 1,1 1-1,-1-1 1,0 0 0,0 1-1,0-1 1,1 0-1,-1 0 1,0 1-1,0-1 1,1 0 0,-1 0-1,0 0 1,0 1-1,1-1 1,-1 0-1,0 0 1,1 0 0,-1 0-1,0 0 1,1 1-1,-1-1 1,0 0 0,1 0-1,-1 0 1,1 0-1,-1 0 1,0 0-1,1 0 1,-1 0 0,2-1 403,-3 3-329,1-1-1,0 0 1,0 0 0,-1 1-1,1-1 1,-1 0-1,1 0 1,-1 0-1,1 0 1,-1 0-1,0 1 1,1-1 0,-1 0-1,0-1 1,0 1-1,0 0 1,0 0-1,0 0 1,-1 1-1,-28 14-89,9-4 94,-80 53-55,48-33-2959,-70 58 0,80-54-1394,6-2-1586</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1:01:15.674"/>
    </inkml:context>
    <inkml:brush xml:id="br0">
      <inkml:brushProperty name="width" value="0.1" units="cm"/>
      <inkml:brushProperty name="height" value="0.1" units="cm"/>
      <inkml:brushProperty name="color" value="#008C3A"/>
    </inkml:brush>
  </inkml:definitions>
  <inkml:trace contextRef="#ctx0" brushRef="#br0">220 0 4081,'0'0'9469,"0"16"-7304,0 1-1486,0 4 43,3 32 0,-1-46-696,-1 1 0,1-1 1,0 0-1,1 0 0,-1 0 1,1 0-1,1 0 0,4 6 1,5 9 33,-1 1 0,0 0 0,-2 1 0,-1 0 0,-1 1 1,-1 0-1,5 28 0,-4-33 15,-7-19-57,0 1-1,0 0 1,0 0-1,0 0 1,0 0-1,0 0 1,-1 0-1,1 0 1,-1 0-1,1 0 1,-1 4-1,0-5 3,0 0 0,0-1 0,0 1 0,0 0 0,0 0 0,0-1 0,0 1 0,0 0 0,0-1 0,0 1 0,-1 0 0,1 0 0,0-1 0,0 1 0,-1 0 0,1-1 0,-1 1 0,1 0-1,0-1 1,-1 1 0,1-1 0,-1 1 0,1-1 0,-2 1 0,-17 1 274,8-2-354,-5 0 52,-1 2 0,0 0 0,1 1 1,-24 7-1,-66 28-1450,34-12-3100,43-15-231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09.088"/>
    </inkml:context>
    <inkml:brush xml:id="br0">
      <inkml:brushProperty name="width" value="0.1" units="cm"/>
      <inkml:brushProperty name="height" value="0.1" units="cm"/>
      <inkml:brushProperty name="color" value="#E71224"/>
    </inkml:brush>
  </inkml:definitions>
  <inkml:trace contextRef="#ctx0" brushRef="#br0">1 163 5793,'0'0'5387,"0"-1"-5253,0 1 0,0-1 0,0 0 1,0 1-1,0-1 0,0 0 0,1 1 1,-1-1-1,0 1 0,0-1 0,1 0 0,-1 1 1,0-1-1,1 1 0,-1-1 0,1 0 1,85-2 3091,112-17 0,19-3-2134,169 13-718,-246 12-309,401-25-1,-208 17-56,-197 8-6,423-18 12,18-18 8,-192 15-20,-144 17 67,-128 4-30,-113-2-218,-25 0-10049</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7:55.213"/>
    </inkml:context>
    <inkml:brush xml:id="br0">
      <inkml:brushProperty name="width" value="0.1" units="cm"/>
      <inkml:brushProperty name="height" value="0.1" units="cm"/>
      <inkml:brushProperty name="color" value="#E71224"/>
    </inkml:brush>
  </inkml:definitions>
  <inkml:trace contextRef="#ctx0" brushRef="#br0">45 98 4865,'0'1'13440,"0"0"-13433,0 1 0,0 0 0,0 0 0,1-1 0,-1 1 0,1 0 0,0 0 0,-1-1-1,1 1 1,0-1 0,0 1 0,0-1 0,0 1 0,0-1 0,0 1 0,0-1 0,1 0 0,-1 0 0,0 0-1,1 0 1,-1 0 0,1 0 0,-1 0 0,1 0 0,-1 0 0,1-1 0,0 1 0,-1 0 0,4-1 0,3 3 29,1-2-1,0 1 1,0-1 0,15-1 0,-23 0-37,-1-1 0,1 1 1,0-1-1,0 1 0,-1-1 0,1 1 1,0-1-1,-1 0 0,1 1 0,0-1 0,-1 0 1,1 1-1,-1-1 0,1 0 0,-1 0 0,0 0 1,1 0-1,-1 1 0,0-1 0,0 0 1,1 0-1,-1 0 0,0 0 0,0 0 0,0-1 1,3-24-19,-3-43 142,0 67-119,-1 1 1,1 0-1,0 0 1,-1-1-1,1 1 1,-1 0-1,0 0 1,1 0-1,-1 0 1,0-1-1,1 1 0,-1 0 1,0 0-1,0 0 1,0 1-1,0-1 1,0 0-1,0 0 1,0 0-1,-1 1 1,1-1-1,0 1 1,0-1-1,0 1 0,-1-1 1,1 1-1,0 0 1,0-1-1,-1 1 1,1 0-1,-3 0 1,-8-1-11,0 0 1,-19 1 0,17 1 66,12-1-61,1 0 1,-1 0-1,1 0 0,-1 1 0,1-1 1,0 1-1,-1-1 0,1 1 0,0-1 1,-1 1-1,1 0 0,0-1 0,0 1 1,-1 0-1,1 0 0,0 0 0,0 0 1,0 0-1,-1 2 0,-1 0 2,1 1-1,0-1 1,0 1 0,1 0 0,-1 0-1,1 0 1,-2 4 0,1 4-1,-1 1 0,2 0 1,-1 20-1,2-22-5,0-6-12,0-1-1,0 0 0,0 0 1,0 1-1,1-1 0,1 5 1,-2-8 19,1 0 0,-1 0 0,1 0 0,0 0 0,-1 0 0,1 0 0,0 0 0,0 0 0,-1 0 0,1 0 0,0 0 0,0 0 0,0 0 0,0-1 0,0 1 0,1 0 0,-1-1 0,0 1 0,0-1 0,0 0 1,0 1-1,1-1 0,-1 0 0,0 1 0,2-1 0,50 1 49,-30-2 17,-22 1-68,0 0 0,1 0-1,-1 0 1,0-1 0,0 1 0,0-1 0,1 1 0,-1-1-1,0 1 1,0-1 0,0 0 0,0 0 0,0 1-1,0-1 1,0 0 0,0 0 0,0 0 0,-1 0-1,1 0 1,0 0 0,-1 0 0,1 0 0,0 0-1,-1-1 1,1 1 0,-1 0 0,0 0 0,1-1-1,-1 1 1,0 0 0,0-2 0,2-7-567,-1 0-1,-1 1 1,0-12 0,0 11-1286</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8:01.159"/>
    </inkml:context>
    <inkml:brush xml:id="br0">
      <inkml:brushProperty name="width" value="0.1" units="cm"/>
      <inkml:brushProperty name="height" value="0.1" units="cm"/>
      <inkml:brushProperty name="color" value="#E71224"/>
    </inkml:brush>
  </inkml:definitions>
  <inkml:trace contextRef="#ctx0" brushRef="#br0">1 4 4913,'4'-3'13868,"-3"3"-13709,6 0-40,1 1 0,-1 0 0,1 0 1,-1 1-1,0 0 0,0 0 0,8 5 0,51 27 442,-38-18-280,133 56 358,-78-37-382,-68-27-188,-1 0-1,0 1 0,-1 0 0,14 13 1,-18-14-50,0-1 1,1 1-1,0-1 1,0-1-1,1 0 1,-1-1 0,1 0-1,18 6 1,69 13 100,-98-24-102,1 0 0,0 0 0,0 0 0,0 0 0,0 0 0,-1 1 0,1-1 1,0 0-1,0 1 0,-1-1 0,1 0 0,0 1 0,0-1 0,-1 1 0,1-1 0,0 1 0,-1-1 1,1 1-1,-1 0 0,1-1 0,-1 1 0,1 0 0,-1-1 0,1 1 0,-1 0 0,0 0 0,1 1 1070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8:02.077"/>
    </inkml:context>
    <inkml:brush xml:id="br0">
      <inkml:brushProperty name="width" value="0.1" units="cm"/>
      <inkml:brushProperty name="height" value="0.1" units="cm"/>
      <inkml:brushProperty name="color" value="#E71224"/>
    </inkml:brush>
  </inkml:definitions>
  <inkml:trace contextRef="#ctx0" brushRef="#br0">236 0 3505,'0'9'17124,"2"40"-16443,4-18-344,1-1 1,13 31-1,7 28 186,-21-57-494,-5-21-10,1-1-1,0 0 1,8 20 0,-9-29-17,0 1-1,-1 0 1,1 0 0,0 0-1,-1 0 1,1 0 0,-1 0-1,1 0 1,-1 0 0,0 0 0,0 0-1,0 0 1,0 0 0,-1 3-1,1-3 4,-1-1 0,0 0 0,1 1 0,-1-1 0,0 0 0,0 0 0,0 1 0,0-1 0,0 0 0,0 0 0,0 0-1,-1 0 1,1 0 0,0 0 0,0-1 0,-1 1 0,1 0 0,-1-1 0,-1 1 0,-133 61 96,88-39-209,27-13-480,1 0-1,0 1 1,-26 20-1,37-21-1378</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8:02.871"/>
    </inkml:context>
    <inkml:brush xml:id="br0">
      <inkml:brushProperty name="width" value="0.1" units="cm"/>
      <inkml:brushProperty name="height" value="0.1" units="cm"/>
      <inkml:brushProperty name="color" value="#E71224"/>
    </inkml:brush>
  </inkml:definitions>
  <inkml:trace contextRef="#ctx0" brushRef="#br0">40 1 4457,'0'0'9997,"-2"11"-9024,-18 239 3718,19 14-1731,2-128-3314,-7-137-2510,5 0 2597,0 1-1,0 0 1,1-1 0,-1 1-1,0-1 1,1 0-1,-1 1 1,0-1 0,1 1-1,-1-1 1,1 0-1,-1 1 1,1-1 0,-1 0-1,1 0 1,0 1-1,-1-1 1,1 0 0,0 0-1,0 0 1,0 0-1,-1 1 1,1-1 0,0 0-1,0 0 1,0 0 0,0 0-1,0 1 1,1-1-1,-1-1 1,0-1-199,-1-20-2965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8:03.903"/>
    </inkml:context>
    <inkml:brush xml:id="br0">
      <inkml:brushProperty name="width" value="0.1" units="cm"/>
      <inkml:brushProperty name="height" value="0.1" units="cm"/>
      <inkml:brushProperty name="color" value="#E71224"/>
    </inkml:brush>
  </inkml:definitions>
  <inkml:trace contextRef="#ctx0" brushRef="#br0">1 85 4993,'0'0'5777,"9"-7"-5411,1-3-206,-6 6-73,1 1 0,-1-1 0,1 0 0,-1 1 0,1 0 0,0 0 0,0 0 0,0 1 0,1 0 0,-1 0 0,7-1 0,33-8 1060,1 3-1,0 2 1,0 2 0,51 2-1,-96 3-1124,0 0-1,0 0 0,0 1 1,0-1-1,-1 0 1,1 1-1,0-1 1,-1 0-1,1 1 1,-1-1-1,1 1 0,-1-1 1,1 1-1,-1-1 1,0 1-1,0 0 1,0 1-1,1 1 21,1 18 46,0-1 0,-1 1-1,-3 36 1,1-55-84,0 0-1,0 1 1,0-1-1,0 0 1,0 0 0,-1 1-1,1-1 1,-1 0-1,0 0 1,0-1 0,0 1-1,0 0 1,-1-1 0,1 1-1,-1-1 1,-3 3-1,-8 5 27,1-1 0,-20 9-1,7-3-11,15-8-158,0 0-1,0-1 1,-1 0-1,0-1 0,0 0 1,0-1-1,-1 0 1,0-1-1,1 0 1,-18 0-1,208-14 143,-126 7 454,55 3 0,-50 2-172,-55-1-249,-1 0 0,1 1 0,-1-1-1,0 0 1,1 1 0,-1-1 0,0 1 0,1 0 0,-1-1 0,0 1 0,0 0-1,0 0 1,1 0 0,-1 0 0,0 0 0,0 0 0,0 0 0,-1 0 0,1 0-1,0 0 1,0 0 0,-1 1 0,1-1 0,0 0 0,-1 1 0,1-1-1,-1 0 1,0 1 0,1-1 0,-1 1 0,0 1 0,2 7 129,-1 1-1,-1-1 1,0 13 0,0-13-49,0 121 894,0-127-967,0-1-1,-1 1 1,1 0 0,-1 0-1,0-1 1,0 1-1,0-1 1,0 1 0,0-1-1,-1 1 1,0-1-1,0 0 1,0 1 0,0-1-1,-4 5 1,1-4 29,0 0 0,0 0 1,0 0-1,0-1 0,0 1 1,-1-1-1,0-1 0,-9 5 0,-6-1 15,0-1 0,-1-1 0,1-1 0,-31 2 0,-180-1-2570,214-4 1386</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8:04.991"/>
    </inkml:context>
    <inkml:brush xml:id="br0">
      <inkml:brushProperty name="width" value="0.1" units="cm"/>
      <inkml:brushProperty name="height" value="0.1" units="cm"/>
      <inkml:brushProperty name="color" value="#E71224"/>
    </inkml:brush>
  </inkml:definitions>
  <inkml:trace contextRef="#ctx0" brushRef="#br0">149 20 7938,'0'0'11343,"2"0"-11248,12-1-54,0 0 0,18-5 0,17-2 24,49 5-244,-97 4 161,0 0 0,-1 0 1,1 1-1,-1-1 0,0 0 0,1 1 0,-1-1 0,0 0 0,0 1 0,0-1 0,0 0 0,0 1 0,0-1 0,-1 3 0,1-3-6,0 2 35,-1 0-1,0 0 0,0 0 1,0-1-1,0 1 1,0 0-1,-1-1 1,1 1-1,-1-1 1,0 0-1,1 1 0,-1-1 1,0 0-1,0 0 1,-5 3-1,-40 30 84,38-29-70,-1 1-19,-1 2 6,-1-1 0,0 0 0,-1-1 1,1-1-1,-2 0 0,-23 8 0,226-17-1486,-151 3 1429,-35 0 86,0 0 0,0 0 0,0 0 1,1 1-1,-1-1 0,0 1 0,0 0 1,0 0-1,0 0 0,0 0 1,0 0-1,0 1 0,0-1 0,0 1 1,-1 0-1,1 0 0,-1 0 1,1 0-1,-1 0 0,0 1 0,0-1 1,0 1-1,0-1 0,0 1 1,-1 0-1,1 0 0,-1 0 0,2 3 1,0 3 211,0 0-1,0 0 1,-1 0 0,0 0 0,0 0 0,-1 0 0,0 1-1,-1-1 1,0 1 0,0-1 0,-4 17 0,3-24-189,0 1 0,0-1 1,-1 0-1,1 0 0,-1 0 1,1 0-1,-1 0 0,0 0 0,0 0 1,0-1-1,0 1 0,0 0 1,0-1-1,0 0 0,0 1 1,0-1-1,-1 0 0,1 0 1,-1-1-1,-2 2 0,-10 2 137,0 0 0,-16 2 0,26-6-168,-38 5 22,0-3 0,-49-3-1,22 0-972,59 1-226,-1-1 1,1-1-1,0 1 1,0-2-1,-22-6 1,7-2-4095</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8:10.665"/>
    </inkml:context>
    <inkml:brush xml:id="br0">
      <inkml:brushProperty name="width" value="0.1" units="cm"/>
      <inkml:brushProperty name="height" value="0.1" units="cm"/>
      <inkml:brushProperty name="color" value="#E71224"/>
    </inkml:brush>
  </inkml:definitions>
  <inkml:trace contextRef="#ctx0" brushRef="#br0">0 31 6425,'0'0'9941,"22"0"-9430,0 0-363,125-5 588,287-19 480,-248 22-4591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0:58:11.528"/>
    </inkml:context>
    <inkml:brush xml:id="br0">
      <inkml:brushProperty name="width" value="0.1" units="cm"/>
      <inkml:brushProperty name="height" value="0.1" units="cm"/>
      <inkml:brushProperty name="color" value="#E71224"/>
    </inkml:brush>
  </inkml:definitions>
  <inkml:trace contextRef="#ctx0" brushRef="#br0">1 0 6913,'0'0'7986,"8"8"-7128,9 6-447,-1-1 1,2-1-1,0-1 0,0 0 1,24 9-1,50 25 492,-63-29-858,48 18 1,-77-33-57,1-1 1,-1 0 0,1 0-1,-1 0 1,1 0 0,-1 1-1,0-1 1,1 0 0,-1 0-1,1 1 1,-1-1-1,0 0 1,1 1 0,-1-1-1,0 1 1,1-1 0,-1 0-1,0 1 1,1-1 0,-1 1-1,0-1 1,0 1 0,0-1-1,1 1 1,-1-1-1,0 1 1,0-1 0,0 1-1,0-1 1,0 1 0,0-1-1,0 1 1,0-1 0,0 1-1,0-1 1,0 1-1,0-1 1,-1 1 0,1-1-1,0 1 1,0-1 0,0 1-1,-1-1 1,1 1 0,0-1-1,-1 0 1,1 1 0,0-1-1,-1 1 1,-18 18 96,-116 92-510,51-35-6985,61-56 1488</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04.596"/>
    </inkml:context>
    <inkml:brush xml:id="br0">
      <inkml:brushProperty name="width" value="0.1" units="cm"/>
      <inkml:brushProperty name="height" value="0.1" units="cm"/>
      <inkml:brushProperty name="color" value="#E71224"/>
    </inkml:brush>
  </inkml:definitions>
  <inkml:trace contextRef="#ctx0" brushRef="#br0">7 132 2905,'0'0'6850,"13"1"-6301,107 2 1030,-105-3-1420,-11 1-84,0-1 0,-1 0 0,1 0 0,0 0 0,0 0 0,5-2 0,-8 0-20,0 0 1,0 0 0,0 0 0,-1 0 0,1 0-1,-1 0 1,1 0 0,-1 0 0,0 0 0,0-1-1,0 1 1,0 0 0,0 0 0,-1-4-1,0-1-30,2 4-6,-2-1-1,1 0 0,0 0 1,-1 0-1,1 0 0,-1 1 1,0-1-1,-1 0 0,1 0 1,0 1-1,-5-7 1,5 8 19,-1 0 0,1 1 1,-1-1-1,0 0 1,0 1-1,0-1 1,0 1-1,0 0 1,0 0-1,0 0 1,0 0-1,0 0 1,0 0-1,-1 0 1,1 1-1,0-1 1,-1 1-1,1-1 1,-1 1-1,1 0 1,-3 0-1,-10 0 435,10 0-368,0-1 0,-1 1 0,1 1 0,0-1 0,0 1 0,-8 2 0,12-3-98,-1 1-1,1-1 1,0 1 0,0 0 0,-1 0-1,1 0 1,0-1 0,0 1 0,0 0 0,0 0-1,0 1 1,1-1 0,-1 0 0,0 0-1,0 0 1,1 1 0,-1-1 0,1 0 0,-1 0-1,1 1 1,-1-1 0,1 0 0,0 1 0,0-1-1,0 1 1,-1-1 0,1 0 0,1 3-1,-1 46-6,0-49-2,0-1-1,1 0 0,-1 1 0,0-1 0,0 0 1,1 1-1,-1-1 0,0 0 0,1 0 1,-1 1-1,1-1 0,-1 0 0,0 0 0,1 1 1,-1-1-1,1 0 0,-1 0 0,1 0 0,-1 0 1,0 0-1,1 0 0,-1 0 0,1 0 0,-1 0 1,1 0-1,0 0 0,18 0 39,-13 0-3,1 0 47,-4 0-51,1 0 0,0 0 0,-1 0 0,1 0 0,-1-1 0,1 1 0,-1-1-1,6-2 1,-8 2-18,0 0 0,0 1 0,0-1 0,0 0-1,0-1 1,0 1 0,0 0 0,0 0 0,-1 0-1,1-1 1,0 1 0,-1 0 0,1 0 0,-1-1-1,1 1 1,-1-1 0,0 1 0,1 0 0,-1-1 0,0 1-1,0-1 1,0 1 0,0-1 0,0-1 0,0-1 13,0 0 33,0-1-1,0 1 1,-1-1 0,1 1 0,-1-1 0,-1-4 0,1 8-38,0-1 1,0 0-1,0 1 1,0-1-1,0 1 0,0-1 1,0 1-1,-1 0 1,1 0-1,-1-1 0,1 1 1,-1 0-1,1 0 1,-1 0-1,0 0 0,-2 0 1,-2-2 55,-1 1 1,1 0 0,-1 0-1,0 1 1,0 0 0,0 0-1,1 1 1,-15 0 0,12 0 26,8 0-95,0 0 1,0 0 0,-1 1 0,1-1 0,0 0 0,0 1 0,-1-1 0,1 1 0,0-1 0,0 1-1,0 0 1,0-1 0,0 1 0,0 0 0,0 0 0,0-1 0,0 1 0,0 0 0,0 0 0,0 0-1,1 0 1,-1 0 0,0 1 0,1-1 0,-1 0 0,1 0 0,-1 0 0,1 1 0,-1 0 0,0 4-17,0 0 0,0 0 0,0 0 1,0 11-1,1-16-11,3-1-642,5-1-735,0 1 1,-1 1 0,1 0-1,8 1 1,-4 2-3371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09.485"/>
    </inkml:context>
    <inkml:brush xml:id="br0">
      <inkml:brushProperty name="width" value="0.1" units="cm"/>
      <inkml:brushProperty name="height" value="0.1" units="cm"/>
      <inkml:brushProperty name="color" value="#E71224"/>
    </inkml:brush>
  </inkml:definitions>
  <inkml:trace contextRef="#ctx0" brushRef="#br0">61 75 2497,'0'0'6018,"-3"-5"-5531,-5-15 40,5 12 770,0 1 1,-1 0 0,0-1 0,-8-11 417,12 19-1663,0 0 1,0 0-1,0 0 0,-1 0 0,1 0 0,0 0 0,0 0 1,0 0-1,0 0 0,0 0 0,-1 0 0,1 0 0,0 0 0,0 0 1,0 0-1,0 0 0,-1 0 0,1 0 0,0 0 0,0 0 1,0 0-1,0 0 0,0 0 0,-1 0 0,0 1 522,1-1-522,0 0 0,0 0 0,0 1 0,0-1 1,0 0-1,0 0 0,0 0 0,-1 0 0,1 0 0,0 1 0,0-1 1,0 0-1,0 0 0,0 0 0,0 0 0,0 0 0,0 1 1,0-1-1,0 0 0,0 0 0,0 0 0,0 0 0,1 0 0,-1 1 1,-1 14-67,1-13 165,15 277 1202,23 266-449,-33 2-470,-5-470-370,-7 40-12,-1 1 0,8 143 1107,-2-230-1027,-1 0-1,-12 41 1,11-56-421,1 0-1,0 0 0,1 1 0,0 18 0,-15-149-7365,7 56-743</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0.361"/>
    </inkml:context>
    <inkml:brush xml:id="br0">
      <inkml:brushProperty name="width" value="0.1" units="cm"/>
      <inkml:brushProperty name="height" value="0.1" units="cm"/>
      <inkml:brushProperty name="color" value="#E71224"/>
    </inkml:brush>
  </inkml:definitions>
  <inkml:trace contextRef="#ctx0" brushRef="#br0">10 30 4457,'0'0'8562,"-2"-6"-7246,-3-8-1004,2 5 3299,11 24-1433,15 24-1087,38 52-1,-31-50-769,19 35 38,-3 2 0,64 153-1,-101-202-338,-8-24-24,1 1 1,-1-1 0,1 0 0,0 0 0,0-1-1,0 1 1,6 8 0,7-13-112,-14-1 116,0 1 0,0-1-1,0 0 1,0 0 0,0 1-1,0-1 1,0 0 0,0 0-1,0 0 1,-1 0 0,1 0-1,0 0 1,-1 0 0,1-1 0,0 1-1,-1 0 1,0 0 0,1 0-1,-1-1 1,1 0 0,2-7 23,150-358 189,-149 358-399,1 0-1,0 0 1,1 0 0,-1 1-1,1 0 1,1 0 0,0 1-1,13-13 1,24-14-3263,-1 4-3980,-37 26 5890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1.359"/>
    </inkml:context>
    <inkml:brush xml:id="br0">
      <inkml:brushProperty name="width" value="0.1" units="cm"/>
      <inkml:brushProperty name="height" value="0.1" units="cm"/>
      <inkml:brushProperty name="color" value="#E71224"/>
    </inkml:brush>
  </inkml:definitions>
  <inkml:trace contextRef="#ctx0" brushRef="#br0">54 1 10234,'0'0'4452,"-6"40"-2502,-16 132-206,16-114-439,3 90 1,4-90-730,-1 334 1831,0-391-2583,0-12-1071,-2-13-488,-5-34 0,-2-23-1824,9-189-6678,3 210 5280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2.148"/>
    </inkml:context>
    <inkml:brush xml:id="br0">
      <inkml:brushProperty name="width" value="0.1" units="cm"/>
      <inkml:brushProperty name="height" value="0.1" units="cm"/>
      <inkml:brushProperty name="color" value="#E71224"/>
    </inkml:brush>
  </inkml:definitions>
  <inkml:trace contextRef="#ctx0" brushRef="#br0">87 104 5033,'0'0'8666,"-2"-9"-7919,-1-3-489,1 6-26,1 1 0,0-1-1,0 1 1,0-1-1,1-10 1,0 15-201,1 1-1,-1-1 1,0 0 0,1 1-1,-1-1 1,0 1 0,1-1-1,-1 1 1,1-1 0,-1 1-1,1-1 1,0 1 0,-1-1-1,1 1 1,-1 0-1,1-1 1,0 1 0,-1 0-1,1 0 1,0-1 0,-1 1-1,1 0 1,1 0 0,21-5 273,-16 4-130,34-7 222,0 1 1,81-1-1,-121 9-391,0-1-1,1 0 0,-1 0 1,0 1-1,0-1 0,1 1 1,-1-1-1,0 1 0,0-1 1,0 1-1,1 0 0,-1 0 1,0-1-1,0 1 1,0 0-1,0 0 0,-1 0 1,1 0-1,0 0 0,0 0 1,0 1-1,-1-1 0,1 0 1,-1 0-1,1 0 0,-1 1 1,1-1-1,-1 0 0,0 1 1,0-1-1,1 3 0,0 6 45,0 0 0,-1 1 0,0 12 0,0-11-14,0 7 72,-4 32 0,3-45-92,-1 0 0,1 1 0,-1-1 0,0 0 0,-1 0 0,1 0 0,-1-1 0,-7 11 0,-8 6 11,0 0 0,-2-2 0,-1 0-1,0-1 1,-1-1 0,-1-1 0,-31 18 0,48-31-169,-1 0 0,0 0 0,0-1 0,0 0 1,-1 0-1,1 0 0,-1-1 0,1 0 0,-16 1 1,23-5 126,1 1 0,-1-1 0,0 0 0,1 1 0,0-1 0,-1 1 0,1-1 0,0 1 1,0-1-1,1-1 0,5-3 22,-1 1 1,1 0-1,0 0 1,0 1-1,1 0 1,-1 0 0,1 0-1,0 1 1,0 0-1,0 1 1,0 0-1,16-2 1,11 0 81,60 1-1,-80 3-63,61 0 552,-73 1-555,0-1-1,-1 1 1,1-1 0,0 1 0,-1 0-1,1 0 1,0 1 0,-1-1 0,1 0-1,-1 1 1,0 0 0,1-1 0,-1 1-1,0 0 1,0 0 0,0 0 0,0 1-1,-1-1 1,3 4 0,5 8 76,0 1 0,7 18 1,-8-16-13,15 32 216,-1 1 0,-3 0-1,13 57 1,-30-103-265,-2 0 1,1 0-1,0 0 0,-1-1 0,1 1 0,-1 0 1,0 0-1,-1 0 0,1 0 0,-2 5 0,1-7 3,0 0 0,0 0 0,0 0-1,0 0 1,0 0 0,-1 0-1,1-1 1,-1 1 0,1 0-1,-1-1 1,0 1 0,0-1 0,1 0-1,-1 1 1,0-1 0,0 0-1,-5 1 1,-21 10 43,-2-1 0,1-1 0,-2-2-1,1-1 1,-1-2 0,0-1 0,-52 1 0,64-5-99,0 0-7,0 0 1,-26-4-1,39 2-31,-1 1 0,1-1 0,0 0 0,-1 0 0,1-1 0,0 0 0,1 0 0,-1 0 1,0-1-1,-7-6 0,7 5-243,0-1 0,1 0 1,0 0-1,0 0 1,0 0-1,1-1 1,0 1-1,0-1 0,-5-15 1,5 9-1256,0 0 1,1 0-1,1 0 1,-1-26-1,2 7-3304</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2.907"/>
    </inkml:context>
    <inkml:brush xml:id="br0">
      <inkml:brushProperty name="width" value="0.1" units="cm"/>
      <inkml:brushProperty name="height" value="0.1" units="cm"/>
      <inkml:brushProperty name="color" value="#E71224"/>
    </inkml:brush>
  </inkml:definitions>
  <inkml:trace contextRef="#ctx0" brushRef="#br0">1 24 5945,'0'0'7695,"0"-3"-7149,1 2-477,0 0 0,-1-1 0,1 1 1,0 0-1,0 0 0,0 0 0,0 0 1,0 0-1,0 0 0,0 0 0,0 0 0,1 1 1,-1-1-1,0 0 0,0 1 0,1-1 1,-1 1-1,0-1 0,1 1 0,-1-1 1,0 1-1,1 0 0,-1 0 0,3 0 0,43-2 1382,-38 2-1193,596 0 3402,-599 0-3811,1 1 1,0 1 0,0-1 0,-1 1 0,1 0 0,10 6 0,-13-3-1850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3.539"/>
    </inkml:context>
    <inkml:brush xml:id="br0">
      <inkml:brushProperty name="width" value="0.1" units="cm"/>
      <inkml:brushProperty name="height" value="0.1" units="cm"/>
      <inkml:brushProperty name="color" value="#E71224"/>
    </inkml:brush>
  </inkml:definitions>
  <inkml:trace contextRef="#ctx0" brushRef="#br0">5 12 4521,'-5'-11'14792,"16"11"-14710,-1 0-1,0 1 1,1 1-1,-1-1 0,0 2 1,17 5-1,-1 3-14,0 1 0,-1 1 0,30 22 0,-40-26-52,-1-3 47,-14-6-23,1 0 0,-1 0 0,1 0 0,-1 0 0,1 0 0,-1 0-1,1 1 1,-1-1 0,1 0 0,-1 0 0,1 1 0,-1-1 0,1 0 0,-1 0 0,0 1-1,1-1 1,-1 0 0,1 1 0,-1-1 0,0 1 0,1-1 0,-1 1 0,0-1-1,0 0 1,1 1 0,-1-1 0,0 1 0,0-1 0,0 1 0,0-1 0,1 1-1,-1-1 1,0 1 0,0 0 0,0-1 0,0 1 0,0-1 0,0 1 0,-2 1-15,0 0-1,0-1 1,1 1 0,-1-1 0,0 0 0,0 1 0,0-1 0,0 0-1,-1 0 1,1 0 0,0-1 0,0 1 0,0 0 0,-4-1 0,-4 4 51,-11 5-19,0 1 0,-32 22 0,45-26-279,0 0 0,0 0 0,1 1 0,0 0-1,0 0 1,1 1 0,-1-1 0,-9 18 0,14-19-273,-1 1 1,1-1 0,1 1 0,-1 0 0,1 0-1,0-1 1,1 1 0,-1 0 0,1 0 0,1 7-1,0 8-2235,-1 9-2787</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7.719"/>
    </inkml:context>
    <inkml:brush xml:id="br0">
      <inkml:brushProperty name="width" value="0.1" units="cm"/>
      <inkml:brushProperty name="height" value="0.1" units="cm"/>
      <inkml:brushProperty name="color" value="#E71224"/>
    </inkml:brush>
  </inkml:definitions>
  <inkml:trace contextRef="#ctx0" brushRef="#br0">60 2 656,'0'0'12551,"-29"0"-10472,28-1-2059,0 1 0,-1 0 0,1 0-1,0 0 1,0 0 0,0 0 0,-1 0 0,1 1 0,0-1 0,0 0 0,0 1 0,0-1-1,-1 1 1,1 0 0,0 0 0,0-1 0,0 1 0,0 0 0,0 0 0,0 0 0,-1 2-1,2 0 1,-1-1 0,0 1 0,1 0 0,-1 0 0,1 0 0,0-1 0,0 1 0,0 0 0,0 0-1,0 3 1,0 6-44,-1 14 12,1-18 18,0 1 0,-1-1 0,2 0 0,-1 0 0,1 0 0,1 10 0,-1-16-5,-1 0 0,1 0 0,0-1 0,0 1 0,-1 0 0,1 0 0,0-1 1,0 1-1,0-1 0,0 1 0,0-1 0,0 1 0,1-1 0,-1 0 0,0 0 0,0 0 0,1 0 1,-1 0-1,0 0 0,1-1 0,-1 1 0,1 0 0,-1-1 0,1 0 0,-1 1 0,1-1 0,-1 0 1,1 0-1,2 0 0,5 0-10,8-2 206,-17 2-188,1-1 0,-1 1 0,1-1 0,-1 1 0,1-1 0,-1 0 1,1 1-1,-1-1 0,0 0 0,1 0 0,-1 1 0,0-1 0,1 0 1,-1 0-1,0 1 0,0-1 0,0 0 0,0 0 0,0 0 0,1 0 0,-1 0 1,0 1-1,0-1 0,-1 0 0,1-1 0,0-10 41,1 4-6,-1 1-1,0-1 0,-1 0 1,1 1-1,-1-1 1,0 0-1,-3-8 1,4 14-39,-1 0 0,0 0 1,0 0-1,-1 0 0,1 0 1,0 0-1,0 0 0,-1 0 1,1 1-1,-1-1 0,1 1 1,-1-1-1,1 1 0,-1 0 1,0 0-1,1 0 0,-1 0 1,0 0-1,0 1 0,1-1 1,-1 1-1,0-1 0,0 1 1,0 0-1,0 0 0,-3 0 1,4 0-23,0 0 0,1 0 1,-1 0-1,0 0 1,0 0-1,1 0 1,-1 0-1,0 0 0,0 1 1,1-1-1,-1 0 1,0 0-1,1 1 1,-1-1-1,0 1 1,1-1-1,-1 1 0,0-1 1,1 1-1,-1 0 1,1-1-1,-1 1 1,0 1-1,-1 22-1186,3-10 678,-1-8 244,0-1-1,1 1 1,-1-1 0,1 1-1,0-1 1,0 1 0,0-1-1,1 0 1,0 0 0,-1 0-1,1 0 1,0 0 0,1-1 0,-1 1-1,1-1 1,-1 0 0,1 0-1,0 0 1,0 0 0,0-1-1,1 1 1,-1-1 0,1 0 0,-1-1-1,1 1 1,0-1 0,0 0-1,-1 0 1,7 1 0,-5-1-136,15 1-1609,-19-3 2103,-1-1 1,1 0-1,-1 0 1,0 1-1,1-1 1,-1 0-1,0 0 1,1 0-1,-1 0 1,0 0-1,0 1 1,1-1-1,-1 0 1,0 0-1,0 0 1,0 0-1,0 0 1,0 0-1,0 0 1,0 0-1,0-1 1,0-32 1159,-1 26-757,1-75 9740,-1 102-9823,-19 137 352,-9 252 0,27 402 109,4-419-783,-2 1092 22,7-1332 54,-7 557 574,7-579-779,-7-128 88,29-58-12902,-25 31 7998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0.011"/>
    </inkml:context>
    <inkml:brush xml:id="br0">
      <inkml:brushProperty name="width" value="0.1" units="cm"/>
      <inkml:brushProperty name="height" value="0.1" units="cm"/>
      <inkml:brushProperty name="color" value="#E71224"/>
    </inkml:brush>
  </inkml:definitions>
  <inkml:trace contextRef="#ctx0" brushRef="#br0">1 27 6809,'0'0'9213,"19"30"-8267,61 99-142,-73-118-660,-1 1 1,0-1-1,0 2 0,0-1 1,-1 1-1,-1 0 1,0 0-1,0 0 0,2 15 1,3 11 117,20 111 361,-23-112-545,1 0 0,1 0-1,14 42 1,-16-62-70,-1 0-1,-1 0 1,0 0-1,-1 1 1,3 25-1,-2 102 18,-4-146-76,0-8-807,0 0 820,0 0 0,1 0 0,-1 0 0,1-1 0,1 1 0,-1 0 1,1 1-1,0-1 0,0 0 0,1 1 0,4-13 0,2-5 13,67-207 185,20-70-132,-85 266-297,34-102 847,-40 124-1124,1 0 1,0 1 0,1 0-1,0 1 1,1 0 0,0 0 0,11-12-1,-7 9-1993,-1 4-1251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1.076"/>
    </inkml:context>
    <inkml:brush xml:id="br0">
      <inkml:brushProperty name="width" value="0.1" units="cm"/>
      <inkml:brushProperty name="height" value="0.1" units="cm"/>
      <inkml:brushProperty name="color" value="#E71224"/>
    </inkml:brush>
  </inkml:definitions>
  <inkml:trace contextRef="#ctx0" brushRef="#br0">30 1 6777,'0'0'8257,"-3"45"-7286,-12 279 748,11 306 1553,3-660-9935,-2-44 1649,0 37 1120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1.877"/>
    </inkml:context>
    <inkml:brush xml:id="br0">
      <inkml:brushProperty name="width" value="0.1" units="cm"/>
      <inkml:brushProperty name="height" value="0.1" units="cm"/>
      <inkml:brushProperty name="color" value="#E71224"/>
    </inkml:brush>
  </inkml:definitions>
  <inkml:trace contextRef="#ctx0" brushRef="#br0">0 141 6561,'0'0'7565,"10"-16"-6822,33-52-145,-40 64-528,0 1 0,0-1 0,1 1 0,-1 0 0,1 0 0,-1 0 0,1 1 0,0-1 0,0 1 0,0 0 0,0 1 0,0-1 0,0 1 0,0 0 0,5 0 0,8-2 273,10-3 173,-1 1-1,50 1 0,-76 4-517,1 0 1,0 1-1,0-1 0,0 0 0,0 1 1,0-1-1,0 1 0,-1-1 1,1 1-1,0-1 0,0 1 0,-1 0 1,1 0-1,0-1 0,-1 1 1,1 0-1,0 0 0,-1 0 0,1 0 1,-1 0-1,1 0 0,-1 0 1,1 0-1,-1 1 0,0-1 0,0 0 1,1 0-1,-1 0 0,0 0 1,0 1-1,0-1 0,0 2 0,1 48 17,-1-36 12,-1-7-1,1 0 0,-1 1 0,-1-1-1,1 0 1,-1 1 0,0-1 0,-1 0-1,1-1 1,-1 1 0,0-1 0,0 1-1,-1-1 1,0 0 0,0-1 0,-5 7 0,-9 11-105,-1 0 0,-29 26 1,43-45 29,-15 12 80,-3 3-1452,23-20 1411,0 0 0,0 0 0,0 0 1,0 0-1,0 0 0,0 0 1,0 0-1,0 0 0,0 0 1,1 0-1,-1 0 0,0 0 1,0 0-1,0 0 0,0 0 0,0 0 1,0 0-1,0 0 0,0 0 1,0 0-1,0 0 0,0 0 1,0 0-1,0 0 0,0 0 0,0 0 1,0 0-1,0 1 0,0-1 1,0 0-1,0 0 0,1 0 1,-1 0-1,0 0 0,0 0 1,0 0-1,0 0 0,0 0 0,0 0 1,0 1-1,0-1 0,0 0 1,0 0-1,0 0 0,0 0 1,0 0-1,0 0 0,0 0 1,0 0-1,-1 0 0,1 0 0,0 1 1,0-1-1,0 0 0,0 0 1,0 0-1,0 0 0,0 0 1,0 0-1,0 0 0,17-5-80,-13 4 90,12-5 22,-1 1 0,0 1 0,1 0-1,23 0 1,-16 3 46,24 1 351,-44 0-386,-1 1 1,1-1-1,-1 1 1,1 0-1,0 0 1,-1 0-1,0 1 1,1-1 0,-1 1-1,1 0 1,-1-1-1,0 2 1,0-1-1,2 3 1,19 28 338,-1 1 0,34 71 1,-49-90-231,-1 0 1,0 1 0,-1 0 0,0 0 0,-1 1 0,0 0 0,-1 0 0,-1 0 0,0 1-1,1 26 1,-3-26 15,0 0 1,-1 1-1,0-1 0,-1 0 0,-1 0 0,-8 32 0,8-41-107,0-1 0,0 0 0,-1 0 0,1 0 0,-2 0 0,1-1 0,0 0 0,-1-1 0,0 1 0,0-1-1,-1 0 1,1-1 0,-1 0 0,0 0 0,-11 7 0,-11 2-12,0-2 1,0-2-1,0-1 0,-47 6 1,11-1-18,33-8-1849,-63 3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3.069"/>
    </inkml:context>
    <inkml:brush xml:id="br0">
      <inkml:brushProperty name="width" value="0.1" units="cm"/>
      <inkml:brushProperty name="height" value="0.1" units="cm"/>
      <inkml:brushProperty name="color" value="#E71224"/>
    </inkml:brush>
  </inkml:definitions>
  <inkml:trace contextRef="#ctx0" brushRef="#br0">8 100 6937,'0'0'8582,"0"-9"-8003,1-28-306,1-14 1575,-2 49-1416,0 6-92,0 31-99,-10 452 1654,10-496-2408,1-1 0,0 1 1,1-1-1,0 1 0,0 0 0,0 0 0,5-10 0,4-22-4036,0-1-3253</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3.853"/>
    </inkml:context>
    <inkml:brush xml:id="br0">
      <inkml:brushProperty name="width" value="0.1" units="cm"/>
      <inkml:brushProperty name="height" value="0.1" units="cm"/>
      <inkml:brushProperty name="color" value="#E71224"/>
    </inkml:brush>
  </inkml:definitions>
  <inkml:trace contextRef="#ctx0" brushRef="#br0">1 125 2561,'0'0'10774,"21"-4"-9686,128-27 863,341-12 1286,-472 43-3475,5 0-662,34-4 0,-49 2 42,-1 0 0,1-1 0,0 0 0,-1 0 0,1-1 0,-1 0 0,14-12 0,-10 10-2489</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4.416"/>
    </inkml:context>
    <inkml:brush xml:id="br0">
      <inkml:brushProperty name="width" value="0.1" units="cm"/>
      <inkml:brushProperty name="height" value="0.1" units="cm"/>
      <inkml:brushProperty name="color" value="#E71224"/>
    </inkml:brush>
  </inkml:definitions>
  <inkml:trace contextRef="#ctx0" brushRef="#br0">123 23 416,'0'0'9750,"0"-3"-8950,-3-15 3551,7 18-3639,10 0-277,-7-1-319,0 1 1,-1 0-1,1 1 0,0 0 0,0 0 0,0 1 0,-1 0 0,1 0 0,8 6 0,13 11 184,55 25 0,-78-41-259,1-1-1,0 1 1,0 1 0,-1 0-1,0 0 1,8 7-1,-13-11-14,1 1-1,-1 0 0,0 0 0,1-1 1,-1 1-1,0 0 0,1 0 1,-1 0-1,0 0 0,0 0 0,0 0 1,1 0-1,-1 0 0,0 0 1,0 0-1,0 0 0,0-1 0,0 1 1,0 0-1,-1 0 0,1 0 1,0 0-1,0 0 0,0 0 0,-1 0 1,1 0-1,0 0 0,-1-1 1,1 1-1,-1 0 0,1 0 0,0-1 1,-1 1-1,1 0 0,-2 0 1,-20 23 299,19-21-291,-183 204-1417,70-59-6090,106-136 6388,-20 31-6016</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46.096"/>
    </inkml:context>
    <inkml:brush xml:id="br0">
      <inkml:brushProperty name="width" value="0.1" units="cm"/>
      <inkml:brushProperty name="height" value="0.1" units="cm"/>
      <inkml:brushProperty name="color" value="#E71224"/>
    </inkml:brush>
  </inkml:definitions>
  <inkml:trace contextRef="#ctx0" brushRef="#br0">239 201 5961,'0'0'7625,"-17"0"-7015,-54 0-65,18 0 2455,53 0-2955,-1-1-1,0 1 1,0 0-1,1-1 1,-1 1-1,0-1 1,0 1-1,1-1 1,-1 0-1,1 1 1,-1-1-1,1 0 1,-1 1 0,1-1-1,-1 0 1,1 1-1,-1-1 1,1 0-1,0 0 1,-1 0-1,1 1 1,0-1-1,0 0 1,-1-1-1,-3-23 1,4 25-40,-1-66 127,1 36-68,0 27-70,1 1 1,-1-1-1,0 1 1,1 0-1,-1-1 1,1 1-1,0 0 0,0-1 1,0 1-1,0 0 1,0 0-1,0 0 0,0 0 1,1 0-1,-1 0 1,1 0-1,0 0 0,-1 1 1,1-1-1,0 0 1,0 1-1,0 0 0,0-1 1,0 1-1,0 0 1,0 0-1,1 0 1,-1 0-1,0 1 0,5-2 1,7 0-42,-1 0 1,1 0 0,0 1-1,17 2 1,-17-1 24,-11 1 21,0-1 0,-1 1 0,1 0-1,-1 0 1,1 0 0,-1 0 0,1 1-1,-1-1 1,0 0 0,0 1 0,1 0 0,-1 0-1,0 0 1,-1-1 0,1 2 0,0-1-1,0 0 1,-1 0 0,0 1 0,2 3 0,3 4-17,-1 0 0,0 0 1,5 20-1,-3 0 34,-2 1 0,-2 0 0,-1 0 0,-1 1 0,-5 47 0,3-69 5,-1-1 0,0 1 0,-1-1 0,0 1 0,-1-1 0,0 0-1,0 0 1,-1-1 0,0 1 0,-9 10 0,3-4 45,-1-1 0,0 0 0,-1-1 0,-25 19 0,32-27-52,-1 0 0,0-1 0,0 0 0,0 0-1,0-1 1,-1 0 0,0 0 0,0 0 0,1-1 0,-1-1-1,0 1 1,-1-1 0,1-1 0,0 1 0,0-1-1,-15-2 1,21 1-22,0 1 0,1-1-1,-1 0 1,0 0 0,0 0-1,1 1 1,-1-2 0,0 1 0,1 0-1,-1 0 1,1 0 0,-1-1-1,1 1 1,0-1 0,0 1-1,0-1 1,-1 1 0,1-1 0,1 0-1,-1 0 1,0 1 0,0-1-1,1 0 1,-1 0 0,1 0 0,-1 0-1,1 0 1,0-2 0,-2-10-184,1 1 1,2-29 0,-1 24-11,0 17 196,0 0 0,0-1 0,0 1 0,0 0 0,0 0 0,1-1 0,-1 1 0,0 0 0,1 0 0,-1 0 0,1 0 0,-1-1 0,1 1 0,0 0 1,-1 0-1,1 0 0,0 0 0,0 0 0,0 0 0,-1 1 0,1-1 0,0 0 0,0 0 0,0 1 0,1-1 0,-1 0 0,0 1 0,0-1 0,0 1 0,0-1 0,3 1 0,3-1-33,0 0-1,0 0 0,0 1 1,13 1-1,-1 0 13,-13 0 49,0 0 1,0 1 0,-1-1-1,1 1 1,0 1-1,-1-1 1,1 1-1,-1 0 1,0 0 0,0 1-1,8 6 1,13 8 139,-2-6 269,40 17-1,10 4-273,-63-28-1459,0 0 0,19 5-1,-24-8-118,12 3-5512</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48.908"/>
    </inkml:context>
    <inkml:brush xml:id="br0">
      <inkml:brushProperty name="width" value="0.1" units="cm"/>
      <inkml:brushProperty name="height" value="0.1" units="cm"/>
      <inkml:brushProperty name="color" value="#E71224"/>
    </inkml:brush>
  </inkml:definitions>
  <inkml:trace contextRef="#ctx0" brushRef="#br0">63 9 4673,'0'0'8435,"-15"-8"-4414,13 8-3977,0 0 0,1 0 0,-1 0 0,1 0 0,-1 0 0,1 1 0,-1-1 0,1 0 0,-1 1 0,1-1 0,-1 1 0,1 0 0,-1-1 0,1 1 0,0 0 0,-1 0 0,1 0 0,-2 2 0,1-1 28,1 1 1,-1 0 0,0 0 0,1 0 0,0 0-1,0 0 1,0 0 0,-1 5 0,0-1-95,1 0-1,0 1 1,1-1-1,0 14 1,0-6-2,1-14 6,0 0 0,-1-1 0,1 1 1,0 0-1,0 0 0,0-1 0,0 1 0,0-1 0,0 1 1,0-1-1,0 1 0,0-1 0,0 0 0,0 1 0,0-1 1,0 0-1,0 0 0,0 0 0,0 1 0,0-1 0,2-1 1,-1 2-10,0-1 1,0 0 0,0 0-1,0 0 1,0 0-1,0 0 1,-1 0 0,1-1-1,0 1 1,0 0 0,0-1-1,2-1 1,-2-2 29,-1 0 0,0 0-1,0 0 1,0 0 0,-1 0 0,1 0-1,-1-1 1,0 1 0,0 0 0,0 0 0,-2-6-1,1-6 50,1 12-85,1 3 36,-1 1 0,0-1-1,0 1 1,0-1 0,0 1 0,0-1 0,0 1-1,0-1 1,0 1 0,0-1 0,0 1-1,0-1 1,0 1 0,0-1 0,0 1 0,0 0-1,0-1 1,-1 1 0,1-1 0,0 1 0,0-1-1,0 1 1,-1 0 0,1-1 0,0 1 0,-1-1-1,1 1 1,0 0 0,-1 0 0,1-1 0,-1 1-1,1 0 1,0-1 0,-1 1 0,1 0 0,-1 0-1,1 0 1,-1 0 0,1-1 0,0 1-1,-1 0 1,1 0 0,-1 0 0,1 0 0,-1 0-1,1 0 1,-1 0 0,1 0 0,-1 0 0,1 0-1,-1 0 1,1 1 0,-1-1 0,0 2-24,0-1 0,1 1 0,-1 0-1,0 0 1,1 0 0,-1-1 0,1 1 0,0 0 0,0 0 0,0 0 0,0 0 0,0 0-1,0 0 1,0 0 0,1 2 0,-1 11-2336</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50.332"/>
    </inkml:context>
    <inkml:brush xml:id="br0">
      <inkml:brushProperty name="width" value="0.1" units="cm"/>
      <inkml:brushProperty name="height" value="0.1" units="cm"/>
      <inkml:brushProperty name="color" value="#E71224"/>
    </inkml:brush>
  </inkml:definitions>
  <inkml:trace contextRef="#ctx0" brushRef="#br0">805 2193 368,'0'0'23218,"-11"-5"-22826,4-3-340,0-1 0,1 1 0,0-2 0,1 1 0,0-1 0,-5-12 0,-20-66-14,12 31 59,-19-54-59,-48-125 86,60 170-90,-22-52 20,-177-459 59,197 496-91,-51-135 141,59 158-104,14 39-43,-13-30-1,10 29-3,-10-38 1,8 23-8,-5-33 63,-12-7-44,14 44-4,-12-48 0,6 18 28,40 52-9223,12 11 6559,-3 5-1900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51.959"/>
    </inkml:context>
    <inkml:brush xml:id="br0">
      <inkml:brushProperty name="width" value="0.1" units="cm"/>
      <inkml:brushProperty name="height" value="0.1" units="cm"/>
      <inkml:brushProperty name="color" value="#E71224"/>
    </inkml:brush>
  </inkml:definitions>
  <inkml:trace contextRef="#ctx0" brushRef="#br0">138 113 1064,'0'0'8629,"-5"-8"-7813,-19-34 2442,23 42-3095,0 0 0,-1 0 0,1 0 0,0 0 0,-1 0 0,1 0 0,0 0 0,-1 1 0,1-1 0,0 1 0,0-1 0,-1 1 0,1-1 0,0 1 0,-1 0 1,-4 11-57,1-1 1,0 1 0,1 0 0,1 0 0,-3 14 0,-1 0 87,-17 100 670,5-23-59,11-56 625,8-56-1085,0-5-317,-1-22-52,2 0 0,1 0-1,2 1 1,12-52 0,37-109-613,-51 195 612,-1 0 1,0 1-1,1-1 0,-1 1 1,1-1-1,-1 1 0,1-1 1,-1 1-1,1 0 0,-1 0 1,1-1-1,0 1 0,-1 0 1,1 1-1,-1-1 0,1 0 1,-1 0-1,1 1 0,-1-1 1,1 1-1,-1-1 0,1 1 0,1 0 1,11 13 5,0 0 0,19 24 0,-19-20 21,30 28 0,-33-36-14,2 0 1,-1-1-1,1-1 1,1 0-1,0-1 1,0 0-1,0-1 1,1-1-1,-1 0 1,1-1-1,1-1 1,-1 0-1,0-1 1,20 1-1,7-3-4085,-30 0-903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7:00.065"/>
    </inkml:context>
    <inkml:brush xml:id="br0">
      <inkml:brushProperty name="width" value="0.1" units="cm"/>
      <inkml:brushProperty name="height" value="0.1" units="cm"/>
      <inkml:brushProperty name="color" value="#E71224"/>
    </inkml:brush>
  </inkml:definitions>
  <inkml:trace contextRef="#ctx0" brushRef="#br0">0 0 5297,'0'0'7160,"0"39"-5635,1 124-196,7 78 2671,-4-137-3527,-2 6-3719</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7:00.960"/>
    </inkml:context>
    <inkml:brush xml:id="br0">
      <inkml:brushProperty name="width" value="0.1" units="cm"/>
      <inkml:brushProperty name="height" value="0.1" units="cm"/>
      <inkml:brushProperty name="color" value="#E71224"/>
    </inkml:brush>
  </inkml:definitions>
  <inkml:trace contextRef="#ctx0" brushRef="#br0">0 70 5033,'0'0'5292,"21"-10"-4731,65-29 138,-78 36-493,0-1-1,0 2 1,0-1-1,0 1 1,1 0-1,-1 1 1,1 0-1,12 0 1,1 0 233,29 1 980,-50 0-1395,0 0 0,0 1 0,0-1 0,0 0 0,0 1 0,0 0-1,0-1 1,0 1 0,0 0 0,0-1 0,0 1 0,0 0 0,0 0 0,0 0 0,0-1 0,-1 1 0,1 0 0,0 0 0,-1 0 0,1 0 0,-1 1 0,1-1 0,-1 0 0,0 0 0,1 0 0,-1 0 0,0 0 0,0 2 0,5 38 102,-4-12-75,-1 26 64,-1-50-110,1-1 0,-1 0 0,0 1 0,0-1 0,0 0-1,-1 0 1,1 1 0,-1-1 0,-4 7 0,-1-3-9,0 1 1,0-1 0,-1 0-1,0-1 1,-1 0-1,1 0 1,-1-1-1,-13 8 1,-8 1-312,-44 15 0,55-22 153,14-7 124,1 1-173,-1 0 1,1 0-1,-1-1 1,0 0-1,-7 1 0,11-2 169,142-9-2697,3-1 3435,-127 10-416,-10-1-83,1 1 1,-1 0-1,0 1 0,0-1 0,14 5 0,-18-4-155,-1 0 0,0 0 0,1 0 0,-1 1 0,0-1-1,0 1 1,0-1 0,0 1 0,0 0 0,0 0-1,0 0 1,0 0 0,-1 0 0,1 0 0,-1 1-1,0-1 1,0 0 0,0 1 0,0-1 0,1 4-1,3 15 205,-1 0 0,-2 0 0,0 0 0,-1 0 1,-3 40-1,1-9 223,1-47-425,0 0 0,0 0 0,-1 0 1,1-1-1,-1 1 0,0 0 0,-1 0 0,1 0 0,-1-1 0,0 1 0,-4 7 0,3-9 17,1 0 0,-1 0 0,0 0 0,1-1 0,-1 1-1,-1-1 1,1 0 0,0 0 0,0 0 0,-1 0 0,1 0 0,-1-1 0,0 0-1,0 1 1,-6 0 0,-13 1 293,0 0 0,-1-2 0,-40-2 0,13-1 103,40 2-344,-1-1 0,1 0 1,-1 0-1,-12-4 0,19 3-191,0 1-1,-1-1 1,1 0-1,0-1 1,1 1-1,-1-1 0,0 0 1,1 0-1,-1 0 1,-5-6-1,8 5-531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7:02.049"/>
    </inkml:context>
    <inkml:brush xml:id="br0">
      <inkml:brushProperty name="width" value="0.1" units="cm"/>
      <inkml:brushProperty name="height" value="0.1" units="cm"/>
      <inkml:brushProperty name="color" value="#E71224"/>
    </inkml:brush>
  </inkml:definitions>
  <inkml:trace contextRef="#ctx0" brushRef="#br0">80 8 7698,'0'0'8828,"6"0"-8626,171-8-847,-176 8 440,-1 3 162,0 6-16,0 1 0,-1-1-1,-2 14 1,3-20 72,-2 1 0,1-1 1,0 0-1,-1 1 0,1-1 0,-1 0 1,0 0-1,0 0 0,-1 0 0,1 0 0,-5 4 1,-15 12 25,0-1 1,-1-1 0,-1-1 0,-35 18-1,51-27-89,8-6-26,9-1-1270,144 0 1155,-151 0 233,1 0 0,-1 1 0,1 0-1,-1-1 1,0 1 0,1 0-1,-1 0 1,0 0 0,1 0-1,-1 1 1,0-1 0,0 1 0,0-1-1,0 1 1,-1 0 0,1-1-1,0 1 1,-1 0 0,1 0 0,2 5-1,2 3 138,-1 0 0,0 1 0,4 11-1,-8-20-36,-1 0 0,1 0 0,0 0 1,-1 0-1,0 1 0,1-1 0,-1 0 0,0 0 0,0 1 0,0-1 0,0 0 0,-1 0 0,1 0 0,-1 1 0,1-1 0,-1 0 0,0 0 0,0 0 0,0 0 0,0 0 0,0 0 0,0 0 0,0 0 0,-1 0 0,1-1 0,-1 1 0,1-1 0,-1 1 0,-2 1 0,-19 6-127,-1-1 0,0-1 0,-1-2 0,1 0 0,-46 3 0,68-8-72,-9 1-918,-1 0 0,1-1 0,0 0 0,-1-1 0,-12-2 0,6-6-3398</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7:03.975"/>
    </inkml:context>
    <inkml:brush xml:id="br0">
      <inkml:brushProperty name="width" value="0.1" units="cm"/>
      <inkml:brushProperty name="height" value="0.1" units="cm"/>
      <inkml:brushProperty name="color" value="#E71224"/>
    </inkml:brush>
  </inkml:definitions>
  <inkml:trace contextRef="#ctx0" brushRef="#br0">1 142 3345,'0'0'10019,"2"1"-9876,57 10 234,0-2 0,0-2 1,90-2-1,-48-3-92,87 19-169,-121-11-112,-38-7 161,-28-3 34,-1-211 46,0 241-232,-1 14 299,2 0-1,10 57 1,-9-72-281,-2-23-15,1 0 0,-1 0 0,1 0-1,0-1 1,0 1 0,3 7 0,-3 5 17,-1-17-41,0 0 15,0 1-26,0-1-49,0-14-1312,0-261 662,0 272 966,1 2-360,0 1 119,1-1 1,-1 0 0,0 0-1,1 1 1,-1-1 0,0 0-1,0 1 1,1-1-1,-1 1 1,0 0 0,0-1-1,0 1 1,0 0 0,0 0-1,2 1 1,18 22 138,-6-8-56,-7-7-62,1-1 0,0 0 0,1 0 0,-1-1 0,1-1 0,1 1 1,-1-2-1,1 1 0,16 4 0,-27-10-8,0 0-1,1 0 1,-1 0-1,1 0 1,-1 0-1,0 0 1,1 0 0,-1 1-1,1-1 1,-1 0-1,0 0 1,1 0-1,-1 1 1,0-1 0,1 0-1,-1 0 1,0 1-1,1-1 1,-1 0-1,0 0 1,1 1 0,-1-1-1,0 0 1,0 1-1,0-1 1,1 0-1,-1 1 1,0-1 0,0 1-1,0-1 1,0 0-1,0 1 1,0-1 0,0 1-1,0-1 1,1 0-1,-1 1 1,-1-1-1,1 1 1,0-1 0,0 1-1,0-1 1,0 0-1,0 1 1,0-1-1,0 1 1,-1-1 0,1 0-1,0 1 1,0-1-1,0 0 1,-1 1-1,1-1 1,0 0 0,-1 1-1,1-1 1,-1 1-1,-25 21 361,14-13-291,-25 28-1126,1 2 0,-55 78 0,63-79-1517,-6 8-3942</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04.596"/>
    </inkml:context>
    <inkml:brush xml:id="br0">
      <inkml:brushProperty name="width" value="0.1" units="cm"/>
      <inkml:brushProperty name="height" value="0.1" units="cm"/>
      <inkml:brushProperty name="color" value="#E71224"/>
    </inkml:brush>
  </inkml:definitions>
  <inkml:trace contextRef="#ctx0" brushRef="#br0">7 132 2905,'0'0'6850,"13"1"-6301,107 2 1030,-105-3-1420,-11 1-84,0-1 0,-1 0 0,1 0 0,0 0 0,0 0 0,5-2 0,-8 0-20,0 0 1,0 0 0,0 0 0,-1 0 0,1 0-1,-1 0 1,1 0 0,-1 0 0,0 0 0,0-1-1,0 1 1,0 0 0,0 0 0,-1-4-1,0-1-30,2 4-6,-2-1-1,1 0 0,0 0 1,-1 0-1,1 0 0,-1 1 1,0-1-1,-1 0 0,1 0 1,0 1-1,-5-7 1,5 8 19,-1 0 0,1 1 1,-1-1-1,0 0 1,0 1-1,0-1 1,0 1-1,0 0 1,0 0-1,0 0 1,0 0-1,0 0 1,0 0-1,-1 0 1,1 1-1,0-1 1,-1 1-1,1-1 1,-1 1-1,1 0 1,-3 0-1,-10 0 435,10 0-368,0-1 0,-1 1 0,1 1 0,0-1 0,0 1 0,-8 2 0,12-3-98,-1 1-1,1-1 1,0 1 0,0 0 0,-1 0-1,1 0 1,0-1 0,0 1 0,0 0 0,0 0-1,0 1 1,1-1 0,-1 0 0,0 0-1,0 0 1,1 1 0,-1-1 0,1 0 0,-1 0-1,1 1 1,-1-1 0,1 0 0,0 1 0,0-1-1,0 1 1,-1-1 0,1 0 0,1 3-1,-1 46-6,0-49-2,0-1-1,1 0 0,-1 1 0,0-1 0,0 0 1,1 1-1,-1-1 0,0 0 0,1 0 1,-1 1-1,1-1 0,-1 0 0,0 0 0,1 1 1,-1-1-1,1 0 0,-1 0 0,1 0 0,-1 0 1,0 0-1,1 0 0,-1 0 0,1 0 0,-1 0 1,1 0-1,0 0 0,18 0 39,-13 0-3,1 0 47,-4 0-51,1 0 0,0 0 0,-1 0 0,1 0 0,-1-1 0,1 1 0,-1-1-1,6-2 1,-8 2-18,0 0 0,0 1 0,0-1 0,0 0-1,0-1 1,0 1 0,0 0 0,0 0 0,-1 0-1,1-1 1,0 1 0,-1 0 0,1 0 0,-1-1-1,1 1 1,-1-1 0,0 1 0,1 0 0,-1-1 0,0 1-1,0-1 1,0 1 0,0-1 0,0-1 0,0-1 13,0 0 33,0-1-1,0 1 1,-1-1 0,1 1 0,-1-1 0,-1-4 0,1 8-38,0-1 1,0 0-1,0 1 1,0-1-1,0 1 0,0-1 1,0 1-1,-1 0 1,1 0-1,-1-1 0,1 1 1,-1 0-1,1 0 1,-1 0-1,0 0 0,-2 0 1,-2-2 55,-1 1 1,1 0 0,-1 0-1,0 1 1,0 0 0,0 0-1,1 1 1,-15 0 0,12 0 26,8 0-95,0 0 1,0 0 0,-1 1 0,1-1 0,0 0 0,0 1 0,-1-1 0,1 1 0,0-1 0,0 1-1,0 0 1,0-1 0,0 1 0,0 0 0,0 0 0,0-1 0,0 1 0,0 0 0,0 0 0,0 0-1,1 0 1,-1 0 0,0 1 0,1-1 0,-1 0 0,1 0 0,-1 0 0,1 1 0,-1 0 0,0 4-17,0 0 0,0 0 0,0 0 1,0 11-1,1-16-11,3-1-642,5-1-735,0 1 1,-1 1 0,1 0-1,8 1 1,-4 2-3371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09.485"/>
    </inkml:context>
    <inkml:brush xml:id="br0">
      <inkml:brushProperty name="width" value="0.1" units="cm"/>
      <inkml:brushProperty name="height" value="0.1" units="cm"/>
      <inkml:brushProperty name="color" value="#E71224"/>
    </inkml:brush>
  </inkml:definitions>
  <inkml:trace contextRef="#ctx0" brushRef="#br0">61 75 2497,'0'0'6018,"-3"-5"-5531,-5-15 40,5 12 770,0 1 1,-1 0 0,0-1 0,-8-11 417,12 19-1663,0 0 1,0 0-1,0 0 0,-1 0 0,1 0 0,0 0 0,0 0 1,0 0-1,0 0 0,0 0 0,-1 0 0,1 0 0,0 0 0,0 0 1,0 0-1,0 0 0,-1 0 0,1 0 0,0 0 0,0 0 1,0 0-1,0 0 0,0 0 0,-1 0 0,0 1 522,1-1-522,0 0 0,0 0 0,0 1 0,0-1 1,0 0-1,0 0 0,0 0 0,-1 0 0,1 0 0,0 1 0,0-1 1,0 0-1,0 0 0,0 0 0,0 0 0,0 0 0,0 1 1,0-1-1,0 0 0,0 0 0,0 0 0,0 0 0,1 0 0,-1 1 1,-1 14-67,1-13 165,15 277 1202,23 266-449,-33 2-470,-5-470-370,-7 40-12,-1 1 0,8 143 1107,-2-230-1027,-1 0-1,-12 41 1,11-56-421,1 0-1,0 0 0,1 1 0,0 18 0,-15-149-7365,7 56-743</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0.361"/>
    </inkml:context>
    <inkml:brush xml:id="br0">
      <inkml:brushProperty name="width" value="0.1" units="cm"/>
      <inkml:brushProperty name="height" value="0.1" units="cm"/>
      <inkml:brushProperty name="color" value="#E71224"/>
    </inkml:brush>
  </inkml:definitions>
  <inkml:trace contextRef="#ctx0" brushRef="#br0">10 30 4457,'0'0'8562,"-2"-6"-7246,-3-8-1004,2 5 3299,11 24-1433,15 24-1087,38 52-1,-31-50-769,19 35 38,-3 2 0,64 153-1,-101-202-338,-8-24-24,1 1 1,-1-1 0,1 0 0,0 0 0,0-1-1,0 1 1,6 8 0,7-13-112,-14-1 116,0 1 0,0-1-1,0 0 1,0 0 0,0 1-1,0-1 1,0 0 0,0 0-1,0 0 1,-1 0 0,1 0-1,0 0 1,-1 0 0,1-1 0,0 1-1,-1 0 1,0 0 0,1 0-1,-1-1 1,1 0 0,2-7 23,150-358 189,-149 358-399,1 0-1,0 0 1,1 0 0,-1 1-1,1 0 1,1 0 0,0 1-1,13-13 1,24-14-3263,-1 4-3980,-37 26 5890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1.359"/>
    </inkml:context>
    <inkml:brush xml:id="br0">
      <inkml:brushProperty name="width" value="0.1" units="cm"/>
      <inkml:brushProperty name="height" value="0.1" units="cm"/>
      <inkml:brushProperty name="color" value="#E71224"/>
    </inkml:brush>
  </inkml:definitions>
  <inkml:trace contextRef="#ctx0" brushRef="#br0">54 1 10234,'0'0'4452,"-6"40"-2502,-16 132-206,16-114-439,3 90 1,4-90-730,-1 334 1831,0-391-2583,0-12-1071,-2-13-488,-5-34 0,-2-23-1824,9-189-6678,3 210 5280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2.148"/>
    </inkml:context>
    <inkml:brush xml:id="br0">
      <inkml:brushProperty name="width" value="0.1" units="cm"/>
      <inkml:brushProperty name="height" value="0.1" units="cm"/>
      <inkml:brushProperty name="color" value="#E71224"/>
    </inkml:brush>
  </inkml:definitions>
  <inkml:trace contextRef="#ctx0" brushRef="#br0">87 104 5033,'0'0'8666,"-2"-9"-7919,-1-3-489,1 6-26,1 1 0,0-1-1,0 1 1,0-1-1,1-10 1,0 15-201,1 1-1,-1-1 1,0 0 0,1 1-1,-1-1 1,0 1 0,1-1-1,-1 1 1,1-1 0,-1 1-1,1-1 1,0 1 0,-1-1-1,1 1 1,-1 0-1,1-1 1,0 1 0,-1 0-1,1 0 1,0-1 0,-1 1-1,1 0 1,1 0 0,21-5 273,-16 4-130,34-7 222,0 1 1,81-1-1,-121 9-391,0-1-1,1 0 0,-1 0 1,0 1-1,0-1 0,1 1 1,-1-1-1,0 1 0,0-1 1,0 1-1,1 0 0,-1 0 1,0-1-1,0 1 1,0 0-1,0 0 0,-1 0 1,1 0-1,0 0 0,0 0 1,0 1-1,-1-1 0,1 0 1,-1 0-1,1 0 0,-1 1 1,1-1-1,-1 0 0,0 1 1,0-1-1,1 3 0,0 6 45,0 0 0,-1 1 0,0 12 0,0-11-14,0 7 72,-4 32 0,3-45-92,-1 0 0,1 1 0,-1-1 0,0 0 0,-1 0 0,1 0 0,-1-1 0,-7 11 0,-8 6 11,0 0 0,-2-2 0,-1 0-1,0-1 1,-1-1 0,-1-1 0,-31 18 0,48-31-169,-1 0 0,0 0 0,0-1 0,0 0 1,-1 0-1,1 0 0,-1-1 0,1 0 0,-16 1 1,23-5 126,1 1 0,-1-1 0,0 0 0,1 1 0,0-1 0,-1 1 0,1-1 0,0 1 1,0-1-1,1-1 0,5-3 22,-1 1 1,1 0-1,0 0 1,0 1-1,1 0 1,-1 0 0,1 0-1,0 1 1,0 0-1,0 1 1,0 0-1,16-2 1,11 0 81,60 1-1,-80 3-63,61 0 552,-73 1-555,0-1-1,-1 1 1,1-1 0,0 1 0,-1 0-1,1 0 1,0 1 0,-1-1 0,1 0-1,-1 1 1,0 0 0,1-1 0,-1 1-1,0 0 1,0 0 0,0 0 0,0 1-1,-1-1 1,3 4 0,5 8 76,0 1 0,7 18 1,-8-16-13,15 32 216,-1 1 0,-3 0-1,13 57 1,-30-103-265,-2 0 1,1 0-1,0 0 0,-1-1 0,1 1 0,-1 0 1,0 0-1,-1 0 0,1 0 0,-2 5 0,1-7 3,0 0 0,0 0 0,0 0-1,0 0 1,0 0 0,-1 0-1,1-1 1,-1 1 0,1 0-1,-1-1 1,0 1 0,0-1 0,1 0-1,-1 1 1,0-1 0,0 0-1,-5 1 1,-21 10 43,-2-1 0,1-1 0,-2-2-1,1-1 1,-1-2 0,0-1 0,-52 1 0,64-5-99,0 0-7,0 0 1,-26-4-1,39 2-31,-1 1 0,1-1 0,0 0 0,-1 0 0,1-1 0,0 0 0,1 0 0,-1 0 1,0-1-1,-7-6 0,7 5-243,0-1 0,1 0 1,0 0-1,0 0 1,0 0-1,1-1 1,0 1-1,0-1 0,-5-15 1,5 9-1256,0 0 1,1 0-1,1 0 1,-1-26-1,2 7-3304</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2.907"/>
    </inkml:context>
    <inkml:brush xml:id="br0">
      <inkml:brushProperty name="width" value="0.1" units="cm"/>
      <inkml:brushProperty name="height" value="0.1" units="cm"/>
      <inkml:brushProperty name="color" value="#E71224"/>
    </inkml:brush>
  </inkml:definitions>
  <inkml:trace contextRef="#ctx0" brushRef="#br0">1 24 5945,'0'0'7695,"0"-3"-7149,1 2-477,0 0 0,-1-1 0,1 1 1,0 0-1,0 0 0,0 0 0,0 0 1,0 0-1,0 0 0,0 0 0,0 0 0,1 1 1,-1-1-1,0 0 0,0 1 0,1-1 1,-1 1-1,0-1 0,1 1 0,-1-1 1,0 1-1,1 0 0,-1 0 0,3 0 0,43-2 1382,-38 2-1193,596 0 3402,-599 0-3811,1 1 1,0 1 0,0-1 0,-1 1 0,1 0 0,10 6 0,-13-3-1850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3.539"/>
    </inkml:context>
    <inkml:brush xml:id="br0">
      <inkml:brushProperty name="width" value="0.1" units="cm"/>
      <inkml:brushProperty name="height" value="0.1" units="cm"/>
      <inkml:brushProperty name="color" value="#E71224"/>
    </inkml:brush>
  </inkml:definitions>
  <inkml:trace contextRef="#ctx0" brushRef="#br0">5 12 4521,'-5'-11'14792,"16"11"-14710,-1 0-1,0 1 1,1 1-1,-1-1 0,0 2 1,17 5-1,-1 3-14,0 1 0,-1 1 0,30 22 0,-40-26-52,-1-3 47,-14-6-23,1 0 0,-1 0 0,1 0 0,-1 0 0,1 0 0,-1 0-1,1 1 1,-1-1 0,1 0 0,-1 0 0,1 1 0,-1-1 0,1 0 0,-1 0 0,0 1-1,1-1 1,-1 0 0,1 1 0,-1-1 0,0 1 0,1-1 0,-1 1 0,0-1-1,0 0 1,1 1 0,-1-1 0,0 1 0,0-1 0,0 1 0,0-1 0,1 1-1,-1-1 1,0 1 0,0 0 0,0-1 0,0 1 0,0-1 0,0 1 0,-2 1-15,0 0-1,0-1 1,1 1 0,-1-1 0,0 0 0,0 1 0,0-1 0,0 0-1,-1 0 1,1 0 0,0-1 0,0 1 0,0 0 0,-4-1 0,-4 4 51,-11 5-19,0 1 0,-32 22 0,45-26-279,0 0 0,0 0 0,1 1 0,0 0-1,0 0 1,1 1 0,-1-1 0,-9 18 0,14-19-273,-1 1 1,1-1 0,1 1 0,-1 0 0,1 0-1,0-1 1,1 1 0,-1 0 0,1 0 0,1 7-1,0 8-2235,-1 9-2787</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17.719"/>
    </inkml:context>
    <inkml:brush xml:id="br0">
      <inkml:brushProperty name="width" value="0.1" units="cm"/>
      <inkml:brushProperty name="height" value="0.1" units="cm"/>
      <inkml:brushProperty name="color" value="#E71224"/>
    </inkml:brush>
  </inkml:definitions>
  <inkml:trace contextRef="#ctx0" brushRef="#br0">60 2 656,'0'0'12551,"-29"0"-10472,28-1-2059,0 1 0,-1 0 0,1 0-1,0 0 1,0 0 0,0 0 0,-1 0 0,1 1 0,0-1 0,0 0 0,0 1 0,0-1-1,-1 1 1,1 0 0,0 0 0,0-1 0,0 1 0,0 0 0,0 0 0,0 0 0,-1 2-1,2 0 1,-1-1 0,0 1 0,1 0 0,-1 0 0,1 0 0,0-1 0,0 1 0,0 0 0,0 0-1,0 3 1,0 6-44,-1 14 12,1-18 18,0 1 0,-1-1 0,2 0 0,-1 0 0,1 0 0,1 10 0,-1-16-5,-1 0 0,1 0 0,0-1 0,0 1 0,-1 0 0,1 0 0,0-1 1,0 1-1,0-1 0,0 1 0,0-1 0,0 1 0,1-1 0,-1 0 0,0 0 0,0 0 0,1 0 1,-1 0-1,0 0 0,1-1 0,-1 1 0,1 0 0,-1-1 0,1 0 0,-1 1 0,1-1 0,-1 0 1,1 0-1,2 0 0,5 0-10,8-2 206,-17 2-188,1-1 0,-1 1 0,1-1 0,-1 1 0,1-1 0,-1 0 1,1 1-1,-1-1 0,0 0 0,1 0 0,-1 1 0,0-1 0,1 0 1,-1 0-1,0 1 0,0-1 0,0 0 0,0 0 0,0 0 0,1 0 0,-1 0 1,0 1-1,0-1 0,-1 0 0,1-1 0,0-10 41,1 4-6,-1 1-1,0-1 0,-1 0 1,1 1-1,-1-1 1,0 0-1,-3-8 1,4 14-39,-1 0 0,0 0 1,0 0-1,-1 0 0,1 0 1,0 0-1,0 0 0,-1 0 1,1 1-1,-1-1 0,1 1 1,-1-1-1,1 1 0,-1 0 1,0 0-1,1 0 0,-1 0 1,0 0-1,0 1 0,1-1 1,-1 1-1,0-1 0,0 1 1,0 0-1,0 0 0,-3 0 1,4 0-23,0 0 0,1 0 1,-1 0-1,0 0 1,0 0-1,1 0 1,-1 0-1,0 0 0,0 1 1,1-1-1,-1 0 1,0 0-1,1 1 1,-1-1-1,0 1 1,1-1-1,-1 1 0,0-1 1,1 1-1,-1 0 1,1-1-1,-1 1 1,0 1-1,-1 22-1186,3-10 678,-1-8 244,0-1-1,1 1 1,-1-1 0,1 1-1,0-1 1,0 1 0,0-1-1,1 0 1,0 0 0,-1 0-1,1 0 1,0 0 0,1-1 0,-1 1-1,1-1 1,-1 0 0,1 0-1,0 0 1,0 0 0,0-1-1,1 1 1,-1-1 0,1 0 0,-1-1-1,1 1 1,0-1 0,0 0-1,-1 0 1,7 1 0,-5-1-136,15 1-1609,-19-3 2103,-1-1 1,1 0-1,-1 0 1,0 1-1,1-1 1,-1 0-1,0 0 1,1 0-1,-1 0 1,0 0-1,0 1 1,1-1-1,-1 0 1,0 0-1,0 0 1,0 0-1,0 0 1,0 0-1,0 0 1,0 0-1,0-1 1,0-32 1159,-1 26-757,1-75 9740,-1 102-9823,-19 137 352,-9 252 0,27 402 109,4-419-783,-2 1092 22,7-1332 54,-7 557 574,7-579-779,-7-128 88,29-58-12902,-25 31 7998</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0.011"/>
    </inkml:context>
    <inkml:brush xml:id="br0">
      <inkml:brushProperty name="width" value="0.1" units="cm"/>
      <inkml:brushProperty name="height" value="0.1" units="cm"/>
      <inkml:brushProperty name="color" value="#E71224"/>
    </inkml:brush>
  </inkml:definitions>
  <inkml:trace contextRef="#ctx0" brushRef="#br0">1 27 6809,'0'0'9213,"19"30"-8267,61 99-142,-73-118-660,-1 1 1,0-1-1,0 2 0,0-1 1,-1 1-1,-1 0 1,0 0-1,0 0 0,2 15 1,3 11 117,20 111 361,-23-112-545,1 0 0,1 0-1,14 42 1,-16-62-70,-1 0-1,-1 0 1,0 0-1,-1 1 1,3 25-1,-2 102 18,-4-146-76,0-8-807,0 0 820,0 0 0,1 0 0,-1 0 0,1-1 0,1 1 0,-1 0 1,1 1-1,0-1 0,0 0 0,1 1 0,4-13 0,2-5 13,67-207 185,20-70-132,-85 266-297,34-102 847,-40 124-1124,1 0 1,0 1 0,1 0-1,0 1 1,1 0 0,0 0 0,11-12-1,-7 9-1993,-1 4-1251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1.076"/>
    </inkml:context>
    <inkml:brush xml:id="br0">
      <inkml:brushProperty name="width" value="0.1" units="cm"/>
      <inkml:brushProperty name="height" value="0.1" units="cm"/>
      <inkml:brushProperty name="color" value="#E71224"/>
    </inkml:brush>
  </inkml:definitions>
  <inkml:trace contextRef="#ctx0" brushRef="#br0">30 1 6777,'0'0'8257,"-3"45"-7286,-12 279 748,11 306 1553,3-660-9935,-2-44 1649,0 37 1120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1.877"/>
    </inkml:context>
    <inkml:brush xml:id="br0">
      <inkml:brushProperty name="width" value="0.1" units="cm"/>
      <inkml:brushProperty name="height" value="0.1" units="cm"/>
      <inkml:brushProperty name="color" value="#E71224"/>
    </inkml:brush>
  </inkml:definitions>
  <inkml:trace contextRef="#ctx0" brushRef="#br0">0 141 6561,'0'0'7565,"10"-16"-6822,33-52-145,-40 64-528,0 1 0,0-1 0,1 1 0,-1 0 0,1 0 0,-1 0 0,1 1 0,0-1 0,0 1 0,0 0 0,0 1 0,0-1 0,0 1 0,0 0 0,5 0 0,8-2 273,10-3 173,-1 1-1,50 1 0,-76 4-517,1 0 1,0 1-1,0-1 0,0 0 0,0 1 1,0-1-1,0 1 0,-1-1 1,1 1-1,0-1 0,0 1 0,-1 0 1,1 0-1,0-1 0,-1 1 1,1 0-1,0 0 0,-1 0 0,1 0 1,-1 0-1,1 0 0,-1 0 1,1 0-1,-1 1 0,0-1 0,0 0 1,1 0-1,-1 0 0,0 0 1,0 1-1,0-1 0,0 2 0,1 48 17,-1-36 12,-1-7-1,1 0 0,-1 1 0,-1-1-1,1 0 1,-1 1 0,0-1 0,-1 0-1,1-1 1,-1 1 0,0-1 0,0 1-1,-1-1 1,0 0 0,0-1 0,-5 7 0,-9 11-105,-1 0 0,-29 26 1,43-45 29,-15 12 80,-3 3-1452,23-20 1411,0 0 0,0 0 0,0 0 1,0 0-1,0 0 0,0 0 1,0 0-1,0 0 0,0 0 1,1 0-1,-1 0 0,0 0 1,0 0-1,0 0 0,0 0 0,0 0 1,0 0-1,0 0 0,0 0 1,0 0-1,0 0 0,0 0 1,0 0-1,0 0 0,0 0 0,0 0 1,0 0-1,0 1 0,0-1 1,0 0-1,0 0 0,1 0 1,-1 0-1,0 0 0,0 0 1,0 0-1,0 0 0,0 0 0,0 0 1,0 1-1,0-1 0,0 0 1,0 0-1,0 0 0,0 0 1,0 0-1,0 0 0,0 0 1,0 0-1,-1 0 0,1 0 0,0 1 1,0-1-1,0 0 0,0 0 1,0 0-1,0 0 0,0 0 1,0 0-1,0 0 0,17-5-80,-13 4 90,12-5 22,-1 1 0,0 1 0,1 0-1,23 0 1,-16 3 46,24 1 351,-44 0-386,-1 1 1,1-1-1,-1 1 1,1 0-1,0 0 1,-1 0-1,0 1 1,1-1 0,-1 1-1,1 0 1,-1-1-1,0 2 1,0-1-1,2 3 1,19 28 338,-1 1 0,34 71 1,-49-90-231,-1 0 1,0 1 0,-1 0 0,0 0 0,-1 1 0,0 0 0,-1 0 0,-1 0 0,0 1-1,1 26 1,-3-26 15,0 0 1,-1 1-1,0-1 0,-1 0 0,-1 0 0,-8 32 0,8-41-107,0-1 0,0 0 0,-1 0 0,1 0 0,-2 0 0,1-1 0,0 0 0,-1-1 0,0 1 0,0-1-1,-1 0 1,1-1 0,-1 0 0,0 0 0,-11 7 0,-11 2-12,0-2 1,0-2-1,0-1 0,-47 6 1,11-1-18,33-8-1849,-63 3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3.069"/>
    </inkml:context>
    <inkml:brush xml:id="br0">
      <inkml:brushProperty name="width" value="0.1" units="cm"/>
      <inkml:brushProperty name="height" value="0.1" units="cm"/>
      <inkml:brushProperty name="color" value="#E71224"/>
    </inkml:brush>
  </inkml:definitions>
  <inkml:trace contextRef="#ctx0" brushRef="#br0">8 100 6937,'0'0'8582,"0"-9"-8003,1-28-306,1-14 1575,-2 49-1416,0 6-92,0 31-99,-10 452 1654,10-496-2408,1-1 0,0 1 1,1-1-1,0 1 0,0 0 0,0 0 0,5-10 0,4-22-4036,0-1-3253</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3.853"/>
    </inkml:context>
    <inkml:brush xml:id="br0">
      <inkml:brushProperty name="width" value="0.1" units="cm"/>
      <inkml:brushProperty name="height" value="0.1" units="cm"/>
      <inkml:brushProperty name="color" value="#E71224"/>
    </inkml:brush>
  </inkml:definitions>
  <inkml:trace contextRef="#ctx0" brushRef="#br0">1 125 2561,'0'0'10774,"21"-4"-9686,128-27 863,341-12 1286,-472 43-3475,5 0-662,34-4 0,-49 2 42,-1 0 0,1-1 0,0 0 0,-1 0 0,1-1 0,-1 0 0,14-12 0,-10 10-2489</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24.416"/>
    </inkml:context>
    <inkml:brush xml:id="br0">
      <inkml:brushProperty name="width" value="0.1" units="cm"/>
      <inkml:brushProperty name="height" value="0.1" units="cm"/>
      <inkml:brushProperty name="color" value="#E71224"/>
    </inkml:brush>
  </inkml:definitions>
  <inkml:trace contextRef="#ctx0" brushRef="#br0">123 23 416,'0'0'9750,"0"-3"-8950,-3-15 3551,7 18-3639,10 0-277,-7-1-319,0 1 1,-1 0-1,1 1 0,0 0 0,0 0 0,0 1 0,-1 0 0,1 0 0,8 6 0,13 11 184,55 25 0,-78-41-259,1-1-1,0 1 1,0 1 0,-1 0-1,0 0 1,8 7-1,-13-11-14,1 1-1,-1 0 0,0 0 0,1-1 1,-1 1-1,0 0 0,1 0 1,-1 0-1,0 0 0,0 0 0,0 0 1,1 0-1,-1 0 0,0 0 1,0 0-1,0 0 0,0-1 0,0 1 1,0 0-1,-1 0 0,1 0 1,0 0-1,0 0 0,0 0 0,-1 0 1,1 0-1,0 0 0,-1-1 1,1 1-1,-1 0 0,1 0 0,0-1 1,-1 1-1,1 0 0,-2 0 1,-20 23 299,19-21-291,-183 204-1417,70-59-6090,106-136 6388,-20 31-6016</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46.096"/>
    </inkml:context>
    <inkml:brush xml:id="br0">
      <inkml:brushProperty name="width" value="0.1" units="cm"/>
      <inkml:brushProperty name="height" value="0.1" units="cm"/>
      <inkml:brushProperty name="color" value="#E71224"/>
    </inkml:brush>
  </inkml:definitions>
  <inkml:trace contextRef="#ctx0" brushRef="#br0">239 201 5961,'0'0'7625,"-17"0"-7015,-54 0-65,18 0 2455,53 0-2955,-1-1-1,0 1 1,0 0-1,1-1 1,-1 1-1,0-1 1,0 1-1,1-1 1,-1 0-1,1 1 1,-1-1-1,1 0 1,-1 1 0,1-1-1,-1 0 1,1 1-1,-1-1 1,1 0-1,0 0 1,-1 0-1,1 1 1,0-1-1,0 0 1,-1-1-1,-3-23 1,4 25-40,-1-66 127,1 36-68,0 27-70,1 1 1,-1-1-1,0 1 1,1 0-1,-1-1 1,1 1-1,0 0 0,0-1 1,0 1-1,0 0 1,0 0-1,0 0 0,0 0 1,1 0-1,-1 0 1,1 0-1,0 0 0,-1 1 1,1-1-1,0 0 1,0 1-1,0 0 0,0-1 1,0 1-1,0 0 1,0 0-1,1 0 1,-1 0-1,0 1 0,5-2 1,7 0-42,-1 0 1,1 0 0,0 1-1,17 2 1,-17-1 24,-11 1 21,0-1 0,-1 1 0,1 0-1,-1 0 1,1 0 0,-1 0 0,1 1-1,-1-1 1,0 0 0,0 1 0,1 0 0,-1 0-1,0 0 1,-1-1 0,1 2 0,0-1-1,0 0 1,-1 0 0,0 1 0,2 3 0,3 4-17,-1 0 0,0 0 1,5 20-1,-3 0 34,-2 1 0,-2 0 0,-1 0 0,-1 1 0,-5 47 0,3-69 5,-1-1 0,0 1 0,-1-1 0,0 1 0,-1-1 0,0 0-1,0 0 1,-1-1 0,0 1 0,-9 10 0,3-4 45,-1-1 0,0 0 0,-1-1 0,-25 19 0,32-27-52,-1 0 0,0-1 0,0 0 0,0 0-1,0-1 1,-1 0 0,0 0 0,0 0 0,1-1 0,-1-1-1,0 1 1,-1-1 0,1-1 0,0 1 0,0-1-1,-15-2 1,21 1-22,0 1 0,1-1-1,-1 0 1,0 0 0,0 0-1,1 1 1,-1-2 0,0 1 0,1 0-1,-1 0 1,1 0 0,-1-1-1,1 1 1,0-1 0,0 1-1,0-1 1,-1 1 0,1-1 0,1 0-1,-1 0 1,0 1 0,0-1-1,1 0 1,-1 0 0,1 0 0,-1 0-1,1 0 1,0-2 0,-2-10-184,1 1 1,2-29 0,-1 24-11,0 17 196,0 0 0,0-1 0,0 1 0,0 0 0,0 0 0,1-1 0,-1 1 0,0 0 0,1 0 0,-1 0 0,1 0 0,-1-1 0,1 1 0,0 0 1,-1 0-1,1 0 0,0 0 0,0 0 0,0 0 0,-1 1 0,1-1 0,0 0 0,0 0 0,0 1 0,1-1 0,-1 0 0,0 1 0,0-1 0,0 1 0,0-1 0,3 1 0,3-1-33,0 0-1,0 0 0,0 1 1,13 1-1,-1 0 13,-13 0 49,0 0 1,0 1 0,-1-1-1,1 1 1,0 1-1,-1-1 1,1 1-1,-1 0 1,0 0 0,0 1-1,8 6 1,13 8 139,-2-6 269,40 17-1,10 4-273,-63-28-1459,0 0 0,19 5-1,-24-8-118,12 3-5512</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48.908"/>
    </inkml:context>
    <inkml:brush xml:id="br0">
      <inkml:brushProperty name="width" value="0.1" units="cm"/>
      <inkml:brushProperty name="height" value="0.1" units="cm"/>
      <inkml:brushProperty name="color" value="#E71224"/>
    </inkml:brush>
  </inkml:definitions>
  <inkml:trace contextRef="#ctx0" brushRef="#br0">63 9 4673,'0'0'8435,"-15"-8"-4414,13 8-3977,0 0 0,1 0 0,-1 0 0,1 0 0,-1 0 0,1 1 0,-1-1 0,1 0 0,-1 1 0,1-1 0,-1 1 0,1 0 0,-1-1 0,1 1 0,0 0 0,-1 0 0,1 0 0,-2 2 0,1-1 28,1 1 1,-1 0 0,0 0 0,1 0 0,0 0-1,0 0 1,0 0 0,-1 5 0,0-1-95,1 0-1,0 1 1,1-1-1,0 14 1,0-6-2,1-14 6,0 0 0,-1-1 0,1 1 1,0 0-1,0 0 0,0-1 0,0 1 0,0-1 0,0 1 1,0-1-1,0 1 0,0-1 0,0 0 0,0 1 0,0-1 1,0 0-1,0 0 0,0 0 0,0 1 0,0-1 0,2-1 1,-1 2-10,0-1 1,0 0 0,0 0-1,0 0 1,0 0-1,0 0 1,-1 0 0,1-1-1,0 1 1,0 0 0,0-1-1,2-1 1,-2-2 29,-1 0 0,0 0-1,0 0 1,0 0 0,-1 0 0,1 0-1,-1-1 1,0 1 0,0 0 0,0 0 0,-2-6-1,1-6 50,1 12-85,1 3 36,-1 1 0,0-1-1,0 1 1,0-1 0,0 1 0,0-1 0,0 1-1,0-1 1,0 1 0,0-1 0,0 1-1,0-1 1,0 1 0,0-1 0,0 1 0,0 0-1,0-1 1,-1 1 0,1-1 0,0 1 0,0-1-1,0 1 1,-1 0 0,1-1 0,0 1 0,-1-1-1,1 1 1,0 0 0,-1 0 0,1-1 0,-1 1-1,1 0 1,0-1 0,-1 1 0,1 0 0,-1 0-1,1 0 1,-1 0 0,1-1 0,0 1-1,-1 0 1,1 0 0,-1 0 0,1 0 0,-1 0-1,1 0 1,-1 0 0,1 0 0,-1 0 0,1 0-1,-1 0 1,1 1 0,-1-1 0,0 2-24,0-1 0,1 1 0,-1 0-1,0 0 1,1 0 0,-1-1 0,1 1 0,0 0 0,0 0 0,0 0 0,0 0 0,0 0-1,0 0 1,0 0 0,1 2 0,-1 11-2336</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50.332"/>
    </inkml:context>
    <inkml:brush xml:id="br0">
      <inkml:brushProperty name="width" value="0.1" units="cm"/>
      <inkml:brushProperty name="height" value="0.1" units="cm"/>
      <inkml:brushProperty name="color" value="#E71224"/>
    </inkml:brush>
  </inkml:definitions>
  <inkml:trace contextRef="#ctx0" brushRef="#br0">805 2193 368,'0'0'23218,"-11"-5"-22826,4-3-340,0-1 0,1 1 0,0-2 0,1 1 0,0-1 0,-5-12 0,-20-66-14,12 31 59,-19-54-59,-48-125 86,60 170-90,-22-52 20,-177-459 59,197 496-91,-51-135 141,59 158-104,14 39-43,-13-30-1,10 29-3,-10-38 1,8 23-8,-5-33 63,-12-7-44,14 44-4,-12-48 0,6 18 28,40 52-9223,12 11 6559,-3 5-1900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6:51.959"/>
    </inkml:context>
    <inkml:brush xml:id="br0">
      <inkml:brushProperty name="width" value="0.1" units="cm"/>
      <inkml:brushProperty name="height" value="0.1" units="cm"/>
      <inkml:brushProperty name="color" value="#E71224"/>
    </inkml:brush>
  </inkml:definitions>
  <inkml:trace contextRef="#ctx0" brushRef="#br0">138 113 1064,'0'0'8629,"-5"-8"-7813,-19-34 2442,23 42-3095,0 0 0,-1 0 0,1 0 0,0 0 0,-1 0 0,1 0 0,0 0 0,-1 1 0,1-1 0,0 1 0,0-1 0,-1 1 0,1-1 0,0 1 0,-1 0 1,-4 11-57,1-1 1,0 1 0,1 0 0,1 0 0,-3 14 0,-1 0 87,-17 100 670,5-23-59,11-56 625,8-56-1085,0-5-317,-1-22-52,2 0 0,1 0-1,2 1 1,12-52 0,37-109-613,-51 195 612,-1 0 1,0 1-1,1-1 0,-1 1 1,1-1-1,-1 1 0,1-1 1,-1 1-1,1 0 0,-1 0 1,1-1-1,0 1 0,-1 0 1,1 1-1,-1-1 0,1 0 1,-1 0-1,1 1 0,-1-1 1,1 1-1,-1-1 0,1 1 0,1 0 1,11 13 5,0 0 0,19 24 0,-19-20 21,30 28 0,-33-36-14,2 0 1,-1-1-1,1-1 1,1 0-1,0-1 1,0 0-1,0-1 1,1-1-1,-1 0 1,1-1-1,1-1 1,-1 0-1,0-1 1,20 1-1,7-3-4085,-30 0-903</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7:00.065"/>
    </inkml:context>
    <inkml:brush xml:id="br0">
      <inkml:brushProperty name="width" value="0.1" units="cm"/>
      <inkml:brushProperty name="height" value="0.1" units="cm"/>
      <inkml:brushProperty name="color" value="#E71224"/>
    </inkml:brush>
  </inkml:definitions>
  <inkml:trace contextRef="#ctx0" brushRef="#br0">0 0 5297,'0'0'7160,"0"39"-5635,1 124-196,7 78 2671,-4-137-3527,-2 6-3719</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7:00.960"/>
    </inkml:context>
    <inkml:brush xml:id="br0">
      <inkml:brushProperty name="width" value="0.1" units="cm"/>
      <inkml:brushProperty name="height" value="0.1" units="cm"/>
      <inkml:brushProperty name="color" value="#E71224"/>
    </inkml:brush>
  </inkml:definitions>
  <inkml:trace contextRef="#ctx0" brushRef="#br0">0 70 5033,'0'0'5292,"21"-10"-4731,65-29 138,-78 36-493,0-1-1,0 2 1,0-1-1,0 1 1,1 0-1,-1 1 1,1 0-1,12 0 1,1 0 233,29 1 980,-50 0-1395,0 0 0,0 1 0,0-1 0,0 0 0,0 1 0,0 0-1,0-1 1,0 1 0,0 0 0,0-1 0,0 1 0,0 0 0,0 0 0,0 0 0,0-1 0,-1 1 0,1 0 0,0 0 0,-1 0 0,1 0 0,-1 1 0,1-1 0,-1 0 0,0 0 0,1 0 0,-1 0 0,0 0 0,0 2 0,5 38 102,-4-12-75,-1 26 64,-1-50-110,1-1 0,-1 0 0,0 1 0,0-1 0,0 0-1,-1 0 1,1 1 0,-1-1 0,-4 7 0,-1-3-9,0 1 1,0-1 0,-1 0-1,0-1 1,-1 0-1,1 0 1,-1-1-1,-13 8 1,-8 1-312,-44 15 0,55-22 153,14-7 124,1 1-173,-1 0 1,1 0-1,-1-1 1,0 0-1,-7 1 0,11-2 169,142-9-2697,3-1 3435,-127 10-416,-10-1-83,1 1 1,-1 0-1,0 1 0,0-1 0,14 5 0,-18-4-155,-1 0 0,0 0 0,1 0 0,-1 1 0,0-1-1,0 1 1,0-1 0,0 1 0,0 0 0,0 0-1,0 0 1,0 0 0,-1 0 0,1 0 0,-1 1-1,0-1 1,0 0 0,0 1 0,0-1 0,1 4-1,3 15 205,-1 0 0,-2 0 0,0 0 0,-1 0 1,-3 40-1,1-9 223,1-47-425,0 0 0,0 0 0,-1 0 1,1-1-1,-1 1 0,0 0 0,-1 0 0,1 0 0,-1-1 0,0 1 0,-4 7 0,3-9 17,1 0 0,-1 0 0,0 0 0,1-1 0,-1 1-1,-1-1 1,1 0 0,0 0 0,0 0 0,-1 0 0,1 0 0,-1-1 0,0 0-1,0 1 1,-6 0 0,-13 1 293,0 0 0,-1-2 0,-40-2 0,13-1 103,40 2-344,-1-1 0,1 0 1,-1 0-1,-12-4 0,19 3-191,0 1-1,-1-1 1,1 0-1,0-1 1,1 1-1,-1-1 0,0 0 1,1 0-1,-1 0 1,-5-6-1,8 5-531</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7:02.049"/>
    </inkml:context>
    <inkml:brush xml:id="br0">
      <inkml:brushProperty name="width" value="0.1" units="cm"/>
      <inkml:brushProperty name="height" value="0.1" units="cm"/>
      <inkml:brushProperty name="color" value="#E71224"/>
    </inkml:brush>
  </inkml:definitions>
  <inkml:trace contextRef="#ctx0" brushRef="#br0">80 8 7698,'0'0'8828,"6"0"-8626,171-8-847,-176 8 440,-1 3 162,0 6-16,0 1 0,-1-1-1,-2 14 1,3-20 72,-2 1 0,1-1 1,0 0-1,-1 1 0,1-1 0,-1 0 1,0 0-1,0 0 0,-1 0 0,1 0 0,-5 4 1,-15 12 25,0-1 1,-1-1 0,-1-1 0,-35 18-1,51-27-89,8-6-26,9-1-1270,144 0 1155,-151 0 233,1 0 0,-1 1 0,1 0-1,-1-1 1,0 1 0,1 0-1,-1 0 1,0 0 0,1 0-1,-1 1 1,0-1 0,0 1 0,0-1-1,0 1 1,-1 0 0,1-1-1,0 1 1,-1 0 0,1 0 0,2 5-1,2 3 138,-1 0 0,0 1 0,4 11-1,-8-20-36,-1 0 0,1 0 0,0 0 1,-1 0-1,0 1 0,1-1 0,-1 0 0,0 0 0,0 1 0,0-1 0,0 0 0,-1 0 0,1 0 0,-1 1 0,1-1 0,-1 0 0,0 0 0,0 0 0,0 0 0,0 0 0,0 0 0,0 0 0,0 0 0,-1 0 0,1-1 0,-1 1 0,1-1 0,-1 1 0,-2 1 0,-19 6-127,-1-1 0,0-1 0,-1-2 0,1 0 0,-46 3 0,68-8-72,-9 1-918,-1 0 0,1-1 0,0 0 0,-1-1 0,-12-2 0,6-6-3398</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2:17:03.975"/>
    </inkml:context>
    <inkml:brush xml:id="br0">
      <inkml:brushProperty name="width" value="0.1" units="cm"/>
      <inkml:brushProperty name="height" value="0.1" units="cm"/>
      <inkml:brushProperty name="color" value="#E71224"/>
    </inkml:brush>
  </inkml:definitions>
  <inkml:trace contextRef="#ctx0" brushRef="#br0">1 142 3345,'0'0'10019,"2"1"-9876,57 10 234,0-2 0,0-2 1,90-2-1,-48-3-92,87 19-169,-121-11-112,-38-7 161,-28-3 34,-1-211 46,0 241-232,-1 14 299,2 0-1,10 57 1,-9-72-281,-2-23-15,1 0 0,-1 0 0,1 0-1,0-1 1,0 1 0,3 7 0,-3 5 17,-1-17-41,0 0 15,0 1-26,0-1-49,0-14-1312,0-261 662,0 272 966,1 2-360,0 1 119,1-1 1,-1 0 0,0 0-1,1 1 1,-1-1 0,0 0-1,0 1 1,1-1-1,-1 1 1,0 0 0,0-1-1,0 1 1,0 0 0,0 0-1,2 1 1,18 22 138,-6-8-56,-7-7-62,1-1 0,0 0 0,1 0 0,-1-1 0,1-1 0,1 1 1,-1-2-1,1 1 0,16 4 0,-27-10-8,0 0-1,1 0 1,-1 0-1,1 0 1,-1 0-1,0 0 1,1 0 0,-1 1-1,1-1 1,-1 0-1,0 0 1,1 0-1,-1 1 1,0-1 0,1 0-1,-1 0 1,0 1-1,1-1 1,-1 0-1,0 0 1,1 1 0,-1-1-1,0 0 1,0 1-1,0-1 1,1 0-1,-1 1 1,0-1 0,0 1-1,0-1 1,0 0-1,0 1 1,0-1 0,0 1-1,0-1 1,1 0-1,-1 1 1,-1-1-1,1 1 1,0-1 0,0 1-1,0-1 1,0 0-1,0 1 1,0-1-1,0 1 1,-1-1 0,1 0-1,0 1 1,0-1-1,0 0 1,-1 1-1,1-1 1,0 0 0,-1 1-1,1-1 1,-1 1-1,-25 21 361,14-13-291,-25 28-1126,1 2 0,-55 78 0,63-79-1517,-6 8-3942</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3:28:44.347"/>
    </inkml:context>
    <inkml:brush xml:id="br0">
      <inkml:brushProperty name="width" value="0.1" units="cm"/>
      <inkml:brushProperty name="height" value="0.1" units="cm"/>
      <inkml:brushProperty name="color" value="#E71224"/>
    </inkml:brush>
  </inkml:definitions>
  <inkml:trace contextRef="#ctx0" brushRef="#br0">63 9 4673,'0'0'8435,"-15"-8"-4414,13 8-3977,0 0 0,1 0 0,-1 0 0,1 0 0,-1 0 0,1 1 0,-1-1 0,1 0 0,-1 1 0,1-1 0,-1 1 0,1 0 0,-1-1 0,1 1 0,0 0 0,-1 0 0,1 0 0,-2 2 0,1-1 28,1 1 1,-1 0 0,0 0 0,1 0 0,0 0-1,0 0 1,0 0 0,-1 5 0,0-1-95,1 0-1,0 1 1,1-1-1,0 14 1,0-6-2,1-14 6,0 0 0,-1-1 0,1 1 1,0 0-1,0 0 0,0-1 0,0 1 0,0-1 0,0 1 1,0-1-1,0 1 0,0-1 0,0 0 0,0 1 0,0-1 1,0 0-1,0 0 0,0 0 0,0 1 0,0-1 0,2-1 1,-1 2-10,0-1 1,0 0 0,0 0-1,0 0 1,0 0-1,0 0 1,-1 0 0,1-1-1,0 1 1,0 0 0,0-1-1,2-1 1,-2-2 29,-1 0 0,0 0-1,0 0 1,0 0 0,-1 0 0,1 0-1,-1-1 1,0 1 0,0 0 0,0 0 0,-2-6-1,1-6 50,1 12-85,1 3 36,-1 1 0,0-1-1,0 1 1,0-1 0,0 1 0,0-1 0,0 1-1,0-1 1,0 1 0,0-1 0,0 1-1,0-1 1,0 1 0,0-1 0,0 1 0,0 0-1,0-1 1,-1 1 0,1-1 0,0 1 0,0-1-1,0 1 1,-1 0 0,1-1 0,0 1 0,-1-1-1,1 1 1,0 0 0,-1 0 0,1-1 0,-1 1-1,1 0 1,0-1 0,-1 1 0,1 0 0,-1 0-1,1 0 1,-1 0 0,1-1 0,0 1-1,-1 0 1,1 0 0,-1 0 0,1 0 0,-1 0-1,1 0 1,-1 0 0,1 0 0,-1 0 0,1 0-1,-1 0 1,1 1 0,-1-1 0,0 2-24,0-1 0,1 1 0,-1 0-1,0 0 1,1 0 0,-1-1 0,1 1 0,0 0 0,0 0 0,0 0 0,0 0 0,0 0-1,0 0 1,0 0 0,1 2 0,-1 11-2336</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3:28:44.348"/>
    </inkml:context>
    <inkml:brush xml:id="br0">
      <inkml:brushProperty name="width" value="0.1" units="cm"/>
      <inkml:brushProperty name="height" value="0.1" units="cm"/>
      <inkml:brushProperty name="color" value="#E71224"/>
    </inkml:brush>
  </inkml:definitions>
  <inkml:trace contextRef="#ctx0" brushRef="#br0">805 2193 368,'0'0'23218,"-11"-5"-22826,4-3-340,0-1 0,1 1 0,0-2 0,1 1 0,0-1 0,-5-12 0,-20-66-14,12 31 59,-19-54-59,-48-125 86,60 170-90,-22-52 20,-177-459 59,197 496-91,-51-135 141,59 158-104,14 39-43,-13-30-1,10 29-3,-10-38 1,8 23-8,-5-33 63,-12-7-44,14 44-4,-12-48 0,6 18 28,40 52-9223,12 11 6559,-3 5-1900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3:28:44.349"/>
    </inkml:context>
    <inkml:brush xml:id="br0">
      <inkml:brushProperty name="width" value="0.1" units="cm"/>
      <inkml:brushProperty name="height" value="0.1" units="cm"/>
      <inkml:brushProperty name="color" value="#E71224"/>
    </inkml:brush>
  </inkml:definitions>
  <inkml:trace contextRef="#ctx0" brushRef="#br0">138 113 1064,'0'0'8629,"-5"-8"-7813,-19-34 2442,23 42-3095,0 0 0,-1 0 0,1 0 0,0 0 0,-1 0 0,1 0 0,0 0 0,-1 1 0,1-1 0,0 1 0,0-1 0,-1 1 0,1-1 0,0 1 0,-1 0 1,-4 11-57,1-1 1,0 1 0,1 0 0,1 0 0,-3 14 0,-1 0 87,-17 100 670,5-23-59,11-56 625,8-56-1085,0-5-317,-1-22-52,2 0 0,1 0-1,2 1 1,12-52 0,37-109-613,-51 195 612,-1 0 1,0 1-1,1-1 0,-1 1 1,1-1-1,-1 1 0,1-1 1,-1 1-1,1 0 0,-1 0 1,1-1-1,0 1 0,-1 0 1,1 1-1,-1-1 0,1 0 1,-1 0-1,1 1 0,-1-1 1,1 1-1,-1-1 0,1 1 0,1 0 1,11 13 5,0 0 0,19 24 0,-19-20 21,30 28 0,-33-36-14,2 0 1,-1-1-1,1-1 1,1 0-1,0-1 1,0 0-1,0-1 1,1-1-1,-1 0 1,1-1-1,1-1 1,-1 0-1,0-1 1,20 1-1,7-3-4085,-30 0-903</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3:28:44.350"/>
    </inkml:context>
    <inkml:brush xml:id="br0">
      <inkml:brushProperty name="width" value="0.1" units="cm"/>
      <inkml:brushProperty name="height" value="0.1" units="cm"/>
      <inkml:brushProperty name="color" value="#E71224"/>
    </inkml:brush>
  </inkml:definitions>
  <inkml:trace contextRef="#ctx0" brushRef="#br0">0 0 5297,'0'0'7160,"0"39"-5635,1 124-196,7 78 2671,-4-137-3527,-2 6-3719</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3:28:44.351"/>
    </inkml:context>
    <inkml:brush xml:id="br0">
      <inkml:brushProperty name="width" value="0.1" units="cm"/>
      <inkml:brushProperty name="height" value="0.1" units="cm"/>
      <inkml:brushProperty name="color" value="#E71224"/>
    </inkml:brush>
  </inkml:definitions>
  <inkml:trace contextRef="#ctx0" brushRef="#br0">0 70 5033,'0'0'5292,"21"-10"-4731,65-29 138,-78 36-493,0-1-1,0 2 1,0-1-1,0 1 1,1 0-1,-1 1 1,1 0-1,12 0 1,1 0 233,29 1 980,-50 0-1395,0 0 0,0 1 0,0-1 0,0 0 0,0 1 0,0 0-1,0-1 1,0 1 0,0 0 0,0-1 0,0 1 0,0 0 0,0 0 0,0 0 0,0-1 0,-1 1 0,1 0 0,0 0 0,-1 0 0,1 0 0,-1 1 0,1-1 0,-1 0 0,0 0 0,1 0 0,-1 0 0,0 0 0,0 2 0,5 38 102,-4-12-75,-1 26 64,-1-50-110,1-1 0,-1 0 0,0 1 0,0-1 0,0 0-1,-1 0 1,1 1 0,-1-1 0,-4 7 0,-1-3-9,0 1 1,0-1 0,-1 0-1,0-1 1,-1 0-1,1 0 1,-1-1-1,-13 8 1,-8 1-312,-44 15 0,55-22 153,14-7 124,1 1-173,-1 0 1,1 0-1,-1-1 1,0 0-1,-7 1 0,11-2 169,142-9-2697,3-1 3435,-127 10-416,-10-1-83,1 1 1,-1 0-1,0 1 0,0-1 0,14 5 0,-18-4-155,-1 0 0,0 0 0,1 0 0,-1 1 0,0-1-1,0 1 1,0-1 0,0 1 0,0 0 0,0 0-1,0 0 1,0 0 0,-1 0 0,1 0 0,-1 1-1,0-1 1,0 0 0,0 1 0,0-1 0,1 4-1,3 15 205,-1 0 0,-2 0 0,0 0 0,-1 0 1,-3 40-1,1-9 223,1-47-425,0 0 0,0 0 0,-1 0 1,1-1-1,-1 1 0,0 0 0,-1 0 0,1 0 0,-1-1 0,0 1 0,-4 7 0,3-9 17,1 0 0,-1 0 0,0 0 0,1-1 0,-1 1-1,-1-1 1,1 0 0,0 0 0,0 0 0,-1 0 0,1 0 0,-1-1 0,0 0-1,0 1 1,-6 0 0,-13 1 293,0 0 0,-1-2 0,-40-2 0,13-1 103,40 2-344,-1-1 0,1 0 1,-1 0-1,-12-4 0,19 3-191,0 1-1,-1-1 1,1 0-1,0-1 1,1 1-1,-1-1 0,0 0 1,1 0-1,-1 0 1,-5-6-1,8 5-531</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3T23:28:44.353"/>
    </inkml:context>
    <inkml:brush xml:id="br0">
      <inkml:brushProperty name="width" value="0.1" units="cm"/>
      <inkml:brushProperty name="height" value="0.1" units="cm"/>
      <inkml:brushProperty name="color" value="#E71224"/>
    </inkml:brush>
  </inkml:definitions>
  <inkml:trace contextRef="#ctx0" brushRef="#br0">1 142 3345,'0'0'10019,"2"1"-9876,57 10 234,0-2 0,0-2 1,90-2-1,-48-3-92,87 19-169,-121-11-112,-38-7 161,-28-3 34,-1-211 46,0 241-232,-1 14 299,2 0-1,10 57 1,-9-72-281,-2-23-15,1 0 0,-1 0 0,1 0-1,0-1 1,0 1 0,3 7 0,-3 5 17,-1-17-41,0 0 15,0 1-26,0-1-49,0-14-1312,0-261 662,0 272 966,1 2-360,0 1 119,1-1 1,-1 0 0,0 0-1,1 1 1,-1-1 0,0 0-1,0 1 1,1-1-1,-1 1 1,0 0 0,0-1-1,0 1 1,0 0 0,0 0-1,2 1 1,18 22 138,-6-8-56,-7-7-62,1-1 0,0 0 0,1 0 0,-1-1 0,1-1 0,1 1 1,-1-2-1,1 1 0,16 4 0,-27-10-8,0 0-1,1 0 1,-1 0-1,1 0 1,-1 0-1,0 0 1,1 0 0,-1 1-1,1-1 1,-1 0-1,0 0 1,1 0-1,-1 1 1,0-1 0,1 0-1,-1 0 1,0 1-1,1-1 1,-1 0-1,0 0 1,1 1 0,-1-1-1,0 0 1,0 1-1,0-1 1,1 0-1,-1 1 1,0-1 0,0 1-1,0-1 1,0 0-1,0 1 1,0-1 0,0 1-1,0-1 1,1 0-1,-1 1 1,-1-1-1,1 1 1,0-1 0,0 1-1,0-1 1,0 0-1,0 1 1,0-1-1,0 1 1,-1-1 0,1 0-1,0 1 1,0-1-1,0 0 1,-1 1-1,1-1 1,0 0 0,-1 1-1,1-1 1,-1 1-1,-25 21 361,14-13-291,-25 28-1126,1 2 0,-55 78 0,63-79-1517,-6 8-3942</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1:55.880"/>
    </inkml:context>
    <inkml:brush xml:id="br0">
      <inkml:brushProperty name="width" value="0.1" units="cm"/>
      <inkml:brushProperty name="height" value="0.1" units="cm"/>
      <inkml:brushProperty name="color" value="#E71224"/>
    </inkml:brush>
  </inkml:definitions>
  <inkml:trace contextRef="#ctx0" brushRef="#br0">0 93 4201,'0'0'16267,"9"14"-14628,-7-12-1606,0 0-1,0 0 1,0-1-1,0 1 0,0-1 1,1 1-1,-1-1 1,0 0-1,1 0 1,-1 0-1,4 1 0,12 6 157,-2 1-71,0-1 1,0 0-1,1 0 0,0-2 1,0 0-1,0-1 0,37 5 1,-37-8-24,30 8 0,-31-6-55,0 0 1,17 0 0,318 11 388,-156-9-246,-53 8-75,195-14-20,-306-3-79,-1-1 0,0-1 0,0-1 0,44-17 0,-32 11 7,40-7-9,13-3-18,-39 11 14,-25 4-3,-2 0 8,-1 0 0,48-20 0,80-39-7,-79 34 7,-67 31-752</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1:56.787"/>
    </inkml:context>
    <inkml:brush xml:id="br0">
      <inkml:brushProperty name="width" value="0.1" units="cm"/>
      <inkml:brushProperty name="height" value="0.1" units="cm"/>
      <inkml:brushProperty name="color" value="#E71224"/>
    </inkml:brush>
  </inkml:definitions>
  <inkml:trace contextRef="#ctx0" brushRef="#br0">0 1 5905,'0'0'12086,"25"4"-10977,81 16-195,-40-6-27,56 14 503,-91-22-1157,-24-5-183,1 0 0,-1 0-1,0 1 1,1 1 0,10 4-1,-16-6-37,1 1 1,-1-1 0,1 0 0,-1 1 1,1-1-1,0 0 0,-1-1 0,1 1 0,0 0 0,0-1 0,-1 1 0,5-1 1,-3 0-1,0 1 0,0-1 0,0 1 1,0 0-1,0 0 0,-1 1 0,7 2 1,-7-3 0,1 1 0,0 0 0,0-1 0,0 0 0,0 0 0,0 0 0,7 0 0,1 13-26,-11-14 12,2 2 1,0 0 0,1 0 0,-1-1 0,0 0-1,1 1 1,0-1 0,4 0 0,-8-1 0,1 0-1,-1 0 1,1 0-1,-1 0 1,1 1 0,-1-1-1,1 0 1,-1 0-1,1 0 1,-1 0 0,1 1-1,-1-1 1,1 0 0,-1 1-1,1-1 1,-1 0-1,0 1 1,1-1 0,-1 0-1,0 1 1,1-1-1,-1 1 1,0-1 0,1 1-1,-1-1 1,0 0 0,0 1-1,0-1 1,1 1-1,-1 0 1,0-1 0,0 1-1,0-1 1,0 1-1,0-1 1,0 1 0,-2 2-35,0-1 0,0 0 0,0 0 0,0 0 0,-1 0 1,1 0-1,-5 3 0,-21 16 111,7 1-42,1 1 0,0 1 0,2 1 0,0 1 0,-25 52 0,34-62 89,0-1 0,-23 29 0,-4 5 328,35-45-457,0-1-68</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1:57.523"/>
    </inkml:context>
    <inkml:brush xml:id="br0">
      <inkml:brushProperty name="width" value="0.1" units="cm"/>
      <inkml:brushProperty name="height" value="0.1" units="cm"/>
      <inkml:brushProperty name="color" value="#E71224"/>
    </inkml:brush>
  </inkml:definitions>
  <inkml:trace contextRef="#ctx0" brushRef="#br0">0 1 5817,'0'0'14170,"1"4"-13411,3 41 179,-1-1 0,-5 50 0,1-15-406,1 488 420,7-569-2139,-6 0 1007,0 0 0,0 0 0,0 0 0,-1 0 0,1 0 0,-1-1 0,1 1 0,-1 0 0,0 0 0,0-1 0,0 1-1,0 0 1,-1-5 0,1 0-740,0-15-4386,0 2-3051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1:57.993"/>
    </inkml:context>
    <inkml:brush xml:id="br0">
      <inkml:brushProperty name="width" value="0.1" units="cm"/>
      <inkml:brushProperty name="height" value="0.1" units="cm"/>
      <inkml:brushProperty name="color" value="#E71224"/>
    </inkml:brush>
  </inkml:definitions>
  <inkml:trace contextRef="#ctx0" brushRef="#br0">1 1 2481,'0'0'10263,"31"0"-8500,105 0-312,249 0 4798,-292 6-5754,-49 1-437,-36-5-63,1 0-1,0-1 1,12 0-1,-13-1-183,3 0-42</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1:58.729"/>
    </inkml:context>
    <inkml:brush xml:id="br0">
      <inkml:brushProperty name="width" value="0.1" units="cm"/>
      <inkml:brushProperty name="height" value="0.1" units="cm"/>
      <inkml:brushProperty name="color" value="#E71224"/>
    </inkml:brush>
  </inkml:definitions>
  <inkml:trace contextRef="#ctx0" brushRef="#br0">0 0 1456,'0'0'13327,"20"0"-12077,111 0 846,141 0 1644,-197 7-3432,7 0-194,26-7-961,-36 0-3532,-42 0-627</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2:00.495"/>
    </inkml:context>
    <inkml:brush xml:id="br0">
      <inkml:brushProperty name="width" value="0.08819" units="cm"/>
      <inkml:brushProperty name="height" value="0.08819" units="cm"/>
      <inkml:brushProperty name="color" value="#E71224"/>
    </inkml:brush>
  </inkml:definitions>
  <inkml:trace contextRef="#ctx0" brushRef="#br0">108 48 6385,'0'0'9301,"-3"-3"-8243,1 1-894,-1 0 1,0 0-1,1 1 1,-1-1-1,0 1 1,0-1 0,0 1-1,0 0 1,0 0-1,0 0 1,0 0 0,0 1-1,0-1 1,-1 1-1,1 0 1,0 0-1,0 0 1,0 0 0,-1 1-1,1-1 1,-6 3-1,7-2-151,0 0 1,1 0-1,-1 0 0,0 0 0,0 0 0,1 1 0,-1-1 0,1 1 0,-1-1 0,1 1 0,-1-1 0,1 1 0,0 0 1,0 0-1,0 0 0,0-1 0,0 1 0,0 0 0,0 3 0,-1 3-29,1-1 0,0 1 0,1 0 0,0 10 0,0-15 1,0-2 2,0 0-1,1 0 1,-1 0 0,1 0-1,-1 0 1,1 0-1,-1 0 1,1 0 0,0 0-1,-1 0 1,1 0-1,0-1 1,0 1 0,0 0-1,-1 0 1,1-1 0,0 1-1,0-1 1,0 1-1,0-1 1,0 1 0,0-1-1,0 1 1,0-1-1,1 0 1,-1 0 0,0 1-1,0-1 1,0 0 0,0 0-1,0 0 1,2 0-1,49-1-413,-34 1 256,-15 0 157,-1 0 0,0 0 0,1 0 0,-1-1 0,1 1 0,-1-1 1,0 1-1,1-1 0,-1 0 0,0 1 0,0-1 0,1-1 0,-1 1 0,0 0 0,0 0 1,0-1-1,0 1 0,0-1 0,-1 1 0,1-1 0,0 0 0,-1 0 0,1 0 0,-1 0 1,2-4-1,0 0 41,-1-1 1,0 1 0,-1-1-1,0 0 1,0 0 0,0 0-1,-1 0 1,0-7 0,0 13-19,0 0 0,0-1 1,0 1-1,0-1 0,-1 1 0,1 0 1,-1-1-1,1 1 0,-1 0 0,1 0 1,-1 0-1,0-1 0,1 1 0,-1 0 1,0 0-1,0 0 0,0 0 0,0 0 1,0 0-1,0 0 0,0 0 0,0 1 1,0-1-1,-1 0 0,1 1 0,0-1 0,0 1 1,-1-1-1,1 1 0,0-1 0,-1 1 1,-1 0-1,-6-2 0,0 2 0,0-1 1,-18 2-1,10-1 4,15 0-14,0 0 0,0 0 0,0 0 1,-1 1-1,1-1 0,0 1 0,0-1 1,0 1-1,0 0 0,0-1 0,0 1 1,0 0-1,0 0 0,0 1 1,0-1-1,0 0 0,1 1 0,-1-1 1,1 1-1,-1-1 0,1 1 0,-1 0 1,1 0-1,0-1 0,0 1 1,0 0-1,0 0 0,0 0 0,0 0 1,1 1-1,-1-1 0,1 0 0,-1 0 1,1 0-1,0 0 0,0 1 0,0-1 1,0 0-1,0 3 0,1-5-5,-1 1-1,0 0 0,0 0 0,1-1 1,-1 1-1,1 0 0,-1-1 1,1 1-1,-1-1 0,1 1 0,-1 0 1,1-1-1,-1 1 0,1-1 1,0 0-1,-1 1 0,1-1 0,0 1 1,-1-1-1,1 0 0,0 1 1,0-1-1,-1 0 0,1 0 1,0 0-1,0 0 0,-1 0 0,1 0 1,1 0-1,26 2-8,-26-2 10,25 0 61,-17 0-160,-16 0-555,-48-1-2951,28-5-1306</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2:08.703"/>
    </inkml:context>
    <inkml:brush xml:id="br0">
      <inkml:brushProperty name="width" value="0.1" units="cm"/>
      <inkml:brushProperty name="height" value="0.1" units="cm"/>
      <inkml:brushProperty name="color" value="#FFFFFF"/>
    </inkml:brush>
  </inkml:definitions>
  <inkml:trace contextRef="#ctx0" brushRef="#br0">26 0 2665,'-1'6'18395,"-2"51"-16678,-2 19-1929,-5 608 586,12-435-331,-2 22-29,-8-120-44,8 75 45,3-200-14,-2-25 21,1 0 115,0-7-1661,-2-44-5615,0 12-1282</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2:09.954"/>
    </inkml:context>
    <inkml:brush xml:id="br0">
      <inkml:brushProperty name="width" value="0.1" units="cm"/>
      <inkml:brushProperty name="height" value="0.1" units="cm"/>
      <inkml:brushProperty name="color" value="#FFFFFF"/>
    </inkml:brush>
  </inkml:definitions>
  <inkml:trace contextRef="#ctx0" brushRef="#br0">1 397 6905,'0'0'9804,"9"0"-8390,-4 0-1265,-1-1 0,1 0 1,0 0-1,-1 0 0,1 0 1,-1-1-1,1 0 1,-1 0-1,0 0 0,6-5 1,43-33 391,-21 15-350,-4 7-139,-1-2 1,-1 0-1,-1-2 1,-1-1-1,28-34 0,38-62-20,-69 87-1,-16 31 704,-5 10-706,0 6 60,2 0 0,0-1 0,1 1 0,1-1 0,0 1 0,10 22 0,44 81 303,-50-103-381,1 0 0,0-1 0,1 0 0,1 0 0,0-1 0,17 15 1,5 5 6,-28-27-56,-1-1 0,1 0 0,0 0-1,0 0 1,0-1 0,0 0 0,1 0 0,0 0-1,0-1 1,9 4 0,6 1-506,-15-6 185,0 0 0,-1 0 0,1 0 0,0-1 0,0 0 0,11 1 0,7-2-3719</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2:13.239"/>
    </inkml:context>
    <inkml:brush xml:id="br0">
      <inkml:brushProperty name="width" value="0.1" units="cm"/>
      <inkml:brushProperty name="height" value="0.1" units="cm"/>
      <inkml:brushProperty name="color" value="#FFFFFF"/>
    </inkml:brush>
  </inkml:definitions>
  <inkml:trace contextRef="#ctx0" brushRef="#br0">1 1 7634,'0'0'8759,"0"44"-7324,0 145 53,0 72 1522,10-155-2045,-2-11-1002,-9-36-3105,8-132-3280,-6 33 1734</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2:14.189"/>
    </inkml:context>
    <inkml:brush xml:id="br0">
      <inkml:brushProperty name="width" value="0.1" units="cm"/>
      <inkml:brushProperty name="height" value="0.1" units="cm"/>
      <inkml:brushProperty name="color" value="#FFFFFF"/>
    </inkml:brush>
  </inkml:definitions>
  <inkml:trace contextRef="#ctx0" brushRef="#br0">46 101 6481,'0'0'7270,"6"-9"-6933,-1 2-251,-3 3-50,1 0-1,-1 0 1,1 0 0,0 1 0,0-1 0,0 1 0,0-1 0,1 1 0,-1 0 0,1 1 0,0-1 0,0 1 0,7-4-1,9-2 164,0 2 0,1 0-1,0 1 1,0 1-1,0 1 1,0 1 0,1 1-1,-1 0 1,26 4-1,-45-3-197,0 0-1,0 0 0,0 1 1,0-1-1,-1 0 0,1 1 1,0-1-1,0 1 1,0 0-1,0 0 0,-1 0 1,1 0-1,0 0 1,-1 0-1,1 0 0,0 0 1,-1 1-1,0-1 0,1 0 1,-1 1-1,0 0 1,0-1-1,0 1 0,0 0 1,0-1-1,0 1 0,0 0 1,0 0-1,-1 0 1,1 0-1,-1-1 0,0 1 1,1 0-1,-1 0 0,0 0 1,0 0-1,0 0 1,-1 3-1,1 7 72,0 0 0,-1 0 1,-1 0-1,0 0 0,0 0 0,-1 0 0,-1-1 1,0 1-1,0-1 0,-1 0 0,-1 0 1,-10 14-1,7-9-47,-1-2 1,-13 16-1,20-27-20,0 1-1,-1-1 1,1 0-1,-1 0 1,1 0-1,-1-1 1,0 1-1,0-1 1,0 0 0,0 0-1,-1 0 1,1 0-1,-9 1 1,-38 2-160,-55-2 0,105-3 147,1 0-1,-1 0 1,1 0 0,-1 0-1,0 0 1,1 0-1,-1 0 1,1 0-1,-1 0 1,0-1-1,1 1 1,-1 0-1,1 0 1,-1-1-1,1 1 1,-1 0-1,1-1 1,-1 1-1,1 0 1,-1-1 0,1 1-1,-1-1 1,1 1-1,0-1 1,-1 1-1,1-1 1,0 1-1,-1-1 1,-1-18-462,3 12 149,1 5 316,0 1-1,1 0 0,0-1 1,-1 1-1,1 0 1,0 1-1,0-1 1,0 0-1,-1 1 1,1-1-1,5 1 0,-7 0 4,37-3-2,67 3 1,-38 2 10,-56-2 17,-1 0 1,1 1-1,-1 0 0,1 0 1,15 5-1,-22-4 10,1 0-1,-1 0 1,1 0-1,-1 1 1,0 0 0,0-1-1,0 1 1,0 1-1,0-1 1,-1 0-1,1 1 1,-1 0-1,0 0 1,3 5-1,-3-5 0,17 28 116,-1 0 0,-1 0 1,21 60-1,-35-80-102,0 0 0,-1 0 1,-1 0-1,0 0 0,0 21 1,-1-18 112,-1 20 273,0-33-398,-1 0 0,1-1 0,0 1 0,-1 0 0,1 0 0,-1 0 0,0-1 0,1 1 0,-1 0 0,0 0 0,0-1 1,0 1-1,0-1 0,-3 3 0,-3 2 64,-1 0 1,0-1 0,-1 0-1,1-1 1,-1 0 0,0 0-1,0-1 1,-17 4 0,-1-1 211,-52 4 0,-30-9 139,66-1-343,39 0-104,1-1-1,-1 1 1,1-1-1,-1 0 1,1 0 0,0 0-1,-1 0 1,1-1-1,0 1 1,0-1-1,0 0 1,0 1-1,0-2 1,-4-2 0,-3-6-173,-1 0 0,-11-15 0,-9-10-1150,22 28 93,-1 0-1,1 1 0,-18-10 1,6 4-3897</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2:15.001"/>
    </inkml:context>
    <inkml:brush xml:id="br0">
      <inkml:brushProperty name="width" value="0.1" units="cm"/>
      <inkml:brushProperty name="height" value="0.1" units="cm"/>
      <inkml:brushProperty name="color" value="#FFFFFF"/>
    </inkml:brush>
  </inkml:definitions>
  <inkml:trace contextRef="#ctx0" brushRef="#br0">1 1 1712,'0'0'9610,"32"0"-8704,106 0-102,240 0 4137,-161 0-6675</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2:15.611"/>
    </inkml:context>
    <inkml:brush xml:id="br0">
      <inkml:brushProperty name="width" value="0.1" units="cm"/>
      <inkml:brushProperty name="height" value="0.1" units="cm"/>
      <inkml:brushProperty name="color" value="#FFFFFF"/>
    </inkml:brush>
  </inkml:definitions>
  <inkml:trace contextRef="#ctx0" brushRef="#br0">8 7 4425,'0'0'9517,"-2"-1"-8992,-3-4-289,32 4 334,-21 2-484,0-1 1,0 1 0,0 1 0,-1-1 0,1 1-1,0 0 1,-1 0 0,7 3 0,42 27 283,-47-27-289,-3-2-29,-1-1 0,0 1 0,0 0 0,0 0 0,0 0 0,0 1 0,-1-1 0,4 7 202,-5-10-195,-1 0-1,0 0 1,0 0 0,1 0 0,-1 0-1,0 1 1,0-1 0,0 0 0,1 0-1,-1 0 1,0 0 0,0 1 0,0-1-1,0 0 1,0 0 0,0 1-1,1-1 1,-1 0 0,0 0 0,0 0-1,0 1 1,0-1 0,0 0 0,0 0-1,0 1 1,0-1 0,0 0 0,0 0-1,0 1 1,0-1 0,0 0 0,0 0-1,0 1 1,-3 4 60,1-1 1,-1 1-1,0-1 0,0 1 1,0-1-1,-1 0 0,0 0 1,-7 6-1,-3 3-31,-4 6-232,1 0 0,1 1 0,1 1 0,-18 33 0,13-22-4339</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8:55.002"/>
    </inkml:context>
    <inkml:brush xml:id="br0">
      <inkml:brushProperty name="width" value="0.1" units="cm"/>
      <inkml:brushProperty name="height" value="0.1" units="cm"/>
      <inkml:brushProperty name="color" value="#E71224"/>
    </inkml:brush>
  </inkml:definitions>
  <inkml:trace contextRef="#ctx0" brushRef="#br0">1 1 1856,'3'0'14178,"-3"0"-14108,1 0 0,-1 0 0,1 0 0,-1 0 0,1 0 0,-1 0 0,1 0 0,-1 0 0,1 0 0,-1 0 0,1 0 0,-1 0 0,0 0 0,1 1 0,-1-1 0,1 0 0,-1 0 0,1 1 0,-1-1 0,0 0 0,1 1 0,-1-1 0,1 0 0,-1 1 0,0-1 0,1 1 0,0 18 1555,-1-14-1470,12 224 2722,-5 193-2551,-9-256-241,2-165-215</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8:56.114"/>
    </inkml:context>
    <inkml:brush xml:id="br0">
      <inkml:brushProperty name="width" value="0.1" units="cm"/>
      <inkml:brushProperty name="height" value="0.1" units="cm"/>
      <inkml:brushProperty name="color" value="#E71224"/>
    </inkml:brush>
  </inkml:definitions>
  <inkml:trace contextRef="#ctx0" brushRef="#br0">62 60 1792,'0'0'13394,"3"13"-9859,11-15-3448,-1 0 0,0-1-1,0 0 1,0-1 0,0-1-1,19-9 1,14-5 54,-29 14-127,-1 1 0,1 0 0,0 1-1,0 0 1,1 2 0,18 0 0,-33 2-13,0-1 0,0 1 1,0 0-1,0 0 0,0 0 0,-1 1 1,1-1-1,0 1 0,-1-1 1,1 1-1,-1 0 0,0 0 1,0 0-1,1 0 0,-1 0 1,0 1-1,-1-1 0,4 5 1,0 0 1,-1 0 1,1 1 0,-2 0-1,1 0 1,4 13-1,-5-4 16,-1 0-1,0 0 0,-1 27 1,-1-38-15,-1 1 1,0-1 0,-1 0-1,1 0 1,-1 0 0,0 0-1,-1 0 1,1 0 0,-1 0 0,0-1-1,-1 1 1,1-1 0,-1 0-1,0 0 1,0 0 0,-1 0-1,0-1 1,-5 4 0,2-2-26,0 0 1,0 0-1,-1-1 0,1 0 1,-1-1-1,0 1 1,-1-2-1,1 0 0,-1 0 1,-17 3-1,8-4-99,-138 10-2318,156-12 2430,0 0 0,1 1 0,-1-1-1,0 0 1,0 0 0,1 0-1,-1 0 1,0 0 0,0 0 0,1-1-1,-1 1 1,0 0 0,0 0 0,1-1-1,-1 1 1,0 0 0,1-1 0,-1 1-1,0 0 1,1-1 0,-1 1-1,0-1 1,1 1 0,-1-1 0,1 1-1,-1-1 1,1 0 0,-1 1 0,1-1-1,0 0 1,-1 1 0,1-1 0,0 0-1,-1 1 1,1-1 0,0 0-1,0 0 1,0 1 0,0-1 0,0 0-1,0 0 1,0 0 0,0 1 0,0-1-1,0 0 1,0 0 0,1-1 0,-1 0 10,1 0 1,0 0-1,-1 0 1,1 0 0,0 1-1,0-1 1,1 0 0,-1 0-1,0 1 1,0-1-1,1 1 1,-1-1 0,1 1-1,0-1 1,2-1 0,6-1 0,1 0 1,0 1-1,-1 0 1,1 0 0,0 1-1,17-1 1,72 3 11,-50 1 1,74-1 41,-120 1-23,0 0 0,0 0 0,0 0-1,0 0 1,0 0 0,0 1 0,0 0 0,0 0 0,-1 0 0,1 0 0,-1 1 0,0-1-1,1 1 1,-1 0 0,0 0 0,-1 0 0,1 0 0,4 7 0,4 7 54,0 0 1,12 29-1,-17-32-37,0 1 0,-1-1-1,-1 1 1,0 0 0,2 28 0,-3 76 738,-4-77-553,1-40-208,-1 0 0,1 0 0,-1 0 1,0-1-1,1 1 0,-1 0 0,0 0 0,-1 0 0,1-1 0,0 1 0,0-1 1,-1 1-1,1-1 0,-1 1 0,1-1 0,-1 0 0,1 0 0,-1 0 0,0 0 1,0 0-1,-3 2 0,-5 1 53,0 0 1,-19 6-1,17-7-49,-16 5 78,-1-1 1,-1-1-1,0-1 1,-32 0-1,-6-4 247,22 1-7,-73-7 1,114 4-439,0 1 1,0-1-1,0 0 1,0-1-1,0 1 1,1-1-1,-1 0 1,0 0-1,1 0 1,-1-1-1,1 0 1,0 0-1,0 0 1,0 0-1,0-1 1,1 1-1,-1-1 0,1 0 1,0 0-1,0 0 1,0 0-1,1-1 1,-1 1-1,1-1 1,-3-8-1,0-8-4078</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8:57.007"/>
    </inkml:context>
    <inkml:brush xml:id="br0">
      <inkml:brushProperty name="width" value="0.1" units="cm"/>
      <inkml:brushProperty name="height" value="0.1" units="cm"/>
      <inkml:brushProperty name="color" value="#E71224"/>
    </inkml:brush>
  </inkml:definitions>
  <inkml:trace contextRef="#ctx0" brushRef="#br0">1 15 5945,'0'0'8302,"24"-2"-7330,77-7-208,88 6 1483,-114 4-1724,76 9 200,-2 0 199,-122-10-732,1-1-94,-1 2 0,32 4 0,-46-3-60,0-1 0,26-2 0,-13 0-4207,-75 1-4115,25 0-241</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7:08:57.649"/>
    </inkml:context>
    <inkml:brush xml:id="br0">
      <inkml:brushProperty name="width" value="0.1" units="cm"/>
      <inkml:brushProperty name="height" value="0.1" units="cm"/>
      <inkml:brushProperty name="color" value="#E71224"/>
    </inkml:brush>
  </inkml:definitions>
  <inkml:trace contextRef="#ctx0" brushRef="#br0">1 0 3881,'0'0'10065,"3"0"-9296,10 0-320,-1 1-1,0 0 1,1 1 0,-1 0-1,0 1 1,0 1-1,22 8 1,-14-4-59,37 9 1,0-1-123,-47-12-231,-8-4-30,-1 0-1,1 0 1,-1 1 0,1-1 0,-1 1 0,1-1 0,-1 1-1,1-1 1,-1 1 0,0 0 0,1 0 0,-1 0 0,0 0-1,0 0 1,0 0 0,0 0 0,0 0 0,0 0 0,0 1-1,0-1 1,0 0 0,1 3 0,-2-2 60,4 5 959,-4-5-991,0 0 0,0-1 0,-1 1 0,1-1 0,-1 1 0,1-1-1,-1 1 1,1-1 0,-1 1 0,0-1 0,0 0 0,0 1 0,0-1 0,0 0-1,0 0 1,0 1 0,-2 0 0,-27 19 141,12-9-69,-13 10-24,16-12-42,0 0-1,1 2 0,-17 16 0,18-13-29,2-3-7,0 0 1,-16 13-1,19-18 89,0 0 0,-14 17 0,19-22-430,1 1 0,0 0-1,0 0 1,0 0 0,1 0 0,-1 0 0,1 0-1,-1 0 1,1 1 0,0-1 0,0 0 0,0 6-1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29:51.043"/>
    </inkml:context>
    <inkml:brush xml:id="br0">
      <inkml:brushProperty name="width" value="0.1" units="cm"/>
      <inkml:brushProperty name="height" value="0.1" units="cm"/>
      <inkml:brushProperty name="color" value="#008C3A"/>
    </inkml:brush>
  </inkml:definitions>
  <inkml:trace contextRef="#ctx0" brushRef="#br0">1284 254 6873,'0'0'10429,"-13"0"-8752,-4 2-1409,-1 0-1,0 1 1,-26 8 0,-12 1 6,-18 0 64,34-7-162,0 2 0,-62 20 0,81-20-167,-72 30 28,80-32-34,0 2-1,1 0 1,0 0 0,1 1 0,-12 10 0,15-9-7,1 0 0,0 1 0,0 0 0,1 0 0,0 0 0,-5 14 1,1-5-1,6-7 15,0 0 1,0 1-1,1-1 0,1 1 1,0 0-1,1 0 1,0 0-1,1-1 0,1 1 1,3 22-1,-2-22-6,1-1 1,0 0-1,9 21 0,6 20 84,-10-16-47,-1 0 0,-2 0 1,-1 1-1,-2 0 1,-4 41-1,0-67-12,0 0-1,0 0 0,-2 0 0,1 0 1,-2-1-1,-5 13 0,-40 66 352,33-61-339,-45 81 378,-39 65-47,63-122-194,-1-1 1,-90 88 0,15-19 2,106-111-188,0 0-1,1 0 0,1 1 1,0 0-1,0 0 1,1 0-1,0 1 0,1 0 1,0 0-1,1 0 1,0 0-1,1 0 0,1 1 1,0-1-1,0 1 1,1-1-1,1 1 0,4 21 1,-3-24-6,1 0 0,0-1 1,0 1-1,1 0 0,1-1 1,0 0-1,0 0 0,1-1 1,0 1-1,8 9 1,13 10-72,41 35 1,-41-38 68,103 106 16,-120-121-3,-2 0 4,1 0 0,-1 0 0,-1 1 0,0 0 1,0 0-1,-1 1 0,-1-1 0,0 1 0,4 16 0,-4-6 3,0 1 1,-2-1-1,-1 1 1,-1 31-1,0-17-3,-2 0 0,-1-1 1,-2 0-1,-12 48 0,-22 40 29,-14 58 26,46-154-50,1 0 0,2 1 0,0-1 0,3 46-1,1-69-7,0 0-1,1 0 0,-1 0 0,1-1 0,0 1 0,0 0 0,1-1 0,-1 1 0,1-1 1,0 0-1,0 0 0,0 0 0,1 0 0,-1-1 0,1 1 0,0-1 0,0 0 0,0 0 1,8 3-1,5 4-1,0-1 0,1-1 0,33 11 0,102 24 10,-79-24-8,-2 3 0,98 44 0,-125-44 2,-2 1 1,0 2-1,-1 2 0,-2 2 1,-1 2-1,-1 1 0,54 60 1,124 141 74,-167-187-45,3-2-1,95 63 1,-128-96-34,1 0 0,0-2 0,1 0 1,0-1-1,0-1 0,1-1 0,0-1 1,0 0-1,0-2 0,0-1 0,36-1 0,32-1-19,75-1-82,207 25 1,-27 45 7,-290-57 96,0-3 0,0-2 0,1-2 0,57-3 0,-59-1 8,-22 1 3,0-2 0,50-6 0,-74 5-10,1-1-1,-1 0 1,1 0-1,-1-1 0,0 0 1,0 0-1,0-1 1,0 0-1,0-1 1,-1 1-1,0-1 1,0-1-1,0 1 1,7-10-1,38-46-46,70-62 1,-41 54 0,-33 30-13,-2-1 0,-1-3 1,42-53-1,-74 75 67,0 0 0,-1-1 0,-2 0 0,16-44 0,-19 43 1,2 0 1,1 1 0,0 0 0,2 1-1,17-24 1,24-22-13,-14 20-12,-2-2 1,31-54-1,12-48 92,42-71-60,-72 143 18,-2 6 59,66-140 0,-93 165-85,3 1 1,1 1-1,35-48 0,-29 51-16,45-81 0,-68 107 19,0 0-1,-2 0 1,0 0 0,0-1 0,-2 1-1,0-1 1,-1-1 0,0-31 0,-3 35 50,1 0-29,-1 0-1,-1 0 0,0 0 0,-1 0 0,-7-23 0,-6-5 0,5 13 2,0 0-1,-8-48 0,-21-260-28,32 99-14,7 232 6,1-19-14,2 0 0,1 1 1,1-1-1,10-29 0,-7 28 19,-1-1 0,-1 1 0,2-36 0,-8 48 1,0-41 19,0 51-23,-1 1 1,0-1-1,0 1 0,0-1 0,0 1 1,-1 0-1,0 0 0,0-1 1,0 1-1,-3-4 0,-4-2 5,1 0 1,-1 1-1,-1 0 0,0 1 0,0 0 1,-12-7-1,-74-39 55,63 38-54,-93-49-2,-3 5 0,-162-50 0,259 100-4,1-2 1,0 0-1,1-2 1,0-2-1,1-1 1,1-1-1,0-1 0,2-1 1,0-2-1,2 0 1,-23-27-1,-88-92-7,118 125 3,-1 2-1,-1 0 1,0 1-1,-1 1 1,-1 1-1,-30-13 1,18 13-6,-1 1 1,-1 2 0,0 1-1,-61-4 1,-146 9-5,127 4 12,4-1 8,-124-3-16,215 0 12,-32-9 0,1 1 3,23 5-8,-28-11 0,-8-1-37,23 11 35,-1 1 0,-1 2 0,-43 2 0,81 1 4,-328-12-100,329 13 93,1 1 0,-1-1-1,1 0 1,0 1-1,0 0 1,0 0-1,-5 3 1,-2 2 5,-9 3 23,-14 8-13,0-1-1,-58 19 1,71-30-21,0 1-1,-35 18 1,52-23 20,0-1 0,-1 1 0,0-1 0,1 0 0,-1 0 0,-6 0 0,-13 5-7,-7-1 12,21-4-12,1 1 0,-1-1 0,0 2 0,1-1 0,-1 1 0,-10 6 0,-6 1-36,-2-3 45,22-6-8,0 0-1,0 0 1,0 1 0,0-1 0,0 1-1,1 0 1,-1 1 0,1-1 0,-8 6-1,11-8-10,1 0-10,-3 0 44,-23 4-24,-10 4 6,36-2-2117</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20.360"/>
    </inkml:context>
    <inkml:brush xml:id="br0">
      <inkml:brushProperty name="width" value="0.1" units="cm"/>
      <inkml:brushProperty name="height" value="0.1" units="cm"/>
      <inkml:brushProperty name="color" value="#FFFFFF"/>
    </inkml:brush>
  </inkml:definitions>
  <inkml:trace contextRef="#ctx0" brushRef="#br0">185 23 1872,'0'0'7339,"-5"3"-6308,-17 10-181,20-10-582,-1-1 0,1 0 0,0 1 0,0-1 1,0 1-1,0 0 0,0 0 0,0-1 0,1 1 0,-2 5 1,-12 22 1482,11-23-1396,1-1-1,0 1 0,0 0 0,-2 9 0,3-11-263,0 1 0,-1-1-1,1 0 1,-1 0 0,0 0 0,-7 8 0,6-7 18,0 0 0,0 0 0,-6 12 0,-1 7 51,8-19-134,0 0 0,1 1 0,-1-1 0,1 1 0,-2 10 0,-5 45 443,2-20-194,-3 73 0,10-111-273,0 7-1,0 0-1,0 0 1,1 0 0,0 0 0,1 0 0,0-1 0,1 1-1,6 17 1,-3-16-1,1 5-8,1-1 0,17 25 0,-21-35 5,1-1-1,0 0 1,0 0 0,0 0 0,1 0 0,0-1 0,0 0 0,0 0-1,13 6 1,-3-3-36,0-2 0,0 0 0,1 0 0,0-2-1,0 0 1,18 0 0,110-2 33,-71-3-15,-55 1 15,0-2-1,0 0 1,0-2 0,-1 0-1,0-1 1,0 0 0,20-11-1,-30 13 7,8-4-14,1-2-1,-1 0 0,22-18 1,-20 15 9,-12 7 37,1 0 0,-2 1 0,1-2 0,0 1 0,-1-1 0,-1 0 0,1 0 0,-1 0 0,0-1 0,0 1 0,-1-1 0,4-14 0,-1-3 195,-1 0 0,4-49 0,-9-46 401,0 115-599,0 0 0,-1-1 1,0 1-1,0 0 0,-1 0 1,1-1-1,-1 1 0,-5-8 0,-25-38 130,14 24 26,8 13-127,-1 0 1,-1 1 0,0 0 0,-26-20 0,6 5-13,19 17-34,-2 0 0,1 2 0,-1 0 0,0 0 0,-1 2 0,0 0 0,0 0 0,0 2 0,-24-6 0,22 8-2,0 1 0,0 1 1,0 1-1,-22 1 0,-4 1-28,40-2 17,-1 0-1,1 1 1,-1 0 0,1 0-1,-1 0 1,1 0 0,0 1-1,-1 0 1,1 0 0,0 0-1,0 0 1,-7 6 0,-1 2-27,-1 1 0,-12 17 0,5-8-50,-84 97-1399,88-96-26,1 1 1,1 0-1,-20 45 0,19-28-3730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22.154"/>
    </inkml:context>
    <inkml:brush xml:id="br0">
      <inkml:brushProperty name="width" value="0.1" units="cm"/>
      <inkml:brushProperty name="height" value="0.1" units="cm"/>
      <inkml:brushProperty name="color" value="#FFFFFF"/>
    </inkml:brush>
  </inkml:definitions>
  <inkml:trace contextRef="#ctx0" brushRef="#br0">66 1 2833,'0'0'8800,"-29"0"-5576,28 0-3224,-1 0 0,0 0 1,0 0-1,1 0 0,-1 0 1,0 0-1,0 0 0,1 1 1,-1-1-1,0 0 1,1 1-1,-1 0 0,0-1 1,1 1-1,-4 2 0,4-1-1,1-1-1,-1 1 0,0 0 0,0 0 0,1 0 0,-1 0 0,1 0 1,-1 0-1,1 0 0,0 0 0,0 0 0,0 0 0,0 5 442,0 0-131,4-7-306,-1 0 0,0 0 0,0 1 0,0-2 0,0 1 0,0 0 0,4-2 0,5-30-35,-9 28 503,-18 12-406,12-5-62,0-1 0,1 1 0,-1 0 0,1 0 0,0 1 0,0-1-1,0 0 1,0 1 0,1-1 0,-1 1 0,1-1 0,0 1 0,-2 7-1,3-11-50,1 0 15,0 0 48,-1-1-1,1 1 1,-1 0 0,1-1-1,0 1 1,-1 0-1,1 0 1,0 0 0,-1-1-1,1 1 1,0 0-1,-1 0 1,1 0 0,0 0-1,-1 0 1,1 0 0,0 0-1,1 1 1,-2-1-11,1 0 1,-1 0 0,0 1-1,1-1 1,-1 0-1,1 0 1,-1 0-1,1 0 1,-1 0 0,1 0-1,-1 0 1,0 0-1,1 0 1,-1 0-1,1 0 1,-1 0 0,1-1-1,-1 1 1,1 0-1,-1 0 1,0 0-1,1-1 1,-1 1 0,1 0-1,-1 0 1,0-1-1,1 1 1,-1 0-1,0-1 1,1 1 0,-1 0-1,0-1 1,0 1-1,1-1 1,-1 1-1,0 0 1,0-1 0,0 1-1,0-1 1,1 1-1,-1-1 1,0 1-1,0 0 1,0-1 0,0 1-1,0-1 1,0 1-1,0-1 1,0 1 0,0-1-1,0 1 1,-1-1-1,2-5 42,-1-3 303,-1 8-352,1 1 1,-1-1-1,0 1 0,1 0 0,-1-1 1,0 1-1,1 0 0,-1-1 0,0 1 1,1 0-1,-1 0 0,0 0 0,0 0 1,1-1-1,-1 1 0,0 0 0,1 0 1,-3 1-1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34.743"/>
    </inkml:context>
    <inkml:brush xml:id="br0">
      <inkml:brushProperty name="width" value="0.1" units="cm"/>
      <inkml:brushProperty name="height" value="0.1" units="cm"/>
      <inkml:brushProperty name="color" value="#FFFFFF"/>
    </inkml:brush>
  </inkml:definitions>
  <inkml:trace contextRef="#ctx0" brushRef="#br0">1 1 6649,'0'0'7779,"0"4"-7080,0 43 519,10 226 880,-4-141-1610,-6-99-319,0 0 1,3-1-1,0 1 0,14 53 1,-15-78-122,-2-6-23,0-1 1,0 0-1,1 1 0,-1-1 1,0 1-1,1-1 0,0 0 0,-1 1 1,1-1-1,-1 0 0,1 1 1,0-1-1,0 0 0,2 2 1,-1-2-37,-1-1-104,-1 0-1,1 0 1,0 0 0,-1 0-1,1 0 1,-1 0 0,1 0-1,0 0 1,-1 0 0,1-1-1,-1 1 1,1 0 0,-1 0-1,1 0 1,-1-1 0,1 1 0,-1 0-1,1-1 1,-1 1 0,1 0-1,-1-1 1,1 1 0,-1-1-1,1 1 1,-1-1 0,0 1-1,1-1 1,-1 0 0,1-18-2972,-2 8 249,1-5-3759</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35.432"/>
    </inkml:context>
    <inkml:brush xml:id="br0">
      <inkml:brushProperty name="width" value="0.1" units="cm"/>
      <inkml:brushProperty name="height" value="0.1" units="cm"/>
      <inkml:brushProperty name="color" value="#FFFFFF"/>
    </inkml:brush>
  </inkml:definitions>
  <inkml:trace contextRef="#ctx0" brushRef="#br0">1 16 3409,'0'0'8374,"5"0"-6617,115 1 1127,140-2-1049,-194-6-1380,-16 0-976,-18 6-2801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36.323"/>
    </inkml:context>
    <inkml:brush xml:id="br0">
      <inkml:brushProperty name="width" value="0.1" units="cm"/>
      <inkml:brushProperty name="height" value="0.1" units="cm"/>
      <inkml:brushProperty name="color" value="#FFFFFF"/>
    </inkml:brush>
  </inkml:definitions>
  <inkml:trace contextRef="#ctx0" brushRef="#br0">0 35 4305,'0'0'8918,"11"-1"-8025,125-13 1157,88-6-507,-128 20-2392,-34 0-4483,-39 0-2331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48.623"/>
    </inkml:context>
    <inkml:brush xml:id="br0">
      <inkml:brushProperty name="width" value="0.1" units="cm"/>
      <inkml:brushProperty name="height" value="0.1" units="cm"/>
      <inkml:brushProperty name="color" value="#E71224"/>
    </inkml:brush>
  </inkml:definitions>
  <inkml:trace contextRef="#ctx0" brushRef="#br0">223 135 2737,'0'0'8395,"43"0"-5875,-32-2-2469,-1 0 1,0 0-1,0-1 0,19-8 0,13-3 3,69-16 218,-124 26 2889,-13 4-3223,15 3 84,1 1 0,-1-1 0,1 2 0,0-1 0,-14 10 0,-23 10 43,24-15-57,-125 54 593,133-58-408,15-5-248,12 0 7,3-2 46,0-1 0,0 0-1,-1-1 1,1 0-1,-1-1 1,16-9 0,1 2-26,207-76-88,-231 86 235,13-4-285,-17 4 540,-14 0 753,0 3-1095,1 0 0,-1 0 0,1 1 0,-1 1 0,-19 7-1,-52 26 104,33-13-108,2-3-10,-1-2-1,-80 18 1,122-33-55,5-3-180,15-2-215,11-7 353,49-25-1,-6 2 32,224-82-1510,-269 104 1456,-17 5 258,-10 4 793,-18 0-799,0 1 0,0 2 0,0 0 1,0 1-1,-35 11 0,35-7-51,-332 123 1068,367-128-1216,1-1 0,-1-1 0,19-2 0,17-11 77,61-25 0,-27 8 2,14 3-27,19-7-55,-123 35 151,0 0-1,0-1 1,0 0 0,-12-1 0,-32 1 93,26 5-102,0 1 0,0 2 0,1 0-1,-36 18 1,8-3 91,-236 117 518,325-144-650,106-47-26,-60 19-12,-13 2-47,-44 18 18,46-15-1,-68 27 102,-21-1-41,6 1-14,-1 0-1,0 0 0,1 1 1,0 0-1,-1 1 0,-21 7 1,-170 81-59,202-89-142,6 0 126,13-4 11,113-39-244,-24 7 46,-35 15-177,-132 22 516,-43 25-10,12-2 156,100-23-4220,17-2 484,0-3-1682</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49.196"/>
    </inkml:context>
    <inkml:brush xml:id="br0">
      <inkml:brushProperty name="width" value="0.1" units="cm"/>
      <inkml:brushProperty name="height" value="0.1" units="cm"/>
      <inkml:brushProperty name="color" value="#E71224"/>
    </inkml:brush>
  </inkml:definitions>
  <inkml:trace contextRef="#ctx0" brushRef="#br0">1 43 2232,'0'0'5023,"0"-5"-4527,0-32 2349,0 36-2649</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49.872"/>
    </inkml:context>
    <inkml:brush xml:id="br0">
      <inkml:brushProperty name="width" value="0.1" units="cm"/>
      <inkml:brushProperty name="height" value="0.1" units="cm"/>
      <inkml:brushProperty name="color" value="#E71224"/>
    </inkml:brush>
  </inkml:definitions>
  <inkml:trace contextRef="#ctx0" brushRef="#br0">102 81 1560,'0'-43'5598,"-4"24"-92,-2 11-3745,6 7-1576,0 1 0,-1-1-1,1 0 1,0 1-1,-1-1 1,1 1 0,-1-1-1,1 0 1,-1 1-1,1-1 1,-1 1-1,1-1 1,-1 1 0,0 0-1,1-1 1,-1 1-1,0 0 1,1-1 0,-1 1-1,0 0 1,1 0-1,-1-1 1,0 1-1,-1 0 1,2 28-34,0-26-298,0 1 1,0 0-1,1 0 0,-1 0 1,1 0-1,0-1 0,-1 1 1,2 0-1,-1 0 1,0-1-1,0 1 0,1-1 1,-1 1-1,1-1 0,0 0 1,4 4-1,-6-14-3219,-1 2 3489,0 0 0,-1 1-1,0-1 1,0 0 0,-1 1-1,1 0 1,-1-1 0,0 1-1,-1 0 1,1 1 0,-9-3 2616,11 36-2407,1-28-320,-1 4 35,1 0 0,0 0 0,0-1 0,0 1 0,1 0 0,0 0 0,0 0 0,0-1 0,0 1 0,1-1 0,0 1 0,0-1 0,0 1 1,4 4-1,-2-2 1039,-5-6-469,-15-14-343,-21-23-430,28 27 156,-7-10-50,15 16-45,1 3-26,10 0-150,51 2-1715,4-1-4422,-28-1-1960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54.238"/>
    </inkml:context>
    <inkml:brush xml:id="br0">
      <inkml:brushProperty name="width" value="0.1" units="cm"/>
      <inkml:brushProperty name="height" value="0.1" units="cm"/>
      <inkml:brushProperty name="color" value="#E71224"/>
    </inkml:brush>
  </inkml:definitions>
  <inkml:trace contextRef="#ctx0" brushRef="#br0">138 0 4641,'0'0'17257,"-4"19"-16604,-68 160-58,69-170-576,-34 72-16,19-46 22,18-34-25,-1 0-1,1 0 1,-1 0 0,1 0-1,0 0 1,-1 0 0,1-1-1,0 1 1,0 0 0,0 0-1,-1 0 1,1 0 0,0 0 0,0 0-1,0 0 1,1 0 0,-1 0-1,0 0 1,0 0 0,0 0-1,1 0 1,-1 0 0,1 0-1,-1 0 1,0 0 0,1-1-1,0 2 1,2 0-3,-1 0 1,1 0-1,-1 0 0,1-1 0,0 1 1,0-1-1,4 2 0,10 5-2,1 0 62,1 0 0,1-1 0,0-1 0,-1-1-1,2-1 1,-1 0 0,0-2 0,38 1 0,-29 0-3258</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56.702"/>
    </inkml:context>
    <inkml:brush xml:id="br0">
      <inkml:brushProperty name="width" value="0.1" units="cm"/>
      <inkml:brushProperty name="height" value="0.1" units="cm"/>
      <inkml:brushProperty name="color" value="#E71224"/>
    </inkml:brush>
  </inkml:definitions>
  <inkml:trace contextRef="#ctx0" brushRef="#br0">394 0 5577,'0'0'9984,"0"7"-9005,-1 346 4375,-1 12-3834,-2-283-1129,4-81-374,-11-18-261,5 4 115,-1 1-1,-1 0 0,1 0 0,-2 0 1,0 1-1,0 0 0,-1 1 1,0 0-1,-1 1 0,0 0 0,0 0 1,-1 1-1,0 1 0,-1 0 0,0 0 1,0 2-1,-18-7 0,23 11 124,0-1 0,0 1 0,-1 0 0,1 0 1,-16 2-1,21-1 3,-1 0 1,1 1 0,-1 0-1,0-1 1,1 1-1,-1 1 1,1-1 0,0 0-1,-1 1 1,1 0 0,0-1-1,0 1 1,0 1 0,0-1-1,-4 4 1,0 3 3,1 0-1,1 1 1,0-1 0,0 1 0,0 0 0,2 0-1,-1 1 1,1-1 0,0 1 0,1-1 0,1 1-1,0 0 1,0 0 0,1 15 0,1-24 3,-1-1 1,0 0 0,1 1-1,-1-1 1,1 1-1,-1-1 1,1 0-1,0 0 1,-1 1 0,1-1-1,0 0 1,0 0-1,0 0 1,0 0-1,0 0 1,0 0-1,0 0 1,0 0 0,0-1-1,1 1 1,-1 0-1,0 0 1,0-1-1,1 1 1,-1-1 0,0 0-1,1 1 1,-1-1-1,1 0 1,2 0-1,7 2 45,0-1 1,21 0-1,-24-1-43,-5 0-6,16 0-52,1 0 0,-1-1 1,1-1-1,-1-1 1,24-6-1,4-1-2030,-16 8-6310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57.700"/>
    </inkml:context>
    <inkml:brush xml:id="br0">
      <inkml:brushProperty name="width" value="0.1" units="cm"/>
      <inkml:brushProperty name="height" value="0.1" units="cm"/>
      <inkml:brushProperty name="color" value="#E71224"/>
    </inkml:brush>
  </inkml:definitions>
  <inkml:trace contextRef="#ctx0" brushRef="#br0">37 459 7194,'0'0'8031,"11"-15"-7110,1-2-692,0 0 75,1 1-1,18-20 1,-20 24-225,-1-2-1,-1 1 0,0-1 0,0-1 0,-2 1 0,0-2 0,0 1 1,-2-1-1,0 1 0,0-1 0,-2-1 0,0 1 0,-1-1 0,0-26 1,-2 39-65,1-5-1,-1 1-1,-1-1 0,0 0 1,0 1-1,-4-15 1,5 21-1,-1 0 1,0 0 0,0 0 0,0 0-1,0 1 1,0-1 0,0 0-1,-1 0 1,1 1 0,-1-1 0,1 1-1,-1-1 1,1 1 0,-1 0 0,0 0-1,0 0 1,0 0 0,1 0-1,-1 0 1,0 0 0,0 0 0,0 1-1,0-1 1,-1 1 0,1-1-1,0 1 1,0 0 0,0 0 0,-2 0-1,-17-1 259,-23 2-93,42-1-176,-1 1 0,1-1 0,0 1 0,0 0 0,0-1 0,0 1 0,-1 0 0,1 0 0,0 0 0,1 1 0,-1-1 0,0 0 0,0 1 0,1-1 0,-1 1 0,-2 2 0,-2 6-3,0 1 0,0-1 0,1 1 0,0 0 0,1 0 1,0 1-1,0 0 0,2-1 0,-3 19 0,2 11 0,2 59 1,1-52 30,1-31 62,1 0 0,0 0 1,1 0-1,1-1 0,0 1 0,2-1 0,0 0 0,0 0 1,15 24-1,-19-37-39,1 1 0,0-1 0,0 0 0,0 0 0,0 0 0,0 0 1,1-1-1,-1 1 0,1-1 0,0 0 0,0 0 0,-1 0 0,1 0 0,1-1 1,-1 1-1,0-1 0,0 0 0,0 0 0,5 0 0,6 0 40,1-1-1,-1 0 1,0 0 0,17-4-1,-10-1-55,0-1-1,-1-1 1,-1 0-1,1-2 0,28-16 1,44-17-6129</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58.740"/>
    </inkml:context>
    <inkml:brush xml:id="br0">
      <inkml:brushProperty name="width" value="0.1" units="cm"/>
      <inkml:brushProperty name="height" value="0.1" units="cm"/>
      <inkml:brushProperty name="color" value="#E71224"/>
    </inkml:brush>
  </inkml:definitions>
  <inkml:trace contextRef="#ctx0" brushRef="#br0">36 4 1064,'0'0'9536,"-4"0"-8344,2-1-739,-28-1 7289,32 2-7631,414 18 1893,-375-13-2026,-17-1-345,34-1 0,-58 20-8454</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0:59.766"/>
    </inkml:context>
    <inkml:brush xml:id="br0">
      <inkml:brushProperty name="width" value="0.1" units="cm"/>
      <inkml:brushProperty name="height" value="0.1" units="cm"/>
      <inkml:brushProperty name="color" value="#E71224"/>
    </inkml:brush>
  </inkml:definitions>
  <inkml:trace contextRef="#ctx0" brushRef="#br0">116 52 1584,'0'0'8262,"-4"-11"-4076,3 11-4102,1 1-1,-1 0 1,1 0-1,0 0 0,-1-1 1,1 1-1,0 0 1,0 0-1,-1 0 0,1 0 1,0-1-1,0 1 1,0 0-1,0 0 0,0 0 1,0 0-1,0 0 1,0 1-1,0 4 266,-10 155 3488,7-192-3664,-5-50-475,8-22 224,0 103 80,0-1-1,0 1 0,0 0 1,0-1-1,0 1 0,0 0 1,0-1-1,0 1 1,0 0-1,1-1 0,-1 1 1,0 0-1,0-1 1,0 1-1,0 0 0,0-1 1,1 1-1,-1 0 0,0 0 1,0-1-1,0 1 1,1 0-1,-1 0 0,0-1 1,0 1-1,1 0 1,-1 0-1,0 0 0,1-1 1,-1 1-1,0 0 0,1 0 1,14 3 111,24 18 170,-19-10-166,-9-7 156,0-1 0,0 0 0,0-1 0,1 0 0,-1 0 0,1-2 0,13 0 0,-26 1-230,-1-1 0,1 1-1,0-1 1,0 1 0,-1 0-1,1-1 1,0 1-1,0 0 1,0 0 0,-1 0-1,1 0 1,-1 1-1,-3 3 10,-25 20-204,0 1 0,2 2 0,-45 58 0,51-59-475,-25 34-4466,29-37-794</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1:17.032"/>
    </inkml:context>
    <inkml:brush xml:id="br0">
      <inkml:brushProperty name="width" value="0.1" units="cm"/>
      <inkml:brushProperty name="height" value="0.1" units="cm"/>
      <inkml:brushProperty name="color" value="#E71224"/>
    </inkml:brush>
  </inkml:definitions>
  <inkml:trace contextRef="#ctx0" brushRef="#br0">0 1 4257,'0'0'9530,"13"13"-8230,3 3-957,9 8 456,33 44 0,-12-3 533,52 102 0,-66-108-932,3 0 0,75 96 0,42 5 71,10 12-68,-96-97-280,43 52-19,-90-101 23,0 1-1,-2 0 1,16 33-1,-29-52-86,0 0 0,1 0-1,0 0 1,0-1-1,7 7 1,-10-13-24,0-1-52,-1 0-216</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1:18.351"/>
    </inkml:context>
    <inkml:brush xml:id="br0">
      <inkml:brushProperty name="width" value="0.1" units="cm"/>
      <inkml:brushProperty name="height" value="0.1" units="cm"/>
      <inkml:brushProperty name="color" value="#E71224"/>
    </inkml:brush>
  </inkml:definitions>
  <inkml:trace contextRef="#ctx0" brushRef="#br0">11 62 4913,'0'0'8036,"0"4"-6739,0 179 4211,0 98-3408,0-280-1979,0-4-177,0-81-302,-10-331-1605,9 387 1883,1 27 19,6 2 17,0 0 87,0 0 0,0 1-1,0 0 1,0 0-1,-1 0 1,1 1 0,-1 0-1,1 0 1,-1 0-1,0 0 1,0 1 0,7 7-1,-5-5 18,0 0 1,0-1-1,1 0 0,0 0 0,-1-1 0,12 4 0,-2-4-799,0-1-1,0-1 1,0 0 0,1-2-1,-1 0 1,23-3-1,-36 3 497,22-3-4996</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1:19.790"/>
    </inkml:context>
    <inkml:brush xml:id="br0">
      <inkml:brushProperty name="width" value="0.1" units="cm"/>
      <inkml:brushProperty name="height" value="0.1" units="cm"/>
      <inkml:brushProperty name="color" value="#E71224"/>
    </inkml:brush>
  </inkml:definitions>
  <inkml:trace contextRef="#ctx0" brushRef="#br0">4 1 3713,'0'0'11140,"0"17"-9654,0 112 991,-1-54-1070,-1-38-1132,1 1 0,3 0-1,0 0 1,13 54 0,-9-72-816,-2-51-11285,-4 24 11470,0-20-4901</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1:20.676"/>
    </inkml:context>
    <inkml:brush xml:id="br0">
      <inkml:brushProperty name="width" value="0.1" units="cm"/>
      <inkml:brushProperty name="height" value="0.1" units="cm"/>
      <inkml:brushProperty name="color" value="#E71224"/>
    </inkml:brush>
  </inkml:definitions>
  <inkml:trace contextRef="#ctx0" brushRef="#br0">1 132 5089,'0'0'7659,"6"-13"-6981,20-40 99,-24 49-661,1 0-1,-1 0 0,1 0 1,0 0-1,1 1 1,-1-1-1,1 1 1,-1 0-1,1 0 1,0 0-1,0 1 1,0-1-1,0 1 1,1 0-1,-1 0 1,1 1-1,-1-1 1,1 1-1,8-2 0,1 0-71,-7 1-16,1 1 1,0 0 0,-1 0 0,1 1 0,9 0 0,-3 0 11,-13 1-18,1-1 0,-1 0 1,1 1-1,-1 0 0,1-1 0,-1 1 1,0 0-1,1 0 0,-1-1 0,0 1 1,0 0-1,1 0 0,-1 1 0,0-1 1,0 0-1,0 0 0,0 0 0,0 1 1,-1-1-1,1 0 0,0 1 0,-1-1 1,1 1-1,-1-1 0,1 3 0,10 41 383,-6-5-109,-2 71 0,-3-90-305,0-16 12,0-1 1,-1 1 0,1 0 0,-1 0 0,0 0-1,0-1 1,-1 1 0,1 0 0,-1-1 0,0 0-1,0 1 1,-1-1 0,1 0 0,-1 0-1,0 0 1,0 0 0,-1-1 0,-6 7 0,4-6-4,0 0-1,0 0 1,0 0 0,-1-1 0,0 0 0,0 0 0,0-1 0,0 0 0,0 0-1,0 0 1,-12 0 0,-46 1-18,65-3-141,0-1 108,-1 0 0,1-1 0,0 1 0,1 0 0,-1-1 0,0 1 0,0 0 0,1-1 0,-1 1 0,0 0 0,1 0 0,-1-1 0,1 1-1,0 0 1,-1 0 0,1 0 0,0 0 0,0 0 0,0 0 0,1-1 0,1 0 32,0 0-1,0 1 0,0-1 0,0 1 1,1 0-1,-1 0 0,6 0 0,41-8 10,1 3 0,95 1 0,-143 5 44,1 1 1,-1 0 0,1 0-1,0 0 1,-1 0 0,0 0-1,1 1 1,-1 0 0,0-1-1,0 1 1,0 0 0,0 1-1,0-1 1,0 1-1,-1-1 1,1 1 0,-1 0-1,0 0 1,1 0 0,-1 0-1,-1 0 1,1 0 0,2 5-1,1 4 91,0 1 0,0-1 0,-1 1 0,-1 0 0,3 15 0,-4 1 343,0 48 0,-3-44 107,1-31-536,0 0 0,-1 0-1,1 1 1,-1-1 0,0-1 0,1 1-1,-1 0 1,0 0 0,0 0-1,0 0 1,-1 0 0,1-1-1,0 1 1,-1-1 0,1 1 0,-1-1-1,1 1 1,-1-1 0,1 0-1,-1 0 1,0 0 0,0 0-1,0 0 1,0 0 0,0 0 0,0-1-1,0 1 1,0-1 0,-3 1-1,-7 2 85,0-1-1,0-1 1,-21 0-1,-13 0-152,21 1 254,-1-2 0,-37-5 0,55 4-346,1 0 1,0-1 0,0 0-1,0 0 1,1-1-1,-1 0 1,0 0-1,1 0 1,0-1-1,0 0 1,0 0-1,0-1 1,-7-6-1,12 9-554,0 0 0,0 1 0,-1-1-1,1 0 1,1 1 0,-1-1 0,0 0-1,0 0 1,1 0 0,-2-2-1</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1:21.544"/>
    </inkml:context>
    <inkml:brush xml:id="br0">
      <inkml:brushProperty name="width" value="0.1" units="cm"/>
      <inkml:brushProperty name="height" value="0.1" units="cm"/>
      <inkml:brushProperty name="color" value="#E71224"/>
    </inkml:brush>
  </inkml:definitions>
  <inkml:trace contextRef="#ctx0" brushRef="#br0">1 14 6553,'0'0'8514,"2"-2"-7947,1 0-442,-1 1 0,1-1 1,0 1-1,0 0 0,-1 0 0,1 0 0,0 0 1,0 1-1,0-1 0,0 1 0,3 0 0,42 0 686,-22 1-342,470-1 2643,-388 0-7124,0 0-4297</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1:24.584"/>
    </inkml:context>
    <inkml:brush xml:id="br0">
      <inkml:brushProperty name="width" value="0.1" units="cm"/>
      <inkml:brushProperty name="height" value="0.1" units="cm"/>
      <inkml:brushProperty name="color" value="#E71224"/>
    </inkml:brush>
  </inkml:definitions>
  <inkml:trace contextRef="#ctx0" brushRef="#br0">1 115 4201,'0'0'10625,"2"30"-9233,5 93-133,-1 74 1178,-7-140-2152,1-56-301,1-1 3,-1 0 0,0 0 1,1-1-1,-1 1 0,1 0 0,-1 0 0,0 0 1,1-1-1,-1 1 0,0 0 0,0 0 1,1-1-1,-1 1 0,0 0 0,0-1 0,1 1 1,-1 0-1,0-1 0,0 1 0,0-1 1,0 1-1,1 0 0,-1-1 0,0 1 0,0-1 1,0 1-1,0 0 0,0-2 0,10-110-953,-7-158-1,-5 140 805,7 131 142,2 5 70,-1 1 0,1 0 0,-2 1 0,9 12 1,11 15 186,-12-21-126,1 0 0,0-1 0,0-1 0,29 20 0,-35-27-100,1 0 0,0-1 0,0 1 0,0-1 0,1-1 0,-1 0 0,1-1 0,0 1 0,0-2 0,18 2 0,-27-3 11,0-1 1,0 1-1,0 0 0,0 1 0,0-1 0,0 0 0,0 0 0,0 0 0,0 1 1,0-1-1,0 0 0,0 1 0,0-1 0,0 1 0,0-1 0,0 1 0,0-1 1,-1 1-1,1 0 0,0-1 0,0 2 0,0-1 12,-1 0 1,0-1-1,0 1 0,0 0 0,0 0 1,0-1-1,0 1 0,-1 0 1,1 0-1,0-1 0,0 1 0,0 0 1,-1-1-1,1 1 0,0 0 0,-1-1 1,1 1-1,-1 0 0,1-1 0,-1 1 1,1-1-1,-1 1 0,1-1 1,-1 1-1,1-1 0,-1 1 0,0-1 1,1 0-1,-1 1 0,0-1 0,1 0 1,-2 1-1,-42 29-119,1 1 0,-58 56 1,64-50-3387,-34 45 1,41-47-3741</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1:41.710"/>
    </inkml:context>
    <inkml:brush xml:id="br0">
      <inkml:brushProperty name="width" value="0.1" units="cm"/>
      <inkml:brushProperty name="height" value="0.1" units="cm"/>
      <inkml:brushProperty name="color" value="#33CCFF"/>
    </inkml:brush>
  </inkml:definitions>
  <inkml:trace contextRef="#ctx0" brushRef="#br0">76 1 3169,'1'3'17064,"-2"13"-17179,-3-11 131,1 0 1,0 0-1,0 0 0,0 1 1,-3 10-1,-3 7-6,6-16-6,1-1 1,-1 0-1,-1 14 0,-8 21 1,9-34-7,1 1 1,0 0-1,0-1 0,0 1 0,0 13 1,-5 60 2,7 49 484,0-129-486,0 0-1,0-1 0,0 1 0,0 0 1,0 0-1,1-1 0,-1 1 1,0-1-1,1 1 0,-1 0 0,0-1 1,1 1-1,-1-1 0,1 1 0,-1-1 1,1 1-1,-1-1 0,1 1 0,-1-1 1,1 1-1,-1-1 0,1 0 1,-1 1-1,1-1 0,0 0 0,0 1 1,24 5-239,-23-6 22,0 1-1,0-1 1,1 1-1,-1-1 1,0 1-1,0 0 1,0-1-1,0 1 1,3 2-1,-3 0-575,0-1 0,0 1-1,0 0 1,-1 0 0,1 0-1,-1 0 1,1 3 0,-1 9-5288</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20:31:44.531"/>
    </inkml:context>
    <inkml:brush xml:id="br0">
      <inkml:brushProperty name="width" value="0.1" units="cm"/>
      <inkml:brushProperty name="height" value="0.1" units="cm"/>
      <inkml:brushProperty name="color" value="#33CCFF"/>
    </inkml:brush>
  </inkml:definitions>
  <inkml:trace contextRef="#ctx0" brushRef="#br0">144 278 6185,'0'0'8535,"0"23"-3946,-1 17-3534,0-25-1006,0-1-1,1 1 1,1 0 0,0 0-1,1 0 1,0 0-1,2 0 1,7 22 0,-9-33-85,0-1-1,1 1 1,-1 0 0,1-1 0,0 0 0,0 0-1,0 0 1,1 0 0,-1 0 0,1-1 0,-1 1-1,1-1 1,7 3 0,-8-4-16,1 0 1,-1 0-1,1-1 0,-1 1 0,1-1 1,-1 0-1,1 0 0,-1-1 0,1 1 1,-1-1-1,1 1 0,-1-1 0,0 0 1,1 0-1,-1-1 0,0 1 1,0-1-1,0 0 0,0 1 0,0-1 1,5-5-1,1 0 77,-1-2 0,1 1 1,-2-1-1,1 0 0,6-11 0,-10 12-1,0 1 0,0 0-1,-1-1 1,0 0 0,-1 1-1,0-1 1,0 0 0,0 0 0,0-12-1,-1-12 194,-2-35-1,-1 17-58,1 37-126,0 1-1,0 0 1,-2 0 0,1 0-1,-2 0 1,1 0-1,-2 0 1,1 1 0,-2 0-1,-9-16 1,12 22-33,0-1 1,-1 1-1,0 0 1,0 0-1,-1 0 1,1 0 0,-1 1-1,0 0 1,0 0-1,0 0 1,-1 0-1,0 1 1,1 0-1,-1 0 1,0 1-1,0-1 1,-1 1 0,1 1-1,0-1 1,-1 1-1,-6 0 1,-109 1-138,119 0 129,0 0 0,0 0 0,0 0 0,0 1 0,0-1 0,0 1 0,1 0 0,-1 0 0,0 0 0,0 0 0,1 0 0,-1 1 0,1-1-1,-1 1 1,1 0 0,-4 3 0,3-1-4,0-1 0,0 1 0,1 0 0,-1 0 0,1 0 1,0 0-1,0 0 0,1 1 0,-3 7 0,1 1-10,1 1-1,1-1 1,0 1 0,1-1 0,0 1 0,3 18 0,-3-31 20,1 1 0,0 0 0,-1-1 0,1 1 0,0-1 0,0 1 0,0-1 0,0 0 1,0 1-1,0-1 0,0 0 0,0 0 0,1 0 0,-1 0 0,0 0 0,1 0 0,-1 0 0,1 0 0,-1 0 0,1-1 0,0 1 0,-1-1 1,1 1-1,2 0 0,6 1-42,-1 0 1,0-1 0,11 0-1,58-2-506,-56 0-1010,1 0 0,0 2-1,29 4 1,-28 5-2857</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44.245"/>
    </inkml:context>
    <inkml:brush xml:id="br0">
      <inkml:brushProperty name="width" value="0.1" units="cm"/>
      <inkml:brushProperty name="height" value="0.1" units="cm"/>
      <inkml:brushProperty name="color" value="#6DDA00"/>
    </inkml:brush>
  </inkml:definitions>
  <inkml:trace contextRef="#ctx0" brushRef="#br0">868 12 4165,'-13'-11'9993,"12"11"-9649,-13-1 4737,6 2-5004,0 2-77,-202 62 0,131-34-11,-109 36-628,147-56 295,-80 23-5657,70-21 7086,70-12 4892,25 7-6467,-26-5 913,95 16-419,96 22-692,-196-37 658,0 0-1,0 2 0,-1-1 0,0 1 0,0 1 0,15 11 0,-21-14 33,-1 0 0,1 1-1,-1 0 1,-1 0 0,1 0-1,-1 1 1,1-1 0,-2 1 0,1 0-1,-1 0 1,0 0 0,0 1 0,0-1-1,2 12 1,-3-8-27,-1 0 1,0 0-1,0 0 0,-1 0 0,-1 0 1,0 1-1,0-1 0,-4 16 1,1-13-543,-1 0 0,0 0 0,-1 0 0,0-1 0,-13 19 0,-4-1-501,-1-2 1,-1 0-1,-54 45 0,0-8 1085,-139 89 0,208-148-24,0 0 0,-1-1 0,0 0 0,0-1 0,0 0 0,-16 3 0,22-6 9,0 0 1,1-1-1,-1 1 0,0-1 0,1 0 0,-1 0 1,0-1-1,1 1 0,-1-1 0,1 0 0,-1 0 1,1-1-1,-1 1 0,1-1 0,0 0 0,0 0 1,0-1-1,-7-4 0,9 5 256,0 0 1,0 0-1,0 0 0,0 0 1,0-1-1,1 1 0,-1-1 1,1 0-1,-1 1 0,1-1 1,0 0-1,0 0 0,0 1 0,1-1 1,-1 0-1,1 0 0,-1 0 1,1 0-1,0 0 0,0 0 1,0 0-1,1 0 0,-1 0 1,1 0-1,0 0 0,-1 0 1,1 1-1,0-1 0,1 0 1,-1 0-1,3-4 0,-2 4-214,0 1-1,1-1 0,-1 0 0,1 1 1,-1-1-1,1 1 0,0 0 0,0-1 1,0 2-1,5-4 0,24-7-81,0 1 0,60-11-1,-53 15-603,-1 2 0,1 1 0,1 2 0,71 6-1,-38 5-2733,115 29-1,-24 7 4352,-74-19-61,-32-4 3347,-31-12-449,-7-3-3695,-11 0-672,-22-3 1110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45.899"/>
    </inkml:context>
    <inkml:brush xml:id="br0">
      <inkml:brushProperty name="width" value="0.1" units="cm"/>
      <inkml:brushProperty name="height" value="0.1" units="cm"/>
      <inkml:brushProperty name="color" value="#6DDA00"/>
    </inkml:brush>
  </inkml:definitions>
  <inkml:trace contextRef="#ctx0" brushRef="#br0">20 1 2941,'-12'18'10830,"13"-16"-10469,-6 173 5726,2 83-7957,7 50-5045,-4-200 8440,0-63 4229,0-41-5742,2-6-28,0-10 148,-3-44 675,0 19-801,7-69 0,-4 75-6,-8-25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46.823"/>
    </inkml:context>
    <inkml:brush xml:id="br0">
      <inkml:brushProperty name="width" value="0.1" units="cm"/>
      <inkml:brushProperty name="height" value="0.1" units="cm"/>
      <inkml:brushProperty name="color" value="#6DDA00"/>
    </inkml:brush>
  </inkml:definitions>
  <inkml:trace contextRef="#ctx0" brushRef="#br0">1 81 2401,'2'-14'16983,"4"9"-16707,3 1-276,-1 0 0,1 0 0,1 1 0,-1 0 0,15-2 0,233-32 0,-252 37 0,-1-1 0,1 1 0,-1 0 0,1 0 0,-1 0 0,1 0 0,4 2 0,-8-2 0,0 1 0,1-1 0,-1 1 0,0-1 0,0 1 0,0-1 0,1 1 0,-1 0 0,0 0 0,0-1 0,0 1 0,0 0 0,0 0 0,0 0 0,0 0 0,-1 0 0,1 0 0,0 1 0,0-1 0,-1 0 0,1 0 0,-1 1 0,1-1 0,-1 0 0,0 0 0,1 1 0,-1-1 0,0 0 0,0 1 0,0-1 0,0 2 0,-1 4 0,0 0 0,-1 0 0,1 0 0,-1 0 0,-1-1 0,1 1 0,-7 10 0,3-4 0,-5 7-418,-1 1 0,-1-1 1,-1-1-1,-21 23 0,16-21-1436,-1 0 0,-1-2 0,-41 31 0,44-38 1727,0-1 0,-1 0 0,-21 8 0,-29 12 119,76-36-2017,9-9 8037,-14 13-4963,1-1 0,-1 1 0,1-1 0,4-1 0,99-25-761,-21 6 213,-53 12-582,1 1 1,62-7-1,-82 15-117,-1 0 0,0 1 0,1 1 1,16 2-1,-25-2-252,0 0 0,0 0-1,0 1 1,0-1 0,0 1 0,0 0 0,0 0 0,-1 0 0,1 0-1,-1 1 1,0 0 0,1-1 0,-1 1 0,0 0 0,-1 0 0,6 7-1,2 7 1430,-1-1-1,-1 1 1,0 1-1,-1 0 1,7 25-1,-10-23-2185,0 1 0,2 32 0,-6 18-2137,-1-52 3310,0-1 0,-2 1 0,-8 30 0,9-43 66,0-1 0,-1 1 0,0-1 0,0 0 1,0 0-1,0 0 0,-1 0 0,0 0 0,0-1 0,0 1 0,-1-1 0,1 0 0,-9 5 1,-6 3 15,0-1 0,-30 11 1,29-13-56,-4 2 23,-1-1 1,0-1 0,-1-2 0,-51 9 0,62-14-49,1-1 0,-1 0-1,1-2 1,0 1 0,-1-2 0,1 0 0,0 0 0,0-1 0,0-1 0,-26-11 0,33 12-88,5 3 90,0-1 1,1 1-1,-1-1 0,0 1 0,1-1 0,-1 0 0,1 0 0,-1 0 0,1 1 1,-1-1-1,1-1 0,0 1 0,0 0 0,-1 0 0,1 0 0,0-1 1,0 1-1,0-1 0,0 1 0,1-1 0,-1 1 0,0-1 0,0 1 0,1-1 1,-1 0-1,1 1 0,0-1 0,-1-2 0,6-54-2332</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47.809"/>
    </inkml:context>
    <inkml:brush xml:id="br0">
      <inkml:brushProperty name="width" value="0.1" units="cm"/>
      <inkml:brushProperty name="height" value="0.1" units="cm"/>
      <inkml:brushProperty name="color" value="#6DDA00"/>
    </inkml:brush>
  </inkml:definitions>
  <inkml:trace contextRef="#ctx0" brushRef="#br0">49 130 2521,'19'-10'12506,"-17"8"-11911,-1 0-134,1-1 0,-1 0 0,0 1 0,0-1 0,0 0 0,0 0 0,-1 1 0,1-4 0,0 0-474,0 0 1,-1 1 0,0-1 0,0 0-1,-1 1 1,0-1 0,0 0-1,-2-5 1,3 9 12,-1 0 0,0-1 0,0 2 0,0-1 0,-1 0 0,1 0 0,0 0 0,-1 0 0,1 1 0,-1-1 1,1 1-1,-1-1 0,0 1 0,0 0 0,0 0 0,0-1 0,0 1 0,-3-1 0,4 2-1,-1-1 1,0 1 0,1 0 0,-1 0-1,0-1 1,1 1 0,-1 0 0,0 0-1,0 1 1,1-1 0,-1 0 0,0 1-1,1-1 1,-1 1 0,1-1 0,-1 1-1,0 0 1,1-1 0,-1 1-1,1 0 1,0 0 0,-1 0 0,1 0-1,-2 2 1,3-2 0,0 0 0,-1 0 0,1 0 0,-1 0 0,1 0-1,0 0 1,0 0 0,0 0 0,-1 0 0,1 0 0,0 0 0,0 0 0,0 0-1,0 0 1,1 0 0,-1 0 0,0 0 0,1 1 0,-1 0-1,1 0 0,-1 0 0,1 0 0,0-1 1,0 1-1,-1 0 0,1 0 0,3 2 0,-3-2 2,0-1 1,1 0-1,-1 0 0,1 1 0,-1-1 0,1 0 0,-1-1 0,1 1 1,0 0-1,-1 0 0,1-1 0,0 1 0,0-1 0,0 1 0,2-1 1,1 0-131,1 0 1,-1-1-1,1 1 1,0-1 0,9-3-1,61-20-3711</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48.812"/>
    </inkml:context>
    <inkml:brush xml:id="br0">
      <inkml:brushProperty name="width" value="0.1" units="cm"/>
      <inkml:brushProperty name="height" value="0.1" units="cm"/>
      <inkml:brushProperty name="color" value="#6DDA00"/>
    </inkml:brush>
  </inkml:definitions>
  <inkml:trace contextRef="#ctx0" brushRef="#br0">387 0 3277,'4'9'8125,"-4"-8"-7824,0 16 4752,0-10-3569,-8 179 62,0-1-1690,13 36-1339,17-1-4473,-12-158 5231,7 55 1281,-9-70 3414,-7-38-344,-1-9-3600,-1 0-56,0-9 34,-1-1 0,-1 1 0,0 0 0,0 0 0,-1 0 0,0 1 0,-10-17 0,1 0-2,-64-122-2,75 142 0,-2 0 0,1-1 0,-1 2 0,0-1 0,0 0 0,0 1 0,0-1 0,-1 1 0,0 1 0,0-1 0,0 0 0,0 1 0,-8-3 0,8 4 0,1 0 0,-1 1 0,0-1 0,0 1 0,0 1 0,0-1 0,1 1 0,-1 0 0,0 0 0,0 0 0,0 0 0,0 1 0,0 0 0,0 0 0,1 0 0,-1 1 0,-6 3 0,2 0-86,0 0-1,0 1 1,1 0-1,0 0 1,1 1 0,-1 0-1,1 0 1,0 1-1,-7 12 1,4-7-917,2 1 1,0 0 0,0 0-1,1 1 1,-5 18 0,9-23 507,0 1 0,0 0 1,-1 18-1,4-25 513,0-1-1,0 0 1,0 1-1,0-1 1,1 0-1,-1 1 1,1-1-1,0 0 1,0 0-1,0 1 1,0-1-1,1 0 1,-1 0-1,1 0 1,4 5-1,-2-4 4,1 0-1,0 0 0,0 0 0,1 0 0,-1-1 1,0 0-1,1 0 0,0 0 0,0-1 0,0 0 1,0 0-1,12 2 0,3-1 554,1-1 0,31 0 0,17-5-3404,72-12 0,-75 7 327</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49.369"/>
    </inkml:context>
    <inkml:brush xml:id="br0">
      <inkml:brushProperty name="width" value="0.1" units="cm"/>
      <inkml:brushProperty name="height" value="0.1" units="cm"/>
      <inkml:brushProperty name="color" value="#6DDA00"/>
    </inkml:brush>
  </inkml:definitions>
  <inkml:trace contextRef="#ctx0" brushRef="#br0">66 0 4013,'-13'3'11389,"11"0"-10681,0 1 1,0 0 0,0-1 0,0 1-1,-2 7 1,0 3-840,-2 25 1,3-23 397,-22 243-1108,30 134-6603,-3-351 7599,-2-28 153,0 1 0,1-1 0,0 0 0,2 0 1,-1 0-1,9 23 0,-10-35-71,0-1 0,1 1 0,-1-1 0,0 1 0,1-1 0,-1 0 0,0 1 0,1-1 0,0 0 1,-1 0-1,1 0 0,0 0 0,-1-1 0,1 1 0,0 0 0,0-1 0,0 1 0,-1-1 0,1 0 0,0 1 0,0-1 0,0 0 0,2 0 0,8 0-163,1 0 0,16-3 0,-19 1-12,170-23-633,-67 11-2284</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1.073"/>
    </inkml:context>
    <inkml:brush xml:id="br0">
      <inkml:brushProperty name="width" value="0.1" units="cm"/>
      <inkml:brushProperty name="height" value="0.1" units="cm"/>
      <inkml:brushProperty name="color" value="#6DDA00"/>
    </inkml:brush>
  </inkml:definitions>
  <inkml:trace contextRef="#ctx0" brushRef="#br0">146 86 2613,'7'-15'19631,"-7"6"-22215,-1 6 2584,0 0 0,-1-1 0,1 1 0,-1-1 0,0 1 0,1 0 0,-2 0 0,1 0 0,0 0 0,-1 1 0,1-1 0,-1 0 0,0 1 0,1 0 0,-1 0 0,0 0 0,-1 0 0,1 0 0,0 0 0,-1 1 0,1 0 0,0-1 0,-1 1 0,0 1 0,1-1 0,-1 0 0,1 1 0,-1 0 0,0 0 0,0 0 0,1 0 0,-1 0 0,1 1 0,-1 0 0,0 0 0,1 0 0,-1 0 0,1 0 0,0 1 0,-4 2 0,4-3-1,0 0 1,1 1-1,-1 0 0,1 0 1,0 0-1,0 0 0,0 0 0,0 0 1,-3 5-1,4-7 1,1 1-1,0-1 1,0 1-1,-1-1 1,1 1 0,0 0-1,0-1 1,0 1-1,0 0 1,0-1 0,0 1-1,0 0 1,0-1-1,0 1 1,0-1 0,0 1-1,0 0 1,0-1 0,0 1-1,1 1 1,0-1 1,0 0 0,0 0 0,0 0 0,0 0 0,0 0 0,0 0 0,0 0 1,0 0-1,1 0 0,-1 0 0,0-1 0,1 1 0,1 0 0,7 4-495,1-1-1,1-1 1,-1 0 0,23 3-1,-18-5-3137,29 0 0,4-4-1166</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1.757"/>
    </inkml:context>
    <inkml:brush xml:id="br0">
      <inkml:brushProperty name="width" value="0.1" units="cm"/>
      <inkml:brushProperty name="height" value="0.1" units="cm"/>
      <inkml:brushProperty name="color" value="#6DDA00"/>
    </inkml:brush>
  </inkml:definitions>
  <inkml:trace contextRef="#ctx0" brushRef="#br0">361 17 2485,'-11'-6'4017,"10"5"-3410,-1-1-1,0 1 1,-1 0 0,1 0 0,0 0 0,0 0 0,0 1 0,-1-1 0,1 1 0,0-1-1,-1 1 1,1 0 0,0-1 0,-1 1 0,1 1 0,0-1 0,-1 0 0,1 0-1,-5 2 1,-3 2-505,-1 1 0,1 0-1,0 0 1,1 1 0,-1 0-1,1 1 1,1 0 0,-1 0-1,1 1 1,-13 15 0,-5 10-186,-32 53 0,53-79 113,-9 16-639,1 0-1,1 1 1,0 0 0,2 1 0,1 1 0,2-1-1,-7 37 1,11-47 93,2 0 0,0 0 0,1 0 1,0 0-1,2 0 0,-1 0 0,8 27 0,-6-31 561,2 0 0,-1 0 0,1 0 0,1 0 0,0 0 0,10 12 0,-11-16 324,1-1 0,0 0 0,0-1 0,0 0 0,1 0 0,-1 0 0,1-1 0,1 0 0,-1 0 0,0 0 0,1-1 0,0 0 1,0-1-1,0 0 0,0 0 0,0-1 0,14 1 0,-4-1 263,0-1 1,0 0-1,28-6 1,14-7-1972,-53 11 1389,11-3-126,0 0-1,19-9 0,-33 12 146,0 0-1,0 0 1,-1 0 0,1-1 0,0 1 0,-1-1 0,0 0 0,1 0 0,-1 0-1,0 0 1,-1-1 0,1 1 0,-1-1 0,4-6 0,-5 7-61,0 0-1,0 0 1,-1 1 0,1-1 0,-1 0-1,0 0 1,0 0 0,0 0 0,0 0-1,0 0 1,-1 0 0,0 0-1,1 0 1,-1 0 0,0 0 0,-2-2-1,-1-5-9,-1 0 0,-13-17 0,12 18-54,-1 0 0,-1 1 0,1 0 0,-1 1 0,-1-1 0,0 2 0,0-1-1,0 1 1,0 0 0,-1 1 0,0 0 0,0 1 0,-1 0 0,-16-4 0,6 4-1086,0 0 0,0 1 1,-1 1-1,1 1 0,0 1 1,-35 5-1,50-5 772,1 1-1,-1 0 0,1 0 1,-1 0-1,1 1 1,-1 0-1,1 0 1,0 0-1,0 0 1,-9 7-1,12-8 95,1 1 0,0-1 0,-1 1 0,1-1-1,0 1 1,0 0 0,-1 2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2.348"/>
    </inkml:context>
    <inkml:brush xml:id="br0">
      <inkml:brushProperty name="width" value="0.1" units="cm"/>
      <inkml:brushProperty name="height" value="0.1" units="cm"/>
      <inkml:brushProperty name="color" value="#6DDA00"/>
    </inkml:brush>
  </inkml:definitions>
  <inkml:trace contextRef="#ctx0" brushRef="#br0">41 62 2156,'-8'6'17504,"3"17"-17504,-6 30 0,-4 60 0,13-68 0,2 0 0,2 0 0,14 80 0,-15-119 0,0 1 0,1-1 0,0 0 0,1 1 0,-1-1 0,1 0 0,4 7 0,-4-10 0,-1 0 0,0 0 0,1 0 0,0-1 0,-1 1 0,1-1 0,0 1 0,0-1 0,1 0 0,-1 0 0,0 0 0,1-1 0,-1 1 0,6 0 0,1 1 0,1-1 0,-1-1 0,0 0 0,1-1 0,-1 0 0,0 0 0,14-3 0,-6 0 0,1-1 0,-1 0 0,20-9 0,-18 5 0,1 0 0,-1-2 0,-1-1 0,0 0 0,29-23 0,-38 26 0,-1-1 0,0 0 0,-1 0 0,0-1 0,0 0 0,-1 0 0,0-1 0,-1 0 0,0 0 0,-1-1 0,5-15 0,-6 14-147,-1 1 0,-1 0 0,0-1 0,-1 0 0,0-14 0,-1 18-242,0 0 0,-1 1 0,-1-1 0,1 1 0,-1 0 0,-1-1 0,0 1 0,-6-13 0,-98-154-8005,95 159 7743</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3.016"/>
    </inkml:context>
    <inkml:brush xml:id="br0">
      <inkml:brushProperty name="width" value="0.1" units="cm"/>
      <inkml:brushProperty name="height" value="0.1" units="cm"/>
      <inkml:brushProperty name="color" value="#6DDA00"/>
    </inkml:brush>
  </inkml:definitions>
  <inkml:trace contextRef="#ctx0" brushRef="#br0">1 244 3297,'3'5'12136,"2"4"-8671,-3 3-2731,1 2-726,78 179 12,-71-170-20,2-1 0,0 0 0,2 0 0,1-1 0,0-1 0,1-1 0,23 22 0,-32-35 0,-1 0 0,0 1 0,-1 0 0,8 10 0,-5-11 0,-6-4 0,-2-33 97,0-6-204,1 0 1,9-58-1,-1 46-1361,2 0 0,28-71 0,-22 77 203,3 1 1,1 1-1,2 0 1,34-43 0,-52 77 1192,0 1 1,1 1-1,9-10 1,-12 13-31,-1 1 0,1-1 0,-1 1-1,1-1 1,0 1 0,0 0 0,0 0 0,-1 0 0,1 0 0,0 0 0,0 1 0,0-1 0,4 1 0,-6 0 50,0 0 0,0 0 0,0 0 0,0 0 0,0 0 1,0 1-1,0-1 0,0 0 0,1 1 0,-1-1 0,0 1 0,-1-1 1,1 1-1,0 0 0,0-1 0,0 1 0,0 0 0,0 0 1,0 1-1,6 7-833,0 0 0,5 12 1</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3.750"/>
    </inkml:context>
    <inkml:brush xml:id="br0">
      <inkml:brushProperty name="width" value="0.1" units="cm"/>
      <inkml:brushProperty name="height" value="0.1" units="cm"/>
      <inkml:brushProperty name="color" value="#6DDA00"/>
    </inkml:brush>
  </inkml:definitions>
  <inkml:trace contextRef="#ctx0" brushRef="#br0">73 549 4073,'-2'3'923,"-1"1"0,1 0-1,0-1 1,1 1 0,-1 0 0,1 0 0,0 0 0,0 1 0,0-1-1,0 0 1,1 8 0,-2-1 45,-1 17-204,1-1 1,1 1-1,1 0 1,4 27-1,25 108-1041,-21-128 277,1-1 0,16 38 0,-22-65 0,0-1 0,0 0 0,1 0 0,0 0 0,7 9 0,-8-12 0,0 0 0,0-1 0,-1 1 0,1-1 0,1 0 0,-1 0 0,0 0 0,0 0 0,1-1 0,-1 1 0,1-1 0,6 2 0,0-2-12,-1 0-1,1 0 0,0-1 1,-1 0-1,1-1 0,0 0 1,-1 0-1,1-1 1,-1 0-1,13-5 0,-6 1-359,0-2 0,0 1 1,-1-2-1,0 0 0,14-11 0,-17 9-151,1-1-1,-1 0 1,-1-1 0,0 0 0,-1 0-1,-1-1 1,0-1 0,-1 0-1,0 0 1,-1 0 0,9-31 0,-5 9 440,-3 0 0,0-1 0,-3 0 1,2-46-1,-6 45 96,-2 0 1,-2 0-1,-11-60 1,8 71 9,-1 1 0,-2 0 0,0 1 0,-2 0 0,-23-42 0,19 44 6,-1 0 0,-1 0 1,-40-41-1,44 53-22,-1 1 0,0-1-1,0 2 1,-1 0 0,0 1 0,-1 1 0,-27-11 0,34 15 21,-1 2 1,0-1-1,0 1 1,0 1-1,0-1 1,-15 2-1,19 0-23,0 0 0,1 1 0,-1-1 0,0 1-1,0 1 1,1-1 0,-1 1 0,1 0 0,0 0-1,-1 1 1,1 0 0,-9 6 0,7-3 36,1 1 0,0 0 0,0 0-1,0 0 1,1 0 0,1 1 0,-1 0 0,1 0 0,0 0 0,-3 10 0,2-2-76,0 1 1,1-1-1,1 1 0,-2 25 1,5-28 84,0 0 0,2 0 1,-1 0-1,1 0 0,1 0 1,1-1-1,0 1 0,0-1 1,2 0-1,-1 0 0,2-1 1,-1 1-1,2-1 1,0-1-1,0 1 0,1-2 1,0 1-1,1-1 0,0 0 1,1-1-1,0 0 0,0-1 1,1 0-1,0-1 0,19 8 1,-24-12 28,9 5 178,0-2 0,0 0 0,1 0 0,0-2 0,1 0 0,31 3 0,144 11-2855</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5.055"/>
    </inkml:context>
    <inkml:brush xml:id="br0">
      <inkml:brushProperty name="width" value="0.1" units="cm"/>
      <inkml:brushProperty name="height" value="0.1" units="cm"/>
      <inkml:brushProperty name="color" value="#6DDA00"/>
    </inkml:brush>
  </inkml:definitions>
  <inkml:trace contextRef="#ctx0" brushRef="#br0">1 70 3905,'5'-3'5229,"21"-2"2287,1 2-4121,57 2-4588,-49 1 2001,-14 1-808,0-1 0,-1-1 0,1-1 0,-1-1 0,1-1 0,28-9 0,14-5 0,-10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5.381"/>
    </inkml:context>
    <inkml:brush xml:id="br0">
      <inkml:brushProperty name="width" value="0.1" units="cm"/>
      <inkml:brushProperty name="height" value="0.1" units="cm"/>
      <inkml:brushProperty name="color" value="#6DDA00"/>
    </inkml:brush>
  </inkml:definitions>
  <inkml:trace contextRef="#ctx0" brushRef="#br0">0 5 3633,'20'0'16027,"11"0"-16027,4 0 0,12 0 0,11-4 0,0 4 0,4 4 0,98 0-3278</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7.064"/>
    </inkml:context>
    <inkml:brush xml:id="br0">
      <inkml:brushProperty name="width" value="0.1" units="cm"/>
      <inkml:brushProperty name="height" value="0.1" units="cm"/>
      <inkml:brushProperty name="color" value="#6DDA00"/>
    </inkml:brush>
  </inkml:definitions>
  <inkml:trace contextRef="#ctx0" brushRef="#br0">27 1 256,'-3'5'1388,"2"1"0,-1-1 0,0 1 0,1 0-1,0-1 1,1 1 0,-1 10 0,0 2 555,-9 94 4033,5 64-6662,41 267-6510,12-148 6866,-39-241 452,-2 1-1,-2 0 0,-2 0 1,-4 0-1,-9 80 1,9-113 3070,2-31 403,-11-129-2437,1 33-1709,4-7-1807</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7.558"/>
    </inkml:context>
    <inkml:brush xml:id="br0">
      <inkml:brushProperty name="width" value="0.1" units="cm"/>
      <inkml:brushProperty name="height" value="0.1" units="cm"/>
      <inkml:brushProperty name="color" value="#6DDA00"/>
    </inkml:brush>
  </inkml:definitions>
  <inkml:trace contextRef="#ctx0" brushRef="#br0">21 1 2773,'0'0'304,"-1"1"1,0 0-1,1 0 1,-1 0-1,1-1 1,-1 1 0,1 0-1,-1 0 1,1 0-1,-1 0 1,1 0-1,0 0 1,0 0 0,-1 0-1,1 0 1,0 0-1,0 0 1,0 0-1,0 2 1,0 2 973,-8 59 4859,3 1-3332,4-2-2517,8 68 0,-5-102-288,2-1 0,13 47 0,-15-66 0,1-1 0,0 1 0,1-1 0,0 0 0,0 0 0,0 0 0,1-1 0,0 1 0,1-1 0,0 0 0,0-1 0,12 10 0,-15-14 0,0 0 0,-1 0 0,1 0 0,1-1 0,-1 0 0,0 1 0,0-1 0,0-1 0,1 1 0,-1 0 0,0-1 0,1 1 0,-1-1 0,1 0 0,5-1 0,-4 0 0,1 0 0,0-1 0,0 1 0,-1-1 0,1-1 0,-1 1 0,0-1 0,8-5 0,-2 0 0,-1 0 0,1-1 0,-2 0 0,1-1 0,-1 0 0,-1-1 0,10-13 0,-11 10-16,1 0 0,-2 0-1,0-1 1,0 0 0,3-18-1,11-78-1767,-18 101 1455,1-17-3143,-6-44 7740,3 79-3923,1 0 1,0 0-1,4 13 0,1 1-311,1 9-180,18 54 0,-20-73 62,0-1-1,1 1 1,0-1-1,0 0 1,2 0 0,-1-1-1,13 14 1,-16-20-220,1 0 1,-1-1-1,1 1 1,0-1-1,0 0 1,0-1-1,1 1 1,7 2-1,-5-1-51,53 21-2935</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8.066"/>
    </inkml:context>
    <inkml:brush xml:id="br0">
      <inkml:brushProperty name="width" value="0.1" units="cm"/>
      <inkml:brushProperty name="height" value="0.1" units="cm"/>
      <inkml:brushProperty name="color" value="#6DDA00"/>
    </inkml:brush>
  </inkml:definitions>
  <inkml:trace contextRef="#ctx0" brushRef="#br0">388 196 3081,'-1'-10'1688,"0"1"1,-1-1 0,0 1 0,-5-13-1,3 8 252,1 4-778,0 1 0,-1 0-1,0 0 1,-7-11 0,9 15-1127,-1 1 0,0 0 0,0 0 1,-1 0-1,1 1 0,-1-1 0,0 1 1,0 0-1,0 0 0,-7-4 0,5 4-35,0 0 0,0 0 0,0 1 0,-1-1 0,1 2 0,-1-1 0,1 1 0,-1 0 0,0 0 0,1 0 0,-1 1 0,0 1 0,0-1 0,1 1 0,-1 0 0,0 0 0,-10 4 0,3-1 0,1 0 0,0 1 0,0 1 0,1 0 0,0 1 0,0 0 0,-18 14 0,25-17 0,0 1 0,1 0 0,-1 0 0,1 0 0,0 0 0,1 1 0,-1-1 0,1 1 0,0 0 0,1 0 0,-1 0 0,1 1 0,0-1 0,1 1 0,-1-1 0,2 1 0,-1-1 0,0 10 0,1-10 0,0-1 0,1 1 0,0 0 0,0-1 0,0 1 0,0-1 0,1 0 0,0 1 0,0-1 0,0 0 0,1 0 0,-1 0 0,1 0 0,1-1 0,-1 1 0,1-1 0,-1 0 0,1 0 0,0 0 0,1 0 0,-1-1 0,1 1 0,-1-1 0,1 0 0,0-1 0,0 1 0,0-1 0,1 0 0,-1 0 0,0-1 0,8 2 0,-5-2-23,-1 0-1,1 0 1,-1-1-1,1 0 1,-1 0-1,1-1 1,7-1-1,5-3-737,0-1 0,28-13-1,101-48-3190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8.782"/>
    </inkml:context>
    <inkml:brush xml:id="br0">
      <inkml:brushProperty name="width" value="0.1" units="cm"/>
      <inkml:brushProperty name="height" value="0.1" units="cm"/>
      <inkml:brushProperty name="color" value="#6DDA00"/>
    </inkml:brush>
  </inkml:definitions>
  <inkml:trace contextRef="#ctx0" brushRef="#br0">145 0 3753,'-19'110'5860,"-28"203"-6799,29-67 1950,12-162-689,6-76-322,-9 83 1705,6-75 886,-7 26 0,7-34-577,-6-14-1462,-11-7-352</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8:59.244"/>
    </inkml:context>
    <inkml:brush xml:id="br0">
      <inkml:brushProperty name="width" value="0.1" units="cm"/>
      <inkml:brushProperty name="height" value="0.1" units="cm"/>
      <inkml:brushProperty name="color" value="#6DDA00"/>
    </inkml:brush>
  </inkml:definitions>
  <inkml:trace contextRef="#ctx0" brushRef="#br0">0 12 1960,'3'26'8235,"10"10"-3005,-2-5-2747,13 52-847,-9-24-1581,45 110-1,-39-126-983,2-1-1,2 0 1,1-2 0,2-1-1,49 52 1,-65-79 257,0-1 0,1 0 0,0-1 0,1 0 0,17 9 0,-20-14 592,0 1 0,1-2 0,-1 1 0,1-2 0,0 1 0,0-2 0,18 2 0,-1-2 387,-1-1 0,31-3 0,-56 2-95,0 0 1,0-1-1,0 1 0,0-1 0,0 0 1,0 0-1,0 0 0,0 0 0,0 0 0,0-1 1,0 1-1,-1-1 0,6-4 0,-6 4 190,0 0-1,-1-1 0,1 1 0,-1-1 0,1 1 1,-1-1-1,0 0 0,0 1 0,0-1 0,0 0 0,0 0 1,-1 0-1,1 0 0,-1-5 0,1-10-325,-2 1 0,0-1-1,-6-32 1,-17-52-364,15 67 393,-1-4-389,-43-143 328,-4 45-564,13 49-2896,32 68 1480,-5-9-1758,16 27 3465,1-1 0,-1 1 1,1-1-1,0 0 0,-1 1 0,2-5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9:00.594"/>
    </inkml:context>
    <inkml:brush xml:id="br0">
      <inkml:brushProperty name="width" value="0.1" units="cm"/>
      <inkml:brushProperty name="height" value="0.1" units="cm"/>
      <inkml:brushProperty name="color" value="#6DDA00"/>
    </inkml:brush>
  </inkml:definitions>
  <inkml:trace contextRef="#ctx0" brushRef="#br0">0 0 4033,'4'20'15627</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9:01.294"/>
    </inkml:context>
    <inkml:brush xml:id="br0">
      <inkml:brushProperty name="width" value="0.1" units="cm"/>
      <inkml:brushProperty name="height" value="0.1" units="cm"/>
      <inkml:brushProperty name="color" value="#6DDA00"/>
    </inkml:brush>
  </inkml:definitions>
  <inkml:trace contextRef="#ctx0" brushRef="#br0">9 1 1952,'-8'0'17274,"12"11"-18538,15 9 2962</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9:02.089"/>
    </inkml:context>
    <inkml:brush xml:id="br0">
      <inkml:brushProperty name="width" value="0.1" units="cm"/>
      <inkml:brushProperty name="height" value="0.1" units="cm"/>
      <inkml:brushProperty name="color" value="#6DDA00"/>
    </inkml:brush>
  </inkml:definitions>
  <inkml:trace contextRef="#ctx0" brushRef="#br0">31 0 3373,'-16'2'10423,"16"1"-9939,-1 7 3103,-13 285-1794,15-166-2946,22 155-1,-4-149-5257,-17-126 6416,0-1 0,0 1 0,5 9 0,12 22 3299,-9-24 1146,-18-23-3850,-19-7-256</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9:02.391"/>
    </inkml:context>
    <inkml:brush xml:id="br0">
      <inkml:brushProperty name="width" value="0.1" units="cm"/>
      <inkml:brushProperty name="height" value="0.1" units="cm"/>
      <inkml:brushProperty name="color" value="#6DDA00"/>
    </inkml:brush>
  </inkml:definitions>
  <inkml:trace contextRef="#ctx0" brushRef="#br0">0 113 3565,'0'-8'14203,"4"8"-13783,8 0 1052,11-3-1472,12-9 0,12 4 0,3 4 0,9-4 0,3 5 0,-4-5-507,1-4-1031,-5 8-1117,0-4-1491,-11 1 767,47-21 153</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9:02.836"/>
    </inkml:context>
    <inkml:brush xml:id="br0">
      <inkml:brushProperty name="width" value="0.1" units="cm"/>
      <inkml:brushProperty name="height" value="0.1" units="cm"/>
      <inkml:brushProperty name="color" value="#6DDA00"/>
    </inkml:brush>
  </inkml:definitions>
  <inkml:trace contextRef="#ctx0" brushRef="#br0">1 43 3849,'19'0'1718,"5"-4"1114,22 4 482,13-4-505,-1 0 1068,0 0-2616,5-7-1261,-9 3-507,-3 0-1069,-13 8-2711,13 0-2283</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7:40.940"/>
    </inkml:context>
    <inkml:brush xml:id="br0">
      <inkml:brushProperty name="width" value="0.1" units="cm"/>
      <inkml:brushProperty name="height" value="0.1" units="cm"/>
      <inkml:brushProperty name="color" value="#E71224"/>
    </inkml:brush>
  </inkml:definitions>
  <inkml:trace contextRef="#ctx0" brushRef="#br0">104 90 3041,'0'0'16114,"-4"-6"-13287,2 5-2790,0 1 1,1 0-1,-1 0 1,0 0-1,0 0 0,0 0 1,1 1-1,-1-1 0,0 1 1,0-1-1,1 1 1,-1-1-1,0 1 0,1 0 1,-1 0-1,1 0 1,-1 0-1,-2 2 0,3-1-40,0 1 0,0-1 0,0 1 0,0-1 0,1 1-1,-1 0 1,1-1 0,-1 1 0,1 0 0,0 0 0,0-1 0,1 4-1,-1 64-165,-1-69 155,1 1-1,0 0 0,1 0 1,-1-1-1,0 1 1,0 0-1,1 0 1,-1-1-1,1 1 0,-1 0 1,1-1-1,0 1 1,0 0-1,0-1 1,0 1-1,0-1 0,0 1 1,0-1-1,0 0 1,0 0-1,1 1 1,-1-1-1,1 0 0,-1 0 1,1 0-1,-1 0 1,1 0-1,3 1 1,1-1-150,1 1 0,0-1 0,0 0 0,0-1 0,13 0 0,-11 0-32,-7 0 183,-1 0-1,0 0 0,0 0 0,1-1 0,-1 1 0,0 0 1,0-1-1,0 1 0,1-1 0,-1 0 0,0 1 0,0-1 0,0 0 1,0 1-1,0-1 0,0 0 0,0 0 0,0 0 0,-1 0 0,2-1 1,0-1 6,0-1 1,0 1 0,0-1 0,-1 0 0,1 1 0,1-7-1,-1-3 45,0 0-1,0 0 1,-1-16-1,0 4 0,0 16-19,-1 0-1,0-1 1,0 1-1,-3-11 1,3 18-17,0 0-1,-1 0 1,0 0 0,1 0-1,-1 1 1,0-1 0,0 0-1,0 0 1,0 0 0,0 1 0,0-1-1,-1 0 1,1 1 0,0-1-1,-1 1 1,0 0 0,1 0 0,-1-1-1,0 1 1,1 0 0,-1 0-1,0 0 1,-3-1 0,4 2-4,-12-4 65,0 0 0,-25-3 0,36 7-46,-1-1 0,1 1-1,-1 0 1,1 0 0,-1 0-1,1 0 1,-1 0-1,1 0 1,-1 1 0,1-1-1,-1 1 1,1 0 0,-1 0-1,1 0 1,0 0-1,0 0 1,0 0 0,-1 1-1,1-1 1,0 1 0,0-1-1,1 1 1,-4 3 0,-1 8 5,0 0 1,0 1-1,2-1 1,0 1 0,0 0-1,1 0 1,1 1-1,0-1 1,1 30 0,0-43-27,1 0 0,0 0 1,0 1-1,0-1 0,0 0 1,0 0-1,1 1 0,-1-1 0,0 0 1,1 0-1,-1 0 0,0 1 1,1-1-1,-1 0 0,1 0 1,0 0-1,-1 0 0,1 0 1,0 0-1,0 0 0,0 0 1,0 0-1,-1 0 0,1-1 0,0 1 1,2 1-1,1-1-18,0 0 0,0 0 0,-1-1-1,1 0 1,0 1 0,0-1 0,6-1-1,6 1-1,-15-1 30,0 1 0,1 0 0,-1-1-1,0 1 1,0-1 0,1 1 0,-1-1 0,0 1-1,0-1 1,0 0 0,0 0 0,1 0 0,-1 0-1,0 1 1,-1-1 0,1 0 0,0-1-1,0 1 1,0 0 0,-1 0 0,1 0 0,0 0-1,-1-1 1,1 1 0,-1 0 0,0-1 0,1 1-1,-1 0 1,0-1 0,0 1 0,0-3 0,2-8 31,-1 0 0,-2-21-1,1 18 19,1 10-33,-1 4-18,1 0-1,-1 0 1,0 0 0,0 0-1,0 0 1,1 0-1,-1 0 1,0 0 0,-1 0-1,1 0 1,0 0-1,0 0 1,0 0 0,-1 0-1,1 0 1,0 0-1,-1 0 1,0-2 0,0 3-16,0 0 0,0-1-1,-1 1 1,1-1 0,0 1 0,0 0 0,0 0 0,-1 0 0,1 0 0,0 0 0,0 0 0,-1 0 0,1 0 0,0 0 0,0 1 0,0-1 0,-1 0 0,0 1 0,1 0-67,0 0 0,0 0 1,-1 0-1,1 0 0,0 0 1,1 0-1,-1 0 0,0 0 1,0 0-1,0 1 0,1-1 1,-1 0-1,0 0 0,1 1 1,-1-1-1,1 0 0,0 1 1,-1 2-1,-1 26-5207,2-23 2708</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7:41.929"/>
    </inkml:context>
    <inkml:brush xml:id="br0">
      <inkml:brushProperty name="width" value="0.1" units="cm"/>
      <inkml:brushProperty name="height" value="0.1" units="cm"/>
      <inkml:brushProperty name="color" value="#E71224"/>
    </inkml:brush>
  </inkml:definitions>
  <inkml:trace contextRef="#ctx0" brushRef="#br0">25 1112 5825,'0'0'8801,"-4"0"-7612,-17 0 1868,29 0-2253,-2 0-675,0-1 0,1 0 0,-1 0 0,0-1 0,0 1-1,0-1 1,7-4 0,46-24 471,-31 14-402,574-360 730,-322 190-884,-91 53-52,-113 76 0,147-82 0,-176 113 7,-20 11 10,44-17 0,-22 15 52,-18 6-44,34-15 1,-48 18 28,-13 8-23,-1-2 1,0 1 0,1 0 0,-1-1-1,0 1 1,0-1 0,0 0 0,0 0 0,-1 0-1,1 0 1,4-6 1197,-11 8-1301,0 1 0,0 0 0,1 1 0,-1-1-1,0 0 1,0 1 0,1 0 0,-1 0 0,1 0-1,0 0 1,-6 5 0,-13 8-950,9-9 285,4-1-1030,0-1-1,0 1 0,-12 10 0,-4 4-6349</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7:42.771"/>
    </inkml:context>
    <inkml:brush xml:id="br0">
      <inkml:brushProperty name="width" value="0.1" units="cm"/>
      <inkml:brushProperty name="height" value="0.1" units="cm"/>
      <inkml:brushProperty name="color" value="#E71224"/>
    </inkml:brush>
  </inkml:definitions>
  <inkml:trace contextRef="#ctx0" brushRef="#br0">19 121 4705,'0'0'10081,"-3"0"-8976,2 0-825,-11-4 515,9 0-165,10-1 334,17-4-781,1 2-1,0 1 1,38-5 0,101-23 452,-11 3-525,-129 29-99,11-3 2,-34 5 10,15-2 75,-16 2-95,1 0 0,-1 0-1,1 0 1,-1 0 0,0 0-1,1 0 1,-1 0-1,0 0 1,1 0 0,-1 0-1,1 0 1,-1 0 0,0 0-1,1 0 1,-1 1 0,0-1-1,1 0 1,-1 0-1,0 0 1,1 1 0,-1-1-1,0 0 1,1 0 0,-1 1-1,0-1 1,0 0-1,1 0 1,-1 1 0,0-1-1,0 0 1,1 1 0,-3 9 19,0 0 1,0-1 0,-1 1 0,0-1-1,0 0 1,-1 1 0,-9 13 0,-5 15 56,-93 265 1861,91-215-1771,19-88-255,1 0 1,0 1 0,0-1-1,0 1 1,0-1 0,-1 0 0,1 1-1,0-1 1,0 0 0,-1 1 0,1-1-1,0 0 1,0 1 0,-1-1 0,1 0-1,0 0 1,-1 1 0,1-1 0,0 0-1,-1 0 1,1 0 0,-1 0 0,1 1-1,0-1 1,-1 0 0,1 0 0,-1 0-1,1 0 1,-1 0 0,1 0 0,0 0-1,-1 0 1,1 0 0,-1 0 0,1 0-1,0 0 1,-1-1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7:43.448"/>
    </inkml:context>
    <inkml:brush xml:id="br0">
      <inkml:brushProperty name="width" value="0.1" units="cm"/>
      <inkml:brushProperty name="height" value="0.1" units="cm"/>
      <inkml:brushProperty name="color" value="#E71224"/>
    </inkml:brush>
  </inkml:definitions>
  <inkml:trace contextRef="#ctx0" brushRef="#br0">1 1 5737,'0'0'9453,"0"43"-7614,0 143-275,0 224 3141,0-156-5572,0-327-7998,0 40 3677</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7:44.472"/>
    </inkml:context>
    <inkml:brush xml:id="br0">
      <inkml:brushProperty name="width" value="0.1" units="cm"/>
      <inkml:brushProperty name="height" value="0.1" units="cm"/>
      <inkml:brushProperty name="color" value="#E71224"/>
    </inkml:brush>
  </inkml:definitions>
  <inkml:trace contextRef="#ctx0" brushRef="#br0">3 113 1344,'0'0'13594,"0"-5"-13159,0-14-242,0 19-177,0-1 0,0 0-1,1 1 1,-1-1 0,0 0 0,0 1 0,1-1 0,-1 1-1,0-1 1,0 0 0,1 1 0,-1-1 0,1 1 0,-1-1-1,1 1 1,-1-1 0,1 1 0,-1 0 0,1-1 0,-1 1-1,1-1 1,-1 1 0,1 0 0,1-1 0,19-6 636,-7 3-408,16-9-195,0 2 0,1 1 0,0 2 0,1 0-1,-1 2 1,1 2 0,36-1 0,-66 5-46,0 0 0,-1 0-1,1 1 1,0-1 0,0 0 0,0 1 0,-1-1 0,1 1-1,0 0 1,0-1 0,-1 1 0,1 0 0,-1 0-1,1 0 1,-1 0 0,1 1 0,-1-1 0,3 3 0,-2-1 1,0 0 1,0 1-1,0-1 1,0 1-1,0-1 1,-1 1-1,0 0 1,2 5-1,0 8 2,-1 0 0,-1 0-1,0 21 1,-1-33-8,-1 2-5,0 0 0,0 0 0,-1 0 0,1-1 0,-2 1 0,1 0 0,-1-1 0,0 1 0,0-1 0,-1 0 0,-8 11 0,-7 7-45,-31 31-1,43-48 50,-3 3-63,-1 0 0,0 0 0,0-1 0,-1-1 0,0 0 0,0-1 0,-1 0 0,0-1 0,0 0 0,-22 6 0,11-11 32,23-1-72,2-2-485,0 0 573,-1 0-1,1 0 0,0 0 1,0 0-1,0 0 0,0 1 0,0-1 1,1 0-1,-1 1 0,0-1 1,1 1-1,-1-1 0,1 1 0,0 0 1,-1 0-1,1-1 0,3 0 1,35-18 74,-21 14-30,1 0-1,0 2 1,0 0-1,26-1 1,84 2 937,-88 3-257,-38 1-680,-1-1 0,0 1 1,1 0-1,-1 0 1,0 0-1,1 0 0,-1 0 1,0 1-1,0-1 0,0 1 1,0 0-1,-1 0 1,4 3-1,13 8 103,-14-10-68,1 1-1,-1 0 0,0 0 0,0 0 1,-1 1-1,1 0 0,-1 0 1,0 0-1,0 0 0,-1 0 0,0 1 1,0 0-1,0 0 0,0 0 0,-1 0 1,0 0-1,1 7 0,1 10 277,-1-1-1,-1 1 0,-1 33 1,-1-53-304,0 0-6,0 1 0,-1-1 1,0 0-1,1 1 0,-1-1 0,0 1 1,-1-1-1,1 0 0,0 0 1,-1 1-1,0-1 0,-4 5 1,1-2 26,0 0 0,-1 0-1,0-1 1,0 0 0,-9 7 0,-1-2 53,-1-1-1,1-1 1,-1 0-1,-22 6 1,-131 25 269,90-24-352,34-6-18,-52 14 4,91-21-325,1 0 1,0-1-1,-1 0 1,1 0-1,-13 0 1</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7:45.275"/>
    </inkml:context>
    <inkml:brush xml:id="br0">
      <inkml:brushProperty name="width" value="0.1" units="cm"/>
      <inkml:brushProperty name="height" value="0.1" units="cm"/>
      <inkml:brushProperty name="color" value="#E71224"/>
    </inkml:brush>
  </inkml:definitions>
  <inkml:trace contextRef="#ctx0" brushRef="#br0">0 88 6433,'0'0'8746,"4"-4"-8006,-1 1-600,1 1-1,0-1 0,0 1 1,0 0-1,0 0 0,0 0 1,0 0-1,1 1 0,-1-1 1,5 0-1,56-7 604,-20 4-381,388-39 1387,-177 42-1405,-146 3-295,-108-1 203</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7:45.783"/>
    </inkml:context>
    <inkml:brush xml:id="br0">
      <inkml:brushProperty name="width" value="0.1" units="cm"/>
      <inkml:brushProperty name="height" value="0.1" units="cm"/>
      <inkml:brushProperty name="color" value="#E71224"/>
    </inkml:brush>
  </inkml:definitions>
  <inkml:trace contextRef="#ctx0" brushRef="#br0">3 19 3873,'0'0'8716,"-1"-5"-7441,0 0-1104,0-3 658,4 11 99,18 18-19,1-5-385,0-2 0,1-1-1,1-1 1,29 12 0,-37-21-407,-1 0-1,1-1 1,0 0-1,-1-1 1,1-1-1,20-2 1,8 0 23,-43 3-122,-1 0-1,1-1 0,-1 1 0,0-1 0,1 1 1,-1 0-1,1 0 0,-1-1 0,0 1 1,0 0-1,1 0 0,-1-1 0,0 1 0,0 0 1,0 0-1,0 0 0,0-1 0,0 1 1,0 0-1,0 0 0,0-1 0,0 1 0,-1 1 1,1-1 27,0 3-18,0-1 1,-1 0-1,0 1 0,1-1 1,-1 0-1,-1 0 1,1 0-1,0 0 0,-1 0 1,1 0-1,-1 0 0,0 0 1,-2 3-1,-34 32 26,23-24-29,-120 119-70,132-130-130,1 0 0,0 0 0,-1 0 0,1 0 0,0 0 0,1 1 0,-1-1 0,1 1 0,-1-1 0,0 6 0,-1 23-7164</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8:28.464"/>
    </inkml:context>
    <inkml:brush xml:id="br0">
      <inkml:brushProperty name="width" value="0.1" units="cm"/>
      <inkml:brushProperty name="height" value="0.1" units="cm"/>
      <inkml:brushProperty name="color" value="#FFFFFF"/>
    </inkml:brush>
  </inkml:definitions>
  <inkml:trace contextRef="#ctx0" brushRef="#br0">0 834 3121,'0'0'15530,"2"0"-15356,14 0 25,-6 1-140,-1-1 1,1-1-1,-1 1 1,1-1-1,-1-1 1,16-4-1,222-91 147,0-2-176,-125 54-15,-94 36-14,6-2 1,-12 1 2,-1 1 0,27-7 0,10-3 5,-8-2-7,-19 7 1,0 2-1,59-15 0,-70 21-5,0 0-1,0-1 1,-1-2-1,-1 1 0,24-16 1,-8 5 0,-22 14-36,1-1 0,16-4 0,-19 7 2,1 0 0,-1-1 0,-1 0 0,1-1 0,12-7 0,-9 4 22,1 1 0,0 1 0,0 0 0,1 1 0,-1 1 0,24-5 0,-34 8 12,10 0-1,-12 1 4,-1 0 0,1-1-1,0 1 1,-1 0-1,1-1 1,-1 1-1,1 0 1,-1-1-1,1 0 1,-1 1 0,3-2-1,58-25 9,-39 17 0,-19 8-7,0 0 1,1 0 0,-1 0-1,0 0 1,5-4-1,-6 4-1,0 0 0,0 1 0,0 0 0,0-1 0,0 1 0,0 0 0,1 1 0,-1-1 0,4 0 0,24-7-16,-17 4 15,-12 4 1,1 0 0,-1-1 0,1 1 0,-1-1 0,1 0 0,-1 0 0,1 0 0,-1 0 0,3-1 0,21-10-2,-19 9 1,-1 0-1,1 0 1,-1-1 0,9-5 0,-11 6 0,1 0 0,-1 0 0,1 1 0,0 0 1,10-3-1,9-4-2,2-4 13,-19 9-4,-1 0-1,1 1 0,-1 0 1,1 0-1,0 1 1,0 0-1,1 0 0,-1 0 1,8 0-1,-3-3-27,-12 4 77,1 0 0,0 0 1,0 1-1,0-1 0,1 1 0,-1-1 0,0 0 0,0 1 1,0 0-1,0-1 0,0 1 0,1 0 0,-1-1 0,2 1 1,-1 0-85,1 0 136,1 0 0,0 0 1,-1-1-1,1 1 1,-1-1-1,1 0 1,-1 0-1,1 0 1,-1 0-1,0-1 0,5-2 1,0 1-100,0 0 1,-1 0-1,1 1 0,1 0 1,10-1-1,-10 2-6,0-1 1,0 0-1,0 0 0,0-1 1,12-5-1,-20 7 13,1 0 0,0 0 0,-1 0 0,1 1 0,0-1 0,0 1-1,-1-1 1,1 1 0,3-1 600,-12 1-1024,-32 0-3652,15 0-1661</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08:29.716"/>
    </inkml:context>
    <inkml:brush xml:id="br0">
      <inkml:brushProperty name="width" value="0.1" units="cm"/>
      <inkml:brushProperty name="height" value="0.1" units="cm"/>
      <inkml:brushProperty name="color" value="#FFFFFF"/>
    </inkml:brush>
  </inkml:definitions>
  <inkml:trace contextRef="#ctx0" brushRef="#br0">0 0 5593,'0'0'8698,"0"9"-6743,3 36-767,1-1 0,11 45 0,0 2-1010,-7-40-118,26 90-1,-30-129-52,-1 0 0,0 0 0,0 0 0,-2 0-1,1 19 1,-2-29 35,0-5 8,-1-90-412,3-109-257,-2 187 572,2 1 0,0 0 0,0 0 1,1 0-1,1 0 0,0 0 0,1 1 1,0 0-1,2 0 0,-1 0 0,1 1 0,12-16 1,-16 25 33,0 0 1,1 1-1,-1-1 1,1 1 0,-1 0-1,1 0 1,0 0-1,0 0 1,0 1 0,0-1-1,0 1 1,0 0-1,1 0 1,5 0 0,11 0-15,37 1 0,-27 1 13,78 1 94,36-1-1728,-53-5-3396,-53-1-332</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5:10.108"/>
    </inkml:context>
    <inkml:brush xml:id="br0">
      <inkml:brushProperty name="width" value="0.1" units="cm"/>
      <inkml:brushProperty name="height" value="0.1" units="cm"/>
      <inkml:brushProperty name="color" value="#E71224"/>
    </inkml:brush>
  </inkml:definitions>
  <inkml:trace contextRef="#ctx0" brushRef="#br0">604 162 2657,'0'0'6629,"-12"10"-6169,2-1-348,-7 4 129,0-1 1,-20 12-1,22-14 401,0 1-1,-15 15 0,3-3-322,14-11-189,0 1-1,1 0 0,0 0 1,-14 22-1,15-19 80,-1 0-1,-26 26 1,23-28-25,6-8-134,1 2 0,0-1 0,0 1 0,1 0-1,0 1 1,0 0 0,1 0 0,-7 13 0,10-9-42,3-12-6,-1 1-1,1 0 0,-1 0 1,1-1-1,-1 1 1,0 0-1,0-1 1,0 1-1,1 0 1,-3 1-1,-2 5 14,0 0 1,0 0-1,1 0 0,0 0 0,-3 12 0,-9 19 46,6-21-29,3-6-22,0 0 0,1 1 0,1-1 0,0 1 1,1 0-1,-5 25 0,5 1 1,3-23-9,0-1 0,-2 1 0,-4 18 0,-8 20 33,2 1 1,-6 62-1,10-56 30,2-14-32,-1 70 0,8 193 94,1-293-99,1 0 1,1 0 0,0 0 0,2 0-1,0-1 1,0 1 0,2-1-1,0-1 1,1 1 0,15 23 0,-15-25-26,-2 0 1,1 1-1,-2 0 0,0 0 1,5 28-1,-7-28 0,0 0 0,1 0 0,1 0 0,0-1 0,14 24 0,-10-20-3,-1 1 0,0 0 0,6 25 0,-13-40 0,12 55 7,-4-36-4,-7-16-2,1 0 0,0 0 0,0 0 0,0 0 0,7 8 0,-6-9 0,-1 0 0,1 0-1,4 13 1,6 10 4,-6-15-2,1-1-1,0 0 1,1 0-1,0-1 0,1 0 1,0-1-1,1 0 1,0-1-1,19 12 0,-18-13-2,-1 0 0,0 0 0,-1 1 0,21 23 0,-22-22 0,-1-3-1,1 0-1,-1-1 1,2 0-1,-1-1 1,1 0-1,17 7 1,7 4-6,-16-8 0,-8-4 3,-1 1 0,1 1 0,9 6 0,-6-5 4,-13-8 0,1 1 0,-1-1 0,1 1 0,-1 0 0,1 0 0,-1 0 0,1 0 0,-1 0 0,0 0 0,0 0 0,3 2 0,27 28 0,-14-16 0,-16-14 0,0-1 0,0 1-1,1 0 1,-1 0-1,0 0 1,0-1 0,1 1-1,-1 0 1,1-1 0,-1 1-1,3-1 1,12 7-4,-2 0 2,0 0-1,16 6 1,-22-10 1,53 19 9,-7-2-16,-44-16 10,0 0-1,1-1 0,-1 0 0,16 3 1,3 0-1,-16-3-1,1-1 0,17 1 0,-20-2 0,1 0 0,-1 0 0,1 2 0,12 3 0,-5-1-3,-1 0 1,0-1-1,1-1 0,28 2 0,82-6-22,-57 0 16,143 1-101,-201-1 111,0-1 0,-1-1-1,1 0 1,-1 0 0,21-9 0,-6 3 0,124-49-1,-77 30 0,54-36 16,-37 28-16,-70 28 0,-19 7 0,0 0 0,0 0 0,0-1 0,0 1 0,0-1 0,0 0 0,0 1 0,0-1 0,4-4 0,121-105 16,-112 96-9,0-1-1,-1 0 0,0 0 0,-2-2 0,0 1 0,-1-2 1,15-30-1,-16 24 38,-2-1 0,9-42 0,-6 20 85,26-62 0,-1 38-111,-28 47 233,0 0 1,-2 0 0,0-1-1,-2 0 1,4-47-1,-3 27-35,1 1-1,20-63 0,-23 93-1,-2-2-1,0 1 1,-1 0 0,-1-31-1,0 20-162,0-462 1144,-1 480-1147,-1 1 0,1 0 0,-1-1 0,-1 1 1,1 0-1,-2 0 0,1 0 0,-1 0 0,0 1 0,-5-8 1,-14-29-18,-15-29-6,24 48-2,-14-35 0,22 46-5,-1 0 0,-1 0 1,-10-14-1,4 6-15,-25-27 3,20 26-3,13 16-9,-1-3 43,-1 1-1,0 0 1,-12-11-1,17 17-34,0 0-1,1 0 1,-1 0-1,1 0 1,0 0 0,-3-5-1,3 5 3,0-1-1,-1 1 0,1-1 1,-1 1-1,1 0 1,-5-4-1,-21-19 14,23 19-18,-1 2 0,0-1 1,0 1-1,-1-1 0,-10-5 0,5 3-6,1 0 0,-15-12 0,13 9 7,-6-11-7,18 20 7,-1-1 0,1 1-1,-1 0 1,0-1 0,0 1-1,0 0 1,0 0 0,-1 0 0,-2-2-1,-90-62-15,78 56 12,1-2-1,1 0 0,0 0 1,-22-25-1,12 13 6,20 20-25,-1 0-1,0 0 1,0 1 0,-10-5 0,-14-8-46,-5-2 69,33 16 1,-1 1 0,1 0 0,0 0 0,-1 0 0,1 0 0,0 1 0,-1-1 0,1 0 0,-4 1 0,-19-8-2,17 4-15,-1 0 0,0 0 0,0 1 0,-1 0 0,1 1 0,0 0-1,-11-1 1,10 2 6,0 0-1,0-1 0,1-1 0,-1 0 1,1 0-1,0 0 0,-10-7 0,15 9 11,1-1 0,0 0-1,-1 1 1,1-1 0,-1 1-1,1 0 1,-1 0 0,0 0-1,1 1 1,-1 0 0,-4-1-1,-12-5 12,18 5-11,0 0 0,-1 0 0,1 0 0,-1 0 0,1 1 0,-1-1 0,0 1 0,-3-1-1,-56-6 2,-39 1-302,88 5 271,1 0 1,0 0 0,0-1-1,-19-5 1,19 5 27,0 0 0,0 1 0,0 1 0,-21 2 0,-1 0-17,-254-2-241,259 6 259,-6 1 9,6-1-7,22-5-1,0 0 0,0 1 0,1-1 0,-1 1-1,-9 4 1,-7 2 1,-19 12-1,33-16 0,1-1 1,1 1-1,-13 9 0,-3 1-16,18-11 13,-1 0 0,1 0-1,0 1 1,0 0 0,0 0 0,1 0-1,-6 7 1,6-7 3,-3 2 0,6-6 1,1 0 0,0 0-1,-1 0 1,1 0 0,0 0 0,-1 1-1,1-1 1,0 0 0,0 0 0,-1 1-1,1-1 1,0 0 0,0 0 0,-1 1-1,1-1 1,0 0 0,0 1 0,0-1-1,-1 0 1,1 1 0,0-1 0,0 0-1,0 1 1,0-1 0,0 1 0,0 0-1,-22 24-28,14-17 25,-60 58-1900,50-50-1656,-41 26 1,31-27-1156</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07.846"/>
    </inkml:context>
    <inkml:brush xml:id="br0">
      <inkml:brushProperty name="width" value="0.1" units="cm"/>
      <inkml:brushProperty name="height" value="0.1" units="cm"/>
      <inkml:brushProperty name="color" value="#008C3A"/>
    </inkml:brush>
  </inkml:definitions>
  <inkml:trace contextRef="#ctx0" brushRef="#br0">58 0 2721,'0'0'9296,"-1"9"-7674,-2-4-1440,0-1-1,-1 0 1,1 0 0,-1 0-1,0 0 1,0-1 0,-1 1-1,-5 3 1,8-6-188,1 0 0,0 0 0,-1 0 0,1 1 0,0-1 0,0 1 0,0-1 0,0 1 0,0-1 0,0 1 0,0-1 0,0 1 0,1 0 1,-2 2-1,2-3-237,1 0 197,0-1 0,0 1 0,-1 0-1,1-1 1,0 1 0,0-1 0,0 1 0,0-1 0,-1 1 0,1-1 0,0 1 0,0-1-1,0 0 1,0 0 0,0 1 0,0-1 0,0 0 0,0 0 0,0 0 0,0 0-1,0 0 1,0-1 0,0 1 0,0 0 0,0 0 0,0-1 0,0 1 0,0 0 0,0-1-1,0 1 1,0-1 0,0 1 0,-1-1 0,1 1 0,0-1 0,0 0 0,-1 1 0,1-1-1,0 0 1,0-1 0,1 0 70,0-1 1,0 1-1,-1-1 0,1 1 0,-1-1 0,0 0 0,1 0 1,-1 1-1,-1-1 0,1 0 0,0 0 0,-1 0 0,1-4 1,-1 6-5,-3 1-47,3 0 38,0-1-1,0 1 1,-1 0 0,1 0-1,0 0 1,0 0 0,-1 0-1,1 0 1,0 0 0,-1 0 0,1 0-1,0 0 1,0 0 0,-1 0-1,1 0 1,0 0 0,-1 0-1,1 0 1,0 0 0,0 0 0,-1 1-1,1-1 1,0 0 0,0 0-1,-1 0 1,1 0 0,0 0-1,0 1 1,0-1 0,-1 0 0,1 0-1,0 0 1,0 1 0,2 9 4243,6-4-900,12-3-4274,-19-3 924,1 0 0,0 1 0,0-1 0,0 0 0,-1 0 0,1 1 0,0-1 0,0 1 0,-1 0 0,1-1 0,1 2 0,55 25 169,-32-16-109,-11-5 23,1 0 0,0-1-1,0-1 1,28 3 0,-37-5-41,1 0 1,0 0 0,-1 0-1,9 4 1,16 6 112,-24-10-134,-1 1 0,0 0 0,-1 1 0,1 0 0,7 5 0,24 12 60,-31-18-81,-1 1 0,1 0-1,-1 0 1,9 7 0,-9-6-3,0 0 1,0-1-1,0 0 0,12 5 0,20 12 25,-32-16 0,1 0 0,0-1 0,1-1 0,8 4 0,18 9 138,-28-14-131,1 1 0,0 0-1,-1 0 1,7 5 0,14 6 108,-16-9-83,-10-4-54,1 0-1,0 0 1,0 0 0,0-1-1,0 1 1,0 0 0,0-1-1,0 0 1,0 1-1,0-1 1,3 0 0,52 7 52,-56-7-7,0 0-37,1 0-10,-1 0-85,-1-14-4741,0 1-854</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08.884"/>
    </inkml:context>
    <inkml:brush xml:id="br0">
      <inkml:brushProperty name="width" value="0.1" units="cm"/>
      <inkml:brushProperty name="height" value="0.1" units="cm"/>
      <inkml:brushProperty name="color" value="#008C3A"/>
    </inkml:brush>
  </inkml:definitions>
  <inkml:trace contextRef="#ctx0" brushRef="#br0">169 58 1528,'0'0'13194,"0"9"-10754,-1-4-2182,0 0-1,0 1 0,0-1 0,-1-1 0,1 1 1,-1 0-1,-3 6 0,-6 14 167,-18 59 260,15-48-462,2 1 1,-11 55-1,21-76-190,3-39-247,0 10 129,0-1 0,1 1 0,0-1 0,2 1 0,7-23 0,34-68-533,-7 18-14,-5 12 328,-33 73 306,0 1 0,0-1 1,0 0-1,1 1 0,-1-1 1,0 0-1,1 1 1,-1-1-1,0 0 0,1 1 1,-1-1-1,1 1 0,-1-1 1,1 1-1,-1-1 0,1 1 1,0-1-1,-1 1 0,1 0 1,0-1-1,0 1 14,-1 0-1,1 0 0,-1 0 1,1 1-1,-1-1 0,0 0 1,1 0-1,-1 1 1,1-1-1,-1 0 0,0 1 1,1-1-1,-1 0 0,0 1 1,1-1-1,-1 0 1,0 1-1,0-1 0,0 1 1,1-1-1,-1 0 0,0 1 1,0 0-1,10 39 781,-8-31-728,6 22 267,10 30 0,-13-49-293,0-1-1,0 0 1,1-1 0,0 0-1,14 18 1,-5-6 71,-12-17-76,1 1 0,-1-1 0,1-1 0,0 1 0,5 5 0,6-2-48,-16-8 20,1 0-1,0 0 1,0 0-1,-1 0 1,1 0-1,0 0 1,0 0 0,-1 0-1,1 0 1,0 0-1,0 0 1,-1 1-1,1-1 1,0 0 0,0 0-1,-1 0 1,1 0-1,0 0 1,0 1-1,0-1 1,0 0-1,-1 0 1,1 1 0,0-1-1,0 0 1,0 0-1,0 0 1,0 1-1,0-1 1,-1 0 0,1 0-1,0 1 1,0-1-1,0 0 1,0 0-1,0 1 1,0-1 0,0 0-1,0 1 1,0-1-1,0 0 1,0 0-1,1 1 1,-1-1 0,0 0-1,0 0 1,0 1-1,0-1 1,0 0-1,0 0 1,1 0 0,-1 1-1,0-1 1,0 0-1,0 0 1,0 0-1,1 1 1,-1-1 0,0 0-1,0 0 1,0 0-1,1 0 1,-1 0-1,0 0 1,0 1-1,1-1 1,-1 0 0,-114 22 341,-40 9-1088,131-25 139,-19 6-1487,16-9-2211</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10.697"/>
    </inkml:context>
    <inkml:brush xml:id="br0">
      <inkml:brushProperty name="width" value="0.1" units="cm"/>
      <inkml:brushProperty name="height" value="0.1" units="cm"/>
      <inkml:brushProperty name="color" value="#008C3A"/>
    </inkml:brush>
  </inkml:definitions>
  <inkml:trace contextRef="#ctx0" brushRef="#br0">0 8 728,'0'0'9413,"4"0"-8288,283 0 6472,17 0-7192,-286-7-6386</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11.607"/>
    </inkml:context>
    <inkml:brush xml:id="br0">
      <inkml:brushProperty name="width" value="0.1" units="cm"/>
      <inkml:brushProperty name="height" value="0.1" units="cm"/>
      <inkml:brushProperty name="color" value="#008C3A"/>
    </inkml:brush>
  </inkml:definitions>
  <inkml:trace contextRef="#ctx0" brushRef="#br0">9 3 2713,'0'0'10476,"0"3"-9114,1 65 1569,-6 126 824,4-185-3456,-1 14-1019,1-36-350,1-245-2569,-1 257 3641,1 0 0,0 0-1,0 0 1,0-1 0,0 1-1,0 0 1,1 0-1,-1 0 1,0 0 0,0-1-1,1 1 1,-1 0 0,1 0-1,-1 0 1,1 0-1,-1 0 1,1 0 0,0 0-1,-1 0 1,1 0 0,0 0-1,0 1 1,0-1-1,1-1 1,0 2 38,-1-1-1,1 1 1,-1 0-1,1-1 1,-1 1 0,1 0-1,-1 0 1,1 0 0,-1 0-1,1 1 1,-1-1-1,1 0 1,-1 1 0,1-1-1,2 2 1,2 1 119,1 0 0,-1 0 0,1 1 1,-1 0-1,10 10 0,6 6 133,0-1 0,45 29 0,-62-45-285,-4-2 1,1 0 1,0 0-1,-1 0 1,1 0-1,0 0 1,0 0-1,-1 0 1,1-1-1,0 1 0,0-1 1,4 1 679,-6 0-612,0 0 0,0 0 0,0 0 0,0 0-1,0-1 1,0 1 0,0 0 0,0 0-1,0 0 1,0 0 0,0 0 0,-1-1-1,1 1 1,0 0 0,-1 1 0,-6 5-2,0 1 0,-1-1 0,0-1 0,0 1-1,-1-1 1,-17 9 0,3-1-43,7-3-248,-43 29-2141,22-9-3481,20-13-460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47:53.899"/>
    </inkml:context>
    <inkml:brush xml:id="br0">
      <inkml:brushProperty name="width" value="0.1" units="cm"/>
      <inkml:brushProperty name="height" value="0.1" units="cm"/>
      <inkml:brushProperty name="color" value="#008C3A"/>
    </inkml:brush>
  </inkml:definitions>
  <inkml:trace contextRef="#ctx0" brushRef="#br0">237 0 3289,'0'0'15771,"-6"2"-14815,0 5-870,0 1-1,0-1 1,1 1-1,0 0 1,1 0-1,-1 1 0,2-1 1,-1 1-1,-3 14 1,3-12-45,-67 211 397,42-129-417,18-50-16,7-27 4,-11 31 1,5-20-4,6-14 6,-1-1 0,-13 22 0,15-28 137,-2 1-2455,5-27-3754,0-12-1495</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47:54.541"/>
    </inkml:context>
    <inkml:brush xml:id="br0">
      <inkml:brushProperty name="width" value="0.1" units="cm"/>
      <inkml:brushProperty name="height" value="0.1" units="cm"/>
      <inkml:brushProperty name="color" value="#008C3A"/>
    </inkml:brush>
  </inkml:definitions>
  <inkml:trace contextRef="#ctx0" brushRef="#br0">1 11 4353,'0'0'6848,"7"-11"-2318,6 84-2100,-8-50-2077,72 296 1765,-56-248-1398,-2 2 0,9 86 0,-16-126-675,-12-32-38,3-1-54,-3 0-7,1 0-1,-1 0 1,1 0-1,-1 0 1,1 0 0,-1 0-1,1 0 1,-1 0 0,1 0-1,-1-1 1,1 1 0,-1 0-1,0 0 1,1 0 0,-1-1-1,1 1 1,-1 0 0,0-1-1,1 1 1,-1 0 0,0-1-1,1 1 1,-1 0 0,0-1-1,0 1 1,1-1 0,-1 1-1,0 0 1,0-1 0,0 1-1,0-1 1,1 1 0,-1-1-1,0 1 1,0-1-1,0 1 1,0-1 0,0 1-1,0-1 1,1-44-4696,-1 29 1422,0-10-4680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47:55.058"/>
    </inkml:context>
    <inkml:brush xml:id="br0">
      <inkml:brushProperty name="width" value="0.1" units="cm"/>
      <inkml:brushProperty name="height" value="0.1" units="cm"/>
      <inkml:brushProperty name="color" value="#008C3A"/>
    </inkml:brush>
  </inkml:definitions>
  <inkml:trace contextRef="#ctx0" brushRef="#br0">0 0 776,'0'0'11807,"5"0"-11116,103 8 2723,63 16-3797,-145-21-2230,-5 8-2045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5:10.108"/>
    </inkml:context>
    <inkml:brush xml:id="br0">
      <inkml:brushProperty name="width" value="0.1" units="cm"/>
      <inkml:brushProperty name="height" value="0.1" units="cm"/>
      <inkml:brushProperty name="color" value="#E71224"/>
    </inkml:brush>
  </inkml:definitions>
  <inkml:trace contextRef="#ctx0" brushRef="#br0">604 162 2657,'0'0'6629,"-12"10"-6169,2-1-348,-7 4 129,0-1 1,-20 12-1,22-14 401,0 1-1,-15 15 0,3-3-322,14-11-189,0 1-1,1 0 0,0 0 1,-14 22-1,15-19 80,-1 0-1,-26 26 1,23-28-25,6-8-134,1 2 0,0-1 0,0 1 0,1 0-1,0 1 1,0 0 0,1 0 0,-7 13 0,10-9-42,3-12-6,-1 1-1,1 0 0,-1 0 1,1-1-1,-1 1 1,0 0-1,0-1 1,0 1-1,1 0 1,-3 1-1,-2 5 14,0 0 1,0 0-1,1 0 0,0 0 0,-3 12 0,-9 19 46,6-21-29,3-6-22,0 0 0,1 1 0,1-1 0,0 1 1,1 0-1,-5 25 0,5 1 1,3-23-9,0-1 0,-2 1 0,-4 18 0,-8 20 33,2 1 1,-6 62-1,10-56 30,2-14-32,-1 70 0,8 193 94,1-293-99,1 0 1,1 0 0,0 0 0,2 0-1,0-1 1,0 1 0,2-1-1,0-1 1,1 1 0,15 23 0,-15-25-26,-2 0 1,1 1-1,-2 0 0,0 0 1,5 28-1,-7-28 0,0 0 0,1 0 0,1 0 0,0-1 0,14 24 0,-10-20-3,-1 1 0,0 0 0,6 25 0,-13-40 0,12 55 7,-4-36-4,-7-16-2,1 0 0,0 0 0,0 0 0,0 0 0,7 8 0,-6-9 0,-1 0 0,1 0-1,4 13 1,6 10 4,-6-15-2,1-1-1,0 0 1,1 0-1,0-1 0,1 0 1,0-1-1,1 0 1,0-1-1,19 12 0,-18-13-2,-1 0 0,0 0 0,-1 1 0,21 23 0,-22-22 0,-1-3-1,1 0-1,-1-1 1,2 0-1,-1-1 1,1 0-1,17 7 1,7 4-6,-16-8 0,-8-4 3,-1 1 0,1 1 0,9 6 0,-6-5 4,-13-8 0,1 1 0,-1-1 0,1 1 0,-1 0 0,1 0 0,-1 0 0,1 0 0,-1 0 0,0 0 0,0 0 0,3 2 0,27 28 0,-14-16 0,-16-14 0,0-1 0,0 1-1,1 0 1,-1 0-1,0 0 1,0-1 0,1 1-1,-1 0 1,1-1 0,-1 1-1,3-1 1,12 7-4,-2 0 2,0 0-1,16 6 1,-22-10 1,53 19 9,-7-2-16,-44-16 10,0 0-1,1-1 0,-1 0 0,16 3 1,3 0-1,-16-3-1,1-1 0,17 1 0,-20-2 0,1 0 0,-1 0 0,1 2 0,12 3 0,-5-1-3,-1 0 1,0-1-1,1-1 0,28 2 0,82-6-22,-57 0 16,143 1-101,-201-1 111,0-1 0,-1-1-1,1 0 1,-1 0 0,21-9 0,-6 3 0,124-49-1,-77 30 0,54-36 16,-37 28-16,-70 28 0,-19 7 0,0 0 0,0 0 0,0-1 0,0 1 0,0-1 0,0 0 0,0 1 0,0-1 0,4-4 0,121-105 16,-112 96-9,0-1-1,-1 0 0,0 0 0,-2-2 0,0 1 0,-1-2 1,15-30-1,-16 24 38,-2-1 0,9-42 0,-6 20 85,26-62 0,-1 38-111,-28 47 233,0 0 1,-2 0 0,0-1-1,-2 0 1,4-47-1,-3 27-35,1 1-1,20-63 0,-23 93-1,-2-2-1,0 1 1,-1 0 0,-1-31-1,0 20-162,0-462 1144,-1 480-1147,-1 1 0,1 0 0,-1-1 0,-1 1 1,1 0-1,-2 0 0,1 0 0,-1 0 0,0 1 0,-5-8 1,-14-29-18,-15-29-6,24 48-2,-14-35 0,22 46-5,-1 0 0,-1 0 1,-10-14-1,4 6-15,-25-27 3,20 26-3,13 16-9,-1-3 43,-1 1-1,0 0 1,-12-11-1,17 17-34,0 0-1,1 0 1,-1 0-1,1 0 1,0 0 0,-3-5-1,3 5 3,0-1-1,-1 1 0,1-1 1,-1 1-1,1 0 1,-5-4-1,-21-19 14,23 19-18,-1 2 0,0-1 1,0 1-1,-1-1 0,-10-5 0,5 3-6,1 0 0,-15-12 0,13 9 7,-6-11-7,18 20 7,-1-1 0,1 1-1,-1 0 1,0-1 0,0 1-1,0 0 1,0 0 0,-1 0 0,-2-2-1,-90-62-15,78 56 12,1-2-1,1 0 0,0 0 1,-22-25-1,12 13 6,20 20-25,-1 0-1,0 0 1,0 1 0,-10-5 0,-14-8-46,-5-2 69,33 16 1,-1 1 0,1 0 0,0 0 0,-1 0 0,1 0 0,0 1 0,-1-1 0,1 0 0,-4 1 0,-19-8-2,17 4-15,-1 0 0,0 0 0,0 1 0,-1 0 0,1 1 0,0 0-1,-11-1 1,10 2 6,0 0-1,0-1 0,1-1 0,-1 0 1,1 0-1,0 0 0,-10-7 0,15 9 11,1-1 0,0 0-1,-1 1 1,1-1 0,-1 1-1,1 0 1,-1 0 0,0 0-1,1 1 1,-1 0 0,-4-1-1,-12-5 12,18 5-11,0 0 0,-1 0 0,1 0 0,-1 0 0,1 1 0,-1-1 0,0 1 0,-3-1-1,-56-6 2,-39 1-302,88 5 271,1 0 1,0 0 0,0-1-1,-19-5 1,19 5 27,0 0 0,0 1 0,0 1 0,-21 2 0,-1 0-17,-254-2-241,259 6 259,-6 1 9,6-1-7,22-5-1,0 0 0,0 1 0,1-1 0,-1 1-1,-9 4 1,-7 2 1,-19 12-1,33-16 0,1-1 1,1 1-1,-13 9 0,-3 1-16,18-11 13,-1 0 0,1 0-1,0 1 1,0 0 0,0 0 0,1 0-1,-6 7 1,6-7 3,-3 2 0,6-6 1,1 0 0,0 0-1,-1 0 1,1 0 0,0 0 0,-1 1-1,1-1 1,0 0 0,0 0 0,-1 1-1,1-1 1,0 0 0,0 0 0,-1 1-1,1-1 1,0 0 0,0 1 0,0-1-1,-1 0 1,1 1 0,0-1 0,0 0-1,0 1 1,0-1 0,0 1 0,0 0-1,-22 24-28,14-17 25,-60 58-1900,50-50-1656,-41 26 1,31-27-1156</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07.846"/>
    </inkml:context>
    <inkml:brush xml:id="br0">
      <inkml:brushProperty name="width" value="0.1" units="cm"/>
      <inkml:brushProperty name="height" value="0.1" units="cm"/>
      <inkml:brushProperty name="color" value="#008C3A"/>
    </inkml:brush>
  </inkml:definitions>
  <inkml:trace contextRef="#ctx0" brushRef="#br0">58 0 2721,'0'0'9296,"-1"9"-7674,-2-4-1440,0-1-1,-1 0 1,1 0 0,-1 0-1,0 0 1,0-1 0,-1 1-1,-5 3 1,8-6-188,1 0 0,0 0 0,-1 0 0,1 1 0,0-1 0,0 1 0,0-1 0,0 1 0,0-1 0,0 1 0,0-1 0,0 1 0,1 0 1,-2 2-1,2-3-237,1 0 197,0-1 0,0 1 0,-1 0-1,1-1 1,0 1 0,0-1 0,0 1 0,0-1 0,-1 1 0,1-1 0,0 1 0,0-1-1,0 0 1,0 0 0,0 1 0,0-1 0,0 0 0,0 0 0,0 0 0,0 0-1,0 0 1,0-1 0,0 1 0,0 0 0,0 0 0,0-1 0,0 1 0,0 0 0,0-1-1,0 1 1,0-1 0,0 1 0,-1-1 0,1 1 0,0-1 0,0 0 0,-1 1 0,1-1-1,0 0 1,0-1 0,1 0 70,0-1 1,0 1-1,-1-1 0,1 1 0,-1-1 0,0 0 0,1 0 1,-1 1-1,-1-1 0,1 0 0,0 0 0,-1 0 0,1-4 1,-1 6-5,-3 1-47,3 0 38,0-1-1,0 1 1,-1 0 0,1 0-1,0 0 1,0 0 0,-1 0-1,1 0 1,0 0 0,-1 0 0,1 0-1,0 0 1,0 0 0,-1 0-1,1 0 1,0 0 0,-1 0-1,1 0 1,0 0 0,0 0 0,-1 1-1,1-1 1,0 0 0,0 0-1,-1 0 1,1 0 0,0 0-1,0 1 1,0-1 0,-1 0 0,1 0-1,0 0 1,0 1 0,2 9 4243,6-4-900,12-3-4274,-19-3 924,1 0 0,0 1 0,0-1 0,0 0 0,-1 0 0,1 1 0,0-1 0,0 1 0,-1 0 0,1-1 0,1 2 0,55 25 169,-32-16-109,-11-5 23,1 0 0,0-1-1,0-1 1,28 3 0,-37-5-41,1 0 1,0 0 0,-1 0-1,9 4 1,16 6 112,-24-10-134,-1 1 0,0 0 0,-1 1 0,1 0 0,7 5 0,24 12 60,-31-18-81,-1 1 0,1 0-1,-1 0 1,9 7 0,-9-6-3,0 0 1,0-1-1,0 0 0,12 5 0,20 12 25,-32-16 0,1 0 0,0-1 0,1-1 0,8 4 0,18 9 138,-28-14-131,1 1 0,0 0-1,-1 0 1,7 5 0,14 6 108,-16-9-83,-10-4-54,1 0-1,0 0 1,0 0 0,0-1-1,0 1 1,0 0 0,0-1-1,0 0 1,0 1-1,0-1 1,3 0 0,52 7 52,-56-7-7,0 0-37,1 0-10,-1 0-85,-1-14-4741,0 1-854</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08.884"/>
    </inkml:context>
    <inkml:brush xml:id="br0">
      <inkml:brushProperty name="width" value="0.1" units="cm"/>
      <inkml:brushProperty name="height" value="0.1" units="cm"/>
      <inkml:brushProperty name="color" value="#008C3A"/>
    </inkml:brush>
  </inkml:definitions>
  <inkml:trace contextRef="#ctx0" brushRef="#br0">169 58 1528,'0'0'13194,"0"9"-10754,-1-4-2182,0 0-1,0 1 0,0-1 0,-1-1 0,1 1 1,-1 0-1,-3 6 0,-6 14 167,-18 59 260,15-48-462,2 1 1,-11 55-1,21-76-190,3-39-247,0 10 129,0-1 0,1 1 0,0-1 0,2 1 0,7-23 0,34-68-533,-7 18-14,-5 12 328,-33 73 306,0 1 0,0-1 1,0 0-1,1 1 0,-1-1 1,0 0-1,1 1 1,-1-1-1,0 0 0,1 1 1,-1-1-1,1 1 0,-1-1 1,1 1-1,-1-1 0,1 1 1,0-1-1,-1 1 0,1 0 1,0-1-1,0 1 14,-1 0-1,1 0 0,-1 0 1,1 1-1,-1-1 0,0 0 1,1 0-1,-1 1 1,1-1-1,-1 0 0,0 1 1,1-1-1,-1 0 0,0 1 1,1-1-1,-1 0 1,0 1-1,0-1 0,0 1 1,1-1-1,-1 0 0,0 1 1,0 0-1,10 39 781,-8-31-728,6 22 267,10 30 0,-13-49-293,0-1-1,0 0 1,1-1 0,0 0-1,14 18 1,-5-6 71,-12-17-76,1 1 0,-1-1 0,1-1 0,0 1 0,5 5 0,6-2-48,-16-8 20,1 0-1,0 0 1,0 0-1,-1 0 1,1 0-1,0 0 1,0 0 0,-1 0-1,1 0 1,0 0-1,0 0 1,-1 1-1,1-1 1,0 0 0,0 0-1,-1 0 1,1 0-1,0 0 1,0 1-1,0-1 1,0 0-1,-1 0 1,1 1 0,0-1-1,0 0 1,0 0-1,0 0 1,0 1-1,0-1 1,-1 0 0,1 0-1,0 1 1,0-1-1,0 0 1,0 0-1,0 1 1,0-1 0,0 0-1,0 1 1,0-1-1,0 0 1,0 0-1,1 1 1,-1-1 0,0 0-1,0 0 1,0 1-1,0-1 1,0 0-1,0 0 1,1 0 0,-1 1-1,0-1 1,0 0-1,0 0 1,0 0-1,1 1 1,-1-1 0,0 0-1,0 0 1,0 0-1,1 0 1,-1 0-1,0 0 1,0 1-1,1-1 1,-1 0 0,-114 22 341,-40 9-1088,131-25 139,-19 6-1487,16-9-2211</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10.697"/>
    </inkml:context>
    <inkml:brush xml:id="br0">
      <inkml:brushProperty name="width" value="0.1" units="cm"/>
      <inkml:brushProperty name="height" value="0.1" units="cm"/>
      <inkml:brushProperty name="color" value="#008C3A"/>
    </inkml:brush>
  </inkml:definitions>
  <inkml:trace contextRef="#ctx0" brushRef="#br0">0 8 728,'0'0'9413,"4"0"-8288,283 0 6472,17 0-7192,-286-7-6386</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11.607"/>
    </inkml:context>
    <inkml:brush xml:id="br0">
      <inkml:brushProperty name="width" value="0.1" units="cm"/>
      <inkml:brushProperty name="height" value="0.1" units="cm"/>
      <inkml:brushProperty name="color" value="#008C3A"/>
    </inkml:brush>
  </inkml:definitions>
  <inkml:trace contextRef="#ctx0" brushRef="#br0">9 3 2713,'0'0'10476,"0"3"-9114,1 65 1569,-6 126 824,4-185-3456,-1 14-1019,1-36-350,1-245-2569,-1 257 3641,1 0 0,0 0-1,0 0 1,0-1 0,0 1-1,0 0 1,1 0-1,-1 0 1,0 0 0,0-1-1,1 1 1,-1 0 0,1 0-1,-1 0 1,1 0-1,-1 0 1,1 0 0,0 0-1,-1 0 1,1 0 0,0 0-1,0 1 1,0-1-1,1-1 1,0 2 38,-1-1-1,1 1 1,-1 0-1,1-1 1,-1 1 0,1 0-1,-1 0 1,1 0 0,-1 0-1,1 1 1,-1-1-1,1 0 1,-1 1 0,1-1-1,2 2 1,2 1 119,1 0 0,-1 0 0,1 1 1,-1 0-1,10 10 0,6 6 133,0-1 0,45 29 0,-62-45-285,-4-2 1,1 0 1,0 0-1,-1 0 1,1 0-1,0 0 1,0 0-1,-1 0 1,1-1-1,0 1 0,0-1 1,4 1 679,-6 0-612,0 0 0,0 0 0,0 0 0,0 0-1,0-1 1,0 1 0,0 0 0,0 0-1,0 0 1,0 0 0,0 0 0,-1-1-1,1 1 1,0 0 0,-1 1 0,-6 5-2,0 1 0,-1-1 0,0-1 0,0 1-1,-1-1 1,-17 9 0,3-1-43,7-3-248,-43 29-2141,22-9-3481,20-13-460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48:04.349"/>
    </inkml:context>
    <inkml:brush xml:id="br0">
      <inkml:brushProperty name="width" value="0.1" units="cm"/>
      <inkml:brushProperty name="height" value="0.1" units="cm"/>
      <inkml:brushProperty name="color" value="#008C3A"/>
    </inkml:brush>
  </inkml:definitions>
  <inkml:trace contextRef="#ctx0" brushRef="#br0">196 7 832,'0'0'10867,"-3"-1"-9839,0 0-915,3 1-27,-1-1 0,0 1 0,1-1 0,-1 1 0,0-1 0,0 1 0,0 0 0,0-1 0,1 1 0,-1 0 0,0 0 0,0 0 0,0 0 0,0 0 0,0-1 0,0 2 0,0-1 0,0 0 0,1 0-1,-1 0 1,0 0 0,0 0 0,0 1 0,0-1 0,0 0 0,1 1 0,-1-1 0,0 1 0,0-1 0,1 1 0,-1-1 0,0 1 0,1 0 0,-1-1 0,0 1 0,1 0 0,-1-1 0,1 1 0,-1 0 0,1 0 0,-1 0-1,1-1 1,0 1 0,-1 0 0,1 1 0,-61 193 1367,7-9-1239,49-173-202,0 0 0,-1-1 0,-1 0 0,-10 16 0,16-27-81,1-1-10,0 1-1,0-1 1,0 0-1,0 0 1,0 1 0,0-1-1,0 0 1,0 0 0,0 1-1,0-1 1,0 0 0,0 0-1,0 1 1,0-1-1,1 0 1,-1 0 0,0 0-1,0 1 1,0-1 0,0 0-1,0 0 1,1 1 0,-1-1-80,0 0 79,0 0 1,1 0 0,-1 0-1,0 1 1,0-1 0,0 0-1,1 0 1,-1 0-1,0 0 1,0 0 0,1 0-1,-1 0 1,0 0 0,0 0-1,1 0 1,-1 0 0,0 0-1,0 0 1,1 0-1,-1 0 1,0 0 0,0 0-1,1 0 1,-1 0 0,0 0-1,0 0 1,1 0 0,-1 0-1,0-1 1,0 1-1,0 0 1,1 0 0,-1 0-1,0 0 1,0-1 0,1 1-1,14-14-912,-8 2 352,-1 0 0,0-1 0,-1 0 0,0 0 1,-1 0-1,-1-1 0,4-25 0,-6 18-2243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48:04.868"/>
    </inkml:context>
    <inkml:brush xml:id="br0">
      <inkml:brushProperty name="width" value="0.1" units="cm"/>
      <inkml:brushProperty name="height" value="0.1" units="cm"/>
      <inkml:brushProperty name="color" value="#008C3A"/>
    </inkml:brush>
  </inkml:definitions>
  <inkml:trace contextRef="#ctx0" brushRef="#br0">0 29 1008,'0'0'8410,"1"-5"-7023,0 1-927,1-5-106,-2 0 2886,25 9-3064,-16 0-226,-7 0 79,-1-1 0,1 1 1,-1 0-1,1 0 0,-1 0 0,1 0 0,-1 0 0,1 0 0,-1 0 0,0 0 0,1 0 0,-1 1 0,1-1 1,-1 1-1,1-1 0,-1 1 0,0 0 0,0-1 0,1 1 0,-1 0 0,0 0 0,0 0 0,0 0 0,0 0 1,0 0-1,0 0 0,0 0 0,0 1 0,1 1 0,21 49 470,43 91 336,-51-117-527,0 0-1,2-1 1,25 30 0,57 46 762,-97-99-1064,-1 0-1,1 1 0,-1-1 0,1 1 0,-1-1 0,0 1 0,0 0 0,0 0 0,-1-1 1,1 1-1,-1 0 0,1 0 0,-1 0 0,0 0 0,0-1 0,-1 7 0,1-3-83</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48:05.383"/>
    </inkml:context>
    <inkml:brush xml:id="br0">
      <inkml:brushProperty name="width" value="0.1" units="cm"/>
      <inkml:brushProperty name="height" value="0.1" units="cm"/>
      <inkml:brushProperty name="color" value="#008C3A"/>
    </inkml:brush>
  </inkml:definitions>
  <inkml:trace contextRef="#ctx0" brushRef="#br0">1 33 5449,'0'0'8242,"120"-33"-8058,-91 33-32,4 0-8,4 0-88,0 0-56,-8 0-1072,-16 0-1801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5:10.108"/>
    </inkml:context>
    <inkml:brush xml:id="br0">
      <inkml:brushProperty name="width" value="0.1" units="cm"/>
      <inkml:brushProperty name="height" value="0.1" units="cm"/>
      <inkml:brushProperty name="color" value="#E71224"/>
    </inkml:brush>
  </inkml:definitions>
  <inkml:trace contextRef="#ctx0" brushRef="#br0">604 162 2657,'0'0'6629,"-12"10"-6169,2-1-348,-7 4 129,0-1 1,-20 12-1,22-14 401,0 1-1,-15 15 0,3-3-322,14-11-189,0 1-1,1 0 0,0 0 1,-14 22-1,15-19 80,-1 0-1,-26 26 1,23-28-25,6-8-134,1 2 0,0-1 0,0 1 0,1 0-1,0 1 1,0 0 0,1 0 0,-7 13 0,10-9-42,3-12-6,-1 1-1,1 0 0,-1 0 1,1-1-1,-1 1 1,0 0-1,0-1 1,0 1-1,1 0 1,-3 1-1,-2 5 14,0 0 1,0 0-1,1 0 0,0 0 0,-3 12 0,-9 19 46,6-21-29,3-6-22,0 0 0,1 1 0,1-1 0,0 1 1,1 0-1,-5 25 0,5 1 1,3-23-9,0-1 0,-2 1 0,-4 18 0,-8 20 33,2 1 1,-6 62-1,10-56 30,2-14-32,-1 70 0,8 193 94,1-293-99,1 0 1,1 0 0,0 0 0,2 0-1,0-1 1,0 1 0,2-1-1,0-1 1,1 1 0,15 23 0,-15-25-26,-2 0 1,1 1-1,-2 0 0,0 0 1,5 28-1,-7-28 0,0 0 0,1 0 0,1 0 0,0-1 0,14 24 0,-10-20-3,-1 1 0,0 0 0,6 25 0,-13-40 0,12 55 7,-4-36-4,-7-16-2,1 0 0,0 0 0,0 0 0,0 0 0,7 8 0,-6-9 0,-1 0 0,1 0-1,4 13 1,6 10 4,-6-15-2,1-1-1,0 0 1,1 0-1,0-1 0,1 0 1,0-1-1,1 0 1,0-1-1,19 12 0,-18-13-2,-1 0 0,0 0 0,-1 1 0,21 23 0,-22-22 0,-1-3-1,1 0-1,-1-1 1,2 0-1,-1-1 1,1 0-1,17 7 1,7 4-6,-16-8 0,-8-4 3,-1 1 0,1 1 0,9 6 0,-6-5 4,-13-8 0,1 1 0,-1-1 0,1 1 0,-1 0 0,1 0 0,-1 0 0,1 0 0,-1 0 0,0 0 0,0 0 0,3 2 0,27 28 0,-14-16 0,-16-14 0,0-1 0,0 1-1,1 0 1,-1 0-1,0 0 1,0-1 0,1 1-1,-1 0 1,1-1 0,-1 1-1,3-1 1,12 7-4,-2 0 2,0 0-1,16 6 1,-22-10 1,53 19 9,-7-2-16,-44-16 10,0 0-1,1-1 0,-1 0 0,16 3 1,3 0-1,-16-3-1,1-1 0,17 1 0,-20-2 0,1 0 0,-1 0 0,1 2 0,12 3 0,-5-1-3,-1 0 1,0-1-1,1-1 0,28 2 0,82-6-22,-57 0 16,143 1-101,-201-1 111,0-1 0,-1-1-1,1 0 1,-1 0 0,21-9 0,-6 3 0,124-49-1,-77 30 0,54-36 16,-37 28-16,-70 28 0,-19 7 0,0 0 0,0 0 0,0-1 0,0 1 0,0-1 0,0 0 0,0 1 0,0-1 0,4-4 0,121-105 16,-112 96-9,0-1-1,-1 0 0,0 0 0,-2-2 0,0 1 0,-1-2 1,15-30-1,-16 24 38,-2-1 0,9-42 0,-6 20 85,26-62 0,-1 38-111,-28 47 233,0 0 1,-2 0 0,0-1-1,-2 0 1,4-47-1,-3 27-35,1 1-1,20-63 0,-23 93-1,-2-2-1,0 1 1,-1 0 0,-1-31-1,0 20-162,0-462 1144,-1 480-1147,-1 1 0,1 0 0,-1-1 0,-1 1 1,1 0-1,-2 0 0,1 0 0,-1 0 0,0 1 0,-5-8 1,-14-29-18,-15-29-6,24 48-2,-14-35 0,22 46-5,-1 0 0,-1 0 1,-10-14-1,4 6-15,-25-27 3,20 26-3,13 16-9,-1-3 43,-1 1-1,0 0 1,-12-11-1,17 17-34,0 0-1,1 0 1,-1 0-1,1 0 1,0 0 0,-3-5-1,3 5 3,0-1-1,-1 1 0,1-1 1,-1 1-1,1 0 1,-5-4-1,-21-19 14,23 19-18,-1 2 0,0-1 1,0 1-1,-1-1 0,-10-5 0,5 3-6,1 0 0,-15-12 0,13 9 7,-6-11-7,18 20 7,-1-1 0,1 1-1,-1 0 1,0-1 0,0 1-1,0 0 1,0 0 0,-1 0 0,-2-2-1,-90-62-15,78 56 12,1-2-1,1 0 0,0 0 1,-22-25-1,12 13 6,20 20-25,-1 0-1,0 0 1,0 1 0,-10-5 0,-14-8-46,-5-2 69,33 16 1,-1 1 0,1 0 0,0 0 0,-1 0 0,1 0 0,0 1 0,-1-1 0,1 0 0,-4 1 0,-19-8-2,17 4-15,-1 0 0,0 0 0,0 1 0,-1 0 0,1 1 0,0 0-1,-11-1 1,10 2 6,0 0-1,0-1 0,1-1 0,-1 0 1,1 0-1,0 0 0,-10-7 0,15 9 11,1-1 0,0 0-1,-1 1 1,1-1 0,-1 1-1,1 0 1,-1 0 0,0 0-1,1 1 1,-1 0 0,-4-1-1,-12-5 12,18 5-11,0 0 0,-1 0 0,1 0 0,-1 0 0,1 1 0,-1-1 0,0 1 0,-3-1-1,-56-6 2,-39 1-302,88 5 271,1 0 1,0 0 0,0-1-1,-19-5 1,19 5 27,0 0 0,0 1 0,0 1 0,-21 2 0,-1 0-17,-254-2-241,259 6 259,-6 1 9,6-1-7,22-5-1,0 0 0,0 1 0,1-1 0,-1 1-1,-9 4 1,-7 2 1,-19 12-1,33-16 0,1-1 1,1 1-1,-13 9 0,-3 1-16,18-11 13,-1 0 0,1 0-1,0 1 1,0 0 0,0 0 0,1 0-1,-6 7 1,6-7 3,-3 2 0,6-6 1,1 0 0,0 0-1,-1 0 1,1 0 0,0 0 0,-1 1-1,1-1 1,0 0 0,0 0 0,-1 1-1,1-1 1,0 0 0,0 0 0,-1 1-1,1-1 1,0 0 0,0 1 0,0-1-1,-1 0 1,1 1 0,0-1 0,0 0-1,0 1 1,0-1 0,0 1 0,0 0-1,-22 24-28,14-17 25,-60 58-1900,50-50-1656,-41 26 1,31-27-1156</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07.846"/>
    </inkml:context>
    <inkml:brush xml:id="br0">
      <inkml:brushProperty name="width" value="0.1" units="cm"/>
      <inkml:brushProperty name="height" value="0.1" units="cm"/>
      <inkml:brushProperty name="color" value="#008C3A"/>
    </inkml:brush>
  </inkml:definitions>
  <inkml:trace contextRef="#ctx0" brushRef="#br0">58 0 2721,'0'0'9296,"-1"9"-7674,-2-4-1440,0-1-1,-1 0 1,1 0 0,-1 0-1,0 0 1,0-1 0,-1 1-1,-5 3 1,8-6-188,1 0 0,0 0 0,-1 0 0,1 1 0,0-1 0,0 1 0,0-1 0,0 1 0,0-1 0,0 1 0,0-1 0,0 1 0,1 0 1,-2 2-1,2-3-237,1 0 197,0-1 0,0 1 0,-1 0-1,1-1 1,0 1 0,0-1 0,0 1 0,0-1 0,-1 1 0,1-1 0,0 1 0,0-1-1,0 0 1,0 0 0,0 1 0,0-1 0,0 0 0,0 0 0,0 0 0,0 0-1,0 0 1,0-1 0,0 1 0,0 0 0,0 0 0,0-1 0,0 1 0,0 0 0,0-1-1,0 1 1,0-1 0,0 1 0,-1-1 0,1 1 0,0-1 0,0 0 0,-1 1 0,1-1-1,0 0 1,0-1 0,1 0 70,0-1 1,0 1-1,-1-1 0,1 1 0,-1-1 0,0 0 0,1 0 1,-1 1-1,-1-1 0,1 0 0,0 0 0,-1 0 0,1-4 1,-1 6-5,-3 1-47,3 0 38,0-1-1,0 1 1,-1 0 0,1 0-1,0 0 1,0 0 0,-1 0-1,1 0 1,0 0 0,-1 0 0,1 0-1,0 0 1,0 0 0,-1 0-1,1 0 1,0 0 0,-1 0-1,1 0 1,0 0 0,0 0 0,-1 1-1,1-1 1,0 0 0,0 0-1,-1 0 1,1 0 0,0 0-1,0 1 1,0-1 0,-1 0 0,1 0-1,0 0 1,0 1 0,2 9 4243,6-4-900,12-3-4274,-19-3 924,1 0 0,0 1 0,0-1 0,0 0 0,-1 0 0,1 1 0,0-1 0,0 1 0,-1 0 0,1-1 0,1 2 0,55 25 169,-32-16-109,-11-5 23,1 0 0,0-1-1,0-1 1,28 3 0,-37-5-41,1 0 1,0 0 0,-1 0-1,9 4 1,16 6 112,-24-10-134,-1 1 0,0 0 0,-1 1 0,1 0 0,7 5 0,24 12 60,-31-18-81,-1 1 0,1 0-1,-1 0 1,9 7 0,-9-6-3,0 0 1,0-1-1,0 0 0,12 5 0,20 12 25,-32-16 0,1 0 0,0-1 0,1-1 0,8 4 0,18 9 138,-28-14-131,1 1 0,0 0-1,-1 0 1,7 5 0,14 6 108,-16-9-83,-10-4-54,1 0-1,0 0 1,0 0 0,0-1-1,0 1 1,0 0 0,0-1-1,0 0 1,0 1-1,0-1 1,3 0 0,52 7 52,-56-7-7,0 0-37,1 0-10,-1 0-85,-1-14-4741,0 1-854</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08.884"/>
    </inkml:context>
    <inkml:brush xml:id="br0">
      <inkml:brushProperty name="width" value="0.1" units="cm"/>
      <inkml:brushProperty name="height" value="0.1" units="cm"/>
      <inkml:brushProperty name="color" value="#008C3A"/>
    </inkml:brush>
  </inkml:definitions>
  <inkml:trace contextRef="#ctx0" brushRef="#br0">169 58 1528,'0'0'13194,"0"9"-10754,-1-4-2182,0 0-1,0 1 0,0-1 0,-1-1 0,1 1 1,-1 0-1,-3 6 0,-6 14 167,-18 59 260,15-48-462,2 1 1,-11 55-1,21-76-190,3-39-247,0 10 129,0-1 0,1 1 0,0-1 0,2 1 0,7-23 0,34-68-533,-7 18-14,-5 12 328,-33 73 306,0 1 0,0-1 1,0 0-1,1 1 0,-1-1 1,0 0-1,1 1 1,-1-1-1,0 0 0,1 1 1,-1-1-1,1 1 0,-1-1 1,1 1-1,-1-1 0,1 1 1,0-1-1,-1 1 0,1 0 1,0-1-1,0 1 14,-1 0-1,1 0 0,-1 0 1,1 1-1,-1-1 0,0 0 1,1 0-1,-1 1 1,1-1-1,-1 0 0,0 1 1,1-1-1,-1 0 0,0 1 1,1-1-1,-1 0 1,0 1-1,0-1 0,0 1 1,1-1-1,-1 0 0,0 1 1,0 0-1,10 39 781,-8-31-728,6 22 267,10 30 0,-13-49-293,0-1-1,0 0 1,1-1 0,0 0-1,14 18 1,-5-6 71,-12-17-76,1 1 0,-1-1 0,1-1 0,0 1 0,5 5 0,6-2-48,-16-8 20,1 0-1,0 0 1,0 0-1,-1 0 1,1 0-1,0 0 1,0 0 0,-1 0-1,1 0 1,0 0-1,0 0 1,-1 1-1,1-1 1,0 0 0,0 0-1,-1 0 1,1 0-1,0 0 1,0 1-1,0-1 1,0 0-1,-1 0 1,1 1 0,0-1-1,0 0 1,0 0-1,0 0 1,0 1-1,0-1 1,-1 0 0,1 0-1,0 1 1,0-1-1,0 0 1,0 0-1,0 1 1,0-1 0,0 0-1,0 1 1,0-1-1,0 0 1,0 0-1,1 1 1,-1-1 0,0 0-1,0 0 1,0 1-1,0-1 1,0 0-1,0 0 1,1 0 0,-1 1-1,0-1 1,0 0-1,0 0 1,0 0-1,1 1 1,-1-1 0,0 0-1,0 0 1,0 0-1,1 0 1,-1 0-1,0 0 1,0 1-1,1-1 1,-1 0 0,-114 22 341,-40 9-1088,131-25 139,-19 6-1487,16-9-2211</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10.697"/>
    </inkml:context>
    <inkml:brush xml:id="br0">
      <inkml:brushProperty name="width" value="0.1" units="cm"/>
      <inkml:brushProperty name="height" value="0.1" units="cm"/>
      <inkml:brushProperty name="color" value="#008C3A"/>
    </inkml:brush>
  </inkml:definitions>
  <inkml:trace contextRef="#ctx0" brushRef="#br0">0 8 728,'0'0'9413,"4"0"-8288,283 0 6472,17 0-7192,-286-7-6386</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38:11.607"/>
    </inkml:context>
    <inkml:brush xml:id="br0">
      <inkml:brushProperty name="width" value="0.1" units="cm"/>
      <inkml:brushProperty name="height" value="0.1" units="cm"/>
      <inkml:brushProperty name="color" value="#008C3A"/>
    </inkml:brush>
  </inkml:definitions>
  <inkml:trace contextRef="#ctx0" brushRef="#br0">9 3 2713,'0'0'10476,"0"3"-9114,1 65 1569,-6 126 824,4-185-3456,-1 14-1019,1-36-350,1-245-2569,-1 257 3641,1 0 0,0 0-1,0 0 1,0-1 0,0 1-1,0 0 1,1 0-1,-1 0 1,0 0 0,0-1-1,1 1 1,-1 0 0,1 0-1,-1 0 1,1 0-1,-1 0 1,1 0 0,0 0-1,-1 0 1,1 0 0,0 0-1,0 1 1,0-1-1,1-1 1,0 2 38,-1-1-1,1 1 1,-1 0-1,1-1 1,-1 1 0,1 0-1,-1 0 1,1 0 0,-1 0-1,1 1 1,-1-1-1,1 0 1,-1 1 0,1-1-1,2 2 1,2 1 119,1 0 0,-1 0 0,1 1 1,-1 0-1,10 10 0,6 6 133,0-1 0,45 29 0,-62-45-285,-4-2 1,1 0 1,0 0-1,-1 0 1,1 0-1,0 0 1,0 0-1,-1 0 1,1-1-1,0 1 0,0-1 1,4 1 679,-6 0-612,0 0 0,0 0 0,0 0 0,0 0-1,0-1 1,0 1 0,0 0 0,0 0-1,0 0 1,0 0 0,0 0 0,-1-1-1,1 1 1,0 0 0,-1 1 0,-6 5-2,0 1 0,-1-1 0,0-1 0,0 1-1,-1-1 1,-17 9 0,3-1-43,7-3-248,-43 29-2141,22-9-3481,20-13-460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48:28.188"/>
    </inkml:context>
    <inkml:brush xml:id="br0">
      <inkml:brushProperty name="width" value="0.1" units="cm"/>
      <inkml:brushProperty name="height" value="0.1" units="cm"/>
      <inkml:brushProperty name="color" value="#008C3A"/>
    </inkml:brush>
  </inkml:definitions>
  <inkml:trace contextRef="#ctx0" brushRef="#br0">120 72 3569,'0'0'10905,"-2"15"-10018,-40 189 1754,32-158-2056,-28 85 610,35-117-1125,-3 11 78,-5 41-1,3 8-82,8-73 86,0-17-135,1-12-92,1-1-1,1 0 1,2 1 0,9-33 0,15-65-535,12-33 159,-9 21 86,-27 113 305,-1 17 25,1 9-16,3 12 35,76 237 173,-32-87 554,11 42 956,-61-198-1620,1 0 0,0 0-1,0-1 1,5 8 0,6 11 63,1 1 97,-12-23 59,-1-9-2737,-2-2 1399,-1 0 0,0 0 0,-1 1 0,1-1 0,-6-13-1,-6-7-4357</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8:48:28.604"/>
    </inkml:context>
    <inkml:brush xml:id="br0">
      <inkml:brushProperty name="width" value="0.1" units="cm"/>
      <inkml:brushProperty name="height" value="0.1" units="cm"/>
      <inkml:brushProperty name="color" value="#008C3A"/>
    </inkml:brush>
  </inkml:definitions>
  <inkml:trace contextRef="#ctx0" brushRef="#br0">0 0 5033,'0'0'8938,"79"0"-8250,-50 0-184,0 0-208,-4 0-176,-5 0-120,5 0-272,12 0-1216,-12 0-1721,-4 0-3392</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9:05:28.996"/>
    </inkml:context>
    <inkml:brush xml:id="br0">
      <inkml:brushProperty name="width" value="0.1" units="cm"/>
      <inkml:brushProperty name="height" value="0.1" units="cm"/>
      <inkml:brushProperty name="color" value="#E71224"/>
    </inkml:brush>
  </inkml:definitions>
  <inkml:trace contextRef="#ctx0" brushRef="#br0">2252 781 7298,'0'0'3607,"-32"4"-2672,-105 10-27,115-12-458,1 2 1,-32 8-1,6-1 219,-18 3 180,-85 29-1,101-27-517,-33 10 398,-139 67 0,167-65-568,1 3 1,1 2-1,-65 54 1,16 4 107,4 5-1,-122 153 1,173-183-137,1 1 0,-47 102 0,31-55-116,-222 443 38,268-519-51,2 1-1,-11 59 0,-5 83 5,5-28 22,5-43 120,5 2 0,1 136 0,12-53 83,3 218 952,0-386-1175,2-1-1,0 0 1,2 0-1,1 0 1,1-1-1,1 0 1,16 31-1,100 159 25,-89-158-39,89 111 15,-79-110-4,119 132-3,-152-176-2,305 330-8,-304-327 7,2-1 0,0-1 0,1 0 0,1-1 1,0-1-1,1-1 0,36 18 0,92 30-56,-116-49-45,0-2 0,63 10 0,7-15 68,-4-1 22,-40 2 3,-27-4 1,0 3 0,30 6 1,-9-3-4,-41-7 8,0 1-1,1 1 1,14 3 0,100 28-84,9 0 86,-54-15 1,185 43-19,9-1-260,-220-42 245,-40-12 0,1-1 0,26 5 0,12-1 25,-1 2 0,0 2 0,0 2 0,94 43 0,-119-46-8,0-1 0,40 9 0,-10-2 5,12 4-13,-1 3 0,111 59 0,55 66-69,-215-138 98,0-1 1,40 17-1,-11-5-1,159 84 43,-152-79-2,2-2 0,79 24-1,-64-26 14,29 6-46,45 14-23,-31-8 19,-23-1 41,-6-12 13,-54-11-54,77 26-27,-69-27 29,31 8 42,152 15 38,-81-6-32,-99-17-53,1-2 1,51 3 0,148 8 84,48 13 33,2 0-137,-47-15 188,36-5-10,-123-11-53,-92-3-93,-53 2-15,0 0 1,18 4 0,-19-2-1,1-2 0,18 2 0,408 9 242,-254-10-182,-102-3-24,-28-2-16,80-14 0,-44 4 6,46-15-12,-61 11 35,-48 9 27,0-1-1,0-1 0,37-19 1,44-16 68,-40 22-126,85-41-1,-115 45-20,97-51 15,-114 57-7,0-2 0,-1 0-1,31-29 1,-31 23 8,-1-1-1,-1 0 1,-1-2 0,17-27-1,6-4-4,-10 16-5,35-41-5,-44 54 0,0 0 0,33-54 0,-23 23 7,62-117 33,-37 70-31,4-4-1,33-109 17,-82 178-22,2 1 0,2 0-1,1 1 1,43-63 0,-34 65-5,-1-2 0,36-69 0,-21 10 38,31-113-1,-69 201-33,7-26 0,2 0 1,24-49-1,-29 68 16,0 0 1,-1-1-1,0 1 0,5-29 0,6-69 151,1-7-70,43-116-82,-54 205 41,-2-1 0,-1 1 0,0-35 0,-3-22-17,-2-110 87,-1 172-132,-2 0 1,0 0-1,-13-43 1,-35-75-82,29 86 123,-16-67 0,28 78-8,-8-67 0,3-19 40,-6 0 0,-66-221 1,69 295-51,-57-168 102,60 185-119,0 1-1,-1 0 0,-30-51-1,-75-78-86,35 53 137,48 61-49,-2 1 1,-83-84 0,82 99-56,-57-40 0,-62-53 89,45 34 6,19 16-25,-24-18-6,-6 11-35,-4 6-1,-245-118 1,222 139-15,28 12 2,-406-160 34,432 177-46,-194-36 0,-112 14 58,313 45 1,-176-17 0,-366-5 6,-105 19-34,580 15 6,121 0 6,0 2 1,-67 14 0,-71 28-15,132-32 18,-188 65-17,134-42 10,-358 135 24,395-144-21,49-20 6,-1-1 0,1 0 0,-1-1-1,0-1 1,-27 6 0,-50 5-1,1-2 10,60-7-7,20-4-2,-1 0 0,-18 0 0,-106 5-1,119-6-1,1 0 1,-16 4-1,-27 1-3,-57 1 2,39-4-66,-119 19-1,-22 18 38,199-38 29,2 3-3,13-4 5,-1 0 0,1 0 0,0 0 0,0 0 0,-1-1 0,-5 1-1,-8 1 8,-31 6-6,38-7-2,1 0 0,0 0 0,0 1 0,0 1 0,0-1-1,-11 6 1,-52 18 1,66-23 0,-1-1 0,1 0 1,0 0-1,-1-1 0,1 1 0,0-1 0,-8 0 0,-22 11 15,2-6-13,4 1 3,18-6-11,12-1 6,-1 0 0,0 0 0,1 0 0,-1 0 0,0 0 0,1 0 0,-1 0 0,0 0 0,1 0 0,-1 0 0,0 1 0,1-1 0,-1 0 0,1 0 0,-1 0 0,0 1 0,1-1 0,-1 0 0,1 1 0,-1-1 0,1 1 0,-1-1 0,1 1 0,-1-1 0,1 0 0,-1 2 0,-1-1 1,-1 1 0,1-1 0,-1 1-1,0-1 1,0 0 0,1 0 0,-1 0-1,0 0 1,0-1 0,0 1 0,-5-1-1,-17 6 7,19-3-4,-1 0-1,0 0 1,0-1-1,-15 2 1,14-2-3,0 0 1,0 0 0,-12 5-1,-15 1 1,32-8 0,-1 0 0,0 1-1,1 0 1,-1-1 0,0 1-1,1 1 1,-1-1 0,1 0 0,-5 4-1,5-4 0,1 1 0,-1-1-1,1 0 1,-1 0 0,1 0 0,-1 0 0,1-1-1,-6 1 1,-10 4-6,-48 26 14,36-18-8,16-8 0,12-5 0,0 1 0,1-1 0,-1 0 0,0 1 0,0 0 0,1-1 0,-1 1 0,1 0 0,-1 0 0,1 0 0,-3 2 0,2-2-5,1-1-10,1 1-1,-1-1 0,1 1 1,-1-1-1,1 1 0,-1-1 0,1 0 1,-1 1-1,1-1 0,-1 0 1,0 0-1,1 1 0,-1-1 1,1 0-1,-1 0 0,0 0 1,1 0-1,-1 0 0,0 0 1,1 0-1,-1 0 0,0 0 0,0 0 1,0 1-518,0 1 0,0-1-1,-1 0 1,1 0 0,0 0 0,-1 0 0,1 0 0,-1 0 0,1-1 0,-1 1 0,-1 0-1,-16 0-6818</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9:05:28.996"/>
    </inkml:context>
    <inkml:brush xml:id="br0">
      <inkml:brushProperty name="width" value="0.1" units="cm"/>
      <inkml:brushProperty name="height" value="0.1" units="cm"/>
      <inkml:brushProperty name="color" value="#E71224"/>
    </inkml:brush>
  </inkml:definitions>
  <inkml:trace contextRef="#ctx0" brushRef="#br0">2252 781 7298,'0'0'3607,"-32"4"-2672,-105 10-27,115-12-458,1 2 1,-32 8-1,6-1 219,-18 3 180,-85 29-1,101-27-517,-33 10 398,-139 67 0,167-65-568,1 3 1,1 2-1,-65 54 1,16 4 107,4 5-1,-122 153 1,173-183-137,1 1 0,-47 102 0,31-55-116,-222 443 38,268-519-51,2 1-1,-11 59 0,-5 83 5,5-28 22,5-43 120,5 2 0,1 136 0,12-53 83,3 218 952,0-386-1175,2-1-1,0 0 1,2 0-1,1 0 1,1-1-1,1 0 1,16 31-1,100 159 25,-89-158-39,89 111 15,-79-110-4,119 132-3,-152-176-2,305 330-8,-304-327 7,2-1 0,0-1 0,1 0 0,1-1 1,0-1-1,1-1 0,36 18 0,92 30-56,-116-49-45,0-2 0,63 10 0,7-15 68,-4-1 22,-40 2 3,-27-4 1,0 3 0,30 6 1,-9-3-4,-41-7 8,0 1-1,1 1 1,14 3 0,100 28-84,9 0 86,-54-15 1,185 43-19,9-1-260,-220-42 245,-40-12 0,1-1 0,26 5 0,12-1 25,-1 2 0,0 2 0,0 2 0,94 43 0,-119-46-8,0-1 0,40 9 0,-10-2 5,12 4-13,-1 3 0,111 59 0,55 66-69,-215-138 98,0-1 1,40 17-1,-11-5-1,159 84 43,-152-79-2,2-2 0,79 24-1,-64-26 14,29 6-46,45 14-23,-31-8 19,-23-1 41,-6-12 13,-54-11-54,77 26-27,-69-27 29,31 8 42,152 15 38,-81-6-32,-99-17-53,1-2 1,51 3 0,148 8 84,48 13 33,2 0-137,-47-15 188,36-5-10,-123-11-53,-92-3-93,-53 2-15,0 0 1,18 4 0,-19-2-1,1-2 0,18 2 0,408 9 242,-254-10-182,-102-3-24,-28-2-16,80-14 0,-44 4 6,46-15-12,-61 11 35,-48 9 27,0-1-1,0-1 0,37-19 1,44-16 68,-40 22-126,85-41-1,-115 45-20,97-51 15,-114 57-7,0-2 0,-1 0-1,31-29 1,-31 23 8,-1-1-1,-1 0 1,-1-2 0,17-27-1,6-4-4,-10 16-5,35-41-5,-44 54 0,0 0 0,33-54 0,-23 23 7,62-117 33,-37 70-31,4-4-1,33-109 17,-82 178-22,2 1 0,2 0-1,1 1 1,43-63 0,-34 65-5,-1-2 0,36-69 0,-21 10 38,31-113-1,-69 201-33,7-26 0,2 0 1,24-49-1,-29 68 16,0 0 1,-1-1-1,0 1 0,5-29 0,6-69 151,1-7-70,43-116-82,-54 205 41,-2-1 0,-1 1 0,0-35 0,-3-22-17,-2-110 87,-1 172-132,-2 0 1,0 0-1,-13-43 1,-35-75-82,29 86 123,-16-67 0,28 78-8,-8-67 0,3-19 40,-6 0 0,-66-221 1,69 295-51,-57-168 102,60 185-119,0 1-1,-1 0 0,-30-51-1,-75-78-86,35 53 137,48 61-49,-2 1 1,-83-84 0,82 99-56,-57-40 0,-62-53 89,45 34 6,19 16-25,-24-18-6,-6 11-35,-4 6-1,-245-118 1,222 139-15,28 12 2,-406-160 34,432 177-46,-194-36 0,-112 14 58,313 45 1,-176-17 0,-366-5 6,-105 19-34,580 15 6,121 0 6,0 2 1,-67 14 0,-71 28-15,132-32 18,-188 65-17,134-42 10,-358 135 24,395-144-21,49-20 6,-1-1 0,1 0 0,-1-1-1,0-1 1,-27 6 0,-50 5-1,1-2 10,60-7-7,20-4-2,-1 0 0,-18 0 0,-106 5-1,119-6-1,1 0 1,-16 4-1,-27 1-3,-57 1 2,39-4-66,-119 19-1,-22 18 38,199-38 29,2 3-3,13-4 5,-1 0 0,1 0 0,0 0 0,0 0 0,-1-1 0,-5 1-1,-8 1 8,-31 6-6,38-7-2,1 0 0,0 0 0,0 1 0,0 1 0,0-1-1,-11 6 1,-52 18 1,66-23 0,-1-1 0,1 0 1,0 0-1,-1-1 0,1 1 0,0-1 0,-8 0 0,-22 11 15,2-6-13,4 1 3,18-6-11,12-1 6,-1 0 0,0 0 0,1 0 0,-1 0 0,0 0 0,1 0 0,-1 0 0,0 0 0,1 0 0,-1 0 0,0 1 0,1-1 0,-1 0 0,1 0 0,-1 0 0,0 1 0,1-1 0,-1 0 0,1 1 0,-1-1 0,1 1 0,-1-1 0,1 1 0,-1-1 0,1 0 0,-1 2 0,-1-1 1,-1 1 0,1-1 0,-1 1-1,0-1 1,0 0 0,1 0 0,-1 0-1,0 0 1,0-1 0,0 1 0,-5-1-1,-17 6 7,19-3-4,-1 0-1,0 0 1,0-1-1,-15 2 1,14-2-3,0 0 1,0 0 0,-12 5-1,-15 1 1,32-8 0,-1 0 0,0 1-1,1 0 1,-1-1 0,0 1-1,1 1 1,-1-1 0,1 0 0,-5 4-1,5-4 0,1 1 0,-1-1-1,1 0 1,-1 0 0,1 0 0,-1 0 0,1-1-1,-6 1 1,-10 4-6,-48 26 14,36-18-8,16-8 0,12-5 0,0 1 0,1-1 0,-1 0 0,0 1 0,0 0 0,1-1 0,-1 1 0,1 0 0,-1 0 0,1 0 0,-3 2 0,2-2-5,1-1-10,1 1-1,-1-1 0,1 1 1,-1-1-1,1 1 0,-1-1 0,1 0 1,-1 1-1,1-1 0,-1 0 1,0 0-1,1 1 0,-1-1 1,1 0-1,-1 0 0,0 0 1,1 0-1,-1 0 0,0 0 1,1 0-1,-1 0 0,0 0 0,0 0 1,0 1-518,0 1 0,0-1-1,-1 0 1,1 0 0,0 0 0,-1 0 0,1 0 0,-1 0 0,1-1 0,-1 1 0,-1 0-1,-16 0-6818</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4T09:05:28.996"/>
    </inkml:context>
    <inkml:brush xml:id="br0">
      <inkml:brushProperty name="width" value="0.1" units="cm"/>
      <inkml:brushProperty name="height" value="0.1" units="cm"/>
      <inkml:brushProperty name="color" value="#E71224"/>
    </inkml:brush>
  </inkml:definitions>
  <inkml:trace contextRef="#ctx0" brushRef="#br0">2252 781 7298,'0'0'3607,"-32"4"-2672,-105 10-27,115-12-458,1 2 1,-32 8-1,6-1 219,-18 3 180,-85 29-1,101-27-517,-33 10 398,-139 67 0,167-65-568,1 3 1,1 2-1,-65 54 1,16 4 107,4 5-1,-122 153 1,173-183-137,1 1 0,-47 102 0,31-55-116,-222 443 38,268-519-51,2 1-1,-11 59 0,-5 83 5,5-28 22,5-43 120,5 2 0,1 136 0,12-53 83,3 218 952,0-386-1175,2-1-1,0 0 1,2 0-1,1 0 1,1-1-1,1 0 1,16 31-1,100 159 25,-89-158-39,89 111 15,-79-110-4,119 132-3,-152-176-2,305 330-8,-304-327 7,2-1 0,0-1 0,1 0 0,1-1 1,0-1-1,1-1 0,36 18 0,92 30-56,-116-49-45,0-2 0,63 10 0,7-15 68,-4-1 22,-40 2 3,-27-4 1,0 3 0,30 6 1,-9-3-4,-41-7 8,0 1-1,1 1 1,14 3 0,100 28-84,9 0 86,-54-15 1,185 43-19,9-1-260,-220-42 245,-40-12 0,1-1 0,26 5 0,12-1 25,-1 2 0,0 2 0,0 2 0,94 43 0,-119-46-8,0-1 0,40 9 0,-10-2 5,12 4-13,-1 3 0,111 59 0,55 66-69,-215-138 98,0-1 1,40 17-1,-11-5-1,159 84 43,-152-79-2,2-2 0,79 24-1,-64-26 14,29 6-46,45 14-23,-31-8 19,-23-1 41,-6-12 13,-54-11-54,77 26-27,-69-27 29,31 8 42,152 15 38,-81-6-32,-99-17-53,1-2 1,51 3 0,148 8 84,48 13 33,2 0-137,-47-15 188,36-5-10,-123-11-53,-92-3-93,-53 2-15,0 0 1,18 4 0,-19-2-1,1-2 0,18 2 0,408 9 242,-254-10-182,-102-3-24,-28-2-16,80-14 0,-44 4 6,46-15-12,-61 11 35,-48 9 27,0-1-1,0-1 0,37-19 1,44-16 68,-40 22-126,85-41-1,-115 45-20,97-51 15,-114 57-7,0-2 0,-1 0-1,31-29 1,-31 23 8,-1-1-1,-1 0 1,-1-2 0,17-27-1,6-4-4,-10 16-5,35-41-5,-44 54 0,0 0 0,33-54 0,-23 23 7,62-117 33,-37 70-31,4-4-1,33-109 17,-82 178-22,2 1 0,2 0-1,1 1 1,43-63 0,-34 65-5,-1-2 0,36-69 0,-21 10 38,31-113-1,-69 201-33,7-26 0,2 0 1,24-49-1,-29 68 16,0 0 1,-1-1-1,0 1 0,5-29 0,6-69 151,1-7-70,43-116-82,-54 205 41,-2-1 0,-1 1 0,0-35 0,-3-22-17,-2-110 87,-1 172-132,-2 0 1,0 0-1,-13-43 1,-35-75-82,29 86 123,-16-67 0,28 78-8,-8-67 0,3-19 40,-6 0 0,-66-221 1,69 295-51,-57-168 102,60 185-119,0 1-1,-1 0 0,-30-51-1,-75-78-86,35 53 137,48 61-49,-2 1 1,-83-84 0,82 99-56,-57-40 0,-62-53 89,45 34 6,19 16-25,-24-18-6,-6 11-35,-4 6-1,-245-118 1,222 139-15,28 12 2,-406-160 34,432 177-46,-194-36 0,-112 14 58,313 45 1,-176-17 0,-366-5 6,-105 19-34,580 15 6,121 0 6,0 2 1,-67 14 0,-71 28-15,132-32 18,-188 65-17,134-42 10,-358 135 24,395-144-21,49-20 6,-1-1 0,1 0 0,-1-1-1,0-1 1,-27 6 0,-50 5-1,1-2 10,60-7-7,20-4-2,-1 0 0,-18 0 0,-106 5-1,119-6-1,1 0 1,-16 4-1,-27 1-3,-57 1 2,39-4-66,-119 19-1,-22 18 38,199-38 29,2 3-3,13-4 5,-1 0 0,1 0 0,0 0 0,0 0 0,-1-1 0,-5 1-1,-8 1 8,-31 6-6,38-7-2,1 0 0,0 0 0,0 1 0,0 1 0,0-1-1,-11 6 1,-52 18 1,66-23 0,-1-1 0,1 0 1,0 0-1,-1-1 0,1 1 0,0-1 0,-8 0 0,-22 11 15,2-6-13,4 1 3,18-6-11,12-1 6,-1 0 0,0 0 0,1 0 0,-1 0 0,0 0 0,1 0 0,-1 0 0,0 0 0,1 0 0,-1 0 0,0 1 0,1-1 0,-1 0 0,1 0 0,-1 0 0,0 1 0,1-1 0,-1 0 0,1 1 0,-1-1 0,1 1 0,-1-1 0,1 1 0,-1-1 0,1 0 0,-1 2 0,-1-1 1,-1 1 0,1-1 0,-1 1-1,0-1 1,0 0 0,1 0 0,-1 0-1,0 0 1,0-1 0,0 1 0,-5-1-1,-17 6 7,19-3-4,-1 0-1,0 0 1,0-1-1,-15 2 1,14-2-3,0 0 1,0 0 0,-12 5-1,-15 1 1,32-8 0,-1 0 0,0 1-1,1 0 1,-1-1 0,0 1-1,1 1 1,-1-1 0,1 0 0,-5 4-1,5-4 0,1 1 0,-1-1-1,1 0 1,-1 0 0,1 0 0,-1 0 0,1-1-1,-6 1 1,-10 4-6,-48 26 14,36-18-8,16-8 0,12-5 0,0 1 0,1-1 0,-1 0 0,0 1 0,0 0 0,1-1 0,-1 1 0,1 0 0,-1 0 0,1 0 0,-3 2 0,2-2-5,1-1-10,1 1-1,-1-1 0,1 1 1,-1-1-1,1 1 0,-1-1 0,1 0 1,-1 1-1,1-1 0,-1 0 1,0 0-1,1 1 0,-1-1 1,1 0-1,-1 0 0,0 0 1,1 0-1,-1 0 0,0 0 1,1 0-1,-1 0 0,0 0 0,0 0 1,0 1-518,0 1 0,0-1-1,-1 0 1,1 0 0,0 0 0,-1 0 0,1 0 0,-1 0 0,1-1 0,-1 1 0,-1 0-1,-16 0-6818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30/05/2026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a:t>
            </a:fld>
            <a:endParaRPr lang="en-150"/>
          </a:p>
        </p:txBody>
      </p:sp>
    </p:spTree>
    <p:extLst>
      <p:ext uri="{BB962C8B-B14F-4D97-AF65-F5344CB8AC3E}">
        <p14:creationId xmlns:p14="http://schemas.microsoft.com/office/powerpoint/2010/main" val="2689590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a:t>
            </a:fld>
            <a:endParaRPr lang="en-150"/>
          </a:p>
        </p:txBody>
      </p:sp>
    </p:spTree>
    <p:extLst>
      <p:ext uri="{BB962C8B-B14F-4D97-AF65-F5344CB8AC3E}">
        <p14:creationId xmlns:p14="http://schemas.microsoft.com/office/powerpoint/2010/main" val="3592726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a:t>
            </a:fld>
            <a:endParaRPr lang="en-150"/>
          </a:p>
        </p:txBody>
      </p:sp>
    </p:spTree>
    <p:extLst>
      <p:ext uri="{BB962C8B-B14F-4D97-AF65-F5344CB8AC3E}">
        <p14:creationId xmlns:p14="http://schemas.microsoft.com/office/powerpoint/2010/main" val="1080164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a:t>
            </a:fld>
            <a:endParaRPr lang="en-150"/>
          </a:p>
        </p:txBody>
      </p:sp>
    </p:spTree>
    <p:extLst>
      <p:ext uri="{BB962C8B-B14F-4D97-AF65-F5344CB8AC3E}">
        <p14:creationId xmlns:p14="http://schemas.microsoft.com/office/powerpoint/2010/main" val="821784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a:t>
            </a:fld>
            <a:endParaRPr lang="en-150"/>
          </a:p>
        </p:txBody>
      </p:sp>
    </p:spTree>
    <p:extLst>
      <p:ext uri="{BB962C8B-B14F-4D97-AF65-F5344CB8AC3E}">
        <p14:creationId xmlns:p14="http://schemas.microsoft.com/office/powerpoint/2010/main" val="2845300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a:t>
            </a:fld>
            <a:endParaRPr lang="en-150"/>
          </a:p>
        </p:txBody>
      </p:sp>
    </p:spTree>
    <p:extLst>
      <p:ext uri="{BB962C8B-B14F-4D97-AF65-F5344CB8AC3E}">
        <p14:creationId xmlns:p14="http://schemas.microsoft.com/office/powerpoint/2010/main" val="3512944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a:t>
            </a:fld>
            <a:endParaRPr lang="en-150"/>
          </a:p>
        </p:txBody>
      </p:sp>
    </p:spTree>
    <p:extLst>
      <p:ext uri="{BB962C8B-B14F-4D97-AF65-F5344CB8AC3E}">
        <p14:creationId xmlns:p14="http://schemas.microsoft.com/office/powerpoint/2010/main" val="2443902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9</a:t>
            </a:fld>
            <a:endParaRPr lang="en-150"/>
          </a:p>
        </p:txBody>
      </p:sp>
    </p:spTree>
    <p:extLst>
      <p:ext uri="{BB962C8B-B14F-4D97-AF65-F5344CB8AC3E}">
        <p14:creationId xmlns:p14="http://schemas.microsoft.com/office/powerpoint/2010/main" val="2330423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10</a:t>
            </a:fld>
            <a:endParaRPr lang="en-150"/>
          </a:p>
        </p:txBody>
      </p:sp>
    </p:spTree>
    <p:extLst>
      <p:ext uri="{BB962C8B-B14F-4D97-AF65-F5344CB8AC3E}">
        <p14:creationId xmlns:p14="http://schemas.microsoft.com/office/powerpoint/2010/main" val="2088660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11</a:t>
            </a:fld>
            <a:endParaRPr lang="en-150"/>
          </a:p>
        </p:txBody>
      </p:sp>
    </p:spTree>
    <p:extLst>
      <p:ext uri="{BB962C8B-B14F-4D97-AF65-F5344CB8AC3E}">
        <p14:creationId xmlns:p14="http://schemas.microsoft.com/office/powerpoint/2010/main" val="2842623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12</a:t>
            </a:fld>
            <a:endParaRPr lang="en-150"/>
          </a:p>
        </p:txBody>
      </p:sp>
    </p:spTree>
    <p:extLst>
      <p:ext uri="{BB962C8B-B14F-4D97-AF65-F5344CB8AC3E}">
        <p14:creationId xmlns:p14="http://schemas.microsoft.com/office/powerpoint/2010/main" val="770837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13</a:t>
            </a:fld>
            <a:endParaRPr lang="en-150"/>
          </a:p>
        </p:txBody>
      </p:sp>
    </p:spTree>
    <p:extLst>
      <p:ext uri="{BB962C8B-B14F-4D97-AF65-F5344CB8AC3E}">
        <p14:creationId xmlns:p14="http://schemas.microsoft.com/office/powerpoint/2010/main" val="968055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14</a:t>
            </a:fld>
            <a:endParaRPr lang="en-150"/>
          </a:p>
        </p:txBody>
      </p:sp>
    </p:spTree>
    <p:extLst>
      <p:ext uri="{BB962C8B-B14F-4D97-AF65-F5344CB8AC3E}">
        <p14:creationId xmlns:p14="http://schemas.microsoft.com/office/powerpoint/2010/main" val="2207925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15</a:t>
            </a:fld>
            <a:endParaRPr lang="en-150"/>
          </a:p>
        </p:txBody>
      </p:sp>
    </p:spTree>
    <p:extLst>
      <p:ext uri="{BB962C8B-B14F-4D97-AF65-F5344CB8AC3E}">
        <p14:creationId xmlns:p14="http://schemas.microsoft.com/office/powerpoint/2010/main" val="565895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16</a:t>
            </a:fld>
            <a:endParaRPr lang="en-150"/>
          </a:p>
        </p:txBody>
      </p:sp>
    </p:spTree>
    <p:extLst>
      <p:ext uri="{BB962C8B-B14F-4D97-AF65-F5344CB8AC3E}">
        <p14:creationId xmlns:p14="http://schemas.microsoft.com/office/powerpoint/2010/main" val="4269585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17</a:t>
            </a:fld>
            <a:endParaRPr lang="en-150"/>
          </a:p>
        </p:txBody>
      </p:sp>
    </p:spTree>
    <p:extLst>
      <p:ext uri="{BB962C8B-B14F-4D97-AF65-F5344CB8AC3E}">
        <p14:creationId xmlns:p14="http://schemas.microsoft.com/office/powerpoint/2010/main" val="1518719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18</a:t>
            </a:fld>
            <a:endParaRPr lang="en-150"/>
          </a:p>
        </p:txBody>
      </p:sp>
    </p:spTree>
    <p:extLst>
      <p:ext uri="{BB962C8B-B14F-4D97-AF65-F5344CB8AC3E}">
        <p14:creationId xmlns:p14="http://schemas.microsoft.com/office/powerpoint/2010/main" val="3699844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19</a:t>
            </a:fld>
            <a:endParaRPr lang="en-150"/>
          </a:p>
        </p:txBody>
      </p:sp>
    </p:spTree>
    <p:extLst>
      <p:ext uri="{BB962C8B-B14F-4D97-AF65-F5344CB8AC3E}">
        <p14:creationId xmlns:p14="http://schemas.microsoft.com/office/powerpoint/2010/main" val="1380176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20</a:t>
            </a:fld>
            <a:endParaRPr lang="en-150"/>
          </a:p>
        </p:txBody>
      </p:sp>
    </p:spTree>
    <p:extLst>
      <p:ext uri="{BB962C8B-B14F-4D97-AF65-F5344CB8AC3E}">
        <p14:creationId xmlns:p14="http://schemas.microsoft.com/office/powerpoint/2010/main" val="350903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21</a:t>
            </a:fld>
            <a:endParaRPr lang="en-150"/>
          </a:p>
        </p:txBody>
      </p:sp>
    </p:spTree>
    <p:extLst>
      <p:ext uri="{BB962C8B-B14F-4D97-AF65-F5344CB8AC3E}">
        <p14:creationId xmlns:p14="http://schemas.microsoft.com/office/powerpoint/2010/main" val="3481397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22</a:t>
            </a:fld>
            <a:endParaRPr lang="en-150"/>
          </a:p>
        </p:txBody>
      </p:sp>
    </p:spTree>
    <p:extLst>
      <p:ext uri="{BB962C8B-B14F-4D97-AF65-F5344CB8AC3E}">
        <p14:creationId xmlns:p14="http://schemas.microsoft.com/office/powerpoint/2010/main" val="3248983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23</a:t>
            </a:fld>
            <a:endParaRPr lang="en-150"/>
          </a:p>
        </p:txBody>
      </p:sp>
    </p:spTree>
    <p:extLst>
      <p:ext uri="{BB962C8B-B14F-4D97-AF65-F5344CB8AC3E}">
        <p14:creationId xmlns:p14="http://schemas.microsoft.com/office/powerpoint/2010/main" val="3124070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24</a:t>
            </a:fld>
            <a:endParaRPr lang="en-150"/>
          </a:p>
        </p:txBody>
      </p:sp>
    </p:spTree>
    <p:extLst>
      <p:ext uri="{BB962C8B-B14F-4D97-AF65-F5344CB8AC3E}">
        <p14:creationId xmlns:p14="http://schemas.microsoft.com/office/powerpoint/2010/main" val="4954615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25</a:t>
            </a:fld>
            <a:endParaRPr lang="en-150"/>
          </a:p>
        </p:txBody>
      </p:sp>
    </p:spTree>
    <p:extLst>
      <p:ext uri="{BB962C8B-B14F-4D97-AF65-F5344CB8AC3E}">
        <p14:creationId xmlns:p14="http://schemas.microsoft.com/office/powerpoint/2010/main" val="2538201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26</a:t>
            </a:fld>
            <a:endParaRPr lang="en-150"/>
          </a:p>
        </p:txBody>
      </p:sp>
    </p:spTree>
    <p:extLst>
      <p:ext uri="{BB962C8B-B14F-4D97-AF65-F5344CB8AC3E}">
        <p14:creationId xmlns:p14="http://schemas.microsoft.com/office/powerpoint/2010/main" val="37510053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27</a:t>
            </a:fld>
            <a:endParaRPr lang="en-150"/>
          </a:p>
        </p:txBody>
      </p:sp>
    </p:spTree>
    <p:extLst>
      <p:ext uri="{BB962C8B-B14F-4D97-AF65-F5344CB8AC3E}">
        <p14:creationId xmlns:p14="http://schemas.microsoft.com/office/powerpoint/2010/main" val="3666347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28</a:t>
            </a:fld>
            <a:endParaRPr lang="en-150"/>
          </a:p>
        </p:txBody>
      </p:sp>
    </p:spTree>
    <p:extLst>
      <p:ext uri="{BB962C8B-B14F-4D97-AF65-F5344CB8AC3E}">
        <p14:creationId xmlns:p14="http://schemas.microsoft.com/office/powerpoint/2010/main" val="40399523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29</a:t>
            </a:fld>
            <a:endParaRPr lang="en-150"/>
          </a:p>
        </p:txBody>
      </p:sp>
    </p:spTree>
    <p:extLst>
      <p:ext uri="{BB962C8B-B14F-4D97-AF65-F5344CB8AC3E}">
        <p14:creationId xmlns:p14="http://schemas.microsoft.com/office/powerpoint/2010/main" val="13807577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30</a:t>
            </a:fld>
            <a:endParaRPr lang="en-150"/>
          </a:p>
        </p:txBody>
      </p:sp>
    </p:spTree>
    <p:extLst>
      <p:ext uri="{BB962C8B-B14F-4D97-AF65-F5344CB8AC3E}">
        <p14:creationId xmlns:p14="http://schemas.microsoft.com/office/powerpoint/2010/main" val="4081818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31</a:t>
            </a:fld>
            <a:endParaRPr lang="en-150"/>
          </a:p>
        </p:txBody>
      </p:sp>
    </p:spTree>
    <p:extLst>
      <p:ext uri="{BB962C8B-B14F-4D97-AF65-F5344CB8AC3E}">
        <p14:creationId xmlns:p14="http://schemas.microsoft.com/office/powerpoint/2010/main" val="18904497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32</a:t>
            </a:fld>
            <a:endParaRPr lang="en-150"/>
          </a:p>
        </p:txBody>
      </p:sp>
    </p:spTree>
    <p:extLst>
      <p:ext uri="{BB962C8B-B14F-4D97-AF65-F5344CB8AC3E}">
        <p14:creationId xmlns:p14="http://schemas.microsoft.com/office/powerpoint/2010/main" val="625226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33</a:t>
            </a:fld>
            <a:endParaRPr lang="en-150"/>
          </a:p>
        </p:txBody>
      </p:sp>
    </p:spTree>
    <p:extLst>
      <p:ext uri="{BB962C8B-B14F-4D97-AF65-F5344CB8AC3E}">
        <p14:creationId xmlns:p14="http://schemas.microsoft.com/office/powerpoint/2010/main" val="37063710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34</a:t>
            </a:fld>
            <a:endParaRPr lang="en-150"/>
          </a:p>
        </p:txBody>
      </p:sp>
    </p:spTree>
    <p:extLst>
      <p:ext uri="{BB962C8B-B14F-4D97-AF65-F5344CB8AC3E}">
        <p14:creationId xmlns:p14="http://schemas.microsoft.com/office/powerpoint/2010/main" val="1612577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35</a:t>
            </a:fld>
            <a:endParaRPr lang="en-150"/>
          </a:p>
        </p:txBody>
      </p:sp>
    </p:spTree>
    <p:extLst>
      <p:ext uri="{BB962C8B-B14F-4D97-AF65-F5344CB8AC3E}">
        <p14:creationId xmlns:p14="http://schemas.microsoft.com/office/powerpoint/2010/main" val="2138930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36</a:t>
            </a:fld>
            <a:endParaRPr lang="en-150"/>
          </a:p>
        </p:txBody>
      </p:sp>
    </p:spTree>
    <p:extLst>
      <p:ext uri="{BB962C8B-B14F-4D97-AF65-F5344CB8AC3E}">
        <p14:creationId xmlns:p14="http://schemas.microsoft.com/office/powerpoint/2010/main" val="35787251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37</a:t>
            </a:fld>
            <a:endParaRPr lang="en-150"/>
          </a:p>
        </p:txBody>
      </p:sp>
    </p:spTree>
    <p:extLst>
      <p:ext uri="{BB962C8B-B14F-4D97-AF65-F5344CB8AC3E}">
        <p14:creationId xmlns:p14="http://schemas.microsoft.com/office/powerpoint/2010/main" val="19964733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38</a:t>
            </a:fld>
            <a:endParaRPr lang="en-150"/>
          </a:p>
        </p:txBody>
      </p:sp>
    </p:spTree>
    <p:extLst>
      <p:ext uri="{BB962C8B-B14F-4D97-AF65-F5344CB8AC3E}">
        <p14:creationId xmlns:p14="http://schemas.microsoft.com/office/powerpoint/2010/main" val="12951133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39</a:t>
            </a:fld>
            <a:endParaRPr lang="en-150"/>
          </a:p>
        </p:txBody>
      </p:sp>
    </p:spTree>
    <p:extLst>
      <p:ext uri="{BB962C8B-B14F-4D97-AF65-F5344CB8AC3E}">
        <p14:creationId xmlns:p14="http://schemas.microsoft.com/office/powerpoint/2010/main" val="1340668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40</a:t>
            </a:fld>
            <a:endParaRPr lang="en-150"/>
          </a:p>
        </p:txBody>
      </p:sp>
    </p:spTree>
    <p:extLst>
      <p:ext uri="{BB962C8B-B14F-4D97-AF65-F5344CB8AC3E}">
        <p14:creationId xmlns:p14="http://schemas.microsoft.com/office/powerpoint/2010/main" val="31570740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41</a:t>
            </a:fld>
            <a:endParaRPr lang="en-150"/>
          </a:p>
        </p:txBody>
      </p:sp>
    </p:spTree>
    <p:extLst>
      <p:ext uri="{BB962C8B-B14F-4D97-AF65-F5344CB8AC3E}">
        <p14:creationId xmlns:p14="http://schemas.microsoft.com/office/powerpoint/2010/main" val="977627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42</a:t>
            </a:fld>
            <a:endParaRPr lang="en-150"/>
          </a:p>
        </p:txBody>
      </p:sp>
    </p:spTree>
    <p:extLst>
      <p:ext uri="{BB962C8B-B14F-4D97-AF65-F5344CB8AC3E}">
        <p14:creationId xmlns:p14="http://schemas.microsoft.com/office/powerpoint/2010/main" val="1350636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43</a:t>
            </a:fld>
            <a:endParaRPr lang="en-150"/>
          </a:p>
        </p:txBody>
      </p:sp>
    </p:spTree>
    <p:extLst>
      <p:ext uri="{BB962C8B-B14F-4D97-AF65-F5344CB8AC3E}">
        <p14:creationId xmlns:p14="http://schemas.microsoft.com/office/powerpoint/2010/main" val="33523954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44</a:t>
            </a:fld>
            <a:endParaRPr lang="en-150"/>
          </a:p>
        </p:txBody>
      </p:sp>
    </p:spTree>
    <p:extLst>
      <p:ext uri="{BB962C8B-B14F-4D97-AF65-F5344CB8AC3E}">
        <p14:creationId xmlns:p14="http://schemas.microsoft.com/office/powerpoint/2010/main" val="23061042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Ampere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45</a:t>
            </a:fld>
            <a:endParaRPr lang="en-150"/>
          </a:p>
        </p:txBody>
      </p:sp>
    </p:spTree>
    <p:extLst>
      <p:ext uri="{BB962C8B-B14F-4D97-AF65-F5344CB8AC3E}">
        <p14:creationId xmlns:p14="http://schemas.microsoft.com/office/powerpoint/2010/main" val="1740557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46</a:t>
            </a:fld>
            <a:endParaRPr lang="en-150"/>
          </a:p>
        </p:txBody>
      </p:sp>
    </p:spTree>
    <p:extLst>
      <p:ext uri="{BB962C8B-B14F-4D97-AF65-F5344CB8AC3E}">
        <p14:creationId xmlns:p14="http://schemas.microsoft.com/office/powerpoint/2010/main" val="42529551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47</a:t>
            </a:fld>
            <a:endParaRPr lang="en-150"/>
          </a:p>
        </p:txBody>
      </p:sp>
    </p:spTree>
    <p:extLst>
      <p:ext uri="{BB962C8B-B14F-4D97-AF65-F5344CB8AC3E}">
        <p14:creationId xmlns:p14="http://schemas.microsoft.com/office/powerpoint/2010/main" val="38617162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48</a:t>
            </a:fld>
            <a:endParaRPr lang="en-150"/>
          </a:p>
        </p:txBody>
      </p:sp>
    </p:spTree>
    <p:extLst>
      <p:ext uri="{BB962C8B-B14F-4D97-AF65-F5344CB8AC3E}">
        <p14:creationId xmlns:p14="http://schemas.microsoft.com/office/powerpoint/2010/main" val="1575228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49</a:t>
            </a:fld>
            <a:endParaRPr lang="en-150"/>
          </a:p>
        </p:txBody>
      </p:sp>
    </p:spTree>
    <p:extLst>
      <p:ext uri="{BB962C8B-B14F-4D97-AF65-F5344CB8AC3E}">
        <p14:creationId xmlns:p14="http://schemas.microsoft.com/office/powerpoint/2010/main" val="40876468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50</a:t>
            </a:fld>
            <a:endParaRPr lang="en-150"/>
          </a:p>
        </p:txBody>
      </p:sp>
    </p:spTree>
    <p:extLst>
      <p:ext uri="{BB962C8B-B14F-4D97-AF65-F5344CB8AC3E}">
        <p14:creationId xmlns:p14="http://schemas.microsoft.com/office/powerpoint/2010/main" val="1783747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51</a:t>
            </a:fld>
            <a:endParaRPr lang="en-150"/>
          </a:p>
        </p:txBody>
      </p:sp>
    </p:spTree>
    <p:extLst>
      <p:ext uri="{BB962C8B-B14F-4D97-AF65-F5344CB8AC3E}">
        <p14:creationId xmlns:p14="http://schemas.microsoft.com/office/powerpoint/2010/main" val="42246251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52</a:t>
            </a:fld>
            <a:endParaRPr lang="en-150"/>
          </a:p>
        </p:txBody>
      </p:sp>
    </p:spTree>
    <p:extLst>
      <p:ext uri="{BB962C8B-B14F-4D97-AF65-F5344CB8AC3E}">
        <p14:creationId xmlns:p14="http://schemas.microsoft.com/office/powerpoint/2010/main" val="12623333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53</a:t>
            </a:fld>
            <a:endParaRPr lang="en-150"/>
          </a:p>
        </p:txBody>
      </p:sp>
    </p:spTree>
    <p:extLst>
      <p:ext uri="{BB962C8B-B14F-4D97-AF65-F5344CB8AC3E}">
        <p14:creationId xmlns:p14="http://schemas.microsoft.com/office/powerpoint/2010/main" val="32143238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54</a:t>
            </a:fld>
            <a:endParaRPr lang="en-150"/>
          </a:p>
        </p:txBody>
      </p:sp>
    </p:spTree>
    <p:extLst>
      <p:ext uri="{BB962C8B-B14F-4D97-AF65-F5344CB8AC3E}">
        <p14:creationId xmlns:p14="http://schemas.microsoft.com/office/powerpoint/2010/main" val="38718616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55</a:t>
            </a:fld>
            <a:endParaRPr lang="en-150"/>
          </a:p>
        </p:txBody>
      </p:sp>
    </p:spTree>
    <p:extLst>
      <p:ext uri="{BB962C8B-B14F-4D97-AF65-F5344CB8AC3E}">
        <p14:creationId xmlns:p14="http://schemas.microsoft.com/office/powerpoint/2010/main" val="37501921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56</a:t>
            </a:fld>
            <a:endParaRPr lang="en-150"/>
          </a:p>
        </p:txBody>
      </p:sp>
    </p:spTree>
    <p:extLst>
      <p:ext uri="{BB962C8B-B14F-4D97-AF65-F5344CB8AC3E}">
        <p14:creationId xmlns:p14="http://schemas.microsoft.com/office/powerpoint/2010/main" val="38661825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57</a:t>
            </a:fld>
            <a:endParaRPr lang="en-150"/>
          </a:p>
        </p:txBody>
      </p:sp>
    </p:spTree>
    <p:extLst>
      <p:ext uri="{BB962C8B-B14F-4D97-AF65-F5344CB8AC3E}">
        <p14:creationId xmlns:p14="http://schemas.microsoft.com/office/powerpoint/2010/main" val="40542994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58</a:t>
            </a:fld>
            <a:endParaRPr lang="en-150"/>
          </a:p>
        </p:txBody>
      </p:sp>
    </p:spTree>
    <p:extLst>
      <p:ext uri="{BB962C8B-B14F-4D97-AF65-F5344CB8AC3E}">
        <p14:creationId xmlns:p14="http://schemas.microsoft.com/office/powerpoint/2010/main" val="20228386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59</a:t>
            </a:fld>
            <a:endParaRPr lang="en-150"/>
          </a:p>
        </p:txBody>
      </p:sp>
    </p:spTree>
    <p:extLst>
      <p:ext uri="{BB962C8B-B14F-4D97-AF65-F5344CB8AC3E}">
        <p14:creationId xmlns:p14="http://schemas.microsoft.com/office/powerpoint/2010/main" val="23574310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60</a:t>
            </a:fld>
            <a:endParaRPr lang="en-150"/>
          </a:p>
        </p:txBody>
      </p:sp>
    </p:spTree>
    <p:extLst>
      <p:ext uri="{BB962C8B-B14F-4D97-AF65-F5344CB8AC3E}">
        <p14:creationId xmlns:p14="http://schemas.microsoft.com/office/powerpoint/2010/main" val="22198251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61</a:t>
            </a:fld>
            <a:endParaRPr lang="en-150"/>
          </a:p>
        </p:txBody>
      </p:sp>
    </p:spTree>
    <p:extLst>
      <p:ext uri="{BB962C8B-B14F-4D97-AF65-F5344CB8AC3E}">
        <p14:creationId xmlns:p14="http://schemas.microsoft.com/office/powerpoint/2010/main" val="31521123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62</a:t>
            </a:fld>
            <a:endParaRPr lang="en-150"/>
          </a:p>
        </p:txBody>
      </p:sp>
    </p:spTree>
    <p:extLst>
      <p:ext uri="{BB962C8B-B14F-4D97-AF65-F5344CB8AC3E}">
        <p14:creationId xmlns:p14="http://schemas.microsoft.com/office/powerpoint/2010/main" val="31585923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63</a:t>
            </a:fld>
            <a:endParaRPr lang="en-150"/>
          </a:p>
        </p:txBody>
      </p:sp>
    </p:spTree>
    <p:extLst>
      <p:ext uri="{BB962C8B-B14F-4D97-AF65-F5344CB8AC3E}">
        <p14:creationId xmlns:p14="http://schemas.microsoft.com/office/powerpoint/2010/main" val="3303300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64</a:t>
            </a:fld>
            <a:endParaRPr lang="en-150"/>
          </a:p>
        </p:txBody>
      </p:sp>
    </p:spTree>
    <p:extLst>
      <p:ext uri="{BB962C8B-B14F-4D97-AF65-F5344CB8AC3E}">
        <p14:creationId xmlns:p14="http://schemas.microsoft.com/office/powerpoint/2010/main" val="16097498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65</a:t>
            </a:fld>
            <a:endParaRPr lang="en-150"/>
          </a:p>
        </p:txBody>
      </p:sp>
    </p:spTree>
    <p:extLst>
      <p:ext uri="{BB962C8B-B14F-4D97-AF65-F5344CB8AC3E}">
        <p14:creationId xmlns:p14="http://schemas.microsoft.com/office/powerpoint/2010/main" val="28919316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66</a:t>
            </a:fld>
            <a:endParaRPr lang="en-150"/>
          </a:p>
        </p:txBody>
      </p:sp>
    </p:spTree>
    <p:extLst>
      <p:ext uri="{BB962C8B-B14F-4D97-AF65-F5344CB8AC3E}">
        <p14:creationId xmlns:p14="http://schemas.microsoft.com/office/powerpoint/2010/main" val="45327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67</a:t>
            </a:fld>
            <a:endParaRPr lang="en-150"/>
          </a:p>
        </p:txBody>
      </p:sp>
    </p:spTree>
    <p:extLst>
      <p:ext uri="{BB962C8B-B14F-4D97-AF65-F5344CB8AC3E}">
        <p14:creationId xmlns:p14="http://schemas.microsoft.com/office/powerpoint/2010/main" val="1798126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68</a:t>
            </a:fld>
            <a:endParaRPr lang="en-150"/>
          </a:p>
        </p:txBody>
      </p:sp>
    </p:spTree>
    <p:extLst>
      <p:ext uri="{BB962C8B-B14F-4D97-AF65-F5344CB8AC3E}">
        <p14:creationId xmlns:p14="http://schemas.microsoft.com/office/powerpoint/2010/main" val="38970701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69</a:t>
            </a:fld>
            <a:endParaRPr lang="en-150"/>
          </a:p>
        </p:txBody>
      </p:sp>
    </p:spTree>
    <p:extLst>
      <p:ext uri="{BB962C8B-B14F-4D97-AF65-F5344CB8AC3E}">
        <p14:creationId xmlns:p14="http://schemas.microsoft.com/office/powerpoint/2010/main" val="15055519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70</a:t>
            </a:fld>
            <a:endParaRPr lang="en-150"/>
          </a:p>
        </p:txBody>
      </p:sp>
    </p:spTree>
    <p:extLst>
      <p:ext uri="{BB962C8B-B14F-4D97-AF65-F5344CB8AC3E}">
        <p14:creationId xmlns:p14="http://schemas.microsoft.com/office/powerpoint/2010/main" val="42246251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71</a:t>
            </a:fld>
            <a:endParaRPr lang="en-150"/>
          </a:p>
        </p:txBody>
      </p:sp>
    </p:spTree>
    <p:extLst>
      <p:ext uri="{BB962C8B-B14F-4D97-AF65-F5344CB8AC3E}">
        <p14:creationId xmlns:p14="http://schemas.microsoft.com/office/powerpoint/2010/main" val="12623333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72</a:t>
            </a:fld>
            <a:endParaRPr lang="en-150"/>
          </a:p>
        </p:txBody>
      </p:sp>
    </p:spTree>
    <p:extLst>
      <p:ext uri="{BB962C8B-B14F-4D97-AF65-F5344CB8AC3E}">
        <p14:creationId xmlns:p14="http://schemas.microsoft.com/office/powerpoint/2010/main" val="32143238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73</a:t>
            </a:fld>
            <a:endParaRPr lang="en-150"/>
          </a:p>
        </p:txBody>
      </p:sp>
    </p:spTree>
    <p:extLst>
      <p:ext uri="{BB962C8B-B14F-4D97-AF65-F5344CB8AC3E}">
        <p14:creationId xmlns:p14="http://schemas.microsoft.com/office/powerpoint/2010/main" val="38718616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74</a:t>
            </a:fld>
            <a:endParaRPr lang="en-150"/>
          </a:p>
        </p:txBody>
      </p:sp>
    </p:spTree>
    <p:extLst>
      <p:ext uri="{BB962C8B-B14F-4D97-AF65-F5344CB8AC3E}">
        <p14:creationId xmlns:p14="http://schemas.microsoft.com/office/powerpoint/2010/main" val="23056520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75</a:t>
            </a:fld>
            <a:endParaRPr lang="en-150"/>
          </a:p>
        </p:txBody>
      </p:sp>
    </p:spTree>
    <p:extLst>
      <p:ext uri="{BB962C8B-B14F-4D97-AF65-F5344CB8AC3E}">
        <p14:creationId xmlns:p14="http://schemas.microsoft.com/office/powerpoint/2010/main" val="25282665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76</a:t>
            </a:fld>
            <a:endParaRPr lang="en-150"/>
          </a:p>
        </p:txBody>
      </p:sp>
    </p:spTree>
    <p:extLst>
      <p:ext uri="{BB962C8B-B14F-4D97-AF65-F5344CB8AC3E}">
        <p14:creationId xmlns:p14="http://schemas.microsoft.com/office/powerpoint/2010/main" val="10631933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77</a:t>
            </a:fld>
            <a:endParaRPr lang="en-150"/>
          </a:p>
        </p:txBody>
      </p:sp>
    </p:spTree>
    <p:extLst>
      <p:ext uri="{BB962C8B-B14F-4D97-AF65-F5344CB8AC3E}">
        <p14:creationId xmlns:p14="http://schemas.microsoft.com/office/powerpoint/2010/main" val="35574812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78</a:t>
            </a:fld>
            <a:endParaRPr lang="en-150"/>
          </a:p>
        </p:txBody>
      </p:sp>
    </p:spTree>
    <p:extLst>
      <p:ext uri="{BB962C8B-B14F-4D97-AF65-F5344CB8AC3E}">
        <p14:creationId xmlns:p14="http://schemas.microsoft.com/office/powerpoint/2010/main" val="40495161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79</a:t>
            </a:fld>
            <a:endParaRPr lang="en-150"/>
          </a:p>
        </p:txBody>
      </p:sp>
    </p:spTree>
    <p:extLst>
      <p:ext uri="{BB962C8B-B14F-4D97-AF65-F5344CB8AC3E}">
        <p14:creationId xmlns:p14="http://schemas.microsoft.com/office/powerpoint/2010/main" val="22264082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80</a:t>
            </a:fld>
            <a:endParaRPr lang="en-150"/>
          </a:p>
        </p:txBody>
      </p:sp>
    </p:spTree>
    <p:extLst>
      <p:ext uri="{BB962C8B-B14F-4D97-AF65-F5344CB8AC3E}">
        <p14:creationId xmlns:p14="http://schemas.microsoft.com/office/powerpoint/2010/main" val="1780003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81</a:t>
            </a:fld>
            <a:endParaRPr lang="en-150"/>
          </a:p>
        </p:txBody>
      </p:sp>
    </p:spTree>
    <p:extLst>
      <p:ext uri="{BB962C8B-B14F-4D97-AF65-F5344CB8AC3E}">
        <p14:creationId xmlns:p14="http://schemas.microsoft.com/office/powerpoint/2010/main" val="154664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30/05/2026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10.png"/></Relationships>
</file>

<file path=ppt/slides/_rels/slide7.xml.rels><?xml version="1.0" encoding="UTF-8" standalone="yes"?>
<Relationships xmlns="http://schemas.openxmlformats.org/package/2006/relationships"><Relationship Id="rId26" Type="http://schemas.openxmlformats.org/officeDocument/2006/relationships/image" Target="../media/image184.png"/><Relationship Id="rId21" Type="http://schemas.openxmlformats.org/officeDocument/2006/relationships/customXml" Target="../ink/ink10.xml"/><Relationship Id="rId34" Type="http://schemas.openxmlformats.org/officeDocument/2006/relationships/image" Target="../media/image2210.png"/><Relationship Id="rId42" Type="http://schemas.openxmlformats.org/officeDocument/2006/relationships/image" Target="../media/image260.png"/><Relationship Id="rId47" Type="http://schemas.openxmlformats.org/officeDocument/2006/relationships/customXml" Target="../ink/ink23.xml"/><Relationship Id="rId50" Type="http://schemas.openxmlformats.org/officeDocument/2006/relationships/image" Target="../media/image300.png"/><Relationship Id="rId55" Type="http://schemas.openxmlformats.org/officeDocument/2006/relationships/customXml" Target="../ink/ink27.xml"/><Relationship Id="rId63" Type="http://schemas.openxmlformats.org/officeDocument/2006/relationships/customXml" Target="../ink/ink31.xml"/><Relationship Id="rId7" Type="http://schemas.openxmlformats.org/officeDocument/2006/relationships/customXml" Target="../ink/ink3.xml"/><Relationship Id="rId2" Type="http://schemas.openxmlformats.org/officeDocument/2006/relationships/notesSlide" Target="../notesSlides/notesSlide7.xml"/><Relationship Id="rId16" Type="http://schemas.openxmlformats.org/officeDocument/2006/relationships/image" Target="../media/image1310.png"/><Relationship Id="rId29" Type="http://schemas.openxmlformats.org/officeDocument/2006/relationships/customXml" Target="../ink/ink14.xml"/><Relationship Id="rId11" Type="http://schemas.openxmlformats.org/officeDocument/2006/relationships/customXml" Target="../ink/ink5.xml"/><Relationship Id="rId24" Type="http://schemas.openxmlformats.org/officeDocument/2006/relationships/image" Target="../media/image170.png"/><Relationship Id="rId32" Type="http://schemas.openxmlformats.org/officeDocument/2006/relationships/image" Target="../media/image212.png"/><Relationship Id="rId37" Type="http://schemas.openxmlformats.org/officeDocument/2006/relationships/customXml" Target="../ink/ink18.xml"/><Relationship Id="rId40" Type="http://schemas.openxmlformats.org/officeDocument/2006/relationships/image" Target="../media/image250.png"/><Relationship Id="rId45" Type="http://schemas.openxmlformats.org/officeDocument/2006/relationships/customXml" Target="../ink/ink22.xml"/><Relationship Id="rId53" Type="http://schemas.openxmlformats.org/officeDocument/2006/relationships/customXml" Target="../ink/ink26.xml"/><Relationship Id="rId58" Type="http://schemas.openxmlformats.org/officeDocument/2006/relationships/image" Target="../media/image347.png"/><Relationship Id="rId66" Type="http://schemas.openxmlformats.org/officeDocument/2006/relationships/image" Target="../media/image380.png"/><Relationship Id="rId5" Type="http://schemas.openxmlformats.org/officeDocument/2006/relationships/customXml" Target="../ink/ink2.xml"/><Relationship Id="rId61" Type="http://schemas.openxmlformats.org/officeDocument/2006/relationships/customXml" Target="../ink/ink30.xml"/><Relationship Id="rId19" Type="http://schemas.openxmlformats.org/officeDocument/2006/relationships/customXml" Target="../ink/ink9.xml"/><Relationship Id="rId14" Type="http://schemas.openxmlformats.org/officeDocument/2006/relationships/image" Target="../media/image1211.png"/><Relationship Id="rId22" Type="http://schemas.openxmlformats.org/officeDocument/2006/relationships/image" Target="../media/image1611.png"/><Relationship Id="rId27" Type="http://schemas.openxmlformats.org/officeDocument/2006/relationships/customXml" Target="../ink/ink13.xml"/><Relationship Id="rId30" Type="http://schemas.openxmlformats.org/officeDocument/2006/relationships/image" Target="../media/image200.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290.png"/><Relationship Id="rId56" Type="http://schemas.openxmlformats.org/officeDocument/2006/relationships/image" Target="../media/image3310.png"/><Relationship Id="rId64" Type="http://schemas.openxmlformats.org/officeDocument/2006/relationships/image" Target="../media/image370.png"/><Relationship Id="rId8" Type="http://schemas.openxmlformats.org/officeDocument/2006/relationships/image" Target="../media/image910.png"/><Relationship Id="rId51" Type="http://schemas.openxmlformats.org/officeDocument/2006/relationships/customXml" Target="../ink/ink25.xml"/><Relationship Id="rId3" Type="http://schemas.openxmlformats.org/officeDocument/2006/relationships/customXml" Target="../ink/ink1.xml"/><Relationship Id="rId12" Type="http://schemas.openxmlformats.org/officeDocument/2006/relationships/image" Target="../media/image1110.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243.png"/><Relationship Id="rId46" Type="http://schemas.openxmlformats.org/officeDocument/2006/relationships/image" Target="../media/image280.png"/><Relationship Id="rId59" Type="http://schemas.openxmlformats.org/officeDocument/2006/relationships/customXml" Target="../ink/ink29.xml"/><Relationship Id="rId20" Type="http://schemas.openxmlformats.org/officeDocument/2006/relationships/image" Target="../media/image1511.png"/><Relationship Id="rId41" Type="http://schemas.openxmlformats.org/officeDocument/2006/relationships/customXml" Target="../ink/ink20.xml"/><Relationship Id="rId54" Type="http://schemas.openxmlformats.org/officeDocument/2006/relationships/image" Target="../media/image3210.png"/><Relationship Id="rId62" Type="http://schemas.openxmlformats.org/officeDocument/2006/relationships/image" Target="../media/image360.png"/><Relationship Id="rId1" Type="http://schemas.openxmlformats.org/officeDocument/2006/relationships/slideLayout" Target="../slideLayouts/slideLayout1.xml"/><Relationship Id="rId6" Type="http://schemas.openxmlformats.org/officeDocument/2006/relationships/image" Target="../media/image810.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190.png"/><Relationship Id="rId36" Type="http://schemas.openxmlformats.org/officeDocument/2006/relationships/image" Target="../media/image2310.png"/><Relationship Id="rId49" Type="http://schemas.openxmlformats.org/officeDocument/2006/relationships/customXml" Target="../ink/ink24.xml"/><Relationship Id="rId57" Type="http://schemas.openxmlformats.org/officeDocument/2006/relationships/customXml" Target="../ink/ink28.xml"/><Relationship Id="rId10" Type="http://schemas.openxmlformats.org/officeDocument/2006/relationships/image" Target="../media/image105.png"/><Relationship Id="rId31" Type="http://schemas.openxmlformats.org/officeDocument/2006/relationships/customXml" Target="../ink/ink15.xml"/><Relationship Id="rId44" Type="http://schemas.openxmlformats.org/officeDocument/2006/relationships/image" Target="../media/image270.png"/><Relationship Id="rId52" Type="http://schemas.openxmlformats.org/officeDocument/2006/relationships/image" Target="../media/image311.png"/><Relationship Id="rId60" Type="http://schemas.openxmlformats.org/officeDocument/2006/relationships/image" Target="../media/image350.png"/><Relationship Id="rId65" Type="http://schemas.openxmlformats.org/officeDocument/2006/relationships/customXml" Target="../ink/ink32.xml"/><Relationship Id="rId4" Type="http://schemas.openxmlformats.org/officeDocument/2006/relationships/image" Target="../media/image710.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1410.png"/><Relationship Id="rId39" Type="http://schemas.openxmlformats.org/officeDocument/2006/relationships/customXml" Target="../ink/ink19.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gif"/></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7.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3" Type="http://schemas.openxmlformats.org/officeDocument/2006/relationships/image" Target="../media/image63.png"/><Relationship Id="rId18" Type="http://schemas.openxmlformats.org/officeDocument/2006/relationships/customXml" Target="../ink/ink40.xml"/><Relationship Id="rId26" Type="http://schemas.openxmlformats.org/officeDocument/2006/relationships/customXml" Target="../ink/ink44.xml"/><Relationship Id="rId39" Type="http://schemas.openxmlformats.org/officeDocument/2006/relationships/image" Target="../media/image76.png"/><Relationship Id="rId21" Type="http://schemas.openxmlformats.org/officeDocument/2006/relationships/image" Target="../media/image67.png"/><Relationship Id="rId34" Type="http://schemas.openxmlformats.org/officeDocument/2006/relationships/customXml" Target="../ink/ink48.xml"/><Relationship Id="rId42" Type="http://schemas.openxmlformats.org/officeDocument/2006/relationships/customXml" Target="../ink/ink52.xml"/><Relationship Id="rId47" Type="http://schemas.openxmlformats.org/officeDocument/2006/relationships/image" Target="../media/image80.png"/><Relationship Id="rId7" Type="http://schemas.openxmlformats.org/officeDocument/2006/relationships/image" Target="../media/image60.png"/><Relationship Id="rId2" Type="http://schemas.openxmlformats.org/officeDocument/2006/relationships/notesSlide" Target="../notesSlides/notesSlide25.xml"/><Relationship Id="rId16" Type="http://schemas.openxmlformats.org/officeDocument/2006/relationships/customXml" Target="../ink/ink39.xml"/><Relationship Id="rId29"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customXml" Target="../ink/ink34.xml"/><Relationship Id="rId11" Type="http://schemas.openxmlformats.org/officeDocument/2006/relationships/image" Target="../media/image62.png"/><Relationship Id="rId24" Type="http://schemas.openxmlformats.org/officeDocument/2006/relationships/customXml" Target="../ink/ink43.xml"/><Relationship Id="rId32" Type="http://schemas.openxmlformats.org/officeDocument/2006/relationships/customXml" Target="../ink/ink47.xml"/><Relationship Id="rId37" Type="http://schemas.openxmlformats.org/officeDocument/2006/relationships/image" Target="../media/image75.png"/><Relationship Id="rId40" Type="http://schemas.openxmlformats.org/officeDocument/2006/relationships/customXml" Target="../ink/ink51.xml"/><Relationship Id="rId45" Type="http://schemas.openxmlformats.org/officeDocument/2006/relationships/image" Target="../media/image79.png"/><Relationship Id="rId5" Type="http://schemas.openxmlformats.org/officeDocument/2006/relationships/image" Target="../media/image59.png"/><Relationship Id="rId15" Type="http://schemas.openxmlformats.org/officeDocument/2006/relationships/image" Target="../media/image64.png"/><Relationship Id="rId23" Type="http://schemas.openxmlformats.org/officeDocument/2006/relationships/image" Target="../media/image68.png"/><Relationship Id="rId28" Type="http://schemas.openxmlformats.org/officeDocument/2006/relationships/customXml" Target="../ink/ink45.xml"/><Relationship Id="rId36" Type="http://schemas.openxmlformats.org/officeDocument/2006/relationships/customXml" Target="../ink/ink49.xml"/><Relationship Id="rId10" Type="http://schemas.openxmlformats.org/officeDocument/2006/relationships/customXml" Target="../ink/ink36.xml"/><Relationship Id="rId19" Type="http://schemas.openxmlformats.org/officeDocument/2006/relationships/image" Target="../media/image66.png"/><Relationship Id="rId31" Type="http://schemas.openxmlformats.org/officeDocument/2006/relationships/image" Target="../media/image72.png"/><Relationship Id="rId44" Type="http://schemas.openxmlformats.org/officeDocument/2006/relationships/customXml" Target="../ink/ink53.xml"/><Relationship Id="rId4" Type="http://schemas.openxmlformats.org/officeDocument/2006/relationships/customXml" Target="../ink/ink33.xml"/><Relationship Id="rId9" Type="http://schemas.openxmlformats.org/officeDocument/2006/relationships/image" Target="../media/image61.png"/><Relationship Id="rId14" Type="http://schemas.openxmlformats.org/officeDocument/2006/relationships/customXml" Target="../ink/ink38.xml"/><Relationship Id="rId22" Type="http://schemas.openxmlformats.org/officeDocument/2006/relationships/customXml" Target="../ink/ink42.xml"/><Relationship Id="rId27" Type="http://schemas.openxmlformats.org/officeDocument/2006/relationships/image" Target="../media/image70.png"/><Relationship Id="rId30" Type="http://schemas.openxmlformats.org/officeDocument/2006/relationships/customXml" Target="../ink/ink46.xml"/><Relationship Id="rId35" Type="http://schemas.openxmlformats.org/officeDocument/2006/relationships/image" Target="../media/image74.png"/><Relationship Id="rId43" Type="http://schemas.openxmlformats.org/officeDocument/2006/relationships/image" Target="../media/image78.png"/><Relationship Id="rId8" Type="http://schemas.openxmlformats.org/officeDocument/2006/relationships/customXml" Target="../ink/ink35.xml"/><Relationship Id="rId3" Type="http://schemas.openxmlformats.org/officeDocument/2006/relationships/image" Target="../media/image30.gif"/><Relationship Id="rId12" Type="http://schemas.openxmlformats.org/officeDocument/2006/relationships/customXml" Target="../ink/ink37.xml"/><Relationship Id="rId17" Type="http://schemas.openxmlformats.org/officeDocument/2006/relationships/image" Target="../media/image65.png"/><Relationship Id="rId25" Type="http://schemas.openxmlformats.org/officeDocument/2006/relationships/image" Target="../media/image69.png"/><Relationship Id="rId33" Type="http://schemas.openxmlformats.org/officeDocument/2006/relationships/image" Target="../media/image73.png"/><Relationship Id="rId38" Type="http://schemas.openxmlformats.org/officeDocument/2006/relationships/customXml" Target="../ink/ink50.xml"/><Relationship Id="rId46" Type="http://schemas.openxmlformats.org/officeDocument/2006/relationships/customXml" Target="../ink/ink54.xml"/><Relationship Id="rId20" Type="http://schemas.openxmlformats.org/officeDocument/2006/relationships/customXml" Target="../ink/ink41.xml"/><Relationship Id="rId41" Type="http://schemas.openxmlformats.org/officeDocument/2006/relationships/image" Target="../media/image77.png"/></Relationships>
</file>

<file path=ppt/slides/_rels/slide26.xml.rels><?xml version="1.0" encoding="UTF-8" standalone="yes"?>
<Relationships xmlns="http://schemas.openxmlformats.org/package/2006/relationships"><Relationship Id="rId13" Type="http://schemas.openxmlformats.org/officeDocument/2006/relationships/image" Target="../media/image63.png"/><Relationship Id="rId18" Type="http://schemas.openxmlformats.org/officeDocument/2006/relationships/customXml" Target="../ink/ink62.xml"/><Relationship Id="rId26" Type="http://schemas.openxmlformats.org/officeDocument/2006/relationships/customXml" Target="../ink/ink66.xml"/><Relationship Id="rId39" Type="http://schemas.openxmlformats.org/officeDocument/2006/relationships/image" Target="../media/image76.png"/><Relationship Id="rId21" Type="http://schemas.openxmlformats.org/officeDocument/2006/relationships/image" Target="../media/image67.png"/><Relationship Id="rId34" Type="http://schemas.openxmlformats.org/officeDocument/2006/relationships/customXml" Target="../ink/ink70.xml"/><Relationship Id="rId42" Type="http://schemas.openxmlformats.org/officeDocument/2006/relationships/customXml" Target="../ink/ink74.xml"/><Relationship Id="rId47" Type="http://schemas.openxmlformats.org/officeDocument/2006/relationships/image" Target="../media/image80.png"/><Relationship Id="rId50" Type="http://schemas.openxmlformats.org/officeDocument/2006/relationships/customXml" Target="../ink/ink78.xml"/><Relationship Id="rId7" Type="http://schemas.openxmlformats.org/officeDocument/2006/relationships/image" Target="../media/image60.png"/><Relationship Id="rId2" Type="http://schemas.openxmlformats.org/officeDocument/2006/relationships/notesSlide" Target="../notesSlides/notesSlide26.xml"/><Relationship Id="rId16" Type="http://schemas.openxmlformats.org/officeDocument/2006/relationships/customXml" Target="../ink/ink61.xml"/><Relationship Id="rId29" Type="http://schemas.openxmlformats.org/officeDocument/2006/relationships/image" Target="../media/image71.png"/><Relationship Id="rId11" Type="http://schemas.openxmlformats.org/officeDocument/2006/relationships/image" Target="../media/image62.png"/><Relationship Id="rId24" Type="http://schemas.openxmlformats.org/officeDocument/2006/relationships/customXml" Target="../ink/ink65.xml"/><Relationship Id="rId32" Type="http://schemas.openxmlformats.org/officeDocument/2006/relationships/customXml" Target="../ink/ink69.xml"/><Relationship Id="rId37" Type="http://schemas.openxmlformats.org/officeDocument/2006/relationships/image" Target="../media/image75.png"/><Relationship Id="rId40" Type="http://schemas.openxmlformats.org/officeDocument/2006/relationships/customXml" Target="../ink/ink73.xml"/><Relationship Id="rId45" Type="http://schemas.openxmlformats.org/officeDocument/2006/relationships/image" Target="../media/image79.png"/><Relationship Id="rId53" Type="http://schemas.openxmlformats.org/officeDocument/2006/relationships/customXml" Target="../ink/ink81.xml"/><Relationship Id="rId5" Type="http://schemas.openxmlformats.org/officeDocument/2006/relationships/image" Target="../media/image59.png"/><Relationship Id="rId10" Type="http://schemas.openxmlformats.org/officeDocument/2006/relationships/customXml" Target="../ink/ink58.xml"/><Relationship Id="rId19" Type="http://schemas.openxmlformats.org/officeDocument/2006/relationships/image" Target="../media/image66.png"/><Relationship Id="rId31" Type="http://schemas.openxmlformats.org/officeDocument/2006/relationships/image" Target="../media/image72.png"/><Relationship Id="rId44" Type="http://schemas.openxmlformats.org/officeDocument/2006/relationships/customXml" Target="../ink/ink75.xml"/><Relationship Id="rId52" Type="http://schemas.openxmlformats.org/officeDocument/2006/relationships/customXml" Target="../ink/ink80.xml"/><Relationship Id="rId4" Type="http://schemas.openxmlformats.org/officeDocument/2006/relationships/customXml" Target="../ink/ink55.xml"/><Relationship Id="rId9" Type="http://schemas.openxmlformats.org/officeDocument/2006/relationships/image" Target="../media/image61.png"/><Relationship Id="rId14" Type="http://schemas.openxmlformats.org/officeDocument/2006/relationships/customXml" Target="../ink/ink60.xml"/><Relationship Id="rId22" Type="http://schemas.openxmlformats.org/officeDocument/2006/relationships/customXml" Target="../ink/ink64.xml"/><Relationship Id="rId27" Type="http://schemas.openxmlformats.org/officeDocument/2006/relationships/image" Target="../media/image70.png"/><Relationship Id="rId30" Type="http://schemas.openxmlformats.org/officeDocument/2006/relationships/customXml" Target="../ink/ink68.xml"/><Relationship Id="rId35" Type="http://schemas.openxmlformats.org/officeDocument/2006/relationships/image" Target="../media/image74.png"/><Relationship Id="rId43" Type="http://schemas.openxmlformats.org/officeDocument/2006/relationships/image" Target="../media/image78.png"/><Relationship Id="rId48" Type="http://schemas.openxmlformats.org/officeDocument/2006/relationships/image" Target="../media/image31.gif"/><Relationship Id="rId8" Type="http://schemas.openxmlformats.org/officeDocument/2006/relationships/customXml" Target="../ink/ink57.xml"/><Relationship Id="rId51" Type="http://schemas.openxmlformats.org/officeDocument/2006/relationships/customXml" Target="../ink/ink79.xml"/><Relationship Id="rId3" Type="http://schemas.openxmlformats.org/officeDocument/2006/relationships/image" Target="../media/image30.gif"/><Relationship Id="rId12" Type="http://schemas.openxmlformats.org/officeDocument/2006/relationships/customXml" Target="../ink/ink59.xml"/><Relationship Id="rId17" Type="http://schemas.openxmlformats.org/officeDocument/2006/relationships/image" Target="../media/image65.png"/><Relationship Id="rId25" Type="http://schemas.openxmlformats.org/officeDocument/2006/relationships/image" Target="../media/image69.png"/><Relationship Id="rId33" Type="http://schemas.openxmlformats.org/officeDocument/2006/relationships/image" Target="../media/image73.png"/><Relationship Id="rId38" Type="http://schemas.openxmlformats.org/officeDocument/2006/relationships/customXml" Target="../ink/ink72.xml"/><Relationship Id="rId46" Type="http://schemas.openxmlformats.org/officeDocument/2006/relationships/customXml" Target="../ink/ink76.xml"/><Relationship Id="rId20" Type="http://schemas.openxmlformats.org/officeDocument/2006/relationships/customXml" Target="../ink/ink63.xml"/><Relationship Id="rId41" Type="http://schemas.openxmlformats.org/officeDocument/2006/relationships/image" Target="../media/image77.png"/><Relationship Id="rId54" Type="http://schemas.openxmlformats.org/officeDocument/2006/relationships/customXml" Target="../ink/ink82.xml"/><Relationship Id="rId1" Type="http://schemas.openxmlformats.org/officeDocument/2006/relationships/slideLayout" Target="../slideLayouts/slideLayout1.xml"/><Relationship Id="rId6" Type="http://schemas.openxmlformats.org/officeDocument/2006/relationships/customXml" Target="../ink/ink56.xml"/><Relationship Id="rId15" Type="http://schemas.openxmlformats.org/officeDocument/2006/relationships/image" Target="../media/image64.png"/><Relationship Id="rId23" Type="http://schemas.openxmlformats.org/officeDocument/2006/relationships/image" Target="../media/image68.png"/><Relationship Id="rId28" Type="http://schemas.openxmlformats.org/officeDocument/2006/relationships/customXml" Target="../ink/ink67.xml"/><Relationship Id="rId36" Type="http://schemas.openxmlformats.org/officeDocument/2006/relationships/customXml" Target="../ink/ink71.xml"/><Relationship Id="rId49" Type="http://schemas.openxmlformats.org/officeDocument/2006/relationships/customXml" Target="../ink/ink7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34.xml.rels><?xml version="1.0" encoding="UTF-8" standalone="yes"?>
<Relationships xmlns="http://schemas.openxmlformats.org/package/2006/relationships"><Relationship Id="rId8" Type="http://schemas.openxmlformats.org/officeDocument/2006/relationships/customXml" Target="../ink/ink85.xml"/><Relationship Id="rId13" Type="http://schemas.openxmlformats.org/officeDocument/2006/relationships/image" Target="../media/image95.png"/><Relationship Id="rId18" Type="http://schemas.openxmlformats.org/officeDocument/2006/relationships/customXml" Target="../ink/ink90.xml"/><Relationship Id="rId26" Type="http://schemas.openxmlformats.org/officeDocument/2006/relationships/customXml" Target="../ink/ink94.xml"/><Relationship Id="rId3" Type="http://schemas.openxmlformats.org/officeDocument/2006/relationships/image" Target="../media/image90.png"/><Relationship Id="rId21" Type="http://schemas.openxmlformats.org/officeDocument/2006/relationships/image" Target="../media/image99.png"/><Relationship Id="rId7" Type="http://schemas.openxmlformats.org/officeDocument/2006/relationships/image" Target="../media/image92.png"/><Relationship Id="rId12" Type="http://schemas.openxmlformats.org/officeDocument/2006/relationships/customXml" Target="../ink/ink87.xml"/><Relationship Id="rId17" Type="http://schemas.openxmlformats.org/officeDocument/2006/relationships/image" Target="../media/image97.png"/><Relationship Id="rId25" Type="http://schemas.openxmlformats.org/officeDocument/2006/relationships/image" Target="../media/image101.png"/><Relationship Id="rId2" Type="http://schemas.openxmlformats.org/officeDocument/2006/relationships/notesSlide" Target="../notesSlides/notesSlide34.xml"/><Relationship Id="rId16" Type="http://schemas.openxmlformats.org/officeDocument/2006/relationships/customXml" Target="../ink/ink89.xml"/><Relationship Id="rId20" Type="http://schemas.openxmlformats.org/officeDocument/2006/relationships/customXml" Target="../ink/ink91.xml"/><Relationship Id="rId1" Type="http://schemas.openxmlformats.org/officeDocument/2006/relationships/slideLayout" Target="../slideLayouts/slideLayout1.xml"/><Relationship Id="rId6" Type="http://schemas.openxmlformats.org/officeDocument/2006/relationships/customXml" Target="../ink/ink84.xml"/><Relationship Id="rId11" Type="http://schemas.openxmlformats.org/officeDocument/2006/relationships/image" Target="../media/image94.png"/><Relationship Id="rId24" Type="http://schemas.openxmlformats.org/officeDocument/2006/relationships/customXml" Target="../ink/ink93.xml"/><Relationship Id="rId5" Type="http://schemas.openxmlformats.org/officeDocument/2006/relationships/image" Target="../media/image91.png"/><Relationship Id="rId15" Type="http://schemas.openxmlformats.org/officeDocument/2006/relationships/image" Target="../media/image96.png"/><Relationship Id="rId23" Type="http://schemas.openxmlformats.org/officeDocument/2006/relationships/image" Target="../media/image100.png"/><Relationship Id="rId10" Type="http://schemas.openxmlformats.org/officeDocument/2006/relationships/customXml" Target="../ink/ink86.xml"/><Relationship Id="rId19" Type="http://schemas.openxmlformats.org/officeDocument/2006/relationships/image" Target="../media/image98.png"/><Relationship Id="rId4" Type="http://schemas.openxmlformats.org/officeDocument/2006/relationships/customXml" Target="../ink/ink83.xml"/><Relationship Id="rId9" Type="http://schemas.openxmlformats.org/officeDocument/2006/relationships/image" Target="../media/image93.png"/><Relationship Id="rId14" Type="http://schemas.openxmlformats.org/officeDocument/2006/relationships/customXml" Target="../ink/ink88.xml"/><Relationship Id="rId22" Type="http://schemas.openxmlformats.org/officeDocument/2006/relationships/customXml" Target="../ink/ink92.xml"/><Relationship Id="rId27" Type="http://schemas.openxmlformats.org/officeDocument/2006/relationships/image" Target="../media/image102.png"/></Relationships>
</file>

<file path=ppt/slides/_rels/slide35.xml.rels><?xml version="1.0" encoding="UTF-8" standalone="yes"?>
<Relationships xmlns="http://schemas.openxmlformats.org/package/2006/relationships"><Relationship Id="rId8" Type="http://schemas.openxmlformats.org/officeDocument/2006/relationships/customXml" Target="../ink/ink96.xml"/><Relationship Id="rId13" Type="http://schemas.openxmlformats.org/officeDocument/2006/relationships/image" Target="../media/image109.png"/><Relationship Id="rId3" Type="http://schemas.openxmlformats.org/officeDocument/2006/relationships/image" Target="../media/image37.png"/><Relationship Id="rId7" Type="http://schemas.openxmlformats.org/officeDocument/2006/relationships/image" Target="../media/image106.png"/><Relationship Id="rId12" Type="http://schemas.openxmlformats.org/officeDocument/2006/relationships/customXml" Target="../ink/ink98.xm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customXml" Target="../ink/ink95.xml"/><Relationship Id="rId11" Type="http://schemas.openxmlformats.org/officeDocument/2006/relationships/image" Target="../media/image108.png"/><Relationship Id="rId5" Type="http://schemas.openxmlformats.org/officeDocument/2006/relationships/image" Target="../media/image39.jpeg"/><Relationship Id="rId10" Type="http://schemas.openxmlformats.org/officeDocument/2006/relationships/customXml" Target="../ink/ink97.xml"/><Relationship Id="rId4" Type="http://schemas.openxmlformats.org/officeDocument/2006/relationships/image" Target="../media/image38.png"/><Relationship Id="rId9" Type="http://schemas.openxmlformats.org/officeDocument/2006/relationships/image" Target="../media/image107.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26" Type="http://schemas.openxmlformats.org/officeDocument/2006/relationships/customXml" Target="../ink/ink110.xml"/><Relationship Id="rId21" Type="http://schemas.openxmlformats.org/officeDocument/2006/relationships/image" Target="../media/image119.png"/><Relationship Id="rId42" Type="http://schemas.openxmlformats.org/officeDocument/2006/relationships/customXml" Target="../ink/ink118.xml"/><Relationship Id="rId47" Type="http://schemas.openxmlformats.org/officeDocument/2006/relationships/image" Target="../media/image132.png"/><Relationship Id="rId63" Type="http://schemas.openxmlformats.org/officeDocument/2006/relationships/image" Target="../media/image50.png"/><Relationship Id="rId68" Type="http://schemas.openxmlformats.org/officeDocument/2006/relationships/customXml" Target="../ink/ink131.xml"/><Relationship Id="rId84" Type="http://schemas.openxmlformats.org/officeDocument/2006/relationships/customXml" Target="../ink/ink139.xml"/><Relationship Id="rId89" Type="http://schemas.openxmlformats.org/officeDocument/2006/relationships/image" Target="../media/image86.png"/><Relationship Id="rId16" Type="http://schemas.openxmlformats.org/officeDocument/2006/relationships/customXml" Target="../ink/ink105.xml"/><Relationship Id="rId11" Type="http://schemas.openxmlformats.org/officeDocument/2006/relationships/image" Target="../media/image114.png"/><Relationship Id="rId32" Type="http://schemas.openxmlformats.org/officeDocument/2006/relationships/customXml" Target="../ink/ink113.xml"/><Relationship Id="rId37" Type="http://schemas.openxmlformats.org/officeDocument/2006/relationships/image" Target="../media/image127.png"/><Relationship Id="rId53" Type="http://schemas.openxmlformats.org/officeDocument/2006/relationships/image" Target="../media/image45.png"/><Relationship Id="rId58" Type="http://schemas.openxmlformats.org/officeDocument/2006/relationships/customXml" Target="../ink/ink126.xml"/><Relationship Id="rId74" Type="http://schemas.openxmlformats.org/officeDocument/2006/relationships/customXml" Target="../ink/ink134.xml"/><Relationship Id="rId79" Type="http://schemas.openxmlformats.org/officeDocument/2006/relationships/image" Target="../media/image58.png"/><Relationship Id="rId5" Type="http://schemas.openxmlformats.org/officeDocument/2006/relationships/image" Target="../media/image110.png"/><Relationship Id="rId90" Type="http://schemas.openxmlformats.org/officeDocument/2006/relationships/customXml" Target="../ink/ink142.xml"/><Relationship Id="rId22" Type="http://schemas.openxmlformats.org/officeDocument/2006/relationships/customXml" Target="../ink/ink108.xml"/><Relationship Id="rId27" Type="http://schemas.openxmlformats.org/officeDocument/2006/relationships/image" Target="../media/image122.png"/><Relationship Id="rId43" Type="http://schemas.openxmlformats.org/officeDocument/2006/relationships/image" Target="../media/image130.png"/><Relationship Id="rId48" Type="http://schemas.openxmlformats.org/officeDocument/2006/relationships/customXml" Target="../ink/ink121.xml"/><Relationship Id="rId64" Type="http://schemas.openxmlformats.org/officeDocument/2006/relationships/customXml" Target="../ink/ink129.xml"/><Relationship Id="rId69" Type="http://schemas.openxmlformats.org/officeDocument/2006/relationships/image" Target="../media/image53.png"/><Relationship Id="rId8" Type="http://schemas.openxmlformats.org/officeDocument/2006/relationships/customXml" Target="../ink/ink101.xml"/><Relationship Id="rId51" Type="http://schemas.openxmlformats.org/officeDocument/2006/relationships/image" Target="../media/image44.png"/><Relationship Id="rId72" Type="http://schemas.openxmlformats.org/officeDocument/2006/relationships/customXml" Target="../ink/ink133.xml"/><Relationship Id="rId80" Type="http://schemas.openxmlformats.org/officeDocument/2006/relationships/customXml" Target="../ink/ink137.xml"/><Relationship Id="rId85" Type="http://schemas.openxmlformats.org/officeDocument/2006/relationships/image" Target="../media/image84.png"/><Relationship Id="rId93" Type="http://schemas.openxmlformats.org/officeDocument/2006/relationships/image" Target="../media/image103.png"/><Relationship Id="rId3" Type="http://schemas.openxmlformats.org/officeDocument/2006/relationships/image" Target="../media/image42.png"/><Relationship Id="rId12" Type="http://schemas.openxmlformats.org/officeDocument/2006/relationships/customXml" Target="../ink/ink103.xml"/><Relationship Id="rId17" Type="http://schemas.openxmlformats.org/officeDocument/2006/relationships/image" Target="../media/image117.png"/><Relationship Id="rId25" Type="http://schemas.openxmlformats.org/officeDocument/2006/relationships/image" Target="../media/image121.png"/><Relationship Id="rId33" Type="http://schemas.openxmlformats.org/officeDocument/2006/relationships/image" Target="../media/image125.png"/><Relationship Id="rId38" Type="http://schemas.openxmlformats.org/officeDocument/2006/relationships/customXml" Target="../ink/ink116.xml"/><Relationship Id="rId46" Type="http://schemas.openxmlformats.org/officeDocument/2006/relationships/customXml" Target="../ink/ink120.xml"/><Relationship Id="rId59" Type="http://schemas.openxmlformats.org/officeDocument/2006/relationships/image" Target="../media/image48.png"/><Relationship Id="rId67" Type="http://schemas.openxmlformats.org/officeDocument/2006/relationships/image" Target="../media/image52.png"/><Relationship Id="rId20" Type="http://schemas.openxmlformats.org/officeDocument/2006/relationships/customXml" Target="../ink/ink107.xml"/><Relationship Id="rId41" Type="http://schemas.openxmlformats.org/officeDocument/2006/relationships/image" Target="../media/image129.png"/><Relationship Id="rId54" Type="http://schemas.openxmlformats.org/officeDocument/2006/relationships/customXml" Target="../ink/ink124.xml"/><Relationship Id="rId62" Type="http://schemas.openxmlformats.org/officeDocument/2006/relationships/customXml" Target="../ink/ink128.xml"/><Relationship Id="rId70" Type="http://schemas.openxmlformats.org/officeDocument/2006/relationships/customXml" Target="../ink/ink132.xml"/><Relationship Id="rId75" Type="http://schemas.openxmlformats.org/officeDocument/2006/relationships/image" Target="../media/image56.png"/><Relationship Id="rId83" Type="http://schemas.openxmlformats.org/officeDocument/2006/relationships/image" Target="../media/image82.png"/><Relationship Id="rId88" Type="http://schemas.openxmlformats.org/officeDocument/2006/relationships/customXml" Target="../ink/ink141.xml"/><Relationship Id="rId91"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customXml" Target="../ink/ink100.xml"/><Relationship Id="rId15" Type="http://schemas.openxmlformats.org/officeDocument/2006/relationships/image" Target="../media/image116.png"/><Relationship Id="rId23" Type="http://schemas.openxmlformats.org/officeDocument/2006/relationships/image" Target="../media/image120.png"/><Relationship Id="rId28" Type="http://schemas.openxmlformats.org/officeDocument/2006/relationships/customXml" Target="../ink/ink111.xml"/><Relationship Id="rId36" Type="http://schemas.openxmlformats.org/officeDocument/2006/relationships/customXml" Target="../ink/ink115.xml"/><Relationship Id="rId49" Type="http://schemas.openxmlformats.org/officeDocument/2006/relationships/image" Target="../media/image43.png"/><Relationship Id="rId57" Type="http://schemas.openxmlformats.org/officeDocument/2006/relationships/image" Target="../media/image47.png"/><Relationship Id="rId10" Type="http://schemas.openxmlformats.org/officeDocument/2006/relationships/customXml" Target="../ink/ink102.xml"/><Relationship Id="rId31" Type="http://schemas.openxmlformats.org/officeDocument/2006/relationships/image" Target="../media/image124.png"/><Relationship Id="rId44" Type="http://schemas.openxmlformats.org/officeDocument/2006/relationships/customXml" Target="../ink/ink119.xml"/><Relationship Id="rId52" Type="http://schemas.openxmlformats.org/officeDocument/2006/relationships/customXml" Target="../ink/ink123.xml"/><Relationship Id="rId60" Type="http://schemas.openxmlformats.org/officeDocument/2006/relationships/customXml" Target="../ink/ink127.xml"/><Relationship Id="rId65" Type="http://schemas.openxmlformats.org/officeDocument/2006/relationships/image" Target="../media/image51.png"/><Relationship Id="rId73" Type="http://schemas.openxmlformats.org/officeDocument/2006/relationships/image" Target="../media/image55.png"/><Relationship Id="rId78" Type="http://schemas.openxmlformats.org/officeDocument/2006/relationships/customXml" Target="../ink/ink136.xml"/><Relationship Id="rId81" Type="http://schemas.openxmlformats.org/officeDocument/2006/relationships/image" Target="../media/image81.png"/><Relationship Id="rId86" Type="http://schemas.openxmlformats.org/officeDocument/2006/relationships/customXml" Target="../ink/ink140.xml"/><Relationship Id="rId4" Type="http://schemas.openxmlformats.org/officeDocument/2006/relationships/customXml" Target="../ink/ink99.xml"/><Relationship Id="rId9" Type="http://schemas.openxmlformats.org/officeDocument/2006/relationships/image" Target="../media/image113.png"/><Relationship Id="rId13" Type="http://schemas.openxmlformats.org/officeDocument/2006/relationships/image" Target="../media/image115.png"/><Relationship Id="rId18" Type="http://schemas.openxmlformats.org/officeDocument/2006/relationships/customXml" Target="../ink/ink106.xml"/><Relationship Id="rId39" Type="http://schemas.openxmlformats.org/officeDocument/2006/relationships/image" Target="../media/image128.png"/><Relationship Id="rId34" Type="http://schemas.openxmlformats.org/officeDocument/2006/relationships/customXml" Target="../ink/ink114.xml"/><Relationship Id="rId50" Type="http://schemas.openxmlformats.org/officeDocument/2006/relationships/customXml" Target="../ink/ink122.xml"/><Relationship Id="rId55" Type="http://schemas.openxmlformats.org/officeDocument/2006/relationships/image" Target="../media/image46.png"/><Relationship Id="rId76" Type="http://schemas.openxmlformats.org/officeDocument/2006/relationships/customXml" Target="../ink/ink135.xml"/><Relationship Id="rId7" Type="http://schemas.openxmlformats.org/officeDocument/2006/relationships/image" Target="../media/image112.png"/><Relationship Id="rId71" Type="http://schemas.openxmlformats.org/officeDocument/2006/relationships/image" Target="../media/image54.png"/><Relationship Id="rId92" Type="http://schemas.openxmlformats.org/officeDocument/2006/relationships/customXml" Target="../ink/ink143.xml"/><Relationship Id="rId2" Type="http://schemas.openxmlformats.org/officeDocument/2006/relationships/notesSlide" Target="../notesSlides/notesSlide39.xml"/><Relationship Id="rId29" Type="http://schemas.openxmlformats.org/officeDocument/2006/relationships/image" Target="../media/image123.png"/><Relationship Id="rId24" Type="http://schemas.openxmlformats.org/officeDocument/2006/relationships/customXml" Target="../ink/ink109.xml"/><Relationship Id="rId40" Type="http://schemas.openxmlformats.org/officeDocument/2006/relationships/customXml" Target="../ink/ink117.xml"/><Relationship Id="rId45" Type="http://schemas.openxmlformats.org/officeDocument/2006/relationships/image" Target="../media/image131.png"/><Relationship Id="rId66" Type="http://schemas.openxmlformats.org/officeDocument/2006/relationships/customXml" Target="../ink/ink130.xml"/><Relationship Id="rId87" Type="http://schemas.openxmlformats.org/officeDocument/2006/relationships/image" Target="../media/image85.png"/><Relationship Id="rId61" Type="http://schemas.openxmlformats.org/officeDocument/2006/relationships/image" Target="../media/image49.png"/><Relationship Id="rId82" Type="http://schemas.openxmlformats.org/officeDocument/2006/relationships/customXml" Target="../ink/ink138.xml"/><Relationship Id="rId19" Type="http://schemas.openxmlformats.org/officeDocument/2006/relationships/image" Target="../media/image118.png"/><Relationship Id="rId14" Type="http://schemas.openxmlformats.org/officeDocument/2006/relationships/customXml" Target="../ink/ink104.xml"/><Relationship Id="rId30" Type="http://schemas.openxmlformats.org/officeDocument/2006/relationships/customXml" Target="../ink/ink112.xml"/><Relationship Id="rId35" Type="http://schemas.openxmlformats.org/officeDocument/2006/relationships/image" Target="../media/image126.png"/><Relationship Id="rId56" Type="http://schemas.openxmlformats.org/officeDocument/2006/relationships/customXml" Target="../ink/ink125.xml"/><Relationship Id="rId77" Type="http://schemas.openxmlformats.org/officeDocument/2006/relationships/image" Target="../media/image57.png"/></Relationships>
</file>

<file path=ppt/slides/_rels/slide40.xml.rels><?xml version="1.0" encoding="UTF-8" standalone="yes"?>
<Relationships xmlns="http://schemas.openxmlformats.org/package/2006/relationships"><Relationship Id="rId8" Type="http://schemas.openxmlformats.org/officeDocument/2006/relationships/image" Target="../media/image1160.png"/><Relationship Id="rId13" Type="http://schemas.openxmlformats.org/officeDocument/2006/relationships/customXml" Target="../ink/ink148.xml"/><Relationship Id="rId18" Type="http://schemas.openxmlformats.org/officeDocument/2006/relationships/image" Target="../media/image1210.png"/><Relationship Id="rId26" Type="http://schemas.openxmlformats.org/officeDocument/2006/relationships/image" Target="../media/image136.png"/><Relationship Id="rId3" Type="http://schemas.openxmlformats.org/officeDocument/2006/relationships/image" Target="../media/image42.png"/><Relationship Id="rId21" Type="http://schemas.openxmlformats.org/officeDocument/2006/relationships/customXml" Target="../ink/ink152.xml"/><Relationship Id="rId7" Type="http://schemas.openxmlformats.org/officeDocument/2006/relationships/customXml" Target="../ink/ink145.xml"/><Relationship Id="rId12" Type="http://schemas.openxmlformats.org/officeDocument/2006/relationships/image" Target="../media/image1180.png"/><Relationship Id="rId17" Type="http://schemas.openxmlformats.org/officeDocument/2006/relationships/customXml" Target="../ink/ink150.xml"/><Relationship Id="rId25" Type="http://schemas.openxmlformats.org/officeDocument/2006/relationships/image" Target="../media/image135.png"/><Relationship Id="rId2" Type="http://schemas.openxmlformats.org/officeDocument/2006/relationships/notesSlide" Target="../notesSlides/notesSlide40.xml"/><Relationship Id="rId16" Type="http://schemas.openxmlformats.org/officeDocument/2006/relationships/image" Target="../media/image1200.png"/><Relationship Id="rId20" Type="http://schemas.openxmlformats.org/officeDocument/2006/relationships/image" Target="../media/image1220.png"/><Relationship Id="rId1" Type="http://schemas.openxmlformats.org/officeDocument/2006/relationships/slideLayout" Target="../slideLayouts/slideLayout1.xml"/><Relationship Id="rId6" Type="http://schemas.openxmlformats.org/officeDocument/2006/relationships/image" Target="../media/image1150.png"/><Relationship Id="rId11" Type="http://schemas.openxmlformats.org/officeDocument/2006/relationships/customXml" Target="../ink/ink147.xml"/><Relationship Id="rId24" Type="http://schemas.openxmlformats.org/officeDocument/2006/relationships/image" Target="../media/image134.png"/><Relationship Id="rId5" Type="http://schemas.openxmlformats.org/officeDocument/2006/relationships/customXml" Target="../ink/ink144.xml"/><Relationship Id="rId15" Type="http://schemas.openxmlformats.org/officeDocument/2006/relationships/customXml" Target="../ink/ink149.xml"/><Relationship Id="rId23" Type="http://schemas.openxmlformats.org/officeDocument/2006/relationships/image" Target="../media/image133.png"/><Relationship Id="rId10" Type="http://schemas.openxmlformats.org/officeDocument/2006/relationships/image" Target="../media/image1170.png"/><Relationship Id="rId19" Type="http://schemas.openxmlformats.org/officeDocument/2006/relationships/customXml" Target="../ink/ink151.xml"/><Relationship Id="rId4" Type="http://schemas.openxmlformats.org/officeDocument/2006/relationships/image" Target="../media/image104.png"/><Relationship Id="rId9" Type="http://schemas.openxmlformats.org/officeDocument/2006/relationships/customXml" Target="../ink/ink146.xml"/><Relationship Id="rId14" Type="http://schemas.openxmlformats.org/officeDocument/2006/relationships/image" Target="../media/image1190.png"/><Relationship Id="rId22" Type="http://schemas.openxmlformats.org/officeDocument/2006/relationships/image" Target="../media/image123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38.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9.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40.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42.png"/></Relationships>
</file>

<file path=ppt/slides/_rels/slide46.xml.rels><?xml version="1.0" encoding="UTF-8" standalone="yes"?>
<Relationships xmlns="http://schemas.openxmlformats.org/package/2006/relationships"><Relationship Id="rId3" Type="http://schemas.openxmlformats.org/officeDocument/2006/relationships/image" Target="../media/image1340.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43.gif"/><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44.gif"/></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45.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46.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450.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49.png"/></Relationships>
</file>

<file path=ppt/slides/_rels/slide55.xml.rels><?xml version="1.0" encoding="UTF-8" standalone="yes"?>
<Relationships xmlns="http://schemas.openxmlformats.org/package/2006/relationships"><Relationship Id="rId8" Type="http://schemas.openxmlformats.org/officeDocument/2006/relationships/customXml" Target="../ink/ink155.xml"/><Relationship Id="rId13" Type="http://schemas.openxmlformats.org/officeDocument/2006/relationships/image" Target="../media/image1520.png"/><Relationship Id="rId18" Type="http://schemas.openxmlformats.org/officeDocument/2006/relationships/customXml" Target="../ink/ink160.xml"/><Relationship Id="rId3" Type="http://schemas.openxmlformats.org/officeDocument/2006/relationships/image" Target="../media/image150.png"/><Relationship Id="rId7" Type="http://schemas.openxmlformats.org/officeDocument/2006/relationships/image" Target="../media/image1490.png"/><Relationship Id="rId12" Type="http://schemas.openxmlformats.org/officeDocument/2006/relationships/customXml" Target="../ink/ink157.xml"/><Relationship Id="rId17" Type="http://schemas.openxmlformats.org/officeDocument/2006/relationships/image" Target="../media/image1540.png"/><Relationship Id="rId2" Type="http://schemas.openxmlformats.org/officeDocument/2006/relationships/notesSlide" Target="../notesSlides/notesSlide55.xml"/><Relationship Id="rId16" Type="http://schemas.openxmlformats.org/officeDocument/2006/relationships/customXml" Target="../ink/ink159.xml"/><Relationship Id="rId1" Type="http://schemas.openxmlformats.org/officeDocument/2006/relationships/slideLayout" Target="../slideLayouts/slideLayout1.xml"/><Relationship Id="rId6" Type="http://schemas.openxmlformats.org/officeDocument/2006/relationships/customXml" Target="../ink/ink154.xml"/><Relationship Id="rId11" Type="http://schemas.openxmlformats.org/officeDocument/2006/relationships/image" Target="../media/image1510.png"/><Relationship Id="rId5" Type="http://schemas.openxmlformats.org/officeDocument/2006/relationships/image" Target="../media/image1480.png"/><Relationship Id="rId15" Type="http://schemas.openxmlformats.org/officeDocument/2006/relationships/image" Target="../media/image1530.png"/><Relationship Id="rId10" Type="http://schemas.openxmlformats.org/officeDocument/2006/relationships/customXml" Target="../ink/ink156.xml"/><Relationship Id="rId19" Type="http://schemas.openxmlformats.org/officeDocument/2006/relationships/image" Target="../media/image1550.png"/><Relationship Id="rId4" Type="http://schemas.openxmlformats.org/officeDocument/2006/relationships/customXml" Target="../ink/ink153.xml"/><Relationship Id="rId9" Type="http://schemas.openxmlformats.org/officeDocument/2006/relationships/image" Target="../media/image1500.png"/><Relationship Id="rId14" Type="http://schemas.openxmlformats.org/officeDocument/2006/relationships/customXml" Target="../ink/ink158.xml"/></Relationships>
</file>

<file path=ppt/slides/_rels/slide56.xml.rels><?xml version="1.0" encoding="UTF-8" standalone="yes"?>
<Relationships xmlns="http://schemas.openxmlformats.org/package/2006/relationships"><Relationship Id="rId8" Type="http://schemas.openxmlformats.org/officeDocument/2006/relationships/customXml" Target="../ink/ink163.xml"/><Relationship Id="rId13" Type="http://schemas.openxmlformats.org/officeDocument/2006/relationships/image" Target="../media/image1610.png"/><Relationship Id="rId18" Type="http://schemas.openxmlformats.org/officeDocument/2006/relationships/customXml" Target="../ink/ink168.xml"/><Relationship Id="rId3" Type="http://schemas.openxmlformats.org/officeDocument/2006/relationships/image" Target="../media/image151.png"/><Relationship Id="rId7" Type="http://schemas.openxmlformats.org/officeDocument/2006/relationships/image" Target="../media/image1580.png"/><Relationship Id="rId12" Type="http://schemas.openxmlformats.org/officeDocument/2006/relationships/customXml" Target="../ink/ink165.xml"/><Relationship Id="rId17" Type="http://schemas.openxmlformats.org/officeDocument/2006/relationships/image" Target="../media/image1630.png"/><Relationship Id="rId2" Type="http://schemas.openxmlformats.org/officeDocument/2006/relationships/notesSlide" Target="../notesSlides/notesSlide56.xml"/><Relationship Id="rId16" Type="http://schemas.openxmlformats.org/officeDocument/2006/relationships/customXml" Target="../ink/ink167.xml"/><Relationship Id="rId1" Type="http://schemas.openxmlformats.org/officeDocument/2006/relationships/slideLayout" Target="../slideLayouts/slideLayout1.xml"/><Relationship Id="rId6" Type="http://schemas.openxmlformats.org/officeDocument/2006/relationships/customXml" Target="../ink/ink162.xml"/><Relationship Id="rId11" Type="http://schemas.openxmlformats.org/officeDocument/2006/relationships/image" Target="../media/image1600.png"/><Relationship Id="rId5" Type="http://schemas.openxmlformats.org/officeDocument/2006/relationships/image" Target="../media/image1570.png"/><Relationship Id="rId15" Type="http://schemas.openxmlformats.org/officeDocument/2006/relationships/image" Target="../media/image1620.png"/><Relationship Id="rId10" Type="http://schemas.openxmlformats.org/officeDocument/2006/relationships/customXml" Target="../ink/ink164.xml"/><Relationship Id="rId19" Type="http://schemas.openxmlformats.org/officeDocument/2006/relationships/image" Target="../media/image1640.png"/><Relationship Id="rId4" Type="http://schemas.openxmlformats.org/officeDocument/2006/relationships/customXml" Target="../ink/ink161.xml"/><Relationship Id="rId9" Type="http://schemas.openxmlformats.org/officeDocument/2006/relationships/image" Target="../media/image159.png"/><Relationship Id="rId14" Type="http://schemas.openxmlformats.org/officeDocument/2006/relationships/customXml" Target="../ink/ink166.xml"/></Relationships>
</file>

<file path=ppt/slides/_rels/slide57.xml.rels><?xml version="1.0" encoding="UTF-8" standalone="yes"?>
<Relationships xmlns="http://schemas.openxmlformats.org/package/2006/relationships"><Relationship Id="rId8" Type="http://schemas.openxmlformats.org/officeDocument/2006/relationships/customXml" Target="../ink/ink171.xml"/><Relationship Id="rId13" Type="http://schemas.openxmlformats.org/officeDocument/2006/relationships/image" Target="../media/image1610.png"/><Relationship Id="rId3" Type="http://schemas.openxmlformats.org/officeDocument/2006/relationships/image" Target="../media/image152.png"/><Relationship Id="rId7" Type="http://schemas.openxmlformats.org/officeDocument/2006/relationships/image" Target="../media/image1580.png"/><Relationship Id="rId12" Type="http://schemas.openxmlformats.org/officeDocument/2006/relationships/customXml" Target="../ink/ink173.xml"/><Relationship Id="rId17" Type="http://schemas.openxmlformats.org/officeDocument/2006/relationships/image" Target="../media/image1670.png"/><Relationship Id="rId2" Type="http://schemas.openxmlformats.org/officeDocument/2006/relationships/notesSlide" Target="../notesSlides/notesSlide57.xml"/><Relationship Id="rId16" Type="http://schemas.openxmlformats.org/officeDocument/2006/relationships/customXml" Target="../ink/ink175.xml"/><Relationship Id="rId1" Type="http://schemas.openxmlformats.org/officeDocument/2006/relationships/slideLayout" Target="../slideLayouts/slideLayout1.xml"/><Relationship Id="rId6" Type="http://schemas.openxmlformats.org/officeDocument/2006/relationships/customXml" Target="../ink/ink170.xml"/><Relationship Id="rId11" Type="http://schemas.openxmlformats.org/officeDocument/2006/relationships/image" Target="../media/image1600.png"/><Relationship Id="rId5" Type="http://schemas.openxmlformats.org/officeDocument/2006/relationships/image" Target="../media/image1570.png"/><Relationship Id="rId15" Type="http://schemas.openxmlformats.org/officeDocument/2006/relationships/image" Target="../media/image166.png"/><Relationship Id="rId10" Type="http://schemas.openxmlformats.org/officeDocument/2006/relationships/customXml" Target="../ink/ink172.xml"/><Relationship Id="rId4" Type="http://schemas.openxmlformats.org/officeDocument/2006/relationships/customXml" Target="../ink/ink169.xml"/><Relationship Id="rId9" Type="http://schemas.openxmlformats.org/officeDocument/2006/relationships/image" Target="../media/image159.png"/><Relationship Id="rId14" Type="http://schemas.openxmlformats.org/officeDocument/2006/relationships/customXml" Target="../ink/ink174.xml"/></Relationships>
</file>

<file path=ppt/slides/_rels/slide5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1700.png"/><Relationship Id="rId4" Type="http://schemas.openxmlformats.org/officeDocument/2006/relationships/image" Target="../media/image154.png"/></Relationships>
</file>

<file path=ppt/slides/_rels/slide5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156.png"/></Relationships>
</file>

<file path=ppt/slides/_rels/slide6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1740.png"/><Relationship Id="rId4" Type="http://schemas.openxmlformats.org/officeDocument/2006/relationships/customXml" Target="../ink/ink176.xml"/></Relationships>
</file>

<file path=ppt/slides/_rels/slide6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1760.png"/><Relationship Id="rId4" Type="http://schemas.openxmlformats.org/officeDocument/2006/relationships/customXml" Target="../ink/ink177.xml"/></Relationships>
</file>

<file path=ppt/slides/_rels/slide6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1760.png"/><Relationship Id="rId4" Type="http://schemas.openxmlformats.org/officeDocument/2006/relationships/customXml" Target="../ink/ink178.xml"/></Relationships>
</file>

<file path=ppt/slides/_rels/slide6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163.gif"/></Relationships>
</file>

<file path=ppt/slides/_rels/slide66.xml.rels><?xml version="1.0" encoding="UTF-8" standalone="yes"?>
<Relationships xmlns="http://schemas.openxmlformats.org/package/2006/relationships"><Relationship Id="rId3" Type="http://schemas.openxmlformats.org/officeDocument/2006/relationships/image" Target="../media/image164.gif"/><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65.gif"/><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166.gif"/></Relationships>
</file>

<file path=ppt/slides/_rels/slide68.xml.rels><?xml version="1.0" encoding="UTF-8" standalone="yes"?>
<Relationships xmlns="http://schemas.openxmlformats.org/package/2006/relationships"><Relationship Id="rId3" Type="http://schemas.openxmlformats.org/officeDocument/2006/relationships/image" Target="../media/image167.gif"/><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67.gif"/><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820.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169.png"/></Relationships>
</file>

<file path=ppt/slides/_rels/slide7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840.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73.gif"/><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8" Type="http://schemas.openxmlformats.org/officeDocument/2006/relationships/image" Target="../media/image179.gif"/><Relationship Id="rId3" Type="http://schemas.openxmlformats.org/officeDocument/2006/relationships/image" Target="../media/image174.jpeg"/><Relationship Id="rId7" Type="http://schemas.openxmlformats.org/officeDocument/2006/relationships/image" Target="../media/image178.jpeg"/><Relationship Id="rId2" Type="http://schemas.openxmlformats.org/officeDocument/2006/relationships/notesSlide" Target="../notesSlides/notesSlide80.xml"/><Relationship Id="rId1" Type="http://schemas.openxmlformats.org/officeDocument/2006/relationships/slideLayout" Target="../slideLayouts/slideLayout1.xml"/><Relationship Id="rId6" Type="http://schemas.openxmlformats.org/officeDocument/2006/relationships/image" Target="../media/image177.jpeg"/><Relationship Id="rId5" Type="http://schemas.openxmlformats.org/officeDocument/2006/relationships/image" Target="../media/image176.jpeg"/><Relationship Id="rId4" Type="http://schemas.openxmlformats.org/officeDocument/2006/relationships/image" Target="../media/image175.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25</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Μαγνητική Δύναμη</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885157" y="1197858"/>
            <a:ext cx="1056717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l-GR" sz="2400" dirty="0">
                <a:solidFill>
                  <a:schemeClr val="bg1"/>
                </a:solidFill>
              </a:rPr>
              <a:t>Όπως και με την ηλεκτρική δύναμη, αντιλαμβανόμαστε ότι κάποια υλικά αλληλοεπιδρούν με μία «αόρατη» δύναμη που είναι διαφορετική από την ηλεκτρική, διότι αφορά σε διαφορετικού είδους σώματα.</a:t>
            </a:r>
          </a:p>
          <a:p>
            <a:endParaRPr lang="el-GR" sz="2400" dirty="0">
              <a:solidFill>
                <a:schemeClr val="bg1"/>
              </a:solidFill>
              <a:effectLst/>
            </a:endParaRPr>
          </a:p>
          <a:p>
            <a:r>
              <a:rPr lang="el-GR" sz="2400" dirty="0">
                <a:solidFill>
                  <a:schemeClr val="bg1"/>
                </a:solidFill>
              </a:rPr>
              <a:t>Ήταν γνωστή από την αρχαιότητα (Θαλής ο </a:t>
            </a:r>
            <a:r>
              <a:rPr lang="el-GR" sz="2400" dirty="0" err="1">
                <a:solidFill>
                  <a:schemeClr val="bg1"/>
                </a:solidFill>
              </a:rPr>
              <a:t>Μιλήσιος</a:t>
            </a:r>
            <a:r>
              <a:rPr lang="el-GR" sz="2400" dirty="0">
                <a:solidFill>
                  <a:schemeClr val="bg1"/>
                </a:solidFill>
              </a:rPr>
              <a:t>, 6</a:t>
            </a:r>
            <a:r>
              <a:rPr lang="el-GR" sz="2400" baseline="30000" dirty="0">
                <a:solidFill>
                  <a:schemeClr val="bg1"/>
                </a:solidFill>
              </a:rPr>
              <a:t>ος</a:t>
            </a:r>
            <a:r>
              <a:rPr lang="el-GR" sz="2400" dirty="0">
                <a:solidFill>
                  <a:schemeClr val="bg1"/>
                </a:solidFill>
              </a:rPr>
              <a:t> αιώνας π.Χ.)</a:t>
            </a:r>
          </a:p>
          <a:p>
            <a:endParaRPr lang="el-GR" sz="2400" dirty="0">
              <a:solidFill>
                <a:schemeClr val="bg1"/>
              </a:solidFill>
            </a:endParaRPr>
          </a:p>
          <a:p>
            <a:pPr algn="ctr"/>
            <a:r>
              <a:rPr lang="el-GR" sz="2400" dirty="0">
                <a:solidFill>
                  <a:schemeClr val="bg1"/>
                </a:solidFill>
              </a:rPr>
              <a:t>Επίδειξη μαγνητικής δύναμης</a:t>
            </a:r>
          </a:p>
        </p:txBody>
      </p:sp>
      <p:pic>
        <p:nvPicPr>
          <p:cNvPr id="1030" name="Picture 6">
            <a:extLst>
              <a:ext uri="{FF2B5EF4-FFF2-40B4-BE49-F238E27FC236}">
                <a16:creationId xmlns:a16="http://schemas.microsoft.com/office/drawing/2014/main" id="{72256124-E0D2-56E0-B247-CFCE9DEB22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1231" y="4268918"/>
            <a:ext cx="4287707" cy="23935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6B9E59FC-8530-3322-43A3-C7B0F03839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3062" y="4268918"/>
            <a:ext cx="4355726" cy="2451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727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2"/>
                                        </p:tgtEl>
                                        <p:attrNameLst>
                                          <p:attrName>style.visibility</p:attrName>
                                        </p:attrNameLst>
                                      </p:cBhvr>
                                      <p:to>
                                        <p:strVal val="visible"/>
                                      </p:to>
                                    </p:set>
                                    <p:animEffect transition="in" filter="fade">
                                      <p:cBhvr>
                                        <p:cTn id="22" dur="500"/>
                                        <p:tgtEl>
                                          <p:spTgt spid="103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animEffect transition="in" filter="fade">
                                      <p:cBhvr>
                                        <p:cTn id="27"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Μαγνητική Δύναμη</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885157" y="1197858"/>
            <a:ext cx="1056717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Εμφανίζεται ως ελκτική ή ως </a:t>
            </a:r>
            <a:r>
              <a:rPr lang="el-GR" sz="2400" dirty="0" err="1">
                <a:solidFill>
                  <a:schemeClr val="bg1"/>
                </a:solidFill>
              </a:rPr>
              <a:t>απωστική</a:t>
            </a:r>
            <a:r>
              <a:rPr lang="el-GR" sz="2400" dirty="0">
                <a:solidFill>
                  <a:schemeClr val="bg1"/>
                </a:solidFill>
              </a:rPr>
              <a:t> δύναμη.</a:t>
            </a:r>
          </a:p>
          <a:p>
            <a:pPr algn="ctr"/>
            <a:r>
              <a:rPr lang="el-GR" sz="2400" dirty="0">
                <a:solidFill>
                  <a:schemeClr val="bg1"/>
                </a:solidFill>
              </a:rPr>
              <a:t>Κάθε μαγνήτης έχει δύο πόλους: Βόρειο και Νότιο.</a:t>
            </a:r>
          </a:p>
          <a:p>
            <a:pPr algn="ctr"/>
            <a:endParaRPr lang="el-GR" sz="2400" dirty="0">
              <a:solidFill>
                <a:schemeClr val="bg1"/>
              </a:solidFill>
            </a:endParaRPr>
          </a:p>
          <a:p>
            <a:pPr algn="ctr"/>
            <a:r>
              <a:rPr lang="el-GR" sz="2400" dirty="0">
                <a:solidFill>
                  <a:schemeClr val="bg1"/>
                </a:solidFill>
              </a:rPr>
              <a:t>Εξαρτάται από την απόσταση: εξασθενεί όσο μεγαλώνει η απόσταση</a:t>
            </a:r>
          </a:p>
        </p:txBody>
      </p:sp>
      <p:pic>
        <p:nvPicPr>
          <p:cNvPr id="5" name="Picture 4">
            <a:extLst>
              <a:ext uri="{FF2B5EF4-FFF2-40B4-BE49-F238E27FC236}">
                <a16:creationId xmlns:a16="http://schemas.microsoft.com/office/drawing/2014/main" id="{E7F07AB7-6CC1-646B-70EF-3DEE7C559C0A}"/>
              </a:ext>
            </a:extLst>
          </p:cNvPr>
          <p:cNvPicPr>
            <a:picLocks noChangeAspect="1"/>
          </p:cNvPicPr>
          <p:nvPr/>
        </p:nvPicPr>
        <p:blipFill>
          <a:blip r:embed="rId3"/>
          <a:stretch>
            <a:fillRect/>
          </a:stretch>
        </p:blipFill>
        <p:spPr>
          <a:xfrm>
            <a:off x="4663421" y="3274360"/>
            <a:ext cx="3010647" cy="2709582"/>
          </a:xfrm>
          <a:prstGeom prst="rect">
            <a:avLst/>
          </a:prstGeom>
        </p:spPr>
      </p:pic>
    </p:spTree>
    <p:extLst>
      <p:ext uri="{BB962C8B-B14F-4D97-AF65-F5344CB8AC3E}">
        <p14:creationId xmlns:p14="http://schemas.microsoft.com/office/powerpoint/2010/main" val="1777489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Μαγνητική Δύναμη (επίδειξη)</a:t>
            </a:r>
            <a:endParaRPr lang="en-150" sz="2800" dirty="0">
              <a:solidFill>
                <a:schemeClr val="bg1"/>
              </a:solidFill>
            </a:endParaRPr>
          </a:p>
        </p:txBody>
      </p:sp>
      <p:pic>
        <p:nvPicPr>
          <p:cNvPr id="7" name="Video Lab_ Magnetic forces">
            <a:hlinkClick r:id="" action="ppaction://media"/>
            <a:extLst>
              <a:ext uri="{FF2B5EF4-FFF2-40B4-BE49-F238E27FC236}">
                <a16:creationId xmlns:a16="http://schemas.microsoft.com/office/drawing/2014/main" id="{CF1739D4-D841-D7A5-9E38-652590DCEC6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143000"/>
            <a:ext cx="8128000" cy="4572000"/>
          </a:xfrm>
          <a:prstGeom prst="rect">
            <a:avLst/>
          </a:prstGeom>
        </p:spPr>
      </p:pic>
    </p:spTree>
    <p:extLst>
      <p:ext uri="{BB962C8B-B14F-4D97-AF65-F5344CB8AC3E}">
        <p14:creationId xmlns:p14="http://schemas.microsoft.com/office/powerpoint/2010/main" val="3831473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81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Ένταση</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812411" y="822888"/>
            <a:ext cx="1056717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χώρος μέσα στον οποίο εμφανίζονται οι μαγνητικές δυνάμεις.</a:t>
            </a:r>
          </a:p>
          <a:p>
            <a:pPr algn="ctr"/>
            <a:endParaRPr lang="el-GR" sz="2400" dirty="0">
              <a:solidFill>
                <a:schemeClr val="bg1"/>
              </a:solidFill>
            </a:endParaRPr>
          </a:p>
          <a:p>
            <a:pPr algn="ctr"/>
            <a:r>
              <a:rPr lang="el-GR" sz="2400" dirty="0">
                <a:solidFill>
                  <a:schemeClr val="bg1"/>
                </a:solidFill>
              </a:rPr>
              <a:t>Πηγή του μαγνητικού πεδίου μπορεί να είναι ένας μαγνήτης.</a:t>
            </a:r>
          </a:p>
          <a:p>
            <a:pPr algn="ctr"/>
            <a:endParaRPr lang="el-GR" sz="2400" dirty="0">
              <a:solidFill>
                <a:schemeClr val="bg1"/>
              </a:solidFill>
            </a:endParaRPr>
          </a:p>
        </p:txBody>
      </p:sp>
      <p:pic>
        <p:nvPicPr>
          <p:cNvPr id="6" name="Picture 5">
            <a:extLst>
              <a:ext uri="{FF2B5EF4-FFF2-40B4-BE49-F238E27FC236}">
                <a16:creationId xmlns:a16="http://schemas.microsoft.com/office/drawing/2014/main" id="{5FEE6CD1-77FD-EC32-8C0A-86ED430CEF30}"/>
              </a:ext>
            </a:extLst>
          </p:cNvPr>
          <p:cNvPicPr>
            <a:picLocks noChangeAspect="1"/>
          </p:cNvPicPr>
          <p:nvPr/>
        </p:nvPicPr>
        <p:blipFill>
          <a:blip r:embed="rId3"/>
          <a:stretch>
            <a:fillRect/>
          </a:stretch>
        </p:blipFill>
        <p:spPr>
          <a:xfrm>
            <a:off x="6922631" y="2422444"/>
            <a:ext cx="4819898" cy="4026107"/>
          </a:xfrm>
          <a:prstGeom prst="rect">
            <a:avLst/>
          </a:prstGeom>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AD0DBC5-40CF-115E-B2E4-5C134946EF5A}"/>
                  </a:ext>
                </a:extLst>
              </p:cNvPr>
              <p:cNvSpPr>
                <a:spLocks noChangeArrowheads="1"/>
              </p:cNvSpPr>
              <p:nvPr/>
            </p:nvSpPr>
            <p:spPr bwMode="auto">
              <a:xfrm>
                <a:off x="361813" y="2612218"/>
                <a:ext cx="6216604"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πεδίο χαρακτηρίζεται από την</a:t>
                </a:r>
              </a:p>
              <a:p>
                <a:pPr algn="ctr"/>
                <a:r>
                  <a:rPr lang="el-GR" sz="2400" dirty="0">
                    <a:solidFill>
                      <a:schemeClr val="bg1"/>
                    </a:solidFill>
                  </a:rPr>
                  <a:t>Ένταση Μαγνητικού Πεδίου </a:t>
                </a:r>
              </a:p>
              <a:p>
                <a:pPr algn="ctr"/>
                <a:r>
                  <a:rPr lang="el-GR" sz="2400" dirty="0">
                    <a:solidFill>
                      <a:schemeClr val="bg1"/>
                    </a:solidFill>
                  </a:rPr>
                  <a:t>ή </a:t>
                </a:r>
              </a:p>
              <a:p>
                <a:pPr algn="ctr"/>
                <a:r>
                  <a:rPr lang="el-GR" sz="2400" dirty="0">
                    <a:solidFill>
                      <a:schemeClr val="bg1"/>
                    </a:solidFill>
                  </a:rPr>
                  <a:t>Μαγνητική Επαγωγή</a:t>
                </a:r>
              </a:p>
              <a:p>
                <a:pPr algn="ctr"/>
                <a:endParaRPr lang="el-GR" sz="2400" dirty="0">
                  <a:solidFill>
                    <a:schemeClr val="bg1"/>
                  </a:solidFill>
                </a:endParaRPr>
              </a:p>
              <a:p>
                <a:pPr algn="ctr"/>
                <a:r>
                  <a:rPr lang="el-GR" sz="2400" dirty="0">
                    <a:solidFill>
                      <a:schemeClr val="bg1"/>
                    </a:solidFill>
                  </a:rPr>
                  <a:t>Σύμβολο: </a:t>
                </a:r>
                <a14:m>
                  <m:oMath xmlns:m="http://schemas.openxmlformats.org/officeDocument/2006/math">
                    <m:acc>
                      <m:accPr>
                        <m:chr m:val="⃗"/>
                        <m:ctrlPr>
                          <a:rPr lang="el-GR" sz="2400" i="1" smtClean="0">
                            <a:solidFill>
                              <a:schemeClr val="bg1"/>
                            </a:solidFill>
                            <a:latin typeface="Cambria Math" panose="02040503050406030204" pitchFamily="18" charset="0"/>
                          </a:rPr>
                        </m:ctrlPr>
                      </m:accPr>
                      <m:e>
                        <m:r>
                          <a:rPr lang="en-US" sz="2400" b="0" i="1" smtClean="0">
                            <a:solidFill>
                              <a:schemeClr val="bg1"/>
                            </a:solidFill>
                            <a:latin typeface="Cambria Math" panose="02040503050406030204" pitchFamily="18" charset="0"/>
                          </a:rPr>
                          <m:t>𝐵</m:t>
                        </m:r>
                      </m:e>
                    </m:acc>
                  </m:oMath>
                </a14:m>
                <a:endParaRPr lang="en-US" sz="2400" dirty="0">
                  <a:solidFill>
                    <a:schemeClr val="bg1"/>
                  </a:solidFill>
                </a:endParaRPr>
              </a:p>
              <a:p>
                <a:pPr algn="ctr"/>
                <a:endParaRPr lang="el-GR" sz="2400" dirty="0">
                  <a:solidFill>
                    <a:schemeClr val="bg1"/>
                  </a:solidFill>
                </a:endParaRPr>
              </a:p>
              <a:p>
                <a:pPr algn="ctr"/>
                <a:r>
                  <a:rPr lang="el-GR" sz="2400" dirty="0">
                    <a:solidFill>
                      <a:schemeClr val="bg1"/>
                    </a:solidFill>
                  </a:rPr>
                  <a:t>Είναι διανυσματικό μέγεθος.</a:t>
                </a:r>
              </a:p>
              <a:p>
                <a:pPr algn="ctr"/>
                <a:endParaRPr lang="el-GR" sz="2400" dirty="0">
                  <a:solidFill>
                    <a:schemeClr val="bg1"/>
                  </a:solidFill>
                </a:endParaRPr>
              </a:p>
              <a:p>
                <a:pPr algn="ctr"/>
                <a:r>
                  <a:rPr lang="el-GR" sz="2400" dirty="0">
                    <a:solidFill>
                      <a:schemeClr val="bg1"/>
                    </a:solidFill>
                  </a:rPr>
                  <a:t>Μονάδα μέτρησης: 1 Τ </a:t>
                </a:r>
                <a:r>
                  <a:rPr lang="en-US" sz="2400" dirty="0">
                    <a:solidFill>
                      <a:schemeClr val="bg1"/>
                    </a:solidFill>
                  </a:rPr>
                  <a:t>(Tesla)</a:t>
                </a:r>
                <a:endParaRPr lang="el-GR" sz="2400" dirty="0">
                  <a:solidFill>
                    <a:schemeClr val="bg1"/>
                  </a:solidFill>
                </a:endParaRPr>
              </a:p>
              <a:p>
                <a:pPr algn="ctr"/>
                <a:endParaRPr lang="el-GR" sz="2400" dirty="0">
                  <a:solidFill>
                    <a:schemeClr val="bg1"/>
                  </a:solidFill>
                </a:endParaRPr>
              </a:p>
            </p:txBody>
          </p:sp>
        </mc:Choice>
        <mc:Fallback xmlns="">
          <p:sp>
            <p:nvSpPr>
              <p:cNvPr id="8" name="Rectangle 7">
                <a:extLst>
                  <a:ext uri="{FF2B5EF4-FFF2-40B4-BE49-F238E27FC236}">
                    <a16:creationId xmlns:a16="http://schemas.microsoft.com/office/drawing/2014/main" id="{AAD0DBC5-40CF-115E-B2E4-5C134946EF5A}"/>
                  </a:ext>
                </a:extLst>
              </p:cNvPr>
              <p:cNvSpPr>
                <a:spLocks noRot="1" noChangeAspect="1" noMove="1" noResize="1" noEditPoints="1" noAdjustHandles="1" noChangeArrowheads="1" noChangeShapeType="1" noTextEdit="1"/>
              </p:cNvSpPr>
              <p:nvPr/>
            </p:nvSpPr>
            <p:spPr bwMode="auto">
              <a:xfrm>
                <a:off x="361813" y="2612218"/>
                <a:ext cx="6216604" cy="895577"/>
              </a:xfrm>
              <a:prstGeom prst="rect">
                <a:avLst/>
              </a:prstGeom>
              <a:blipFill>
                <a:blip r:embed="rId4"/>
                <a:stretch>
                  <a:fillRect t="-5479" b="-34178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999324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fade">
                                      <p:cBhvr>
                                        <p:cTn id="32" dur="500"/>
                                        <p:tgtEl>
                                          <p:spTgt spid="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fade">
                                      <p:cBhvr>
                                        <p:cTn id="37" dur="500"/>
                                        <p:tgtEl>
                                          <p:spTgt spid="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Effect transition="in" filter="fade">
                                      <p:cBhvr>
                                        <p:cTn id="42" dur="500"/>
                                        <p:tgtEl>
                                          <p:spTgt spid="8">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animEffect transition="in" filter="fade">
                                      <p:cBhvr>
                                        <p:cTn id="47" dur="500"/>
                                        <p:tgtEl>
                                          <p:spTgt spid="8">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9" end="9"/>
                                            </p:txEl>
                                          </p:spTgt>
                                        </p:tgtEl>
                                        <p:attrNameLst>
                                          <p:attrName>style.visibility</p:attrName>
                                        </p:attrNameLst>
                                      </p:cBhvr>
                                      <p:to>
                                        <p:strVal val="visible"/>
                                      </p:to>
                                    </p:set>
                                    <p:animEffect transition="in" filter="fade">
                                      <p:cBhvr>
                                        <p:cTn id="52" dur="5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8"/>
            <a:ext cx="119792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Όπως και στο Ηλεκτρικό Πεδίο:</a:t>
            </a:r>
          </a:p>
          <a:p>
            <a:pPr algn="ctr"/>
            <a:r>
              <a:rPr lang="el-GR" sz="2400" dirty="0">
                <a:solidFill>
                  <a:schemeClr val="bg1"/>
                </a:solidFill>
              </a:rPr>
              <a:t>Η ένταση του πεδίου είναι εφαπτόμενη στις μαγνητικές γραμμές.</a:t>
            </a:r>
          </a:p>
          <a:p>
            <a:pPr algn="ctr"/>
            <a:r>
              <a:rPr lang="el-GR" sz="2400" dirty="0">
                <a:solidFill>
                  <a:schemeClr val="bg1"/>
                </a:solidFill>
              </a:rPr>
              <a:t>Η πυκνότητα των μαγνητικών γραμμών αντιστοιχεί στην ένταση του Μαγνητικού Πεδίου</a:t>
            </a:r>
          </a:p>
          <a:p>
            <a:pPr algn="ctr"/>
            <a:r>
              <a:rPr lang="el-GR" sz="2400" dirty="0">
                <a:solidFill>
                  <a:schemeClr val="bg1"/>
                </a:solidFill>
              </a:rPr>
              <a:t>Η ένταση έχει την ίδια κατεύθυνση με τη φορά των δυναμικών γραμμών</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778BD7A1-5E5B-FC76-CE1D-26F1894FFCF9}"/>
                  </a:ext>
                </a:extLst>
              </p14:cNvPr>
              <p14:cNvContentPartPr/>
              <p14:nvPr/>
            </p14:nvContentPartPr>
            <p14:xfrm>
              <a:off x="3949698" y="3135859"/>
              <a:ext cx="2937600" cy="809640"/>
            </p14:xfrm>
          </p:contentPart>
        </mc:Choice>
        <mc:Fallback xmlns="">
          <p:pic>
            <p:nvPicPr>
              <p:cNvPr id="5" name="Ink 4">
                <a:extLst>
                  <a:ext uri="{FF2B5EF4-FFF2-40B4-BE49-F238E27FC236}">
                    <a16:creationId xmlns:a16="http://schemas.microsoft.com/office/drawing/2014/main" id="{778BD7A1-5E5B-FC76-CE1D-26F1894FFCF9}"/>
                  </a:ext>
                </a:extLst>
              </p:cNvPr>
              <p:cNvPicPr/>
              <p:nvPr/>
            </p:nvPicPr>
            <p:blipFill>
              <a:blip r:embed="rId4"/>
              <a:stretch>
                <a:fillRect/>
              </a:stretch>
            </p:blipFill>
            <p:spPr>
              <a:xfrm>
                <a:off x="3932058" y="3117859"/>
                <a:ext cx="2973240" cy="845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1B050AA5-2540-EB8F-5D15-1E0F5FDB09A7}"/>
                  </a:ext>
                </a:extLst>
              </p14:cNvPr>
              <p14:cNvContentPartPr/>
              <p14:nvPr/>
            </p14:nvContentPartPr>
            <p14:xfrm>
              <a:off x="4004418" y="4223419"/>
              <a:ext cx="3174480" cy="119520"/>
            </p14:xfrm>
          </p:contentPart>
        </mc:Choice>
        <mc:Fallback xmlns="">
          <p:pic>
            <p:nvPicPr>
              <p:cNvPr id="8" name="Ink 7">
                <a:extLst>
                  <a:ext uri="{FF2B5EF4-FFF2-40B4-BE49-F238E27FC236}">
                    <a16:creationId xmlns:a16="http://schemas.microsoft.com/office/drawing/2014/main" id="{1B050AA5-2540-EB8F-5D15-1E0F5FDB09A7}"/>
                  </a:ext>
                </a:extLst>
              </p:cNvPr>
              <p:cNvPicPr/>
              <p:nvPr/>
            </p:nvPicPr>
            <p:blipFill>
              <a:blip r:embed="rId6"/>
              <a:stretch>
                <a:fillRect/>
              </a:stretch>
            </p:blipFill>
            <p:spPr>
              <a:xfrm>
                <a:off x="3986418" y="4205779"/>
                <a:ext cx="32101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Ink 17">
                <a:extLst>
                  <a:ext uri="{FF2B5EF4-FFF2-40B4-BE49-F238E27FC236}">
                    <a16:creationId xmlns:a16="http://schemas.microsoft.com/office/drawing/2014/main" id="{CED3D12F-A91E-1AAC-A6C6-FE448D6151B1}"/>
                  </a:ext>
                </a:extLst>
              </p14:cNvPr>
              <p14:cNvContentPartPr/>
              <p14:nvPr/>
            </p14:nvContentPartPr>
            <p14:xfrm>
              <a:off x="4349658" y="3905899"/>
              <a:ext cx="73080" cy="63720"/>
            </p14:xfrm>
          </p:contentPart>
        </mc:Choice>
        <mc:Fallback xmlns="">
          <p:pic>
            <p:nvPicPr>
              <p:cNvPr id="18" name="Ink 17">
                <a:extLst>
                  <a:ext uri="{FF2B5EF4-FFF2-40B4-BE49-F238E27FC236}">
                    <a16:creationId xmlns:a16="http://schemas.microsoft.com/office/drawing/2014/main" id="{CED3D12F-A91E-1AAC-A6C6-FE448D6151B1}"/>
                  </a:ext>
                </a:extLst>
              </p:cNvPr>
              <p:cNvPicPr/>
              <p:nvPr/>
            </p:nvPicPr>
            <p:blipFill>
              <a:blip r:embed="rId8"/>
              <a:stretch>
                <a:fillRect/>
              </a:stretch>
            </p:blipFill>
            <p:spPr>
              <a:xfrm>
                <a:off x="4331658" y="3888259"/>
                <a:ext cx="108720" cy="99360"/>
              </a:xfrm>
              <a:prstGeom prst="rect">
                <a:avLst/>
              </a:prstGeom>
            </p:spPr>
          </p:pic>
        </mc:Fallback>
      </mc:AlternateContent>
      <p:grpSp>
        <p:nvGrpSpPr>
          <p:cNvPr id="31" name="Group 30">
            <a:extLst>
              <a:ext uri="{FF2B5EF4-FFF2-40B4-BE49-F238E27FC236}">
                <a16:creationId xmlns:a16="http://schemas.microsoft.com/office/drawing/2014/main" id="{76CEB162-D4F3-C63B-E6CD-C815298D46DD}"/>
              </a:ext>
            </a:extLst>
          </p:cNvPr>
          <p:cNvGrpSpPr/>
          <p:nvPr/>
        </p:nvGrpSpPr>
        <p:grpSpPr>
          <a:xfrm>
            <a:off x="5725938" y="3658579"/>
            <a:ext cx="798120" cy="438120"/>
            <a:chOff x="8232314" y="3612530"/>
            <a:chExt cx="798120" cy="438120"/>
          </a:xfrm>
        </p:grpSpPr>
        <mc:AlternateContent xmlns:mc="http://schemas.openxmlformats.org/markup-compatibility/2006" xmlns:p14="http://schemas.microsoft.com/office/powerpoint/2010/main">
          <mc:Choice Requires="p14">
            <p:contentPart p14:bwMode="auto" r:id="rId9">
              <p14:nvContentPartPr>
                <p14:cNvPr id="24" name="Ink 23">
                  <a:extLst>
                    <a:ext uri="{FF2B5EF4-FFF2-40B4-BE49-F238E27FC236}">
                      <a16:creationId xmlns:a16="http://schemas.microsoft.com/office/drawing/2014/main" id="{65A32FE1-5B4E-BB00-01C6-5B7D55E9BD90}"/>
                    </a:ext>
                  </a:extLst>
                </p14:cNvPr>
                <p14:cNvContentPartPr/>
                <p14:nvPr/>
              </p14:nvContentPartPr>
              <p14:xfrm>
                <a:off x="8232314" y="3773450"/>
                <a:ext cx="139320" cy="191160"/>
              </p14:xfrm>
            </p:contentPart>
          </mc:Choice>
          <mc:Fallback xmlns="">
            <p:pic>
              <p:nvPicPr>
                <p:cNvPr id="24" name="Ink 23">
                  <a:extLst>
                    <a:ext uri="{FF2B5EF4-FFF2-40B4-BE49-F238E27FC236}">
                      <a16:creationId xmlns:a16="http://schemas.microsoft.com/office/drawing/2014/main" id="{65A32FE1-5B4E-BB00-01C6-5B7D55E9BD90}"/>
                    </a:ext>
                  </a:extLst>
                </p:cNvPr>
                <p:cNvPicPr/>
                <p:nvPr/>
              </p:nvPicPr>
              <p:blipFill>
                <a:blip r:embed="rId10"/>
                <a:stretch>
                  <a:fillRect/>
                </a:stretch>
              </p:blipFill>
              <p:spPr>
                <a:xfrm>
                  <a:off x="8214314" y="3755810"/>
                  <a:ext cx="17496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5" name="Ink 24">
                  <a:extLst>
                    <a:ext uri="{FF2B5EF4-FFF2-40B4-BE49-F238E27FC236}">
                      <a16:creationId xmlns:a16="http://schemas.microsoft.com/office/drawing/2014/main" id="{7DA9B610-3CED-26EE-774A-CA0D876ADD08}"/>
                    </a:ext>
                  </a:extLst>
                </p14:cNvPr>
                <p14:cNvContentPartPr/>
                <p14:nvPr/>
              </p14:nvContentPartPr>
              <p14:xfrm>
                <a:off x="8585114" y="3748250"/>
                <a:ext cx="23760" cy="285840"/>
              </p14:xfrm>
            </p:contentPart>
          </mc:Choice>
          <mc:Fallback xmlns="">
            <p:pic>
              <p:nvPicPr>
                <p:cNvPr id="25" name="Ink 24">
                  <a:extLst>
                    <a:ext uri="{FF2B5EF4-FFF2-40B4-BE49-F238E27FC236}">
                      <a16:creationId xmlns:a16="http://schemas.microsoft.com/office/drawing/2014/main" id="{7DA9B610-3CED-26EE-774A-CA0D876ADD08}"/>
                    </a:ext>
                  </a:extLst>
                </p:cNvPr>
                <p:cNvPicPr/>
                <p:nvPr/>
              </p:nvPicPr>
              <p:blipFill>
                <a:blip r:embed="rId12"/>
                <a:stretch>
                  <a:fillRect/>
                </a:stretch>
              </p:blipFill>
              <p:spPr>
                <a:xfrm>
                  <a:off x="8567474" y="3730250"/>
                  <a:ext cx="59400" cy="321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6" name="Ink 25">
                  <a:extLst>
                    <a:ext uri="{FF2B5EF4-FFF2-40B4-BE49-F238E27FC236}">
                      <a16:creationId xmlns:a16="http://schemas.microsoft.com/office/drawing/2014/main" id="{60E3B291-0FBD-EE9F-EFC3-B60FB3D00738}"/>
                    </a:ext>
                  </a:extLst>
                </p14:cNvPr>
                <p14:cNvContentPartPr/>
                <p14:nvPr/>
              </p14:nvContentPartPr>
              <p14:xfrm>
                <a:off x="8559194" y="3763010"/>
                <a:ext cx="196200" cy="283320"/>
              </p14:xfrm>
            </p:contentPart>
          </mc:Choice>
          <mc:Fallback xmlns="">
            <p:pic>
              <p:nvPicPr>
                <p:cNvPr id="26" name="Ink 25">
                  <a:extLst>
                    <a:ext uri="{FF2B5EF4-FFF2-40B4-BE49-F238E27FC236}">
                      <a16:creationId xmlns:a16="http://schemas.microsoft.com/office/drawing/2014/main" id="{60E3B291-0FBD-EE9F-EFC3-B60FB3D00738}"/>
                    </a:ext>
                  </a:extLst>
                </p:cNvPr>
                <p:cNvPicPr/>
                <p:nvPr/>
              </p:nvPicPr>
              <p:blipFill>
                <a:blip r:embed="rId14"/>
                <a:stretch>
                  <a:fillRect/>
                </a:stretch>
              </p:blipFill>
              <p:spPr>
                <a:xfrm>
                  <a:off x="8541554" y="3745010"/>
                  <a:ext cx="231840" cy="3189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7" name="Ink 26">
                  <a:extLst>
                    <a:ext uri="{FF2B5EF4-FFF2-40B4-BE49-F238E27FC236}">
                      <a16:creationId xmlns:a16="http://schemas.microsoft.com/office/drawing/2014/main" id="{FE9AA82F-FF56-D1AC-DB7D-449ACBEE97C5}"/>
                    </a:ext>
                  </a:extLst>
                </p14:cNvPr>
                <p14:cNvContentPartPr/>
                <p14:nvPr/>
              </p14:nvContentPartPr>
              <p14:xfrm>
                <a:off x="8892194" y="3890450"/>
                <a:ext cx="138240" cy="160200"/>
              </p14:xfrm>
            </p:contentPart>
          </mc:Choice>
          <mc:Fallback xmlns="">
            <p:pic>
              <p:nvPicPr>
                <p:cNvPr id="27" name="Ink 26">
                  <a:extLst>
                    <a:ext uri="{FF2B5EF4-FFF2-40B4-BE49-F238E27FC236}">
                      <a16:creationId xmlns:a16="http://schemas.microsoft.com/office/drawing/2014/main" id="{FE9AA82F-FF56-D1AC-DB7D-449ACBEE97C5}"/>
                    </a:ext>
                  </a:extLst>
                </p:cNvPr>
                <p:cNvPicPr/>
                <p:nvPr/>
              </p:nvPicPr>
              <p:blipFill>
                <a:blip r:embed="rId16"/>
                <a:stretch>
                  <a:fillRect/>
                </a:stretch>
              </p:blipFill>
              <p:spPr>
                <a:xfrm>
                  <a:off x="8874194" y="3872810"/>
                  <a:ext cx="17388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8" name="Ink 27">
                  <a:extLst>
                    <a:ext uri="{FF2B5EF4-FFF2-40B4-BE49-F238E27FC236}">
                      <a16:creationId xmlns:a16="http://schemas.microsoft.com/office/drawing/2014/main" id="{3FDF2661-E861-3935-09DB-7513CFFD99AF}"/>
                    </a:ext>
                  </a:extLst>
                </p14:cNvPr>
                <p14:cNvContentPartPr/>
                <p14:nvPr/>
              </p14:nvContentPartPr>
              <p14:xfrm>
                <a:off x="8477474" y="3655370"/>
                <a:ext cx="332640" cy="8640"/>
              </p14:xfrm>
            </p:contentPart>
          </mc:Choice>
          <mc:Fallback xmlns="">
            <p:pic>
              <p:nvPicPr>
                <p:cNvPr id="28" name="Ink 27">
                  <a:extLst>
                    <a:ext uri="{FF2B5EF4-FFF2-40B4-BE49-F238E27FC236}">
                      <a16:creationId xmlns:a16="http://schemas.microsoft.com/office/drawing/2014/main" id="{3FDF2661-E861-3935-09DB-7513CFFD99AF}"/>
                    </a:ext>
                  </a:extLst>
                </p:cNvPr>
                <p:cNvPicPr/>
                <p:nvPr/>
              </p:nvPicPr>
              <p:blipFill>
                <a:blip r:embed="rId18"/>
                <a:stretch>
                  <a:fillRect/>
                </a:stretch>
              </p:blipFill>
              <p:spPr>
                <a:xfrm>
                  <a:off x="8459834" y="3637730"/>
                  <a:ext cx="3682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0" name="Ink 29">
                  <a:extLst>
                    <a:ext uri="{FF2B5EF4-FFF2-40B4-BE49-F238E27FC236}">
                      <a16:creationId xmlns:a16="http://schemas.microsoft.com/office/drawing/2014/main" id="{1B0F95AE-CE1A-5847-8F7C-FFC6EAA081E1}"/>
                    </a:ext>
                  </a:extLst>
                </p14:cNvPr>
                <p14:cNvContentPartPr/>
                <p14:nvPr/>
              </p14:nvContentPartPr>
              <p14:xfrm>
                <a:off x="8786354" y="3612530"/>
                <a:ext cx="105480" cy="103680"/>
              </p14:xfrm>
            </p:contentPart>
          </mc:Choice>
          <mc:Fallback xmlns="">
            <p:pic>
              <p:nvPicPr>
                <p:cNvPr id="30" name="Ink 29">
                  <a:extLst>
                    <a:ext uri="{FF2B5EF4-FFF2-40B4-BE49-F238E27FC236}">
                      <a16:creationId xmlns:a16="http://schemas.microsoft.com/office/drawing/2014/main" id="{1B0F95AE-CE1A-5847-8F7C-FFC6EAA081E1}"/>
                    </a:ext>
                  </a:extLst>
                </p:cNvPr>
                <p:cNvPicPr/>
                <p:nvPr/>
              </p:nvPicPr>
              <p:blipFill>
                <a:blip r:embed="rId20"/>
                <a:stretch>
                  <a:fillRect/>
                </a:stretch>
              </p:blipFill>
              <p:spPr>
                <a:xfrm>
                  <a:off x="8768714" y="3594530"/>
                  <a:ext cx="141120" cy="139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36" name="Ink 35">
                <a:extLst>
                  <a:ext uri="{FF2B5EF4-FFF2-40B4-BE49-F238E27FC236}">
                    <a16:creationId xmlns:a16="http://schemas.microsoft.com/office/drawing/2014/main" id="{ADA60DB8-B8AA-1BFA-1E1C-15774053628F}"/>
                  </a:ext>
                </a:extLst>
              </p14:cNvPr>
              <p14:cNvContentPartPr/>
              <p14:nvPr/>
            </p14:nvContentPartPr>
            <p14:xfrm>
              <a:off x="6630618" y="3266539"/>
              <a:ext cx="60480" cy="43560"/>
            </p14:xfrm>
          </p:contentPart>
        </mc:Choice>
        <mc:Fallback xmlns="">
          <p:pic>
            <p:nvPicPr>
              <p:cNvPr id="36" name="Ink 35">
                <a:extLst>
                  <a:ext uri="{FF2B5EF4-FFF2-40B4-BE49-F238E27FC236}">
                    <a16:creationId xmlns:a16="http://schemas.microsoft.com/office/drawing/2014/main" id="{ADA60DB8-B8AA-1BFA-1E1C-15774053628F}"/>
                  </a:ext>
                </a:extLst>
              </p:cNvPr>
              <p:cNvPicPr/>
              <p:nvPr/>
            </p:nvPicPr>
            <p:blipFill>
              <a:blip r:embed="rId22"/>
              <a:stretch>
                <a:fillRect/>
              </a:stretch>
            </p:blipFill>
            <p:spPr>
              <a:xfrm>
                <a:off x="6612978" y="3248899"/>
                <a:ext cx="96120" cy="79200"/>
              </a:xfrm>
              <a:prstGeom prst="rect">
                <a:avLst/>
              </a:prstGeom>
            </p:spPr>
          </p:pic>
        </mc:Fallback>
      </mc:AlternateContent>
      <p:grpSp>
        <p:nvGrpSpPr>
          <p:cNvPr id="49" name="Group 48">
            <a:extLst>
              <a:ext uri="{FF2B5EF4-FFF2-40B4-BE49-F238E27FC236}">
                <a16:creationId xmlns:a16="http://schemas.microsoft.com/office/drawing/2014/main" id="{883219CF-4DB7-0D26-CB4C-7AF4E1DCEC4A}"/>
              </a:ext>
            </a:extLst>
          </p:cNvPr>
          <p:cNvGrpSpPr/>
          <p:nvPr/>
        </p:nvGrpSpPr>
        <p:grpSpPr>
          <a:xfrm>
            <a:off x="6654018" y="2664619"/>
            <a:ext cx="1083960" cy="627480"/>
            <a:chOff x="9160394" y="2618570"/>
            <a:chExt cx="1083960" cy="627480"/>
          </a:xfrm>
        </p:grpSpPr>
        <mc:AlternateContent xmlns:mc="http://schemas.openxmlformats.org/markup-compatibility/2006" xmlns:p14="http://schemas.microsoft.com/office/powerpoint/2010/main">
          <mc:Choice Requires="p14">
            <p:contentPart p14:bwMode="auto" r:id="rId23">
              <p14:nvContentPartPr>
                <p14:cNvPr id="40" name="Ink 39">
                  <a:extLst>
                    <a:ext uri="{FF2B5EF4-FFF2-40B4-BE49-F238E27FC236}">
                      <a16:creationId xmlns:a16="http://schemas.microsoft.com/office/drawing/2014/main" id="{2300CCEE-4FA8-CB84-8285-22466222DDE5}"/>
                    </a:ext>
                  </a:extLst>
                </p14:cNvPr>
                <p14:cNvContentPartPr/>
                <p14:nvPr/>
              </p14:nvContentPartPr>
              <p14:xfrm>
                <a:off x="9160394" y="2921690"/>
                <a:ext cx="453240" cy="324360"/>
              </p14:xfrm>
            </p:contentPart>
          </mc:Choice>
          <mc:Fallback xmlns="">
            <p:pic>
              <p:nvPicPr>
                <p:cNvPr id="40" name="Ink 39">
                  <a:extLst>
                    <a:ext uri="{FF2B5EF4-FFF2-40B4-BE49-F238E27FC236}">
                      <a16:creationId xmlns:a16="http://schemas.microsoft.com/office/drawing/2014/main" id="{2300CCEE-4FA8-CB84-8285-22466222DDE5}"/>
                    </a:ext>
                  </a:extLst>
                </p:cNvPr>
                <p:cNvPicPr/>
                <p:nvPr/>
              </p:nvPicPr>
              <p:blipFill>
                <a:blip r:embed="rId24"/>
                <a:stretch>
                  <a:fillRect/>
                </a:stretch>
              </p:blipFill>
              <p:spPr>
                <a:xfrm>
                  <a:off x="9142754" y="2904050"/>
                  <a:ext cx="48888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1" name="Ink 40">
                  <a:extLst>
                    <a:ext uri="{FF2B5EF4-FFF2-40B4-BE49-F238E27FC236}">
                      <a16:creationId xmlns:a16="http://schemas.microsoft.com/office/drawing/2014/main" id="{32F9DFD8-5C00-B878-9B2D-75DD0FAC8B83}"/>
                    </a:ext>
                  </a:extLst>
                </p14:cNvPr>
                <p14:cNvContentPartPr/>
                <p14:nvPr/>
              </p14:nvContentPartPr>
              <p14:xfrm>
                <a:off x="9430394" y="2895050"/>
                <a:ext cx="206640" cy="163800"/>
              </p14:xfrm>
            </p:contentPart>
          </mc:Choice>
          <mc:Fallback xmlns="">
            <p:pic>
              <p:nvPicPr>
                <p:cNvPr id="41" name="Ink 40">
                  <a:extLst>
                    <a:ext uri="{FF2B5EF4-FFF2-40B4-BE49-F238E27FC236}">
                      <a16:creationId xmlns:a16="http://schemas.microsoft.com/office/drawing/2014/main" id="{32F9DFD8-5C00-B878-9B2D-75DD0FAC8B83}"/>
                    </a:ext>
                  </a:extLst>
                </p:cNvPr>
                <p:cNvPicPr/>
                <p:nvPr/>
              </p:nvPicPr>
              <p:blipFill>
                <a:blip r:embed="rId26"/>
                <a:stretch>
                  <a:fillRect/>
                </a:stretch>
              </p:blipFill>
              <p:spPr>
                <a:xfrm>
                  <a:off x="9412754" y="2877410"/>
                  <a:ext cx="24228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3" name="Ink 42">
                  <a:extLst>
                    <a:ext uri="{FF2B5EF4-FFF2-40B4-BE49-F238E27FC236}">
                      <a16:creationId xmlns:a16="http://schemas.microsoft.com/office/drawing/2014/main" id="{7BC51F0B-2A0B-1549-22BD-5A5915556FA1}"/>
                    </a:ext>
                  </a:extLst>
                </p14:cNvPr>
                <p14:cNvContentPartPr/>
                <p14:nvPr/>
              </p14:nvContentPartPr>
              <p14:xfrm>
                <a:off x="9873194" y="2855090"/>
                <a:ext cx="360" cy="254880"/>
              </p14:xfrm>
            </p:contentPart>
          </mc:Choice>
          <mc:Fallback xmlns="">
            <p:pic>
              <p:nvPicPr>
                <p:cNvPr id="43" name="Ink 42">
                  <a:extLst>
                    <a:ext uri="{FF2B5EF4-FFF2-40B4-BE49-F238E27FC236}">
                      <a16:creationId xmlns:a16="http://schemas.microsoft.com/office/drawing/2014/main" id="{7BC51F0B-2A0B-1549-22BD-5A5915556FA1}"/>
                    </a:ext>
                  </a:extLst>
                </p:cNvPr>
                <p:cNvPicPr/>
                <p:nvPr/>
              </p:nvPicPr>
              <p:blipFill>
                <a:blip r:embed="rId28"/>
                <a:stretch>
                  <a:fillRect/>
                </a:stretch>
              </p:blipFill>
              <p:spPr>
                <a:xfrm>
                  <a:off x="9855194" y="2837090"/>
                  <a:ext cx="3600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4" name="Ink 43">
                  <a:extLst>
                    <a:ext uri="{FF2B5EF4-FFF2-40B4-BE49-F238E27FC236}">
                      <a16:creationId xmlns:a16="http://schemas.microsoft.com/office/drawing/2014/main" id="{2E134C55-EBBE-85E4-FF40-30EC861F98CF}"/>
                    </a:ext>
                  </a:extLst>
                </p14:cNvPr>
                <p14:cNvContentPartPr/>
                <p14:nvPr/>
              </p14:nvContentPartPr>
              <p14:xfrm>
                <a:off x="9854834" y="2848250"/>
                <a:ext cx="158760" cy="195840"/>
              </p14:xfrm>
            </p:contentPart>
          </mc:Choice>
          <mc:Fallback xmlns="">
            <p:pic>
              <p:nvPicPr>
                <p:cNvPr id="44" name="Ink 43">
                  <a:extLst>
                    <a:ext uri="{FF2B5EF4-FFF2-40B4-BE49-F238E27FC236}">
                      <a16:creationId xmlns:a16="http://schemas.microsoft.com/office/drawing/2014/main" id="{2E134C55-EBBE-85E4-FF40-30EC861F98CF}"/>
                    </a:ext>
                  </a:extLst>
                </p:cNvPr>
                <p:cNvPicPr/>
                <p:nvPr/>
              </p:nvPicPr>
              <p:blipFill>
                <a:blip r:embed="rId30"/>
                <a:stretch>
                  <a:fillRect/>
                </a:stretch>
              </p:blipFill>
              <p:spPr>
                <a:xfrm>
                  <a:off x="9837194" y="2830250"/>
                  <a:ext cx="19440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6" name="Ink 45">
                  <a:extLst>
                    <a:ext uri="{FF2B5EF4-FFF2-40B4-BE49-F238E27FC236}">
                      <a16:creationId xmlns:a16="http://schemas.microsoft.com/office/drawing/2014/main" id="{9DDD49BF-DAEF-AD72-E7EC-6F894B5069E3}"/>
                    </a:ext>
                  </a:extLst>
                </p14:cNvPr>
                <p14:cNvContentPartPr/>
                <p14:nvPr/>
              </p14:nvContentPartPr>
              <p14:xfrm>
                <a:off x="10057514" y="2976770"/>
                <a:ext cx="186840" cy="158040"/>
              </p14:xfrm>
            </p:contentPart>
          </mc:Choice>
          <mc:Fallback xmlns="">
            <p:pic>
              <p:nvPicPr>
                <p:cNvPr id="46" name="Ink 45">
                  <a:extLst>
                    <a:ext uri="{FF2B5EF4-FFF2-40B4-BE49-F238E27FC236}">
                      <a16:creationId xmlns:a16="http://schemas.microsoft.com/office/drawing/2014/main" id="{9DDD49BF-DAEF-AD72-E7EC-6F894B5069E3}"/>
                    </a:ext>
                  </a:extLst>
                </p:cNvPr>
                <p:cNvPicPr/>
                <p:nvPr/>
              </p:nvPicPr>
              <p:blipFill>
                <a:blip r:embed="rId32"/>
                <a:stretch>
                  <a:fillRect/>
                </a:stretch>
              </p:blipFill>
              <p:spPr>
                <a:xfrm>
                  <a:off x="10039874" y="2958770"/>
                  <a:ext cx="22248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7" name="Ink 46">
                  <a:extLst>
                    <a:ext uri="{FF2B5EF4-FFF2-40B4-BE49-F238E27FC236}">
                      <a16:creationId xmlns:a16="http://schemas.microsoft.com/office/drawing/2014/main" id="{BB7C4B2B-A1B7-F4E1-D77C-72A80E0EF14B}"/>
                    </a:ext>
                  </a:extLst>
                </p14:cNvPr>
                <p14:cNvContentPartPr/>
                <p14:nvPr/>
              </p14:nvContentPartPr>
              <p14:xfrm>
                <a:off x="9723794" y="2669330"/>
                <a:ext cx="292320" cy="3600"/>
              </p14:xfrm>
            </p:contentPart>
          </mc:Choice>
          <mc:Fallback xmlns="">
            <p:pic>
              <p:nvPicPr>
                <p:cNvPr id="47" name="Ink 46">
                  <a:extLst>
                    <a:ext uri="{FF2B5EF4-FFF2-40B4-BE49-F238E27FC236}">
                      <a16:creationId xmlns:a16="http://schemas.microsoft.com/office/drawing/2014/main" id="{BB7C4B2B-A1B7-F4E1-D77C-72A80E0EF14B}"/>
                    </a:ext>
                  </a:extLst>
                </p:cNvPr>
                <p:cNvPicPr/>
                <p:nvPr/>
              </p:nvPicPr>
              <p:blipFill>
                <a:blip r:embed="rId34"/>
                <a:stretch>
                  <a:fillRect/>
                </a:stretch>
              </p:blipFill>
              <p:spPr>
                <a:xfrm>
                  <a:off x="9706154" y="2651690"/>
                  <a:ext cx="32796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8" name="Ink 47">
                  <a:extLst>
                    <a:ext uri="{FF2B5EF4-FFF2-40B4-BE49-F238E27FC236}">
                      <a16:creationId xmlns:a16="http://schemas.microsoft.com/office/drawing/2014/main" id="{ADA560F4-DBAB-CF48-1A82-119D0776D375}"/>
                    </a:ext>
                  </a:extLst>
                </p14:cNvPr>
                <p14:cNvContentPartPr/>
                <p14:nvPr/>
              </p14:nvContentPartPr>
              <p14:xfrm>
                <a:off x="9988754" y="2618570"/>
                <a:ext cx="125280" cy="164880"/>
              </p14:xfrm>
            </p:contentPart>
          </mc:Choice>
          <mc:Fallback xmlns="">
            <p:pic>
              <p:nvPicPr>
                <p:cNvPr id="48" name="Ink 47">
                  <a:extLst>
                    <a:ext uri="{FF2B5EF4-FFF2-40B4-BE49-F238E27FC236}">
                      <a16:creationId xmlns:a16="http://schemas.microsoft.com/office/drawing/2014/main" id="{ADA560F4-DBAB-CF48-1A82-119D0776D375}"/>
                    </a:ext>
                  </a:extLst>
                </p:cNvPr>
                <p:cNvPicPr/>
                <p:nvPr/>
              </p:nvPicPr>
              <p:blipFill>
                <a:blip r:embed="rId36"/>
                <a:stretch>
                  <a:fillRect/>
                </a:stretch>
              </p:blipFill>
              <p:spPr>
                <a:xfrm>
                  <a:off x="9970754" y="2600570"/>
                  <a:ext cx="160920" cy="200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
            <p14:nvContentPartPr>
              <p14:cNvPr id="3081" name="Ink 3080">
                <a:extLst>
                  <a:ext uri="{FF2B5EF4-FFF2-40B4-BE49-F238E27FC236}">
                    <a16:creationId xmlns:a16="http://schemas.microsoft.com/office/drawing/2014/main" id="{18F6908D-1904-531D-5FC5-6A1509EA449C}"/>
                  </a:ext>
                </a:extLst>
              </p14:cNvPr>
              <p14:cNvContentPartPr/>
              <p14:nvPr/>
            </p14:nvContentPartPr>
            <p14:xfrm>
              <a:off x="5090234" y="3805130"/>
              <a:ext cx="122400" cy="181800"/>
            </p14:xfrm>
          </p:contentPart>
        </mc:Choice>
        <mc:Fallback xmlns="">
          <p:pic>
            <p:nvPicPr>
              <p:cNvPr id="3081" name="Ink 3080">
                <a:extLst>
                  <a:ext uri="{FF2B5EF4-FFF2-40B4-BE49-F238E27FC236}">
                    <a16:creationId xmlns:a16="http://schemas.microsoft.com/office/drawing/2014/main" id="{18F6908D-1904-531D-5FC5-6A1509EA449C}"/>
                  </a:ext>
                </a:extLst>
              </p:cNvPr>
              <p:cNvPicPr/>
              <p:nvPr/>
            </p:nvPicPr>
            <p:blipFill>
              <a:blip r:embed="rId38"/>
              <a:stretch>
                <a:fillRect/>
              </a:stretch>
            </p:blipFill>
            <p:spPr>
              <a:xfrm>
                <a:off x="5072594" y="3787130"/>
                <a:ext cx="15804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082" name="Ink 3081">
                <a:extLst>
                  <a:ext uri="{FF2B5EF4-FFF2-40B4-BE49-F238E27FC236}">
                    <a16:creationId xmlns:a16="http://schemas.microsoft.com/office/drawing/2014/main" id="{863755CC-CB45-4CB5-E333-E28C95828502}"/>
                  </a:ext>
                </a:extLst>
              </p14:cNvPr>
              <p14:cNvContentPartPr/>
              <p14:nvPr/>
            </p14:nvContentPartPr>
            <p14:xfrm>
              <a:off x="5076194" y="4230290"/>
              <a:ext cx="136800" cy="220680"/>
            </p14:xfrm>
          </p:contentPart>
        </mc:Choice>
        <mc:Fallback xmlns="">
          <p:pic>
            <p:nvPicPr>
              <p:cNvPr id="3082" name="Ink 3081">
                <a:extLst>
                  <a:ext uri="{FF2B5EF4-FFF2-40B4-BE49-F238E27FC236}">
                    <a16:creationId xmlns:a16="http://schemas.microsoft.com/office/drawing/2014/main" id="{863755CC-CB45-4CB5-E333-E28C95828502}"/>
                  </a:ext>
                </a:extLst>
              </p:cNvPr>
              <p:cNvPicPr/>
              <p:nvPr/>
            </p:nvPicPr>
            <p:blipFill>
              <a:blip r:embed="rId40"/>
              <a:stretch>
                <a:fillRect/>
              </a:stretch>
            </p:blipFill>
            <p:spPr>
              <a:xfrm>
                <a:off x="5058194" y="4212290"/>
                <a:ext cx="172440" cy="256320"/>
              </a:xfrm>
              <a:prstGeom prst="rect">
                <a:avLst/>
              </a:prstGeom>
            </p:spPr>
          </p:pic>
        </mc:Fallback>
      </mc:AlternateContent>
      <p:grpSp>
        <p:nvGrpSpPr>
          <p:cNvPr id="3085" name="Group 3084">
            <a:extLst>
              <a:ext uri="{FF2B5EF4-FFF2-40B4-BE49-F238E27FC236}">
                <a16:creationId xmlns:a16="http://schemas.microsoft.com/office/drawing/2014/main" id="{184545EA-C580-704A-3A7F-4048F166158F}"/>
              </a:ext>
            </a:extLst>
          </p:cNvPr>
          <p:cNvGrpSpPr/>
          <p:nvPr/>
        </p:nvGrpSpPr>
        <p:grpSpPr>
          <a:xfrm>
            <a:off x="4027458" y="4768850"/>
            <a:ext cx="3270960" cy="1852169"/>
            <a:chOff x="4027458" y="4768850"/>
            <a:chExt cx="3270960" cy="1852169"/>
          </a:xfrm>
        </p:grpSpPr>
        <mc:AlternateContent xmlns:mc="http://schemas.openxmlformats.org/markup-compatibility/2006" xmlns:p14="http://schemas.microsoft.com/office/powerpoint/2010/main">
          <mc:Choice Requires="p14">
            <p:contentPart p14:bwMode="auto" r:id="rId41">
              <p14:nvContentPartPr>
                <p14:cNvPr id="9" name="Ink 8">
                  <a:extLst>
                    <a:ext uri="{FF2B5EF4-FFF2-40B4-BE49-F238E27FC236}">
                      <a16:creationId xmlns:a16="http://schemas.microsoft.com/office/drawing/2014/main" id="{0ECECB69-09CB-46D4-7987-36D6D43B390A}"/>
                    </a:ext>
                  </a:extLst>
                </p14:cNvPr>
                <p14:cNvContentPartPr/>
                <p14:nvPr/>
              </p14:nvContentPartPr>
              <p14:xfrm>
                <a:off x="4049778" y="4778899"/>
                <a:ext cx="3248640" cy="957240"/>
              </p14:xfrm>
            </p:contentPart>
          </mc:Choice>
          <mc:Fallback xmlns="">
            <p:pic>
              <p:nvPicPr>
                <p:cNvPr id="9" name="Ink 8">
                  <a:extLst>
                    <a:ext uri="{FF2B5EF4-FFF2-40B4-BE49-F238E27FC236}">
                      <a16:creationId xmlns:a16="http://schemas.microsoft.com/office/drawing/2014/main" id="{0ECECB69-09CB-46D4-7987-36D6D43B390A}"/>
                    </a:ext>
                  </a:extLst>
                </p:cNvPr>
                <p:cNvPicPr/>
                <p:nvPr/>
              </p:nvPicPr>
              <p:blipFill>
                <a:blip r:embed="rId42"/>
                <a:stretch>
                  <a:fillRect/>
                </a:stretch>
              </p:blipFill>
              <p:spPr>
                <a:xfrm>
                  <a:off x="4031778" y="4760899"/>
                  <a:ext cx="3284280" cy="992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 name="Ink 9">
                  <a:extLst>
                    <a:ext uri="{FF2B5EF4-FFF2-40B4-BE49-F238E27FC236}">
                      <a16:creationId xmlns:a16="http://schemas.microsoft.com/office/drawing/2014/main" id="{6B438689-03B0-08B4-8E73-FD2836809B37}"/>
                    </a:ext>
                  </a:extLst>
                </p14:cNvPr>
                <p14:cNvContentPartPr/>
                <p14:nvPr/>
              </p14:nvContentPartPr>
              <p14:xfrm>
                <a:off x="4027458" y="5241499"/>
                <a:ext cx="2664360" cy="1379520"/>
              </p14:xfrm>
            </p:contentPart>
          </mc:Choice>
          <mc:Fallback xmlns="">
            <p:pic>
              <p:nvPicPr>
                <p:cNvPr id="10" name="Ink 9">
                  <a:extLst>
                    <a:ext uri="{FF2B5EF4-FFF2-40B4-BE49-F238E27FC236}">
                      <a16:creationId xmlns:a16="http://schemas.microsoft.com/office/drawing/2014/main" id="{6B438689-03B0-08B4-8E73-FD2836809B37}"/>
                    </a:ext>
                  </a:extLst>
                </p:cNvPr>
                <p:cNvPicPr/>
                <p:nvPr/>
              </p:nvPicPr>
              <p:blipFill>
                <a:blip r:embed="rId44"/>
                <a:stretch>
                  <a:fillRect/>
                </a:stretch>
              </p:blipFill>
              <p:spPr>
                <a:xfrm>
                  <a:off x="4009818" y="5223499"/>
                  <a:ext cx="2700000" cy="14151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083" name="Ink 3082">
                  <a:extLst>
                    <a:ext uri="{FF2B5EF4-FFF2-40B4-BE49-F238E27FC236}">
                      <a16:creationId xmlns:a16="http://schemas.microsoft.com/office/drawing/2014/main" id="{D55F8FFD-456E-9B2C-8893-7F237F00C5EE}"/>
                    </a:ext>
                  </a:extLst>
                </p14:cNvPr>
                <p14:cNvContentPartPr/>
                <p14:nvPr/>
              </p14:nvContentPartPr>
              <p14:xfrm>
                <a:off x="5077274" y="4768850"/>
                <a:ext cx="152280" cy="209520"/>
              </p14:xfrm>
            </p:contentPart>
          </mc:Choice>
          <mc:Fallback xmlns="">
            <p:pic>
              <p:nvPicPr>
                <p:cNvPr id="3083" name="Ink 3082">
                  <a:extLst>
                    <a:ext uri="{FF2B5EF4-FFF2-40B4-BE49-F238E27FC236}">
                      <a16:creationId xmlns:a16="http://schemas.microsoft.com/office/drawing/2014/main" id="{D55F8FFD-456E-9B2C-8893-7F237F00C5EE}"/>
                    </a:ext>
                  </a:extLst>
                </p:cNvPr>
                <p:cNvPicPr/>
                <p:nvPr/>
              </p:nvPicPr>
              <p:blipFill>
                <a:blip r:embed="rId46"/>
                <a:stretch>
                  <a:fillRect/>
                </a:stretch>
              </p:blipFill>
              <p:spPr>
                <a:xfrm>
                  <a:off x="5059634" y="4750850"/>
                  <a:ext cx="18792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84" name="Ink 3083">
                  <a:extLst>
                    <a:ext uri="{FF2B5EF4-FFF2-40B4-BE49-F238E27FC236}">
                      <a16:creationId xmlns:a16="http://schemas.microsoft.com/office/drawing/2014/main" id="{E68D083E-F6A8-583E-BADB-98B597303759}"/>
                    </a:ext>
                  </a:extLst>
                </p14:cNvPr>
                <p14:cNvContentPartPr/>
                <p14:nvPr/>
              </p14:nvContentPartPr>
              <p14:xfrm>
                <a:off x="4950194" y="5349170"/>
                <a:ext cx="126360" cy="199800"/>
              </p14:xfrm>
            </p:contentPart>
          </mc:Choice>
          <mc:Fallback xmlns="">
            <p:pic>
              <p:nvPicPr>
                <p:cNvPr id="3084" name="Ink 3083">
                  <a:extLst>
                    <a:ext uri="{FF2B5EF4-FFF2-40B4-BE49-F238E27FC236}">
                      <a16:creationId xmlns:a16="http://schemas.microsoft.com/office/drawing/2014/main" id="{E68D083E-F6A8-583E-BADB-98B597303759}"/>
                    </a:ext>
                  </a:extLst>
                </p:cNvPr>
                <p:cNvPicPr/>
                <p:nvPr/>
              </p:nvPicPr>
              <p:blipFill>
                <a:blip r:embed="rId48"/>
                <a:stretch>
                  <a:fillRect/>
                </a:stretch>
              </p:blipFill>
              <p:spPr>
                <a:xfrm>
                  <a:off x="4932194" y="5331170"/>
                  <a:ext cx="162000" cy="235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9">
            <p14:nvContentPartPr>
              <p14:cNvPr id="21" name="Ink 20">
                <a:extLst>
                  <a:ext uri="{FF2B5EF4-FFF2-40B4-BE49-F238E27FC236}">
                    <a16:creationId xmlns:a16="http://schemas.microsoft.com/office/drawing/2014/main" id="{BE1DE7A0-3106-C5DC-E544-B7EC3ED43417}"/>
                  </a:ext>
                </a:extLst>
              </p14:cNvPr>
              <p14:cNvContentPartPr/>
              <p14:nvPr/>
            </p14:nvContentPartPr>
            <p14:xfrm>
              <a:off x="4406538" y="3900499"/>
              <a:ext cx="1410480" cy="59040"/>
            </p14:xfrm>
          </p:contentPart>
        </mc:Choice>
        <mc:Fallback xmlns="">
          <p:pic>
            <p:nvPicPr>
              <p:cNvPr id="21" name="Ink 20">
                <a:extLst>
                  <a:ext uri="{FF2B5EF4-FFF2-40B4-BE49-F238E27FC236}">
                    <a16:creationId xmlns:a16="http://schemas.microsoft.com/office/drawing/2014/main" id="{BE1DE7A0-3106-C5DC-E544-B7EC3ED43417}"/>
                  </a:ext>
                </a:extLst>
              </p:cNvPr>
              <p:cNvPicPr/>
              <p:nvPr/>
            </p:nvPicPr>
            <p:blipFill>
              <a:blip r:embed="rId50"/>
              <a:stretch>
                <a:fillRect/>
              </a:stretch>
            </p:blipFill>
            <p:spPr>
              <a:xfrm>
                <a:off x="4388898" y="3882499"/>
                <a:ext cx="144612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54" name="Ink 53">
                <a:extLst>
                  <a:ext uri="{FF2B5EF4-FFF2-40B4-BE49-F238E27FC236}">
                    <a16:creationId xmlns:a16="http://schemas.microsoft.com/office/drawing/2014/main" id="{3ADC1442-6573-9BB7-9F2A-90E5B9A4B9C5}"/>
                  </a:ext>
                </a:extLst>
              </p14:cNvPr>
              <p14:cNvContentPartPr/>
              <p14:nvPr/>
            </p14:nvContentPartPr>
            <p14:xfrm>
              <a:off x="6753738" y="5369659"/>
              <a:ext cx="55080" cy="67320"/>
            </p14:xfrm>
          </p:contentPart>
        </mc:Choice>
        <mc:Fallback xmlns="">
          <p:pic>
            <p:nvPicPr>
              <p:cNvPr id="54" name="Ink 53">
                <a:extLst>
                  <a:ext uri="{FF2B5EF4-FFF2-40B4-BE49-F238E27FC236}">
                    <a16:creationId xmlns:a16="http://schemas.microsoft.com/office/drawing/2014/main" id="{3ADC1442-6573-9BB7-9F2A-90E5B9A4B9C5}"/>
                  </a:ext>
                </a:extLst>
              </p:cNvPr>
              <p:cNvPicPr/>
              <p:nvPr/>
            </p:nvPicPr>
            <p:blipFill>
              <a:blip r:embed="rId52"/>
              <a:stretch>
                <a:fillRect/>
              </a:stretch>
            </p:blipFill>
            <p:spPr>
              <a:xfrm>
                <a:off x="6736098" y="5352019"/>
                <a:ext cx="90720" cy="102960"/>
              </a:xfrm>
              <a:prstGeom prst="rect">
                <a:avLst/>
              </a:prstGeom>
            </p:spPr>
          </p:pic>
        </mc:Fallback>
      </mc:AlternateContent>
      <p:grpSp>
        <p:nvGrpSpPr>
          <p:cNvPr id="3079" name="Group 3078">
            <a:extLst>
              <a:ext uri="{FF2B5EF4-FFF2-40B4-BE49-F238E27FC236}">
                <a16:creationId xmlns:a16="http://schemas.microsoft.com/office/drawing/2014/main" id="{6A55868C-9485-F234-B63B-155668A82508}"/>
              </a:ext>
            </a:extLst>
          </p:cNvPr>
          <p:cNvGrpSpPr/>
          <p:nvPr/>
        </p:nvGrpSpPr>
        <p:grpSpPr>
          <a:xfrm>
            <a:off x="6842298" y="4958899"/>
            <a:ext cx="869760" cy="670320"/>
            <a:chOff x="9348674" y="4912850"/>
            <a:chExt cx="869760" cy="670320"/>
          </a:xfrm>
        </p:grpSpPr>
        <mc:AlternateContent xmlns:mc="http://schemas.openxmlformats.org/markup-compatibility/2006" xmlns:p14="http://schemas.microsoft.com/office/powerpoint/2010/main">
          <mc:Choice Requires="p14">
            <p:contentPart p14:bwMode="auto" r:id="rId53">
              <p14:nvContentPartPr>
                <p14:cNvPr id="58" name="Ink 57">
                  <a:extLst>
                    <a:ext uri="{FF2B5EF4-FFF2-40B4-BE49-F238E27FC236}">
                      <a16:creationId xmlns:a16="http://schemas.microsoft.com/office/drawing/2014/main" id="{00E26743-EAD7-D61B-C8B6-44EFB017F6A5}"/>
                    </a:ext>
                  </a:extLst>
                </p14:cNvPr>
                <p14:cNvContentPartPr/>
                <p14:nvPr/>
              </p14:nvContentPartPr>
              <p14:xfrm>
                <a:off x="9348674" y="5389130"/>
                <a:ext cx="258840" cy="119520"/>
              </p14:xfrm>
            </p:contentPart>
          </mc:Choice>
          <mc:Fallback xmlns="">
            <p:pic>
              <p:nvPicPr>
                <p:cNvPr id="58" name="Ink 57">
                  <a:extLst>
                    <a:ext uri="{FF2B5EF4-FFF2-40B4-BE49-F238E27FC236}">
                      <a16:creationId xmlns:a16="http://schemas.microsoft.com/office/drawing/2014/main" id="{00E26743-EAD7-D61B-C8B6-44EFB017F6A5}"/>
                    </a:ext>
                  </a:extLst>
                </p:cNvPr>
                <p:cNvPicPr/>
                <p:nvPr/>
              </p:nvPicPr>
              <p:blipFill>
                <a:blip r:embed="rId54"/>
                <a:stretch>
                  <a:fillRect/>
                </a:stretch>
              </p:blipFill>
              <p:spPr>
                <a:xfrm>
                  <a:off x="9331034" y="5371490"/>
                  <a:ext cx="29448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59" name="Ink 58">
                  <a:extLst>
                    <a:ext uri="{FF2B5EF4-FFF2-40B4-BE49-F238E27FC236}">
                      <a16:creationId xmlns:a16="http://schemas.microsoft.com/office/drawing/2014/main" id="{C5F28C35-BA66-90C1-7161-93CBA66699C8}"/>
                    </a:ext>
                  </a:extLst>
                </p14:cNvPr>
                <p14:cNvContentPartPr/>
                <p14:nvPr/>
              </p14:nvContentPartPr>
              <p14:xfrm>
                <a:off x="9518234" y="5376890"/>
                <a:ext cx="117360" cy="206280"/>
              </p14:xfrm>
            </p:contentPart>
          </mc:Choice>
          <mc:Fallback xmlns="">
            <p:pic>
              <p:nvPicPr>
                <p:cNvPr id="59" name="Ink 58">
                  <a:extLst>
                    <a:ext uri="{FF2B5EF4-FFF2-40B4-BE49-F238E27FC236}">
                      <a16:creationId xmlns:a16="http://schemas.microsoft.com/office/drawing/2014/main" id="{C5F28C35-BA66-90C1-7161-93CBA66699C8}"/>
                    </a:ext>
                  </a:extLst>
                </p:cNvPr>
                <p:cNvPicPr/>
                <p:nvPr/>
              </p:nvPicPr>
              <p:blipFill>
                <a:blip r:embed="rId56"/>
                <a:stretch>
                  <a:fillRect/>
                </a:stretch>
              </p:blipFill>
              <p:spPr>
                <a:xfrm>
                  <a:off x="9500594" y="5358890"/>
                  <a:ext cx="15300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60" name="Ink 59">
                  <a:extLst>
                    <a:ext uri="{FF2B5EF4-FFF2-40B4-BE49-F238E27FC236}">
                      <a16:creationId xmlns:a16="http://schemas.microsoft.com/office/drawing/2014/main" id="{244AEBC9-8F63-3DBD-1774-C5B9D5C715DF}"/>
                    </a:ext>
                  </a:extLst>
                </p14:cNvPr>
                <p14:cNvContentPartPr/>
                <p14:nvPr/>
              </p14:nvContentPartPr>
              <p14:xfrm>
                <a:off x="9838274" y="5170250"/>
                <a:ext cx="14760" cy="238320"/>
              </p14:xfrm>
            </p:contentPart>
          </mc:Choice>
          <mc:Fallback xmlns="">
            <p:pic>
              <p:nvPicPr>
                <p:cNvPr id="60" name="Ink 59">
                  <a:extLst>
                    <a:ext uri="{FF2B5EF4-FFF2-40B4-BE49-F238E27FC236}">
                      <a16:creationId xmlns:a16="http://schemas.microsoft.com/office/drawing/2014/main" id="{244AEBC9-8F63-3DBD-1774-C5B9D5C715DF}"/>
                    </a:ext>
                  </a:extLst>
                </p:cNvPr>
                <p:cNvPicPr/>
                <p:nvPr/>
              </p:nvPicPr>
              <p:blipFill>
                <a:blip r:embed="rId58"/>
                <a:stretch>
                  <a:fillRect/>
                </a:stretch>
              </p:blipFill>
              <p:spPr>
                <a:xfrm>
                  <a:off x="9820274" y="5152610"/>
                  <a:ext cx="504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61" name="Ink 60">
                  <a:extLst>
                    <a:ext uri="{FF2B5EF4-FFF2-40B4-BE49-F238E27FC236}">
                      <a16:creationId xmlns:a16="http://schemas.microsoft.com/office/drawing/2014/main" id="{0E26AE18-17EC-4C3D-22B7-FAFF33445525}"/>
                    </a:ext>
                  </a:extLst>
                </p14:cNvPr>
                <p14:cNvContentPartPr/>
                <p14:nvPr/>
              </p14:nvContentPartPr>
              <p14:xfrm>
                <a:off x="9800474" y="5161970"/>
                <a:ext cx="194040" cy="232920"/>
              </p14:xfrm>
            </p:contentPart>
          </mc:Choice>
          <mc:Fallback xmlns="">
            <p:pic>
              <p:nvPicPr>
                <p:cNvPr id="61" name="Ink 60">
                  <a:extLst>
                    <a:ext uri="{FF2B5EF4-FFF2-40B4-BE49-F238E27FC236}">
                      <a16:creationId xmlns:a16="http://schemas.microsoft.com/office/drawing/2014/main" id="{0E26AE18-17EC-4C3D-22B7-FAFF33445525}"/>
                    </a:ext>
                  </a:extLst>
                </p:cNvPr>
                <p:cNvPicPr/>
                <p:nvPr/>
              </p:nvPicPr>
              <p:blipFill>
                <a:blip r:embed="rId60"/>
                <a:stretch>
                  <a:fillRect/>
                </a:stretch>
              </p:blipFill>
              <p:spPr>
                <a:xfrm>
                  <a:off x="9782834" y="5144330"/>
                  <a:ext cx="22968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62" name="Ink 61">
                  <a:extLst>
                    <a:ext uri="{FF2B5EF4-FFF2-40B4-BE49-F238E27FC236}">
                      <a16:creationId xmlns:a16="http://schemas.microsoft.com/office/drawing/2014/main" id="{47B81292-4E58-F494-CA6D-3C9D5C15C279}"/>
                    </a:ext>
                  </a:extLst>
                </p14:cNvPr>
                <p14:cNvContentPartPr/>
                <p14:nvPr/>
              </p14:nvContentPartPr>
              <p14:xfrm>
                <a:off x="10047074" y="5333690"/>
                <a:ext cx="171360" cy="145080"/>
              </p14:xfrm>
            </p:contentPart>
          </mc:Choice>
          <mc:Fallback xmlns="">
            <p:pic>
              <p:nvPicPr>
                <p:cNvPr id="62" name="Ink 61">
                  <a:extLst>
                    <a:ext uri="{FF2B5EF4-FFF2-40B4-BE49-F238E27FC236}">
                      <a16:creationId xmlns:a16="http://schemas.microsoft.com/office/drawing/2014/main" id="{47B81292-4E58-F494-CA6D-3C9D5C15C279}"/>
                    </a:ext>
                  </a:extLst>
                </p:cNvPr>
                <p:cNvPicPr/>
                <p:nvPr/>
              </p:nvPicPr>
              <p:blipFill>
                <a:blip r:embed="rId62"/>
                <a:stretch>
                  <a:fillRect/>
                </a:stretch>
              </p:blipFill>
              <p:spPr>
                <a:xfrm>
                  <a:off x="10029434" y="5316050"/>
                  <a:ext cx="2070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075" name="Ink 3074">
                  <a:extLst>
                    <a:ext uri="{FF2B5EF4-FFF2-40B4-BE49-F238E27FC236}">
                      <a16:creationId xmlns:a16="http://schemas.microsoft.com/office/drawing/2014/main" id="{FA665570-6133-FAFA-0F81-42B89263E7A5}"/>
                    </a:ext>
                  </a:extLst>
                </p14:cNvPr>
                <p14:cNvContentPartPr/>
                <p14:nvPr/>
              </p14:nvContentPartPr>
              <p14:xfrm>
                <a:off x="9722714" y="4997450"/>
                <a:ext cx="292320" cy="11520"/>
              </p14:xfrm>
            </p:contentPart>
          </mc:Choice>
          <mc:Fallback xmlns="">
            <p:pic>
              <p:nvPicPr>
                <p:cNvPr id="3075" name="Ink 3074">
                  <a:extLst>
                    <a:ext uri="{FF2B5EF4-FFF2-40B4-BE49-F238E27FC236}">
                      <a16:creationId xmlns:a16="http://schemas.microsoft.com/office/drawing/2014/main" id="{FA665570-6133-FAFA-0F81-42B89263E7A5}"/>
                    </a:ext>
                  </a:extLst>
                </p:cNvPr>
                <p:cNvPicPr/>
                <p:nvPr/>
              </p:nvPicPr>
              <p:blipFill>
                <a:blip r:embed="rId64"/>
                <a:stretch>
                  <a:fillRect/>
                </a:stretch>
              </p:blipFill>
              <p:spPr>
                <a:xfrm>
                  <a:off x="9704714" y="4979450"/>
                  <a:ext cx="32796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077" name="Ink 3076">
                  <a:extLst>
                    <a:ext uri="{FF2B5EF4-FFF2-40B4-BE49-F238E27FC236}">
                      <a16:creationId xmlns:a16="http://schemas.microsoft.com/office/drawing/2014/main" id="{EFE59070-D322-5ED0-54E2-70A50BA54F45}"/>
                    </a:ext>
                  </a:extLst>
                </p14:cNvPr>
                <p14:cNvContentPartPr/>
                <p14:nvPr/>
              </p14:nvContentPartPr>
              <p14:xfrm>
                <a:off x="9937994" y="4912850"/>
                <a:ext cx="124200" cy="155520"/>
              </p14:xfrm>
            </p:contentPart>
          </mc:Choice>
          <mc:Fallback xmlns="">
            <p:pic>
              <p:nvPicPr>
                <p:cNvPr id="3077" name="Ink 3076">
                  <a:extLst>
                    <a:ext uri="{FF2B5EF4-FFF2-40B4-BE49-F238E27FC236}">
                      <a16:creationId xmlns:a16="http://schemas.microsoft.com/office/drawing/2014/main" id="{EFE59070-D322-5ED0-54E2-70A50BA54F45}"/>
                    </a:ext>
                  </a:extLst>
                </p:cNvPr>
                <p:cNvPicPr/>
                <p:nvPr/>
              </p:nvPicPr>
              <p:blipFill>
                <a:blip r:embed="rId66"/>
                <a:stretch>
                  <a:fillRect/>
                </a:stretch>
              </p:blipFill>
              <p:spPr>
                <a:xfrm>
                  <a:off x="9920354" y="4894850"/>
                  <a:ext cx="159840" cy="191160"/>
                </a:xfrm>
                <a:prstGeom prst="rect">
                  <a:avLst/>
                </a:prstGeom>
              </p:spPr>
            </p:pic>
          </mc:Fallback>
        </mc:AlternateContent>
      </p:grpSp>
    </p:spTree>
    <p:extLst>
      <p:ext uri="{BB962C8B-B14F-4D97-AF65-F5344CB8AC3E}">
        <p14:creationId xmlns:p14="http://schemas.microsoft.com/office/powerpoint/2010/main" val="1757188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nodeType="withEffect">
                                  <p:stCondLst>
                                    <p:cond delay="0"/>
                                  </p:stCondLst>
                                  <p:childTnLst>
                                    <p:set>
                                      <p:cBhvr>
                                        <p:cTn id="32" dur="1" fill="hold">
                                          <p:stCondLst>
                                            <p:cond delay="0"/>
                                          </p:stCondLst>
                                        </p:cTn>
                                        <p:tgtEl>
                                          <p:spTgt spid="3082"/>
                                        </p:tgtEl>
                                        <p:attrNameLst>
                                          <p:attrName>style.visibility</p:attrName>
                                        </p:attrNameLst>
                                      </p:cBhvr>
                                      <p:to>
                                        <p:strVal val="visible"/>
                                      </p:to>
                                    </p:set>
                                    <p:animEffect transition="in" filter="fade">
                                      <p:cBhvr>
                                        <p:cTn id="33" dur="500"/>
                                        <p:tgtEl>
                                          <p:spTgt spid="3082"/>
                                        </p:tgtEl>
                                      </p:cBhvr>
                                    </p:animEffect>
                                  </p:childTnLst>
                                </p:cTn>
                              </p:par>
                              <p:par>
                                <p:cTn id="34" presetID="10" presetClass="entr" presetSubtype="0" fill="hold" nodeType="withEffect">
                                  <p:stCondLst>
                                    <p:cond delay="0"/>
                                  </p:stCondLst>
                                  <p:childTnLst>
                                    <p:set>
                                      <p:cBhvr>
                                        <p:cTn id="35" dur="1" fill="hold">
                                          <p:stCondLst>
                                            <p:cond delay="0"/>
                                          </p:stCondLst>
                                        </p:cTn>
                                        <p:tgtEl>
                                          <p:spTgt spid="3085"/>
                                        </p:tgtEl>
                                        <p:attrNameLst>
                                          <p:attrName>style.visibility</p:attrName>
                                        </p:attrNameLst>
                                      </p:cBhvr>
                                      <p:to>
                                        <p:strVal val="visible"/>
                                      </p:to>
                                    </p:set>
                                    <p:animEffect transition="in" filter="fade">
                                      <p:cBhvr>
                                        <p:cTn id="36" dur="500"/>
                                        <p:tgtEl>
                                          <p:spTgt spid="3085"/>
                                        </p:tgtEl>
                                      </p:cBhvr>
                                    </p:animEffect>
                                  </p:childTnLst>
                                </p:cTn>
                              </p:par>
                              <p:par>
                                <p:cTn id="37" presetID="10" presetClass="entr" presetSubtype="0" fill="hold" nodeType="withEffect">
                                  <p:stCondLst>
                                    <p:cond delay="0"/>
                                  </p:stCondLst>
                                  <p:childTnLst>
                                    <p:set>
                                      <p:cBhvr>
                                        <p:cTn id="38" dur="1" fill="hold">
                                          <p:stCondLst>
                                            <p:cond delay="0"/>
                                          </p:stCondLst>
                                        </p:cTn>
                                        <p:tgtEl>
                                          <p:spTgt spid="3081"/>
                                        </p:tgtEl>
                                        <p:attrNameLst>
                                          <p:attrName>style.visibility</p:attrName>
                                        </p:attrNameLst>
                                      </p:cBhvr>
                                      <p:to>
                                        <p:strVal val="visible"/>
                                      </p:to>
                                    </p:set>
                                    <p:animEffect transition="in" filter="fade">
                                      <p:cBhvr>
                                        <p:cTn id="39" dur="500"/>
                                        <p:tgtEl>
                                          <p:spTgt spid="308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079"/>
                                        </p:tgtEl>
                                        <p:attrNameLst>
                                          <p:attrName>style.visibility</p:attrName>
                                        </p:attrNameLst>
                                      </p:cBhvr>
                                      <p:to>
                                        <p:strVal val="visible"/>
                                      </p:to>
                                    </p:set>
                                    <p:animEffect transition="in" filter="fade">
                                      <p:cBhvr>
                                        <p:cTn id="72" dur="5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8"/>
            <a:ext cx="119792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Όπως και στο Ηλεκτρικό Πεδίο:</a:t>
            </a:r>
          </a:p>
          <a:p>
            <a:pPr algn="ctr"/>
            <a:r>
              <a:rPr lang="el-GR" sz="2400" dirty="0">
                <a:solidFill>
                  <a:schemeClr val="bg1"/>
                </a:solidFill>
              </a:rPr>
              <a:t>Η ένταση του πεδίου είναι εφαπτόμενη στις μαγνητικές γραμμές.</a:t>
            </a:r>
          </a:p>
          <a:p>
            <a:pPr algn="ctr"/>
            <a:r>
              <a:rPr lang="el-GR" sz="2400" dirty="0">
                <a:solidFill>
                  <a:schemeClr val="bg1"/>
                </a:solidFill>
              </a:rPr>
              <a:t>Η πυκνότητα των μαγνητικών γραμμών αντιστοιχεί στην ένταση του Μαγνητικού Πεδίου</a:t>
            </a:r>
          </a:p>
          <a:p>
            <a:pPr algn="ctr"/>
            <a:r>
              <a:rPr lang="el-GR" sz="2400" dirty="0">
                <a:solidFill>
                  <a:schemeClr val="bg1"/>
                </a:solidFill>
              </a:rPr>
              <a:t>Η ένταση έχει την ίδια κατεύθυνση με τη φορά των δυναμικών γραμμών</a:t>
            </a:r>
          </a:p>
          <a:p>
            <a:pPr algn="ctr"/>
            <a:endParaRPr lang="el-GR" sz="2400" dirty="0">
              <a:solidFill>
                <a:schemeClr val="bg1"/>
              </a:solidFill>
            </a:endParaRPr>
          </a:p>
          <a:p>
            <a:pPr algn="ctr"/>
            <a:endParaRPr lang="el-GR" sz="2400" dirty="0">
              <a:solidFill>
                <a:schemeClr val="bg1"/>
              </a:solidFill>
            </a:endParaRPr>
          </a:p>
        </p:txBody>
      </p:sp>
      <p:sp>
        <p:nvSpPr>
          <p:cNvPr id="7" name="Rectangle 6">
            <a:extLst>
              <a:ext uri="{FF2B5EF4-FFF2-40B4-BE49-F238E27FC236}">
                <a16:creationId xmlns:a16="http://schemas.microsoft.com/office/drawing/2014/main" id="{077D25A7-8D5F-6481-C416-867428F4DF83}"/>
              </a:ext>
            </a:extLst>
          </p:cNvPr>
          <p:cNvSpPr>
            <a:spLocks noChangeArrowheads="1"/>
          </p:cNvSpPr>
          <p:nvPr/>
        </p:nvSpPr>
        <p:spPr bwMode="auto">
          <a:xfrm>
            <a:off x="1153553" y="2521624"/>
            <a:ext cx="45983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Οι δυναμικές γραμμές:</a:t>
            </a:r>
          </a:p>
          <a:p>
            <a:pPr algn="ctr"/>
            <a:r>
              <a:rPr lang="el-GR" sz="2400" dirty="0">
                <a:solidFill>
                  <a:schemeClr val="bg1"/>
                </a:solidFill>
              </a:rPr>
              <a:t>ξεκινούν από το Βόρειο Πόλο</a:t>
            </a:r>
          </a:p>
          <a:p>
            <a:pPr algn="ctr"/>
            <a:r>
              <a:rPr lang="el-GR" sz="2400" dirty="0">
                <a:solidFill>
                  <a:schemeClr val="bg1"/>
                </a:solidFill>
              </a:rPr>
              <a:t>και καταλήγουν στο Νότιο Πόλο</a:t>
            </a:r>
          </a:p>
          <a:p>
            <a:pPr algn="ctr"/>
            <a:r>
              <a:rPr lang="el-GR" sz="2400" dirty="0">
                <a:solidFill>
                  <a:schemeClr val="bg1"/>
                </a:solidFill>
              </a:rPr>
              <a:t>(έξω από το μαγνήτη)</a:t>
            </a:r>
          </a:p>
        </p:txBody>
      </p:sp>
      <p:pic>
        <p:nvPicPr>
          <p:cNvPr id="3074" name="Picture 2">
            <a:extLst>
              <a:ext uri="{FF2B5EF4-FFF2-40B4-BE49-F238E27FC236}">
                <a16:creationId xmlns:a16="http://schemas.microsoft.com/office/drawing/2014/main" id="{E966A8F1-6DA5-BBB6-DEAF-A485C9B642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6296" y="2521624"/>
            <a:ext cx="2799437" cy="181475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FA41C87D-4B9A-998D-E74B-A807584B22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6296" y="4583402"/>
            <a:ext cx="2799437" cy="18120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8702632-D730-E907-B1D4-CD677F7463ED}"/>
              </a:ext>
            </a:extLst>
          </p:cNvPr>
          <p:cNvSpPr>
            <a:spLocks noChangeArrowheads="1"/>
          </p:cNvSpPr>
          <p:nvPr/>
        </p:nvSpPr>
        <p:spPr bwMode="auto">
          <a:xfrm>
            <a:off x="1153553" y="4488489"/>
            <a:ext cx="459831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Οι δυναμικές γραμμές:</a:t>
            </a:r>
          </a:p>
          <a:p>
            <a:pPr algn="ctr"/>
            <a:r>
              <a:rPr lang="el-GR" sz="2400" dirty="0">
                <a:solidFill>
                  <a:schemeClr val="bg1"/>
                </a:solidFill>
              </a:rPr>
              <a:t>είναι κυκλικές και δεν καταλήγουν σε ένα σημείο</a:t>
            </a:r>
          </a:p>
          <a:p>
            <a:pPr algn="ctr"/>
            <a:endParaRPr lang="el-GR" sz="2400" dirty="0">
              <a:solidFill>
                <a:schemeClr val="bg1"/>
              </a:solidFill>
            </a:endParaRPr>
          </a:p>
          <a:p>
            <a:pPr algn="ctr"/>
            <a:r>
              <a:rPr lang="el-GR" sz="2400" dirty="0">
                <a:solidFill>
                  <a:schemeClr val="bg1"/>
                </a:solidFill>
              </a:rPr>
              <a:t>(αντίθετα με τις ηλεκτρικές)</a:t>
            </a:r>
          </a:p>
        </p:txBody>
      </p:sp>
    </p:spTree>
    <p:extLst>
      <p:ext uri="{BB962C8B-B14F-4D97-AF65-F5344CB8AC3E}">
        <p14:creationId xmlns:p14="http://schemas.microsoft.com/office/powerpoint/2010/main" val="2250972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80"/>
                                        </p:tgtEl>
                                        <p:attrNameLst>
                                          <p:attrName>style.visibility</p:attrName>
                                        </p:attrNameLst>
                                      </p:cBhvr>
                                      <p:to>
                                        <p:strVal val="visible"/>
                                      </p:to>
                                    </p:set>
                                    <p:animEffect transition="in" filter="fade">
                                      <p:cBhvr>
                                        <p:cTn id="32" dur="500"/>
                                        <p:tgtEl>
                                          <p:spTgt spid="308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Effect transition="in" filter="fade">
                                      <p:cBhvr>
                                        <p:cTn id="37" dur="500"/>
                                        <p:tgtEl>
                                          <p:spTgt spid="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1" end="1"/>
                                            </p:txEl>
                                          </p:spTgt>
                                        </p:tgtEl>
                                        <p:attrNameLst>
                                          <p:attrName>style.visibility</p:attrName>
                                        </p:attrNameLst>
                                      </p:cBhvr>
                                      <p:to>
                                        <p:strVal val="visible"/>
                                      </p:to>
                                    </p:set>
                                    <p:animEffect transition="in" filter="fade">
                                      <p:cBhvr>
                                        <p:cTn id="42" dur="500"/>
                                        <p:tgtEl>
                                          <p:spTgt spid="2">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3" end="3"/>
                                            </p:txEl>
                                          </p:spTgt>
                                        </p:tgtEl>
                                        <p:attrNameLst>
                                          <p:attrName>style.visibility</p:attrName>
                                        </p:attrNameLst>
                                      </p:cBhvr>
                                      <p:to>
                                        <p:strVal val="visible"/>
                                      </p:to>
                                    </p:set>
                                    <p:animEffect transition="in" filter="fade">
                                      <p:cBhvr>
                                        <p:cTn id="4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8"/>
            <a:ext cx="119792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err="1">
                <a:solidFill>
                  <a:schemeClr val="bg1"/>
                </a:solidFill>
              </a:rPr>
              <a:t>Οπτικοποίηση</a:t>
            </a:r>
            <a:r>
              <a:rPr lang="el-GR" sz="2400" dirty="0">
                <a:solidFill>
                  <a:schemeClr val="bg1"/>
                </a:solidFill>
              </a:rPr>
              <a:t> δυναμικών γραμμών με ρινίσματα σιδήρου</a:t>
            </a:r>
          </a:p>
          <a:p>
            <a:pPr algn="ctr"/>
            <a:endParaRPr lang="el-GR" sz="2400" dirty="0">
              <a:solidFill>
                <a:schemeClr val="bg1"/>
              </a:solidFill>
            </a:endParaRPr>
          </a:p>
          <a:p>
            <a:pPr algn="ctr"/>
            <a:endParaRPr lang="el-GR" sz="2400" dirty="0">
              <a:solidFill>
                <a:schemeClr val="bg1"/>
              </a:solidFill>
            </a:endParaRPr>
          </a:p>
        </p:txBody>
      </p:sp>
      <p:pic>
        <p:nvPicPr>
          <p:cNvPr id="4098" name="Picture 2">
            <a:extLst>
              <a:ext uri="{FF2B5EF4-FFF2-40B4-BE49-F238E27FC236}">
                <a16:creationId xmlns:a16="http://schemas.microsoft.com/office/drawing/2014/main" id="{0C4EF950-C98F-30E7-44EF-75293FC01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2828" y="2259617"/>
            <a:ext cx="5146344" cy="34308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9986031-0F06-130E-1C4E-4C03F490DC89}"/>
              </a:ext>
            </a:extLst>
          </p:cNvPr>
          <p:cNvSpPr>
            <a:spLocks noChangeArrowheads="1"/>
          </p:cNvSpPr>
          <p:nvPr/>
        </p:nvSpPr>
        <p:spPr bwMode="auto">
          <a:xfrm>
            <a:off x="106351" y="5881449"/>
            <a:ext cx="119792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(δε φαίνεται η φορά του πεδίου αλλά η διεύθυνση)</a:t>
            </a:r>
          </a:p>
          <a:p>
            <a:pPr algn="ctr"/>
            <a:endParaRPr lang="el-GR" sz="2400" dirty="0">
              <a:solidFill>
                <a:schemeClr val="bg1"/>
              </a:solidFill>
            </a:endParaRPr>
          </a:p>
        </p:txBody>
      </p:sp>
    </p:spTree>
    <p:extLst>
      <p:ext uri="{BB962C8B-B14F-4D97-AF65-F5344CB8AC3E}">
        <p14:creationId xmlns:p14="http://schemas.microsoft.com/office/powerpoint/2010/main" val="1150528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8"/>
            <a:ext cx="119792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err="1">
                <a:solidFill>
                  <a:schemeClr val="bg1"/>
                </a:solidFill>
              </a:rPr>
              <a:t>Οπτικοποίηση</a:t>
            </a:r>
            <a:r>
              <a:rPr lang="el-GR" sz="2400" dirty="0">
                <a:solidFill>
                  <a:schemeClr val="bg1"/>
                </a:solidFill>
              </a:rPr>
              <a:t> δυναμικών γραμμών με ρινίσματα σιδήρου</a:t>
            </a:r>
          </a:p>
          <a:p>
            <a:pPr algn="ctr"/>
            <a:endParaRPr lang="el-GR" sz="2400" dirty="0">
              <a:solidFill>
                <a:schemeClr val="bg1"/>
              </a:solidFill>
            </a:endParaRPr>
          </a:p>
          <a:p>
            <a:pPr algn="ctr"/>
            <a:endParaRPr lang="el-GR" sz="2400" dirty="0">
              <a:solidFill>
                <a:schemeClr val="bg1"/>
              </a:solidFill>
            </a:endParaRPr>
          </a:p>
        </p:txBody>
      </p:sp>
      <p:sp>
        <p:nvSpPr>
          <p:cNvPr id="5" name="Rectangle 4">
            <a:extLst>
              <a:ext uri="{FF2B5EF4-FFF2-40B4-BE49-F238E27FC236}">
                <a16:creationId xmlns:a16="http://schemas.microsoft.com/office/drawing/2014/main" id="{09986031-0F06-130E-1C4E-4C03F490DC89}"/>
              </a:ext>
            </a:extLst>
          </p:cNvPr>
          <p:cNvSpPr>
            <a:spLocks noChangeArrowheads="1"/>
          </p:cNvSpPr>
          <p:nvPr/>
        </p:nvSpPr>
        <p:spPr bwMode="auto">
          <a:xfrm>
            <a:off x="421018" y="5881450"/>
            <a:ext cx="5258640"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(δε φαίνεται η φορά του πεδίου αλλά η διεύθυνση)</a:t>
            </a:r>
          </a:p>
          <a:p>
            <a:pPr algn="ctr"/>
            <a:endParaRPr lang="el-GR" sz="2400" dirty="0">
              <a:solidFill>
                <a:schemeClr val="bg1"/>
              </a:solidFill>
            </a:endParaRPr>
          </a:p>
        </p:txBody>
      </p:sp>
      <p:pic>
        <p:nvPicPr>
          <p:cNvPr id="7" name="Picture 6">
            <a:extLst>
              <a:ext uri="{FF2B5EF4-FFF2-40B4-BE49-F238E27FC236}">
                <a16:creationId xmlns:a16="http://schemas.microsoft.com/office/drawing/2014/main" id="{3A9276C6-58AA-0469-55D7-13D0F17105FC}"/>
              </a:ext>
            </a:extLst>
          </p:cNvPr>
          <p:cNvPicPr>
            <a:picLocks noChangeAspect="1"/>
          </p:cNvPicPr>
          <p:nvPr/>
        </p:nvPicPr>
        <p:blipFill>
          <a:blip r:embed="rId3"/>
          <a:stretch>
            <a:fillRect/>
          </a:stretch>
        </p:blipFill>
        <p:spPr>
          <a:xfrm>
            <a:off x="421018" y="2069916"/>
            <a:ext cx="5258640" cy="3460082"/>
          </a:xfrm>
          <a:prstGeom prst="rect">
            <a:avLst/>
          </a:prstGeom>
        </p:spPr>
      </p:pic>
      <p:sp>
        <p:nvSpPr>
          <p:cNvPr id="10" name="Rectangle 9">
            <a:extLst>
              <a:ext uri="{FF2B5EF4-FFF2-40B4-BE49-F238E27FC236}">
                <a16:creationId xmlns:a16="http://schemas.microsoft.com/office/drawing/2014/main" id="{F0F98DCE-6726-E597-CB8D-FFD1A7842B05}"/>
              </a:ext>
            </a:extLst>
          </p:cNvPr>
          <p:cNvSpPr>
            <a:spLocks noChangeArrowheads="1"/>
          </p:cNvSpPr>
          <p:nvPr/>
        </p:nvSpPr>
        <p:spPr bwMode="auto">
          <a:xfrm>
            <a:off x="3197007" y="1394788"/>
            <a:ext cx="5797985"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Μαγνητικό Πεδίο ανάμεσα σε αντίθετους πόλους</a:t>
            </a:r>
          </a:p>
          <a:p>
            <a:pPr algn="ctr"/>
            <a:endParaRPr lang="el-GR" sz="2400" dirty="0">
              <a:solidFill>
                <a:schemeClr val="bg1"/>
              </a:solidFill>
            </a:endParaRPr>
          </a:p>
        </p:txBody>
      </p:sp>
      <p:sp>
        <p:nvSpPr>
          <p:cNvPr id="11" name="Rectangle 10">
            <a:extLst>
              <a:ext uri="{FF2B5EF4-FFF2-40B4-BE49-F238E27FC236}">
                <a16:creationId xmlns:a16="http://schemas.microsoft.com/office/drawing/2014/main" id="{78B1BE29-E532-6D5E-3867-01BB31CCA747}"/>
              </a:ext>
            </a:extLst>
          </p:cNvPr>
          <p:cNvSpPr>
            <a:spLocks noChangeArrowheads="1"/>
          </p:cNvSpPr>
          <p:nvPr/>
        </p:nvSpPr>
        <p:spPr bwMode="auto">
          <a:xfrm>
            <a:off x="6049951" y="5881270"/>
            <a:ext cx="5797985"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(το σχέδιο απεικονίζει και την κατεύθυνση)</a:t>
            </a:r>
          </a:p>
          <a:p>
            <a:pPr algn="ctr"/>
            <a:endParaRPr lang="el-GR" sz="2400" dirty="0">
              <a:solidFill>
                <a:schemeClr val="bg1"/>
              </a:solidFill>
            </a:endParaRPr>
          </a:p>
        </p:txBody>
      </p:sp>
      <p:pic>
        <p:nvPicPr>
          <p:cNvPr id="13" name="Picture 12">
            <a:extLst>
              <a:ext uri="{FF2B5EF4-FFF2-40B4-BE49-F238E27FC236}">
                <a16:creationId xmlns:a16="http://schemas.microsoft.com/office/drawing/2014/main" id="{548D85E7-EF50-8F24-3DAD-1B692D5B5396}"/>
              </a:ext>
            </a:extLst>
          </p:cNvPr>
          <p:cNvPicPr>
            <a:picLocks noChangeAspect="1"/>
          </p:cNvPicPr>
          <p:nvPr/>
        </p:nvPicPr>
        <p:blipFill>
          <a:blip r:embed="rId4"/>
          <a:stretch>
            <a:fillRect/>
          </a:stretch>
        </p:blipFill>
        <p:spPr>
          <a:xfrm>
            <a:off x="6237256" y="2617526"/>
            <a:ext cx="5003820" cy="2385542"/>
          </a:xfrm>
          <a:prstGeom prst="rect">
            <a:avLst/>
          </a:prstGeom>
        </p:spPr>
      </p:pic>
    </p:spTree>
    <p:extLst>
      <p:ext uri="{BB962C8B-B14F-4D97-AF65-F5344CB8AC3E}">
        <p14:creationId xmlns:p14="http://schemas.microsoft.com/office/powerpoint/2010/main" val="4264078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8"/>
            <a:ext cx="119792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err="1">
                <a:solidFill>
                  <a:schemeClr val="bg1"/>
                </a:solidFill>
              </a:rPr>
              <a:t>Οπτικοποίηση</a:t>
            </a:r>
            <a:r>
              <a:rPr lang="el-GR" sz="2400" dirty="0">
                <a:solidFill>
                  <a:schemeClr val="bg1"/>
                </a:solidFill>
              </a:rPr>
              <a:t> δυναμικών γραμμών με ρινίσματα σιδήρου</a:t>
            </a:r>
          </a:p>
          <a:p>
            <a:pPr algn="ctr"/>
            <a:endParaRPr lang="el-GR" sz="2400" dirty="0">
              <a:solidFill>
                <a:schemeClr val="bg1"/>
              </a:solidFill>
            </a:endParaRPr>
          </a:p>
          <a:p>
            <a:pPr algn="ctr"/>
            <a:endParaRPr lang="el-GR" sz="2400" dirty="0">
              <a:solidFill>
                <a:schemeClr val="bg1"/>
              </a:solidFill>
            </a:endParaRPr>
          </a:p>
        </p:txBody>
      </p:sp>
      <p:sp>
        <p:nvSpPr>
          <p:cNvPr id="5" name="Rectangle 4">
            <a:extLst>
              <a:ext uri="{FF2B5EF4-FFF2-40B4-BE49-F238E27FC236}">
                <a16:creationId xmlns:a16="http://schemas.microsoft.com/office/drawing/2014/main" id="{09986031-0F06-130E-1C4E-4C03F490DC89}"/>
              </a:ext>
            </a:extLst>
          </p:cNvPr>
          <p:cNvSpPr>
            <a:spLocks noChangeArrowheads="1"/>
          </p:cNvSpPr>
          <p:nvPr/>
        </p:nvSpPr>
        <p:spPr bwMode="auto">
          <a:xfrm>
            <a:off x="421018" y="5881450"/>
            <a:ext cx="5258640"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(δε φαίνεται η φορά του πεδίου αλλά η διεύθυνση)</a:t>
            </a:r>
          </a:p>
          <a:p>
            <a:pPr algn="ctr"/>
            <a:endParaRPr lang="el-GR" sz="2400" dirty="0">
              <a:solidFill>
                <a:schemeClr val="bg1"/>
              </a:solidFill>
            </a:endParaRPr>
          </a:p>
        </p:txBody>
      </p:sp>
      <p:pic>
        <p:nvPicPr>
          <p:cNvPr id="9" name="Picture 8">
            <a:extLst>
              <a:ext uri="{FF2B5EF4-FFF2-40B4-BE49-F238E27FC236}">
                <a16:creationId xmlns:a16="http://schemas.microsoft.com/office/drawing/2014/main" id="{BDE807C4-A582-1542-61A1-4D163F806213}"/>
              </a:ext>
            </a:extLst>
          </p:cNvPr>
          <p:cNvPicPr>
            <a:picLocks noChangeAspect="1"/>
          </p:cNvPicPr>
          <p:nvPr/>
        </p:nvPicPr>
        <p:blipFill>
          <a:blip r:embed="rId3"/>
          <a:stretch>
            <a:fillRect/>
          </a:stretch>
        </p:blipFill>
        <p:spPr>
          <a:xfrm>
            <a:off x="6049951" y="2584677"/>
            <a:ext cx="5797986" cy="2388607"/>
          </a:xfrm>
          <a:prstGeom prst="rect">
            <a:avLst/>
          </a:prstGeom>
        </p:spPr>
      </p:pic>
      <p:sp>
        <p:nvSpPr>
          <p:cNvPr id="10" name="Rectangle 9">
            <a:extLst>
              <a:ext uri="{FF2B5EF4-FFF2-40B4-BE49-F238E27FC236}">
                <a16:creationId xmlns:a16="http://schemas.microsoft.com/office/drawing/2014/main" id="{F0F98DCE-6726-E597-CB8D-FFD1A7842B05}"/>
              </a:ext>
            </a:extLst>
          </p:cNvPr>
          <p:cNvSpPr>
            <a:spLocks noChangeArrowheads="1"/>
          </p:cNvSpPr>
          <p:nvPr/>
        </p:nvSpPr>
        <p:spPr bwMode="auto">
          <a:xfrm>
            <a:off x="3197007" y="1394788"/>
            <a:ext cx="5797985"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Μαγνητικό Πεδίο ανάμεσα σε όμοιους πόλους</a:t>
            </a:r>
          </a:p>
          <a:p>
            <a:pPr algn="ctr"/>
            <a:endParaRPr lang="el-GR" sz="2400" dirty="0">
              <a:solidFill>
                <a:schemeClr val="bg1"/>
              </a:solidFill>
            </a:endParaRPr>
          </a:p>
        </p:txBody>
      </p:sp>
      <p:sp>
        <p:nvSpPr>
          <p:cNvPr id="11" name="Rectangle 10">
            <a:extLst>
              <a:ext uri="{FF2B5EF4-FFF2-40B4-BE49-F238E27FC236}">
                <a16:creationId xmlns:a16="http://schemas.microsoft.com/office/drawing/2014/main" id="{78B1BE29-E532-6D5E-3867-01BB31CCA747}"/>
              </a:ext>
            </a:extLst>
          </p:cNvPr>
          <p:cNvSpPr>
            <a:spLocks noChangeArrowheads="1"/>
          </p:cNvSpPr>
          <p:nvPr/>
        </p:nvSpPr>
        <p:spPr bwMode="auto">
          <a:xfrm>
            <a:off x="6049951" y="5881270"/>
            <a:ext cx="5797985"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(το σχέδιο απεικονίζει και την κατεύθυνση)</a:t>
            </a:r>
          </a:p>
          <a:p>
            <a:pPr algn="ctr"/>
            <a:endParaRPr lang="el-GR" sz="2400" dirty="0">
              <a:solidFill>
                <a:schemeClr val="bg1"/>
              </a:solidFill>
            </a:endParaRPr>
          </a:p>
        </p:txBody>
      </p:sp>
      <p:pic>
        <p:nvPicPr>
          <p:cNvPr id="12" name="Picture 11">
            <a:extLst>
              <a:ext uri="{FF2B5EF4-FFF2-40B4-BE49-F238E27FC236}">
                <a16:creationId xmlns:a16="http://schemas.microsoft.com/office/drawing/2014/main" id="{1B99449B-9C3F-78BB-FB8A-67F3AB6C95D8}"/>
              </a:ext>
            </a:extLst>
          </p:cNvPr>
          <p:cNvPicPr>
            <a:picLocks noChangeAspect="1"/>
          </p:cNvPicPr>
          <p:nvPr/>
        </p:nvPicPr>
        <p:blipFill>
          <a:blip r:embed="rId4"/>
          <a:stretch>
            <a:fillRect/>
          </a:stretch>
        </p:blipFill>
        <p:spPr>
          <a:xfrm>
            <a:off x="664834" y="2072366"/>
            <a:ext cx="4755782" cy="3390846"/>
          </a:xfrm>
          <a:prstGeom prst="rect">
            <a:avLst/>
          </a:prstGeom>
        </p:spPr>
      </p:pic>
    </p:spTree>
    <p:extLst>
      <p:ext uri="{BB962C8B-B14F-4D97-AF65-F5344CB8AC3E}">
        <p14:creationId xmlns:p14="http://schemas.microsoft.com/office/powerpoint/2010/main" val="1813352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8"/>
            <a:ext cx="119792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err="1">
                <a:solidFill>
                  <a:schemeClr val="bg1"/>
                </a:solidFill>
              </a:rPr>
              <a:t>Οπτικοποίηση</a:t>
            </a:r>
            <a:r>
              <a:rPr lang="el-GR" sz="2400" dirty="0">
                <a:solidFill>
                  <a:schemeClr val="bg1"/>
                </a:solidFill>
              </a:rPr>
              <a:t> δυναμικών γραμμών με ρινίσματα σιδήρου</a:t>
            </a:r>
          </a:p>
          <a:p>
            <a:pPr algn="ctr"/>
            <a:endParaRPr lang="el-GR" sz="2400" dirty="0">
              <a:solidFill>
                <a:schemeClr val="bg1"/>
              </a:solidFill>
            </a:endParaRPr>
          </a:p>
          <a:p>
            <a:pPr algn="ctr"/>
            <a:endParaRPr lang="el-GR" sz="2400" dirty="0">
              <a:solidFill>
                <a:schemeClr val="bg1"/>
              </a:solidFill>
            </a:endParaRPr>
          </a:p>
        </p:txBody>
      </p:sp>
      <p:sp>
        <p:nvSpPr>
          <p:cNvPr id="5" name="Rectangle 4">
            <a:extLst>
              <a:ext uri="{FF2B5EF4-FFF2-40B4-BE49-F238E27FC236}">
                <a16:creationId xmlns:a16="http://schemas.microsoft.com/office/drawing/2014/main" id="{09986031-0F06-130E-1C4E-4C03F490DC89}"/>
              </a:ext>
            </a:extLst>
          </p:cNvPr>
          <p:cNvSpPr>
            <a:spLocks noChangeArrowheads="1"/>
          </p:cNvSpPr>
          <p:nvPr/>
        </p:nvSpPr>
        <p:spPr bwMode="auto">
          <a:xfrm>
            <a:off x="421018" y="5881450"/>
            <a:ext cx="5258640"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(δε φαίνεται η φορά του πεδίου αλλά η διεύθυνση)</a:t>
            </a:r>
          </a:p>
          <a:p>
            <a:pPr algn="ctr"/>
            <a:endParaRPr lang="el-GR" sz="2400" dirty="0">
              <a:solidFill>
                <a:schemeClr val="bg1"/>
              </a:solidFill>
            </a:endParaRPr>
          </a:p>
        </p:txBody>
      </p:sp>
      <p:sp>
        <p:nvSpPr>
          <p:cNvPr id="10" name="Rectangle 9">
            <a:extLst>
              <a:ext uri="{FF2B5EF4-FFF2-40B4-BE49-F238E27FC236}">
                <a16:creationId xmlns:a16="http://schemas.microsoft.com/office/drawing/2014/main" id="{F0F98DCE-6726-E597-CB8D-FFD1A7842B05}"/>
              </a:ext>
            </a:extLst>
          </p:cNvPr>
          <p:cNvSpPr>
            <a:spLocks noChangeArrowheads="1"/>
          </p:cNvSpPr>
          <p:nvPr/>
        </p:nvSpPr>
        <p:spPr bwMode="auto">
          <a:xfrm>
            <a:off x="3197007" y="1394788"/>
            <a:ext cx="5797985"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Μαγνητικό Πεδίο για Πεταλοειδή Μαγνήτη</a:t>
            </a:r>
          </a:p>
          <a:p>
            <a:pPr algn="ctr"/>
            <a:endParaRPr lang="el-GR" sz="2400" dirty="0">
              <a:solidFill>
                <a:schemeClr val="bg1"/>
              </a:solidFill>
            </a:endParaRPr>
          </a:p>
        </p:txBody>
      </p:sp>
      <p:sp>
        <p:nvSpPr>
          <p:cNvPr id="11" name="Rectangle 10">
            <a:extLst>
              <a:ext uri="{FF2B5EF4-FFF2-40B4-BE49-F238E27FC236}">
                <a16:creationId xmlns:a16="http://schemas.microsoft.com/office/drawing/2014/main" id="{78B1BE29-E532-6D5E-3867-01BB31CCA747}"/>
              </a:ext>
            </a:extLst>
          </p:cNvPr>
          <p:cNvSpPr>
            <a:spLocks noChangeArrowheads="1"/>
          </p:cNvSpPr>
          <p:nvPr/>
        </p:nvSpPr>
        <p:spPr bwMode="auto">
          <a:xfrm>
            <a:off x="6049951" y="5881270"/>
            <a:ext cx="5797985" cy="40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solidFill>
                  <a:schemeClr val="bg1"/>
                </a:solidFill>
              </a:rPr>
              <a:t>(το σχέδιο απεικονίζει και την κατεύθυνση)</a:t>
            </a:r>
          </a:p>
          <a:p>
            <a:pPr algn="ctr"/>
            <a:endParaRPr lang="el-GR" sz="2400" dirty="0">
              <a:solidFill>
                <a:schemeClr val="bg1"/>
              </a:solidFill>
            </a:endParaRPr>
          </a:p>
        </p:txBody>
      </p:sp>
      <p:pic>
        <p:nvPicPr>
          <p:cNvPr id="6" name="Picture 5">
            <a:extLst>
              <a:ext uri="{FF2B5EF4-FFF2-40B4-BE49-F238E27FC236}">
                <a16:creationId xmlns:a16="http://schemas.microsoft.com/office/drawing/2014/main" id="{14F29F51-76E6-5CCC-DA87-B1220E4F72D3}"/>
              </a:ext>
            </a:extLst>
          </p:cNvPr>
          <p:cNvPicPr>
            <a:picLocks noChangeAspect="1"/>
          </p:cNvPicPr>
          <p:nvPr/>
        </p:nvPicPr>
        <p:blipFill>
          <a:blip r:embed="rId3"/>
          <a:stretch>
            <a:fillRect/>
          </a:stretch>
        </p:blipFill>
        <p:spPr>
          <a:xfrm>
            <a:off x="421018" y="2173778"/>
            <a:ext cx="5258640" cy="3252178"/>
          </a:xfrm>
          <a:prstGeom prst="rect">
            <a:avLst/>
          </a:prstGeom>
        </p:spPr>
      </p:pic>
      <p:pic>
        <p:nvPicPr>
          <p:cNvPr id="8" name="Picture 7">
            <a:extLst>
              <a:ext uri="{FF2B5EF4-FFF2-40B4-BE49-F238E27FC236}">
                <a16:creationId xmlns:a16="http://schemas.microsoft.com/office/drawing/2014/main" id="{8A14B347-3D4F-6516-24D2-90635462FEED}"/>
              </a:ext>
            </a:extLst>
          </p:cNvPr>
          <p:cNvPicPr>
            <a:picLocks noChangeAspect="1"/>
          </p:cNvPicPr>
          <p:nvPr/>
        </p:nvPicPr>
        <p:blipFill>
          <a:blip r:embed="rId4"/>
          <a:stretch>
            <a:fillRect/>
          </a:stretch>
        </p:blipFill>
        <p:spPr>
          <a:xfrm rot="5400000">
            <a:off x="7481398" y="1990117"/>
            <a:ext cx="2763408" cy="3703342"/>
          </a:xfrm>
          <a:prstGeom prst="rect">
            <a:avLst/>
          </a:prstGeom>
        </p:spPr>
      </p:pic>
    </p:spTree>
    <p:extLst>
      <p:ext uri="{BB962C8B-B14F-4D97-AF65-F5344CB8AC3E}">
        <p14:creationId xmlns:p14="http://schemas.microsoft.com/office/powerpoint/2010/main" val="3571268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8"/>
            <a:ext cx="119792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Ομογενές Μαγνητικό Πεδίο: </a:t>
            </a:r>
            <a:r>
              <a:rPr lang="el-GR" sz="2400" dirty="0" err="1">
                <a:solidFill>
                  <a:schemeClr val="bg1"/>
                </a:solidFill>
              </a:rPr>
              <a:t>Ισαπέχουσες</a:t>
            </a:r>
            <a:r>
              <a:rPr lang="el-GR" sz="2400" dirty="0">
                <a:solidFill>
                  <a:schemeClr val="bg1"/>
                </a:solidFill>
              </a:rPr>
              <a:t> και παράλληλες δυναμικές γραμμές</a:t>
            </a:r>
          </a:p>
          <a:p>
            <a:pPr algn="ctr"/>
            <a:endParaRPr lang="el-GR" sz="2400" dirty="0">
              <a:solidFill>
                <a:schemeClr val="bg1"/>
              </a:solidFill>
            </a:endParaRPr>
          </a:p>
          <a:p>
            <a:pPr algn="ctr"/>
            <a:endParaRPr lang="el-GR" sz="2400" dirty="0">
              <a:solidFill>
                <a:schemeClr val="bg1"/>
              </a:solidFill>
            </a:endParaRPr>
          </a:p>
        </p:txBody>
      </p:sp>
      <p:pic>
        <p:nvPicPr>
          <p:cNvPr id="9218" name="Picture 2">
            <a:extLst>
              <a:ext uri="{FF2B5EF4-FFF2-40B4-BE49-F238E27FC236}">
                <a16:creationId xmlns:a16="http://schemas.microsoft.com/office/drawing/2014/main" id="{B6DA90A2-8AD3-F6E2-9F21-E64F8F2FD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256784" y="1641830"/>
            <a:ext cx="3810000" cy="46005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08087CE-010B-7EE7-2799-A2C1F168DAA8}"/>
              </a:ext>
            </a:extLst>
          </p:cNvPr>
          <p:cNvSpPr/>
          <p:nvPr/>
        </p:nvSpPr>
        <p:spPr>
          <a:xfrm>
            <a:off x="5848213" y="3389804"/>
            <a:ext cx="1078860" cy="1248255"/>
          </a:xfrm>
          <a:prstGeom prst="rect">
            <a:avLst/>
          </a:prstGeom>
          <a:noFill/>
          <a:ln w="666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4079646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9"/>
            <a:ext cx="11979298" cy="60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Μαγνητικό Πεδίο της Γης</a:t>
            </a:r>
          </a:p>
        </p:txBody>
      </p:sp>
      <p:pic>
        <p:nvPicPr>
          <p:cNvPr id="8196" name="Picture 4">
            <a:extLst>
              <a:ext uri="{FF2B5EF4-FFF2-40B4-BE49-F238E27FC236}">
                <a16:creationId xmlns:a16="http://schemas.microsoft.com/office/drawing/2014/main" id="{4C6D9EA2-35ED-E116-3B88-EDD0A00B9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54" y="2042017"/>
            <a:ext cx="5424624" cy="304722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EF8F19CA-65B4-EA57-1B9D-11FD371CC1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9959" y="2067279"/>
            <a:ext cx="5372375" cy="302196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49801D5-3C26-710E-AE0C-2AD3115BB2A0}"/>
              </a:ext>
            </a:extLst>
          </p:cNvPr>
          <p:cNvSpPr>
            <a:spLocks noChangeArrowheads="1"/>
          </p:cNvSpPr>
          <p:nvPr/>
        </p:nvSpPr>
        <p:spPr bwMode="auto">
          <a:xfrm>
            <a:off x="356736" y="5276685"/>
            <a:ext cx="1144644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ένταση του Μαγνητικού Πεδίο της Γης στην επιφάνεια της Γης είναι περίπου:</a:t>
            </a:r>
          </a:p>
          <a:p>
            <a:pPr algn="ctr"/>
            <a:r>
              <a:rPr lang="el-GR" sz="2400" dirty="0">
                <a:solidFill>
                  <a:schemeClr val="bg1"/>
                </a:solidFill>
              </a:rPr>
              <a:t>25μΤ – 65μΤ</a:t>
            </a:r>
          </a:p>
          <a:p>
            <a:pPr algn="ctr"/>
            <a:r>
              <a:rPr lang="el-GR" sz="2400" dirty="0">
                <a:solidFill>
                  <a:schemeClr val="bg1"/>
                </a:solidFill>
              </a:rPr>
              <a:t>0.25 – 0.65 </a:t>
            </a:r>
            <a:r>
              <a:rPr lang="en-US" sz="2400" dirty="0">
                <a:solidFill>
                  <a:schemeClr val="bg1"/>
                </a:solidFill>
              </a:rPr>
              <a:t>G (Gauss) 	(1T = 10.000 G)</a:t>
            </a:r>
            <a:endParaRPr lang="el-GR" sz="2400" dirty="0">
              <a:solidFill>
                <a:schemeClr val="bg1"/>
              </a:solidFill>
            </a:endParaRPr>
          </a:p>
        </p:txBody>
      </p:sp>
    </p:spTree>
    <p:extLst>
      <p:ext uri="{BB962C8B-B14F-4D97-AF65-F5344CB8AC3E}">
        <p14:creationId xmlns:p14="http://schemas.microsoft.com/office/powerpoint/2010/main" val="2163313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9"/>
            <a:ext cx="11979298" cy="60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Μαγνητικό Πεδίο της Γης</a:t>
            </a:r>
          </a:p>
        </p:txBody>
      </p:sp>
      <p:pic>
        <p:nvPicPr>
          <p:cNvPr id="10242" name="Picture 2">
            <a:extLst>
              <a:ext uri="{FF2B5EF4-FFF2-40B4-BE49-F238E27FC236}">
                <a16:creationId xmlns:a16="http://schemas.microsoft.com/office/drawing/2014/main" id="{E438A51B-9A28-F491-F6F9-449A220EE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504" y="1624869"/>
            <a:ext cx="4496348" cy="44963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EABAE29-AAA6-379E-054E-436D7EF720F4}"/>
              </a:ext>
            </a:extLst>
          </p:cNvPr>
          <p:cNvSpPr>
            <a:spLocks noChangeArrowheads="1"/>
          </p:cNvSpPr>
          <p:nvPr/>
        </p:nvSpPr>
        <p:spPr bwMode="auto">
          <a:xfrm>
            <a:off x="5900838" y="5233131"/>
            <a:ext cx="567717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Ερώτηση:</a:t>
            </a:r>
          </a:p>
          <a:p>
            <a:pPr algn="ctr"/>
            <a:endParaRPr lang="el-GR" sz="2400" dirty="0">
              <a:solidFill>
                <a:schemeClr val="bg1"/>
              </a:solidFill>
            </a:endParaRPr>
          </a:p>
          <a:p>
            <a:pPr algn="ctr"/>
            <a:r>
              <a:rPr lang="el-GR" sz="2400" dirty="0">
                <a:solidFill>
                  <a:schemeClr val="bg1"/>
                </a:solidFill>
              </a:rPr>
              <a:t>Γιατί στο Βόρειο Γεωγραφικό Πόλο της Γης, υπάρχει ο Νότιος Μαγνητικός Πόλος;</a:t>
            </a:r>
          </a:p>
          <a:p>
            <a:pPr algn="ctr"/>
            <a:endParaRPr lang="el-GR" sz="2400" dirty="0">
              <a:solidFill>
                <a:schemeClr val="bg1"/>
              </a:solidFill>
            </a:endParaRPr>
          </a:p>
          <a:p>
            <a:pPr algn="ctr"/>
            <a:endParaRPr lang="el-GR" sz="2400" dirty="0">
              <a:solidFill>
                <a:schemeClr val="bg1"/>
              </a:solidFill>
            </a:endParaRPr>
          </a:p>
        </p:txBody>
      </p:sp>
      <p:pic>
        <p:nvPicPr>
          <p:cNvPr id="10244" name="Picture 4">
            <a:extLst>
              <a:ext uri="{FF2B5EF4-FFF2-40B4-BE49-F238E27FC236}">
                <a16:creationId xmlns:a16="http://schemas.microsoft.com/office/drawing/2014/main" id="{CF74BD30-A645-2611-FB0F-59287165CF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650" y="1624869"/>
            <a:ext cx="4323551" cy="353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924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fade">
                                      <p:cBhvr>
                                        <p:cTn id="12" dur="500"/>
                                        <p:tgtEl>
                                          <p:spTgt spid="102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 Δυναμικές Γραμμές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9"/>
            <a:ext cx="11979298" cy="60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Μαγνητικό Πεδίο της Γης</a:t>
            </a:r>
          </a:p>
        </p:txBody>
      </p:sp>
      <p:sp>
        <p:nvSpPr>
          <p:cNvPr id="2" name="Rectangle 1">
            <a:extLst>
              <a:ext uri="{FF2B5EF4-FFF2-40B4-BE49-F238E27FC236}">
                <a16:creationId xmlns:a16="http://schemas.microsoft.com/office/drawing/2014/main" id="{BEABAE29-AAA6-379E-054E-436D7EF720F4}"/>
              </a:ext>
            </a:extLst>
          </p:cNvPr>
          <p:cNvSpPr>
            <a:spLocks noChangeArrowheads="1"/>
          </p:cNvSpPr>
          <p:nvPr/>
        </p:nvSpPr>
        <p:spPr bwMode="auto">
          <a:xfrm>
            <a:off x="5900838" y="5233131"/>
            <a:ext cx="567717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Ερώτηση:</a:t>
            </a:r>
          </a:p>
          <a:p>
            <a:pPr algn="ctr"/>
            <a:endParaRPr lang="el-GR" sz="2400" dirty="0">
              <a:solidFill>
                <a:schemeClr val="bg1"/>
              </a:solidFill>
            </a:endParaRPr>
          </a:p>
          <a:p>
            <a:pPr algn="ctr"/>
            <a:r>
              <a:rPr lang="el-GR" sz="2400" dirty="0">
                <a:solidFill>
                  <a:schemeClr val="bg1"/>
                </a:solidFill>
              </a:rPr>
              <a:t>Γιατί στο Βόρειο Γεωγραφικό Πόλο της Γης, υπάρχει ο Νότιος Μαγνητικός Πόλος;</a:t>
            </a:r>
          </a:p>
          <a:p>
            <a:pPr algn="ctr"/>
            <a:endParaRPr lang="el-GR" sz="2400" dirty="0">
              <a:solidFill>
                <a:schemeClr val="bg1"/>
              </a:solidFill>
            </a:endParaRPr>
          </a:p>
          <a:p>
            <a:pPr algn="ctr"/>
            <a:endParaRPr lang="el-GR" sz="2400" dirty="0">
              <a:solidFill>
                <a:schemeClr val="bg1"/>
              </a:solidFill>
            </a:endParaRPr>
          </a:p>
        </p:txBody>
      </p:sp>
      <p:pic>
        <p:nvPicPr>
          <p:cNvPr id="10244" name="Picture 4">
            <a:extLst>
              <a:ext uri="{FF2B5EF4-FFF2-40B4-BE49-F238E27FC236}">
                <a16:creationId xmlns:a16="http://schemas.microsoft.com/office/drawing/2014/main" id="{CF74BD30-A645-2611-FB0F-59287165CF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7650" y="1624869"/>
            <a:ext cx="4323551" cy="3534104"/>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a:extLst>
              <a:ext uri="{FF2B5EF4-FFF2-40B4-BE49-F238E27FC236}">
                <a16:creationId xmlns:a16="http://schemas.microsoft.com/office/drawing/2014/main" id="{14BF6A4B-7D42-BD2A-23FA-3C05EC3223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678" y="1634561"/>
            <a:ext cx="4442487" cy="410485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06565B3-C2E2-B359-90A2-FB5AE80EBC7E}"/>
              </a:ext>
            </a:extLst>
          </p:cNvPr>
          <p:cNvSpPr>
            <a:spLocks noChangeArrowheads="1"/>
          </p:cNvSpPr>
          <p:nvPr/>
        </p:nvSpPr>
        <p:spPr bwMode="auto">
          <a:xfrm>
            <a:off x="71334" y="5863338"/>
            <a:ext cx="567717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Πυξίδα</a:t>
            </a:r>
          </a:p>
          <a:p>
            <a:pPr algn="ctr"/>
            <a:r>
              <a:rPr lang="el-GR" sz="2400" dirty="0">
                <a:solidFill>
                  <a:schemeClr val="bg1"/>
                </a:solidFill>
              </a:rPr>
              <a:t>Μαγνητική βελόνα</a:t>
            </a:r>
          </a:p>
          <a:p>
            <a:pPr algn="ctr"/>
            <a:endParaRPr lang="el-GR" sz="2400" dirty="0">
              <a:solidFill>
                <a:schemeClr val="bg1"/>
              </a:solidFill>
            </a:endParaRPr>
          </a:p>
        </p:txBody>
      </p:sp>
    </p:spTree>
    <p:extLst>
      <p:ext uri="{BB962C8B-B14F-4D97-AF65-F5344CB8AC3E}">
        <p14:creationId xmlns:p14="http://schemas.microsoft.com/office/powerpoint/2010/main" val="3506807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Ηλεκτροσκόπιο</a:t>
            </a:r>
            <a:endParaRPr lang="en-150" sz="2800" dirty="0">
              <a:solidFill>
                <a:schemeClr val="bg1"/>
              </a:solidFill>
            </a:endParaRPr>
          </a:p>
        </p:txBody>
      </p:sp>
      <p:sp>
        <p:nvSpPr>
          <p:cNvPr id="7" name="Rectangle 6">
            <a:extLst>
              <a:ext uri="{FF2B5EF4-FFF2-40B4-BE49-F238E27FC236}">
                <a16:creationId xmlns:a16="http://schemas.microsoft.com/office/drawing/2014/main" id="{8E6046B2-E25D-3FA4-ACBA-B996468C3DD3}"/>
              </a:ext>
            </a:extLst>
          </p:cNvPr>
          <p:cNvSpPr>
            <a:spLocks noChangeArrowheads="1"/>
          </p:cNvSpPr>
          <p:nvPr/>
        </p:nvSpPr>
        <p:spPr bwMode="auto">
          <a:xfrm>
            <a:off x="132125" y="735590"/>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Αποτελείται από έναν μεταλλικό δίσκο που βρίσκεται σε επαφή με μεταλλικό κύλινδρο που καταλήγει σε δύο μεταλλικά φύλλα τα οποία μπορούν να κινούνται - απομακρύνονται.</a:t>
            </a:r>
          </a:p>
          <a:p>
            <a:pPr algn="ctr"/>
            <a:r>
              <a:rPr lang="el-GR" sz="2400" dirty="0">
                <a:solidFill>
                  <a:schemeClr val="bg1"/>
                </a:solidFill>
              </a:rPr>
              <a:t>Με αυτό το όργανο εξετάζω την ύπαρξη «ηλεκτρισμού».</a:t>
            </a:r>
          </a:p>
        </p:txBody>
      </p:sp>
      <p:pic>
        <p:nvPicPr>
          <p:cNvPr id="21" name="Picture 20">
            <a:extLst>
              <a:ext uri="{FF2B5EF4-FFF2-40B4-BE49-F238E27FC236}">
                <a16:creationId xmlns:a16="http://schemas.microsoft.com/office/drawing/2014/main" id="{E918E626-C16B-FFD8-38AF-C1D409F7DFB1}"/>
              </a:ext>
            </a:extLst>
          </p:cNvPr>
          <p:cNvPicPr>
            <a:picLocks noChangeAspect="1"/>
          </p:cNvPicPr>
          <p:nvPr/>
        </p:nvPicPr>
        <p:blipFill>
          <a:blip r:embed="rId3"/>
          <a:stretch>
            <a:fillRect/>
          </a:stretch>
        </p:blipFill>
        <p:spPr>
          <a:xfrm>
            <a:off x="4191000" y="2157094"/>
            <a:ext cx="3810000" cy="3514725"/>
          </a:xfrm>
          <a:prstGeom prst="rect">
            <a:avLst/>
          </a:prstGeom>
        </p:spPr>
      </p:pic>
      <p:sp>
        <p:nvSpPr>
          <p:cNvPr id="22" name="Rectangle 21">
            <a:extLst>
              <a:ext uri="{FF2B5EF4-FFF2-40B4-BE49-F238E27FC236}">
                <a16:creationId xmlns:a16="http://schemas.microsoft.com/office/drawing/2014/main" id="{07B4F23D-41CA-9176-9E34-719CD6097D37}"/>
              </a:ext>
            </a:extLst>
          </p:cNvPr>
          <p:cNvSpPr>
            <a:spLocks noChangeArrowheads="1"/>
          </p:cNvSpPr>
          <p:nvPr/>
        </p:nvSpPr>
        <p:spPr bwMode="auto">
          <a:xfrm>
            <a:off x="132125" y="5881449"/>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για κάποιο λόγο τα δύο μεταλλικά φύλλα έχουν ομώνυμο φορτίο,</a:t>
            </a:r>
          </a:p>
          <a:p>
            <a:pPr algn="ctr"/>
            <a:r>
              <a:rPr lang="el-GR" sz="2400" dirty="0">
                <a:solidFill>
                  <a:schemeClr val="bg1"/>
                </a:solidFill>
              </a:rPr>
              <a:t> τότε απωθούνται και ανοίγουν.</a:t>
            </a:r>
          </a:p>
        </p:txBody>
      </p:sp>
    </p:spTree>
    <p:extLst>
      <p:ext uri="{BB962C8B-B14F-4D97-AF65-F5344CB8AC3E}">
        <p14:creationId xmlns:p14="http://schemas.microsoft.com/office/powerpoint/2010/main" val="1797217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xEl>
                                              <p:pRg st="0" end="0"/>
                                            </p:txEl>
                                          </p:spTgt>
                                        </p:tgtEl>
                                        <p:attrNameLst>
                                          <p:attrName>style.visibility</p:attrName>
                                        </p:attrNameLst>
                                      </p:cBhvr>
                                      <p:to>
                                        <p:strVal val="visible"/>
                                      </p:to>
                                    </p:set>
                                    <p:animEffect transition="in" filter="fade">
                                      <p:cBhvr>
                                        <p:cTn id="22" dur="500"/>
                                        <p:tgtEl>
                                          <p:spTgt spid="2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xEl>
                                              <p:pRg st="1" end="1"/>
                                            </p:txEl>
                                          </p:spTgt>
                                        </p:tgtEl>
                                        <p:attrNameLst>
                                          <p:attrName>style.visibility</p:attrName>
                                        </p:attrNameLst>
                                      </p:cBhvr>
                                      <p:to>
                                        <p:strVal val="visible"/>
                                      </p:to>
                                    </p:set>
                                    <p:animEffect transition="in" filter="fade">
                                      <p:cBhvr>
                                        <p:cTn id="27"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896298C-48CE-E7E8-ED3F-84E2392E697E}"/>
              </a:ext>
            </a:extLst>
          </p:cNvPr>
          <p:cNvPicPr>
            <a:picLocks noChangeAspect="1"/>
          </p:cNvPicPr>
          <p:nvPr/>
        </p:nvPicPr>
        <p:blipFill>
          <a:blip r:embed="rId3"/>
          <a:stretch>
            <a:fillRect/>
          </a:stretch>
        </p:blipFill>
        <p:spPr>
          <a:xfrm>
            <a:off x="4013945" y="2873327"/>
            <a:ext cx="3998568" cy="3903699"/>
          </a:xfrm>
          <a:prstGeom prst="rect">
            <a:avLst/>
          </a:prstGeom>
        </p:spPr>
      </p:pic>
      <p:pic>
        <p:nvPicPr>
          <p:cNvPr id="17" name="Picture 16">
            <a:extLst>
              <a:ext uri="{FF2B5EF4-FFF2-40B4-BE49-F238E27FC236}">
                <a16:creationId xmlns:a16="http://schemas.microsoft.com/office/drawing/2014/main" id="{ED8DCD25-51D9-A376-8B77-EC71C82A95AA}"/>
              </a:ext>
            </a:extLst>
          </p:cNvPr>
          <p:cNvPicPr>
            <a:picLocks noChangeAspect="1"/>
          </p:cNvPicPr>
          <p:nvPr/>
        </p:nvPicPr>
        <p:blipFill>
          <a:blip r:embed="rId4"/>
          <a:stretch>
            <a:fillRect/>
          </a:stretch>
        </p:blipFill>
        <p:spPr>
          <a:xfrm>
            <a:off x="4092887" y="3175344"/>
            <a:ext cx="3261785" cy="3094288"/>
          </a:xfrm>
          <a:prstGeom prst="rect">
            <a:avLst/>
          </a:prstGeom>
        </p:spPr>
      </p:pic>
      <p:pic>
        <p:nvPicPr>
          <p:cNvPr id="19" name="Picture 18">
            <a:extLst>
              <a:ext uri="{FF2B5EF4-FFF2-40B4-BE49-F238E27FC236}">
                <a16:creationId xmlns:a16="http://schemas.microsoft.com/office/drawing/2014/main" id="{BCFA0D21-2C70-52FF-E1A9-9920A81BA621}"/>
              </a:ext>
            </a:extLst>
          </p:cNvPr>
          <p:cNvPicPr>
            <a:picLocks noChangeAspect="1"/>
          </p:cNvPicPr>
          <p:nvPr/>
        </p:nvPicPr>
        <p:blipFill>
          <a:blip r:embed="rId5"/>
          <a:stretch>
            <a:fillRect/>
          </a:stretch>
        </p:blipFill>
        <p:spPr>
          <a:xfrm>
            <a:off x="4043724" y="3077294"/>
            <a:ext cx="3738430" cy="3146291"/>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Φόρτιση Ηλεκτροσκοπίου με επαφή</a:t>
            </a:r>
            <a:endParaRPr lang="en-150" sz="2800" dirty="0">
              <a:solidFill>
                <a:schemeClr val="bg1"/>
              </a:solidFill>
            </a:endParaRPr>
          </a:p>
        </p:txBody>
      </p:sp>
      <p:sp>
        <p:nvSpPr>
          <p:cNvPr id="2" name="Rectangle 1">
            <a:extLst>
              <a:ext uri="{FF2B5EF4-FFF2-40B4-BE49-F238E27FC236}">
                <a16:creationId xmlns:a16="http://schemas.microsoft.com/office/drawing/2014/main" id="{C440B9C6-7E59-2AC5-41D1-4ECA27C337E8}"/>
              </a:ext>
            </a:extLst>
          </p:cNvPr>
          <p:cNvSpPr>
            <a:spLocks noChangeArrowheads="1"/>
          </p:cNvSpPr>
          <p:nvPr/>
        </p:nvSpPr>
        <p:spPr bwMode="auto">
          <a:xfrm>
            <a:off x="155690" y="739047"/>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Ξεκινάω με ένα ουδέτερο ηλεκτροσκόπιο. Σε αυτό ο αριθμός των ηλεκτρονίων είναι ίσος με τον αριθμό των πρωτονίων. Εάν ακουμπήσω στο δίσκο του μία φορτισμένη (π.χ. αρνητικό) ράβδο, τότε ένα μέρος του ηλεκτρικού φορτίου θα περάσει, στο μεταλλικό στέλεχος και έτσι τα φύλλα θα ανοίξουν. Ακόμα και όταν απομακρύνω τη φορτισμένη ράβδο, το ηλεκτρικό φορτίο θα παραμείνει στο μεταλλικό στέλεχος και έτσι τα φύλλα θα παραμείνουν ανοιχτά.</a:t>
            </a:r>
          </a:p>
        </p:txBody>
      </p:sp>
    </p:spTree>
    <p:extLst>
      <p:ext uri="{BB962C8B-B14F-4D97-AF65-F5344CB8AC3E}">
        <p14:creationId xmlns:p14="http://schemas.microsoft.com/office/powerpoint/2010/main" val="360880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Ηλέκτριση Ηλεκτροσκοπίου με επαγωγή (από απόσταση)</a:t>
            </a:r>
            <a:endParaRPr lang="en-150" sz="2800" dirty="0">
              <a:solidFill>
                <a:schemeClr val="bg1"/>
              </a:solidFill>
            </a:endParaRPr>
          </a:p>
        </p:txBody>
      </p:sp>
      <p:sp>
        <p:nvSpPr>
          <p:cNvPr id="7" name="Rectangle 6">
            <a:extLst>
              <a:ext uri="{FF2B5EF4-FFF2-40B4-BE49-F238E27FC236}">
                <a16:creationId xmlns:a16="http://schemas.microsoft.com/office/drawing/2014/main" id="{8E6046B2-E25D-3FA4-ACBA-B996468C3DD3}"/>
              </a:ext>
            </a:extLst>
          </p:cNvPr>
          <p:cNvSpPr>
            <a:spLocks noChangeArrowheads="1"/>
          </p:cNvSpPr>
          <p:nvPr/>
        </p:nvSpPr>
        <p:spPr bwMode="auto">
          <a:xfrm>
            <a:off x="103063" y="739047"/>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Εάν αντί να ακουμπήσω τη φορτισμένη ράβδο, απλώς την πλησιάσω στο δίσκο, τότε τα ελεύθερα ηλεκτρόνια στο αγώγιμο στέλεχος θα απομακρυνθούν από το επάνω μέρος, λόγω </a:t>
            </a:r>
            <a:r>
              <a:rPr lang="el-GR" sz="2400" dirty="0" err="1">
                <a:solidFill>
                  <a:schemeClr val="bg1"/>
                </a:solidFill>
              </a:rPr>
              <a:t>απωστικής</a:t>
            </a:r>
            <a:r>
              <a:rPr lang="el-GR" sz="2400" dirty="0">
                <a:solidFill>
                  <a:schemeClr val="bg1"/>
                </a:solidFill>
              </a:rPr>
              <a:t> δύναμης. Έτσι, στο επάνω μέρος θα υπάρχει έλλειμα ηλεκτρονίων (περίσσεια πρωτονίων) ενώ αντίθετα στο κάτω μέρος θα έχουμε περίσσεια ηλεκτρονίων.</a:t>
            </a:r>
          </a:p>
          <a:p>
            <a:pPr algn="ctr"/>
            <a:endParaRPr lang="el-GR" sz="2400" dirty="0">
              <a:solidFill>
                <a:schemeClr val="bg1"/>
              </a:solidFill>
            </a:endParaRPr>
          </a:p>
        </p:txBody>
      </p:sp>
      <p:pic>
        <p:nvPicPr>
          <p:cNvPr id="1026" name="Picture 2" descr="electroscope by Mervin Paul - LottieFiles">
            <a:extLst>
              <a:ext uri="{FF2B5EF4-FFF2-40B4-BE49-F238E27FC236}">
                <a16:creationId xmlns:a16="http://schemas.microsoft.com/office/drawing/2014/main" id="{9B68C032-036A-F31F-A852-40DCF4F91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061" y="2666997"/>
            <a:ext cx="3875237" cy="387523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4578F12-1E76-0470-EE7B-9D13DFE54980}"/>
              </a:ext>
            </a:extLst>
          </p:cNvPr>
          <p:cNvSpPr>
            <a:spLocks noChangeArrowheads="1"/>
          </p:cNvSpPr>
          <p:nvPr/>
        </p:nvSpPr>
        <p:spPr bwMode="auto">
          <a:xfrm>
            <a:off x="103063" y="2666997"/>
            <a:ext cx="727874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Τα φύλλα του ηλεκτροσκοπίου θα είναι αρνητικά φορτισμένα, και επομένως, θα ανοίξουν.</a:t>
            </a:r>
          </a:p>
          <a:p>
            <a:pPr algn="ctr"/>
            <a:endParaRPr lang="el-GR" sz="2400" dirty="0">
              <a:solidFill>
                <a:schemeClr val="bg1"/>
              </a:solidFill>
            </a:endParaRPr>
          </a:p>
          <a:p>
            <a:pPr algn="ctr"/>
            <a:r>
              <a:rPr lang="el-GR" sz="2400" dirty="0">
                <a:solidFill>
                  <a:schemeClr val="bg1"/>
                </a:solidFill>
              </a:rPr>
              <a:t>Συνολικά όμως το ηλεκτροσκόπιο δεν είναι φορτισμένο. Δεν έχει λάβει ή δώσει ηλεκτρόνια, παραμένει ουδέτερο. Λέμε ότι είναι ηλεκτρισμένο αλλά όχι φορτισμένο. Η κατανομή του φορτίου του επηρεάστηκε από την παρουσία της φορτισμένης ράβδου.</a:t>
            </a:r>
          </a:p>
          <a:p>
            <a:pPr algn="ctr"/>
            <a:endParaRPr lang="el-GR" sz="2400" dirty="0">
              <a:solidFill>
                <a:schemeClr val="bg1"/>
              </a:solidFill>
            </a:endParaRPr>
          </a:p>
        </p:txBody>
      </p:sp>
    </p:spTree>
    <p:extLst>
      <p:ext uri="{BB962C8B-B14F-4D97-AF65-F5344CB8AC3E}">
        <p14:creationId xmlns:p14="http://schemas.microsoft.com/office/powerpoint/2010/main" val="3426809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και Ηλεκτρικό Ρεύμα</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9"/>
            <a:ext cx="11979298" cy="60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Πείραμα του </a:t>
            </a:r>
            <a:r>
              <a:rPr lang="en-US" sz="2400" dirty="0">
                <a:solidFill>
                  <a:schemeClr val="bg1"/>
                </a:solidFill>
              </a:rPr>
              <a:t>Oersted</a:t>
            </a:r>
            <a:r>
              <a:rPr lang="el-GR" sz="2400" dirty="0">
                <a:solidFill>
                  <a:schemeClr val="bg1"/>
                </a:solidFill>
              </a:rPr>
              <a:t> (18</a:t>
            </a:r>
            <a:r>
              <a:rPr lang="en-US" sz="2400" dirty="0">
                <a:solidFill>
                  <a:schemeClr val="bg1"/>
                </a:solidFill>
              </a:rPr>
              <a:t>2</a:t>
            </a:r>
            <a:r>
              <a:rPr lang="el-GR" sz="2400" dirty="0">
                <a:solidFill>
                  <a:schemeClr val="bg1"/>
                </a:solidFill>
              </a:rPr>
              <a:t>0)</a:t>
            </a:r>
          </a:p>
        </p:txBody>
      </p:sp>
      <p:pic>
        <p:nvPicPr>
          <p:cNvPr id="11266" name="Picture 2">
            <a:extLst>
              <a:ext uri="{FF2B5EF4-FFF2-40B4-BE49-F238E27FC236}">
                <a16:creationId xmlns:a16="http://schemas.microsoft.com/office/drawing/2014/main" id="{1A9EAD12-A45F-DE12-74EF-B6A6D347BD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1184" y="1687159"/>
            <a:ext cx="6929631" cy="389791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414440" y="5642382"/>
            <a:ext cx="1111094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μαγνητική βελόνα αρχικά είναι παράλληλη στον ευθύγραμμο αγωγό.</a:t>
            </a:r>
          </a:p>
          <a:p>
            <a:pPr algn="ctr"/>
            <a:r>
              <a:rPr lang="el-GR" sz="2400" dirty="0">
                <a:solidFill>
                  <a:schemeClr val="bg1"/>
                </a:solidFill>
              </a:rPr>
              <a:t>Όταν διαρρέεται από ηλεκτρικό ρεύμα ο αγωγός, στρέφεται η μαγνητική βελόνα.</a:t>
            </a:r>
          </a:p>
        </p:txBody>
      </p:sp>
    </p:spTree>
    <p:extLst>
      <p:ext uri="{BB962C8B-B14F-4D97-AF65-F5344CB8AC3E}">
        <p14:creationId xmlns:p14="http://schemas.microsoft.com/office/powerpoint/2010/main" val="3173263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και Ηλεκτρικό Ρεύμα</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9"/>
            <a:ext cx="11979298" cy="60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Πείραμα του </a:t>
            </a:r>
            <a:r>
              <a:rPr lang="en-US" sz="2400" dirty="0">
                <a:solidFill>
                  <a:schemeClr val="bg1"/>
                </a:solidFill>
              </a:rPr>
              <a:t>Oersted</a:t>
            </a:r>
            <a:r>
              <a:rPr lang="el-GR" sz="2400" dirty="0">
                <a:solidFill>
                  <a:schemeClr val="bg1"/>
                </a:solidFill>
              </a:rPr>
              <a:t> (18</a:t>
            </a:r>
            <a:r>
              <a:rPr lang="en-US" sz="2400" dirty="0">
                <a:solidFill>
                  <a:schemeClr val="bg1"/>
                </a:solidFill>
              </a:rPr>
              <a:t>2</a:t>
            </a:r>
            <a:r>
              <a:rPr lang="el-GR" sz="2400" dirty="0">
                <a:solidFill>
                  <a:schemeClr val="bg1"/>
                </a:solidFill>
              </a:rPr>
              <a:t>0)</a:t>
            </a: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414440" y="5642382"/>
            <a:ext cx="1111094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μαγνητική βελόνα αρχικά είναι παράλληλη στον ευθύγραμμο αγωγό.</a:t>
            </a:r>
          </a:p>
          <a:p>
            <a:pPr algn="ctr"/>
            <a:r>
              <a:rPr lang="el-GR" sz="2400" dirty="0">
                <a:solidFill>
                  <a:schemeClr val="bg1"/>
                </a:solidFill>
              </a:rPr>
              <a:t>Όταν διαρρέεται από ηλεκτρικό ρεύμα ο αγωγός, στρέφεται η μαγνητική βελόνα.</a:t>
            </a:r>
            <a:endParaRPr lang="en-US" sz="2400" dirty="0">
              <a:solidFill>
                <a:schemeClr val="bg1"/>
              </a:solidFill>
            </a:endParaRPr>
          </a:p>
          <a:p>
            <a:pPr algn="ctr"/>
            <a:r>
              <a:rPr lang="el-GR" sz="2400" dirty="0">
                <a:solidFill>
                  <a:schemeClr val="bg1"/>
                </a:solidFill>
              </a:rPr>
              <a:t>Η φορά στρέψης εξαρτάται από τη φορά του ρεύματος.</a:t>
            </a:r>
          </a:p>
        </p:txBody>
      </p:sp>
      <p:pic>
        <p:nvPicPr>
          <p:cNvPr id="2" name="Oersted Experiment">
            <a:hlinkClick r:id="" action="ppaction://media"/>
            <a:extLst>
              <a:ext uri="{FF2B5EF4-FFF2-40B4-BE49-F238E27FC236}">
                <a16:creationId xmlns:a16="http://schemas.microsoft.com/office/drawing/2014/main" id="{29C7E7D7-DDC1-0931-D5BE-536FA80A5FF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64852" y="1420533"/>
            <a:ext cx="6750187" cy="3796980"/>
          </a:xfrm>
          <a:prstGeom prst="rect">
            <a:avLst/>
          </a:prstGeom>
        </p:spPr>
      </p:pic>
    </p:spTree>
    <p:extLst>
      <p:ext uri="{BB962C8B-B14F-4D97-AF65-F5344CB8AC3E}">
        <p14:creationId xmlns:p14="http://schemas.microsoft.com/office/powerpoint/2010/main" val="5457869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820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Μαγνητική Δύναμη και Μαγνητικό Πεδίο</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06351" y="1480730"/>
            <a:ext cx="11979298" cy="60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Πειραματική Επίδειξη στην αίθουσα</a:t>
            </a:r>
          </a:p>
          <a:p>
            <a:pPr algn="ctr"/>
            <a:endParaRPr lang="el-GR" sz="2400" dirty="0">
              <a:solidFill>
                <a:schemeClr val="bg1"/>
              </a:solidFill>
            </a:endParaRPr>
          </a:p>
          <a:p>
            <a:pPr algn="ctr"/>
            <a:r>
              <a:rPr lang="el-GR" sz="2400" dirty="0">
                <a:solidFill>
                  <a:schemeClr val="bg1"/>
                </a:solidFill>
              </a:rPr>
              <a:t>Μαγνήτες (</a:t>
            </a:r>
            <a:r>
              <a:rPr lang="el-GR" sz="2400" dirty="0" err="1">
                <a:solidFill>
                  <a:schemeClr val="bg1"/>
                </a:solidFill>
              </a:rPr>
              <a:t>ραβδόμορφος</a:t>
            </a:r>
            <a:r>
              <a:rPr lang="el-GR" sz="2400" dirty="0">
                <a:solidFill>
                  <a:schemeClr val="bg1"/>
                </a:solidFill>
              </a:rPr>
              <a:t>, πεταλοειδής)</a:t>
            </a:r>
          </a:p>
          <a:p>
            <a:pPr algn="ctr"/>
            <a:r>
              <a:rPr lang="el-GR" sz="2400" dirty="0">
                <a:solidFill>
                  <a:schemeClr val="bg1"/>
                </a:solidFill>
              </a:rPr>
              <a:t>Πόλοι Μαγνήτη</a:t>
            </a:r>
          </a:p>
          <a:p>
            <a:pPr algn="ctr"/>
            <a:r>
              <a:rPr lang="el-GR" sz="2400" dirty="0">
                <a:solidFill>
                  <a:schemeClr val="bg1"/>
                </a:solidFill>
              </a:rPr>
              <a:t>Ελκτικές και </a:t>
            </a:r>
            <a:r>
              <a:rPr lang="el-GR" sz="2400" dirty="0" err="1">
                <a:solidFill>
                  <a:schemeClr val="bg1"/>
                </a:solidFill>
              </a:rPr>
              <a:t>Απωστικές</a:t>
            </a:r>
            <a:r>
              <a:rPr lang="el-GR" sz="2400" dirty="0">
                <a:solidFill>
                  <a:schemeClr val="bg1"/>
                </a:solidFill>
              </a:rPr>
              <a:t> Μαγνητικές Δυνάμεις</a:t>
            </a:r>
          </a:p>
          <a:p>
            <a:pPr algn="ctr"/>
            <a:r>
              <a:rPr lang="el-GR" sz="2400" dirty="0" err="1">
                <a:solidFill>
                  <a:schemeClr val="bg1"/>
                </a:solidFill>
              </a:rPr>
              <a:t>Οπτικοποίηση</a:t>
            </a:r>
            <a:r>
              <a:rPr lang="el-GR" sz="2400" dirty="0">
                <a:solidFill>
                  <a:schemeClr val="bg1"/>
                </a:solidFill>
              </a:rPr>
              <a:t> Μαγνητικού Πεδίου (με ειδική συσκευή)</a:t>
            </a:r>
          </a:p>
          <a:p>
            <a:pPr algn="ctr"/>
            <a:endParaRPr lang="el-GR" sz="2400" dirty="0">
              <a:solidFill>
                <a:schemeClr val="bg1"/>
              </a:solidFill>
            </a:endParaRPr>
          </a:p>
          <a:p>
            <a:pPr algn="ctr"/>
            <a:r>
              <a:rPr lang="el-GR" sz="2400" dirty="0">
                <a:solidFill>
                  <a:schemeClr val="bg1"/>
                </a:solidFill>
              </a:rPr>
              <a:t>Μαγνητική Βελόνα – Πυξίδα</a:t>
            </a:r>
          </a:p>
          <a:p>
            <a:pPr algn="ctr"/>
            <a:r>
              <a:rPr lang="el-GR" sz="2400" dirty="0">
                <a:solidFill>
                  <a:schemeClr val="bg1"/>
                </a:solidFill>
              </a:rPr>
              <a:t>Επηρεασμός από τοπικό Μαγνητικό Πεδίο</a:t>
            </a:r>
          </a:p>
          <a:p>
            <a:pPr algn="ctr"/>
            <a:endParaRPr lang="el-GR" sz="2400" dirty="0">
              <a:solidFill>
                <a:schemeClr val="bg1"/>
              </a:solidFill>
            </a:endParaRPr>
          </a:p>
          <a:p>
            <a:pPr algn="ctr"/>
            <a:r>
              <a:rPr lang="el-GR" sz="2400" dirty="0" err="1">
                <a:solidFill>
                  <a:schemeClr val="bg1"/>
                </a:solidFill>
              </a:rPr>
              <a:t>Πολύμετρο</a:t>
            </a:r>
            <a:r>
              <a:rPr lang="el-GR" sz="2400" dirty="0">
                <a:solidFill>
                  <a:schemeClr val="bg1"/>
                </a:solidFill>
              </a:rPr>
              <a:t> (λειτουργία: Βολτόμετρο, Αμπερόμετρο, </a:t>
            </a:r>
            <a:r>
              <a:rPr lang="el-GR" sz="2400" dirty="0" err="1">
                <a:solidFill>
                  <a:schemeClr val="bg1"/>
                </a:solidFill>
              </a:rPr>
              <a:t>Ωμόμετρο</a:t>
            </a:r>
            <a:r>
              <a:rPr lang="el-GR" sz="2400" dirty="0">
                <a:solidFill>
                  <a:schemeClr val="bg1"/>
                </a:solidFill>
              </a:rPr>
              <a:t>)</a:t>
            </a:r>
          </a:p>
          <a:p>
            <a:pPr algn="ctr"/>
            <a:r>
              <a:rPr lang="el-GR" sz="2400" dirty="0">
                <a:solidFill>
                  <a:schemeClr val="bg1"/>
                </a:solidFill>
              </a:rPr>
              <a:t>Μετρήσεις: Ηλεκτρική τάση μπαταρίας, Αντίσταση (100Ω)</a:t>
            </a:r>
          </a:p>
          <a:p>
            <a:pPr algn="ctr"/>
            <a:r>
              <a:rPr lang="el-GR" sz="2400" dirty="0">
                <a:solidFill>
                  <a:schemeClr val="bg1"/>
                </a:solidFill>
              </a:rPr>
              <a:t>Συζήτηση για αποκλίσεις</a:t>
            </a:r>
          </a:p>
          <a:p>
            <a:pPr algn="ct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 </a:t>
            </a:r>
          </a:p>
        </p:txBody>
      </p:sp>
    </p:spTree>
    <p:extLst>
      <p:ext uri="{BB962C8B-B14F-4D97-AF65-F5344CB8AC3E}">
        <p14:creationId xmlns:p14="http://schemas.microsoft.com/office/powerpoint/2010/main" val="1750267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και Ηλεκτρικό Ρεύμα</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11833" y="822889"/>
            <a:ext cx="11979298" cy="60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Πείραμα του </a:t>
            </a:r>
            <a:r>
              <a:rPr lang="en-US" sz="2400" dirty="0">
                <a:solidFill>
                  <a:schemeClr val="bg1"/>
                </a:solidFill>
              </a:rPr>
              <a:t>Oersted</a:t>
            </a:r>
            <a:r>
              <a:rPr lang="el-GR" sz="2400" dirty="0">
                <a:solidFill>
                  <a:schemeClr val="bg1"/>
                </a:solidFill>
              </a:rPr>
              <a:t> (18</a:t>
            </a:r>
            <a:r>
              <a:rPr lang="en-US" sz="2400">
                <a:solidFill>
                  <a:schemeClr val="bg1"/>
                </a:solidFill>
              </a:rPr>
              <a:t>2</a:t>
            </a:r>
            <a:r>
              <a:rPr lang="el-GR" sz="2400">
                <a:solidFill>
                  <a:schemeClr val="bg1"/>
                </a:solidFill>
              </a:rPr>
              <a:t>0</a:t>
            </a:r>
            <a:r>
              <a:rPr lang="el-GR" sz="2400" dirty="0">
                <a:solidFill>
                  <a:schemeClr val="bg1"/>
                </a:solidFill>
              </a:rPr>
              <a:t>)</a:t>
            </a: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414440" y="5642382"/>
            <a:ext cx="1111094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μαγνητική βελόνα αρχικά είναι παράλληλη στον ευθύγραμμο αγωγό.</a:t>
            </a:r>
          </a:p>
          <a:p>
            <a:pPr algn="ctr"/>
            <a:r>
              <a:rPr lang="el-GR" sz="2400" dirty="0">
                <a:solidFill>
                  <a:schemeClr val="bg1"/>
                </a:solidFill>
              </a:rPr>
              <a:t>Όταν διαρρέεται από ηλεκτρικό ρεύμα ο αγωγός, στρέφεται η μαγνητική βελόνα.</a:t>
            </a:r>
            <a:endParaRPr lang="en-US" sz="2400" dirty="0">
              <a:solidFill>
                <a:schemeClr val="bg1"/>
              </a:solidFill>
            </a:endParaRPr>
          </a:p>
          <a:p>
            <a:pPr algn="ctr"/>
            <a:r>
              <a:rPr lang="el-GR" sz="2400" dirty="0">
                <a:solidFill>
                  <a:schemeClr val="bg1"/>
                </a:solidFill>
              </a:rPr>
              <a:t>Η φορά στρέψης εξαρτάται από το σημείο στο οποίο βρίσκεται η μαγνητική βελόνα.</a:t>
            </a:r>
          </a:p>
        </p:txBody>
      </p:sp>
      <p:pic>
        <p:nvPicPr>
          <p:cNvPr id="13314" name="Picture 2">
            <a:extLst>
              <a:ext uri="{FF2B5EF4-FFF2-40B4-BE49-F238E27FC236}">
                <a16:creationId xmlns:a16="http://schemas.microsoft.com/office/drawing/2014/main" id="{4C3CD510-5089-2B01-3826-F1A6B3BAAF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0926" y="1616646"/>
            <a:ext cx="4710147" cy="3532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79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Ευθύγραμμου Ρευματοφόρου Αγωγού</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311380" y="5361773"/>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Μαγνητικές Δυναμικές Γραμμές</a:t>
            </a:r>
          </a:p>
          <a:p>
            <a:pPr algn="ctr"/>
            <a:r>
              <a:rPr lang="el-GR" sz="2400" dirty="0">
                <a:solidFill>
                  <a:schemeClr val="bg1"/>
                </a:solidFill>
              </a:rPr>
              <a:t>Ομόκεντροι κύκλοι σε επίπεδο κάθετο στον αγωγό.</a:t>
            </a:r>
          </a:p>
          <a:p>
            <a:pPr algn="ctr"/>
            <a:r>
              <a:rPr lang="el-GR" sz="2400" dirty="0">
                <a:solidFill>
                  <a:schemeClr val="bg1"/>
                </a:solidFill>
              </a:rPr>
              <a:t>Το κέντρο των κύκλων είναι πάνω στον αγωγό.</a:t>
            </a:r>
          </a:p>
        </p:txBody>
      </p:sp>
      <p:pic>
        <p:nvPicPr>
          <p:cNvPr id="15362" name="Picture 2">
            <a:extLst>
              <a:ext uri="{FF2B5EF4-FFF2-40B4-BE49-F238E27FC236}">
                <a16:creationId xmlns:a16="http://schemas.microsoft.com/office/drawing/2014/main" id="{74543D26-2288-D563-5FE2-0660D6FC06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5847" y="1242862"/>
            <a:ext cx="7100305" cy="3993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974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Ευθύγραμμου Ρευματοφόρου Αγωγού</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4703932"/>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Επιλέγουμε ένα επίπεδο κάθετο στον αγωγό.</a:t>
            </a:r>
          </a:p>
          <a:p>
            <a:pPr algn="ctr"/>
            <a:r>
              <a:rPr lang="el-GR" sz="2400" dirty="0">
                <a:solidFill>
                  <a:schemeClr val="bg1"/>
                </a:solidFill>
              </a:rPr>
              <a:t>Η πυκνότητα των δυναμικών γραμμών ελαττώνεται όσο μεγαλώνει η απόσταση.</a:t>
            </a:r>
          </a:p>
          <a:p>
            <a:pPr algn="ctr"/>
            <a:r>
              <a:rPr lang="el-GR" sz="2400" dirty="0">
                <a:solidFill>
                  <a:schemeClr val="bg1"/>
                </a:solidFill>
              </a:rPr>
              <a:t>Άρα η ένταση εξασθενεί όσο απομακρυνόμαστε από τον αγωγό.</a:t>
            </a:r>
          </a:p>
          <a:p>
            <a:pPr algn="ctr"/>
            <a:r>
              <a:rPr lang="el-GR" sz="2400" dirty="0">
                <a:solidFill>
                  <a:schemeClr val="bg1"/>
                </a:solidFill>
              </a:rPr>
              <a:t>Το μαγνητικό πεδίο είναι εφαπτόμενο σε κύκλο με κέντρο το σημείο διέλευσης του αγωγού.</a:t>
            </a:r>
          </a:p>
          <a:p>
            <a:pPr algn="ctr"/>
            <a:r>
              <a:rPr lang="el-GR" sz="2400" dirty="0">
                <a:solidFill>
                  <a:schemeClr val="bg1"/>
                </a:solidFill>
              </a:rPr>
              <a:t>Στον ίδιο κύκλο το μέτρο της έντασης είναι σταθερό.</a:t>
            </a:r>
          </a:p>
        </p:txBody>
      </p:sp>
      <p:pic>
        <p:nvPicPr>
          <p:cNvPr id="14338" name="Picture 2">
            <a:extLst>
              <a:ext uri="{FF2B5EF4-FFF2-40B4-BE49-F238E27FC236}">
                <a16:creationId xmlns:a16="http://schemas.microsoft.com/office/drawing/2014/main" id="{97643AC6-13C6-A216-5797-5A38D18A08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7865" y="1005811"/>
            <a:ext cx="5179407" cy="343135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94BDE77C-F259-11C3-402E-0CA7151AAE56}"/>
                  </a:ext>
                </a:extLst>
              </p14:cNvPr>
              <p14:cNvContentPartPr/>
              <p14:nvPr/>
            </p14:nvContentPartPr>
            <p14:xfrm>
              <a:off x="4847594" y="2973890"/>
              <a:ext cx="69840" cy="49680"/>
            </p14:xfrm>
          </p:contentPart>
        </mc:Choice>
        <mc:Fallback xmlns="">
          <p:pic>
            <p:nvPicPr>
              <p:cNvPr id="6" name="Ink 5">
                <a:extLst>
                  <a:ext uri="{FF2B5EF4-FFF2-40B4-BE49-F238E27FC236}">
                    <a16:creationId xmlns:a16="http://schemas.microsoft.com/office/drawing/2014/main" id="{94BDE77C-F259-11C3-402E-0CA7151AAE56}"/>
                  </a:ext>
                </a:extLst>
              </p:cNvPr>
              <p:cNvPicPr/>
              <p:nvPr/>
            </p:nvPicPr>
            <p:blipFill>
              <a:blip r:embed="rId5"/>
              <a:stretch>
                <a:fillRect/>
              </a:stretch>
            </p:blipFill>
            <p:spPr>
              <a:xfrm>
                <a:off x="4829594" y="2955759"/>
                <a:ext cx="105480" cy="85580"/>
              </a:xfrm>
              <a:prstGeom prst="rect">
                <a:avLst/>
              </a:prstGeom>
            </p:spPr>
          </p:pic>
        </mc:Fallback>
      </mc:AlternateContent>
      <p:grpSp>
        <p:nvGrpSpPr>
          <p:cNvPr id="18" name="Group 17">
            <a:extLst>
              <a:ext uri="{FF2B5EF4-FFF2-40B4-BE49-F238E27FC236}">
                <a16:creationId xmlns:a16="http://schemas.microsoft.com/office/drawing/2014/main" id="{0833B6AB-B0A7-C9E4-DAD3-D21F363BA050}"/>
              </a:ext>
            </a:extLst>
          </p:cNvPr>
          <p:cNvGrpSpPr/>
          <p:nvPr/>
        </p:nvGrpSpPr>
        <p:grpSpPr>
          <a:xfrm>
            <a:off x="4156754" y="3004130"/>
            <a:ext cx="864720" cy="1187280"/>
            <a:chOff x="4156754" y="3004130"/>
            <a:chExt cx="864720" cy="1187280"/>
          </a:xfrm>
        </p:grpSpPr>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D13368B7-C3B6-762D-1EE4-851C9C84E8F8}"/>
                    </a:ext>
                  </a:extLst>
                </p14:cNvPr>
                <p14:cNvContentPartPr/>
                <p14:nvPr/>
              </p14:nvContentPartPr>
              <p14:xfrm>
                <a:off x="4864514" y="3004130"/>
                <a:ext cx="27720" cy="792720"/>
              </p14:xfrm>
            </p:contentPart>
          </mc:Choice>
          <mc:Fallback xmlns="">
            <p:pic>
              <p:nvPicPr>
                <p:cNvPr id="10" name="Ink 9">
                  <a:extLst>
                    <a:ext uri="{FF2B5EF4-FFF2-40B4-BE49-F238E27FC236}">
                      <a16:creationId xmlns:a16="http://schemas.microsoft.com/office/drawing/2014/main" id="{D13368B7-C3B6-762D-1EE4-851C9C84E8F8}"/>
                    </a:ext>
                  </a:extLst>
                </p:cNvPr>
                <p:cNvPicPr/>
                <p:nvPr/>
              </p:nvPicPr>
              <p:blipFill>
                <a:blip r:embed="rId7"/>
                <a:stretch>
                  <a:fillRect/>
                </a:stretch>
              </p:blipFill>
              <p:spPr>
                <a:xfrm>
                  <a:off x="4846514" y="2986122"/>
                  <a:ext cx="63360" cy="828376"/>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92EDCCBF-C0B6-8F32-8325-9C65F6B5EC72}"/>
                    </a:ext>
                  </a:extLst>
                </p14:cNvPr>
                <p14:cNvContentPartPr/>
                <p14:nvPr/>
              </p14:nvContentPartPr>
              <p14:xfrm>
                <a:off x="4768754" y="3593450"/>
                <a:ext cx="252720" cy="233640"/>
              </p14:xfrm>
            </p:contentPart>
          </mc:Choice>
          <mc:Fallback xmlns="">
            <p:pic>
              <p:nvPicPr>
                <p:cNvPr id="11" name="Ink 10">
                  <a:extLst>
                    <a:ext uri="{FF2B5EF4-FFF2-40B4-BE49-F238E27FC236}">
                      <a16:creationId xmlns:a16="http://schemas.microsoft.com/office/drawing/2014/main" id="{92EDCCBF-C0B6-8F32-8325-9C65F6B5EC72}"/>
                    </a:ext>
                  </a:extLst>
                </p:cNvPr>
                <p:cNvPicPr/>
                <p:nvPr/>
              </p:nvPicPr>
              <p:blipFill>
                <a:blip r:embed="rId9"/>
                <a:stretch>
                  <a:fillRect/>
                </a:stretch>
              </p:blipFill>
              <p:spPr>
                <a:xfrm>
                  <a:off x="4750754" y="3575450"/>
                  <a:ext cx="28836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95A825CF-4658-5BD9-52FA-5076442AABF4}"/>
                    </a:ext>
                  </a:extLst>
                </p14:cNvPr>
                <p14:cNvContentPartPr/>
                <p14:nvPr/>
              </p14:nvContentPartPr>
              <p14:xfrm>
                <a:off x="4332434" y="3878210"/>
                <a:ext cx="19440" cy="313200"/>
              </p14:xfrm>
            </p:contentPart>
          </mc:Choice>
          <mc:Fallback xmlns="">
            <p:pic>
              <p:nvPicPr>
                <p:cNvPr id="13" name="Ink 12">
                  <a:extLst>
                    <a:ext uri="{FF2B5EF4-FFF2-40B4-BE49-F238E27FC236}">
                      <a16:creationId xmlns:a16="http://schemas.microsoft.com/office/drawing/2014/main" id="{95A825CF-4658-5BD9-52FA-5076442AABF4}"/>
                    </a:ext>
                  </a:extLst>
                </p:cNvPr>
                <p:cNvPicPr/>
                <p:nvPr/>
              </p:nvPicPr>
              <p:blipFill>
                <a:blip r:embed="rId11"/>
                <a:stretch>
                  <a:fillRect/>
                </a:stretch>
              </p:blipFill>
              <p:spPr>
                <a:xfrm>
                  <a:off x="4314761" y="3860210"/>
                  <a:ext cx="54432"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9A8F3187-8EFF-B9BF-D559-7A3DF697DD4C}"/>
                    </a:ext>
                  </a:extLst>
                </p14:cNvPr>
                <p14:cNvContentPartPr/>
                <p14:nvPr/>
              </p14:nvContentPartPr>
              <p14:xfrm>
                <a:off x="4303634" y="3874250"/>
                <a:ext cx="206640" cy="312120"/>
              </p14:xfrm>
            </p:contentPart>
          </mc:Choice>
          <mc:Fallback xmlns="">
            <p:pic>
              <p:nvPicPr>
                <p:cNvPr id="14" name="Ink 13">
                  <a:extLst>
                    <a:ext uri="{FF2B5EF4-FFF2-40B4-BE49-F238E27FC236}">
                      <a16:creationId xmlns:a16="http://schemas.microsoft.com/office/drawing/2014/main" id="{9A8F3187-8EFF-B9BF-D559-7A3DF697DD4C}"/>
                    </a:ext>
                  </a:extLst>
                </p:cNvPr>
                <p:cNvPicPr/>
                <p:nvPr/>
              </p:nvPicPr>
              <p:blipFill>
                <a:blip r:embed="rId13"/>
                <a:stretch>
                  <a:fillRect/>
                </a:stretch>
              </p:blipFill>
              <p:spPr>
                <a:xfrm>
                  <a:off x="4285665" y="3856250"/>
                  <a:ext cx="242218" cy="347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337DADDA-CFC3-1888-B0CF-A2D136C2D64B}"/>
                    </a:ext>
                  </a:extLst>
                </p14:cNvPr>
                <p14:cNvContentPartPr/>
                <p14:nvPr/>
              </p14:nvContentPartPr>
              <p14:xfrm>
                <a:off x="4156754" y="3673370"/>
                <a:ext cx="271440" cy="8640"/>
              </p14:xfrm>
            </p:contentPart>
          </mc:Choice>
          <mc:Fallback xmlns="">
            <p:pic>
              <p:nvPicPr>
                <p:cNvPr id="15" name="Ink 14">
                  <a:extLst>
                    <a:ext uri="{FF2B5EF4-FFF2-40B4-BE49-F238E27FC236}">
                      <a16:creationId xmlns:a16="http://schemas.microsoft.com/office/drawing/2014/main" id="{337DADDA-CFC3-1888-B0CF-A2D136C2D64B}"/>
                    </a:ext>
                  </a:extLst>
                </p:cNvPr>
                <p:cNvPicPr/>
                <p:nvPr/>
              </p:nvPicPr>
              <p:blipFill>
                <a:blip r:embed="rId15"/>
                <a:stretch>
                  <a:fillRect/>
                </a:stretch>
              </p:blipFill>
              <p:spPr>
                <a:xfrm>
                  <a:off x="4138754" y="3655370"/>
                  <a:ext cx="3070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1987A539-4FE4-B688-6FAC-B9373742EE46}"/>
                    </a:ext>
                  </a:extLst>
                </p14:cNvPr>
                <p14:cNvContentPartPr/>
                <p14:nvPr/>
              </p14:nvContentPartPr>
              <p14:xfrm>
                <a:off x="4396514" y="3616490"/>
                <a:ext cx="94680" cy="144360"/>
              </p14:xfrm>
            </p:contentPart>
          </mc:Choice>
          <mc:Fallback xmlns="">
            <p:pic>
              <p:nvPicPr>
                <p:cNvPr id="16" name="Ink 15">
                  <a:extLst>
                    <a:ext uri="{FF2B5EF4-FFF2-40B4-BE49-F238E27FC236}">
                      <a16:creationId xmlns:a16="http://schemas.microsoft.com/office/drawing/2014/main" id="{1987A539-4FE4-B688-6FAC-B9373742EE46}"/>
                    </a:ext>
                  </a:extLst>
                </p:cNvPr>
                <p:cNvPicPr/>
                <p:nvPr/>
              </p:nvPicPr>
              <p:blipFill>
                <a:blip r:embed="rId17"/>
                <a:stretch>
                  <a:fillRect/>
                </a:stretch>
              </p:blipFill>
              <p:spPr>
                <a:xfrm>
                  <a:off x="4378514" y="3598490"/>
                  <a:ext cx="130320" cy="180000"/>
                </a:xfrm>
                <a:prstGeom prst="rect">
                  <a:avLst/>
                </a:prstGeom>
              </p:spPr>
            </p:pic>
          </mc:Fallback>
        </mc:AlternateContent>
      </p:grpSp>
      <p:grpSp>
        <p:nvGrpSpPr>
          <p:cNvPr id="28" name="Group 27">
            <a:extLst>
              <a:ext uri="{FF2B5EF4-FFF2-40B4-BE49-F238E27FC236}">
                <a16:creationId xmlns:a16="http://schemas.microsoft.com/office/drawing/2014/main" id="{628C2975-4B04-A5E5-D34A-0225DD8253D9}"/>
              </a:ext>
            </a:extLst>
          </p:cNvPr>
          <p:cNvGrpSpPr/>
          <p:nvPr/>
        </p:nvGrpSpPr>
        <p:grpSpPr>
          <a:xfrm>
            <a:off x="5571914" y="2802169"/>
            <a:ext cx="618480" cy="1572477"/>
            <a:chOff x="5571914" y="2802170"/>
            <a:chExt cx="618480" cy="1162440"/>
          </a:xfrm>
        </p:grpSpPr>
        <mc:AlternateContent xmlns:mc="http://schemas.openxmlformats.org/markup-compatibility/2006" xmlns:p14="http://schemas.microsoft.com/office/powerpoint/2010/main">
          <mc:Choice Requires="p14">
            <p:contentPart p14:bwMode="auto" r:id="rId18">
              <p14:nvContentPartPr>
                <p14:cNvPr id="19" name="Ink 18">
                  <a:extLst>
                    <a:ext uri="{FF2B5EF4-FFF2-40B4-BE49-F238E27FC236}">
                      <a16:creationId xmlns:a16="http://schemas.microsoft.com/office/drawing/2014/main" id="{D97F8B1D-F009-193C-4921-CA88CDD78F6C}"/>
                    </a:ext>
                  </a:extLst>
                </p14:cNvPr>
                <p14:cNvContentPartPr/>
                <p14:nvPr/>
              </p14:nvContentPartPr>
              <p14:xfrm>
                <a:off x="5638874" y="2802170"/>
                <a:ext cx="40320" cy="1154160"/>
              </p14:xfrm>
            </p:contentPart>
          </mc:Choice>
          <mc:Fallback xmlns="">
            <p:pic>
              <p:nvPicPr>
                <p:cNvPr id="19" name="Ink 18">
                  <a:extLst>
                    <a:ext uri="{FF2B5EF4-FFF2-40B4-BE49-F238E27FC236}">
                      <a16:creationId xmlns:a16="http://schemas.microsoft.com/office/drawing/2014/main" id="{D97F8B1D-F009-193C-4921-CA88CDD78F6C}"/>
                    </a:ext>
                  </a:extLst>
                </p:cNvPr>
                <p:cNvPicPr/>
                <p:nvPr/>
              </p:nvPicPr>
              <p:blipFill>
                <a:blip r:embed="rId19"/>
                <a:stretch>
                  <a:fillRect/>
                </a:stretch>
              </p:blipFill>
              <p:spPr>
                <a:xfrm>
                  <a:off x="5620874" y="2788861"/>
                  <a:ext cx="75960" cy="1180512"/>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Ink 20">
                  <a:extLst>
                    <a:ext uri="{FF2B5EF4-FFF2-40B4-BE49-F238E27FC236}">
                      <a16:creationId xmlns:a16="http://schemas.microsoft.com/office/drawing/2014/main" id="{55DBCDFD-D590-79DC-D148-2E3240BA76A4}"/>
                    </a:ext>
                  </a:extLst>
                </p14:cNvPr>
                <p14:cNvContentPartPr/>
                <p14:nvPr/>
              </p14:nvContentPartPr>
              <p14:xfrm>
                <a:off x="5571914" y="3701090"/>
                <a:ext cx="221040" cy="263520"/>
              </p14:xfrm>
            </p:contentPart>
          </mc:Choice>
          <mc:Fallback xmlns="">
            <p:pic>
              <p:nvPicPr>
                <p:cNvPr id="21" name="Ink 20">
                  <a:extLst>
                    <a:ext uri="{FF2B5EF4-FFF2-40B4-BE49-F238E27FC236}">
                      <a16:creationId xmlns:a16="http://schemas.microsoft.com/office/drawing/2014/main" id="{55DBCDFD-D590-79DC-D148-2E3240BA76A4}"/>
                    </a:ext>
                  </a:extLst>
                </p:cNvPr>
                <p:cNvPicPr/>
                <p:nvPr/>
              </p:nvPicPr>
              <p:blipFill>
                <a:blip r:embed="rId21"/>
                <a:stretch>
                  <a:fillRect/>
                </a:stretch>
              </p:blipFill>
              <p:spPr>
                <a:xfrm>
                  <a:off x="5553914" y="3687767"/>
                  <a:ext cx="256680" cy="289899"/>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Ink 21">
                  <a:extLst>
                    <a:ext uri="{FF2B5EF4-FFF2-40B4-BE49-F238E27FC236}">
                      <a16:creationId xmlns:a16="http://schemas.microsoft.com/office/drawing/2014/main" id="{81CF7BFA-290F-1302-86F9-686BD93EB22E}"/>
                    </a:ext>
                  </a:extLst>
                </p14:cNvPr>
                <p14:cNvContentPartPr/>
                <p14:nvPr/>
              </p14:nvContentPartPr>
              <p14:xfrm>
                <a:off x="5904194" y="3612530"/>
                <a:ext cx="10800" cy="266400"/>
              </p14:xfrm>
            </p:contentPart>
          </mc:Choice>
          <mc:Fallback xmlns="">
            <p:pic>
              <p:nvPicPr>
                <p:cNvPr id="22" name="Ink 21">
                  <a:extLst>
                    <a:ext uri="{FF2B5EF4-FFF2-40B4-BE49-F238E27FC236}">
                      <a16:creationId xmlns:a16="http://schemas.microsoft.com/office/drawing/2014/main" id="{81CF7BFA-290F-1302-86F9-686BD93EB22E}"/>
                    </a:ext>
                  </a:extLst>
                </p:cNvPr>
                <p:cNvPicPr/>
                <p:nvPr/>
              </p:nvPicPr>
              <p:blipFill>
                <a:blip r:embed="rId23"/>
                <a:stretch>
                  <a:fillRect/>
                </a:stretch>
              </p:blipFill>
              <p:spPr>
                <a:xfrm>
                  <a:off x="5886194" y="3599210"/>
                  <a:ext cx="46440" cy="292774"/>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Ink 22">
                  <a:extLst>
                    <a:ext uri="{FF2B5EF4-FFF2-40B4-BE49-F238E27FC236}">
                      <a16:creationId xmlns:a16="http://schemas.microsoft.com/office/drawing/2014/main" id="{F3EE3A39-E526-049D-20F3-1667A661BFC3}"/>
                    </a:ext>
                  </a:extLst>
                </p14:cNvPr>
                <p14:cNvContentPartPr/>
                <p14:nvPr/>
              </p14:nvContentPartPr>
              <p14:xfrm>
                <a:off x="5905634" y="3609650"/>
                <a:ext cx="174600" cy="293760"/>
              </p14:xfrm>
            </p:contentPart>
          </mc:Choice>
          <mc:Fallback xmlns="">
            <p:pic>
              <p:nvPicPr>
                <p:cNvPr id="23" name="Ink 22">
                  <a:extLst>
                    <a:ext uri="{FF2B5EF4-FFF2-40B4-BE49-F238E27FC236}">
                      <a16:creationId xmlns:a16="http://schemas.microsoft.com/office/drawing/2014/main" id="{F3EE3A39-E526-049D-20F3-1667A661BFC3}"/>
                    </a:ext>
                  </a:extLst>
                </p:cNvPr>
                <p:cNvPicPr/>
                <p:nvPr/>
              </p:nvPicPr>
              <p:blipFill>
                <a:blip r:embed="rId25"/>
                <a:stretch>
                  <a:fillRect/>
                </a:stretch>
              </p:blipFill>
              <p:spPr>
                <a:xfrm>
                  <a:off x="5887634" y="3596346"/>
                  <a:ext cx="210240" cy="320103"/>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k 24">
                  <a:extLst>
                    <a:ext uri="{FF2B5EF4-FFF2-40B4-BE49-F238E27FC236}">
                      <a16:creationId xmlns:a16="http://schemas.microsoft.com/office/drawing/2014/main" id="{A298EAAA-193A-F3B9-7818-42ABB15F22AC}"/>
                    </a:ext>
                  </a:extLst>
                </p14:cNvPr>
                <p14:cNvContentPartPr/>
                <p14:nvPr/>
              </p14:nvContentPartPr>
              <p14:xfrm>
                <a:off x="6175634" y="3728810"/>
                <a:ext cx="14760" cy="140400"/>
              </p14:xfrm>
            </p:contentPart>
          </mc:Choice>
          <mc:Fallback xmlns="">
            <p:pic>
              <p:nvPicPr>
                <p:cNvPr id="25" name="Ink 24">
                  <a:extLst>
                    <a:ext uri="{FF2B5EF4-FFF2-40B4-BE49-F238E27FC236}">
                      <a16:creationId xmlns:a16="http://schemas.microsoft.com/office/drawing/2014/main" id="{A298EAAA-193A-F3B9-7818-42ABB15F22AC}"/>
                    </a:ext>
                  </a:extLst>
                </p:cNvPr>
                <p:cNvPicPr/>
                <p:nvPr/>
              </p:nvPicPr>
              <p:blipFill>
                <a:blip r:embed="rId27"/>
                <a:stretch>
                  <a:fillRect/>
                </a:stretch>
              </p:blipFill>
              <p:spPr>
                <a:xfrm>
                  <a:off x="6157184" y="3715489"/>
                  <a:ext cx="51291" cy="166775"/>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6" name="Ink 25">
                  <a:extLst>
                    <a:ext uri="{FF2B5EF4-FFF2-40B4-BE49-F238E27FC236}">
                      <a16:creationId xmlns:a16="http://schemas.microsoft.com/office/drawing/2014/main" id="{3B0B6049-A9D1-F69A-C130-7634389E4B0D}"/>
                    </a:ext>
                  </a:extLst>
                </p14:cNvPr>
                <p14:cNvContentPartPr/>
                <p14:nvPr/>
              </p14:nvContentPartPr>
              <p14:xfrm>
                <a:off x="5760194" y="3461690"/>
                <a:ext cx="303840" cy="33480"/>
              </p14:xfrm>
            </p:contentPart>
          </mc:Choice>
          <mc:Fallback xmlns="">
            <p:pic>
              <p:nvPicPr>
                <p:cNvPr id="26" name="Ink 25">
                  <a:extLst>
                    <a:ext uri="{FF2B5EF4-FFF2-40B4-BE49-F238E27FC236}">
                      <a16:creationId xmlns:a16="http://schemas.microsoft.com/office/drawing/2014/main" id="{3B0B6049-A9D1-F69A-C130-7634389E4B0D}"/>
                    </a:ext>
                  </a:extLst>
                </p:cNvPr>
                <p:cNvPicPr/>
                <p:nvPr/>
              </p:nvPicPr>
              <p:blipFill>
                <a:blip r:embed="rId29"/>
                <a:stretch>
                  <a:fillRect/>
                </a:stretch>
              </p:blipFill>
              <p:spPr>
                <a:xfrm>
                  <a:off x="5742194" y="3448404"/>
                  <a:ext cx="339480" cy="59786"/>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7" name="Ink 26">
                  <a:extLst>
                    <a:ext uri="{FF2B5EF4-FFF2-40B4-BE49-F238E27FC236}">
                      <a16:creationId xmlns:a16="http://schemas.microsoft.com/office/drawing/2014/main" id="{2250823A-9AF7-D21A-B34C-4B0A7100CD4A}"/>
                    </a:ext>
                  </a:extLst>
                </p14:cNvPr>
                <p14:cNvContentPartPr/>
                <p14:nvPr/>
              </p14:nvContentPartPr>
              <p14:xfrm>
                <a:off x="5961434" y="3427850"/>
                <a:ext cx="135000" cy="154440"/>
              </p14:xfrm>
            </p:contentPart>
          </mc:Choice>
          <mc:Fallback xmlns="">
            <p:pic>
              <p:nvPicPr>
                <p:cNvPr id="27" name="Ink 26">
                  <a:extLst>
                    <a:ext uri="{FF2B5EF4-FFF2-40B4-BE49-F238E27FC236}">
                      <a16:creationId xmlns:a16="http://schemas.microsoft.com/office/drawing/2014/main" id="{2250823A-9AF7-D21A-B34C-4B0A7100CD4A}"/>
                    </a:ext>
                  </a:extLst>
                </p:cNvPr>
                <p:cNvPicPr/>
                <p:nvPr/>
              </p:nvPicPr>
              <p:blipFill>
                <a:blip r:embed="rId31"/>
                <a:stretch>
                  <a:fillRect/>
                </a:stretch>
              </p:blipFill>
              <p:spPr>
                <a:xfrm>
                  <a:off x="5943434" y="3414536"/>
                  <a:ext cx="170640" cy="180801"/>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
            <p14:nvContentPartPr>
              <p14:cNvPr id="29" name="Ink 28">
                <a:extLst>
                  <a:ext uri="{FF2B5EF4-FFF2-40B4-BE49-F238E27FC236}">
                    <a16:creationId xmlns:a16="http://schemas.microsoft.com/office/drawing/2014/main" id="{EA1504C4-038A-1A7E-E5F1-28AC527DC3C3}"/>
                  </a:ext>
                </a:extLst>
              </p14:cNvPr>
              <p14:cNvContentPartPr/>
              <p14:nvPr/>
            </p14:nvContentPartPr>
            <p14:xfrm>
              <a:off x="4594154" y="4103930"/>
              <a:ext cx="155160" cy="205920"/>
            </p14:xfrm>
          </p:contentPart>
        </mc:Choice>
        <mc:Fallback xmlns="">
          <p:pic>
            <p:nvPicPr>
              <p:cNvPr id="29" name="Ink 28">
                <a:extLst>
                  <a:ext uri="{FF2B5EF4-FFF2-40B4-BE49-F238E27FC236}">
                    <a16:creationId xmlns:a16="http://schemas.microsoft.com/office/drawing/2014/main" id="{EA1504C4-038A-1A7E-E5F1-28AC527DC3C3}"/>
                  </a:ext>
                </a:extLst>
              </p:cNvPr>
              <p:cNvPicPr/>
              <p:nvPr/>
            </p:nvPicPr>
            <p:blipFill>
              <a:blip r:embed="rId33"/>
              <a:stretch>
                <a:fillRect/>
              </a:stretch>
            </p:blipFill>
            <p:spPr>
              <a:xfrm>
                <a:off x="4576154" y="4085961"/>
                <a:ext cx="190800" cy="241498"/>
              </a:xfrm>
              <a:prstGeom prst="rect">
                <a:avLst/>
              </a:prstGeom>
            </p:spPr>
          </p:pic>
        </mc:Fallback>
      </mc:AlternateContent>
      <p:grpSp>
        <p:nvGrpSpPr>
          <p:cNvPr id="46" name="Group 45">
            <a:extLst>
              <a:ext uri="{FF2B5EF4-FFF2-40B4-BE49-F238E27FC236}">
                <a16:creationId xmlns:a16="http://schemas.microsoft.com/office/drawing/2014/main" id="{DA92EDCD-09A9-1303-238C-C00E295EBAAB}"/>
              </a:ext>
            </a:extLst>
          </p:cNvPr>
          <p:cNvGrpSpPr/>
          <p:nvPr/>
        </p:nvGrpSpPr>
        <p:grpSpPr>
          <a:xfrm>
            <a:off x="6529874" y="884810"/>
            <a:ext cx="780480" cy="1050480"/>
            <a:chOff x="6529874" y="884810"/>
            <a:chExt cx="780480" cy="1050480"/>
          </a:xfrm>
        </p:grpSpPr>
        <mc:AlternateContent xmlns:mc="http://schemas.openxmlformats.org/markup-compatibility/2006" xmlns:p14="http://schemas.microsoft.com/office/powerpoint/2010/main">
          <mc:Choice Requires="p14">
            <p:contentPart p14:bwMode="auto" r:id="rId34">
              <p14:nvContentPartPr>
                <p14:cNvPr id="30" name="Ink 29">
                  <a:extLst>
                    <a:ext uri="{FF2B5EF4-FFF2-40B4-BE49-F238E27FC236}">
                      <a16:creationId xmlns:a16="http://schemas.microsoft.com/office/drawing/2014/main" id="{6F71EE24-0805-1267-CF3F-5FFCF2021C6B}"/>
                    </a:ext>
                  </a:extLst>
                </p14:cNvPr>
                <p14:cNvContentPartPr/>
                <p14:nvPr/>
              </p14:nvContentPartPr>
              <p14:xfrm>
                <a:off x="6842714" y="1892450"/>
                <a:ext cx="22680" cy="42840"/>
              </p14:xfrm>
            </p:contentPart>
          </mc:Choice>
          <mc:Fallback xmlns="">
            <p:pic>
              <p:nvPicPr>
                <p:cNvPr id="30" name="Ink 29">
                  <a:extLst>
                    <a:ext uri="{FF2B5EF4-FFF2-40B4-BE49-F238E27FC236}">
                      <a16:creationId xmlns:a16="http://schemas.microsoft.com/office/drawing/2014/main" id="{6F71EE24-0805-1267-CF3F-5FFCF2021C6B}"/>
                    </a:ext>
                  </a:extLst>
                </p:cNvPr>
                <p:cNvPicPr/>
                <p:nvPr/>
              </p:nvPicPr>
              <p:blipFill>
                <a:blip r:embed="rId35"/>
                <a:stretch>
                  <a:fillRect/>
                </a:stretch>
              </p:blipFill>
              <p:spPr>
                <a:xfrm>
                  <a:off x="6824714" y="1874297"/>
                  <a:ext cx="58320" cy="78782"/>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Ink 30">
                  <a:extLst>
                    <a:ext uri="{FF2B5EF4-FFF2-40B4-BE49-F238E27FC236}">
                      <a16:creationId xmlns:a16="http://schemas.microsoft.com/office/drawing/2014/main" id="{B1BFBCEB-C54F-16BA-E751-83B0C52AC327}"/>
                    </a:ext>
                  </a:extLst>
                </p14:cNvPr>
                <p14:cNvContentPartPr/>
                <p14:nvPr/>
              </p14:nvContentPartPr>
              <p14:xfrm>
                <a:off x="6580634" y="1143290"/>
                <a:ext cx="290160" cy="789840"/>
              </p14:xfrm>
            </p:contentPart>
          </mc:Choice>
          <mc:Fallback xmlns="">
            <p:pic>
              <p:nvPicPr>
                <p:cNvPr id="31" name="Ink 30">
                  <a:extLst>
                    <a:ext uri="{FF2B5EF4-FFF2-40B4-BE49-F238E27FC236}">
                      <a16:creationId xmlns:a16="http://schemas.microsoft.com/office/drawing/2014/main" id="{B1BFBCEB-C54F-16BA-E751-83B0C52AC327}"/>
                    </a:ext>
                  </a:extLst>
                </p:cNvPr>
                <p:cNvPicPr/>
                <p:nvPr/>
              </p:nvPicPr>
              <p:blipFill>
                <a:blip r:embed="rId37"/>
                <a:stretch>
                  <a:fillRect/>
                </a:stretch>
              </p:blipFill>
              <p:spPr>
                <a:xfrm>
                  <a:off x="6562634" y="1125290"/>
                  <a:ext cx="325800" cy="825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3" name="Ink 32">
                  <a:extLst>
                    <a:ext uri="{FF2B5EF4-FFF2-40B4-BE49-F238E27FC236}">
                      <a16:creationId xmlns:a16="http://schemas.microsoft.com/office/drawing/2014/main" id="{76861670-BD2D-D61F-DB03-EA843D827082}"/>
                    </a:ext>
                  </a:extLst>
                </p14:cNvPr>
                <p14:cNvContentPartPr/>
                <p14:nvPr/>
              </p14:nvContentPartPr>
              <p14:xfrm>
                <a:off x="6529874" y="1127810"/>
                <a:ext cx="186480" cy="164160"/>
              </p14:xfrm>
            </p:contentPart>
          </mc:Choice>
          <mc:Fallback xmlns="">
            <p:pic>
              <p:nvPicPr>
                <p:cNvPr id="33" name="Ink 32">
                  <a:extLst>
                    <a:ext uri="{FF2B5EF4-FFF2-40B4-BE49-F238E27FC236}">
                      <a16:creationId xmlns:a16="http://schemas.microsoft.com/office/drawing/2014/main" id="{76861670-BD2D-D61F-DB03-EA843D827082}"/>
                    </a:ext>
                  </a:extLst>
                </p:cNvPr>
                <p:cNvPicPr/>
                <p:nvPr/>
              </p:nvPicPr>
              <p:blipFill>
                <a:blip r:embed="rId39"/>
                <a:stretch>
                  <a:fillRect/>
                </a:stretch>
              </p:blipFill>
              <p:spPr>
                <a:xfrm>
                  <a:off x="6511874" y="1109810"/>
                  <a:ext cx="222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2" name="Ink 41">
                  <a:extLst>
                    <a:ext uri="{FF2B5EF4-FFF2-40B4-BE49-F238E27FC236}">
                      <a16:creationId xmlns:a16="http://schemas.microsoft.com/office/drawing/2014/main" id="{0BFA8067-940D-040A-EB3D-1C583A84F36F}"/>
                    </a:ext>
                  </a:extLst>
                </p14:cNvPr>
                <p14:cNvContentPartPr/>
                <p14:nvPr/>
              </p14:nvContentPartPr>
              <p14:xfrm>
                <a:off x="6928754" y="1139330"/>
                <a:ext cx="5400" cy="236880"/>
              </p14:xfrm>
            </p:contentPart>
          </mc:Choice>
          <mc:Fallback xmlns="">
            <p:pic>
              <p:nvPicPr>
                <p:cNvPr id="42" name="Ink 41">
                  <a:extLst>
                    <a:ext uri="{FF2B5EF4-FFF2-40B4-BE49-F238E27FC236}">
                      <a16:creationId xmlns:a16="http://schemas.microsoft.com/office/drawing/2014/main" id="{0BFA8067-940D-040A-EB3D-1C583A84F36F}"/>
                    </a:ext>
                  </a:extLst>
                </p:cNvPr>
                <p:cNvPicPr/>
                <p:nvPr/>
              </p:nvPicPr>
              <p:blipFill>
                <a:blip r:embed="rId41"/>
                <a:stretch>
                  <a:fillRect/>
                </a:stretch>
              </p:blipFill>
              <p:spPr>
                <a:xfrm>
                  <a:off x="6911879" y="1121330"/>
                  <a:ext cx="38813"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3" name="Ink 42">
                  <a:extLst>
                    <a:ext uri="{FF2B5EF4-FFF2-40B4-BE49-F238E27FC236}">
                      <a16:creationId xmlns:a16="http://schemas.microsoft.com/office/drawing/2014/main" id="{0F5736A0-7B8E-AE1B-EBEC-90AF04C47AAC}"/>
                    </a:ext>
                  </a:extLst>
                </p14:cNvPr>
                <p14:cNvContentPartPr/>
                <p14:nvPr/>
              </p14:nvContentPartPr>
              <p14:xfrm>
                <a:off x="6924794" y="1118450"/>
                <a:ext cx="158760" cy="249120"/>
              </p14:xfrm>
            </p:contentPart>
          </mc:Choice>
          <mc:Fallback xmlns="">
            <p:pic>
              <p:nvPicPr>
                <p:cNvPr id="43" name="Ink 42">
                  <a:extLst>
                    <a:ext uri="{FF2B5EF4-FFF2-40B4-BE49-F238E27FC236}">
                      <a16:creationId xmlns:a16="http://schemas.microsoft.com/office/drawing/2014/main" id="{0F5736A0-7B8E-AE1B-EBEC-90AF04C47AAC}"/>
                    </a:ext>
                  </a:extLst>
                </p:cNvPr>
                <p:cNvPicPr/>
                <p:nvPr/>
              </p:nvPicPr>
              <p:blipFill>
                <a:blip r:embed="rId43"/>
                <a:stretch>
                  <a:fillRect/>
                </a:stretch>
              </p:blipFill>
              <p:spPr>
                <a:xfrm>
                  <a:off x="6906794" y="1100450"/>
                  <a:ext cx="19440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4" name="Ink 43">
                  <a:extLst>
                    <a:ext uri="{FF2B5EF4-FFF2-40B4-BE49-F238E27FC236}">
                      <a16:creationId xmlns:a16="http://schemas.microsoft.com/office/drawing/2014/main" id="{A622C943-113F-4C02-030E-B37C5C21A07A}"/>
                    </a:ext>
                  </a:extLst>
                </p14:cNvPr>
                <p14:cNvContentPartPr/>
                <p14:nvPr/>
              </p14:nvContentPartPr>
              <p14:xfrm>
                <a:off x="7197314" y="1322210"/>
                <a:ext cx="113040" cy="143640"/>
              </p14:xfrm>
            </p:contentPart>
          </mc:Choice>
          <mc:Fallback xmlns="">
            <p:pic>
              <p:nvPicPr>
                <p:cNvPr id="44" name="Ink 43">
                  <a:extLst>
                    <a:ext uri="{FF2B5EF4-FFF2-40B4-BE49-F238E27FC236}">
                      <a16:creationId xmlns:a16="http://schemas.microsoft.com/office/drawing/2014/main" id="{A622C943-113F-4C02-030E-B37C5C21A07A}"/>
                    </a:ext>
                  </a:extLst>
                </p:cNvPr>
                <p:cNvPicPr/>
                <p:nvPr/>
              </p:nvPicPr>
              <p:blipFill>
                <a:blip r:embed="rId45"/>
                <a:stretch>
                  <a:fillRect/>
                </a:stretch>
              </p:blipFill>
              <p:spPr>
                <a:xfrm>
                  <a:off x="7179314" y="1304210"/>
                  <a:ext cx="1486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5" name="Ink 44">
                  <a:extLst>
                    <a:ext uri="{FF2B5EF4-FFF2-40B4-BE49-F238E27FC236}">
                      <a16:creationId xmlns:a16="http://schemas.microsoft.com/office/drawing/2014/main" id="{4406830E-E44E-427B-5EE8-6F31B71D43AF}"/>
                    </a:ext>
                  </a:extLst>
                </p14:cNvPr>
                <p14:cNvContentPartPr/>
                <p14:nvPr/>
              </p14:nvContentPartPr>
              <p14:xfrm>
                <a:off x="6857114" y="884810"/>
                <a:ext cx="330840" cy="173160"/>
              </p14:xfrm>
            </p:contentPart>
          </mc:Choice>
          <mc:Fallback xmlns="">
            <p:pic>
              <p:nvPicPr>
                <p:cNvPr id="45" name="Ink 44">
                  <a:extLst>
                    <a:ext uri="{FF2B5EF4-FFF2-40B4-BE49-F238E27FC236}">
                      <a16:creationId xmlns:a16="http://schemas.microsoft.com/office/drawing/2014/main" id="{4406830E-E44E-427B-5EE8-6F31B71D43AF}"/>
                    </a:ext>
                  </a:extLst>
                </p:cNvPr>
                <p:cNvPicPr/>
                <p:nvPr/>
              </p:nvPicPr>
              <p:blipFill>
                <a:blip r:embed="rId47"/>
                <a:stretch>
                  <a:fillRect/>
                </a:stretch>
              </p:blipFill>
              <p:spPr>
                <a:xfrm>
                  <a:off x="6839114" y="866810"/>
                  <a:ext cx="366480" cy="208800"/>
                </a:xfrm>
                <a:prstGeom prst="rect">
                  <a:avLst/>
                </a:prstGeom>
              </p:spPr>
            </p:pic>
          </mc:Fallback>
        </mc:AlternateContent>
      </p:grpSp>
    </p:spTree>
    <p:extLst>
      <p:ext uri="{BB962C8B-B14F-4D97-AF65-F5344CB8AC3E}">
        <p14:creationId xmlns:p14="http://schemas.microsoft.com/office/powerpoint/2010/main" val="4288396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Ευθύγραμμου Ρευματοφόρου Αγωγού</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4703932"/>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Επιλέγουμε ένα επίπεδο κάθετο στον αγωγό.</a:t>
            </a:r>
          </a:p>
          <a:p>
            <a:pPr algn="ctr"/>
            <a:r>
              <a:rPr lang="el-GR" sz="2400" dirty="0">
                <a:solidFill>
                  <a:schemeClr val="bg1"/>
                </a:solidFill>
              </a:rPr>
              <a:t>Η πυκνότητα των δυναμικών γραμμών ελαττώνεται όσο μεγαλώνει η απόσταση.</a:t>
            </a:r>
          </a:p>
          <a:p>
            <a:pPr algn="ctr"/>
            <a:r>
              <a:rPr lang="el-GR" sz="2400" dirty="0">
                <a:solidFill>
                  <a:schemeClr val="bg1"/>
                </a:solidFill>
              </a:rPr>
              <a:t>Άρα η ένταση εξασθενεί όσο απομακρυνόμαστε από τον αγωγό.</a:t>
            </a:r>
          </a:p>
          <a:p>
            <a:pPr algn="ctr"/>
            <a:r>
              <a:rPr lang="el-GR" sz="2400" dirty="0">
                <a:solidFill>
                  <a:schemeClr val="bg1"/>
                </a:solidFill>
              </a:rPr>
              <a:t>Το μαγνητικό πεδίο είναι εφαπτόμενο σε κύκλο με κέντρο το σημείο διέλευσης του αγωγού.</a:t>
            </a:r>
          </a:p>
          <a:p>
            <a:pPr algn="ctr"/>
            <a:r>
              <a:rPr lang="el-GR" sz="2400" dirty="0">
                <a:solidFill>
                  <a:schemeClr val="bg1"/>
                </a:solidFill>
              </a:rPr>
              <a:t>Στον ίδιο κύκλο το μέτρο της έντασης είναι σταθερό.</a:t>
            </a:r>
          </a:p>
        </p:txBody>
      </p:sp>
      <p:pic>
        <p:nvPicPr>
          <p:cNvPr id="14338" name="Picture 2">
            <a:extLst>
              <a:ext uri="{FF2B5EF4-FFF2-40B4-BE49-F238E27FC236}">
                <a16:creationId xmlns:a16="http://schemas.microsoft.com/office/drawing/2014/main" id="{97643AC6-13C6-A216-5797-5A38D18A08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656" y="1066311"/>
            <a:ext cx="5179407" cy="343135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94BDE77C-F259-11C3-402E-0CA7151AAE56}"/>
                  </a:ext>
                </a:extLst>
              </p14:cNvPr>
              <p14:cNvContentPartPr/>
              <p14:nvPr/>
            </p14:nvContentPartPr>
            <p14:xfrm>
              <a:off x="1558385" y="3034390"/>
              <a:ext cx="69840" cy="49680"/>
            </p14:xfrm>
          </p:contentPart>
        </mc:Choice>
        <mc:Fallback xmlns="">
          <p:pic>
            <p:nvPicPr>
              <p:cNvPr id="6" name="Ink 5">
                <a:extLst>
                  <a:ext uri="{FF2B5EF4-FFF2-40B4-BE49-F238E27FC236}">
                    <a16:creationId xmlns:a16="http://schemas.microsoft.com/office/drawing/2014/main" id="{94BDE77C-F259-11C3-402E-0CA7151AAE56}"/>
                  </a:ext>
                </a:extLst>
              </p:cNvPr>
              <p:cNvPicPr/>
              <p:nvPr/>
            </p:nvPicPr>
            <p:blipFill>
              <a:blip r:embed="rId5"/>
              <a:stretch>
                <a:fillRect/>
              </a:stretch>
            </p:blipFill>
            <p:spPr>
              <a:xfrm>
                <a:off x="1540385" y="3016259"/>
                <a:ext cx="105480" cy="85580"/>
              </a:xfrm>
              <a:prstGeom prst="rect">
                <a:avLst/>
              </a:prstGeom>
            </p:spPr>
          </p:pic>
        </mc:Fallback>
      </mc:AlternateContent>
      <p:grpSp>
        <p:nvGrpSpPr>
          <p:cNvPr id="18" name="Group 17">
            <a:extLst>
              <a:ext uri="{FF2B5EF4-FFF2-40B4-BE49-F238E27FC236}">
                <a16:creationId xmlns:a16="http://schemas.microsoft.com/office/drawing/2014/main" id="{0833B6AB-B0A7-C9E4-DAD3-D21F363BA050}"/>
              </a:ext>
            </a:extLst>
          </p:cNvPr>
          <p:cNvGrpSpPr/>
          <p:nvPr/>
        </p:nvGrpSpPr>
        <p:grpSpPr>
          <a:xfrm>
            <a:off x="867545" y="3064630"/>
            <a:ext cx="864720" cy="1187280"/>
            <a:chOff x="4156754" y="3004130"/>
            <a:chExt cx="864720" cy="1187280"/>
          </a:xfrm>
        </p:grpSpPr>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D13368B7-C3B6-762D-1EE4-851C9C84E8F8}"/>
                    </a:ext>
                  </a:extLst>
                </p14:cNvPr>
                <p14:cNvContentPartPr/>
                <p14:nvPr/>
              </p14:nvContentPartPr>
              <p14:xfrm>
                <a:off x="4864514" y="3004130"/>
                <a:ext cx="27720" cy="792720"/>
              </p14:xfrm>
            </p:contentPart>
          </mc:Choice>
          <mc:Fallback xmlns="">
            <p:pic>
              <p:nvPicPr>
                <p:cNvPr id="10" name="Ink 9">
                  <a:extLst>
                    <a:ext uri="{FF2B5EF4-FFF2-40B4-BE49-F238E27FC236}">
                      <a16:creationId xmlns:a16="http://schemas.microsoft.com/office/drawing/2014/main" id="{D13368B7-C3B6-762D-1EE4-851C9C84E8F8}"/>
                    </a:ext>
                  </a:extLst>
                </p:cNvPr>
                <p:cNvPicPr/>
                <p:nvPr/>
              </p:nvPicPr>
              <p:blipFill>
                <a:blip r:embed="rId7"/>
                <a:stretch>
                  <a:fillRect/>
                </a:stretch>
              </p:blipFill>
              <p:spPr>
                <a:xfrm>
                  <a:off x="4846514" y="2986122"/>
                  <a:ext cx="63360" cy="828376"/>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92EDCCBF-C0B6-8F32-8325-9C65F6B5EC72}"/>
                    </a:ext>
                  </a:extLst>
                </p14:cNvPr>
                <p14:cNvContentPartPr/>
                <p14:nvPr/>
              </p14:nvContentPartPr>
              <p14:xfrm>
                <a:off x="4768754" y="3593450"/>
                <a:ext cx="252720" cy="233640"/>
              </p14:xfrm>
            </p:contentPart>
          </mc:Choice>
          <mc:Fallback xmlns="">
            <p:pic>
              <p:nvPicPr>
                <p:cNvPr id="11" name="Ink 10">
                  <a:extLst>
                    <a:ext uri="{FF2B5EF4-FFF2-40B4-BE49-F238E27FC236}">
                      <a16:creationId xmlns:a16="http://schemas.microsoft.com/office/drawing/2014/main" id="{92EDCCBF-C0B6-8F32-8325-9C65F6B5EC72}"/>
                    </a:ext>
                  </a:extLst>
                </p:cNvPr>
                <p:cNvPicPr/>
                <p:nvPr/>
              </p:nvPicPr>
              <p:blipFill>
                <a:blip r:embed="rId9"/>
                <a:stretch>
                  <a:fillRect/>
                </a:stretch>
              </p:blipFill>
              <p:spPr>
                <a:xfrm>
                  <a:off x="4750754" y="3575450"/>
                  <a:ext cx="28836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95A825CF-4658-5BD9-52FA-5076442AABF4}"/>
                    </a:ext>
                  </a:extLst>
                </p14:cNvPr>
                <p14:cNvContentPartPr/>
                <p14:nvPr/>
              </p14:nvContentPartPr>
              <p14:xfrm>
                <a:off x="4332434" y="3878210"/>
                <a:ext cx="19440" cy="313200"/>
              </p14:xfrm>
            </p:contentPart>
          </mc:Choice>
          <mc:Fallback xmlns="">
            <p:pic>
              <p:nvPicPr>
                <p:cNvPr id="13" name="Ink 12">
                  <a:extLst>
                    <a:ext uri="{FF2B5EF4-FFF2-40B4-BE49-F238E27FC236}">
                      <a16:creationId xmlns:a16="http://schemas.microsoft.com/office/drawing/2014/main" id="{95A825CF-4658-5BD9-52FA-5076442AABF4}"/>
                    </a:ext>
                  </a:extLst>
                </p:cNvPr>
                <p:cNvPicPr/>
                <p:nvPr/>
              </p:nvPicPr>
              <p:blipFill>
                <a:blip r:embed="rId11"/>
                <a:stretch>
                  <a:fillRect/>
                </a:stretch>
              </p:blipFill>
              <p:spPr>
                <a:xfrm>
                  <a:off x="4314761" y="3860210"/>
                  <a:ext cx="54432"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9A8F3187-8EFF-B9BF-D559-7A3DF697DD4C}"/>
                    </a:ext>
                  </a:extLst>
                </p14:cNvPr>
                <p14:cNvContentPartPr/>
                <p14:nvPr/>
              </p14:nvContentPartPr>
              <p14:xfrm>
                <a:off x="4303634" y="3874250"/>
                <a:ext cx="206640" cy="312120"/>
              </p14:xfrm>
            </p:contentPart>
          </mc:Choice>
          <mc:Fallback xmlns="">
            <p:pic>
              <p:nvPicPr>
                <p:cNvPr id="14" name="Ink 13">
                  <a:extLst>
                    <a:ext uri="{FF2B5EF4-FFF2-40B4-BE49-F238E27FC236}">
                      <a16:creationId xmlns:a16="http://schemas.microsoft.com/office/drawing/2014/main" id="{9A8F3187-8EFF-B9BF-D559-7A3DF697DD4C}"/>
                    </a:ext>
                  </a:extLst>
                </p:cNvPr>
                <p:cNvPicPr/>
                <p:nvPr/>
              </p:nvPicPr>
              <p:blipFill>
                <a:blip r:embed="rId13"/>
                <a:stretch>
                  <a:fillRect/>
                </a:stretch>
              </p:blipFill>
              <p:spPr>
                <a:xfrm>
                  <a:off x="4285665" y="3856250"/>
                  <a:ext cx="242218" cy="347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337DADDA-CFC3-1888-B0CF-A2D136C2D64B}"/>
                    </a:ext>
                  </a:extLst>
                </p14:cNvPr>
                <p14:cNvContentPartPr/>
                <p14:nvPr/>
              </p14:nvContentPartPr>
              <p14:xfrm>
                <a:off x="4156754" y="3673370"/>
                <a:ext cx="271440" cy="8640"/>
              </p14:xfrm>
            </p:contentPart>
          </mc:Choice>
          <mc:Fallback xmlns="">
            <p:pic>
              <p:nvPicPr>
                <p:cNvPr id="15" name="Ink 14">
                  <a:extLst>
                    <a:ext uri="{FF2B5EF4-FFF2-40B4-BE49-F238E27FC236}">
                      <a16:creationId xmlns:a16="http://schemas.microsoft.com/office/drawing/2014/main" id="{337DADDA-CFC3-1888-B0CF-A2D136C2D64B}"/>
                    </a:ext>
                  </a:extLst>
                </p:cNvPr>
                <p:cNvPicPr/>
                <p:nvPr/>
              </p:nvPicPr>
              <p:blipFill>
                <a:blip r:embed="rId15"/>
                <a:stretch>
                  <a:fillRect/>
                </a:stretch>
              </p:blipFill>
              <p:spPr>
                <a:xfrm>
                  <a:off x="4138754" y="3655370"/>
                  <a:ext cx="3070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1987A539-4FE4-B688-6FAC-B9373742EE46}"/>
                    </a:ext>
                  </a:extLst>
                </p14:cNvPr>
                <p14:cNvContentPartPr/>
                <p14:nvPr/>
              </p14:nvContentPartPr>
              <p14:xfrm>
                <a:off x="4396514" y="3616490"/>
                <a:ext cx="94680" cy="144360"/>
              </p14:xfrm>
            </p:contentPart>
          </mc:Choice>
          <mc:Fallback xmlns="">
            <p:pic>
              <p:nvPicPr>
                <p:cNvPr id="16" name="Ink 15">
                  <a:extLst>
                    <a:ext uri="{FF2B5EF4-FFF2-40B4-BE49-F238E27FC236}">
                      <a16:creationId xmlns:a16="http://schemas.microsoft.com/office/drawing/2014/main" id="{1987A539-4FE4-B688-6FAC-B9373742EE46}"/>
                    </a:ext>
                  </a:extLst>
                </p:cNvPr>
                <p:cNvPicPr/>
                <p:nvPr/>
              </p:nvPicPr>
              <p:blipFill>
                <a:blip r:embed="rId17"/>
                <a:stretch>
                  <a:fillRect/>
                </a:stretch>
              </p:blipFill>
              <p:spPr>
                <a:xfrm>
                  <a:off x="4378514" y="3598490"/>
                  <a:ext cx="130320" cy="180000"/>
                </a:xfrm>
                <a:prstGeom prst="rect">
                  <a:avLst/>
                </a:prstGeom>
              </p:spPr>
            </p:pic>
          </mc:Fallback>
        </mc:AlternateContent>
      </p:grpSp>
      <p:grpSp>
        <p:nvGrpSpPr>
          <p:cNvPr id="28" name="Group 27">
            <a:extLst>
              <a:ext uri="{FF2B5EF4-FFF2-40B4-BE49-F238E27FC236}">
                <a16:creationId xmlns:a16="http://schemas.microsoft.com/office/drawing/2014/main" id="{628C2975-4B04-A5E5-D34A-0225DD8253D9}"/>
              </a:ext>
            </a:extLst>
          </p:cNvPr>
          <p:cNvGrpSpPr/>
          <p:nvPr/>
        </p:nvGrpSpPr>
        <p:grpSpPr>
          <a:xfrm>
            <a:off x="2282705" y="2862669"/>
            <a:ext cx="618480" cy="1572477"/>
            <a:chOff x="5571914" y="2802170"/>
            <a:chExt cx="618480" cy="1162440"/>
          </a:xfrm>
        </p:grpSpPr>
        <mc:AlternateContent xmlns:mc="http://schemas.openxmlformats.org/markup-compatibility/2006" xmlns:p14="http://schemas.microsoft.com/office/powerpoint/2010/main">
          <mc:Choice Requires="p14">
            <p:contentPart p14:bwMode="auto" r:id="rId18">
              <p14:nvContentPartPr>
                <p14:cNvPr id="19" name="Ink 18">
                  <a:extLst>
                    <a:ext uri="{FF2B5EF4-FFF2-40B4-BE49-F238E27FC236}">
                      <a16:creationId xmlns:a16="http://schemas.microsoft.com/office/drawing/2014/main" id="{D97F8B1D-F009-193C-4921-CA88CDD78F6C}"/>
                    </a:ext>
                  </a:extLst>
                </p14:cNvPr>
                <p14:cNvContentPartPr/>
                <p14:nvPr/>
              </p14:nvContentPartPr>
              <p14:xfrm>
                <a:off x="5638874" y="2802170"/>
                <a:ext cx="40320" cy="1154160"/>
              </p14:xfrm>
            </p:contentPart>
          </mc:Choice>
          <mc:Fallback xmlns="">
            <p:pic>
              <p:nvPicPr>
                <p:cNvPr id="19" name="Ink 18">
                  <a:extLst>
                    <a:ext uri="{FF2B5EF4-FFF2-40B4-BE49-F238E27FC236}">
                      <a16:creationId xmlns:a16="http://schemas.microsoft.com/office/drawing/2014/main" id="{D97F8B1D-F009-193C-4921-CA88CDD78F6C}"/>
                    </a:ext>
                  </a:extLst>
                </p:cNvPr>
                <p:cNvPicPr/>
                <p:nvPr/>
              </p:nvPicPr>
              <p:blipFill>
                <a:blip r:embed="rId19"/>
                <a:stretch>
                  <a:fillRect/>
                </a:stretch>
              </p:blipFill>
              <p:spPr>
                <a:xfrm>
                  <a:off x="5620874" y="2788861"/>
                  <a:ext cx="75960" cy="1180512"/>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Ink 20">
                  <a:extLst>
                    <a:ext uri="{FF2B5EF4-FFF2-40B4-BE49-F238E27FC236}">
                      <a16:creationId xmlns:a16="http://schemas.microsoft.com/office/drawing/2014/main" id="{55DBCDFD-D590-79DC-D148-2E3240BA76A4}"/>
                    </a:ext>
                  </a:extLst>
                </p14:cNvPr>
                <p14:cNvContentPartPr/>
                <p14:nvPr/>
              </p14:nvContentPartPr>
              <p14:xfrm>
                <a:off x="5571914" y="3701090"/>
                <a:ext cx="221040" cy="263520"/>
              </p14:xfrm>
            </p:contentPart>
          </mc:Choice>
          <mc:Fallback xmlns="">
            <p:pic>
              <p:nvPicPr>
                <p:cNvPr id="21" name="Ink 20">
                  <a:extLst>
                    <a:ext uri="{FF2B5EF4-FFF2-40B4-BE49-F238E27FC236}">
                      <a16:creationId xmlns:a16="http://schemas.microsoft.com/office/drawing/2014/main" id="{55DBCDFD-D590-79DC-D148-2E3240BA76A4}"/>
                    </a:ext>
                  </a:extLst>
                </p:cNvPr>
                <p:cNvPicPr/>
                <p:nvPr/>
              </p:nvPicPr>
              <p:blipFill>
                <a:blip r:embed="rId21"/>
                <a:stretch>
                  <a:fillRect/>
                </a:stretch>
              </p:blipFill>
              <p:spPr>
                <a:xfrm>
                  <a:off x="5553914" y="3687767"/>
                  <a:ext cx="256680" cy="289899"/>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Ink 21">
                  <a:extLst>
                    <a:ext uri="{FF2B5EF4-FFF2-40B4-BE49-F238E27FC236}">
                      <a16:creationId xmlns:a16="http://schemas.microsoft.com/office/drawing/2014/main" id="{81CF7BFA-290F-1302-86F9-686BD93EB22E}"/>
                    </a:ext>
                  </a:extLst>
                </p14:cNvPr>
                <p14:cNvContentPartPr/>
                <p14:nvPr/>
              </p14:nvContentPartPr>
              <p14:xfrm>
                <a:off x="5904194" y="3612530"/>
                <a:ext cx="10800" cy="266400"/>
              </p14:xfrm>
            </p:contentPart>
          </mc:Choice>
          <mc:Fallback xmlns="">
            <p:pic>
              <p:nvPicPr>
                <p:cNvPr id="22" name="Ink 21">
                  <a:extLst>
                    <a:ext uri="{FF2B5EF4-FFF2-40B4-BE49-F238E27FC236}">
                      <a16:creationId xmlns:a16="http://schemas.microsoft.com/office/drawing/2014/main" id="{81CF7BFA-290F-1302-86F9-686BD93EB22E}"/>
                    </a:ext>
                  </a:extLst>
                </p:cNvPr>
                <p:cNvPicPr/>
                <p:nvPr/>
              </p:nvPicPr>
              <p:blipFill>
                <a:blip r:embed="rId23"/>
                <a:stretch>
                  <a:fillRect/>
                </a:stretch>
              </p:blipFill>
              <p:spPr>
                <a:xfrm>
                  <a:off x="5886194" y="3599210"/>
                  <a:ext cx="46440" cy="292774"/>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Ink 22">
                  <a:extLst>
                    <a:ext uri="{FF2B5EF4-FFF2-40B4-BE49-F238E27FC236}">
                      <a16:creationId xmlns:a16="http://schemas.microsoft.com/office/drawing/2014/main" id="{F3EE3A39-E526-049D-20F3-1667A661BFC3}"/>
                    </a:ext>
                  </a:extLst>
                </p14:cNvPr>
                <p14:cNvContentPartPr/>
                <p14:nvPr/>
              </p14:nvContentPartPr>
              <p14:xfrm>
                <a:off x="5905634" y="3609650"/>
                <a:ext cx="174600" cy="293760"/>
              </p14:xfrm>
            </p:contentPart>
          </mc:Choice>
          <mc:Fallback xmlns="">
            <p:pic>
              <p:nvPicPr>
                <p:cNvPr id="23" name="Ink 22">
                  <a:extLst>
                    <a:ext uri="{FF2B5EF4-FFF2-40B4-BE49-F238E27FC236}">
                      <a16:creationId xmlns:a16="http://schemas.microsoft.com/office/drawing/2014/main" id="{F3EE3A39-E526-049D-20F3-1667A661BFC3}"/>
                    </a:ext>
                  </a:extLst>
                </p:cNvPr>
                <p:cNvPicPr/>
                <p:nvPr/>
              </p:nvPicPr>
              <p:blipFill>
                <a:blip r:embed="rId25"/>
                <a:stretch>
                  <a:fillRect/>
                </a:stretch>
              </p:blipFill>
              <p:spPr>
                <a:xfrm>
                  <a:off x="5887634" y="3596346"/>
                  <a:ext cx="210240" cy="320103"/>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k 24">
                  <a:extLst>
                    <a:ext uri="{FF2B5EF4-FFF2-40B4-BE49-F238E27FC236}">
                      <a16:creationId xmlns:a16="http://schemas.microsoft.com/office/drawing/2014/main" id="{A298EAAA-193A-F3B9-7818-42ABB15F22AC}"/>
                    </a:ext>
                  </a:extLst>
                </p14:cNvPr>
                <p14:cNvContentPartPr/>
                <p14:nvPr/>
              </p14:nvContentPartPr>
              <p14:xfrm>
                <a:off x="6175634" y="3728810"/>
                <a:ext cx="14760" cy="140400"/>
              </p14:xfrm>
            </p:contentPart>
          </mc:Choice>
          <mc:Fallback xmlns="">
            <p:pic>
              <p:nvPicPr>
                <p:cNvPr id="25" name="Ink 24">
                  <a:extLst>
                    <a:ext uri="{FF2B5EF4-FFF2-40B4-BE49-F238E27FC236}">
                      <a16:creationId xmlns:a16="http://schemas.microsoft.com/office/drawing/2014/main" id="{A298EAAA-193A-F3B9-7818-42ABB15F22AC}"/>
                    </a:ext>
                  </a:extLst>
                </p:cNvPr>
                <p:cNvPicPr/>
                <p:nvPr/>
              </p:nvPicPr>
              <p:blipFill>
                <a:blip r:embed="rId27"/>
                <a:stretch>
                  <a:fillRect/>
                </a:stretch>
              </p:blipFill>
              <p:spPr>
                <a:xfrm>
                  <a:off x="6157184" y="3715489"/>
                  <a:ext cx="51291" cy="166775"/>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6" name="Ink 25">
                  <a:extLst>
                    <a:ext uri="{FF2B5EF4-FFF2-40B4-BE49-F238E27FC236}">
                      <a16:creationId xmlns:a16="http://schemas.microsoft.com/office/drawing/2014/main" id="{3B0B6049-A9D1-F69A-C130-7634389E4B0D}"/>
                    </a:ext>
                  </a:extLst>
                </p14:cNvPr>
                <p14:cNvContentPartPr/>
                <p14:nvPr/>
              </p14:nvContentPartPr>
              <p14:xfrm>
                <a:off x="5760194" y="3461690"/>
                <a:ext cx="303840" cy="33480"/>
              </p14:xfrm>
            </p:contentPart>
          </mc:Choice>
          <mc:Fallback xmlns="">
            <p:pic>
              <p:nvPicPr>
                <p:cNvPr id="26" name="Ink 25">
                  <a:extLst>
                    <a:ext uri="{FF2B5EF4-FFF2-40B4-BE49-F238E27FC236}">
                      <a16:creationId xmlns:a16="http://schemas.microsoft.com/office/drawing/2014/main" id="{3B0B6049-A9D1-F69A-C130-7634389E4B0D}"/>
                    </a:ext>
                  </a:extLst>
                </p:cNvPr>
                <p:cNvPicPr/>
                <p:nvPr/>
              </p:nvPicPr>
              <p:blipFill>
                <a:blip r:embed="rId29"/>
                <a:stretch>
                  <a:fillRect/>
                </a:stretch>
              </p:blipFill>
              <p:spPr>
                <a:xfrm>
                  <a:off x="5742194" y="3448404"/>
                  <a:ext cx="339480" cy="59786"/>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7" name="Ink 26">
                  <a:extLst>
                    <a:ext uri="{FF2B5EF4-FFF2-40B4-BE49-F238E27FC236}">
                      <a16:creationId xmlns:a16="http://schemas.microsoft.com/office/drawing/2014/main" id="{2250823A-9AF7-D21A-B34C-4B0A7100CD4A}"/>
                    </a:ext>
                  </a:extLst>
                </p14:cNvPr>
                <p14:cNvContentPartPr/>
                <p14:nvPr/>
              </p14:nvContentPartPr>
              <p14:xfrm>
                <a:off x="5961434" y="3427850"/>
                <a:ext cx="135000" cy="154440"/>
              </p14:xfrm>
            </p:contentPart>
          </mc:Choice>
          <mc:Fallback xmlns="">
            <p:pic>
              <p:nvPicPr>
                <p:cNvPr id="27" name="Ink 26">
                  <a:extLst>
                    <a:ext uri="{FF2B5EF4-FFF2-40B4-BE49-F238E27FC236}">
                      <a16:creationId xmlns:a16="http://schemas.microsoft.com/office/drawing/2014/main" id="{2250823A-9AF7-D21A-B34C-4B0A7100CD4A}"/>
                    </a:ext>
                  </a:extLst>
                </p:cNvPr>
                <p:cNvPicPr/>
                <p:nvPr/>
              </p:nvPicPr>
              <p:blipFill>
                <a:blip r:embed="rId31"/>
                <a:stretch>
                  <a:fillRect/>
                </a:stretch>
              </p:blipFill>
              <p:spPr>
                <a:xfrm>
                  <a:off x="5943434" y="3414536"/>
                  <a:ext cx="170640" cy="180801"/>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
            <p14:nvContentPartPr>
              <p14:cNvPr id="29" name="Ink 28">
                <a:extLst>
                  <a:ext uri="{FF2B5EF4-FFF2-40B4-BE49-F238E27FC236}">
                    <a16:creationId xmlns:a16="http://schemas.microsoft.com/office/drawing/2014/main" id="{EA1504C4-038A-1A7E-E5F1-28AC527DC3C3}"/>
                  </a:ext>
                </a:extLst>
              </p14:cNvPr>
              <p14:cNvContentPartPr/>
              <p14:nvPr/>
            </p14:nvContentPartPr>
            <p14:xfrm>
              <a:off x="1304945" y="4164430"/>
              <a:ext cx="155160" cy="205920"/>
            </p14:xfrm>
          </p:contentPart>
        </mc:Choice>
        <mc:Fallback xmlns="">
          <p:pic>
            <p:nvPicPr>
              <p:cNvPr id="29" name="Ink 28">
                <a:extLst>
                  <a:ext uri="{FF2B5EF4-FFF2-40B4-BE49-F238E27FC236}">
                    <a16:creationId xmlns:a16="http://schemas.microsoft.com/office/drawing/2014/main" id="{EA1504C4-038A-1A7E-E5F1-28AC527DC3C3}"/>
                  </a:ext>
                </a:extLst>
              </p:cNvPr>
              <p:cNvPicPr/>
              <p:nvPr/>
            </p:nvPicPr>
            <p:blipFill>
              <a:blip r:embed="rId33"/>
              <a:stretch>
                <a:fillRect/>
              </a:stretch>
            </p:blipFill>
            <p:spPr>
              <a:xfrm>
                <a:off x="1286945" y="4146461"/>
                <a:ext cx="190800" cy="241498"/>
              </a:xfrm>
              <a:prstGeom prst="rect">
                <a:avLst/>
              </a:prstGeom>
            </p:spPr>
          </p:pic>
        </mc:Fallback>
      </mc:AlternateContent>
      <p:grpSp>
        <p:nvGrpSpPr>
          <p:cNvPr id="46" name="Group 45">
            <a:extLst>
              <a:ext uri="{FF2B5EF4-FFF2-40B4-BE49-F238E27FC236}">
                <a16:creationId xmlns:a16="http://schemas.microsoft.com/office/drawing/2014/main" id="{DA92EDCD-09A9-1303-238C-C00E295EBAAB}"/>
              </a:ext>
            </a:extLst>
          </p:cNvPr>
          <p:cNvGrpSpPr/>
          <p:nvPr/>
        </p:nvGrpSpPr>
        <p:grpSpPr>
          <a:xfrm>
            <a:off x="3240665" y="945310"/>
            <a:ext cx="780480" cy="1050480"/>
            <a:chOff x="6529874" y="884810"/>
            <a:chExt cx="780480" cy="1050480"/>
          </a:xfrm>
        </p:grpSpPr>
        <mc:AlternateContent xmlns:mc="http://schemas.openxmlformats.org/markup-compatibility/2006" xmlns:p14="http://schemas.microsoft.com/office/powerpoint/2010/main">
          <mc:Choice Requires="p14">
            <p:contentPart p14:bwMode="auto" r:id="rId34">
              <p14:nvContentPartPr>
                <p14:cNvPr id="30" name="Ink 29">
                  <a:extLst>
                    <a:ext uri="{FF2B5EF4-FFF2-40B4-BE49-F238E27FC236}">
                      <a16:creationId xmlns:a16="http://schemas.microsoft.com/office/drawing/2014/main" id="{6F71EE24-0805-1267-CF3F-5FFCF2021C6B}"/>
                    </a:ext>
                  </a:extLst>
                </p14:cNvPr>
                <p14:cNvContentPartPr/>
                <p14:nvPr/>
              </p14:nvContentPartPr>
              <p14:xfrm>
                <a:off x="6842714" y="1892450"/>
                <a:ext cx="22680" cy="42840"/>
              </p14:xfrm>
            </p:contentPart>
          </mc:Choice>
          <mc:Fallback xmlns="">
            <p:pic>
              <p:nvPicPr>
                <p:cNvPr id="30" name="Ink 29">
                  <a:extLst>
                    <a:ext uri="{FF2B5EF4-FFF2-40B4-BE49-F238E27FC236}">
                      <a16:creationId xmlns:a16="http://schemas.microsoft.com/office/drawing/2014/main" id="{6F71EE24-0805-1267-CF3F-5FFCF2021C6B}"/>
                    </a:ext>
                  </a:extLst>
                </p:cNvPr>
                <p:cNvPicPr/>
                <p:nvPr/>
              </p:nvPicPr>
              <p:blipFill>
                <a:blip r:embed="rId35"/>
                <a:stretch>
                  <a:fillRect/>
                </a:stretch>
              </p:blipFill>
              <p:spPr>
                <a:xfrm>
                  <a:off x="6824714" y="1874297"/>
                  <a:ext cx="58320" cy="78782"/>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Ink 30">
                  <a:extLst>
                    <a:ext uri="{FF2B5EF4-FFF2-40B4-BE49-F238E27FC236}">
                      <a16:creationId xmlns:a16="http://schemas.microsoft.com/office/drawing/2014/main" id="{B1BFBCEB-C54F-16BA-E751-83B0C52AC327}"/>
                    </a:ext>
                  </a:extLst>
                </p14:cNvPr>
                <p14:cNvContentPartPr/>
                <p14:nvPr/>
              </p14:nvContentPartPr>
              <p14:xfrm>
                <a:off x="6580634" y="1143290"/>
                <a:ext cx="290160" cy="789840"/>
              </p14:xfrm>
            </p:contentPart>
          </mc:Choice>
          <mc:Fallback xmlns="">
            <p:pic>
              <p:nvPicPr>
                <p:cNvPr id="31" name="Ink 30">
                  <a:extLst>
                    <a:ext uri="{FF2B5EF4-FFF2-40B4-BE49-F238E27FC236}">
                      <a16:creationId xmlns:a16="http://schemas.microsoft.com/office/drawing/2014/main" id="{B1BFBCEB-C54F-16BA-E751-83B0C52AC327}"/>
                    </a:ext>
                  </a:extLst>
                </p:cNvPr>
                <p:cNvPicPr/>
                <p:nvPr/>
              </p:nvPicPr>
              <p:blipFill>
                <a:blip r:embed="rId37"/>
                <a:stretch>
                  <a:fillRect/>
                </a:stretch>
              </p:blipFill>
              <p:spPr>
                <a:xfrm>
                  <a:off x="6562634" y="1125290"/>
                  <a:ext cx="325800" cy="825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3" name="Ink 32">
                  <a:extLst>
                    <a:ext uri="{FF2B5EF4-FFF2-40B4-BE49-F238E27FC236}">
                      <a16:creationId xmlns:a16="http://schemas.microsoft.com/office/drawing/2014/main" id="{76861670-BD2D-D61F-DB03-EA843D827082}"/>
                    </a:ext>
                  </a:extLst>
                </p14:cNvPr>
                <p14:cNvContentPartPr/>
                <p14:nvPr/>
              </p14:nvContentPartPr>
              <p14:xfrm>
                <a:off x="6529874" y="1127810"/>
                <a:ext cx="186480" cy="164160"/>
              </p14:xfrm>
            </p:contentPart>
          </mc:Choice>
          <mc:Fallback xmlns="">
            <p:pic>
              <p:nvPicPr>
                <p:cNvPr id="33" name="Ink 32">
                  <a:extLst>
                    <a:ext uri="{FF2B5EF4-FFF2-40B4-BE49-F238E27FC236}">
                      <a16:creationId xmlns:a16="http://schemas.microsoft.com/office/drawing/2014/main" id="{76861670-BD2D-D61F-DB03-EA843D827082}"/>
                    </a:ext>
                  </a:extLst>
                </p:cNvPr>
                <p:cNvPicPr/>
                <p:nvPr/>
              </p:nvPicPr>
              <p:blipFill>
                <a:blip r:embed="rId39"/>
                <a:stretch>
                  <a:fillRect/>
                </a:stretch>
              </p:blipFill>
              <p:spPr>
                <a:xfrm>
                  <a:off x="6511874" y="1109810"/>
                  <a:ext cx="222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2" name="Ink 41">
                  <a:extLst>
                    <a:ext uri="{FF2B5EF4-FFF2-40B4-BE49-F238E27FC236}">
                      <a16:creationId xmlns:a16="http://schemas.microsoft.com/office/drawing/2014/main" id="{0BFA8067-940D-040A-EB3D-1C583A84F36F}"/>
                    </a:ext>
                  </a:extLst>
                </p14:cNvPr>
                <p14:cNvContentPartPr/>
                <p14:nvPr/>
              </p14:nvContentPartPr>
              <p14:xfrm>
                <a:off x="6928754" y="1139330"/>
                <a:ext cx="5400" cy="236880"/>
              </p14:xfrm>
            </p:contentPart>
          </mc:Choice>
          <mc:Fallback xmlns="">
            <p:pic>
              <p:nvPicPr>
                <p:cNvPr id="42" name="Ink 41">
                  <a:extLst>
                    <a:ext uri="{FF2B5EF4-FFF2-40B4-BE49-F238E27FC236}">
                      <a16:creationId xmlns:a16="http://schemas.microsoft.com/office/drawing/2014/main" id="{0BFA8067-940D-040A-EB3D-1C583A84F36F}"/>
                    </a:ext>
                  </a:extLst>
                </p:cNvPr>
                <p:cNvPicPr/>
                <p:nvPr/>
              </p:nvPicPr>
              <p:blipFill>
                <a:blip r:embed="rId41"/>
                <a:stretch>
                  <a:fillRect/>
                </a:stretch>
              </p:blipFill>
              <p:spPr>
                <a:xfrm>
                  <a:off x="6911879" y="1121330"/>
                  <a:ext cx="38813"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3" name="Ink 42">
                  <a:extLst>
                    <a:ext uri="{FF2B5EF4-FFF2-40B4-BE49-F238E27FC236}">
                      <a16:creationId xmlns:a16="http://schemas.microsoft.com/office/drawing/2014/main" id="{0F5736A0-7B8E-AE1B-EBEC-90AF04C47AAC}"/>
                    </a:ext>
                  </a:extLst>
                </p14:cNvPr>
                <p14:cNvContentPartPr/>
                <p14:nvPr/>
              </p14:nvContentPartPr>
              <p14:xfrm>
                <a:off x="6924794" y="1118450"/>
                <a:ext cx="158760" cy="249120"/>
              </p14:xfrm>
            </p:contentPart>
          </mc:Choice>
          <mc:Fallback xmlns="">
            <p:pic>
              <p:nvPicPr>
                <p:cNvPr id="43" name="Ink 42">
                  <a:extLst>
                    <a:ext uri="{FF2B5EF4-FFF2-40B4-BE49-F238E27FC236}">
                      <a16:creationId xmlns:a16="http://schemas.microsoft.com/office/drawing/2014/main" id="{0F5736A0-7B8E-AE1B-EBEC-90AF04C47AAC}"/>
                    </a:ext>
                  </a:extLst>
                </p:cNvPr>
                <p:cNvPicPr/>
                <p:nvPr/>
              </p:nvPicPr>
              <p:blipFill>
                <a:blip r:embed="rId43"/>
                <a:stretch>
                  <a:fillRect/>
                </a:stretch>
              </p:blipFill>
              <p:spPr>
                <a:xfrm>
                  <a:off x="6906794" y="1100450"/>
                  <a:ext cx="19440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4" name="Ink 43">
                  <a:extLst>
                    <a:ext uri="{FF2B5EF4-FFF2-40B4-BE49-F238E27FC236}">
                      <a16:creationId xmlns:a16="http://schemas.microsoft.com/office/drawing/2014/main" id="{A622C943-113F-4C02-030E-B37C5C21A07A}"/>
                    </a:ext>
                  </a:extLst>
                </p14:cNvPr>
                <p14:cNvContentPartPr/>
                <p14:nvPr/>
              </p14:nvContentPartPr>
              <p14:xfrm>
                <a:off x="7197314" y="1322210"/>
                <a:ext cx="113040" cy="143640"/>
              </p14:xfrm>
            </p:contentPart>
          </mc:Choice>
          <mc:Fallback xmlns="">
            <p:pic>
              <p:nvPicPr>
                <p:cNvPr id="44" name="Ink 43">
                  <a:extLst>
                    <a:ext uri="{FF2B5EF4-FFF2-40B4-BE49-F238E27FC236}">
                      <a16:creationId xmlns:a16="http://schemas.microsoft.com/office/drawing/2014/main" id="{A622C943-113F-4C02-030E-B37C5C21A07A}"/>
                    </a:ext>
                  </a:extLst>
                </p:cNvPr>
                <p:cNvPicPr/>
                <p:nvPr/>
              </p:nvPicPr>
              <p:blipFill>
                <a:blip r:embed="rId45"/>
                <a:stretch>
                  <a:fillRect/>
                </a:stretch>
              </p:blipFill>
              <p:spPr>
                <a:xfrm>
                  <a:off x="7179314" y="1304210"/>
                  <a:ext cx="1486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5" name="Ink 44">
                  <a:extLst>
                    <a:ext uri="{FF2B5EF4-FFF2-40B4-BE49-F238E27FC236}">
                      <a16:creationId xmlns:a16="http://schemas.microsoft.com/office/drawing/2014/main" id="{4406830E-E44E-427B-5EE8-6F31B71D43AF}"/>
                    </a:ext>
                  </a:extLst>
                </p14:cNvPr>
                <p14:cNvContentPartPr/>
                <p14:nvPr/>
              </p14:nvContentPartPr>
              <p14:xfrm>
                <a:off x="6857114" y="884810"/>
                <a:ext cx="330840" cy="173160"/>
              </p14:xfrm>
            </p:contentPart>
          </mc:Choice>
          <mc:Fallback xmlns="">
            <p:pic>
              <p:nvPicPr>
                <p:cNvPr id="45" name="Ink 44">
                  <a:extLst>
                    <a:ext uri="{FF2B5EF4-FFF2-40B4-BE49-F238E27FC236}">
                      <a16:creationId xmlns:a16="http://schemas.microsoft.com/office/drawing/2014/main" id="{4406830E-E44E-427B-5EE8-6F31B71D43AF}"/>
                    </a:ext>
                  </a:extLst>
                </p:cNvPr>
                <p:cNvPicPr/>
                <p:nvPr/>
              </p:nvPicPr>
              <p:blipFill>
                <a:blip r:embed="rId47"/>
                <a:stretch>
                  <a:fillRect/>
                </a:stretch>
              </p:blipFill>
              <p:spPr>
                <a:xfrm>
                  <a:off x="6839114" y="866810"/>
                  <a:ext cx="366480" cy="208800"/>
                </a:xfrm>
                <a:prstGeom prst="rect">
                  <a:avLst/>
                </a:prstGeom>
              </p:spPr>
            </p:pic>
          </mc:Fallback>
        </mc:AlternateContent>
      </p:grpSp>
      <p:pic>
        <p:nvPicPr>
          <p:cNvPr id="20482" name="Picture 2">
            <a:extLst>
              <a:ext uri="{FF2B5EF4-FFF2-40B4-BE49-F238E27FC236}">
                <a16:creationId xmlns:a16="http://schemas.microsoft.com/office/drawing/2014/main" id="{07B9F7BE-B8BB-F19E-0E4C-19A7AC543A3F}"/>
              </a:ext>
            </a:extLst>
          </p:cNvPr>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6026474" y="1054302"/>
            <a:ext cx="5130392" cy="33988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24992FC-3D63-EAC7-9C63-90F1A49195CE}"/>
              </a:ext>
            </a:extLst>
          </p:cNvPr>
          <p:cNvSpPr/>
          <p:nvPr/>
        </p:nvSpPr>
        <p:spPr>
          <a:xfrm>
            <a:off x="9209784" y="888086"/>
            <a:ext cx="2407701" cy="65807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 name="Rectangle 2">
            <a:extLst>
              <a:ext uri="{FF2B5EF4-FFF2-40B4-BE49-F238E27FC236}">
                <a16:creationId xmlns:a16="http://schemas.microsoft.com/office/drawing/2014/main" id="{017F6D63-B544-92DA-3681-3706FB2710BB}"/>
              </a:ext>
            </a:extLst>
          </p:cNvPr>
          <p:cNvSpPr/>
          <p:nvPr/>
        </p:nvSpPr>
        <p:spPr>
          <a:xfrm>
            <a:off x="6590147" y="3175050"/>
            <a:ext cx="465972" cy="38998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grpSp>
        <p:nvGrpSpPr>
          <p:cNvPr id="7" name="Group 6">
            <a:extLst>
              <a:ext uri="{FF2B5EF4-FFF2-40B4-BE49-F238E27FC236}">
                <a16:creationId xmlns:a16="http://schemas.microsoft.com/office/drawing/2014/main" id="{AF05C3E4-2075-B67C-9B8D-91A7A3C61FAC}"/>
              </a:ext>
            </a:extLst>
          </p:cNvPr>
          <p:cNvGrpSpPr/>
          <p:nvPr/>
        </p:nvGrpSpPr>
        <p:grpSpPr>
          <a:xfrm>
            <a:off x="6987529" y="2162675"/>
            <a:ext cx="658080" cy="1050480"/>
            <a:chOff x="6529874" y="884810"/>
            <a:chExt cx="658080" cy="1050480"/>
          </a:xfrm>
        </p:grpSpPr>
        <mc:AlternateContent xmlns:mc="http://schemas.openxmlformats.org/markup-compatibility/2006" xmlns:p14="http://schemas.microsoft.com/office/powerpoint/2010/main">
          <mc:Choice Requires="p14">
            <p:contentPart p14:bwMode="auto" r:id="rId49">
              <p14:nvContentPartPr>
                <p14:cNvPr id="8" name="Ink 7">
                  <a:extLst>
                    <a:ext uri="{FF2B5EF4-FFF2-40B4-BE49-F238E27FC236}">
                      <a16:creationId xmlns:a16="http://schemas.microsoft.com/office/drawing/2014/main" id="{2123BCDC-38A4-9CE2-3DF9-706CF1AFC3C9}"/>
                    </a:ext>
                  </a:extLst>
                </p14:cNvPr>
                <p14:cNvContentPartPr/>
                <p14:nvPr/>
              </p14:nvContentPartPr>
              <p14:xfrm>
                <a:off x="6842714" y="1892450"/>
                <a:ext cx="22680" cy="42840"/>
              </p14:xfrm>
            </p:contentPart>
          </mc:Choice>
          <mc:Fallback xmlns="">
            <p:pic>
              <p:nvPicPr>
                <p:cNvPr id="8" name="Ink 7">
                  <a:extLst>
                    <a:ext uri="{FF2B5EF4-FFF2-40B4-BE49-F238E27FC236}">
                      <a16:creationId xmlns:a16="http://schemas.microsoft.com/office/drawing/2014/main" id="{2123BCDC-38A4-9CE2-3DF9-706CF1AFC3C9}"/>
                    </a:ext>
                  </a:extLst>
                </p:cNvPr>
                <p:cNvPicPr/>
                <p:nvPr/>
              </p:nvPicPr>
              <p:blipFill>
                <a:blip r:embed="rId35"/>
                <a:stretch>
                  <a:fillRect/>
                </a:stretch>
              </p:blipFill>
              <p:spPr>
                <a:xfrm>
                  <a:off x="6824714" y="1874297"/>
                  <a:ext cx="58320" cy="78782"/>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 name="Ink 8">
                  <a:extLst>
                    <a:ext uri="{FF2B5EF4-FFF2-40B4-BE49-F238E27FC236}">
                      <a16:creationId xmlns:a16="http://schemas.microsoft.com/office/drawing/2014/main" id="{3A1F2F25-7B89-48D4-75F7-D87F292E2AD1}"/>
                    </a:ext>
                  </a:extLst>
                </p14:cNvPr>
                <p14:cNvContentPartPr/>
                <p14:nvPr/>
              </p14:nvContentPartPr>
              <p14:xfrm>
                <a:off x="6580634" y="1143290"/>
                <a:ext cx="290160" cy="789840"/>
              </p14:xfrm>
            </p:contentPart>
          </mc:Choice>
          <mc:Fallback xmlns="">
            <p:pic>
              <p:nvPicPr>
                <p:cNvPr id="9" name="Ink 8">
                  <a:extLst>
                    <a:ext uri="{FF2B5EF4-FFF2-40B4-BE49-F238E27FC236}">
                      <a16:creationId xmlns:a16="http://schemas.microsoft.com/office/drawing/2014/main" id="{3A1F2F25-7B89-48D4-75F7-D87F292E2AD1}"/>
                    </a:ext>
                  </a:extLst>
                </p:cNvPr>
                <p:cNvPicPr/>
                <p:nvPr/>
              </p:nvPicPr>
              <p:blipFill>
                <a:blip r:embed="rId37"/>
                <a:stretch>
                  <a:fillRect/>
                </a:stretch>
              </p:blipFill>
              <p:spPr>
                <a:xfrm>
                  <a:off x="6562634" y="1125290"/>
                  <a:ext cx="325800" cy="8254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2" name="Ink 11">
                  <a:extLst>
                    <a:ext uri="{FF2B5EF4-FFF2-40B4-BE49-F238E27FC236}">
                      <a16:creationId xmlns:a16="http://schemas.microsoft.com/office/drawing/2014/main" id="{CA59833E-38A9-F3C4-75AA-313B64F7C129}"/>
                    </a:ext>
                  </a:extLst>
                </p14:cNvPr>
                <p14:cNvContentPartPr/>
                <p14:nvPr/>
              </p14:nvContentPartPr>
              <p14:xfrm>
                <a:off x="6529874" y="1127810"/>
                <a:ext cx="186480" cy="164160"/>
              </p14:xfrm>
            </p:contentPart>
          </mc:Choice>
          <mc:Fallback xmlns="">
            <p:pic>
              <p:nvPicPr>
                <p:cNvPr id="12" name="Ink 11">
                  <a:extLst>
                    <a:ext uri="{FF2B5EF4-FFF2-40B4-BE49-F238E27FC236}">
                      <a16:creationId xmlns:a16="http://schemas.microsoft.com/office/drawing/2014/main" id="{CA59833E-38A9-F3C4-75AA-313B64F7C129}"/>
                    </a:ext>
                  </a:extLst>
                </p:cNvPr>
                <p:cNvPicPr/>
                <p:nvPr/>
              </p:nvPicPr>
              <p:blipFill>
                <a:blip r:embed="rId39"/>
                <a:stretch>
                  <a:fillRect/>
                </a:stretch>
              </p:blipFill>
              <p:spPr>
                <a:xfrm>
                  <a:off x="6511874" y="1109810"/>
                  <a:ext cx="222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7" name="Ink 16">
                  <a:extLst>
                    <a:ext uri="{FF2B5EF4-FFF2-40B4-BE49-F238E27FC236}">
                      <a16:creationId xmlns:a16="http://schemas.microsoft.com/office/drawing/2014/main" id="{7C8940D5-8753-C0D7-F8AF-6769681357A3}"/>
                    </a:ext>
                  </a:extLst>
                </p14:cNvPr>
                <p14:cNvContentPartPr/>
                <p14:nvPr/>
              </p14:nvContentPartPr>
              <p14:xfrm>
                <a:off x="6928754" y="1139330"/>
                <a:ext cx="5400" cy="236880"/>
              </p14:xfrm>
            </p:contentPart>
          </mc:Choice>
          <mc:Fallback xmlns="">
            <p:pic>
              <p:nvPicPr>
                <p:cNvPr id="17" name="Ink 16">
                  <a:extLst>
                    <a:ext uri="{FF2B5EF4-FFF2-40B4-BE49-F238E27FC236}">
                      <a16:creationId xmlns:a16="http://schemas.microsoft.com/office/drawing/2014/main" id="{7C8940D5-8753-C0D7-F8AF-6769681357A3}"/>
                    </a:ext>
                  </a:extLst>
                </p:cNvPr>
                <p:cNvPicPr/>
                <p:nvPr/>
              </p:nvPicPr>
              <p:blipFill>
                <a:blip r:embed="rId41"/>
                <a:stretch>
                  <a:fillRect/>
                </a:stretch>
              </p:blipFill>
              <p:spPr>
                <a:xfrm>
                  <a:off x="6911879" y="1121330"/>
                  <a:ext cx="38813"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0" name="Ink 19">
                  <a:extLst>
                    <a:ext uri="{FF2B5EF4-FFF2-40B4-BE49-F238E27FC236}">
                      <a16:creationId xmlns:a16="http://schemas.microsoft.com/office/drawing/2014/main" id="{7DB82A03-B1D5-D7A7-D389-67316DDCC517}"/>
                    </a:ext>
                  </a:extLst>
                </p14:cNvPr>
                <p14:cNvContentPartPr/>
                <p14:nvPr/>
              </p14:nvContentPartPr>
              <p14:xfrm>
                <a:off x="6924794" y="1118450"/>
                <a:ext cx="158760" cy="249120"/>
              </p14:xfrm>
            </p:contentPart>
          </mc:Choice>
          <mc:Fallback xmlns="">
            <p:pic>
              <p:nvPicPr>
                <p:cNvPr id="20" name="Ink 19">
                  <a:extLst>
                    <a:ext uri="{FF2B5EF4-FFF2-40B4-BE49-F238E27FC236}">
                      <a16:creationId xmlns:a16="http://schemas.microsoft.com/office/drawing/2014/main" id="{7DB82A03-B1D5-D7A7-D389-67316DDCC517}"/>
                    </a:ext>
                  </a:extLst>
                </p:cNvPr>
                <p:cNvPicPr/>
                <p:nvPr/>
              </p:nvPicPr>
              <p:blipFill>
                <a:blip r:embed="rId43"/>
                <a:stretch>
                  <a:fillRect/>
                </a:stretch>
              </p:blipFill>
              <p:spPr>
                <a:xfrm>
                  <a:off x="6906794" y="1100450"/>
                  <a:ext cx="19440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2" name="Ink 31">
                  <a:extLst>
                    <a:ext uri="{FF2B5EF4-FFF2-40B4-BE49-F238E27FC236}">
                      <a16:creationId xmlns:a16="http://schemas.microsoft.com/office/drawing/2014/main" id="{0AA9E252-40C9-4C21-9C0C-DD94D62C77CF}"/>
                    </a:ext>
                  </a:extLst>
                </p14:cNvPr>
                <p14:cNvContentPartPr/>
                <p14:nvPr/>
              </p14:nvContentPartPr>
              <p14:xfrm>
                <a:off x="6857114" y="884810"/>
                <a:ext cx="330840" cy="173160"/>
              </p14:xfrm>
            </p:contentPart>
          </mc:Choice>
          <mc:Fallback xmlns="">
            <p:pic>
              <p:nvPicPr>
                <p:cNvPr id="32" name="Ink 31">
                  <a:extLst>
                    <a:ext uri="{FF2B5EF4-FFF2-40B4-BE49-F238E27FC236}">
                      <a16:creationId xmlns:a16="http://schemas.microsoft.com/office/drawing/2014/main" id="{0AA9E252-40C9-4C21-9C0C-DD94D62C77CF}"/>
                    </a:ext>
                  </a:extLst>
                </p:cNvPr>
                <p:cNvPicPr/>
                <p:nvPr/>
              </p:nvPicPr>
              <p:blipFill>
                <a:blip r:embed="rId47"/>
                <a:stretch>
                  <a:fillRect/>
                </a:stretch>
              </p:blipFill>
              <p:spPr>
                <a:xfrm>
                  <a:off x="6839114" y="866810"/>
                  <a:ext cx="366480" cy="208800"/>
                </a:xfrm>
                <a:prstGeom prst="rect">
                  <a:avLst/>
                </a:prstGeom>
              </p:spPr>
            </p:pic>
          </mc:Fallback>
        </mc:AlternateContent>
      </p:grpSp>
    </p:spTree>
    <p:extLst>
      <p:ext uri="{BB962C8B-B14F-4D97-AF65-F5344CB8AC3E}">
        <p14:creationId xmlns:p14="http://schemas.microsoft.com/office/powerpoint/2010/main" val="3277820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Ευθύγραμμου Ρευματοφόρου Αγωγού</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5644645"/>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Προσδιορισμός φοράς έντασης μαγνητικού πεδίου ευθύγραμμου ρευματοφόρου αγωγού.</a:t>
            </a:r>
          </a:p>
          <a:p>
            <a:pPr algn="ctr"/>
            <a:r>
              <a:rPr lang="el-GR" sz="2400" dirty="0">
                <a:solidFill>
                  <a:schemeClr val="bg1"/>
                </a:solidFill>
              </a:rPr>
              <a:t>(κανόνας δεξιού χεριού)</a:t>
            </a:r>
          </a:p>
        </p:txBody>
      </p:sp>
      <p:pic>
        <p:nvPicPr>
          <p:cNvPr id="48" name="Picture 47">
            <a:extLst>
              <a:ext uri="{FF2B5EF4-FFF2-40B4-BE49-F238E27FC236}">
                <a16:creationId xmlns:a16="http://schemas.microsoft.com/office/drawing/2014/main" id="{DFA9D541-A006-8A6E-914E-DDFC8FACACDD}"/>
              </a:ext>
            </a:extLst>
          </p:cNvPr>
          <p:cNvPicPr>
            <a:picLocks noChangeAspect="1"/>
          </p:cNvPicPr>
          <p:nvPr/>
        </p:nvPicPr>
        <p:blipFill>
          <a:blip r:embed="rId3"/>
          <a:stretch>
            <a:fillRect/>
          </a:stretch>
        </p:blipFill>
        <p:spPr>
          <a:xfrm>
            <a:off x="3243650" y="1052062"/>
            <a:ext cx="5704700" cy="4236986"/>
          </a:xfrm>
          <a:prstGeom prst="rect">
            <a:avLst/>
          </a:prstGeom>
        </p:spPr>
      </p:pic>
    </p:spTree>
    <p:extLst>
      <p:ext uri="{BB962C8B-B14F-4D97-AF65-F5344CB8AC3E}">
        <p14:creationId xmlns:p14="http://schemas.microsoft.com/office/powerpoint/2010/main" val="423346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Ευθύγραμμου Ρευματοφόρου Αγωγού</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1243684"/>
                <a:ext cx="11880620"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Μαθηματικός Τύπος για τον προσδιορισμό του μέτρου της έντασης Β:</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𝐵</m:t>
                      </m:r>
                      <m:r>
                        <a:rPr lang="en-US" sz="2400" b="0" i="1" smtClean="0">
                          <a:solidFill>
                            <a:schemeClr val="bg1"/>
                          </a:solidFill>
                          <a:latin typeface="Cambria Math" panose="02040503050406030204" pitchFamily="18" charset="0"/>
                        </a:rPr>
                        <m:t>=</m:t>
                      </m:r>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𝑘</m:t>
                          </m:r>
                        </m:e>
                        <m:sub>
                          <m:r>
                            <a:rPr lang="el-GR" sz="2400" b="0" i="1" smtClean="0">
                              <a:solidFill>
                                <a:schemeClr val="bg1"/>
                              </a:solidFill>
                              <a:latin typeface="Cambria Math" panose="02040503050406030204" pitchFamily="18" charset="0"/>
                            </a:rPr>
                            <m:t>𝜇</m:t>
                          </m:r>
                        </m:sub>
                      </m:sSub>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2</m:t>
                          </m:r>
                          <m:r>
                            <a:rPr lang="en-US" sz="2400" b="0" i="1" smtClean="0">
                              <a:solidFill>
                                <a:schemeClr val="bg1"/>
                              </a:solidFill>
                              <a:latin typeface="Cambria Math" panose="02040503050406030204" pitchFamily="18" charset="0"/>
                            </a:rPr>
                            <m:t>𝐼</m:t>
                          </m:r>
                        </m:num>
                        <m:den>
                          <m:r>
                            <a:rPr lang="en-US" sz="2400" b="0" i="1" smtClean="0">
                              <a:solidFill>
                                <a:schemeClr val="bg1"/>
                              </a:solidFill>
                              <a:latin typeface="Cambria Math" panose="02040503050406030204" pitchFamily="18" charset="0"/>
                            </a:rPr>
                            <m:t>𝑟</m:t>
                          </m:r>
                        </m:den>
                      </m:f>
                      <m:r>
                        <a:rPr lang="en-US" sz="2400" b="0" i="1" smtClean="0">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r>
                        <a:rPr lang="en-US" sz="2400" b="0" i="1" smtClean="0">
                          <a:solidFill>
                            <a:schemeClr val="bg1"/>
                          </a:solidFill>
                          <a:latin typeface="Cambria Math" panose="02040503050406030204" pitchFamily="18" charset="0"/>
                        </a:rPr>
                        <m:t>= </m:t>
                      </m:r>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10</m:t>
                          </m:r>
                        </m:e>
                        <m:sup>
                          <m:r>
                            <a:rPr lang="en-US" sz="2400" b="0" i="1" smtClean="0">
                              <a:solidFill>
                                <a:schemeClr val="bg1"/>
                              </a:solidFill>
                              <a:latin typeface="Cambria Math" panose="02040503050406030204" pitchFamily="18" charset="0"/>
                            </a:rPr>
                            <m:t>−7</m:t>
                          </m:r>
                        </m:sup>
                      </m:sSup>
                      <m:f>
                        <m:fPr>
                          <m:ctrlPr>
                            <a:rPr lang="en-US" sz="2400" i="1">
                              <a:solidFill>
                                <a:schemeClr val="bg1"/>
                              </a:solidFill>
                              <a:latin typeface="Cambria Math" panose="02040503050406030204" pitchFamily="18" charset="0"/>
                            </a:rPr>
                          </m:ctrlPr>
                        </m:fPr>
                        <m:num>
                          <m:r>
                            <m:rPr>
                              <m:sty m:val="p"/>
                            </m:rPr>
                            <a:rPr lang="en-US" sz="2400" b="0" i="0" smtClean="0">
                              <a:solidFill>
                                <a:schemeClr val="bg1"/>
                              </a:solidFill>
                              <a:latin typeface="Cambria Math" panose="02040503050406030204" pitchFamily="18" charset="0"/>
                            </a:rPr>
                            <m:t>N</m:t>
                          </m:r>
                        </m:num>
                        <m:den>
                          <m:sSup>
                            <m:sSupPr>
                              <m:ctrlPr>
                                <a:rPr lang="en-US" sz="2400" i="1" smtClean="0">
                                  <a:solidFill>
                                    <a:schemeClr val="bg1"/>
                                  </a:solidFill>
                                  <a:latin typeface="Cambria Math" panose="02040503050406030204" pitchFamily="18" charset="0"/>
                                </a:rPr>
                              </m:ctrlPr>
                            </m:sSupPr>
                            <m:e>
                              <m:r>
                                <m:rPr>
                                  <m:sty m:val="p"/>
                                </m:rPr>
                                <a:rPr lang="en-US" sz="2400" b="0" i="0" smtClean="0">
                                  <a:solidFill>
                                    <a:schemeClr val="bg1"/>
                                  </a:solidFill>
                                  <a:latin typeface="Cambria Math" panose="02040503050406030204" pitchFamily="18" charset="0"/>
                                </a:rPr>
                                <m:t>A</m:t>
                              </m:r>
                            </m:e>
                            <m:sup>
                              <m:r>
                                <a:rPr lang="en-US" sz="2400" b="0" i="0" smtClean="0">
                                  <a:solidFill>
                                    <a:schemeClr val="bg1"/>
                                  </a:solidFill>
                                  <a:latin typeface="Cambria Math" panose="02040503050406030204" pitchFamily="18" charset="0"/>
                                </a:rPr>
                                <m:t>2</m:t>
                              </m:r>
                            </m:sup>
                          </m:sSup>
                        </m:den>
                      </m:f>
                    </m:oMath>
                  </m:oMathPara>
                </a14:m>
                <a:endParaRPr lang="en-US" sz="2400" dirty="0">
                  <a:solidFill>
                    <a:schemeClr val="bg1"/>
                  </a:solidFill>
                </a:endParaRPr>
              </a:p>
              <a:p>
                <a:pPr algn="ctr"/>
                <a:endParaRPr lang="en-US" sz="2400" dirty="0">
                  <a:solidFill>
                    <a:schemeClr val="bg1"/>
                  </a:solidFill>
                </a:endParaRPr>
              </a:p>
              <a:p>
                <a:pPr algn="ctr"/>
                <a14:m>
                  <m:oMath xmlns:m="http://schemas.openxmlformats.org/officeDocument/2006/math">
                    <m:r>
                      <a:rPr lang="en-US" sz="2400" b="0" i="1" smtClean="0">
                        <a:solidFill>
                          <a:schemeClr val="bg1"/>
                        </a:solidFill>
                        <a:latin typeface="Cambria Math" panose="02040503050406030204" pitchFamily="18" charset="0"/>
                      </a:rPr>
                      <m:t>𝐼</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ένταση ηλεκτρικού ρεύματος,</a:t>
                </a:r>
              </a:p>
              <a:p>
                <a:pPr algn="ctr"/>
                <a14:m>
                  <m:oMath xmlns:m="http://schemas.openxmlformats.org/officeDocument/2006/math">
                    <m:r>
                      <a:rPr lang="en-US" sz="2400" b="0" i="1" smtClean="0">
                        <a:solidFill>
                          <a:schemeClr val="bg1"/>
                        </a:solidFill>
                        <a:latin typeface="Cambria Math" panose="02040503050406030204" pitchFamily="18" charset="0"/>
                      </a:rPr>
                      <m:t>𝑟</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απόσταση από τον αγωγό,</a:t>
                </a:r>
                <a:endParaRPr lang="el-GR" sz="2400" i="1" dirty="0">
                  <a:solidFill>
                    <a:schemeClr val="bg1"/>
                  </a:solidFill>
                  <a:latin typeface="Cambria Math" panose="02040503050406030204" pitchFamily="18" charset="0"/>
                </a:endParaRPr>
              </a:p>
              <a:p>
                <a:pPr algn="ct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oMath>
                </a14:m>
                <a:r>
                  <a:rPr lang="en-US" sz="2400" dirty="0">
                    <a:solidFill>
                      <a:schemeClr val="bg1"/>
                    </a:solidFill>
                  </a:rPr>
                  <a:t>: </a:t>
                </a:r>
                <a:r>
                  <a:rPr lang="el-GR" sz="2400" dirty="0">
                    <a:solidFill>
                      <a:schemeClr val="bg1"/>
                    </a:solidFill>
                  </a:rPr>
                  <a:t>μαγνητική σταθερά</a:t>
                </a:r>
              </a:p>
            </p:txBody>
          </p:sp>
        </mc:Choice>
        <mc:Fallback xmlns="">
          <p:sp>
            <p:nvSpPr>
              <p:cNvPr id="5" name="Rectangle 4">
                <a:extLst>
                  <a:ext uri="{FF2B5EF4-FFF2-40B4-BE49-F238E27FC236}">
                    <a16:creationId xmlns:a16="http://schemas.microsoft.com/office/drawing/2014/main" id="{9084D00C-C318-4360-A288-E2B185317D39}"/>
                  </a:ext>
                </a:extLst>
              </p:cNvPr>
              <p:cNvSpPr>
                <a:spLocks noRot="1" noChangeAspect="1" noMove="1" noResize="1" noEditPoints="1" noAdjustHandles="1" noChangeArrowheads="1" noChangeShapeType="1" noTextEdit="1"/>
              </p:cNvSpPr>
              <p:nvPr/>
            </p:nvSpPr>
            <p:spPr bwMode="auto">
              <a:xfrm>
                <a:off x="155690" y="1243684"/>
                <a:ext cx="11880620" cy="895577"/>
              </a:xfrm>
              <a:prstGeom prst="rect">
                <a:avLst/>
              </a:prstGeom>
              <a:blipFill>
                <a:blip r:embed="rId3"/>
                <a:stretch>
                  <a:fillRect t="-5442" b="-24761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3226366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Κυκλικού Ρευματοφόρου Αγωγού</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311380" y="5361773"/>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Μαγνητικές Δυναμικές Γραμμές</a:t>
            </a:r>
          </a:p>
          <a:p>
            <a:pPr algn="ctr"/>
            <a:r>
              <a:rPr lang="el-GR" sz="2400" dirty="0">
                <a:solidFill>
                  <a:schemeClr val="bg1"/>
                </a:solidFill>
              </a:rPr>
              <a:t>Ομόκεντροι κύκλοι σε επίπεδο κάθετο στον αγωγό.</a:t>
            </a:r>
          </a:p>
          <a:p>
            <a:pPr algn="ctr"/>
            <a:r>
              <a:rPr lang="el-GR" sz="2400" dirty="0">
                <a:solidFill>
                  <a:schemeClr val="bg1"/>
                </a:solidFill>
              </a:rPr>
              <a:t>Δύο ομάδες κύκλων, μία για κάθε σημείο τομής του αγωγού.</a:t>
            </a:r>
          </a:p>
        </p:txBody>
      </p:sp>
      <p:pic>
        <p:nvPicPr>
          <p:cNvPr id="16386" name="Picture 2">
            <a:extLst>
              <a:ext uri="{FF2B5EF4-FFF2-40B4-BE49-F238E27FC236}">
                <a16:creationId xmlns:a16="http://schemas.microsoft.com/office/drawing/2014/main" id="{776DF602-582E-384A-5B32-6A19E17FC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3825" y="1039389"/>
            <a:ext cx="6964350" cy="3917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730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Κυκλικού Ρευματοφόρου Αγωγού</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311380" y="5361773"/>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Μαγνητικές Δυναμικές Γραμμές</a:t>
            </a:r>
          </a:p>
          <a:p>
            <a:pPr algn="ctr"/>
            <a:r>
              <a:rPr lang="el-GR" sz="2400" dirty="0">
                <a:solidFill>
                  <a:schemeClr val="bg1"/>
                </a:solidFill>
              </a:rPr>
              <a:t>Ομόκεντροι κύκλοι σε επίπεδο κάθετο στον αγωγό.</a:t>
            </a:r>
          </a:p>
          <a:p>
            <a:pPr algn="ctr"/>
            <a:r>
              <a:rPr lang="el-GR" sz="2400" dirty="0">
                <a:solidFill>
                  <a:schemeClr val="bg1"/>
                </a:solidFill>
              </a:rPr>
              <a:t>Δύο ομάδες κύκλων, μία για κάθε σημείο τομής του αγωγού.</a:t>
            </a:r>
          </a:p>
        </p:txBody>
      </p:sp>
      <p:pic>
        <p:nvPicPr>
          <p:cNvPr id="17414" name="Picture 6">
            <a:extLst>
              <a:ext uri="{FF2B5EF4-FFF2-40B4-BE49-F238E27FC236}">
                <a16:creationId xmlns:a16="http://schemas.microsoft.com/office/drawing/2014/main" id="{D8E9C9C8-BCDE-E3A0-22DA-BC8FDA7D42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672" y="1037745"/>
            <a:ext cx="5682656" cy="4261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934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fade">
                                      <p:cBhvr>
                                        <p:cTn id="7"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3E8D09-9CAF-4B0B-C70B-4908B77F13F2}"/>
              </a:ext>
            </a:extLst>
          </p:cNvPr>
          <p:cNvSpPr/>
          <p:nvPr/>
        </p:nvSpPr>
        <p:spPr>
          <a:xfrm>
            <a:off x="2427436" y="801723"/>
            <a:ext cx="7940150" cy="44973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Κυκλικού Ρευματοφόρου Αγωγού</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311380" y="5361773"/>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Μαγνητικές Δυναμικές Γραμμές</a:t>
            </a:r>
          </a:p>
          <a:p>
            <a:pPr algn="ctr"/>
            <a:r>
              <a:rPr lang="el-GR" sz="2400" dirty="0">
                <a:solidFill>
                  <a:schemeClr val="bg1"/>
                </a:solidFill>
              </a:rPr>
              <a:t>Ομόκεντροι κύκλοι σε επίπεδο κάθετο στον αγωγό.</a:t>
            </a:r>
          </a:p>
          <a:p>
            <a:pPr algn="ctr"/>
            <a:r>
              <a:rPr lang="el-GR" sz="2400" dirty="0">
                <a:solidFill>
                  <a:schemeClr val="bg1"/>
                </a:solidFill>
              </a:rPr>
              <a:t>Δύο ομάδες κύκλων, μία για κάθε σημείο τομής του αγωγού.</a:t>
            </a:r>
          </a:p>
        </p:txBody>
      </p:sp>
      <p:pic>
        <p:nvPicPr>
          <p:cNvPr id="17412" name="Picture 4">
            <a:extLst>
              <a:ext uri="{FF2B5EF4-FFF2-40B4-BE49-F238E27FC236}">
                <a16:creationId xmlns:a16="http://schemas.microsoft.com/office/drawing/2014/main" id="{12998385-040F-F10D-7D50-0B2E6CA951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6825" y="1028069"/>
            <a:ext cx="5807715" cy="4004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553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7412"/>
                                        </p:tgtEl>
                                        <p:attrNameLst>
                                          <p:attrName>style.visibility</p:attrName>
                                        </p:attrNameLst>
                                      </p:cBhvr>
                                      <p:to>
                                        <p:strVal val="visible"/>
                                      </p:to>
                                    </p:set>
                                    <p:animEffect transition="in" filter="fade">
                                      <p:cBhvr>
                                        <p:cTn id="10"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Κυκλικού Ρευματοφόρου Αγωγού</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5644645"/>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Ένταση στο κέντρο του κυκλικού αγωγού</a:t>
            </a:r>
          </a:p>
          <a:p>
            <a:pPr algn="ctr"/>
            <a:r>
              <a:rPr lang="el-GR" sz="2400" dirty="0">
                <a:solidFill>
                  <a:schemeClr val="bg1"/>
                </a:solidFill>
              </a:rPr>
              <a:t>Προσδιορισμός φοράς έντασης μαγνητικού πεδίου κυκλικού ρευματοφόρου αγωγού.</a:t>
            </a:r>
          </a:p>
          <a:p>
            <a:pPr algn="ctr"/>
            <a:r>
              <a:rPr lang="el-GR" sz="2400" dirty="0">
                <a:solidFill>
                  <a:schemeClr val="bg1"/>
                </a:solidFill>
              </a:rPr>
              <a:t>(κανόνας δεξιού χεριού)</a:t>
            </a:r>
          </a:p>
        </p:txBody>
      </p:sp>
      <p:pic>
        <p:nvPicPr>
          <p:cNvPr id="19458" name="Picture 2">
            <a:extLst>
              <a:ext uri="{FF2B5EF4-FFF2-40B4-BE49-F238E27FC236}">
                <a16:creationId xmlns:a16="http://schemas.microsoft.com/office/drawing/2014/main" id="{E9741056-15EF-CDED-542B-A5206E4C0C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8012" y="1001729"/>
            <a:ext cx="7806356" cy="4380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753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Κυκλικού Ρευματοφόρου Αγωγού</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1046331"/>
                <a:ext cx="11880620"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Μαθηματικός Τύπος για τον προσδιορισμό του μέτρου της έντασης Β</a:t>
                </a:r>
              </a:p>
              <a:p>
                <a:pPr algn="ctr"/>
                <a:r>
                  <a:rPr lang="el-GR" sz="2400" dirty="0">
                    <a:solidFill>
                      <a:schemeClr val="bg1"/>
                    </a:solidFill>
                  </a:rPr>
                  <a:t>στο κέντρο του κυκλικού αγωγού:</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𝐵</m:t>
                      </m:r>
                      <m:r>
                        <a:rPr lang="en-US" sz="2400" b="0" i="1" smtClean="0">
                          <a:solidFill>
                            <a:schemeClr val="bg1"/>
                          </a:solidFill>
                          <a:latin typeface="Cambria Math" panose="02040503050406030204" pitchFamily="18" charset="0"/>
                        </a:rPr>
                        <m:t>=</m:t>
                      </m:r>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𝑘</m:t>
                          </m:r>
                        </m:e>
                        <m:sub>
                          <m:r>
                            <a:rPr lang="el-GR" sz="2400" b="0" i="1" smtClean="0">
                              <a:solidFill>
                                <a:schemeClr val="bg1"/>
                              </a:solidFill>
                              <a:latin typeface="Cambria Math" panose="02040503050406030204" pitchFamily="18" charset="0"/>
                            </a:rPr>
                            <m:t>𝜇</m:t>
                          </m:r>
                        </m:sub>
                      </m:sSub>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2</m:t>
                          </m:r>
                          <m:r>
                            <a:rPr lang="el-GR" sz="2400" b="0" i="1" smtClean="0">
                              <a:solidFill>
                                <a:schemeClr val="bg1"/>
                              </a:solidFill>
                              <a:latin typeface="Cambria Math" panose="02040503050406030204" pitchFamily="18" charset="0"/>
                            </a:rPr>
                            <m:t>𝜋</m:t>
                          </m:r>
                          <m:r>
                            <a:rPr lang="en-US" sz="2400" b="0" i="1" smtClean="0">
                              <a:solidFill>
                                <a:schemeClr val="bg1"/>
                              </a:solidFill>
                              <a:latin typeface="Cambria Math" panose="02040503050406030204" pitchFamily="18" charset="0"/>
                            </a:rPr>
                            <m:t>𝐼</m:t>
                          </m:r>
                        </m:num>
                        <m:den>
                          <m:r>
                            <a:rPr lang="en-US" sz="2400" b="0" i="1" smtClean="0">
                              <a:solidFill>
                                <a:schemeClr val="bg1"/>
                              </a:solidFill>
                              <a:latin typeface="Cambria Math" panose="02040503050406030204" pitchFamily="18" charset="0"/>
                            </a:rPr>
                            <m:t>𝑟</m:t>
                          </m:r>
                        </m:den>
                      </m:f>
                      <m:r>
                        <a:rPr lang="en-US" sz="2400" b="0" i="1" smtClean="0">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r>
                        <a:rPr lang="en-US" sz="2400" b="0" i="1" smtClean="0">
                          <a:solidFill>
                            <a:schemeClr val="bg1"/>
                          </a:solidFill>
                          <a:latin typeface="Cambria Math" panose="02040503050406030204" pitchFamily="18" charset="0"/>
                        </a:rPr>
                        <m:t>= </m:t>
                      </m:r>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10</m:t>
                          </m:r>
                        </m:e>
                        <m:sup>
                          <m:r>
                            <a:rPr lang="en-US" sz="2400" b="0" i="1" smtClean="0">
                              <a:solidFill>
                                <a:schemeClr val="bg1"/>
                              </a:solidFill>
                              <a:latin typeface="Cambria Math" panose="02040503050406030204" pitchFamily="18" charset="0"/>
                            </a:rPr>
                            <m:t>−7</m:t>
                          </m:r>
                        </m:sup>
                      </m:sSup>
                      <m:f>
                        <m:fPr>
                          <m:ctrlPr>
                            <a:rPr lang="en-US" sz="2400" i="1">
                              <a:solidFill>
                                <a:schemeClr val="bg1"/>
                              </a:solidFill>
                              <a:latin typeface="Cambria Math" panose="02040503050406030204" pitchFamily="18" charset="0"/>
                            </a:rPr>
                          </m:ctrlPr>
                        </m:fPr>
                        <m:num>
                          <m:r>
                            <m:rPr>
                              <m:sty m:val="p"/>
                            </m:rPr>
                            <a:rPr lang="en-US" sz="2400" b="0" i="0" smtClean="0">
                              <a:solidFill>
                                <a:schemeClr val="bg1"/>
                              </a:solidFill>
                              <a:latin typeface="Cambria Math" panose="02040503050406030204" pitchFamily="18" charset="0"/>
                            </a:rPr>
                            <m:t>N</m:t>
                          </m:r>
                        </m:num>
                        <m:den>
                          <m:sSup>
                            <m:sSupPr>
                              <m:ctrlPr>
                                <a:rPr lang="en-US" sz="2400" i="1" smtClean="0">
                                  <a:solidFill>
                                    <a:schemeClr val="bg1"/>
                                  </a:solidFill>
                                  <a:latin typeface="Cambria Math" panose="02040503050406030204" pitchFamily="18" charset="0"/>
                                </a:rPr>
                              </m:ctrlPr>
                            </m:sSupPr>
                            <m:e>
                              <m:r>
                                <m:rPr>
                                  <m:sty m:val="p"/>
                                </m:rPr>
                                <a:rPr lang="en-US" sz="2400" b="0" i="0" smtClean="0">
                                  <a:solidFill>
                                    <a:schemeClr val="bg1"/>
                                  </a:solidFill>
                                  <a:latin typeface="Cambria Math" panose="02040503050406030204" pitchFamily="18" charset="0"/>
                                </a:rPr>
                                <m:t>A</m:t>
                              </m:r>
                            </m:e>
                            <m:sup>
                              <m:r>
                                <a:rPr lang="en-US" sz="2400" b="0" i="0" smtClean="0">
                                  <a:solidFill>
                                    <a:schemeClr val="bg1"/>
                                  </a:solidFill>
                                  <a:latin typeface="Cambria Math" panose="02040503050406030204" pitchFamily="18" charset="0"/>
                                </a:rPr>
                                <m:t>2</m:t>
                              </m:r>
                            </m:sup>
                          </m:sSup>
                        </m:den>
                      </m:f>
                    </m:oMath>
                  </m:oMathPara>
                </a14:m>
                <a:endParaRPr lang="en-US" sz="2400" dirty="0">
                  <a:solidFill>
                    <a:schemeClr val="bg1"/>
                  </a:solidFill>
                </a:endParaRPr>
              </a:p>
              <a:p>
                <a:pPr algn="ctr"/>
                <a:endParaRPr lang="en-US" sz="2400" dirty="0">
                  <a:solidFill>
                    <a:schemeClr val="bg1"/>
                  </a:solidFill>
                </a:endParaRPr>
              </a:p>
              <a:p>
                <a:pPr algn="ctr"/>
                <a14:m>
                  <m:oMath xmlns:m="http://schemas.openxmlformats.org/officeDocument/2006/math">
                    <m:r>
                      <a:rPr lang="en-US" sz="2400" b="0" i="1" smtClean="0">
                        <a:solidFill>
                          <a:schemeClr val="bg1"/>
                        </a:solidFill>
                        <a:latin typeface="Cambria Math" panose="02040503050406030204" pitchFamily="18" charset="0"/>
                      </a:rPr>
                      <m:t>𝐼</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ένταση ηλεκτρικού ρεύματος,</a:t>
                </a:r>
              </a:p>
              <a:p>
                <a:pPr algn="ctr"/>
                <a14:m>
                  <m:oMath xmlns:m="http://schemas.openxmlformats.org/officeDocument/2006/math">
                    <m:r>
                      <a:rPr lang="en-US" sz="2400" b="0" i="1" smtClean="0">
                        <a:solidFill>
                          <a:schemeClr val="bg1"/>
                        </a:solidFill>
                        <a:latin typeface="Cambria Math" panose="02040503050406030204" pitchFamily="18" charset="0"/>
                      </a:rPr>
                      <m:t>𝑟</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ακτίνα αγωγού,</a:t>
                </a:r>
                <a:endParaRPr lang="el-GR" sz="2400" i="1" dirty="0">
                  <a:solidFill>
                    <a:schemeClr val="bg1"/>
                  </a:solidFill>
                  <a:latin typeface="Cambria Math" panose="02040503050406030204" pitchFamily="18" charset="0"/>
                </a:endParaRPr>
              </a:p>
              <a:p>
                <a:pPr algn="ct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oMath>
                </a14:m>
                <a:r>
                  <a:rPr lang="en-US" sz="2400" dirty="0">
                    <a:solidFill>
                      <a:schemeClr val="bg1"/>
                    </a:solidFill>
                  </a:rPr>
                  <a:t>: </a:t>
                </a:r>
                <a:r>
                  <a:rPr lang="el-GR" sz="2400" dirty="0">
                    <a:solidFill>
                      <a:schemeClr val="bg1"/>
                    </a:solidFill>
                  </a:rPr>
                  <a:t>μαγνητική σταθερά</a:t>
                </a:r>
              </a:p>
            </p:txBody>
          </p:sp>
        </mc:Choice>
        <mc:Fallback xmlns="">
          <p:sp>
            <p:nvSpPr>
              <p:cNvPr id="5" name="Rectangle 4">
                <a:extLst>
                  <a:ext uri="{FF2B5EF4-FFF2-40B4-BE49-F238E27FC236}">
                    <a16:creationId xmlns:a16="http://schemas.microsoft.com/office/drawing/2014/main" id="{9084D00C-C318-4360-A288-E2B185317D39}"/>
                  </a:ext>
                </a:extLst>
              </p:cNvPr>
              <p:cNvSpPr>
                <a:spLocks noRot="1" noChangeAspect="1" noMove="1" noResize="1" noEditPoints="1" noAdjustHandles="1" noChangeArrowheads="1" noChangeShapeType="1" noTextEdit="1"/>
              </p:cNvSpPr>
              <p:nvPr/>
            </p:nvSpPr>
            <p:spPr bwMode="auto">
              <a:xfrm>
                <a:off x="155690" y="1046331"/>
                <a:ext cx="11880620" cy="895577"/>
              </a:xfrm>
              <a:prstGeom prst="rect">
                <a:avLst/>
              </a:prstGeom>
              <a:blipFill>
                <a:blip r:embed="rId3"/>
                <a:stretch>
                  <a:fillRect t="-5442" b="-28843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719EF743-83FD-312E-4F7B-7F2DBF0292AD}"/>
                  </a:ext>
                </a:extLst>
              </p:cNvPr>
              <p:cNvSpPr>
                <a:spLocks noChangeArrowheads="1"/>
              </p:cNvSpPr>
              <p:nvPr/>
            </p:nvSpPr>
            <p:spPr bwMode="auto">
              <a:xfrm>
                <a:off x="155690" y="4521841"/>
                <a:ext cx="11880620"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Σύγκριση με ένταση ευθύγραμμου αγωγού σε ίδια απόσταση</a:t>
                </a:r>
                <a:r>
                  <a:rPr lang="en-US" sz="2400" dirty="0">
                    <a:solidFill>
                      <a:schemeClr val="bg1"/>
                    </a:solidFill>
                  </a:rPr>
                  <a:t> r</a:t>
                </a:r>
                <a:r>
                  <a:rPr lang="el-GR" sz="2400" dirty="0">
                    <a:solidFill>
                      <a:schemeClr val="bg1"/>
                    </a:solidFill>
                  </a:rPr>
                  <a:t>: </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sSub>
                        <m:sSubPr>
                          <m:ctrlPr>
                            <a:rPr lang="en-US" sz="240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𝐵</m:t>
                          </m:r>
                        </m:e>
                        <m:sub>
                          <m:r>
                            <m:rPr>
                              <m:sty m:val="p"/>
                            </m:rPr>
                            <a:rPr lang="el-GR" sz="2400" b="0" i="0" smtClean="0">
                              <a:solidFill>
                                <a:schemeClr val="bg1"/>
                              </a:solidFill>
                              <a:latin typeface="Cambria Math" panose="02040503050406030204" pitchFamily="18" charset="0"/>
                            </a:rPr>
                            <m:t>ευθύγραμμου</m:t>
                          </m:r>
                          <m:r>
                            <a:rPr lang="el-GR" sz="2400" b="0" i="0" smtClean="0">
                              <a:solidFill>
                                <a:schemeClr val="bg1"/>
                              </a:solidFill>
                              <a:latin typeface="Cambria Math" panose="02040503050406030204" pitchFamily="18" charset="0"/>
                            </a:rPr>
                            <m:t> </m:t>
                          </m:r>
                          <m:r>
                            <m:rPr>
                              <m:sty m:val="p"/>
                            </m:rPr>
                            <a:rPr lang="el-GR" sz="2400" b="0" i="0" smtClean="0">
                              <a:solidFill>
                                <a:schemeClr val="bg1"/>
                              </a:solidFill>
                              <a:latin typeface="Cambria Math" panose="02040503050406030204" pitchFamily="18" charset="0"/>
                            </a:rPr>
                            <m:t>αγωγού</m:t>
                          </m:r>
                        </m:sub>
                      </m:sSub>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f>
                        <m:fPr>
                          <m:ctrlPr>
                            <a:rPr lang="en-US" sz="2400" i="1">
                              <a:solidFill>
                                <a:schemeClr val="bg1"/>
                              </a:solidFill>
                              <a:latin typeface="Cambria Math" panose="02040503050406030204" pitchFamily="18" charset="0"/>
                            </a:rPr>
                          </m:ctrlPr>
                        </m:fPr>
                        <m:num>
                          <m:r>
                            <a:rPr lang="en-US" sz="2400" i="1">
                              <a:solidFill>
                                <a:schemeClr val="bg1"/>
                              </a:solidFill>
                              <a:latin typeface="Cambria Math" panose="02040503050406030204" pitchFamily="18" charset="0"/>
                            </a:rPr>
                            <m:t>2</m:t>
                          </m:r>
                          <m:r>
                            <a:rPr lang="en-US" sz="2400" i="1">
                              <a:solidFill>
                                <a:schemeClr val="bg1"/>
                              </a:solidFill>
                              <a:latin typeface="Cambria Math" panose="02040503050406030204" pitchFamily="18" charset="0"/>
                            </a:rPr>
                            <m:t>𝐼</m:t>
                          </m:r>
                        </m:num>
                        <m:den>
                          <m:r>
                            <a:rPr lang="en-US" sz="2400" i="1">
                              <a:solidFill>
                                <a:schemeClr val="bg1"/>
                              </a:solidFill>
                              <a:latin typeface="Cambria Math" panose="02040503050406030204" pitchFamily="18" charset="0"/>
                            </a:rPr>
                            <m:t>𝑟</m:t>
                          </m:r>
                        </m:den>
                      </m:f>
                      <m:r>
                        <a:rPr lang="en-US" sz="2400" i="1">
                          <a:solidFill>
                            <a:schemeClr val="bg1"/>
                          </a:solidFill>
                          <a:latin typeface="Cambria Math" panose="02040503050406030204" pitchFamily="18" charset="0"/>
                        </a:rPr>
                        <m:t>,</m:t>
                      </m:r>
                      <m:r>
                        <a:rPr lang="el-GR" sz="2400" b="0" i="1" smtClean="0">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𝐵</m:t>
                          </m:r>
                        </m:e>
                        <m:sub>
                          <m:r>
                            <m:rPr>
                              <m:sty m:val="p"/>
                            </m:rPr>
                            <a:rPr lang="el-GR" sz="2400" b="0" i="0" smtClean="0">
                              <a:solidFill>
                                <a:schemeClr val="bg1"/>
                              </a:solidFill>
                              <a:latin typeface="Cambria Math" panose="02040503050406030204" pitchFamily="18" charset="0"/>
                            </a:rPr>
                            <m:t>κυκλικού</m:t>
                          </m:r>
                          <m:r>
                            <a:rPr lang="el-GR" sz="2400">
                              <a:solidFill>
                                <a:schemeClr val="bg1"/>
                              </a:solidFill>
                              <a:latin typeface="Cambria Math" panose="02040503050406030204" pitchFamily="18" charset="0"/>
                            </a:rPr>
                            <m:t> </m:t>
                          </m:r>
                          <m:r>
                            <m:rPr>
                              <m:sty m:val="p"/>
                            </m:rPr>
                            <a:rPr lang="el-GR" sz="2400">
                              <a:solidFill>
                                <a:schemeClr val="bg1"/>
                              </a:solidFill>
                              <a:latin typeface="Cambria Math" panose="02040503050406030204" pitchFamily="18" charset="0"/>
                            </a:rPr>
                            <m:t>αγωγού</m:t>
                          </m:r>
                        </m:sub>
                      </m:sSub>
                      <m:r>
                        <a:rPr lang="en-US" sz="2400" b="0" i="1" smtClean="0">
                          <a:solidFill>
                            <a:schemeClr val="bg1"/>
                          </a:solidFill>
                          <a:latin typeface="Cambria Math" panose="02040503050406030204" pitchFamily="18" charset="0"/>
                        </a:rPr>
                        <m:t>=</m:t>
                      </m:r>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𝑘</m:t>
                          </m:r>
                        </m:e>
                        <m:sub>
                          <m:r>
                            <a:rPr lang="el-GR" sz="2400" b="0" i="1" smtClean="0">
                              <a:solidFill>
                                <a:schemeClr val="bg1"/>
                              </a:solidFill>
                              <a:latin typeface="Cambria Math" panose="02040503050406030204" pitchFamily="18" charset="0"/>
                            </a:rPr>
                            <m:t>𝜇</m:t>
                          </m:r>
                        </m:sub>
                      </m:sSub>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2</m:t>
                          </m:r>
                          <m:r>
                            <a:rPr lang="el-GR" sz="2400" b="0" i="1" smtClean="0">
                              <a:solidFill>
                                <a:schemeClr val="bg1"/>
                              </a:solidFill>
                              <a:latin typeface="Cambria Math" panose="02040503050406030204" pitchFamily="18" charset="0"/>
                            </a:rPr>
                            <m:t>𝜋</m:t>
                          </m:r>
                          <m:r>
                            <a:rPr lang="en-US" sz="2400" b="0" i="1" smtClean="0">
                              <a:solidFill>
                                <a:schemeClr val="bg1"/>
                              </a:solidFill>
                              <a:latin typeface="Cambria Math" panose="02040503050406030204" pitchFamily="18" charset="0"/>
                            </a:rPr>
                            <m:t>𝐼</m:t>
                          </m:r>
                        </m:num>
                        <m:den>
                          <m:r>
                            <a:rPr lang="en-US" sz="2400" b="0" i="1" smtClean="0">
                              <a:solidFill>
                                <a:schemeClr val="bg1"/>
                              </a:solidFill>
                              <a:latin typeface="Cambria Math" panose="02040503050406030204" pitchFamily="18" charset="0"/>
                            </a:rPr>
                            <m:t>𝑟</m:t>
                          </m:r>
                        </m:den>
                      </m:f>
                    </m:oMath>
                  </m:oMathPara>
                </a14:m>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(περισσότερο από τρεις φορές πιο ισχυρό)</a:t>
                </a:r>
                <a:endParaRPr lang="en-US" sz="2400" dirty="0">
                  <a:solidFill>
                    <a:schemeClr val="bg1"/>
                  </a:solidFill>
                </a:endParaRPr>
              </a:p>
            </p:txBody>
          </p:sp>
        </mc:Choice>
        <mc:Fallback xmlns="">
          <p:sp>
            <p:nvSpPr>
              <p:cNvPr id="2" name="Rectangle 1">
                <a:extLst>
                  <a:ext uri="{FF2B5EF4-FFF2-40B4-BE49-F238E27FC236}">
                    <a16:creationId xmlns:a16="http://schemas.microsoft.com/office/drawing/2014/main" id="{719EF743-83FD-312E-4F7B-7F2DBF0292AD}"/>
                  </a:ext>
                </a:extLst>
              </p:cNvPr>
              <p:cNvSpPr>
                <a:spLocks noRot="1" noChangeAspect="1" noMove="1" noResize="1" noEditPoints="1" noAdjustHandles="1" noChangeArrowheads="1" noChangeShapeType="1" noTextEdit="1"/>
              </p:cNvSpPr>
              <p:nvPr/>
            </p:nvSpPr>
            <p:spPr bwMode="auto">
              <a:xfrm>
                <a:off x="155690" y="4521841"/>
                <a:ext cx="11880620" cy="895577"/>
              </a:xfrm>
              <a:prstGeom prst="rect">
                <a:avLst/>
              </a:prstGeom>
              <a:blipFill>
                <a:blip r:embed="rId4"/>
                <a:stretch>
                  <a:fillRect t="-5442" b="-16530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222330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Effect transition="in" filter="fade">
                                      <p:cBhvr>
                                        <p:cTn id="37" dur="500"/>
                                        <p:tgtEl>
                                          <p:spTgt spid="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fade">
                                      <p:cBhvr>
                                        <p:cTn id="42" dur="500"/>
                                        <p:tgtEl>
                                          <p:spTgt spid="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Effect transition="in" filter="fade">
                                      <p:cBhvr>
                                        <p:cTn id="4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Κυκλικού Ρευματοφόρου Αγωγού</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1046331"/>
                <a:ext cx="11880620"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Πώς θα μπορούσα να ισχυροποιήσω την ένταση του πεδίου?</a:t>
                </a:r>
                <a:endParaRPr lang="en-US" sz="2400" dirty="0">
                  <a:solidFill>
                    <a:schemeClr val="bg1"/>
                  </a:solidFill>
                </a:endParaRPr>
              </a:p>
              <a:p>
                <a:pPr algn="ctr"/>
                <a:endParaRPr lang="en-US" sz="2400" dirty="0">
                  <a:solidFill>
                    <a:schemeClr val="bg1"/>
                  </a:solidFill>
                </a:endParaRPr>
              </a:p>
              <a:p>
                <a:pPr algn="ctr"/>
                <a:r>
                  <a:rPr lang="el-GR" sz="2400" dirty="0">
                    <a:solidFill>
                      <a:schemeClr val="bg1"/>
                    </a:solidFill>
                  </a:rPr>
                  <a:t>Να τοποθετήσω περισσότερους αγωγούς - σύρματα (</a:t>
                </a:r>
                <a:r>
                  <a:rPr lang="el-GR" sz="2400" i="1" dirty="0">
                    <a:solidFill>
                      <a:schemeClr val="bg1"/>
                    </a:solidFill>
                  </a:rPr>
                  <a:t>Ν</a:t>
                </a:r>
                <a:r>
                  <a:rPr lang="el-GR" sz="2400" dirty="0">
                    <a:solidFill>
                      <a:schemeClr val="bg1"/>
                    </a:solidFill>
                  </a:rPr>
                  <a:t>) στο ίδιο σημείο:</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𝐵</m:t>
                      </m:r>
                      <m:r>
                        <a:rPr lang="en-US" sz="2400" b="0" i="1" smtClean="0">
                          <a:solidFill>
                            <a:schemeClr val="bg1"/>
                          </a:solidFill>
                          <a:latin typeface="Cambria Math" panose="02040503050406030204" pitchFamily="18" charset="0"/>
                        </a:rPr>
                        <m:t>=</m:t>
                      </m:r>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𝑘</m:t>
                          </m:r>
                        </m:e>
                        <m:sub>
                          <m:r>
                            <a:rPr lang="el-GR" sz="2400" b="0" i="1" smtClean="0">
                              <a:solidFill>
                                <a:schemeClr val="bg1"/>
                              </a:solidFill>
                              <a:latin typeface="Cambria Math" panose="02040503050406030204" pitchFamily="18" charset="0"/>
                            </a:rPr>
                            <m:t>𝜇</m:t>
                          </m:r>
                        </m:sub>
                      </m:sSub>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𝑁</m:t>
                          </m:r>
                          <m:r>
                            <a:rPr lang="en-US" sz="2400" b="0" i="1" smtClean="0">
                              <a:solidFill>
                                <a:schemeClr val="bg1"/>
                              </a:solidFill>
                              <a:latin typeface="Cambria Math" panose="02040503050406030204" pitchFamily="18" charset="0"/>
                            </a:rPr>
                            <m:t>2</m:t>
                          </m:r>
                          <m:r>
                            <a:rPr lang="el-GR" sz="2400" b="0" i="1" smtClean="0">
                              <a:solidFill>
                                <a:schemeClr val="bg1"/>
                              </a:solidFill>
                              <a:latin typeface="Cambria Math" panose="02040503050406030204" pitchFamily="18" charset="0"/>
                            </a:rPr>
                            <m:t>𝜋</m:t>
                          </m:r>
                          <m:r>
                            <a:rPr lang="en-US" sz="2400" b="0" i="1" smtClean="0">
                              <a:solidFill>
                                <a:schemeClr val="bg1"/>
                              </a:solidFill>
                              <a:latin typeface="Cambria Math" panose="02040503050406030204" pitchFamily="18" charset="0"/>
                            </a:rPr>
                            <m:t>𝐼</m:t>
                          </m:r>
                        </m:num>
                        <m:den>
                          <m:r>
                            <a:rPr lang="en-US" sz="2400" b="0" i="1" smtClean="0">
                              <a:solidFill>
                                <a:schemeClr val="bg1"/>
                              </a:solidFill>
                              <a:latin typeface="Cambria Math" panose="02040503050406030204" pitchFamily="18" charset="0"/>
                            </a:rPr>
                            <m:t>𝑟</m:t>
                          </m:r>
                        </m:den>
                      </m:f>
                      <m:r>
                        <a:rPr lang="en-US" sz="2400" b="0" i="1" smtClean="0">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r>
                        <a:rPr lang="en-US" sz="2400" b="0" i="1" smtClean="0">
                          <a:solidFill>
                            <a:schemeClr val="bg1"/>
                          </a:solidFill>
                          <a:latin typeface="Cambria Math" panose="02040503050406030204" pitchFamily="18" charset="0"/>
                        </a:rPr>
                        <m:t>= </m:t>
                      </m:r>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10</m:t>
                          </m:r>
                        </m:e>
                        <m:sup>
                          <m:r>
                            <a:rPr lang="en-US" sz="2400" b="0" i="1" smtClean="0">
                              <a:solidFill>
                                <a:schemeClr val="bg1"/>
                              </a:solidFill>
                              <a:latin typeface="Cambria Math" panose="02040503050406030204" pitchFamily="18" charset="0"/>
                            </a:rPr>
                            <m:t>−7</m:t>
                          </m:r>
                        </m:sup>
                      </m:sSup>
                      <m:f>
                        <m:fPr>
                          <m:ctrlPr>
                            <a:rPr lang="en-US" sz="2400" i="1">
                              <a:solidFill>
                                <a:schemeClr val="bg1"/>
                              </a:solidFill>
                              <a:latin typeface="Cambria Math" panose="02040503050406030204" pitchFamily="18" charset="0"/>
                            </a:rPr>
                          </m:ctrlPr>
                        </m:fPr>
                        <m:num>
                          <m:r>
                            <m:rPr>
                              <m:sty m:val="p"/>
                            </m:rPr>
                            <a:rPr lang="en-US" sz="2400" b="0" i="0" smtClean="0">
                              <a:solidFill>
                                <a:schemeClr val="bg1"/>
                              </a:solidFill>
                              <a:latin typeface="Cambria Math" panose="02040503050406030204" pitchFamily="18" charset="0"/>
                            </a:rPr>
                            <m:t>N</m:t>
                          </m:r>
                        </m:num>
                        <m:den>
                          <m:sSup>
                            <m:sSupPr>
                              <m:ctrlPr>
                                <a:rPr lang="en-US" sz="2400" i="1" smtClean="0">
                                  <a:solidFill>
                                    <a:schemeClr val="bg1"/>
                                  </a:solidFill>
                                  <a:latin typeface="Cambria Math" panose="02040503050406030204" pitchFamily="18" charset="0"/>
                                </a:rPr>
                              </m:ctrlPr>
                            </m:sSupPr>
                            <m:e>
                              <m:r>
                                <m:rPr>
                                  <m:sty m:val="p"/>
                                </m:rPr>
                                <a:rPr lang="en-US" sz="2400" b="0" i="0" smtClean="0">
                                  <a:solidFill>
                                    <a:schemeClr val="bg1"/>
                                  </a:solidFill>
                                  <a:latin typeface="Cambria Math" panose="02040503050406030204" pitchFamily="18" charset="0"/>
                                </a:rPr>
                                <m:t>A</m:t>
                              </m:r>
                            </m:e>
                            <m:sup>
                              <m:r>
                                <a:rPr lang="en-US" sz="2400" b="0" i="0" smtClean="0">
                                  <a:solidFill>
                                    <a:schemeClr val="bg1"/>
                                  </a:solidFill>
                                  <a:latin typeface="Cambria Math" panose="02040503050406030204" pitchFamily="18" charset="0"/>
                                </a:rPr>
                                <m:t>2</m:t>
                              </m:r>
                            </m:sup>
                          </m:sSup>
                        </m:den>
                      </m:f>
                    </m:oMath>
                  </m:oMathPara>
                </a14:m>
                <a:endParaRPr lang="en-US" sz="2400" dirty="0">
                  <a:solidFill>
                    <a:schemeClr val="bg1"/>
                  </a:solidFill>
                </a:endParaRPr>
              </a:p>
              <a:p>
                <a:pPr algn="ctr"/>
                <a:endParaRPr lang="en-US" sz="2400" dirty="0">
                  <a:solidFill>
                    <a:schemeClr val="bg1"/>
                  </a:solidFill>
                </a:endParaRPr>
              </a:p>
              <a:p>
                <a:pPr algn="ctr"/>
                <a14:m>
                  <m:oMath xmlns:m="http://schemas.openxmlformats.org/officeDocument/2006/math">
                    <m:r>
                      <a:rPr lang="en-US" sz="2400" b="0" i="1" smtClean="0">
                        <a:solidFill>
                          <a:schemeClr val="bg1"/>
                        </a:solidFill>
                        <a:latin typeface="Cambria Math" panose="02040503050406030204" pitchFamily="18" charset="0"/>
                      </a:rPr>
                      <m:t>𝐼</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ένταση ηλεκτρικού ρεύματος,</a:t>
                </a:r>
              </a:p>
              <a:p>
                <a:pPr algn="ctr"/>
                <a14:m>
                  <m:oMath xmlns:m="http://schemas.openxmlformats.org/officeDocument/2006/math">
                    <m:r>
                      <a:rPr lang="en-US" sz="2400" b="0" i="1" smtClean="0">
                        <a:solidFill>
                          <a:schemeClr val="bg1"/>
                        </a:solidFill>
                        <a:latin typeface="Cambria Math" panose="02040503050406030204" pitchFamily="18" charset="0"/>
                      </a:rPr>
                      <m:t>𝑟</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ακτίνα αγωγού,</a:t>
                </a:r>
                <a:endParaRPr lang="en-US" sz="2400" dirty="0">
                  <a:solidFill>
                    <a:schemeClr val="bg1"/>
                  </a:solidFill>
                </a:endParaRPr>
              </a:p>
              <a:p>
                <a:pPr algn="ctr"/>
                <a:r>
                  <a:rPr lang="en-US" sz="2400" i="1" dirty="0">
                    <a:solidFill>
                      <a:schemeClr val="bg1"/>
                    </a:solidFill>
                    <a:latin typeface="Cambria Math" panose="02040503050406030204" pitchFamily="18" charset="0"/>
                  </a:rPr>
                  <a:t>N</a:t>
                </a:r>
                <a:r>
                  <a:rPr lang="en-US" sz="2400" dirty="0">
                    <a:solidFill>
                      <a:schemeClr val="bg1"/>
                    </a:solidFill>
                    <a:latin typeface="Cambria Math" panose="02040503050406030204" pitchFamily="18" charset="0"/>
                  </a:rPr>
                  <a:t>: </a:t>
                </a:r>
                <a:r>
                  <a:rPr lang="el-GR" sz="2400" dirty="0">
                    <a:solidFill>
                      <a:schemeClr val="bg1"/>
                    </a:solidFill>
                  </a:rPr>
                  <a:t>αριθμός σπειρών</a:t>
                </a:r>
                <a:endParaRPr lang="el-GR" sz="2400" dirty="0">
                  <a:solidFill>
                    <a:schemeClr val="bg1"/>
                  </a:solidFill>
                  <a:latin typeface="Cambria Math" panose="02040503050406030204" pitchFamily="18" charset="0"/>
                </a:endParaRPr>
              </a:p>
              <a:p>
                <a:pPr algn="ct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oMath>
                </a14:m>
                <a:r>
                  <a:rPr lang="en-US" sz="2400" dirty="0">
                    <a:solidFill>
                      <a:schemeClr val="bg1"/>
                    </a:solidFill>
                  </a:rPr>
                  <a:t>: </a:t>
                </a:r>
                <a:r>
                  <a:rPr lang="el-GR" sz="2400" dirty="0">
                    <a:solidFill>
                      <a:schemeClr val="bg1"/>
                    </a:solidFill>
                  </a:rPr>
                  <a:t>μαγνητική σταθερά</a:t>
                </a:r>
              </a:p>
            </p:txBody>
          </p:sp>
        </mc:Choice>
        <mc:Fallback xmlns="">
          <p:sp>
            <p:nvSpPr>
              <p:cNvPr id="5" name="Rectangle 4">
                <a:extLst>
                  <a:ext uri="{FF2B5EF4-FFF2-40B4-BE49-F238E27FC236}">
                    <a16:creationId xmlns:a16="http://schemas.microsoft.com/office/drawing/2014/main" id="{9084D00C-C318-4360-A288-E2B185317D39}"/>
                  </a:ext>
                </a:extLst>
              </p:cNvPr>
              <p:cNvSpPr>
                <a:spLocks noRot="1" noChangeAspect="1" noMove="1" noResize="1" noEditPoints="1" noAdjustHandles="1" noChangeArrowheads="1" noChangeShapeType="1" noTextEdit="1"/>
              </p:cNvSpPr>
              <p:nvPr/>
            </p:nvSpPr>
            <p:spPr bwMode="auto">
              <a:xfrm>
                <a:off x="155690" y="1046331"/>
                <a:ext cx="11880620" cy="895577"/>
              </a:xfrm>
              <a:prstGeom prst="rect">
                <a:avLst/>
              </a:prstGeom>
              <a:blipFill>
                <a:blip r:embed="rId3"/>
                <a:stretch>
                  <a:fillRect t="-5442" b="-37006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
        <p:nvSpPr>
          <p:cNvPr id="3" name="Oval 2">
            <a:extLst>
              <a:ext uri="{FF2B5EF4-FFF2-40B4-BE49-F238E27FC236}">
                <a16:creationId xmlns:a16="http://schemas.microsoft.com/office/drawing/2014/main" id="{6D64F1C8-37D2-9DBA-33D0-0089F4C53E08}"/>
              </a:ext>
            </a:extLst>
          </p:cNvPr>
          <p:cNvSpPr/>
          <p:nvPr/>
        </p:nvSpPr>
        <p:spPr>
          <a:xfrm rot="10800000">
            <a:off x="8801232" y="4817826"/>
            <a:ext cx="2427436" cy="658073"/>
          </a:xfrm>
          <a:prstGeom prst="ellipse">
            <a:avLst/>
          </a:prstGeom>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Oval 5">
            <a:extLst>
              <a:ext uri="{FF2B5EF4-FFF2-40B4-BE49-F238E27FC236}">
                <a16:creationId xmlns:a16="http://schemas.microsoft.com/office/drawing/2014/main" id="{F7EA8D96-D138-02DF-CD3F-7B299AEBF8AB}"/>
              </a:ext>
            </a:extLst>
          </p:cNvPr>
          <p:cNvSpPr/>
          <p:nvPr/>
        </p:nvSpPr>
        <p:spPr>
          <a:xfrm rot="10800000">
            <a:off x="8801232" y="4715314"/>
            <a:ext cx="2427436" cy="658073"/>
          </a:xfrm>
          <a:prstGeom prst="ellipse">
            <a:avLst/>
          </a:prstGeom>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 name="Oval 6">
            <a:extLst>
              <a:ext uri="{FF2B5EF4-FFF2-40B4-BE49-F238E27FC236}">
                <a16:creationId xmlns:a16="http://schemas.microsoft.com/office/drawing/2014/main" id="{28A4825D-A3C5-DE0B-868A-AADC15AF0BB2}"/>
              </a:ext>
            </a:extLst>
          </p:cNvPr>
          <p:cNvSpPr/>
          <p:nvPr/>
        </p:nvSpPr>
        <p:spPr>
          <a:xfrm rot="10800000">
            <a:off x="8801232" y="4602051"/>
            <a:ext cx="2427436" cy="658073"/>
          </a:xfrm>
          <a:prstGeom prst="ellipse">
            <a:avLst/>
          </a:prstGeom>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8" name="Oval 7">
            <a:extLst>
              <a:ext uri="{FF2B5EF4-FFF2-40B4-BE49-F238E27FC236}">
                <a16:creationId xmlns:a16="http://schemas.microsoft.com/office/drawing/2014/main" id="{A54B26FE-7700-AAA8-1B89-0030C1F3332B}"/>
              </a:ext>
            </a:extLst>
          </p:cNvPr>
          <p:cNvSpPr/>
          <p:nvPr/>
        </p:nvSpPr>
        <p:spPr>
          <a:xfrm rot="10800000">
            <a:off x="8801232" y="4488789"/>
            <a:ext cx="2427436" cy="658073"/>
          </a:xfrm>
          <a:prstGeom prst="ellipse">
            <a:avLst/>
          </a:prstGeom>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9" name="Oval 8">
            <a:extLst>
              <a:ext uri="{FF2B5EF4-FFF2-40B4-BE49-F238E27FC236}">
                <a16:creationId xmlns:a16="http://schemas.microsoft.com/office/drawing/2014/main" id="{C5B6524F-2BC6-9C14-1326-F2771F4DCD16}"/>
              </a:ext>
            </a:extLst>
          </p:cNvPr>
          <p:cNvSpPr/>
          <p:nvPr/>
        </p:nvSpPr>
        <p:spPr>
          <a:xfrm rot="10800000">
            <a:off x="8801232" y="4375528"/>
            <a:ext cx="2427436" cy="658073"/>
          </a:xfrm>
          <a:prstGeom prst="ellipse">
            <a:avLst/>
          </a:prstGeom>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0" name="Oval 9">
            <a:extLst>
              <a:ext uri="{FF2B5EF4-FFF2-40B4-BE49-F238E27FC236}">
                <a16:creationId xmlns:a16="http://schemas.microsoft.com/office/drawing/2014/main" id="{F4C1D27F-7F58-2B9D-E957-880D00D56ADC}"/>
              </a:ext>
            </a:extLst>
          </p:cNvPr>
          <p:cNvSpPr/>
          <p:nvPr/>
        </p:nvSpPr>
        <p:spPr>
          <a:xfrm rot="10800000">
            <a:off x="8801232" y="4258020"/>
            <a:ext cx="2427436" cy="658073"/>
          </a:xfrm>
          <a:prstGeom prst="ellipse">
            <a:avLst/>
          </a:prstGeom>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nvGrpSpPr>
          <p:cNvPr id="17" name="Group 16">
            <a:extLst>
              <a:ext uri="{FF2B5EF4-FFF2-40B4-BE49-F238E27FC236}">
                <a16:creationId xmlns:a16="http://schemas.microsoft.com/office/drawing/2014/main" id="{990850AF-2C88-2C1B-45B8-E6CD2C160F82}"/>
              </a:ext>
            </a:extLst>
          </p:cNvPr>
          <p:cNvGrpSpPr/>
          <p:nvPr/>
        </p:nvGrpSpPr>
        <p:grpSpPr>
          <a:xfrm>
            <a:off x="10000994" y="5516210"/>
            <a:ext cx="1453320" cy="329040"/>
            <a:chOff x="10000994" y="5516210"/>
            <a:chExt cx="1453320" cy="329040"/>
          </a:xfrm>
        </p:grpSpPr>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BAAE27A2-11F1-90AE-06EA-E7E50FE1A7E9}"/>
                    </a:ext>
                  </a:extLst>
                </p14:cNvPr>
                <p14:cNvContentPartPr/>
                <p14:nvPr/>
              </p14:nvContentPartPr>
              <p14:xfrm>
                <a:off x="10000994" y="5685410"/>
                <a:ext cx="813240" cy="90720"/>
              </p14:xfrm>
            </p:contentPart>
          </mc:Choice>
          <mc:Fallback xmlns="">
            <p:pic>
              <p:nvPicPr>
                <p:cNvPr id="12" name="Ink 11">
                  <a:extLst>
                    <a:ext uri="{FF2B5EF4-FFF2-40B4-BE49-F238E27FC236}">
                      <a16:creationId xmlns:a16="http://schemas.microsoft.com/office/drawing/2014/main" id="{BAAE27A2-11F1-90AE-06EA-E7E50FE1A7E9}"/>
                    </a:ext>
                  </a:extLst>
                </p:cNvPr>
                <p:cNvPicPr/>
                <p:nvPr/>
              </p:nvPicPr>
              <p:blipFill>
                <a:blip r:embed="rId5"/>
                <a:stretch>
                  <a:fillRect/>
                </a:stretch>
              </p:blipFill>
              <p:spPr>
                <a:xfrm>
                  <a:off x="9982994" y="5667410"/>
                  <a:ext cx="8488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F21C0A46-67C6-9F7D-6D79-018D904DFDFA}"/>
                    </a:ext>
                  </a:extLst>
                </p14:cNvPr>
                <p14:cNvContentPartPr/>
                <p14:nvPr/>
              </p14:nvContentPartPr>
              <p14:xfrm>
                <a:off x="10685714" y="5601890"/>
                <a:ext cx="207360" cy="190440"/>
              </p14:xfrm>
            </p:contentPart>
          </mc:Choice>
          <mc:Fallback xmlns="">
            <p:pic>
              <p:nvPicPr>
                <p:cNvPr id="13" name="Ink 12">
                  <a:extLst>
                    <a:ext uri="{FF2B5EF4-FFF2-40B4-BE49-F238E27FC236}">
                      <a16:creationId xmlns:a16="http://schemas.microsoft.com/office/drawing/2014/main" id="{F21C0A46-67C6-9F7D-6D79-018D904DFDFA}"/>
                    </a:ext>
                  </a:extLst>
                </p:cNvPr>
                <p:cNvPicPr/>
                <p:nvPr/>
              </p:nvPicPr>
              <p:blipFill>
                <a:blip r:embed="rId7"/>
                <a:stretch>
                  <a:fillRect/>
                </a:stretch>
              </p:blipFill>
              <p:spPr>
                <a:xfrm>
                  <a:off x="10667714" y="5584250"/>
                  <a:ext cx="24300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B17879F3-6F75-8098-7E94-E51D53464045}"/>
                    </a:ext>
                  </a:extLst>
                </p14:cNvPr>
                <p14:cNvContentPartPr/>
                <p14:nvPr/>
              </p14:nvContentPartPr>
              <p14:xfrm>
                <a:off x="11270714" y="5532770"/>
                <a:ext cx="6840" cy="300600"/>
              </p14:xfrm>
            </p:contentPart>
          </mc:Choice>
          <mc:Fallback xmlns="">
            <p:pic>
              <p:nvPicPr>
                <p:cNvPr id="14" name="Ink 13">
                  <a:extLst>
                    <a:ext uri="{FF2B5EF4-FFF2-40B4-BE49-F238E27FC236}">
                      <a16:creationId xmlns:a16="http://schemas.microsoft.com/office/drawing/2014/main" id="{B17879F3-6F75-8098-7E94-E51D53464045}"/>
                    </a:ext>
                  </a:extLst>
                </p:cNvPr>
                <p:cNvPicPr/>
                <p:nvPr/>
              </p:nvPicPr>
              <p:blipFill>
                <a:blip r:embed="rId9"/>
                <a:stretch>
                  <a:fillRect/>
                </a:stretch>
              </p:blipFill>
              <p:spPr>
                <a:xfrm>
                  <a:off x="11252714" y="5515130"/>
                  <a:ext cx="4248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D409BC51-BBD6-AAEF-CE27-9735B89A84CE}"/>
                    </a:ext>
                  </a:extLst>
                </p14:cNvPr>
                <p14:cNvContentPartPr/>
                <p14:nvPr/>
              </p14:nvContentPartPr>
              <p14:xfrm>
                <a:off x="11118794" y="5837690"/>
                <a:ext cx="272520" cy="7560"/>
              </p14:xfrm>
            </p:contentPart>
          </mc:Choice>
          <mc:Fallback xmlns="">
            <p:pic>
              <p:nvPicPr>
                <p:cNvPr id="15" name="Ink 14">
                  <a:extLst>
                    <a:ext uri="{FF2B5EF4-FFF2-40B4-BE49-F238E27FC236}">
                      <a16:creationId xmlns:a16="http://schemas.microsoft.com/office/drawing/2014/main" id="{D409BC51-BBD6-AAEF-CE27-9735B89A84CE}"/>
                    </a:ext>
                  </a:extLst>
                </p:cNvPr>
                <p:cNvPicPr/>
                <p:nvPr/>
              </p:nvPicPr>
              <p:blipFill>
                <a:blip r:embed="rId11"/>
                <a:stretch>
                  <a:fillRect/>
                </a:stretch>
              </p:blipFill>
              <p:spPr>
                <a:xfrm>
                  <a:off x="11101154" y="5820050"/>
                  <a:ext cx="308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6877112F-34E1-CEDD-2079-302928C9365E}"/>
                    </a:ext>
                  </a:extLst>
                </p14:cNvPr>
                <p14:cNvContentPartPr/>
                <p14:nvPr/>
              </p14:nvContentPartPr>
              <p14:xfrm>
                <a:off x="11169554" y="5516210"/>
                <a:ext cx="284760" cy="5040"/>
              </p14:xfrm>
            </p:contentPart>
          </mc:Choice>
          <mc:Fallback xmlns="">
            <p:pic>
              <p:nvPicPr>
                <p:cNvPr id="16" name="Ink 15">
                  <a:extLst>
                    <a:ext uri="{FF2B5EF4-FFF2-40B4-BE49-F238E27FC236}">
                      <a16:creationId xmlns:a16="http://schemas.microsoft.com/office/drawing/2014/main" id="{6877112F-34E1-CEDD-2079-302928C9365E}"/>
                    </a:ext>
                  </a:extLst>
                </p:cNvPr>
                <p:cNvPicPr/>
                <p:nvPr/>
              </p:nvPicPr>
              <p:blipFill>
                <a:blip r:embed="rId13"/>
                <a:stretch>
                  <a:fillRect/>
                </a:stretch>
              </p:blipFill>
              <p:spPr>
                <a:xfrm>
                  <a:off x="11151554" y="5498210"/>
                  <a:ext cx="320400" cy="40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5CEB9F1A-8F86-DA5B-D66B-167C12C43D78}"/>
                  </a:ext>
                </a:extLst>
              </p14:cNvPr>
              <p14:cNvContentPartPr/>
              <p14:nvPr/>
            </p14:nvContentPartPr>
            <p14:xfrm>
              <a:off x="9976874" y="4505690"/>
              <a:ext cx="60120" cy="48960"/>
            </p14:xfrm>
          </p:contentPart>
        </mc:Choice>
        <mc:Fallback xmlns="">
          <p:pic>
            <p:nvPicPr>
              <p:cNvPr id="18" name="Ink 17">
                <a:extLst>
                  <a:ext uri="{FF2B5EF4-FFF2-40B4-BE49-F238E27FC236}">
                    <a16:creationId xmlns:a16="http://schemas.microsoft.com/office/drawing/2014/main" id="{5CEB9F1A-8F86-DA5B-D66B-167C12C43D78}"/>
                  </a:ext>
                </a:extLst>
              </p:cNvPr>
              <p:cNvPicPr/>
              <p:nvPr/>
            </p:nvPicPr>
            <p:blipFill>
              <a:blip r:embed="rId15"/>
              <a:stretch>
                <a:fillRect/>
              </a:stretch>
            </p:blipFill>
            <p:spPr>
              <a:xfrm>
                <a:off x="9961394" y="4490210"/>
                <a:ext cx="91440" cy="80280"/>
              </a:xfrm>
              <a:prstGeom prst="rect">
                <a:avLst/>
              </a:prstGeom>
            </p:spPr>
          </p:pic>
        </mc:Fallback>
      </mc:AlternateContent>
      <p:grpSp>
        <p:nvGrpSpPr>
          <p:cNvPr id="30" name="Group 29">
            <a:extLst>
              <a:ext uri="{FF2B5EF4-FFF2-40B4-BE49-F238E27FC236}">
                <a16:creationId xmlns:a16="http://schemas.microsoft.com/office/drawing/2014/main" id="{D4CBF0ED-41D5-CC7A-BD19-FC22DB8CA5A9}"/>
              </a:ext>
            </a:extLst>
          </p:cNvPr>
          <p:cNvGrpSpPr/>
          <p:nvPr/>
        </p:nvGrpSpPr>
        <p:grpSpPr>
          <a:xfrm>
            <a:off x="9823514" y="3432170"/>
            <a:ext cx="716760" cy="1046520"/>
            <a:chOff x="9823514" y="3432170"/>
            <a:chExt cx="716760" cy="1046520"/>
          </a:xfrm>
        </p:grpSpPr>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4D7C5A62-ADD7-74B2-D4F1-87862C66616E}"/>
                    </a:ext>
                  </a:extLst>
                </p14:cNvPr>
                <p14:cNvContentPartPr/>
                <p14:nvPr/>
              </p14:nvContentPartPr>
              <p14:xfrm>
                <a:off x="9975434" y="3849050"/>
                <a:ext cx="9360" cy="629640"/>
              </p14:xfrm>
            </p:contentPart>
          </mc:Choice>
          <mc:Fallback xmlns="">
            <p:pic>
              <p:nvPicPr>
                <p:cNvPr id="21" name="Ink 20">
                  <a:extLst>
                    <a:ext uri="{FF2B5EF4-FFF2-40B4-BE49-F238E27FC236}">
                      <a16:creationId xmlns:a16="http://schemas.microsoft.com/office/drawing/2014/main" id="{4D7C5A62-ADD7-74B2-D4F1-87862C66616E}"/>
                    </a:ext>
                  </a:extLst>
                </p:cNvPr>
                <p:cNvPicPr/>
                <p:nvPr/>
              </p:nvPicPr>
              <p:blipFill>
                <a:blip r:embed="rId17"/>
                <a:stretch>
                  <a:fillRect/>
                </a:stretch>
              </p:blipFill>
              <p:spPr>
                <a:xfrm>
                  <a:off x="9957794" y="3831050"/>
                  <a:ext cx="45000" cy="665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Ink 21">
                  <a:extLst>
                    <a:ext uri="{FF2B5EF4-FFF2-40B4-BE49-F238E27FC236}">
                      <a16:creationId xmlns:a16="http://schemas.microsoft.com/office/drawing/2014/main" id="{53A1DAED-1336-B521-4716-8190B8279F11}"/>
                    </a:ext>
                  </a:extLst>
                </p14:cNvPr>
                <p14:cNvContentPartPr/>
                <p14:nvPr/>
              </p14:nvContentPartPr>
              <p14:xfrm>
                <a:off x="9823514" y="3779930"/>
                <a:ext cx="294480" cy="169560"/>
              </p14:xfrm>
            </p:contentPart>
          </mc:Choice>
          <mc:Fallback xmlns="">
            <p:pic>
              <p:nvPicPr>
                <p:cNvPr id="22" name="Ink 21">
                  <a:extLst>
                    <a:ext uri="{FF2B5EF4-FFF2-40B4-BE49-F238E27FC236}">
                      <a16:creationId xmlns:a16="http://schemas.microsoft.com/office/drawing/2014/main" id="{53A1DAED-1336-B521-4716-8190B8279F11}"/>
                    </a:ext>
                  </a:extLst>
                </p:cNvPr>
                <p:cNvPicPr/>
                <p:nvPr/>
              </p:nvPicPr>
              <p:blipFill>
                <a:blip r:embed="rId19"/>
                <a:stretch>
                  <a:fillRect/>
                </a:stretch>
              </p:blipFill>
              <p:spPr>
                <a:xfrm>
                  <a:off x="9805874" y="3761930"/>
                  <a:ext cx="33012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96B22F08-8E61-A790-A068-BCA13C777029}"/>
                    </a:ext>
                  </a:extLst>
                </p14:cNvPr>
                <p14:cNvContentPartPr/>
                <p14:nvPr/>
              </p14:nvContentPartPr>
              <p14:xfrm>
                <a:off x="10360994" y="3622610"/>
                <a:ext cx="9360" cy="271800"/>
              </p14:xfrm>
            </p:contentPart>
          </mc:Choice>
          <mc:Fallback xmlns="">
            <p:pic>
              <p:nvPicPr>
                <p:cNvPr id="26" name="Ink 25">
                  <a:extLst>
                    <a:ext uri="{FF2B5EF4-FFF2-40B4-BE49-F238E27FC236}">
                      <a16:creationId xmlns:a16="http://schemas.microsoft.com/office/drawing/2014/main" id="{96B22F08-8E61-A790-A068-BCA13C777029}"/>
                    </a:ext>
                  </a:extLst>
                </p:cNvPr>
                <p:cNvPicPr/>
                <p:nvPr/>
              </p:nvPicPr>
              <p:blipFill>
                <a:blip r:embed="rId21"/>
                <a:stretch>
                  <a:fillRect/>
                </a:stretch>
              </p:blipFill>
              <p:spPr>
                <a:xfrm>
                  <a:off x="10343354" y="3604970"/>
                  <a:ext cx="4500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A9BFB6C2-3F8B-5C9D-06BF-A2F0BA8B8205}"/>
                    </a:ext>
                  </a:extLst>
                </p14:cNvPr>
                <p14:cNvContentPartPr/>
                <p14:nvPr/>
              </p14:nvContentPartPr>
              <p14:xfrm>
                <a:off x="10335794" y="3607850"/>
                <a:ext cx="204480" cy="275040"/>
              </p14:xfrm>
            </p:contentPart>
          </mc:Choice>
          <mc:Fallback xmlns="">
            <p:pic>
              <p:nvPicPr>
                <p:cNvPr id="27" name="Ink 26">
                  <a:extLst>
                    <a:ext uri="{FF2B5EF4-FFF2-40B4-BE49-F238E27FC236}">
                      <a16:creationId xmlns:a16="http://schemas.microsoft.com/office/drawing/2014/main" id="{A9BFB6C2-3F8B-5C9D-06BF-A2F0BA8B8205}"/>
                    </a:ext>
                  </a:extLst>
                </p:cNvPr>
                <p:cNvPicPr/>
                <p:nvPr/>
              </p:nvPicPr>
              <p:blipFill>
                <a:blip r:embed="rId23"/>
                <a:stretch>
                  <a:fillRect/>
                </a:stretch>
              </p:blipFill>
              <p:spPr>
                <a:xfrm>
                  <a:off x="10317794" y="3589850"/>
                  <a:ext cx="24012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Ink 27">
                  <a:extLst>
                    <a:ext uri="{FF2B5EF4-FFF2-40B4-BE49-F238E27FC236}">
                      <a16:creationId xmlns:a16="http://schemas.microsoft.com/office/drawing/2014/main" id="{D407AFC4-FC4C-1053-D5FB-E39D1FEB9987}"/>
                    </a:ext>
                  </a:extLst>
                </p14:cNvPr>
                <p14:cNvContentPartPr/>
                <p14:nvPr/>
              </p14:nvContentPartPr>
              <p14:xfrm>
                <a:off x="10215194" y="3479690"/>
                <a:ext cx="276120" cy="360"/>
              </p14:xfrm>
            </p:contentPart>
          </mc:Choice>
          <mc:Fallback xmlns="">
            <p:pic>
              <p:nvPicPr>
                <p:cNvPr id="28" name="Ink 27">
                  <a:extLst>
                    <a:ext uri="{FF2B5EF4-FFF2-40B4-BE49-F238E27FC236}">
                      <a16:creationId xmlns:a16="http://schemas.microsoft.com/office/drawing/2014/main" id="{D407AFC4-FC4C-1053-D5FB-E39D1FEB9987}"/>
                    </a:ext>
                  </a:extLst>
                </p:cNvPr>
                <p:cNvPicPr/>
                <p:nvPr/>
              </p:nvPicPr>
              <p:blipFill>
                <a:blip r:embed="rId25"/>
                <a:stretch>
                  <a:fillRect/>
                </a:stretch>
              </p:blipFill>
              <p:spPr>
                <a:xfrm>
                  <a:off x="10197554" y="3462050"/>
                  <a:ext cx="3117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9" name="Ink 28">
                  <a:extLst>
                    <a:ext uri="{FF2B5EF4-FFF2-40B4-BE49-F238E27FC236}">
                      <a16:creationId xmlns:a16="http://schemas.microsoft.com/office/drawing/2014/main" id="{7C74CEDD-3A06-8C7D-D570-B084ECAD52C6}"/>
                    </a:ext>
                  </a:extLst>
                </p14:cNvPr>
                <p14:cNvContentPartPr/>
                <p14:nvPr/>
              </p14:nvContentPartPr>
              <p14:xfrm>
                <a:off x="10465754" y="3432170"/>
                <a:ext cx="65160" cy="114120"/>
              </p14:xfrm>
            </p:contentPart>
          </mc:Choice>
          <mc:Fallback xmlns="">
            <p:pic>
              <p:nvPicPr>
                <p:cNvPr id="29" name="Ink 28">
                  <a:extLst>
                    <a:ext uri="{FF2B5EF4-FFF2-40B4-BE49-F238E27FC236}">
                      <a16:creationId xmlns:a16="http://schemas.microsoft.com/office/drawing/2014/main" id="{7C74CEDD-3A06-8C7D-D570-B084ECAD52C6}"/>
                    </a:ext>
                  </a:extLst>
                </p:cNvPr>
                <p:cNvPicPr/>
                <p:nvPr/>
              </p:nvPicPr>
              <p:blipFill>
                <a:blip r:embed="rId27"/>
                <a:stretch>
                  <a:fillRect/>
                </a:stretch>
              </p:blipFill>
              <p:spPr>
                <a:xfrm>
                  <a:off x="10448114" y="3414170"/>
                  <a:ext cx="100800" cy="149760"/>
                </a:xfrm>
                <a:prstGeom prst="rect">
                  <a:avLst/>
                </a:prstGeom>
              </p:spPr>
            </p:pic>
          </mc:Fallback>
        </mc:AlternateContent>
      </p:grpSp>
    </p:spTree>
    <p:extLst>
      <p:ext uri="{BB962C8B-B14F-4D97-AF65-F5344CB8AC3E}">
        <p14:creationId xmlns:p14="http://schemas.microsoft.com/office/powerpoint/2010/main" val="2789562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
                                            <p:txEl>
                                              <p:pRg st="4" end="4"/>
                                            </p:txEl>
                                          </p:spTgt>
                                        </p:tgtEl>
                                        <p:attrNameLst>
                                          <p:attrName>style.visibility</p:attrName>
                                        </p:attrNameLst>
                                      </p:cBhvr>
                                      <p:to>
                                        <p:strVal val="visible"/>
                                      </p:to>
                                    </p:set>
                                    <p:animEffect transition="in" filter="fade">
                                      <p:cBhvr>
                                        <p:cTn id="46" dur="500"/>
                                        <p:tgtEl>
                                          <p:spTgt spid="5">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
                                            <p:txEl>
                                              <p:pRg st="6" end="6"/>
                                            </p:txEl>
                                          </p:spTgt>
                                        </p:tgtEl>
                                        <p:attrNameLst>
                                          <p:attrName>style.visibility</p:attrName>
                                        </p:attrNameLst>
                                      </p:cBhvr>
                                      <p:to>
                                        <p:strVal val="visible"/>
                                      </p:to>
                                    </p:set>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500"/>
                                        <p:tgtEl>
                                          <p:spTgt spid="5">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
                                            <p:txEl>
                                              <p:pRg st="8" end="8"/>
                                            </p:txEl>
                                          </p:spTgt>
                                        </p:tgtEl>
                                        <p:attrNameLst>
                                          <p:attrName>style.visibility</p:attrName>
                                        </p:attrNameLst>
                                      </p:cBhvr>
                                      <p:to>
                                        <p:strVal val="visible"/>
                                      </p:to>
                                    </p:set>
                                    <p:animEffect transition="in" filter="fade">
                                      <p:cBhvr>
                                        <p:cTn id="61" dur="500"/>
                                        <p:tgtEl>
                                          <p:spTgt spid="5">
                                            <p:txEl>
                                              <p:pRg st="8" end="8"/>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5">
                                            <p:txEl>
                                              <p:pRg st="9" end="9"/>
                                            </p:txEl>
                                          </p:spTgt>
                                        </p:tgtEl>
                                        <p:attrNameLst>
                                          <p:attrName>style.visibility</p:attrName>
                                        </p:attrNameLst>
                                      </p:cBhvr>
                                      <p:to>
                                        <p:strVal val="visible"/>
                                      </p:to>
                                    </p:set>
                                    <p:animEffect transition="in" filter="fade">
                                      <p:cBhvr>
                                        <p:cTn id="66"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 grpId="0" animBg="1"/>
      <p:bldP spid="6" grpId="0" animBg="1"/>
      <p:bldP spid="7" grpId="0" animBg="1"/>
      <p:bldP spid="8" grpId="0" animBg="1"/>
      <p:bldP spid="9"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Σωληνοειδούς</a:t>
            </a:r>
            <a:endParaRPr lang="en-150" sz="2800" dirty="0">
              <a:solidFill>
                <a:schemeClr val="bg1"/>
              </a:solidFill>
            </a:endParaRPr>
          </a:p>
        </p:txBody>
      </p:sp>
      <p:pic>
        <p:nvPicPr>
          <p:cNvPr id="21506" name="Picture 2">
            <a:extLst>
              <a:ext uri="{FF2B5EF4-FFF2-40B4-BE49-F238E27FC236}">
                <a16:creationId xmlns:a16="http://schemas.microsoft.com/office/drawing/2014/main" id="{AEE66FBE-4832-402C-475E-31543960E0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01" y="1929352"/>
            <a:ext cx="3158051" cy="11202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9038E37-5435-4D26-4B09-3C72A8140456}"/>
              </a:ext>
            </a:extLst>
          </p:cNvPr>
          <p:cNvPicPr>
            <a:picLocks noChangeAspect="1"/>
          </p:cNvPicPr>
          <p:nvPr/>
        </p:nvPicPr>
        <p:blipFill>
          <a:blip r:embed="rId4"/>
          <a:stretch>
            <a:fillRect/>
          </a:stretch>
        </p:blipFill>
        <p:spPr>
          <a:xfrm>
            <a:off x="659984" y="4272572"/>
            <a:ext cx="3662084" cy="1861224"/>
          </a:xfrm>
          <a:prstGeom prst="rect">
            <a:avLst/>
          </a:prstGeom>
        </p:spPr>
      </p:pic>
      <p:pic>
        <p:nvPicPr>
          <p:cNvPr id="21508" name="Picture 4" descr="image">
            <a:extLst>
              <a:ext uri="{FF2B5EF4-FFF2-40B4-BE49-F238E27FC236}">
                <a16:creationId xmlns:a16="http://schemas.microsoft.com/office/drawing/2014/main" id="{D3EF39F4-166B-51BA-5F7F-7E749BE6FB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7150" y="1279304"/>
            <a:ext cx="6752849" cy="2149696"/>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Arrow Connector 19">
            <a:extLst>
              <a:ext uri="{FF2B5EF4-FFF2-40B4-BE49-F238E27FC236}">
                <a16:creationId xmlns:a16="http://schemas.microsoft.com/office/drawing/2014/main" id="{940ECBEB-64D7-51CB-280D-BFCD7F87B74D}"/>
              </a:ext>
            </a:extLst>
          </p:cNvPr>
          <p:cNvCxnSpPr/>
          <p:nvPr/>
        </p:nvCxnSpPr>
        <p:spPr>
          <a:xfrm flipH="1">
            <a:off x="3576671" y="4171516"/>
            <a:ext cx="2133395" cy="651264"/>
          </a:xfrm>
          <a:prstGeom prst="straightConnector1">
            <a:avLst/>
          </a:prstGeom>
          <a:ln w="603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E4CB82C9-C00F-50D6-796C-A31E0EC06792}"/>
              </a:ext>
            </a:extLst>
          </p:cNvPr>
          <p:cNvSpPr>
            <a:spLocks noChangeArrowheads="1"/>
          </p:cNvSpPr>
          <p:nvPr/>
        </p:nvSpPr>
        <p:spPr bwMode="auto">
          <a:xfrm>
            <a:off x="4460167" y="3723728"/>
            <a:ext cx="803005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Ηλεκτρικό ρεύμα: εισέρχεται στο χαρτί από κάτω</a:t>
            </a:r>
          </a:p>
          <a:p>
            <a:pPr algn="ctr"/>
            <a:r>
              <a:rPr lang="el-GR" sz="2400" dirty="0">
                <a:solidFill>
                  <a:schemeClr val="bg1"/>
                </a:solidFill>
              </a:rPr>
              <a:t>προς το μάτι μας</a:t>
            </a:r>
          </a:p>
        </p:txBody>
      </p:sp>
      <p:cxnSp>
        <p:nvCxnSpPr>
          <p:cNvPr id="24" name="Straight Arrow Connector 23">
            <a:extLst>
              <a:ext uri="{FF2B5EF4-FFF2-40B4-BE49-F238E27FC236}">
                <a16:creationId xmlns:a16="http://schemas.microsoft.com/office/drawing/2014/main" id="{BCD1D365-5C67-1BAD-E736-BB1477B37627}"/>
              </a:ext>
            </a:extLst>
          </p:cNvPr>
          <p:cNvCxnSpPr/>
          <p:nvPr/>
        </p:nvCxnSpPr>
        <p:spPr>
          <a:xfrm flipH="1" flipV="1">
            <a:off x="3576671" y="5578696"/>
            <a:ext cx="2133395" cy="387196"/>
          </a:xfrm>
          <a:prstGeom prst="straightConnector1">
            <a:avLst/>
          </a:prstGeom>
          <a:ln w="603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5EF07F2D-5086-2055-2A4F-3BB1E17ED4CB}"/>
              </a:ext>
            </a:extLst>
          </p:cNvPr>
          <p:cNvSpPr>
            <a:spLocks noChangeArrowheads="1"/>
          </p:cNvSpPr>
          <p:nvPr/>
        </p:nvSpPr>
        <p:spPr bwMode="auto">
          <a:xfrm>
            <a:off x="4527150" y="5944730"/>
            <a:ext cx="803005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Ηλεκτρικό ρεύμα: εισέρχεται στο χαρτί από το μάτι μας</a:t>
            </a:r>
          </a:p>
          <a:p>
            <a:pPr algn="ctr"/>
            <a:r>
              <a:rPr lang="el-GR" sz="2400" dirty="0">
                <a:solidFill>
                  <a:schemeClr val="bg1"/>
                </a:solidFill>
              </a:rPr>
              <a:t>προς τα κάτω</a:t>
            </a:r>
          </a:p>
        </p:txBody>
      </p:sp>
      <p:cxnSp>
        <p:nvCxnSpPr>
          <p:cNvPr id="32" name="Straight Arrow Connector 31">
            <a:extLst>
              <a:ext uri="{FF2B5EF4-FFF2-40B4-BE49-F238E27FC236}">
                <a16:creationId xmlns:a16="http://schemas.microsoft.com/office/drawing/2014/main" id="{0526919B-1598-C9C3-9EC9-1DB21AA82127}"/>
              </a:ext>
            </a:extLst>
          </p:cNvPr>
          <p:cNvCxnSpPr>
            <a:cxnSpLocks/>
          </p:cNvCxnSpPr>
          <p:nvPr/>
        </p:nvCxnSpPr>
        <p:spPr>
          <a:xfrm>
            <a:off x="2491026" y="5200695"/>
            <a:ext cx="2212542" cy="0"/>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91FA136D-F2B5-00D7-36F2-06EE76DD8DFF}"/>
              </a:ext>
            </a:extLst>
          </p:cNvPr>
          <p:cNvGrpSpPr/>
          <p:nvPr/>
        </p:nvGrpSpPr>
        <p:grpSpPr>
          <a:xfrm>
            <a:off x="4832751" y="4910788"/>
            <a:ext cx="403920" cy="516960"/>
            <a:chOff x="4832751" y="4910788"/>
            <a:chExt cx="403920" cy="516960"/>
          </a:xfrm>
        </p:grpSpPr>
        <mc:AlternateContent xmlns:mc="http://schemas.openxmlformats.org/markup-compatibility/2006" xmlns:p14="http://schemas.microsoft.com/office/powerpoint/2010/main">
          <mc:Choice Requires="p14">
            <p:contentPart p14:bwMode="auto" r:id="rId6">
              <p14:nvContentPartPr>
                <p14:cNvPr id="35" name="Ink 34">
                  <a:extLst>
                    <a:ext uri="{FF2B5EF4-FFF2-40B4-BE49-F238E27FC236}">
                      <a16:creationId xmlns:a16="http://schemas.microsoft.com/office/drawing/2014/main" id="{8C1F6466-8038-FA3D-4956-3565FCA96739}"/>
                    </a:ext>
                  </a:extLst>
                </p14:cNvPr>
                <p14:cNvContentPartPr/>
                <p14:nvPr/>
              </p14:nvContentPartPr>
              <p14:xfrm>
                <a:off x="4954791" y="5122468"/>
                <a:ext cx="12960" cy="305280"/>
              </p14:xfrm>
            </p:contentPart>
          </mc:Choice>
          <mc:Fallback xmlns="">
            <p:pic>
              <p:nvPicPr>
                <p:cNvPr id="35" name="Ink 34">
                  <a:extLst>
                    <a:ext uri="{FF2B5EF4-FFF2-40B4-BE49-F238E27FC236}">
                      <a16:creationId xmlns:a16="http://schemas.microsoft.com/office/drawing/2014/main" id="{8C1F6466-8038-FA3D-4956-3565FCA96739}"/>
                    </a:ext>
                  </a:extLst>
                </p:cNvPr>
                <p:cNvPicPr/>
                <p:nvPr/>
              </p:nvPicPr>
              <p:blipFill>
                <a:blip r:embed="rId7"/>
                <a:stretch>
                  <a:fillRect/>
                </a:stretch>
              </p:blipFill>
              <p:spPr>
                <a:xfrm>
                  <a:off x="4937151" y="5104828"/>
                  <a:ext cx="48600" cy="340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6" name="Ink 35">
                  <a:extLst>
                    <a:ext uri="{FF2B5EF4-FFF2-40B4-BE49-F238E27FC236}">
                      <a16:creationId xmlns:a16="http://schemas.microsoft.com/office/drawing/2014/main" id="{B6FEE892-D345-54DD-0B54-4FCA3BA9F8F2}"/>
                    </a:ext>
                  </a:extLst>
                </p14:cNvPr>
                <p14:cNvContentPartPr/>
                <p14:nvPr/>
              </p14:nvContentPartPr>
              <p14:xfrm>
                <a:off x="4960911" y="5108428"/>
                <a:ext cx="220680" cy="282600"/>
              </p14:xfrm>
            </p:contentPart>
          </mc:Choice>
          <mc:Fallback xmlns="">
            <p:pic>
              <p:nvPicPr>
                <p:cNvPr id="36" name="Ink 35">
                  <a:extLst>
                    <a:ext uri="{FF2B5EF4-FFF2-40B4-BE49-F238E27FC236}">
                      <a16:creationId xmlns:a16="http://schemas.microsoft.com/office/drawing/2014/main" id="{B6FEE892-D345-54DD-0B54-4FCA3BA9F8F2}"/>
                    </a:ext>
                  </a:extLst>
                </p:cNvPr>
                <p:cNvPicPr/>
                <p:nvPr/>
              </p:nvPicPr>
              <p:blipFill>
                <a:blip r:embed="rId9"/>
                <a:stretch>
                  <a:fillRect/>
                </a:stretch>
              </p:blipFill>
              <p:spPr>
                <a:xfrm>
                  <a:off x="4942911" y="5090428"/>
                  <a:ext cx="25632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Ink 37">
                  <a:extLst>
                    <a:ext uri="{FF2B5EF4-FFF2-40B4-BE49-F238E27FC236}">
                      <a16:creationId xmlns:a16="http://schemas.microsoft.com/office/drawing/2014/main" id="{63900BAC-7787-1D1F-E58A-280B1453454E}"/>
                    </a:ext>
                  </a:extLst>
                </p14:cNvPr>
                <p14:cNvContentPartPr/>
                <p14:nvPr/>
              </p14:nvContentPartPr>
              <p14:xfrm>
                <a:off x="4832751" y="4967308"/>
                <a:ext cx="331920" cy="10800"/>
              </p14:xfrm>
            </p:contentPart>
          </mc:Choice>
          <mc:Fallback xmlns="">
            <p:pic>
              <p:nvPicPr>
                <p:cNvPr id="38" name="Ink 37">
                  <a:extLst>
                    <a:ext uri="{FF2B5EF4-FFF2-40B4-BE49-F238E27FC236}">
                      <a16:creationId xmlns:a16="http://schemas.microsoft.com/office/drawing/2014/main" id="{63900BAC-7787-1D1F-E58A-280B1453454E}"/>
                    </a:ext>
                  </a:extLst>
                </p:cNvPr>
                <p:cNvPicPr/>
                <p:nvPr/>
              </p:nvPicPr>
              <p:blipFill>
                <a:blip r:embed="rId11"/>
                <a:stretch>
                  <a:fillRect/>
                </a:stretch>
              </p:blipFill>
              <p:spPr>
                <a:xfrm>
                  <a:off x="4815111" y="4949668"/>
                  <a:ext cx="36756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9" name="Ink 38">
                  <a:extLst>
                    <a:ext uri="{FF2B5EF4-FFF2-40B4-BE49-F238E27FC236}">
                      <a16:creationId xmlns:a16="http://schemas.microsoft.com/office/drawing/2014/main" id="{DECCAB08-8CA9-6021-F702-2E57A6ABC620}"/>
                    </a:ext>
                  </a:extLst>
                </p14:cNvPr>
                <p14:cNvContentPartPr/>
                <p14:nvPr/>
              </p14:nvContentPartPr>
              <p14:xfrm>
                <a:off x="5127591" y="4910788"/>
                <a:ext cx="109080" cy="140400"/>
              </p14:xfrm>
            </p:contentPart>
          </mc:Choice>
          <mc:Fallback xmlns="">
            <p:pic>
              <p:nvPicPr>
                <p:cNvPr id="39" name="Ink 38">
                  <a:extLst>
                    <a:ext uri="{FF2B5EF4-FFF2-40B4-BE49-F238E27FC236}">
                      <a16:creationId xmlns:a16="http://schemas.microsoft.com/office/drawing/2014/main" id="{DECCAB08-8CA9-6021-F702-2E57A6ABC620}"/>
                    </a:ext>
                  </a:extLst>
                </p:cNvPr>
                <p:cNvPicPr/>
                <p:nvPr/>
              </p:nvPicPr>
              <p:blipFill>
                <a:blip r:embed="rId13"/>
                <a:stretch>
                  <a:fillRect/>
                </a:stretch>
              </p:blipFill>
              <p:spPr>
                <a:xfrm>
                  <a:off x="5109951" y="4892788"/>
                  <a:ext cx="144720" cy="176040"/>
                </a:xfrm>
                <a:prstGeom prst="rect">
                  <a:avLst/>
                </a:prstGeom>
              </p:spPr>
            </p:pic>
          </mc:Fallback>
        </mc:AlternateContent>
      </p:grpSp>
    </p:spTree>
    <p:extLst>
      <p:ext uri="{BB962C8B-B14F-4D97-AF65-F5344CB8AC3E}">
        <p14:creationId xmlns:p14="http://schemas.microsoft.com/office/powerpoint/2010/main" val="3340699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5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08"/>
                                        </p:tgtEl>
                                        <p:attrNameLst>
                                          <p:attrName>style.visibility</p:attrName>
                                        </p:attrNameLst>
                                      </p:cBhvr>
                                      <p:to>
                                        <p:strVal val="visible"/>
                                      </p:to>
                                    </p:set>
                                    <p:animEffect transition="in" filter="fade">
                                      <p:cBhvr>
                                        <p:cTn id="12" dur="500"/>
                                        <p:tgtEl>
                                          <p:spTgt spid="2150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038E37-5435-4D26-4B09-3C72A8140456}"/>
              </a:ext>
            </a:extLst>
          </p:cNvPr>
          <p:cNvPicPr>
            <a:picLocks noChangeAspect="1"/>
          </p:cNvPicPr>
          <p:nvPr/>
        </p:nvPicPr>
        <p:blipFill>
          <a:blip r:embed="rId3"/>
          <a:stretch>
            <a:fillRect/>
          </a:stretch>
        </p:blipFill>
        <p:spPr>
          <a:xfrm>
            <a:off x="798083" y="1339635"/>
            <a:ext cx="3662084" cy="1861224"/>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Σωληνοειδούς</a:t>
            </a:r>
            <a:endParaRPr lang="en-150" sz="2800" dirty="0">
              <a:solidFill>
                <a:schemeClr val="bg1"/>
              </a:solidFill>
            </a:endParaRPr>
          </a:p>
        </p:txBody>
      </p:sp>
      <p:sp>
        <p:nvSpPr>
          <p:cNvPr id="23" name="Rectangle 22">
            <a:extLst>
              <a:ext uri="{FF2B5EF4-FFF2-40B4-BE49-F238E27FC236}">
                <a16:creationId xmlns:a16="http://schemas.microsoft.com/office/drawing/2014/main" id="{E4CB82C9-C00F-50D6-796C-A31E0EC06792}"/>
              </a:ext>
            </a:extLst>
          </p:cNvPr>
          <p:cNvSpPr>
            <a:spLocks noChangeArrowheads="1"/>
          </p:cNvSpPr>
          <p:nvPr/>
        </p:nvSpPr>
        <p:spPr bwMode="auto">
          <a:xfrm>
            <a:off x="5289047" y="1407906"/>
            <a:ext cx="594908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Δημιουργείται στο εσωτερικό του σωληνοειδούς ομογενές μαγνητικό πεδίο με τις δυναμικές γραμμές του παράλληλες και </a:t>
            </a:r>
            <a:r>
              <a:rPr lang="el-GR" sz="2400" dirty="0" err="1">
                <a:solidFill>
                  <a:schemeClr val="bg1"/>
                </a:solidFill>
              </a:rPr>
              <a:t>ισαπέχουσες</a:t>
            </a:r>
            <a:r>
              <a:rPr lang="el-GR" sz="2400" dirty="0">
                <a:solidFill>
                  <a:schemeClr val="bg1"/>
                </a:solidFill>
              </a:rPr>
              <a:t>.</a:t>
            </a:r>
          </a:p>
        </p:txBody>
      </p:sp>
      <p:sp>
        <p:nvSpPr>
          <p:cNvPr id="2" name="Rectangle 1">
            <a:extLst>
              <a:ext uri="{FF2B5EF4-FFF2-40B4-BE49-F238E27FC236}">
                <a16:creationId xmlns:a16="http://schemas.microsoft.com/office/drawing/2014/main" id="{4055C72D-3948-C246-7597-768B3FF8BFE8}"/>
              </a:ext>
            </a:extLst>
          </p:cNvPr>
          <p:cNvSpPr>
            <a:spLocks noChangeArrowheads="1"/>
          </p:cNvSpPr>
          <p:nvPr/>
        </p:nvSpPr>
        <p:spPr bwMode="auto">
          <a:xfrm>
            <a:off x="5341674" y="4348459"/>
            <a:ext cx="594908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μαγνητικό πεδίο είναι ακριβώς αντίστοιχο με αυτό του </a:t>
            </a:r>
            <a:r>
              <a:rPr lang="el-GR" sz="2400" dirty="0" err="1">
                <a:solidFill>
                  <a:schemeClr val="bg1"/>
                </a:solidFill>
              </a:rPr>
              <a:t>ραβδόμορφου</a:t>
            </a:r>
            <a:r>
              <a:rPr lang="el-GR" sz="2400" dirty="0">
                <a:solidFill>
                  <a:schemeClr val="bg1"/>
                </a:solidFill>
              </a:rPr>
              <a:t> μαγνήτη.</a:t>
            </a:r>
          </a:p>
        </p:txBody>
      </p:sp>
      <p:pic>
        <p:nvPicPr>
          <p:cNvPr id="6" name="Picture 5">
            <a:extLst>
              <a:ext uri="{FF2B5EF4-FFF2-40B4-BE49-F238E27FC236}">
                <a16:creationId xmlns:a16="http://schemas.microsoft.com/office/drawing/2014/main" id="{4866EE11-7F41-4112-16DD-5EDD6AC0E7D0}"/>
              </a:ext>
            </a:extLst>
          </p:cNvPr>
          <p:cNvPicPr>
            <a:picLocks noChangeAspect="1"/>
          </p:cNvPicPr>
          <p:nvPr/>
        </p:nvPicPr>
        <p:blipFill>
          <a:blip r:embed="rId4"/>
          <a:stretch>
            <a:fillRect/>
          </a:stretch>
        </p:blipFill>
        <p:spPr>
          <a:xfrm>
            <a:off x="798084" y="3657143"/>
            <a:ext cx="3662084" cy="2567170"/>
          </a:xfrm>
          <a:prstGeom prst="rect">
            <a:avLst/>
          </a:prstGeom>
        </p:spPr>
      </p:pic>
    </p:spTree>
    <p:extLst>
      <p:ext uri="{BB962C8B-B14F-4D97-AF65-F5344CB8AC3E}">
        <p14:creationId xmlns:p14="http://schemas.microsoft.com/office/powerpoint/2010/main" val="37508889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Σωληνοειδούς</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1414723"/>
                <a:ext cx="11880620"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Μαθηματικός Τύπος για τον προσδιορισμό του μέτρου της έντασης Β</a:t>
                </a:r>
              </a:p>
              <a:p>
                <a:pPr algn="ctr"/>
                <a:r>
                  <a:rPr lang="el-GR" sz="2400" dirty="0">
                    <a:solidFill>
                      <a:schemeClr val="bg1"/>
                    </a:solidFill>
                  </a:rPr>
                  <a:t>στο κέντρο του σωληνοειδούς:</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𝐵</m:t>
                      </m:r>
                      <m:r>
                        <a:rPr lang="en-US" sz="2400" b="0" i="1" smtClean="0">
                          <a:solidFill>
                            <a:schemeClr val="bg1"/>
                          </a:solidFill>
                          <a:latin typeface="Cambria Math" panose="02040503050406030204" pitchFamily="18" charset="0"/>
                        </a:rPr>
                        <m:t>=</m:t>
                      </m:r>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𝑘</m:t>
                          </m:r>
                        </m:e>
                        <m:sub>
                          <m:r>
                            <a:rPr lang="el-GR" sz="2400" b="0" i="1" smtClean="0">
                              <a:solidFill>
                                <a:schemeClr val="bg1"/>
                              </a:solidFill>
                              <a:latin typeface="Cambria Math" panose="02040503050406030204" pitchFamily="18" charset="0"/>
                            </a:rPr>
                            <m:t>𝜇</m:t>
                          </m:r>
                        </m:sub>
                      </m:sSub>
                      <m:f>
                        <m:fPr>
                          <m:ctrlPr>
                            <a:rPr lang="en-US" sz="2400" b="0" i="1" smtClean="0">
                              <a:solidFill>
                                <a:schemeClr val="bg1"/>
                              </a:solidFill>
                              <a:latin typeface="Cambria Math" panose="02040503050406030204" pitchFamily="18" charset="0"/>
                            </a:rPr>
                          </m:ctrlPr>
                        </m:fPr>
                        <m:num>
                          <m:r>
                            <a:rPr lang="el-GR" sz="2400" b="0" i="1" smtClean="0">
                              <a:solidFill>
                                <a:schemeClr val="bg1"/>
                              </a:solidFill>
                              <a:latin typeface="Cambria Math" panose="02040503050406030204" pitchFamily="18" charset="0"/>
                            </a:rPr>
                            <m:t>4</m:t>
                          </m:r>
                          <m:r>
                            <a:rPr lang="el-GR" sz="2400" b="0" i="1" smtClean="0">
                              <a:solidFill>
                                <a:schemeClr val="bg1"/>
                              </a:solidFill>
                              <a:latin typeface="Cambria Math" panose="02040503050406030204" pitchFamily="18" charset="0"/>
                            </a:rPr>
                            <m:t>𝜋</m:t>
                          </m:r>
                          <m:r>
                            <a:rPr lang="el-GR" sz="2400" b="0" i="1" smtClean="0">
                              <a:solidFill>
                                <a:schemeClr val="bg1"/>
                              </a:solidFill>
                              <a:latin typeface="Cambria Math" panose="02040503050406030204" pitchFamily="18" charset="0"/>
                            </a:rPr>
                            <m:t> </m:t>
                          </m:r>
                          <m:r>
                            <a:rPr lang="en-US" sz="2400" b="0" i="1" smtClean="0">
                              <a:solidFill>
                                <a:schemeClr val="bg1"/>
                              </a:solidFill>
                              <a:latin typeface="Cambria Math" panose="02040503050406030204" pitchFamily="18" charset="0"/>
                            </a:rPr>
                            <m:t>𝑁𝐼</m:t>
                          </m:r>
                        </m:num>
                        <m:den>
                          <m:r>
                            <a:rPr lang="en-US" sz="2400" b="0" i="1" smtClean="0">
                              <a:solidFill>
                                <a:schemeClr val="bg1"/>
                              </a:solidFill>
                              <a:latin typeface="Cambria Math" panose="02040503050406030204" pitchFamily="18" charset="0"/>
                            </a:rPr>
                            <m:t>𝑙</m:t>
                          </m:r>
                        </m:den>
                      </m:f>
                      <m:r>
                        <a:rPr lang="en-US" sz="2400" b="0" i="1" smtClean="0">
                          <a:solidFill>
                            <a:schemeClr val="bg1"/>
                          </a:solidFill>
                          <a:latin typeface="Cambria Math" panose="02040503050406030204" pitchFamily="18" charset="0"/>
                        </a:rPr>
                        <m:t>,  </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r>
                        <a:rPr lang="en-US" sz="2400" b="0" i="1" smtClean="0">
                          <a:solidFill>
                            <a:schemeClr val="bg1"/>
                          </a:solidFill>
                          <a:latin typeface="Cambria Math" panose="02040503050406030204" pitchFamily="18" charset="0"/>
                        </a:rPr>
                        <m:t>= </m:t>
                      </m:r>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10</m:t>
                          </m:r>
                        </m:e>
                        <m:sup>
                          <m:r>
                            <a:rPr lang="en-US" sz="2400" b="0" i="1" smtClean="0">
                              <a:solidFill>
                                <a:schemeClr val="bg1"/>
                              </a:solidFill>
                              <a:latin typeface="Cambria Math" panose="02040503050406030204" pitchFamily="18" charset="0"/>
                            </a:rPr>
                            <m:t>−7</m:t>
                          </m:r>
                        </m:sup>
                      </m:sSup>
                      <m:f>
                        <m:fPr>
                          <m:ctrlPr>
                            <a:rPr lang="en-US" sz="2400" i="1">
                              <a:solidFill>
                                <a:schemeClr val="bg1"/>
                              </a:solidFill>
                              <a:latin typeface="Cambria Math" panose="02040503050406030204" pitchFamily="18" charset="0"/>
                            </a:rPr>
                          </m:ctrlPr>
                        </m:fPr>
                        <m:num>
                          <m:r>
                            <m:rPr>
                              <m:sty m:val="p"/>
                            </m:rPr>
                            <a:rPr lang="en-US" sz="2400" b="0" i="0" smtClean="0">
                              <a:solidFill>
                                <a:schemeClr val="bg1"/>
                              </a:solidFill>
                              <a:latin typeface="Cambria Math" panose="02040503050406030204" pitchFamily="18" charset="0"/>
                            </a:rPr>
                            <m:t>N</m:t>
                          </m:r>
                        </m:num>
                        <m:den>
                          <m:sSup>
                            <m:sSupPr>
                              <m:ctrlPr>
                                <a:rPr lang="en-US" sz="2400" i="1" smtClean="0">
                                  <a:solidFill>
                                    <a:schemeClr val="bg1"/>
                                  </a:solidFill>
                                  <a:latin typeface="Cambria Math" panose="02040503050406030204" pitchFamily="18" charset="0"/>
                                </a:rPr>
                              </m:ctrlPr>
                            </m:sSupPr>
                            <m:e>
                              <m:r>
                                <m:rPr>
                                  <m:sty m:val="p"/>
                                </m:rPr>
                                <a:rPr lang="en-US" sz="2400" b="0" i="0" smtClean="0">
                                  <a:solidFill>
                                    <a:schemeClr val="bg1"/>
                                  </a:solidFill>
                                  <a:latin typeface="Cambria Math" panose="02040503050406030204" pitchFamily="18" charset="0"/>
                                </a:rPr>
                                <m:t>A</m:t>
                              </m:r>
                            </m:e>
                            <m:sup>
                              <m:r>
                                <a:rPr lang="en-US" sz="2400" b="0" i="0" smtClean="0">
                                  <a:solidFill>
                                    <a:schemeClr val="bg1"/>
                                  </a:solidFill>
                                  <a:latin typeface="Cambria Math" panose="02040503050406030204" pitchFamily="18" charset="0"/>
                                </a:rPr>
                                <m:t>2</m:t>
                              </m:r>
                            </m:sup>
                          </m:sSup>
                        </m:den>
                      </m:f>
                    </m:oMath>
                  </m:oMathPara>
                </a14:m>
                <a:endParaRPr lang="en-US" sz="2400" dirty="0">
                  <a:solidFill>
                    <a:schemeClr val="bg1"/>
                  </a:solidFill>
                </a:endParaRPr>
              </a:p>
              <a:p>
                <a:pPr algn="ctr"/>
                <a:endParaRPr lang="en-US" sz="2400" dirty="0">
                  <a:solidFill>
                    <a:schemeClr val="bg1"/>
                  </a:solidFill>
                </a:endParaRPr>
              </a:p>
              <a:p>
                <a:pPr algn="ctr"/>
                <a14:m>
                  <m:oMath xmlns:m="http://schemas.openxmlformats.org/officeDocument/2006/math">
                    <m:r>
                      <a:rPr lang="en-US" sz="2400" b="0" i="1" smtClean="0">
                        <a:solidFill>
                          <a:schemeClr val="bg1"/>
                        </a:solidFill>
                        <a:latin typeface="Cambria Math" panose="02040503050406030204" pitchFamily="18" charset="0"/>
                      </a:rPr>
                      <m:t>𝐼</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ένταση ηλεκτρικού ρεύματος,</a:t>
                </a:r>
              </a:p>
              <a:p>
                <a:pPr algn="ctr"/>
                <a14:m>
                  <m:oMath xmlns:m="http://schemas.openxmlformats.org/officeDocument/2006/math">
                    <m:r>
                      <a:rPr lang="en-US" sz="2400" b="0" i="1" smtClean="0">
                        <a:solidFill>
                          <a:schemeClr val="bg1"/>
                        </a:solidFill>
                        <a:latin typeface="Cambria Math" panose="02040503050406030204" pitchFamily="18" charset="0"/>
                      </a:rPr>
                      <m:t>𝑙</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μήκος σωληνοειδούς,</a:t>
                </a:r>
              </a:p>
              <a:p>
                <a:pPr algn="ctr"/>
                <a:r>
                  <a:rPr lang="en-US" sz="2400" i="1" dirty="0">
                    <a:solidFill>
                      <a:schemeClr val="bg1"/>
                    </a:solidFill>
                    <a:latin typeface="Cambria Math" panose="02040503050406030204" pitchFamily="18" charset="0"/>
                  </a:rPr>
                  <a:t>N</a:t>
                </a:r>
                <a:r>
                  <a:rPr lang="en-US" sz="2400" dirty="0">
                    <a:solidFill>
                      <a:schemeClr val="bg1"/>
                    </a:solidFill>
                    <a:latin typeface="Cambria Math" panose="02040503050406030204" pitchFamily="18" charset="0"/>
                  </a:rPr>
                  <a:t>: </a:t>
                </a:r>
                <a:r>
                  <a:rPr lang="el-GR" sz="2400" dirty="0">
                    <a:solidFill>
                      <a:schemeClr val="bg1"/>
                    </a:solidFill>
                  </a:rPr>
                  <a:t>αριθμός σπειρών</a:t>
                </a:r>
                <a:endParaRPr lang="el-GR" sz="2400" dirty="0">
                  <a:solidFill>
                    <a:schemeClr val="bg1"/>
                  </a:solidFill>
                  <a:latin typeface="Cambria Math" panose="02040503050406030204" pitchFamily="18" charset="0"/>
                </a:endParaRPr>
              </a:p>
              <a:p>
                <a:pPr algn="ct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a:rPr lang="el-GR" sz="2400" i="1">
                            <a:solidFill>
                              <a:schemeClr val="bg1"/>
                            </a:solidFill>
                            <a:latin typeface="Cambria Math" panose="02040503050406030204" pitchFamily="18" charset="0"/>
                          </a:rPr>
                          <m:t>𝜇</m:t>
                        </m:r>
                      </m:sub>
                    </m:sSub>
                  </m:oMath>
                </a14:m>
                <a:r>
                  <a:rPr lang="en-US" sz="2400" dirty="0">
                    <a:solidFill>
                      <a:schemeClr val="bg1"/>
                    </a:solidFill>
                  </a:rPr>
                  <a:t>: </a:t>
                </a:r>
                <a:r>
                  <a:rPr lang="el-GR" sz="2400" dirty="0">
                    <a:solidFill>
                      <a:schemeClr val="bg1"/>
                    </a:solidFill>
                  </a:rPr>
                  <a:t>μαγνητική σταθερά</a:t>
                </a:r>
              </a:p>
            </p:txBody>
          </p:sp>
        </mc:Choice>
        <mc:Fallback xmlns="">
          <p:sp>
            <p:nvSpPr>
              <p:cNvPr id="5" name="Rectangle 4">
                <a:extLst>
                  <a:ext uri="{FF2B5EF4-FFF2-40B4-BE49-F238E27FC236}">
                    <a16:creationId xmlns:a16="http://schemas.microsoft.com/office/drawing/2014/main" id="{9084D00C-C318-4360-A288-E2B185317D39}"/>
                  </a:ext>
                </a:extLst>
              </p:cNvPr>
              <p:cNvSpPr>
                <a:spLocks noRot="1" noChangeAspect="1" noMove="1" noResize="1" noEditPoints="1" noAdjustHandles="1" noChangeArrowheads="1" noChangeShapeType="1" noTextEdit="1"/>
              </p:cNvSpPr>
              <p:nvPr/>
            </p:nvSpPr>
            <p:spPr bwMode="auto">
              <a:xfrm>
                <a:off x="155690" y="1414723"/>
                <a:ext cx="11880620" cy="895577"/>
              </a:xfrm>
              <a:prstGeom prst="rect">
                <a:avLst/>
              </a:prstGeom>
              <a:blipFill>
                <a:blip r:embed="rId3"/>
                <a:stretch>
                  <a:fillRect t="-5442" b="-32925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2962534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από αγωγούς</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1046331"/>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Γενικά παρατηρούμε ότι η ένταση σε όλες τις περιπτώσεις είναι:</a:t>
            </a:r>
          </a:p>
          <a:p>
            <a:pPr algn="ctr"/>
            <a:endParaRPr lang="el-GR" sz="2400" dirty="0">
              <a:solidFill>
                <a:schemeClr val="bg1"/>
              </a:solidFill>
            </a:endParaRPr>
          </a:p>
          <a:p>
            <a:pPr algn="ctr"/>
            <a:r>
              <a:rPr lang="el-GR" sz="2400" dirty="0">
                <a:solidFill>
                  <a:schemeClr val="bg1"/>
                </a:solidFill>
              </a:rPr>
              <a:t>α) ανάλογη της έντασης του συνολικού ρεύματος</a:t>
            </a:r>
          </a:p>
          <a:p>
            <a:pPr algn="ctr"/>
            <a:endParaRPr lang="el-GR" sz="2400" dirty="0">
              <a:solidFill>
                <a:schemeClr val="bg1"/>
              </a:solidFill>
            </a:endParaRPr>
          </a:p>
          <a:p>
            <a:pPr algn="ctr"/>
            <a:r>
              <a:rPr lang="el-GR" sz="2400" dirty="0">
                <a:solidFill>
                  <a:schemeClr val="bg1"/>
                </a:solidFill>
              </a:rPr>
              <a:t>β) αντιστρόφως ανάλογη ενός παράγοντα απόστασης</a:t>
            </a: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319BA58F-7659-DE9C-98BD-7C87843F3AA3}"/>
              </a:ext>
            </a:extLst>
          </p:cNvPr>
          <p:cNvPicPr>
            <a:picLocks noChangeAspect="1"/>
          </p:cNvPicPr>
          <p:nvPr/>
        </p:nvPicPr>
        <p:blipFill>
          <a:blip r:embed="rId3"/>
          <a:stretch>
            <a:fillRect/>
          </a:stretch>
        </p:blipFill>
        <p:spPr>
          <a:xfrm>
            <a:off x="1125437" y="3234657"/>
            <a:ext cx="2179929" cy="3055667"/>
          </a:xfrm>
          <a:prstGeom prst="rect">
            <a:avLst/>
          </a:prstGeom>
        </p:spPr>
      </p:pic>
      <p:sp>
        <p:nvSpPr>
          <p:cNvPr id="6" name="Rectangle 5">
            <a:extLst>
              <a:ext uri="{FF2B5EF4-FFF2-40B4-BE49-F238E27FC236}">
                <a16:creationId xmlns:a16="http://schemas.microsoft.com/office/drawing/2014/main" id="{4572D7D0-1558-7124-677B-1755006A0773}"/>
              </a:ext>
            </a:extLst>
          </p:cNvPr>
          <p:cNvSpPr>
            <a:spLocks noChangeArrowheads="1"/>
          </p:cNvSpPr>
          <p:nvPr/>
        </p:nvSpPr>
        <p:spPr bwMode="auto">
          <a:xfrm>
            <a:off x="3623983" y="3527106"/>
            <a:ext cx="822287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a:t>
            </a:r>
            <a:r>
              <a:rPr lang="en-US" sz="2400" dirty="0">
                <a:solidFill>
                  <a:schemeClr val="bg1"/>
                </a:solidFill>
              </a:rPr>
              <a:t>Ampere </a:t>
            </a:r>
            <a:r>
              <a:rPr lang="el-GR" sz="2400" dirty="0">
                <a:solidFill>
                  <a:schemeClr val="bg1"/>
                </a:solidFill>
              </a:rPr>
              <a:t>διατύπωσε το νόμο που είναι απαραίτητος για τον υπολογισμό της τιμής της έντασης του Μαγνητικού πεδίου.</a:t>
            </a:r>
            <a:endParaRPr lang="en-US" sz="2400" dirty="0">
              <a:solidFill>
                <a:schemeClr val="bg1"/>
              </a:solidFill>
            </a:endParaRPr>
          </a:p>
          <a:p>
            <a:pPr algn="ctr"/>
            <a:endParaRPr lang="en-US" sz="2400" dirty="0">
              <a:solidFill>
                <a:schemeClr val="bg1"/>
              </a:solidFill>
            </a:endParaRPr>
          </a:p>
          <a:p>
            <a:pPr algn="ctr"/>
            <a:r>
              <a:rPr lang="el-GR" sz="2400" dirty="0">
                <a:solidFill>
                  <a:schemeClr val="bg1"/>
                </a:solidFill>
              </a:rPr>
              <a:t>Νόμος του </a:t>
            </a:r>
            <a:r>
              <a:rPr lang="en-US" sz="2400" dirty="0">
                <a:solidFill>
                  <a:schemeClr val="bg1"/>
                </a:solidFill>
              </a:rPr>
              <a:t>Ampere</a:t>
            </a:r>
            <a:endParaRPr lang="el-GR" sz="2400" dirty="0">
              <a:solidFill>
                <a:schemeClr val="bg1"/>
              </a:solidFill>
            </a:endParaRPr>
          </a:p>
          <a:p>
            <a:pPr algn="ctr"/>
            <a:endParaRPr lang="el-GR" sz="2400" dirty="0">
              <a:solidFill>
                <a:schemeClr val="bg1"/>
              </a:solidFill>
            </a:endParaRPr>
          </a:p>
        </p:txBody>
      </p:sp>
      <p:sp>
        <p:nvSpPr>
          <p:cNvPr id="7" name="Rectangle 6">
            <a:extLst>
              <a:ext uri="{FF2B5EF4-FFF2-40B4-BE49-F238E27FC236}">
                <a16:creationId xmlns:a16="http://schemas.microsoft.com/office/drawing/2014/main" id="{13A36020-2EF7-54E6-BE2C-55016BCA37D1}"/>
              </a:ext>
            </a:extLst>
          </p:cNvPr>
          <p:cNvSpPr>
            <a:spLocks noChangeArrowheads="1"/>
          </p:cNvSpPr>
          <p:nvPr/>
        </p:nvSpPr>
        <p:spPr bwMode="auto">
          <a:xfrm>
            <a:off x="1443805" y="6329237"/>
            <a:ext cx="1543192" cy="447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dirty="0">
                <a:solidFill>
                  <a:schemeClr val="bg1"/>
                </a:solidFill>
              </a:rPr>
              <a:t>1775 - 1836</a:t>
            </a:r>
            <a:endParaRPr lang="el-GR" dirty="0">
              <a:solidFill>
                <a:schemeClr val="bg1"/>
              </a:solidFill>
            </a:endParaRPr>
          </a:p>
          <a:p>
            <a:pPr algn="ctr"/>
            <a:endParaRPr lang="el-GR" sz="2400" dirty="0">
              <a:solidFill>
                <a:schemeClr val="bg1"/>
              </a:solidFill>
            </a:endParaRPr>
          </a:p>
        </p:txBody>
      </p:sp>
      <p:pic>
        <p:nvPicPr>
          <p:cNvPr id="9" name="Picture 8">
            <a:extLst>
              <a:ext uri="{FF2B5EF4-FFF2-40B4-BE49-F238E27FC236}">
                <a16:creationId xmlns:a16="http://schemas.microsoft.com/office/drawing/2014/main" id="{A9BCB4CF-738D-2F77-B407-5C4E6BD1E8FC}"/>
              </a:ext>
            </a:extLst>
          </p:cNvPr>
          <p:cNvPicPr>
            <a:picLocks noChangeAspect="1"/>
          </p:cNvPicPr>
          <p:nvPr/>
        </p:nvPicPr>
        <p:blipFill>
          <a:blip r:embed="rId4"/>
          <a:stretch>
            <a:fillRect/>
          </a:stretch>
        </p:blipFill>
        <p:spPr>
          <a:xfrm>
            <a:off x="6160540" y="5377295"/>
            <a:ext cx="3149762" cy="1320868"/>
          </a:xfrm>
          <a:prstGeom prst="rect">
            <a:avLst/>
          </a:prstGeom>
        </p:spPr>
      </p:pic>
    </p:spTree>
    <p:extLst>
      <p:ext uri="{BB962C8B-B14F-4D97-AF65-F5344CB8AC3E}">
        <p14:creationId xmlns:p14="http://schemas.microsoft.com/office/powerpoint/2010/main" val="1278924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500"/>
                                        <p:tgtEl>
                                          <p:spTgt spid="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από αγωγούς</a:t>
            </a:r>
            <a:endParaRPr lang="en-150" sz="2800" dirty="0">
              <a:solidFill>
                <a:schemeClr val="bg1"/>
              </a:solidFill>
            </a:endParaRPr>
          </a:p>
        </p:txBody>
      </p:sp>
      <p:sp>
        <p:nvSpPr>
          <p:cNvPr id="6" name="Rectangle 5">
            <a:extLst>
              <a:ext uri="{FF2B5EF4-FFF2-40B4-BE49-F238E27FC236}">
                <a16:creationId xmlns:a16="http://schemas.microsoft.com/office/drawing/2014/main" id="{4572D7D0-1558-7124-677B-1755006A0773}"/>
              </a:ext>
            </a:extLst>
          </p:cNvPr>
          <p:cNvSpPr>
            <a:spLocks noChangeArrowheads="1"/>
          </p:cNvSpPr>
          <p:nvPr/>
        </p:nvSpPr>
        <p:spPr bwMode="auto">
          <a:xfrm>
            <a:off x="1829772" y="782607"/>
            <a:ext cx="822287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a:t>
            </a:r>
            <a:r>
              <a:rPr lang="en-US" sz="2400" dirty="0">
                <a:solidFill>
                  <a:schemeClr val="bg1"/>
                </a:solidFill>
              </a:rPr>
              <a:t>Ampere </a:t>
            </a:r>
            <a:r>
              <a:rPr lang="el-GR" sz="2400" dirty="0">
                <a:solidFill>
                  <a:schemeClr val="bg1"/>
                </a:solidFill>
              </a:rPr>
              <a:t>διατύπωσε το νόμο που είναι απαραίτητος για τον υπολογισμό της τιμής της έντασης του Μαγνητικού πεδίου.</a:t>
            </a:r>
            <a:endParaRPr lang="en-US" sz="2400" dirty="0">
              <a:solidFill>
                <a:schemeClr val="bg1"/>
              </a:solidFill>
            </a:endParaRPr>
          </a:p>
          <a:p>
            <a:pPr algn="ctr"/>
            <a:endParaRPr lang="en-US" sz="2400" dirty="0">
              <a:solidFill>
                <a:schemeClr val="bg1"/>
              </a:solidFill>
            </a:endParaRPr>
          </a:p>
          <a:p>
            <a:pPr algn="ctr"/>
            <a:r>
              <a:rPr lang="el-GR" sz="2400" dirty="0">
                <a:solidFill>
                  <a:schemeClr val="bg1"/>
                </a:solidFill>
              </a:rPr>
              <a:t>Νόμος του </a:t>
            </a:r>
            <a:r>
              <a:rPr lang="en-US" sz="2400" dirty="0">
                <a:solidFill>
                  <a:schemeClr val="bg1"/>
                </a:solidFill>
              </a:rPr>
              <a:t>Ampere</a:t>
            </a:r>
            <a:endParaRPr lang="el-GR" sz="2400" dirty="0">
              <a:solidFill>
                <a:schemeClr val="bg1"/>
              </a:solidFill>
            </a:endParaRPr>
          </a:p>
          <a:p>
            <a:pPr algn="ctr"/>
            <a:endParaRPr lang="el-GR" sz="2400" dirty="0">
              <a:solidFill>
                <a:schemeClr val="bg1"/>
              </a:solidFill>
            </a:endParaRPr>
          </a:p>
        </p:txBody>
      </p:sp>
      <p:pic>
        <p:nvPicPr>
          <p:cNvPr id="9" name="Picture 8">
            <a:extLst>
              <a:ext uri="{FF2B5EF4-FFF2-40B4-BE49-F238E27FC236}">
                <a16:creationId xmlns:a16="http://schemas.microsoft.com/office/drawing/2014/main" id="{A9BCB4CF-738D-2F77-B407-5C4E6BD1E8FC}"/>
              </a:ext>
            </a:extLst>
          </p:cNvPr>
          <p:cNvPicPr>
            <a:picLocks noChangeAspect="1"/>
          </p:cNvPicPr>
          <p:nvPr/>
        </p:nvPicPr>
        <p:blipFill>
          <a:blip r:embed="rId3"/>
          <a:stretch>
            <a:fillRect/>
          </a:stretch>
        </p:blipFill>
        <p:spPr>
          <a:xfrm>
            <a:off x="4454413" y="2489245"/>
            <a:ext cx="3149762" cy="1320868"/>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6C5195B5-07E5-6E6D-C2FB-FCF9AD7DD8AA}"/>
                  </a:ext>
                </a:extLst>
              </p14:cNvPr>
              <p14:cNvContentPartPr/>
              <p14:nvPr/>
            </p14:nvContentPartPr>
            <p14:xfrm>
              <a:off x="817754" y="3991970"/>
              <a:ext cx="1876680" cy="1710360"/>
            </p14:xfrm>
          </p:contentPart>
        </mc:Choice>
        <mc:Fallback xmlns="">
          <p:pic>
            <p:nvPicPr>
              <p:cNvPr id="2" name="Ink 1">
                <a:extLst>
                  <a:ext uri="{FF2B5EF4-FFF2-40B4-BE49-F238E27FC236}">
                    <a16:creationId xmlns:a16="http://schemas.microsoft.com/office/drawing/2014/main" id="{6C5195B5-07E5-6E6D-C2FB-FCF9AD7DD8AA}"/>
                  </a:ext>
                </a:extLst>
              </p:cNvPr>
              <p:cNvPicPr/>
              <p:nvPr/>
            </p:nvPicPr>
            <p:blipFill>
              <a:blip r:embed="rId5"/>
              <a:stretch>
                <a:fillRect/>
              </a:stretch>
            </p:blipFill>
            <p:spPr>
              <a:xfrm>
                <a:off x="799754" y="3973970"/>
                <a:ext cx="1912320" cy="1746000"/>
              </a:xfrm>
              <a:prstGeom prst="rect">
                <a:avLst/>
              </a:prstGeom>
            </p:spPr>
          </p:pic>
        </mc:Fallback>
      </mc:AlternateContent>
      <p:grpSp>
        <p:nvGrpSpPr>
          <p:cNvPr id="22" name="Group 21">
            <a:extLst>
              <a:ext uri="{FF2B5EF4-FFF2-40B4-BE49-F238E27FC236}">
                <a16:creationId xmlns:a16="http://schemas.microsoft.com/office/drawing/2014/main" id="{89015795-26B1-4B60-6DF6-82056F478DAF}"/>
              </a:ext>
            </a:extLst>
          </p:cNvPr>
          <p:cNvGrpSpPr/>
          <p:nvPr/>
        </p:nvGrpSpPr>
        <p:grpSpPr>
          <a:xfrm>
            <a:off x="1582034" y="4558610"/>
            <a:ext cx="307080" cy="291240"/>
            <a:chOff x="1582034" y="4558610"/>
            <a:chExt cx="307080" cy="291240"/>
          </a:xfrm>
        </p:grpSpPr>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0628E91C-FD4C-09F8-8E5A-7F0B21EC27C6}"/>
                    </a:ext>
                  </a:extLst>
                </p14:cNvPr>
                <p14:cNvContentPartPr/>
                <p14:nvPr/>
              </p14:nvContentPartPr>
              <p14:xfrm>
                <a:off x="1582034" y="4558610"/>
                <a:ext cx="307080" cy="291240"/>
              </p14:xfrm>
            </p:contentPart>
          </mc:Choice>
          <mc:Fallback xmlns="">
            <p:pic>
              <p:nvPicPr>
                <p:cNvPr id="20" name="Ink 19">
                  <a:extLst>
                    <a:ext uri="{FF2B5EF4-FFF2-40B4-BE49-F238E27FC236}">
                      <a16:creationId xmlns:a16="http://schemas.microsoft.com/office/drawing/2014/main" id="{0628E91C-FD4C-09F8-8E5A-7F0B21EC27C6}"/>
                    </a:ext>
                  </a:extLst>
                </p:cNvPr>
                <p:cNvPicPr/>
                <p:nvPr/>
              </p:nvPicPr>
              <p:blipFill>
                <a:blip r:embed="rId7"/>
                <a:stretch>
                  <a:fillRect/>
                </a:stretch>
              </p:blipFill>
              <p:spPr>
                <a:xfrm>
                  <a:off x="1564394" y="4540970"/>
                  <a:ext cx="342720" cy="326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 name="Ink 20">
                  <a:extLst>
                    <a:ext uri="{FF2B5EF4-FFF2-40B4-BE49-F238E27FC236}">
                      <a16:creationId xmlns:a16="http://schemas.microsoft.com/office/drawing/2014/main" id="{B49A4ED9-4497-26EF-7DB9-18FB42D25AA0}"/>
                    </a:ext>
                  </a:extLst>
                </p14:cNvPr>
                <p14:cNvContentPartPr/>
                <p14:nvPr/>
              </p14:nvContentPartPr>
              <p14:xfrm>
                <a:off x="1729994" y="4689650"/>
                <a:ext cx="23760" cy="25560"/>
              </p14:xfrm>
            </p:contentPart>
          </mc:Choice>
          <mc:Fallback xmlns="">
            <p:pic>
              <p:nvPicPr>
                <p:cNvPr id="21" name="Ink 20">
                  <a:extLst>
                    <a:ext uri="{FF2B5EF4-FFF2-40B4-BE49-F238E27FC236}">
                      <a16:creationId xmlns:a16="http://schemas.microsoft.com/office/drawing/2014/main" id="{B49A4ED9-4497-26EF-7DB9-18FB42D25AA0}"/>
                    </a:ext>
                  </a:extLst>
                </p:cNvPr>
                <p:cNvPicPr/>
                <p:nvPr/>
              </p:nvPicPr>
              <p:blipFill>
                <a:blip r:embed="rId9"/>
                <a:stretch>
                  <a:fillRect/>
                </a:stretch>
              </p:blipFill>
              <p:spPr>
                <a:xfrm>
                  <a:off x="1712354" y="4672010"/>
                  <a:ext cx="59400" cy="61200"/>
                </a:xfrm>
                <a:prstGeom prst="rect">
                  <a:avLst/>
                </a:prstGeom>
              </p:spPr>
            </p:pic>
          </mc:Fallback>
        </mc:AlternateContent>
      </p:grpSp>
      <p:grpSp>
        <p:nvGrpSpPr>
          <p:cNvPr id="37" name="Group 36">
            <a:extLst>
              <a:ext uri="{FF2B5EF4-FFF2-40B4-BE49-F238E27FC236}">
                <a16:creationId xmlns:a16="http://schemas.microsoft.com/office/drawing/2014/main" id="{2AB643AF-8735-50EF-6D7D-CBF4210A89AA}"/>
              </a:ext>
            </a:extLst>
          </p:cNvPr>
          <p:cNvGrpSpPr/>
          <p:nvPr/>
        </p:nvGrpSpPr>
        <p:grpSpPr>
          <a:xfrm>
            <a:off x="1693994" y="5006810"/>
            <a:ext cx="199080" cy="277920"/>
            <a:chOff x="1693994" y="5006810"/>
            <a:chExt cx="199080" cy="277920"/>
          </a:xfrm>
        </p:grpSpPr>
        <mc:AlternateContent xmlns:mc="http://schemas.openxmlformats.org/markup-compatibility/2006" xmlns:p14="http://schemas.microsoft.com/office/powerpoint/2010/main">
          <mc:Choice Requires="p14">
            <p:contentPart p14:bwMode="auto" r:id="rId10">
              <p14:nvContentPartPr>
                <p14:cNvPr id="34" name="Ink 33">
                  <a:extLst>
                    <a:ext uri="{FF2B5EF4-FFF2-40B4-BE49-F238E27FC236}">
                      <a16:creationId xmlns:a16="http://schemas.microsoft.com/office/drawing/2014/main" id="{0160542C-8DE4-0FC6-E9B8-A197CD96E918}"/>
                    </a:ext>
                  </a:extLst>
                </p14:cNvPr>
                <p14:cNvContentPartPr/>
                <p14:nvPr/>
              </p14:nvContentPartPr>
              <p14:xfrm>
                <a:off x="1795154" y="5006810"/>
                <a:ext cx="25200" cy="253800"/>
              </p14:xfrm>
            </p:contentPart>
          </mc:Choice>
          <mc:Fallback xmlns="">
            <p:pic>
              <p:nvPicPr>
                <p:cNvPr id="34" name="Ink 33">
                  <a:extLst>
                    <a:ext uri="{FF2B5EF4-FFF2-40B4-BE49-F238E27FC236}">
                      <a16:creationId xmlns:a16="http://schemas.microsoft.com/office/drawing/2014/main" id="{0160542C-8DE4-0FC6-E9B8-A197CD96E918}"/>
                    </a:ext>
                  </a:extLst>
                </p:cNvPr>
                <p:cNvPicPr/>
                <p:nvPr/>
              </p:nvPicPr>
              <p:blipFill>
                <a:blip r:embed="rId11"/>
                <a:stretch>
                  <a:fillRect/>
                </a:stretch>
              </p:blipFill>
              <p:spPr>
                <a:xfrm>
                  <a:off x="1777514" y="4989170"/>
                  <a:ext cx="60840" cy="289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5" name="Ink 34">
                  <a:extLst>
                    <a:ext uri="{FF2B5EF4-FFF2-40B4-BE49-F238E27FC236}">
                      <a16:creationId xmlns:a16="http://schemas.microsoft.com/office/drawing/2014/main" id="{93054451-013A-2CC1-E649-316304A6DB3C}"/>
                    </a:ext>
                  </a:extLst>
                </p14:cNvPr>
                <p14:cNvContentPartPr/>
                <p14:nvPr/>
              </p14:nvContentPartPr>
              <p14:xfrm>
                <a:off x="1699034" y="5278250"/>
                <a:ext cx="192240" cy="6480"/>
              </p14:xfrm>
            </p:contentPart>
          </mc:Choice>
          <mc:Fallback xmlns="">
            <p:pic>
              <p:nvPicPr>
                <p:cNvPr id="35" name="Ink 34">
                  <a:extLst>
                    <a:ext uri="{FF2B5EF4-FFF2-40B4-BE49-F238E27FC236}">
                      <a16:creationId xmlns:a16="http://schemas.microsoft.com/office/drawing/2014/main" id="{93054451-013A-2CC1-E649-316304A6DB3C}"/>
                    </a:ext>
                  </a:extLst>
                </p:cNvPr>
                <p:cNvPicPr/>
                <p:nvPr/>
              </p:nvPicPr>
              <p:blipFill>
                <a:blip r:embed="rId13"/>
                <a:stretch>
                  <a:fillRect/>
                </a:stretch>
              </p:blipFill>
              <p:spPr>
                <a:xfrm>
                  <a:off x="1681394" y="5260610"/>
                  <a:ext cx="22788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6" name="Ink 35">
                  <a:extLst>
                    <a:ext uri="{FF2B5EF4-FFF2-40B4-BE49-F238E27FC236}">
                      <a16:creationId xmlns:a16="http://schemas.microsoft.com/office/drawing/2014/main" id="{33CC34BD-1C53-D2A2-E6B7-11297706C316}"/>
                    </a:ext>
                  </a:extLst>
                </p14:cNvPr>
                <p14:cNvContentPartPr/>
                <p14:nvPr/>
              </p14:nvContentPartPr>
              <p14:xfrm>
                <a:off x="1693994" y="5012570"/>
                <a:ext cx="199080" cy="12960"/>
              </p14:xfrm>
            </p:contentPart>
          </mc:Choice>
          <mc:Fallback xmlns="">
            <p:pic>
              <p:nvPicPr>
                <p:cNvPr id="36" name="Ink 35">
                  <a:extLst>
                    <a:ext uri="{FF2B5EF4-FFF2-40B4-BE49-F238E27FC236}">
                      <a16:creationId xmlns:a16="http://schemas.microsoft.com/office/drawing/2014/main" id="{33CC34BD-1C53-D2A2-E6B7-11297706C316}"/>
                    </a:ext>
                  </a:extLst>
                </p:cNvPr>
                <p:cNvPicPr/>
                <p:nvPr/>
              </p:nvPicPr>
              <p:blipFill>
                <a:blip r:embed="rId15"/>
                <a:stretch>
                  <a:fillRect/>
                </a:stretch>
              </p:blipFill>
              <p:spPr>
                <a:xfrm>
                  <a:off x="1675994" y="4994570"/>
                  <a:ext cx="234720" cy="48600"/>
                </a:xfrm>
                <a:prstGeom prst="rect">
                  <a:avLst/>
                </a:prstGeom>
              </p:spPr>
            </p:pic>
          </mc:Fallback>
        </mc:AlternateContent>
      </p:grpSp>
      <p:grpSp>
        <p:nvGrpSpPr>
          <p:cNvPr id="59" name="Group 58">
            <a:extLst>
              <a:ext uri="{FF2B5EF4-FFF2-40B4-BE49-F238E27FC236}">
                <a16:creationId xmlns:a16="http://schemas.microsoft.com/office/drawing/2014/main" id="{78635327-3359-0E46-82B8-92C3DC96FAA3}"/>
              </a:ext>
            </a:extLst>
          </p:cNvPr>
          <p:cNvGrpSpPr/>
          <p:nvPr/>
        </p:nvGrpSpPr>
        <p:grpSpPr>
          <a:xfrm>
            <a:off x="1113674" y="3459530"/>
            <a:ext cx="1023120" cy="686520"/>
            <a:chOff x="1113674" y="3459530"/>
            <a:chExt cx="1023120" cy="686520"/>
          </a:xfrm>
        </p:grpSpPr>
        <mc:AlternateContent xmlns:mc="http://schemas.openxmlformats.org/markup-compatibility/2006" xmlns:p14="http://schemas.microsoft.com/office/powerpoint/2010/main">
          <mc:Choice Requires="p14">
            <p:contentPart p14:bwMode="auto" r:id="rId16">
              <p14:nvContentPartPr>
                <p14:cNvPr id="39" name="Ink 38">
                  <a:extLst>
                    <a:ext uri="{FF2B5EF4-FFF2-40B4-BE49-F238E27FC236}">
                      <a16:creationId xmlns:a16="http://schemas.microsoft.com/office/drawing/2014/main" id="{8189D800-41EB-EF9F-9449-940ACC38DD70}"/>
                    </a:ext>
                  </a:extLst>
                </p14:cNvPr>
                <p14:cNvContentPartPr/>
                <p14:nvPr/>
              </p14:nvContentPartPr>
              <p14:xfrm>
                <a:off x="1289354" y="3998810"/>
                <a:ext cx="222480" cy="84600"/>
              </p14:xfrm>
            </p:contentPart>
          </mc:Choice>
          <mc:Fallback xmlns="">
            <p:pic>
              <p:nvPicPr>
                <p:cNvPr id="39" name="Ink 38">
                  <a:extLst>
                    <a:ext uri="{FF2B5EF4-FFF2-40B4-BE49-F238E27FC236}">
                      <a16:creationId xmlns:a16="http://schemas.microsoft.com/office/drawing/2014/main" id="{8189D800-41EB-EF9F-9449-940ACC38DD70}"/>
                    </a:ext>
                  </a:extLst>
                </p:cNvPr>
                <p:cNvPicPr/>
                <p:nvPr/>
              </p:nvPicPr>
              <p:blipFill>
                <a:blip r:embed="rId17"/>
                <a:stretch>
                  <a:fillRect/>
                </a:stretch>
              </p:blipFill>
              <p:spPr>
                <a:xfrm>
                  <a:off x="1271354" y="3980810"/>
                  <a:ext cx="25812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Ink 39">
                  <a:extLst>
                    <a:ext uri="{FF2B5EF4-FFF2-40B4-BE49-F238E27FC236}">
                      <a16:creationId xmlns:a16="http://schemas.microsoft.com/office/drawing/2014/main" id="{49A9DA57-0ECB-4C4C-D3B6-3D259E363F11}"/>
                    </a:ext>
                  </a:extLst>
                </p14:cNvPr>
                <p14:cNvContentPartPr/>
                <p14:nvPr/>
              </p14:nvContentPartPr>
              <p14:xfrm>
                <a:off x="1290074" y="4072250"/>
                <a:ext cx="360" cy="15480"/>
              </p14:xfrm>
            </p:contentPart>
          </mc:Choice>
          <mc:Fallback xmlns="">
            <p:pic>
              <p:nvPicPr>
                <p:cNvPr id="40" name="Ink 39">
                  <a:extLst>
                    <a:ext uri="{FF2B5EF4-FFF2-40B4-BE49-F238E27FC236}">
                      <a16:creationId xmlns:a16="http://schemas.microsoft.com/office/drawing/2014/main" id="{49A9DA57-0ECB-4C4C-D3B6-3D259E363F11}"/>
                    </a:ext>
                  </a:extLst>
                </p:cNvPr>
                <p:cNvPicPr/>
                <p:nvPr/>
              </p:nvPicPr>
              <p:blipFill>
                <a:blip r:embed="rId19"/>
                <a:stretch>
                  <a:fillRect/>
                </a:stretch>
              </p:blipFill>
              <p:spPr>
                <a:xfrm>
                  <a:off x="1272434" y="4054250"/>
                  <a:ext cx="3600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1" name="Ink 40">
                  <a:extLst>
                    <a:ext uri="{FF2B5EF4-FFF2-40B4-BE49-F238E27FC236}">
                      <a16:creationId xmlns:a16="http://schemas.microsoft.com/office/drawing/2014/main" id="{AE058E7D-C897-0589-F5D1-C0DD8000B736}"/>
                    </a:ext>
                  </a:extLst>
                </p14:cNvPr>
                <p14:cNvContentPartPr/>
                <p14:nvPr/>
              </p14:nvContentPartPr>
              <p14:xfrm>
                <a:off x="1253714" y="4058570"/>
                <a:ext cx="62640" cy="41760"/>
              </p14:xfrm>
            </p:contentPart>
          </mc:Choice>
          <mc:Fallback xmlns="">
            <p:pic>
              <p:nvPicPr>
                <p:cNvPr id="41" name="Ink 40">
                  <a:extLst>
                    <a:ext uri="{FF2B5EF4-FFF2-40B4-BE49-F238E27FC236}">
                      <a16:creationId xmlns:a16="http://schemas.microsoft.com/office/drawing/2014/main" id="{AE058E7D-C897-0589-F5D1-C0DD8000B736}"/>
                    </a:ext>
                  </a:extLst>
                </p:cNvPr>
                <p:cNvPicPr/>
                <p:nvPr/>
              </p:nvPicPr>
              <p:blipFill>
                <a:blip r:embed="rId21"/>
                <a:stretch>
                  <a:fillRect/>
                </a:stretch>
              </p:blipFill>
              <p:spPr>
                <a:xfrm>
                  <a:off x="1236074" y="4040570"/>
                  <a:ext cx="9828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5" name="Ink 44">
                  <a:extLst>
                    <a:ext uri="{FF2B5EF4-FFF2-40B4-BE49-F238E27FC236}">
                      <a16:creationId xmlns:a16="http://schemas.microsoft.com/office/drawing/2014/main" id="{5740DFBD-9D05-17FC-2442-4226079A4893}"/>
                    </a:ext>
                  </a:extLst>
                </p14:cNvPr>
                <p14:cNvContentPartPr/>
                <p14:nvPr/>
              </p14:nvContentPartPr>
              <p14:xfrm>
                <a:off x="1234274" y="3993410"/>
                <a:ext cx="105480" cy="152640"/>
              </p14:xfrm>
            </p:contentPart>
          </mc:Choice>
          <mc:Fallback xmlns="">
            <p:pic>
              <p:nvPicPr>
                <p:cNvPr id="45" name="Ink 44">
                  <a:extLst>
                    <a:ext uri="{FF2B5EF4-FFF2-40B4-BE49-F238E27FC236}">
                      <a16:creationId xmlns:a16="http://schemas.microsoft.com/office/drawing/2014/main" id="{5740DFBD-9D05-17FC-2442-4226079A4893}"/>
                    </a:ext>
                  </a:extLst>
                </p:cNvPr>
                <p:cNvPicPr/>
                <p:nvPr/>
              </p:nvPicPr>
              <p:blipFill>
                <a:blip r:embed="rId23"/>
                <a:stretch>
                  <a:fillRect/>
                </a:stretch>
              </p:blipFill>
              <p:spPr>
                <a:xfrm>
                  <a:off x="1216274" y="3975410"/>
                  <a:ext cx="14112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7" name="Ink 46">
                  <a:extLst>
                    <a:ext uri="{FF2B5EF4-FFF2-40B4-BE49-F238E27FC236}">
                      <a16:creationId xmlns:a16="http://schemas.microsoft.com/office/drawing/2014/main" id="{8E9AA260-78FD-0E03-A71E-EC529A644301}"/>
                    </a:ext>
                  </a:extLst>
                </p14:cNvPr>
                <p14:cNvContentPartPr/>
                <p14:nvPr/>
              </p14:nvContentPartPr>
              <p14:xfrm>
                <a:off x="1631354" y="3535130"/>
                <a:ext cx="141840" cy="300960"/>
              </p14:xfrm>
            </p:contentPart>
          </mc:Choice>
          <mc:Fallback xmlns="">
            <p:pic>
              <p:nvPicPr>
                <p:cNvPr id="47" name="Ink 46">
                  <a:extLst>
                    <a:ext uri="{FF2B5EF4-FFF2-40B4-BE49-F238E27FC236}">
                      <a16:creationId xmlns:a16="http://schemas.microsoft.com/office/drawing/2014/main" id="{8E9AA260-78FD-0E03-A71E-EC529A644301}"/>
                    </a:ext>
                  </a:extLst>
                </p:cNvPr>
                <p:cNvPicPr/>
                <p:nvPr/>
              </p:nvPicPr>
              <p:blipFill>
                <a:blip r:embed="rId25"/>
                <a:stretch>
                  <a:fillRect/>
                </a:stretch>
              </p:blipFill>
              <p:spPr>
                <a:xfrm>
                  <a:off x="1613714" y="3517130"/>
                  <a:ext cx="17748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8" name="Ink 47">
                  <a:extLst>
                    <a:ext uri="{FF2B5EF4-FFF2-40B4-BE49-F238E27FC236}">
                      <a16:creationId xmlns:a16="http://schemas.microsoft.com/office/drawing/2014/main" id="{A356D3B1-8655-9DEF-CD40-3AA31DF298BA}"/>
                    </a:ext>
                  </a:extLst>
                </p14:cNvPr>
                <p14:cNvContentPartPr/>
                <p14:nvPr/>
              </p14:nvContentPartPr>
              <p14:xfrm>
                <a:off x="1905314" y="3613610"/>
                <a:ext cx="170280" cy="206640"/>
              </p14:xfrm>
            </p:contentPart>
          </mc:Choice>
          <mc:Fallback xmlns="">
            <p:pic>
              <p:nvPicPr>
                <p:cNvPr id="48" name="Ink 47">
                  <a:extLst>
                    <a:ext uri="{FF2B5EF4-FFF2-40B4-BE49-F238E27FC236}">
                      <a16:creationId xmlns:a16="http://schemas.microsoft.com/office/drawing/2014/main" id="{A356D3B1-8655-9DEF-CD40-3AA31DF298BA}"/>
                    </a:ext>
                  </a:extLst>
                </p:cNvPr>
                <p:cNvPicPr/>
                <p:nvPr/>
              </p:nvPicPr>
              <p:blipFill>
                <a:blip r:embed="rId27"/>
                <a:stretch>
                  <a:fillRect/>
                </a:stretch>
              </p:blipFill>
              <p:spPr>
                <a:xfrm>
                  <a:off x="1887674" y="3595610"/>
                  <a:ext cx="2059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9" name="Ink 48">
                  <a:extLst>
                    <a:ext uri="{FF2B5EF4-FFF2-40B4-BE49-F238E27FC236}">
                      <a16:creationId xmlns:a16="http://schemas.microsoft.com/office/drawing/2014/main" id="{9D162FB5-078E-6F2E-1659-BC55E99FC72D}"/>
                    </a:ext>
                  </a:extLst>
                </p14:cNvPr>
                <p14:cNvContentPartPr/>
                <p14:nvPr/>
              </p14:nvContentPartPr>
              <p14:xfrm>
                <a:off x="1879754" y="3503090"/>
                <a:ext cx="195120" cy="19800"/>
              </p14:xfrm>
            </p:contentPart>
          </mc:Choice>
          <mc:Fallback xmlns="">
            <p:pic>
              <p:nvPicPr>
                <p:cNvPr id="49" name="Ink 48">
                  <a:extLst>
                    <a:ext uri="{FF2B5EF4-FFF2-40B4-BE49-F238E27FC236}">
                      <a16:creationId xmlns:a16="http://schemas.microsoft.com/office/drawing/2014/main" id="{9D162FB5-078E-6F2E-1659-BC55E99FC72D}"/>
                    </a:ext>
                  </a:extLst>
                </p:cNvPr>
                <p:cNvPicPr/>
                <p:nvPr/>
              </p:nvPicPr>
              <p:blipFill>
                <a:blip r:embed="rId29"/>
                <a:stretch>
                  <a:fillRect/>
                </a:stretch>
              </p:blipFill>
              <p:spPr>
                <a:xfrm>
                  <a:off x="1861754" y="3485450"/>
                  <a:ext cx="2307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0" name="Ink 49">
                  <a:extLst>
                    <a:ext uri="{FF2B5EF4-FFF2-40B4-BE49-F238E27FC236}">
                      <a16:creationId xmlns:a16="http://schemas.microsoft.com/office/drawing/2014/main" id="{F16DA0FE-A6CF-DB6E-E4BF-AF9AAF5F7350}"/>
                    </a:ext>
                  </a:extLst>
                </p14:cNvPr>
                <p14:cNvContentPartPr/>
                <p14:nvPr/>
              </p14:nvContentPartPr>
              <p14:xfrm>
                <a:off x="2039234" y="3459530"/>
                <a:ext cx="97560" cy="124200"/>
              </p14:xfrm>
            </p:contentPart>
          </mc:Choice>
          <mc:Fallback xmlns="">
            <p:pic>
              <p:nvPicPr>
                <p:cNvPr id="50" name="Ink 49">
                  <a:extLst>
                    <a:ext uri="{FF2B5EF4-FFF2-40B4-BE49-F238E27FC236}">
                      <a16:creationId xmlns:a16="http://schemas.microsoft.com/office/drawing/2014/main" id="{F16DA0FE-A6CF-DB6E-E4BF-AF9AAF5F7350}"/>
                    </a:ext>
                  </a:extLst>
                </p:cNvPr>
                <p:cNvPicPr/>
                <p:nvPr/>
              </p:nvPicPr>
              <p:blipFill>
                <a:blip r:embed="rId31"/>
                <a:stretch>
                  <a:fillRect/>
                </a:stretch>
              </p:blipFill>
              <p:spPr>
                <a:xfrm>
                  <a:off x="2021594" y="3441890"/>
                  <a:ext cx="1332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7" name="Ink 56">
                  <a:extLst>
                    <a:ext uri="{FF2B5EF4-FFF2-40B4-BE49-F238E27FC236}">
                      <a16:creationId xmlns:a16="http://schemas.microsoft.com/office/drawing/2014/main" id="{D37156CA-5774-C8AB-208E-C3BF9AFAA41B}"/>
                    </a:ext>
                  </a:extLst>
                </p14:cNvPr>
                <p14:cNvContentPartPr/>
                <p14:nvPr/>
              </p14:nvContentPartPr>
              <p14:xfrm>
                <a:off x="1134554" y="3498770"/>
                <a:ext cx="378000" cy="487800"/>
              </p14:xfrm>
            </p:contentPart>
          </mc:Choice>
          <mc:Fallback xmlns="">
            <p:pic>
              <p:nvPicPr>
                <p:cNvPr id="57" name="Ink 56">
                  <a:extLst>
                    <a:ext uri="{FF2B5EF4-FFF2-40B4-BE49-F238E27FC236}">
                      <a16:creationId xmlns:a16="http://schemas.microsoft.com/office/drawing/2014/main" id="{D37156CA-5774-C8AB-208E-C3BF9AFAA41B}"/>
                    </a:ext>
                  </a:extLst>
                </p:cNvPr>
                <p:cNvPicPr/>
                <p:nvPr/>
              </p:nvPicPr>
              <p:blipFill>
                <a:blip r:embed="rId33"/>
                <a:stretch>
                  <a:fillRect/>
                </a:stretch>
              </p:blipFill>
              <p:spPr>
                <a:xfrm>
                  <a:off x="1116554" y="3481130"/>
                  <a:ext cx="413640" cy="523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8" name="Ink 57">
                  <a:extLst>
                    <a:ext uri="{FF2B5EF4-FFF2-40B4-BE49-F238E27FC236}">
                      <a16:creationId xmlns:a16="http://schemas.microsoft.com/office/drawing/2014/main" id="{D3A982CB-F20A-20ED-D77E-60477E09EBF9}"/>
                    </a:ext>
                  </a:extLst>
                </p14:cNvPr>
                <p14:cNvContentPartPr/>
                <p14:nvPr/>
              </p14:nvContentPartPr>
              <p14:xfrm>
                <a:off x="1113674" y="3469970"/>
                <a:ext cx="115920" cy="191520"/>
              </p14:xfrm>
            </p:contentPart>
          </mc:Choice>
          <mc:Fallback xmlns="">
            <p:pic>
              <p:nvPicPr>
                <p:cNvPr id="58" name="Ink 57">
                  <a:extLst>
                    <a:ext uri="{FF2B5EF4-FFF2-40B4-BE49-F238E27FC236}">
                      <a16:creationId xmlns:a16="http://schemas.microsoft.com/office/drawing/2014/main" id="{D3A982CB-F20A-20ED-D77E-60477E09EBF9}"/>
                    </a:ext>
                  </a:extLst>
                </p:cNvPr>
                <p:cNvPicPr/>
                <p:nvPr/>
              </p:nvPicPr>
              <p:blipFill>
                <a:blip r:embed="rId35"/>
                <a:stretch>
                  <a:fillRect/>
                </a:stretch>
              </p:blipFill>
              <p:spPr>
                <a:xfrm>
                  <a:off x="1095674" y="3451970"/>
                  <a:ext cx="151560" cy="227160"/>
                </a:xfrm>
                <a:prstGeom prst="rect">
                  <a:avLst/>
                </a:prstGeom>
              </p:spPr>
            </p:pic>
          </mc:Fallback>
        </mc:AlternateContent>
      </p:grpSp>
      <p:grpSp>
        <p:nvGrpSpPr>
          <p:cNvPr id="66" name="Group 65">
            <a:extLst>
              <a:ext uri="{FF2B5EF4-FFF2-40B4-BE49-F238E27FC236}">
                <a16:creationId xmlns:a16="http://schemas.microsoft.com/office/drawing/2014/main" id="{E10D77E9-DBD5-BD96-E73C-A4B145A7E1B8}"/>
              </a:ext>
            </a:extLst>
          </p:cNvPr>
          <p:cNvGrpSpPr/>
          <p:nvPr/>
        </p:nvGrpSpPr>
        <p:grpSpPr>
          <a:xfrm>
            <a:off x="966794" y="2713970"/>
            <a:ext cx="446760" cy="548280"/>
            <a:chOff x="966794" y="2713970"/>
            <a:chExt cx="446760" cy="548280"/>
          </a:xfrm>
        </p:grpSpPr>
        <mc:AlternateContent xmlns:mc="http://schemas.openxmlformats.org/markup-compatibility/2006" xmlns:p14="http://schemas.microsoft.com/office/powerpoint/2010/main">
          <mc:Choice Requires="p14">
            <p:contentPart p14:bwMode="auto" r:id="rId36">
              <p14:nvContentPartPr>
                <p14:cNvPr id="60" name="Ink 59">
                  <a:extLst>
                    <a:ext uri="{FF2B5EF4-FFF2-40B4-BE49-F238E27FC236}">
                      <a16:creationId xmlns:a16="http://schemas.microsoft.com/office/drawing/2014/main" id="{1768E89F-64AC-AAD9-4DF5-152FAE4287B7}"/>
                    </a:ext>
                  </a:extLst>
                </p14:cNvPr>
                <p14:cNvContentPartPr/>
                <p14:nvPr/>
              </p14:nvContentPartPr>
              <p14:xfrm>
                <a:off x="1066874" y="3087650"/>
                <a:ext cx="10800" cy="174600"/>
              </p14:xfrm>
            </p:contentPart>
          </mc:Choice>
          <mc:Fallback xmlns="">
            <p:pic>
              <p:nvPicPr>
                <p:cNvPr id="60" name="Ink 59">
                  <a:extLst>
                    <a:ext uri="{FF2B5EF4-FFF2-40B4-BE49-F238E27FC236}">
                      <a16:creationId xmlns:a16="http://schemas.microsoft.com/office/drawing/2014/main" id="{1768E89F-64AC-AAD9-4DF5-152FAE4287B7}"/>
                    </a:ext>
                  </a:extLst>
                </p:cNvPr>
                <p:cNvPicPr/>
                <p:nvPr/>
              </p:nvPicPr>
              <p:blipFill>
                <a:blip r:embed="rId37"/>
                <a:stretch>
                  <a:fillRect/>
                </a:stretch>
              </p:blipFill>
              <p:spPr>
                <a:xfrm>
                  <a:off x="1048874" y="3070010"/>
                  <a:ext cx="4644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1" name="Ink 60">
                  <a:extLst>
                    <a:ext uri="{FF2B5EF4-FFF2-40B4-BE49-F238E27FC236}">
                      <a16:creationId xmlns:a16="http://schemas.microsoft.com/office/drawing/2014/main" id="{95AA331C-6F84-FB7D-1265-89E00C98F7F5}"/>
                    </a:ext>
                  </a:extLst>
                </p14:cNvPr>
                <p14:cNvContentPartPr/>
                <p14:nvPr/>
              </p14:nvContentPartPr>
              <p14:xfrm>
                <a:off x="1069394" y="3018170"/>
                <a:ext cx="157680" cy="235440"/>
              </p14:xfrm>
            </p:contentPart>
          </mc:Choice>
          <mc:Fallback xmlns="">
            <p:pic>
              <p:nvPicPr>
                <p:cNvPr id="61" name="Ink 60">
                  <a:extLst>
                    <a:ext uri="{FF2B5EF4-FFF2-40B4-BE49-F238E27FC236}">
                      <a16:creationId xmlns:a16="http://schemas.microsoft.com/office/drawing/2014/main" id="{95AA331C-6F84-FB7D-1265-89E00C98F7F5}"/>
                    </a:ext>
                  </a:extLst>
                </p:cNvPr>
                <p:cNvPicPr/>
                <p:nvPr/>
              </p:nvPicPr>
              <p:blipFill>
                <a:blip r:embed="rId39"/>
                <a:stretch>
                  <a:fillRect/>
                </a:stretch>
              </p:blipFill>
              <p:spPr>
                <a:xfrm>
                  <a:off x="1051754" y="3000530"/>
                  <a:ext cx="19332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2" name="Ink 61">
                  <a:extLst>
                    <a:ext uri="{FF2B5EF4-FFF2-40B4-BE49-F238E27FC236}">
                      <a16:creationId xmlns:a16="http://schemas.microsoft.com/office/drawing/2014/main" id="{9839DC6F-58FA-4B90-0797-C9335DDD8082}"/>
                    </a:ext>
                  </a:extLst>
                </p14:cNvPr>
                <p14:cNvContentPartPr/>
                <p14:nvPr/>
              </p14:nvContentPartPr>
              <p14:xfrm>
                <a:off x="966794" y="2839250"/>
                <a:ext cx="297360" cy="5040"/>
              </p14:xfrm>
            </p:contentPart>
          </mc:Choice>
          <mc:Fallback xmlns="">
            <p:pic>
              <p:nvPicPr>
                <p:cNvPr id="62" name="Ink 61">
                  <a:extLst>
                    <a:ext uri="{FF2B5EF4-FFF2-40B4-BE49-F238E27FC236}">
                      <a16:creationId xmlns:a16="http://schemas.microsoft.com/office/drawing/2014/main" id="{9839DC6F-58FA-4B90-0797-C9335DDD8082}"/>
                    </a:ext>
                  </a:extLst>
                </p:cNvPr>
                <p:cNvPicPr/>
                <p:nvPr/>
              </p:nvPicPr>
              <p:blipFill>
                <a:blip r:embed="rId41"/>
                <a:stretch>
                  <a:fillRect/>
                </a:stretch>
              </p:blipFill>
              <p:spPr>
                <a:xfrm>
                  <a:off x="949154" y="2821610"/>
                  <a:ext cx="33300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5" name="Ink 64">
                  <a:extLst>
                    <a:ext uri="{FF2B5EF4-FFF2-40B4-BE49-F238E27FC236}">
                      <a16:creationId xmlns:a16="http://schemas.microsoft.com/office/drawing/2014/main" id="{EC65AF0F-D63A-FD80-F9EB-17F8F0EDBB4B}"/>
                    </a:ext>
                  </a:extLst>
                </p14:cNvPr>
                <p14:cNvContentPartPr/>
                <p14:nvPr/>
              </p14:nvContentPartPr>
              <p14:xfrm>
                <a:off x="1290074" y="2713970"/>
                <a:ext cx="123480" cy="194040"/>
              </p14:xfrm>
            </p:contentPart>
          </mc:Choice>
          <mc:Fallback xmlns="">
            <p:pic>
              <p:nvPicPr>
                <p:cNvPr id="65" name="Ink 64">
                  <a:extLst>
                    <a:ext uri="{FF2B5EF4-FFF2-40B4-BE49-F238E27FC236}">
                      <a16:creationId xmlns:a16="http://schemas.microsoft.com/office/drawing/2014/main" id="{EC65AF0F-D63A-FD80-F9EB-17F8F0EDBB4B}"/>
                    </a:ext>
                  </a:extLst>
                </p:cNvPr>
                <p:cNvPicPr/>
                <p:nvPr/>
              </p:nvPicPr>
              <p:blipFill>
                <a:blip r:embed="rId43"/>
                <a:stretch>
                  <a:fillRect/>
                </a:stretch>
              </p:blipFill>
              <p:spPr>
                <a:xfrm>
                  <a:off x="1272434" y="2696330"/>
                  <a:ext cx="159120" cy="229680"/>
                </a:xfrm>
                <a:prstGeom prst="rect">
                  <a:avLst/>
                </a:prstGeom>
              </p:spPr>
            </p:pic>
          </mc:Fallback>
        </mc:AlternateContent>
      </p:grpSp>
      <p:grpSp>
        <p:nvGrpSpPr>
          <p:cNvPr id="70" name="Group 69">
            <a:extLst>
              <a:ext uri="{FF2B5EF4-FFF2-40B4-BE49-F238E27FC236}">
                <a16:creationId xmlns:a16="http://schemas.microsoft.com/office/drawing/2014/main" id="{4C3092EF-3443-B3F7-69C7-0D7B6322842B}"/>
              </a:ext>
            </a:extLst>
          </p:cNvPr>
          <p:cNvGrpSpPr/>
          <p:nvPr/>
        </p:nvGrpSpPr>
        <p:grpSpPr>
          <a:xfrm>
            <a:off x="1030874" y="3773090"/>
            <a:ext cx="370080" cy="262080"/>
            <a:chOff x="1030874" y="3773090"/>
            <a:chExt cx="370080" cy="262080"/>
          </a:xfrm>
        </p:grpSpPr>
        <mc:AlternateContent xmlns:mc="http://schemas.openxmlformats.org/markup-compatibility/2006" xmlns:p14="http://schemas.microsoft.com/office/powerpoint/2010/main">
          <mc:Choice Requires="p14">
            <p:contentPart p14:bwMode="auto" r:id="rId44">
              <p14:nvContentPartPr>
                <p14:cNvPr id="68" name="Ink 67">
                  <a:extLst>
                    <a:ext uri="{FF2B5EF4-FFF2-40B4-BE49-F238E27FC236}">
                      <a16:creationId xmlns:a16="http://schemas.microsoft.com/office/drawing/2014/main" id="{B53195E8-4715-F46A-5A3C-2C083D8B8D8C}"/>
                    </a:ext>
                  </a:extLst>
                </p14:cNvPr>
                <p14:cNvContentPartPr/>
                <p14:nvPr/>
              </p14:nvContentPartPr>
              <p14:xfrm>
                <a:off x="1373234" y="3853370"/>
                <a:ext cx="27720" cy="181800"/>
              </p14:xfrm>
            </p:contentPart>
          </mc:Choice>
          <mc:Fallback xmlns="">
            <p:pic>
              <p:nvPicPr>
                <p:cNvPr id="68" name="Ink 67">
                  <a:extLst>
                    <a:ext uri="{FF2B5EF4-FFF2-40B4-BE49-F238E27FC236}">
                      <a16:creationId xmlns:a16="http://schemas.microsoft.com/office/drawing/2014/main" id="{B53195E8-4715-F46A-5A3C-2C083D8B8D8C}"/>
                    </a:ext>
                  </a:extLst>
                </p:cNvPr>
                <p:cNvPicPr/>
                <p:nvPr/>
              </p:nvPicPr>
              <p:blipFill>
                <a:blip r:embed="rId45"/>
                <a:stretch>
                  <a:fillRect/>
                </a:stretch>
              </p:blipFill>
              <p:spPr>
                <a:xfrm>
                  <a:off x="1355594" y="3835730"/>
                  <a:ext cx="633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9" name="Ink 68">
                  <a:extLst>
                    <a:ext uri="{FF2B5EF4-FFF2-40B4-BE49-F238E27FC236}">
                      <a16:creationId xmlns:a16="http://schemas.microsoft.com/office/drawing/2014/main" id="{70F6AC52-DDE1-6173-217A-0DD2DFEC66D7}"/>
                    </a:ext>
                  </a:extLst>
                </p14:cNvPr>
                <p14:cNvContentPartPr/>
                <p14:nvPr/>
              </p14:nvContentPartPr>
              <p14:xfrm>
                <a:off x="1030874" y="3773090"/>
                <a:ext cx="135000" cy="196560"/>
              </p14:xfrm>
            </p:contentPart>
          </mc:Choice>
          <mc:Fallback xmlns="">
            <p:pic>
              <p:nvPicPr>
                <p:cNvPr id="69" name="Ink 68">
                  <a:extLst>
                    <a:ext uri="{FF2B5EF4-FFF2-40B4-BE49-F238E27FC236}">
                      <a16:creationId xmlns:a16="http://schemas.microsoft.com/office/drawing/2014/main" id="{70F6AC52-DDE1-6173-217A-0DD2DFEC66D7}"/>
                    </a:ext>
                  </a:extLst>
                </p:cNvPr>
                <p:cNvPicPr/>
                <p:nvPr/>
              </p:nvPicPr>
              <p:blipFill>
                <a:blip r:embed="rId47"/>
                <a:stretch>
                  <a:fillRect/>
                </a:stretch>
              </p:blipFill>
              <p:spPr>
                <a:xfrm>
                  <a:off x="1013234" y="3755450"/>
                  <a:ext cx="170640" cy="232200"/>
                </a:xfrm>
                <a:prstGeom prst="rect">
                  <a:avLst/>
                </a:prstGeom>
              </p:spPr>
            </p:pic>
          </mc:Fallback>
        </mc:AlternateContent>
      </p:grpSp>
      <p:sp>
        <p:nvSpPr>
          <p:cNvPr id="117" name="Rectangle 116">
            <a:extLst>
              <a:ext uri="{FF2B5EF4-FFF2-40B4-BE49-F238E27FC236}">
                <a16:creationId xmlns:a16="http://schemas.microsoft.com/office/drawing/2014/main" id="{F0A97DA3-74E4-490C-425E-6F5B70186386}"/>
              </a:ext>
            </a:extLst>
          </p:cNvPr>
          <p:cNvSpPr>
            <a:spLocks noChangeArrowheads="1"/>
          </p:cNvSpPr>
          <p:nvPr/>
        </p:nvSpPr>
        <p:spPr bwMode="auto">
          <a:xfrm>
            <a:off x="3026072" y="5075757"/>
            <a:ext cx="888826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Κατά μήκος μιας κλειστής διαδρομής το άθροισμα των γινομένων</a:t>
            </a:r>
          </a:p>
          <a:p>
            <a:pPr algn="ctr"/>
            <a:r>
              <a:rPr lang="el-GR" sz="2400" dirty="0">
                <a:solidFill>
                  <a:schemeClr val="bg1"/>
                </a:solidFill>
              </a:rPr>
              <a:t>Β </a:t>
            </a:r>
            <a:r>
              <a:rPr lang="el-GR" sz="2400" dirty="0" err="1">
                <a:solidFill>
                  <a:schemeClr val="bg1"/>
                </a:solidFill>
              </a:rPr>
              <a:t>Δl</a:t>
            </a:r>
            <a:r>
              <a:rPr lang="el-GR" sz="2400" dirty="0">
                <a:solidFill>
                  <a:schemeClr val="bg1"/>
                </a:solidFill>
              </a:rPr>
              <a:t> συν(θ) ισούται με μ</a:t>
            </a:r>
            <a:r>
              <a:rPr lang="el-GR" sz="2400" baseline="-25000" dirty="0">
                <a:solidFill>
                  <a:schemeClr val="bg1"/>
                </a:solidFill>
              </a:rPr>
              <a:t>0</a:t>
            </a:r>
            <a:r>
              <a:rPr lang="el-GR" sz="2400" dirty="0">
                <a:solidFill>
                  <a:schemeClr val="bg1"/>
                </a:solidFill>
              </a:rPr>
              <a:t> Ι, όπου Ι, το αλγεβρικό άθροισμα των ρευμάτων που διέρχονται από την επιφάνεια η οποία περιβάλλεται από την κλειστή αυτή διαδρομή. </a:t>
            </a:r>
          </a:p>
        </p:txBody>
      </p:sp>
      <mc:AlternateContent xmlns:mc="http://schemas.openxmlformats.org/markup-compatibility/2006" xmlns:p14="http://schemas.microsoft.com/office/powerpoint/2010/main">
        <mc:Choice Requires="p14">
          <p:contentPart p14:bwMode="auto" r:id="rId48">
            <p14:nvContentPartPr>
              <p14:cNvPr id="23" name="Ink 22">
                <a:extLst>
                  <a:ext uri="{FF2B5EF4-FFF2-40B4-BE49-F238E27FC236}">
                    <a16:creationId xmlns:a16="http://schemas.microsoft.com/office/drawing/2014/main" id="{9DBA9BC0-73D2-565F-A802-A8A41BBD3694}"/>
                  </a:ext>
                </a:extLst>
              </p14:cNvPr>
              <p14:cNvContentPartPr/>
              <p14:nvPr/>
            </p14:nvContentPartPr>
            <p14:xfrm>
              <a:off x="5000754" y="4263898"/>
              <a:ext cx="395640" cy="382320"/>
            </p14:xfrm>
          </p:contentPart>
        </mc:Choice>
        <mc:Fallback xmlns="">
          <p:pic>
            <p:nvPicPr>
              <p:cNvPr id="23" name="Ink 22">
                <a:extLst>
                  <a:ext uri="{FF2B5EF4-FFF2-40B4-BE49-F238E27FC236}">
                    <a16:creationId xmlns:a16="http://schemas.microsoft.com/office/drawing/2014/main" id="{9DBA9BC0-73D2-565F-A802-A8A41BBD3694}"/>
                  </a:ext>
                </a:extLst>
              </p:cNvPr>
              <p:cNvPicPr/>
              <p:nvPr/>
            </p:nvPicPr>
            <p:blipFill>
              <a:blip r:embed="rId49"/>
              <a:stretch>
                <a:fillRect/>
              </a:stretch>
            </p:blipFill>
            <p:spPr>
              <a:xfrm>
                <a:off x="4982754" y="4245898"/>
                <a:ext cx="431280" cy="417960"/>
              </a:xfrm>
              <a:prstGeom prst="rect">
                <a:avLst/>
              </a:prstGeom>
            </p:spPr>
          </p:pic>
        </mc:Fallback>
      </mc:AlternateContent>
      <p:grpSp>
        <p:nvGrpSpPr>
          <p:cNvPr id="43" name="Group 42">
            <a:extLst>
              <a:ext uri="{FF2B5EF4-FFF2-40B4-BE49-F238E27FC236}">
                <a16:creationId xmlns:a16="http://schemas.microsoft.com/office/drawing/2014/main" id="{F3141DA1-E9DD-78C2-1E7A-6E3792E98B94}"/>
              </a:ext>
            </a:extLst>
          </p:cNvPr>
          <p:cNvGrpSpPr/>
          <p:nvPr/>
        </p:nvGrpSpPr>
        <p:grpSpPr>
          <a:xfrm>
            <a:off x="5659265" y="4195251"/>
            <a:ext cx="2514960" cy="452520"/>
            <a:chOff x="8834727" y="2099618"/>
            <a:chExt cx="2514960" cy="452520"/>
          </a:xfrm>
        </p:grpSpPr>
        <mc:AlternateContent xmlns:mc="http://schemas.openxmlformats.org/markup-compatibility/2006" xmlns:p14="http://schemas.microsoft.com/office/powerpoint/2010/main">
          <mc:Choice Requires="p14">
            <p:contentPart p14:bwMode="auto" r:id="rId50">
              <p14:nvContentPartPr>
                <p14:cNvPr id="24" name="Ink 23">
                  <a:extLst>
                    <a:ext uri="{FF2B5EF4-FFF2-40B4-BE49-F238E27FC236}">
                      <a16:creationId xmlns:a16="http://schemas.microsoft.com/office/drawing/2014/main" id="{6097EEC7-92EE-80A5-DB48-670BA2251EFB}"/>
                    </a:ext>
                  </a:extLst>
                </p14:cNvPr>
                <p14:cNvContentPartPr/>
                <p14:nvPr/>
              </p14:nvContentPartPr>
              <p14:xfrm>
                <a:off x="8834727" y="2221298"/>
                <a:ext cx="7200" cy="330840"/>
              </p14:xfrm>
            </p:contentPart>
          </mc:Choice>
          <mc:Fallback xmlns="">
            <p:pic>
              <p:nvPicPr>
                <p:cNvPr id="24" name="Ink 23">
                  <a:extLst>
                    <a:ext uri="{FF2B5EF4-FFF2-40B4-BE49-F238E27FC236}">
                      <a16:creationId xmlns:a16="http://schemas.microsoft.com/office/drawing/2014/main" id="{6097EEC7-92EE-80A5-DB48-670BA2251EFB}"/>
                    </a:ext>
                  </a:extLst>
                </p:cNvPr>
                <p:cNvPicPr/>
                <p:nvPr/>
              </p:nvPicPr>
              <p:blipFill>
                <a:blip r:embed="rId51"/>
                <a:stretch>
                  <a:fillRect/>
                </a:stretch>
              </p:blipFill>
              <p:spPr>
                <a:xfrm>
                  <a:off x="8817087" y="2203658"/>
                  <a:ext cx="42840" cy="3664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5" name="Ink 24">
                  <a:extLst>
                    <a:ext uri="{FF2B5EF4-FFF2-40B4-BE49-F238E27FC236}">
                      <a16:creationId xmlns:a16="http://schemas.microsoft.com/office/drawing/2014/main" id="{F9A5E24B-F68A-A7FF-7E03-BD39375C5403}"/>
                    </a:ext>
                  </a:extLst>
                </p14:cNvPr>
                <p14:cNvContentPartPr/>
                <p14:nvPr/>
              </p14:nvContentPartPr>
              <p14:xfrm>
                <a:off x="8837607" y="2210498"/>
                <a:ext cx="218880" cy="340560"/>
              </p14:xfrm>
            </p:contentPart>
          </mc:Choice>
          <mc:Fallback xmlns="">
            <p:pic>
              <p:nvPicPr>
                <p:cNvPr id="25" name="Ink 24">
                  <a:extLst>
                    <a:ext uri="{FF2B5EF4-FFF2-40B4-BE49-F238E27FC236}">
                      <a16:creationId xmlns:a16="http://schemas.microsoft.com/office/drawing/2014/main" id="{F9A5E24B-F68A-A7FF-7E03-BD39375C5403}"/>
                    </a:ext>
                  </a:extLst>
                </p:cNvPr>
                <p:cNvPicPr/>
                <p:nvPr/>
              </p:nvPicPr>
              <p:blipFill>
                <a:blip r:embed="rId53"/>
                <a:stretch>
                  <a:fillRect/>
                </a:stretch>
              </p:blipFill>
              <p:spPr>
                <a:xfrm>
                  <a:off x="8819967" y="2192858"/>
                  <a:ext cx="25452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7" name="Ink 26">
                  <a:extLst>
                    <a:ext uri="{FF2B5EF4-FFF2-40B4-BE49-F238E27FC236}">
                      <a16:creationId xmlns:a16="http://schemas.microsoft.com/office/drawing/2014/main" id="{D27E2710-9A88-B805-1AAE-635E4CAA6012}"/>
                    </a:ext>
                  </a:extLst>
                </p14:cNvPr>
                <p14:cNvContentPartPr/>
                <p14:nvPr/>
              </p14:nvContentPartPr>
              <p14:xfrm>
                <a:off x="9208047" y="2377898"/>
                <a:ext cx="56880" cy="46800"/>
              </p14:xfrm>
            </p:contentPart>
          </mc:Choice>
          <mc:Fallback xmlns="">
            <p:pic>
              <p:nvPicPr>
                <p:cNvPr id="27" name="Ink 26">
                  <a:extLst>
                    <a:ext uri="{FF2B5EF4-FFF2-40B4-BE49-F238E27FC236}">
                      <a16:creationId xmlns:a16="http://schemas.microsoft.com/office/drawing/2014/main" id="{D27E2710-9A88-B805-1AAE-635E4CAA6012}"/>
                    </a:ext>
                  </a:extLst>
                </p:cNvPr>
                <p:cNvPicPr/>
                <p:nvPr/>
              </p:nvPicPr>
              <p:blipFill>
                <a:blip r:embed="rId55"/>
                <a:stretch>
                  <a:fillRect/>
                </a:stretch>
              </p:blipFill>
              <p:spPr>
                <a:xfrm>
                  <a:off x="9190047" y="2359898"/>
                  <a:ext cx="925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8" name="Ink 27">
                  <a:extLst>
                    <a:ext uri="{FF2B5EF4-FFF2-40B4-BE49-F238E27FC236}">
                      <a16:creationId xmlns:a16="http://schemas.microsoft.com/office/drawing/2014/main" id="{A86B999F-D22C-304F-5E63-9548A97F84BD}"/>
                    </a:ext>
                  </a:extLst>
                </p14:cNvPr>
                <p14:cNvContentPartPr/>
                <p14:nvPr/>
              </p14:nvContentPartPr>
              <p14:xfrm>
                <a:off x="9390207" y="2141738"/>
                <a:ext cx="171360" cy="398880"/>
              </p14:xfrm>
            </p:contentPart>
          </mc:Choice>
          <mc:Fallback xmlns="">
            <p:pic>
              <p:nvPicPr>
                <p:cNvPr id="28" name="Ink 27">
                  <a:extLst>
                    <a:ext uri="{FF2B5EF4-FFF2-40B4-BE49-F238E27FC236}">
                      <a16:creationId xmlns:a16="http://schemas.microsoft.com/office/drawing/2014/main" id="{A86B999F-D22C-304F-5E63-9548A97F84BD}"/>
                    </a:ext>
                  </a:extLst>
                </p:cNvPr>
                <p:cNvPicPr/>
                <p:nvPr/>
              </p:nvPicPr>
              <p:blipFill>
                <a:blip r:embed="rId57"/>
                <a:stretch>
                  <a:fillRect/>
                </a:stretch>
              </p:blipFill>
              <p:spPr>
                <a:xfrm>
                  <a:off x="9372567" y="2123738"/>
                  <a:ext cx="207000" cy="4345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9" name="Ink 28">
                  <a:extLst>
                    <a:ext uri="{FF2B5EF4-FFF2-40B4-BE49-F238E27FC236}">
                      <a16:creationId xmlns:a16="http://schemas.microsoft.com/office/drawing/2014/main" id="{497E38A7-95B4-1004-5E15-4932A63FD4B9}"/>
                    </a:ext>
                  </a:extLst>
                </p14:cNvPr>
                <p14:cNvContentPartPr/>
                <p14:nvPr/>
              </p14:nvContentPartPr>
              <p14:xfrm>
                <a:off x="9718527" y="2166938"/>
                <a:ext cx="152640" cy="338040"/>
              </p14:xfrm>
            </p:contentPart>
          </mc:Choice>
          <mc:Fallback xmlns="">
            <p:pic>
              <p:nvPicPr>
                <p:cNvPr id="29" name="Ink 28">
                  <a:extLst>
                    <a:ext uri="{FF2B5EF4-FFF2-40B4-BE49-F238E27FC236}">
                      <a16:creationId xmlns:a16="http://schemas.microsoft.com/office/drawing/2014/main" id="{497E38A7-95B4-1004-5E15-4932A63FD4B9}"/>
                    </a:ext>
                  </a:extLst>
                </p:cNvPr>
                <p:cNvPicPr/>
                <p:nvPr/>
              </p:nvPicPr>
              <p:blipFill>
                <a:blip r:embed="rId59"/>
                <a:stretch>
                  <a:fillRect/>
                </a:stretch>
              </p:blipFill>
              <p:spPr>
                <a:xfrm>
                  <a:off x="9700887" y="2148938"/>
                  <a:ext cx="188280" cy="3736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1" name="Ink 30">
                  <a:extLst>
                    <a:ext uri="{FF2B5EF4-FFF2-40B4-BE49-F238E27FC236}">
                      <a16:creationId xmlns:a16="http://schemas.microsoft.com/office/drawing/2014/main" id="{53826404-3922-6A7C-5121-7419BD347518}"/>
                    </a:ext>
                  </a:extLst>
                </p14:cNvPr>
                <p14:cNvContentPartPr/>
                <p14:nvPr/>
              </p14:nvContentPartPr>
              <p14:xfrm>
                <a:off x="9990687" y="2357018"/>
                <a:ext cx="75240" cy="31320"/>
              </p14:xfrm>
            </p:contentPart>
          </mc:Choice>
          <mc:Fallback xmlns="">
            <p:pic>
              <p:nvPicPr>
                <p:cNvPr id="31" name="Ink 30">
                  <a:extLst>
                    <a:ext uri="{FF2B5EF4-FFF2-40B4-BE49-F238E27FC236}">
                      <a16:creationId xmlns:a16="http://schemas.microsoft.com/office/drawing/2014/main" id="{53826404-3922-6A7C-5121-7419BD347518}"/>
                    </a:ext>
                  </a:extLst>
                </p:cNvPr>
                <p:cNvPicPr/>
                <p:nvPr/>
              </p:nvPicPr>
              <p:blipFill>
                <a:blip r:embed="rId61"/>
                <a:stretch>
                  <a:fillRect/>
                </a:stretch>
              </p:blipFill>
              <p:spPr>
                <a:xfrm>
                  <a:off x="9973047" y="2339378"/>
                  <a:ext cx="1108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2" name="Ink 31">
                  <a:extLst>
                    <a:ext uri="{FF2B5EF4-FFF2-40B4-BE49-F238E27FC236}">
                      <a16:creationId xmlns:a16="http://schemas.microsoft.com/office/drawing/2014/main" id="{D7D033CC-98F1-6B9A-69B4-85026BB41C7C}"/>
                    </a:ext>
                  </a:extLst>
                </p14:cNvPr>
                <p14:cNvContentPartPr/>
                <p14:nvPr/>
              </p14:nvContentPartPr>
              <p14:xfrm>
                <a:off x="10277247" y="2240738"/>
                <a:ext cx="178200" cy="270720"/>
              </p14:xfrm>
            </p:contentPart>
          </mc:Choice>
          <mc:Fallback xmlns="">
            <p:pic>
              <p:nvPicPr>
                <p:cNvPr id="32" name="Ink 31">
                  <a:extLst>
                    <a:ext uri="{FF2B5EF4-FFF2-40B4-BE49-F238E27FC236}">
                      <a16:creationId xmlns:a16="http://schemas.microsoft.com/office/drawing/2014/main" id="{D7D033CC-98F1-6B9A-69B4-85026BB41C7C}"/>
                    </a:ext>
                  </a:extLst>
                </p:cNvPr>
                <p:cNvPicPr/>
                <p:nvPr/>
              </p:nvPicPr>
              <p:blipFill>
                <a:blip r:embed="rId63"/>
                <a:stretch>
                  <a:fillRect/>
                </a:stretch>
              </p:blipFill>
              <p:spPr>
                <a:xfrm>
                  <a:off x="10259607" y="2222738"/>
                  <a:ext cx="21384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3" name="Ink 32">
                  <a:extLst>
                    <a:ext uri="{FF2B5EF4-FFF2-40B4-BE49-F238E27FC236}">
                      <a16:creationId xmlns:a16="http://schemas.microsoft.com/office/drawing/2014/main" id="{B56542B9-F9C3-FD34-3C95-3B3E9F195E6E}"/>
                    </a:ext>
                  </a:extLst>
                </p14:cNvPr>
                <p14:cNvContentPartPr/>
                <p14:nvPr/>
              </p14:nvContentPartPr>
              <p14:xfrm>
                <a:off x="10565967" y="2264858"/>
                <a:ext cx="191520" cy="222120"/>
              </p14:xfrm>
            </p:contentPart>
          </mc:Choice>
          <mc:Fallback xmlns="">
            <p:pic>
              <p:nvPicPr>
                <p:cNvPr id="33" name="Ink 32">
                  <a:extLst>
                    <a:ext uri="{FF2B5EF4-FFF2-40B4-BE49-F238E27FC236}">
                      <a16:creationId xmlns:a16="http://schemas.microsoft.com/office/drawing/2014/main" id="{B56542B9-F9C3-FD34-3C95-3B3E9F195E6E}"/>
                    </a:ext>
                  </a:extLst>
                </p:cNvPr>
                <p:cNvPicPr/>
                <p:nvPr/>
              </p:nvPicPr>
              <p:blipFill>
                <a:blip r:embed="rId65"/>
                <a:stretch>
                  <a:fillRect/>
                </a:stretch>
              </p:blipFill>
              <p:spPr>
                <a:xfrm>
                  <a:off x="10547967" y="2246858"/>
                  <a:ext cx="22716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8" name="Ink 37">
                  <a:extLst>
                    <a:ext uri="{FF2B5EF4-FFF2-40B4-BE49-F238E27FC236}">
                      <a16:creationId xmlns:a16="http://schemas.microsoft.com/office/drawing/2014/main" id="{A75B6FCA-D6CE-9946-F7E9-F547B396BC80}"/>
                    </a:ext>
                  </a:extLst>
                </p14:cNvPr>
                <p14:cNvContentPartPr/>
                <p14:nvPr/>
              </p14:nvContentPartPr>
              <p14:xfrm>
                <a:off x="10852167" y="2211938"/>
                <a:ext cx="217440" cy="258480"/>
              </p14:xfrm>
            </p:contentPart>
          </mc:Choice>
          <mc:Fallback xmlns="">
            <p:pic>
              <p:nvPicPr>
                <p:cNvPr id="38" name="Ink 37">
                  <a:extLst>
                    <a:ext uri="{FF2B5EF4-FFF2-40B4-BE49-F238E27FC236}">
                      <a16:creationId xmlns:a16="http://schemas.microsoft.com/office/drawing/2014/main" id="{A75B6FCA-D6CE-9946-F7E9-F547B396BC80}"/>
                    </a:ext>
                  </a:extLst>
                </p:cNvPr>
                <p:cNvPicPr/>
                <p:nvPr/>
              </p:nvPicPr>
              <p:blipFill>
                <a:blip r:embed="rId67"/>
                <a:stretch>
                  <a:fillRect/>
                </a:stretch>
              </p:blipFill>
              <p:spPr>
                <a:xfrm>
                  <a:off x="10834527" y="2194298"/>
                  <a:ext cx="25308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2" name="Ink 41">
                  <a:extLst>
                    <a:ext uri="{FF2B5EF4-FFF2-40B4-BE49-F238E27FC236}">
                      <a16:creationId xmlns:a16="http://schemas.microsoft.com/office/drawing/2014/main" id="{FC63BDB8-393A-A18C-FCED-33095A3AB0A5}"/>
                    </a:ext>
                  </a:extLst>
                </p14:cNvPr>
                <p14:cNvContentPartPr/>
                <p14:nvPr/>
              </p14:nvContentPartPr>
              <p14:xfrm>
                <a:off x="11136927" y="2099618"/>
                <a:ext cx="212760" cy="418680"/>
              </p14:xfrm>
            </p:contentPart>
          </mc:Choice>
          <mc:Fallback xmlns="">
            <p:pic>
              <p:nvPicPr>
                <p:cNvPr id="42" name="Ink 41">
                  <a:extLst>
                    <a:ext uri="{FF2B5EF4-FFF2-40B4-BE49-F238E27FC236}">
                      <a16:creationId xmlns:a16="http://schemas.microsoft.com/office/drawing/2014/main" id="{FC63BDB8-393A-A18C-FCED-33095A3AB0A5}"/>
                    </a:ext>
                  </a:extLst>
                </p:cNvPr>
                <p:cNvPicPr/>
                <p:nvPr/>
              </p:nvPicPr>
              <p:blipFill>
                <a:blip r:embed="rId69"/>
                <a:stretch>
                  <a:fillRect/>
                </a:stretch>
              </p:blipFill>
              <p:spPr>
                <a:xfrm>
                  <a:off x="11118927" y="2081978"/>
                  <a:ext cx="248400" cy="454320"/>
                </a:xfrm>
                <a:prstGeom prst="rect">
                  <a:avLst/>
                </a:prstGeom>
              </p:spPr>
            </p:pic>
          </mc:Fallback>
        </mc:AlternateContent>
      </p:grpSp>
      <p:grpSp>
        <p:nvGrpSpPr>
          <p:cNvPr id="51" name="Group 50">
            <a:extLst>
              <a:ext uri="{FF2B5EF4-FFF2-40B4-BE49-F238E27FC236}">
                <a16:creationId xmlns:a16="http://schemas.microsoft.com/office/drawing/2014/main" id="{1885F8CA-EA21-7967-9665-B2C198032FCA}"/>
              </a:ext>
            </a:extLst>
          </p:cNvPr>
          <p:cNvGrpSpPr/>
          <p:nvPr/>
        </p:nvGrpSpPr>
        <p:grpSpPr>
          <a:xfrm>
            <a:off x="8398865" y="4398645"/>
            <a:ext cx="176760" cy="111240"/>
            <a:chOff x="9081327" y="3174578"/>
            <a:chExt cx="176760" cy="111240"/>
          </a:xfrm>
        </p:grpSpPr>
        <mc:AlternateContent xmlns:mc="http://schemas.openxmlformats.org/markup-compatibility/2006" xmlns:p14="http://schemas.microsoft.com/office/powerpoint/2010/main">
          <mc:Choice Requires="p14">
            <p:contentPart p14:bwMode="auto" r:id="rId70">
              <p14:nvContentPartPr>
                <p14:cNvPr id="44" name="Ink 43">
                  <a:extLst>
                    <a:ext uri="{FF2B5EF4-FFF2-40B4-BE49-F238E27FC236}">
                      <a16:creationId xmlns:a16="http://schemas.microsoft.com/office/drawing/2014/main" id="{C7A550A0-FA3A-7C81-9D04-6F8763645C7B}"/>
                    </a:ext>
                  </a:extLst>
                </p14:cNvPr>
                <p14:cNvContentPartPr/>
                <p14:nvPr/>
              </p14:nvContentPartPr>
              <p14:xfrm>
                <a:off x="9089607" y="3260258"/>
                <a:ext cx="168480" cy="25560"/>
              </p14:xfrm>
            </p:contentPart>
          </mc:Choice>
          <mc:Fallback xmlns="">
            <p:pic>
              <p:nvPicPr>
                <p:cNvPr id="44" name="Ink 43">
                  <a:extLst>
                    <a:ext uri="{FF2B5EF4-FFF2-40B4-BE49-F238E27FC236}">
                      <a16:creationId xmlns:a16="http://schemas.microsoft.com/office/drawing/2014/main" id="{C7A550A0-FA3A-7C81-9D04-6F8763645C7B}"/>
                    </a:ext>
                  </a:extLst>
                </p:cNvPr>
                <p:cNvPicPr/>
                <p:nvPr/>
              </p:nvPicPr>
              <p:blipFill>
                <a:blip r:embed="rId71"/>
                <a:stretch>
                  <a:fillRect/>
                </a:stretch>
              </p:blipFill>
              <p:spPr>
                <a:xfrm>
                  <a:off x="9071967" y="3242258"/>
                  <a:ext cx="20412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6" name="Ink 45">
                  <a:extLst>
                    <a:ext uri="{FF2B5EF4-FFF2-40B4-BE49-F238E27FC236}">
                      <a16:creationId xmlns:a16="http://schemas.microsoft.com/office/drawing/2014/main" id="{00157E3A-B53A-CA2D-5693-EED037038E46}"/>
                    </a:ext>
                  </a:extLst>
                </p14:cNvPr>
                <p14:cNvContentPartPr/>
                <p14:nvPr/>
              </p14:nvContentPartPr>
              <p14:xfrm>
                <a:off x="9081327" y="3174578"/>
                <a:ext cx="169920" cy="3240"/>
              </p14:xfrm>
            </p:contentPart>
          </mc:Choice>
          <mc:Fallback xmlns="">
            <p:pic>
              <p:nvPicPr>
                <p:cNvPr id="46" name="Ink 45">
                  <a:extLst>
                    <a:ext uri="{FF2B5EF4-FFF2-40B4-BE49-F238E27FC236}">
                      <a16:creationId xmlns:a16="http://schemas.microsoft.com/office/drawing/2014/main" id="{00157E3A-B53A-CA2D-5693-EED037038E46}"/>
                    </a:ext>
                  </a:extLst>
                </p:cNvPr>
                <p:cNvPicPr/>
                <p:nvPr/>
              </p:nvPicPr>
              <p:blipFill>
                <a:blip r:embed="rId73"/>
                <a:stretch>
                  <a:fillRect/>
                </a:stretch>
              </p:blipFill>
              <p:spPr>
                <a:xfrm>
                  <a:off x="9063327" y="3156938"/>
                  <a:ext cx="205560" cy="38880"/>
                </a:xfrm>
                <a:prstGeom prst="rect">
                  <a:avLst/>
                </a:prstGeom>
              </p:spPr>
            </p:pic>
          </mc:Fallback>
        </mc:AlternateContent>
      </p:grpSp>
      <p:grpSp>
        <p:nvGrpSpPr>
          <p:cNvPr id="74" name="Group 73">
            <a:extLst>
              <a:ext uri="{FF2B5EF4-FFF2-40B4-BE49-F238E27FC236}">
                <a16:creationId xmlns:a16="http://schemas.microsoft.com/office/drawing/2014/main" id="{402FD481-C6E5-F146-89B4-ABC355E42607}"/>
              </a:ext>
            </a:extLst>
          </p:cNvPr>
          <p:cNvGrpSpPr/>
          <p:nvPr/>
        </p:nvGrpSpPr>
        <p:grpSpPr>
          <a:xfrm>
            <a:off x="8923191" y="4233435"/>
            <a:ext cx="1304640" cy="551160"/>
            <a:chOff x="9596847" y="2922578"/>
            <a:chExt cx="1304640" cy="551160"/>
          </a:xfrm>
        </p:grpSpPr>
        <mc:AlternateContent xmlns:mc="http://schemas.openxmlformats.org/markup-compatibility/2006" xmlns:p14="http://schemas.microsoft.com/office/powerpoint/2010/main">
          <mc:Choice Requires="p14">
            <p:contentPart p14:bwMode="auto" r:id="rId74">
              <p14:nvContentPartPr>
                <p14:cNvPr id="52" name="Ink 51">
                  <a:extLst>
                    <a:ext uri="{FF2B5EF4-FFF2-40B4-BE49-F238E27FC236}">
                      <a16:creationId xmlns:a16="http://schemas.microsoft.com/office/drawing/2014/main" id="{EB5BD2A1-6CCB-6E33-95C0-334B9F1EF5F1}"/>
                    </a:ext>
                  </a:extLst>
                </p14:cNvPr>
                <p14:cNvContentPartPr/>
                <p14:nvPr/>
              </p14:nvContentPartPr>
              <p14:xfrm>
                <a:off x="9596847" y="2922578"/>
                <a:ext cx="38880" cy="551160"/>
              </p14:xfrm>
            </p:contentPart>
          </mc:Choice>
          <mc:Fallback xmlns="">
            <p:pic>
              <p:nvPicPr>
                <p:cNvPr id="52" name="Ink 51">
                  <a:extLst>
                    <a:ext uri="{FF2B5EF4-FFF2-40B4-BE49-F238E27FC236}">
                      <a16:creationId xmlns:a16="http://schemas.microsoft.com/office/drawing/2014/main" id="{EB5BD2A1-6CCB-6E33-95C0-334B9F1EF5F1}"/>
                    </a:ext>
                  </a:extLst>
                </p:cNvPr>
                <p:cNvPicPr/>
                <p:nvPr/>
              </p:nvPicPr>
              <p:blipFill>
                <a:blip r:embed="rId75"/>
                <a:stretch>
                  <a:fillRect/>
                </a:stretch>
              </p:blipFill>
              <p:spPr>
                <a:xfrm>
                  <a:off x="9578847" y="2904938"/>
                  <a:ext cx="74520" cy="5868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3" name="Ink 52">
                  <a:extLst>
                    <a:ext uri="{FF2B5EF4-FFF2-40B4-BE49-F238E27FC236}">
                      <a16:creationId xmlns:a16="http://schemas.microsoft.com/office/drawing/2014/main" id="{360ED53D-1DC0-E2F9-397B-A41AECB183C2}"/>
                    </a:ext>
                  </a:extLst>
                </p14:cNvPr>
                <p14:cNvContentPartPr/>
                <p14:nvPr/>
              </p14:nvContentPartPr>
              <p14:xfrm>
                <a:off x="9600087" y="3101858"/>
                <a:ext cx="213840" cy="218160"/>
              </p14:xfrm>
            </p:contentPart>
          </mc:Choice>
          <mc:Fallback xmlns="">
            <p:pic>
              <p:nvPicPr>
                <p:cNvPr id="53" name="Ink 52">
                  <a:extLst>
                    <a:ext uri="{FF2B5EF4-FFF2-40B4-BE49-F238E27FC236}">
                      <a16:creationId xmlns:a16="http://schemas.microsoft.com/office/drawing/2014/main" id="{360ED53D-1DC0-E2F9-397B-A41AECB183C2}"/>
                    </a:ext>
                  </a:extLst>
                </p:cNvPr>
                <p:cNvPicPr/>
                <p:nvPr/>
              </p:nvPicPr>
              <p:blipFill>
                <a:blip r:embed="rId77"/>
                <a:stretch>
                  <a:fillRect/>
                </a:stretch>
              </p:blipFill>
              <p:spPr>
                <a:xfrm>
                  <a:off x="9582087" y="3084218"/>
                  <a:ext cx="24948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4" name="Ink 53">
                  <a:extLst>
                    <a:ext uri="{FF2B5EF4-FFF2-40B4-BE49-F238E27FC236}">
                      <a16:creationId xmlns:a16="http://schemas.microsoft.com/office/drawing/2014/main" id="{128E74D5-D260-EB2F-E6FE-4C485BEF6199}"/>
                    </a:ext>
                  </a:extLst>
                </p14:cNvPr>
                <p14:cNvContentPartPr/>
                <p14:nvPr/>
              </p14:nvContentPartPr>
              <p14:xfrm>
                <a:off x="9840567" y="3205178"/>
                <a:ext cx="149760" cy="116640"/>
              </p14:xfrm>
            </p:contentPart>
          </mc:Choice>
          <mc:Fallback xmlns="">
            <p:pic>
              <p:nvPicPr>
                <p:cNvPr id="54" name="Ink 53">
                  <a:extLst>
                    <a:ext uri="{FF2B5EF4-FFF2-40B4-BE49-F238E27FC236}">
                      <a16:creationId xmlns:a16="http://schemas.microsoft.com/office/drawing/2014/main" id="{128E74D5-D260-EB2F-E6FE-4C485BEF6199}"/>
                    </a:ext>
                  </a:extLst>
                </p:cNvPr>
                <p:cNvPicPr/>
                <p:nvPr/>
              </p:nvPicPr>
              <p:blipFill>
                <a:blip r:embed="rId79"/>
                <a:stretch>
                  <a:fillRect/>
                </a:stretch>
              </p:blipFill>
              <p:spPr>
                <a:xfrm>
                  <a:off x="9822567" y="3187178"/>
                  <a:ext cx="1854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5" name="Ink 54">
                  <a:extLst>
                    <a:ext uri="{FF2B5EF4-FFF2-40B4-BE49-F238E27FC236}">
                      <a16:creationId xmlns:a16="http://schemas.microsoft.com/office/drawing/2014/main" id="{0365B589-CF10-4C18-F799-812F57EF179A}"/>
                    </a:ext>
                  </a:extLst>
                </p14:cNvPr>
                <p14:cNvContentPartPr/>
                <p14:nvPr/>
              </p14:nvContentPartPr>
              <p14:xfrm>
                <a:off x="10167447" y="2942378"/>
                <a:ext cx="52200" cy="330480"/>
              </p14:xfrm>
            </p:contentPart>
          </mc:Choice>
          <mc:Fallback xmlns="">
            <p:pic>
              <p:nvPicPr>
                <p:cNvPr id="55" name="Ink 54">
                  <a:extLst>
                    <a:ext uri="{FF2B5EF4-FFF2-40B4-BE49-F238E27FC236}">
                      <a16:creationId xmlns:a16="http://schemas.microsoft.com/office/drawing/2014/main" id="{0365B589-CF10-4C18-F799-812F57EF179A}"/>
                    </a:ext>
                  </a:extLst>
                </p:cNvPr>
                <p:cNvPicPr/>
                <p:nvPr/>
              </p:nvPicPr>
              <p:blipFill>
                <a:blip r:embed="rId81"/>
                <a:stretch>
                  <a:fillRect/>
                </a:stretch>
              </p:blipFill>
              <p:spPr>
                <a:xfrm>
                  <a:off x="10149807" y="2924378"/>
                  <a:ext cx="87840" cy="3661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6" name="Ink 55">
                  <a:extLst>
                    <a:ext uri="{FF2B5EF4-FFF2-40B4-BE49-F238E27FC236}">
                      <a16:creationId xmlns:a16="http://schemas.microsoft.com/office/drawing/2014/main" id="{B114768A-BE96-8725-6874-4489A321E340}"/>
                    </a:ext>
                  </a:extLst>
                </p14:cNvPr>
                <p14:cNvContentPartPr/>
                <p14:nvPr/>
              </p14:nvContentPartPr>
              <p14:xfrm>
                <a:off x="10204167" y="2969018"/>
                <a:ext cx="256680" cy="296280"/>
              </p14:xfrm>
            </p:contentPart>
          </mc:Choice>
          <mc:Fallback xmlns="">
            <p:pic>
              <p:nvPicPr>
                <p:cNvPr id="56" name="Ink 55">
                  <a:extLst>
                    <a:ext uri="{FF2B5EF4-FFF2-40B4-BE49-F238E27FC236}">
                      <a16:creationId xmlns:a16="http://schemas.microsoft.com/office/drawing/2014/main" id="{B114768A-BE96-8725-6874-4489A321E340}"/>
                    </a:ext>
                  </a:extLst>
                </p:cNvPr>
                <p:cNvPicPr/>
                <p:nvPr/>
              </p:nvPicPr>
              <p:blipFill>
                <a:blip r:embed="rId83"/>
                <a:stretch>
                  <a:fillRect/>
                </a:stretch>
              </p:blipFill>
              <p:spPr>
                <a:xfrm>
                  <a:off x="10186167" y="2951018"/>
                  <a:ext cx="29232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4" name="Ink 63">
                  <a:extLst>
                    <a:ext uri="{FF2B5EF4-FFF2-40B4-BE49-F238E27FC236}">
                      <a16:creationId xmlns:a16="http://schemas.microsoft.com/office/drawing/2014/main" id="{D536947F-979C-AB43-5D69-D48168B1D1AE}"/>
                    </a:ext>
                  </a:extLst>
                </p14:cNvPr>
                <p14:cNvContentPartPr/>
                <p14:nvPr/>
              </p14:nvContentPartPr>
              <p14:xfrm>
                <a:off x="10090767" y="3142538"/>
                <a:ext cx="1800" cy="7200"/>
              </p14:xfrm>
            </p:contentPart>
          </mc:Choice>
          <mc:Fallback xmlns="">
            <p:pic>
              <p:nvPicPr>
                <p:cNvPr id="64" name="Ink 63">
                  <a:extLst>
                    <a:ext uri="{FF2B5EF4-FFF2-40B4-BE49-F238E27FC236}">
                      <a16:creationId xmlns:a16="http://schemas.microsoft.com/office/drawing/2014/main" id="{D536947F-979C-AB43-5D69-D48168B1D1AE}"/>
                    </a:ext>
                  </a:extLst>
                </p:cNvPr>
                <p:cNvPicPr/>
                <p:nvPr/>
              </p:nvPicPr>
              <p:blipFill>
                <a:blip r:embed="rId85"/>
                <a:stretch>
                  <a:fillRect/>
                </a:stretch>
              </p:blipFill>
              <p:spPr>
                <a:xfrm>
                  <a:off x="10072767" y="3124538"/>
                  <a:ext cx="374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7" name="Ink 66">
                  <a:extLst>
                    <a:ext uri="{FF2B5EF4-FFF2-40B4-BE49-F238E27FC236}">
                      <a16:creationId xmlns:a16="http://schemas.microsoft.com/office/drawing/2014/main" id="{9032DF5C-73DE-63DC-A0FB-9FDB6B4A6AF4}"/>
                    </a:ext>
                  </a:extLst>
                </p14:cNvPr>
                <p14:cNvContentPartPr/>
                <p14:nvPr/>
              </p14:nvContentPartPr>
              <p14:xfrm>
                <a:off x="10545447" y="3128498"/>
                <a:ext cx="8640" cy="11520"/>
              </p14:xfrm>
            </p:contentPart>
          </mc:Choice>
          <mc:Fallback xmlns="">
            <p:pic>
              <p:nvPicPr>
                <p:cNvPr id="67" name="Ink 66">
                  <a:extLst>
                    <a:ext uri="{FF2B5EF4-FFF2-40B4-BE49-F238E27FC236}">
                      <a16:creationId xmlns:a16="http://schemas.microsoft.com/office/drawing/2014/main" id="{9032DF5C-73DE-63DC-A0FB-9FDB6B4A6AF4}"/>
                    </a:ext>
                  </a:extLst>
                </p:cNvPr>
                <p:cNvPicPr/>
                <p:nvPr/>
              </p:nvPicPr>
              <p:blipFill>
                <a:blip r:embed="rId87"/>
                <a:stretch>
                  <a:fillRect/>
                </a:stretch>
              </p:blipFill>
              <p:spPr>
                <a:xfrm>
                  <a:off x="10527807" y="3110858"/>
                  <a:ext cx="4428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1" name="Ink 70">
                  <a:extLst>
                    <a:ext uri="{FF2B5EF4-FFF2-40B4-BE49-F238E27FC236}">
                      <a16:creationId xmlns:a16="http://schemas.microsoft.com/office/drawing/2014/main" id="{CD1EF09F-5221-959F-6023-C15ABB8E4B8F}"/>
                    </a:ext>
                  </a:extLst>
                </p14:cNvPr>
                <p14:cNvContentPartPr/>
                <p14:nvPr/>
              </p14:nvContentPartPr>
              <p14:xfrm>
                <a:off x="10776927" y="2934098"/>
                <a:ext cx="30600" cy="345240"/>
              </p14:xfrm>
            </p:contentPart>
          </mc:Choice>
          <mc:Fallback xmlns="">
            <p:pic>
              <p:nvPicPr>
                <p:cNvPr id="71" name="Ink 70">
                  <a:extLst>
                    <a:ext uri="{FF2B5EF4-FFF2-40B4-BE49-F238E27FC236}">
                      <a16:creationId xmlns:a16="http://schemas.microsoft.com/office/drawing/2014/main" id="{CD1EF09F-5221-959F-6023-C15ABB8E4B8F}"/>
                    </a:ext>
                  </a:extLst>
                </p:cNvPr>
                <p:cNvPicPr/>
                <p:nvPr/>
              </p:nvPicPr>
              <p:blipFill>
                <a:blip r:embed="rId89"/>
                <a:stretch>
                  <a:fillRect/>
                </a:stretch>
              </p:blipFill>
              <p:spPr>
                <a:xfrm>
                  <a:off x="10758927" y="2916098"/>
                  <a:ext cx="6624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2" name="Ink 71">
                  <a:extLst>
                    <a:ext uri="{FF2B5EF4-FFF2-40B4-BE49-F238E27FC236}">
                      <a16:creationId xmlns:a16="http://schemas.microsoft.com/office/drawing/2014/main" id="{A9048ECE-CF71-AF07-F04F-E1CD3139A203}"/>
                    </a:ext>
                  </a:extLst>
                </p14:cNvPr>
                <p14:cNvContentPartPr/>
                <p14:nvPr/>
              </p14:nvContentPartPr>
              <p14:xfrm>
                <a:off x="10667487" y="3255938"/>
                <a:ext cx="234000" cy="41040"/>
              </p14:xfrm>
            </p:contentPart>
          </mc:Choice>
          <mc:Fallback xmlns="">
            <p:pic>
              <p:nvPicPr>
                <p:cNvPr id="72" name="Ink 71">
                  <a:extLst>
                    <a:ext uri="{FF2B5EF4-FFF2-40B4-BE49-F238E27FC236}">
                      <a16:creationId xmlns:a16="http://schemas.microsoft.com/office/drawing/2014/main" id="{A9048ECE-CF71-AF07-F04F-E1CD3139A203}"/>
                    </a:ext>
                  </a:extLst>
                </p:cNvPr>
                <p:cNvPicPr/>
                <p:nvPr/>
              </p:nvPicPr>
              <p:blipFill>
                <a:blip r:embed="rId91"/>
                <a:stretch>
                  <a:fillRect/>
                </a:stretch>
              </p:blipFill>
              <p:spPr>
                <a:xfrm>
                  <a:off x="10649487" y="3237938"/>
                  <a:ext cx="26964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3" name="Ink 72">
                  <a:extLst>
                    <a:ext uri="{FF2B5EF4-FFF2-40B4-BE49-F238E27FC236}">
                      <a16:creationId xmlns:a16="http://schemas.microsoft.com/office/drawing/2014/main" id="{4D20DD69-6C71-D2C3-9A80-89546A0A170D}"/>
                    </a:ext>
                  </a:extLst>
                </p14:cNvPr>
                <p14:cNvContentPartPr/>
                <p14:nvPr/>
              </p14:nvContentPartPr>
              <p14:xfrm>
                <a:off x="10696647" y="2970458"/>
                <a:ext cx="187920" cy="15840"/>
              </p14:xfrm>
            </p:contentPart>
          </mc:Choice>
          <mc:Fallback xmlns="">
            <p:pic>
              <p:nvPicPr>
                <p:cNvPr id="73" name="Ink 72">
                  <a:extLst>
                    <a:ext uri="{FF2B5EF4-FFF2-40B4-BE49-F238E27FC236}">
                      <a16:creationId xmlns:a16="http://schemas.microsoft.com/office/drawing/2014/main" id="{4D20DD69-6C71-D2C3-9A80-89546A0A170D}"/>
                    </a:ext>
                  </a:extLst>
                </p:cNvPr>
                <p:cNvPicPr/>
                <p:nvPr/>
              </p:nvPicPr>
              <p:blipFill>
                <a:blip r:embed="rId93"/>
                <a:stretch>
                  <a:fillRect/>
                </a:stretch>
              </p:blipFill>
              <p:spPr>
                <a:xfrm>
                  <a:off x="10679007" y="2952458"/>
                  <a:ext cx="223560" cy="51480"/>
                </a:xfrm>
                <a:prstGeom prst="rect">
                  <a:avLst/>
                </a:prstGeom>
              </p:spPr>
            </p:pic>
          </mc:Fallback>
        </mc:AlternateContent>
      </p:grpSp>
    </p:spTree>
    <p:extLst>
      <p:ext uri="{BB962C8B-B14F-4D97-AF65-F5344CB8AC3E}">
        <p14:creationId xmlns:p14="http://schemas.microsoft.com/office/powerpoint/2010/main" val="6558942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par>
                                <p:cTn id="21" presetID="10" presetClass="entr" presetSubtype="0" fill="hold"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Μαγνητικό Πεδίο από αγωγούς</a:t>
            </a:r>
            <a:endParaRPr lang="en-150" sz="2800" dirty="0">
              <a:solidFill>
                <a:schemeClr val="bg1"/>
              </a:solidFill>
            </a:endParaRPr>
          </a:p>
        </p:txBody>
      </p:sp>
      <p:sp>
        <p:nvSpPr>
          <p:cNvPr id="6" name="Rectangle 5">
            <a:extLst>
              <a:ext uri="{FF2B5EF4-FFF2-40B4-BE49-F238E27FC236}">
                <a16:creationId xmlns:a16="http://schemas.microsoft.com/office/drawing/2014/main" id="{4572D7D0-1558-7124-677B-1755006A0773}"/>
              </a:ext>
            </a:extLst>
          </p:cNvPr>
          <p:cNvSpPr>
            <a:spLocks noChangeArrowheads="1"/>
          </p:cNvSpPr>
          <p:nvPr/>
        </p:nvSpPr>
        <p:spPr bwMode="auto">
          <a:xfrm>
            <a:off x="948017" y="1506710"/>
            <a:ext cx="340210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Νόμος του </a:t>
            </a:r>
            <a:r>
              <a:rPr lang="en-US" sz="2400" dirty="0">
                <a:solidFill>
                  <a:schemeClr val="bg1"/>
                </a:solidFill>
              </a:rPr>
              <a:t>Ampere</a:t>
            </a:r>
            <a:endParaRPr lang="el-GR" sz="2400" dirty="0">
              <a:solidFill>
                <a:schemeClr val="bg1"/>
              </a:solidFill>
            </a:endParaRPr>
          </a:p>
          <a:p>
            <a:pPr algn="ctr"/>
            <a:endParaRPr lang="el-GR" sz="2400" dirty="0">
              <a:solidFill>
                <a:schemeClr val="bg1"/>
              </a:solidFill>
            </a:endParaRPr>
          </a:p>
        </p:txBody>
      </p:sp>
      <p:pic>
        <p:nvPicPr>
          <p:cNvPr id="9" name="Picture 8">
            <a:extLst>
              <a:ext uri="{FF2B5EF4-FFF2-40B4-BE49-F238E27FC236}">
                <a16:creationId xmlns:a16="http://schemas.microsoft.com/office/drawing/2014/main" id="{A9BCB4CF-738D-2F77-B407-5C4E6BD1E8FC}"/>
              </a:ext>
            </a:extLst>
          </p:cNvPr>
          <p:cNvPicPr>
            <a:picLocks noChangeAspect="1"/>
          </p:cNvPicPr>
          <p:nvPr/>
        </p:nvPicPr>
        <p:blipFill>
          <a:blip r:embed="rId3"/>
          <a:stretch>
            <a:fillRect/>
          </a:stretch>
        </p:blipFill>
        <p:spPr>
          <a:xfrm>
            <a:off x="6096000" y="1161642"/>
            <a:ext cx="3149762" cy="1320868"/>
          </a:xfrm>
          <a:prstGeom prst="rect">
            <a:avLst/>
          </a:prstGeom>
        </p:spPr>
      </p:pic>
      <p:pic>
        <p:nvPicPr>
          <p:cNvPr id="79" name="Picture 78">
            <a:extLst>
              <a:ext uri="{FF2B5EF4-FFF2-40B4-BE49-F238E27FC236}">
                <a16:creationId xmlns:a16="http://schemas.microsoft.com/office/drawing/2014/main" id="{13F342F7-8F3F-3681-062C-A28D63FE81E6}"/>
              </a:ext>
            </a:extLst>
          </p:cNvPr>
          <p:cNvPicPr>
            <a:picLocks noChangeAspect="1"/>
          </p:cNvPicPr>
          <p:nvPr/>
        </p:nvPicPr>
        <p:blipFill>
          <a:blip r:embed="rId4"/>
          <a:stretch>
            <a:fillRect/>
          </a:stretch>
        </p:blipFill>
        <p:spPr>
          <a:xfrm>
            <a:off x="1185809" y="2734962"/>
            <a:ext cx="2871609" cy="3299613"/>
          </a:xfrm>
          <a:prstGeom prst="rect">
            <a:avLst/>
          </a:prstGeom>
        </p:spPr>
      </p:pic>
      <p:grpSp>
        <p:nvGrpSpPr>
          <p:cNvPr id="88" name="Group 87">
            <a:extLst>
              <a:ext uri="{FF2B5EF4-FFF2-40B4-BE49-F238E27FC236}">
                <a16:creationId xmlns:a16="http://schemas.microsoft.com/office/drawing/2014/main" id="{1A4F311C-642A-27B8-FCF5-1AAC1F6925FF}"/>
              </a:ext>
            </a:extLst>
          </p:cNvPr>
          <p:cNvGrpSpPr/>
          <p:nvPr/>
        </p:nvGrpSpPr>
        <p:grpSpPr>
          <a:xfrm>
            <a:off x="3250994" y="3639890"/>
            <a:ext cx="1370520" cy="1202760"/>
            <a:chOff x="3250994" y="3639890"/>
            <a:chExt cx="1370520" cy="1202760"/>
          </a:xfrm>
        </p:grpSpPr>
        <mc:AlternateContent xmlns:mc="http://schemas.openxmlformats.org/markup-compatibility/2006" xmlns:p14="http://schemas.microsoft.com/office/powerpoint/2010/main">
          <mc:Choice Requires="p14">
            <p:contentPart p14:bwMode="auto" r:id="rId5">
              <p14:nvContentPartPr>
                <p14:cNvPr id="80" name="Ink 79">
                  <a:extLst>
                    <a:ext uri="{FF2B5EF4-FFF2-40B4-BE49-F238E27FC236}">
                      <a16:creationId xmlns:a16="http://schemas.microsoft.com/office/drawing/2014/main" id="{DC86885B-CDE3-B5FA-0C15-7CD363A397F4}"/>
                    </a:ext>
                  </a:extLst>
                </p14:cNvPr>
                <p14:cNvContentPartPr/>
                <p14:nvPr/>
              </p14:nvContentPartPr>
              <p14:xfrm>
                <a:off x="3250994" y="4752650"/>
                <a:ext cx="71280" cy="90000"/>
              </p14:xfrm>
            </p:contentPart>
          </mc:Choice>
          <mc:Fallback xmlns="">
            <p:pic>
              <p:nvPicPr>
                <p:cNvPr id="80" name="Ink 79">
                  <a:extLst>
                    <a:ext uri="{FF2B5EF4-FFF2-40B4-BE49-F238E27FC236}">
                      <a16:creationId xmlns:a16="http://schemas.microsoft.com/office/drawing/2014/main" id="{DC86885B-CDE3-B5FA-0C15-7CD363A397F4}"/>
                    </a:ext>
                  </a:extLst>
                </p:cNvPr>
                <p:cNvPicPr/>
                <p:nvPr/>
              </p:nvPicPr>
              <p:blipFill>
                <a:blip r:embed="rId6"/>
                <a:stretch>
                  <a:fillRect/>
                </a:stretch>
              </p:blipFill>
              <p:spPr>
                <a:xfrm>
                  <a:off x="3232994" y="4735010"/>
                  <a:ext cx="1069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1" name="Ink 80">
                  <a:extLst>
                    <a:ext uri="{FF2B5EF4-FFF2-40B4-BE49-F238E27FC236}">
                      <a16:creationId xmlns:a16="http://schemas.microsoft.com/office/drawing/2014/main" id="{6C0E4297-5707-2C73-9089-78B06A96B57B}"/>
                    </a:ext>
                  </a:extLst>
                </p14:cNvPr>
                <p14:cNvContentPartPr/>
                <p14:nvPr/>
              </p14:nvContentPartPr>
              <p14:xfrm>
                <a:off x="3300314" y="4384730"/>
                <a:ext cx="673200" cy="400680"/>
              </p14:xfrm>
            </p:contentPart>
          </mc:Choice>
          <mc:Fallback xmlns="">
            <p:pic>
              <p:nvPicPr>
                <p:cNvPr id="81" name="Ink 80">
                  <a:extLst>
                    <a:ext uri="{FF2B5EF4-FFF2-40B4-BE49-F238E27FC236}">
                      <a16:creationId xmlns:a16="http://schemas.microsoft.com/office/drawing/2014/main" id="{6C0E4297-5707-2C73-9089-78B06A96B57B}"/>
                    </a:ext>
                  </a:extLst>
                </p:cNvPr>
                <p:cNvPicPr/>
                <p:nvPr/>
              </p:nvPicPr>
              <p:blipFill>
                <a:blip r:embed="rId8"/>
                <a:stretch>
                  <a:fillRect/>
                </a:stretch>
              </p:blipFill>
              <p:spPr>
                <a:xfrm>
                  <a:off x="3282314" y="4367090"/>
                  <a:ext cx="708840" cy="436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2" name="Ink 81">
                  <a:extLst>
                    <a:ext uri="{FF2B5EF4-FFF2-40B4-BE49-F238E27FC236}">
                      <a16:creationId xmlns:a16="http://schemas.microsoft.com/office/drawing/2014/main" id="{B4EA6F13-5E97-B4AE-90CF-79F33862DAA2}"/>
                    </a:ext>
                  </a:extLst>
                </p14:cNvPr>
                <p14:cNvContentPartPr/>
                <p14:nvPr/>
              </p14:nvContentPartPr>
              <p14:xfrm>
                <a:off x="3869834" y="4315250"/>
                <a:ext cx="197640" cy="191520"/>
              </p14:xfrm>
            </p:contentPart>
          </mc:Choice>
          <mc:Fallback xmlns="">
            <p:pic>
              <p:nvPicPr>
                <p:cNvPr id="82" name="Ink 81">
                  <a:extLst>
                    <a:ext uri="{FF2B5EF4-FFF2-40B4-BE49-F238E27FC236}">
                      <a16:creationId xmlns:a16="http://schemas.microsoft.com/office/drawing/2014/main" id="{B4EA6F13-5E97-B4AE-90CF-79F33862DAA2}"/>
                    </a:ext>
                  </a:extLst>
                </p:cNvPr>
                <p:cNvPicPr/>
                <p:nvPr/>
              </p:nvPicPr>
              <p:blipFill>
                <a:blip r:embed="rId10"/>
                <a:stretch>
                  <a:fillRect/>
                </a:stretch>
              </p:blipFill>
              <p:spPr>
                <a:xfrm>
                  <a:off x="3851834" y="4297610"/>
                  <a:ext cx="23328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3" name="Ink 82">
                  <a:extLst>
                    <a:ext uri="{FF2B5EF4-FFF2-40B4-BE49-F238E27FC236}">
                      <a16:creationId xmlns:a16="http://schemas.microsoft.com/office/drawing/2014/main" id="{F7886B40-3626-5332-4139-65204E7AEB49}"/>
                    </a:ext>
                  </a:extLst>
                </p14:cNvPr>
                <p14:cNvContentPartPr/>
                <p14:nvPr/>
              </p14:nvContentPartPr>
              <p14:xfrm>
                <a:off x="4407674" y="3917810"/>
                <a:ext cx="360" cy="321840"/>
              </p14:xfrm>
            </p:contentPart>
          </mc:Choice>
          <mc:Fallback xmlns="">
            <p:pic>
              <p:nvPicPr>
                <p:cNvPr id="83" name="Ink 82">
                  <a:extLst>
                    <a:ext uri="{FF2B5EF4-FFF2-40B4-BE49-F238E27FC236}">
                      <a16:creationId xmlns:a16="http://schemas.microsoft.com/office/drawing/2014/main" id="{F7886B40-3626-5332-4139-65204E7AEB49}"/>
                    </a:ext>
                  </a:extLst>
                </p:cNvPr>
                <p:cNvPicPr/>
                <p:nvPr/>
              </p:nvPicPr>
              <p:blipFill>
                <a:blip r:embed="rId12"/>
                <a:stretch>
                  <a:fillRect/>
                </a:stretch>
              </p:blipFill>
              <p:spPr>
                <a:xfrm>
                  <a:off x="4390034" y="3900170"/>
                  <a:ext cx="36000" cy="357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5" name="Ink 84">
                  <a:extLst>
                    <a:ext uri="{FF2B5EF4-FFF2-40B4-BE49-F238E27FC236}">
                      <a16:creationId xmlns:a16="http://schemas.microsoft.com/office/drawing/2014/main" id="{BFC4D329-7781-0A74-39FA-7549048C1147}"/>
                    </a:ext>
                  </a:extLst>
                </p14:cNvPr>
                <p14:cNvContentPartPr/>
                <p14:nvPr/>
              </p14:nvContentPartPr>
              <p14:xfrm>
                <a:off x="4399394" y="3899090"/>
                <a:ext cx="220320" cy="298080"/>
              </p14:xfrm>
            </p:contentPart>
          </mc:Choice>
          <mc:Fallback xmlns="">
            <p:pic>
              <p:nvPicPr>
                <p:cNvPr id="85" name="Ink 84">
                  <a:extLst>
                    <a:ext uri="{FF2B5EF4-FFF2-40B4-BE49-F238E27FC236}">
                      <a16:creationId xmlns:a16="http://schemas.microsoft.com/office/drawing/2014/main" id="{BFC4D329-7781-0A74-39FA-7549048C1147}"/>
                    </a:ext>
                  </a:extLst>
                </p:cNvPr>
                <p:cNvPicPr/>
                <p:nvPr/>
              </p:nvPicPr>
              <p:blipFill>
                <a:blip r:embed="rId14"/>
                <a:stretch>
                  <a:fillRect/>
                </a:stretch>
              </p:blipFill>
              <p:spPr>
                <a:xfrm>
                  <a:off x="4381394" y="3881090"/>
                  <a:ext cx="255960" cy="333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6" name="Ink 85">
                  <a:extLst>
                    <a:ext uri="{FF2B5EF4-FFF2-40B4-BE49-F238E27FC236}">
                      <a16:creationId xmlns:a16="http://schemas.microsoft.com/office/drawing/2014/main" id="{8A5E3FCC-CD9C-C09D-60E0-7437E1EDEC3E}"/>
                    </a:ext>
                  </a:extLst>
                </p14:cNvPr>
                <p14:cNvContentPartPr/>
                <p14:nvPr/>
              </p14:nvContentPartPr>
              <p14:xfrm>
                <a:off x="4193474" y="3715130"/>
                <a:ext cx="347400" cy="31680"/>
              </p14:xfrm>
            </p:contentPart>
          </mc:Choice>
          <mc:Fallback xmlns="">
            <p:pic>
              <p:nvPicPr>
                <p:cNvPr id="86" name="Ink 85">
                  <a:extLst>
                    <a:ext uri="{FF2B5EF4-FFF2-40B4-BE49-F238E27FC236}">
                      <a16:creationId xmlns:a16="http://schemas.microsoft.com/office/drawing/2014/main" id="{8A5E3FCC-CD9C-C09D-60E0-7437E1EDEC3E}"/>
                    </a:ext>
                  </a:extLst>
                </p:cNvPr>
                <p:cNvPicPr/>
                <p:nvPr/>
              </p:nvPicPr>
              <p:blipFill>
                <a:blip r:embed="rId16"/>
                <a:stretch>
                  <a:fillRect/>
                </a:stretch>
              </p:blipFill>
              <p:spPr>
                <a:xfrm>
                  <a:off x="4175474" y="3697490"/>
                  <a:ext cx="38304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7" name="Ink 86">
                  <a:extLst>
                    <a:ext uri="{FF2B5EF4-FFF2-40B4-BE49-F238E27FC236}">
                      <a16:creationId xmlns:a16="http://schemas.microsoft.com/office/drawing/2014/main" id="{AB243BA9-A2AE-2427-C357-EE32DFBC299F}"/>
                    </a:ext>
                  </a:extLst>
                </p14:cNvPr>
                <p14:cNvContentPartPr/>
                <p14:nvPr/>
              </p14:nvContentPartPr>
              <p14:xfrm>
                <a:off x="4496234" y="3639890"/>
                <a:ext cx="125280" cy="156960"/>
              </p14:xfrm>
            </p:contentPart>
          </mc:Choice>
          <mc:Fallback xmlns="">
            <p:pic>
              <p:nvPicPr>
                <p:cNvPr id="87" name="Ink 86">
                  <a:extLst>
                    <a:ext uri="{FF2B5EF4-FFF2-40B4-BE49-F238E27FC236}">
                      <a16:creationId xmlns:a16="http://schemas.microsoft.com/office/drawing/2014/main" id="{AB243BA9-A2AE-2427-C357-EE32DFBC299F}"/>
                    </a:ext>
                  </a:extLst>
                </p:cNvPr>
                <p:cNvPicPr/>
                <p:nvPr/>
              </p:nvPicPr>
              <p:blipFill>
                <a:blip r:embed="rId18"/>
                <a:stretch>
                  <a:fillRect/>
                </a:stretch>
              </p:blipFill>
              <p:spPr>
                <a:xfrm>
                  <a:off x="4478234" y="3622250"/>
                  <a:ext cx="160920" cy="192600"/>
                </a:xfrm>
                <a:prstGeom prst="rect">
                  <a:avLst/>
                </a:prstGeom>
              </p:spPr>
            </p:pic>
          </mc:Fallback>
        </mc:AlternateContent>
      </p:grpSp>
      <p:grpSp>
        <p:nvGrpSpPr>
          <p:cNvPr id="91" name="Group 90">
            <a:extLst>
              <a:ext uri="{FF2B5EF4-FFF2-40B4-BE49-F238E27FC236}">
                <a16:creationId xmlns:a16="http://schemas.microsoft.com/office/drawing/2014/main" id="{7C300900-D67D-CFEB-B807-6ABE5A6A5BEF}"/>
              </a:ext>
            </a:extLst>
          </p:cNvPr>
          <p:cNvGrpSpPr/>
          <p:nvPr/>
        </p:nvGrpSpPr>
        <p:grpSpPr>
          <a:xfrm>
            <a:off x="1695434" y="4146770"/>
            <a:ext cx="816120" cy="486720"/>
            <a:chOff x="1695434" y="4146770"/>
            <a:chExt cx="816120" cy="486720"/>
          </a:xfrm>
        </p:grpSpPr>
        <mc:AlternateContent xmlns:mc="http://schemas.openxmlformats.org/markup-compatibility/2006" xmlns:p14="http://schemas.microsoft.com/office/powerpoint/2010/main">
          <mc:Choice Requires="p14">
            <p:contentPart p14:bwMode="auto" r:id="rId19">
              <p14:nvContentPartPr>
                <p14:cNvPr id="89" name="Ink 88">
                  <a:extLst>
                    <a:ext uri="{FF2B5EF4-FFF2-40B4-BE49-F238E27FC236}">
                      <a16:creationId xmlns:a16="http://schemas.microsoft.com/office/drawing/2014/main" id="{0B0A2CB1-6785-6795-82F9-418DA3B6458B}"/>
                    </a:ext>
                  </a:extLst>
                </p14:cNvPr>
                <p14:cNvContentPartPr/>
                <p14:nvPr/>
              </p14:nvContentPartPr>
              <p14:xfrm>
                <a:off x="1695434" y="4332530"/>
                <a:ext cx="816120" cy="300960"/>
              </p14:xfrm>
            </p:contentPart>
          </mc:Choice>
          <mc:Fallback xmlns="">
            <p:pic>
              <p:nvPicPr>
                <p:cNvPr id="89" name="Ink 88">
                  <a:extLst>
                    <a:ext uri="{FF2B5EF4-FFF2-40B4-BE49-F238E27FC236}">
                      <a16:creationId xmlns:a16="http://schemas.microsoft.com/office/drawing/2014/main" id="{0B0A2CB1-6785-6795-82F9-418DA3B6458B}"/>
                    </a:ext>
                  </a:extLst>
                </p:cNvPr>
                <p:cNvPicPr/>
                <p:nvPr/>
              </p:nvPicPr>
              <p:blipFill>
                <a:blip r:embed="rId20"/>
                <a:stretch>
                  <a:fillRect/>
                </a:stretch>
              </p:blipFill>
              <p:spPr>
                <a:xfrm>
                  <a:off x="1677434" y="4314530"/>
                  <a:ext cx="85176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90" name="Ink 89">
                  <a:extLst>
                    <a:ext uri="{FF2B5EF4-FFF2-40B4-BE49-F238E27FC236}">
                      <a16:creationId xmlns:a16="http://schemas.microsoft.com/office/drawing/2014/main" id="{FA873E8F-987B-6076-DD1D-AFA4231C62C9}"/>
                    </a:ext>
                  </a:extLst>
                </p14:cNvPr>
                <p14:cNvContentPartPr/>
                <p14:nvPr/>
              </p14:nvContentPartPr>
              <p14:xfrm>
                <a:off x="1967954" y="4146770"/>
                <a:ext cx="259560" cy="202680"/>
              </p14:xfrm>
            </p:contentPart>
          </mc:Choice>
          <mc:Fallback xmlns="">
            <p:pic>
              <p:nvPicPr>
                <p:cNvPr id="90" name="Ink 89">
                  <a:extLst>
                    <a:ext uri="{FF2B5EF4-FFF2-40B4-BE49-F238E27FC236}">
                      <a16:creationId xmlns:a16="http://schemas.microsoft.com/office/drawing/2014/main" id="{FA873E8F-987B-6076-DD1D-AFA4231C62C9}"/>
                    </a:ext>
                  </a:extLst>
                </p:cNvPr>
                <p:cNvPicPr/>
                <p:nvPr/>
              </p:nvPicPr>
              <p:blipFill>
                <a:blip r:embed="rId22"/>
                <a:stretch>
                  <a:fillRect/>
                </a:stretch>
              </p:blipFill>
              <p:spPr>
                <a:xfrm>
                  <a:off x="1949954" y="4128770"/>
                  <a:ext cx="295200" cy="238320"/>
                </a:xfrm>
                <a:prstGeom prst="rect">
                  <a:avLst/>
                </a:prstGeom>
              </p:spPr>
            </p:pic>
          </mc:Fallback>
        </mc:AlternateContent>
      </p:grpSp>
      <p:pic>
        <p:nvPicPr>
          <p:cNvPr id="93" name="Picture 92">
            <a:extLst>
              <a:ext uri="{FF2B5EF4-FFF2-40B4-BE49-F238E27FC236}">
                <a16:creationId xmlns:a16="http://schemas.microsoft.com/office/drawing/2014/main" id="{8E376687-0C63-408A-C6E1-7A1BC2894E25}"/>
              </a:ext>
            </a:extLst>
          </p:cNvPr>
          <p:cNvPicPr>
            <a:picLocks noChangeAspect="1"/>
          </p:cNvPicPr>
          <p:nvPr/>
        </p:nvPicPr>
        <p:blipFill>
          <a:blip r:embed="rId23"/>
          <a:stretch>
            <a:fillRect/>
          </a:stretch>
        </p:blipFill>
        <p:spPr>
          <a:xfrm>
            <a:off x="5843251" y="3132971"/>
            <a:ext cx="1827630" cy="982010"/>
          </a:xfrm>
          <a:prstGeom prst="rect">
            <a:avLst/>
          </a:prstGeom>
        </p:spPr>
      </p:pic>
      <p:pic>
        <p:nvPicPr>
          <p:cNvPr id="95" name="Picture 94">
            <a:extLst>
              <a:ext uri="{FF2B5EF4-FFF2-40B4-BE49-F238E27FC236}">
                <a16:creationId xmlns:a16="http://schemas.microsoft.com/office/drawing/2014/main" id="{6A56D45D-8AFF-DCF5-151C-139B23AD6AEE}"/>
              </a:ext>
            </a:extLst>
          </p:cNvPr>
          <p:cNvPicPr>
            <a:picLocks noChangeAspect="1"/>
          </p:cNvPicPr>
          <p:nvPr/>
        </p:nvPicPr>
        <p:blipFill>
          <a:blip r:embed="rId24"/>
          <a:stretch>
            <a:fillRect/>
          </a:stretch>
        </p:blipFill>
        <p:spPr>
          <a:xfrm>
            <a:off x="7817226" y="3266297"/>
            <a:ext cx="1958303" cy="530553"/>
          </a:xfrm>
          <a:prstGeom prst="rect">
            <a:avLst/>
          </a:prstGeom>
        </p:spPr>
      </p:pic>
      <p:pic>
        <p:nvPicPr>
          <p:cNvPr id="97" name="Picture 96">
            <a:extLst>
              <a:ext uri="{FF2B5EF4-FFF2-40B4-BE49-F238E27FC236}">
                <a16:creationId xmlns:a16="http://schemas.microsoft.com/office/drawing/2014/main" id="{B18514CB-8338-0D7E-5E3F-C33B950E66E8}"/>
              </a:ext>
            </a:extLst>
          </p:cNvPr>
          <p:cNvPicPr>
            <a:picLocks noChangeAspect="1"/>
          </p:cNvPicPr>
          <p:nvPr/>
        </p:nvPicPr>
        <p:blipFill>
          <a:blip r:embed="rId25"/>
          <a:stretch>
            <a:fillRect/>
          </a:stretch>
        </p:blipFill>
        <p:spPr>
          <a:xfrm>
            <a:off x="9921874" y="3197111"/>
            <a:ext cx="1392762" cy="720699"/>
          </a:xfrm>
          <a:prstGeom prst="rect">
            <a:avLst/>
          </a:prstGeom>
        </p:spPr>
      </p:pic>
      <p:pic>
        <p:nvPicPr>
          <p:cNvPr id="99" name="Picture 98">
            <a:extLst>
              <a:ext uri="{FF2B5EF4-FFF2-40B4-BE49-F238E27FC236}">
                <a16:creationId xmlns:a16="http://schemas.microsoft.com/office/drawing/2014/main" id="{578C8A89-8E20-5B60-CA05-42B50771D30F}"/>
              </a:ext>
            </a:extLst>
          </p:cNvPr>
          <p:cNvPicPr>
            <a:picLocks noChangeAspect="1"/>
          </p:cNvPicPr>
          <p:nvPr/>
        </p:nvPicPr>
        <p:blipFill>
          <a:blip r:embed="rId26"/>
          <a:stretch>
            <a:fillRect/>
          </a:stretch>
        </p:blipFill>
        <p:spPr>
          <a:xfrm>
            <a:off x="6122603" y="4490160"/>
            <a:ext cx="5120631" cy="1039199"/>
          </a:xfrm>
          <a:prstGeom prst="rect">
            <a:avLst/>
          </a:prstGeom>
        </p:spPr>
      </p:pic>
      <p:sp>
        <p:nvSpPr>
          <p:cNvPr id="100" name="Rectangle 99">
            <a:extLst>
              <a:ext uri="{FF2B5EF4-FFF2-40B4-BE49-F238E27FC236}">
                <a16:creationId xmlns:a16="http://schemas.microsoft.com/office/drawing/2014/main" id="{8ECC0D67-C977-BC1A-9136-BC902D210EF3}"/>
              </a:ext>
            </a:extLst>
          </p:cNvPr>
          <p:cNvSpPr>
            <a:spLocks noChangeArrowheads="1"/>
          </p:cNvSpPr>
          <p:nvPr/>
        </p:nvSpPr>
        <p:spPr bwMode="auto">
          <a:xfrm>
            <a:off x="739666" y="5846938"/>
            <a:ext cx="1127252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 χωρίσουμε την κυκλική περιφέρεια σε μικρά τμήματα, τότε κάθε φορά το διάνυσμα της έντασης είναι παράλληλο με το διάνυσμα της γραμμής.</a:t>
            </a:r>
          </a:p>
          <a:p>
            <a:pPr algn="ctr"/>
            <a:endParaRPr lang="el-GR" sz="2400" dirty="0">
              <a:solidFill>
                <a:schemeClr val="bg1"/>
              </a:solidFill>
            </a:endParaRPr>
          </a:p>
        </p:txBody>
      </p:sp>
    </p:spTree>
    <p:extLst>
      <p:ext uri="{BB962C8B-B14F-4D97-AF65-F5344CB8AC3E}">
        <p14:creationId xmlns:p14="http://schemas.microsoft.com/office/powerpoint/2010/main" val="1105005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500"/>
                                        <p:tgtEl>
                                          <p:spTgt spid="9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3"/>
                                        </p:tgtEl>
                                        <p:attrNameLst>
                                          <p:attrName>style.visibility</p:attrName>
                                        </p:attrNameLst>
                                      </p:cBhvr>
                                      <p:to>
                                        <p:strVal val="visible"/>
                                      </p:to>
                                    </p:set>
                                    <p:animEffect transition="in" filter="fade">
                                      <p:cBhvr>
                                        <p:cTn id="22" dur="500"/>
                                        <p:tgtEl>
                                          <p:spTgt spid="9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0"/>
                                        </p:tgtEl>
                                        <p:attrNameLst>
                                          <p:attrName>style.visibility</p:attrName>
                                        </p:attrNameLst>
                                      </p:cBhvr>
                                      <p:to>
                                        <p:strVal val="visible"/>
                                      </p:to>
                                    </p:set>
                                    <p:animEffect transition="in" filter="fade">
                                      <p:cBhvr>
                                        <p:cTn id="27" dur="500"/>
                                        <p:tgtEl>
                                          <p:spTgt spid="10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500"/>
                                        <p:tgtEl>
                                          <p:spTgt spid="9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7"/>
                                        </p:tgtEl>
                                        <p:attrNameLst>
                                          <p:attrName>style.visibility</p:attrName>
                                        </p:attrNameLst>
                                      </p:cBhvr>
                                      <p:to>
                                        <p:strVal val="visible"/>
                                      </p:to>
                                    </p:set>
                                    <p:animEffect transition="in" filter="fade">
                                      <p:cBhvr>
                                        <p:cTn id="37" dur="500"/>
                                        <p:tgtEl>
                                          <p:spTgt spid="9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725659"/>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Ας αναρωτηθούμε …</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2710670"/>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ηλεκτρικό ρεύμα δημιουργεί μαγνητικό πεδίο και ασκεί δύναμη σε μαγνήτη.</a:t>
            </a:r>
          </a:p>
          <a:p>
            <a:pPr algn="ctr"/>
            <a:endParaRPr lang="el-GR" sz="2400" dirty="0">
              <a:solidFill>
                <a:schemeClr val="bg1"/>
              </a:solidFill>
            </a:endParaRPr>
          </a:p>
          <a:p>
            <a:pPr algn="ctr"/>
            <a:r>
              <a:rPr lang="el-GR" sz="2400" dirty="0">
                <a:solidFill>
                  <a:schemeClr val="bg1"/>
                </a:solidFill>
              </a:rPr>
              <a:t>Θα μπορούσε το μαγνητικό πεδίο να ασκήσει δύναμη σε «ηλεκτρικό ρεύμα»?</a:t>
            </a:r>
          </a:p>
          <a:p>
            <a:pPr algn="ctr"/>
            <a:r>
              <a:rPr lang="el-GR" sz="2400" dirty="0">
                <a:solidFill>
                  <a:schemeClr val="bg1"/>
                </a:solidFill>
              </a:rPr>
              <a:t>(δηλαδή σε κινούμενο ηλεκτρικό φορτίο?)</a:t>
            </a:r>
          </a:p>
        </p:txBody>
      </p:sp>
    </p:spTree>
    <p:extLst>
      <p:ext uri="{BB962C8B-B14F-4D97-AF65-F5344CB8AC3E}">
        <p14:creationId xmlns:p14="http://schemas.microsoft.com/office/powerpoint/2010/main" val="634046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Ρευματοφόρος Αγωγός μέσα σε Μαγνητικό Πεδίο</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882807" y="1046331"/>
            <a:ext cx="852424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Εάν ένας αγωγός διαρρέεται από ηλεκτρικό ρεύμα και βρίσκεται μέσα σε Μαγνητικό Πεδίο θα δεχθεί δύναμη</a:t>
            </a:r>
          </a:p>
          <a:p>
            <a:pPr algn="ctr"/>
            <a:endParaRPr lang="el-GR" sz="2400" dirty="0">
              <a:solidFill>
                <a:schemeClr val="bg1"/>
              </a:solidFill>
            </a:endParaRPr>
          </a:p>
        </p:txBody>
      </p:sp>
      <p:pic>
        <p:nvPicPr>
          <p:cNvPr id="24578" name="Picture 2">
            <a:extLst>
              <a:ext uri="{FF2B5EF4-FFF2-40B4-BE49-F238E27FC236}">
                <a16:creationId xmlns:a16="http://schemas.microsoft.com/office/drawing/2014/main" id="{D4B63D0C-E829-2F06-79EF-F28A672A10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684" y="2136888"/>
            <a:ext cx="6070833" cy="296796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0D6A7D7-CE0A-F059-52E8-B4426937C703}"/>
              </a:ext>
            </a:extLst>
          </p:cNvPr>
          <p:cNvSpPr>
            <a:spLocks noChangeArrowheads="1"/>
          </p:cNvSpPr>
          <p:nvPr/>
        </p:nvSpPr>
        <p:spPr bwMode="auto">
          <a:xfrm>
            <a:off x="1833873" y="5179049"/>
            <a:ext cx="852424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Δύναμη </a:t>
            </a:r>
            <a:r>
              <a:rPr lang="en-US" sz="2400" dirty="0">
                <a:solidFill>
                  <a:schemeClr val="bg1"/>
                </a:solidFill>
              </a:rPr>
              <a:t>Laplace</a:t>
            </a:r>
            <a:endParaRPr lang="el-GR" sz="2400" dirty="0">
              <a:solidFill>
                <a:schemeClr val="bg1"/>
              </a:solidFill>
            </a:endParaRPr>
          </a:p>
          <a:p>
            <a:pPr algn="ctr"/>
            <a:endParaRPr lang="el-GR" sz="2400" dirty="0">
              <a:solidFill>
                <a:schemeClr val="bg1"/>
              </a:solidFill>
            </a:endParaRPr>
          </a:p>
        </p:txBody>
      </p:sp>
      <p:sp>
        <p:nvSpPr>
          <p:cNvPr id="8" name="Rectangle 7">
            <a:extLst>
              <a:ext uri="{FF2B5EF4-FFF2-40B4-BE49-F238E27FC236}">
                <a16:creationId xmlns:a16="http://schemas.microsoft.com/office/drawing/2014/main" id="{406B55FD-B9AC-81E5-C15D-8C9B908258EF}"/>
              </a:ext>
            </a:extLst>
          </p:cNvPr>
          <p:cNvSpPr>
            <a:spLocks noChangeArrowheads="1"/>
          </p:cNvSpPr>
          <p:nvPr/>
        </p:nvSpPr>
        <p:spPr bwMode="auto">
          <a:xfrm>
            <a:off x="1833872" y="5760240"/>
            <a:ext cx="852424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Εάν αντιστρέψουμε τη φορά του ρεύματος θα αλλάξει και  η φορά της δύναμης</a:t>
            </a:r>
          </a:p>
          <a:p>
            <a:pPr algn="ctr"/>
            <a:endParaRPr lang="el-GR" sz="2400" dirty="0">
              <a:solidFill>
                <a:schemeClr val="bg1"/>
              </a:solidFill>
            </a:endParaRPr>
          </a:p>
        </p:txBody>
      </p:sp>
      <p:pic>
        <p:nvPicPr>
          <p:cNvPr id="24580" name="Picture 4">
            <a:extLst>
              <a:ext uri="{FF2B5EF4-FFF2-40B4-BE49-F238E27FC236}">
                <a16:creationId xmlns:a16="http://schemas.microsoft.com/office/drawing/2014/main" id="{2D778E54-4447-1FB2-1200-730F627163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3856" y="2155902"/>
            <a:ext cx="2948949" cy="2948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5060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78"/>
                                        </p:tgtEl>
                                        <p:attrNameLst>
                                          <p:attrName>style.visibility</p:attrName>
                                        </p:attrNameLst>
                                      </p:cBhvr>
                                      <p:to>
                                        <p:strVal val="visible"/>
                                      </p:to>
                                    </p:set>
                                    <p:animEffect transition="in" filter="fade">
                                      <p:cBhvr>
                                        <p:cTn id="12" dur="500"/>
                                        <p:tgtEl>
                                          <p:spTgt spid="245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580"/>
                                        </p:tgtEl>
                                        <p:attrNameLst>
                                          <p:attrName>style.visibility</p:attrName>
                                        </p:attrNameLst>
                                      </p:cBhvr>
                                      <p:to>
                                        <p:strVal val="visible"/>
                                      </p:to>
                                    </p:set>
                                    <p:animEffect transition="in" filter="fade">
                                      <p:cBhvr>
                                        <p:cTn id="17" dur="500"/>
                                        <p:tgtEl>
                                          <p:spTgt spid="2458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build="p"/>
      <p:bldP spid="8"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Ρευματοφόρος Αγωγός μέσα σε Μαγνητικό Πεδίο</a:t>
            </a:r>
            <a:endParaRPr lang="en-150" sz="2800" dirty="0">
              <a:solidFill>
                <a:schemeClr val="bg1"/>
              </a:solidFill>
            </a:endParaRPr>
          </a:p>
        </p:txBody>
      </p:sp>
      <p:pic>
        <p:nvPicPr>
          <p:cNvPr id="3" name="The Lorentz Force">
            <a:hlinkClick r:id="" action="ppaction://media"/>
            <a:extLst>
              <a:ext uri="{FF2B5EF4-FFF2-40B4-BE49-F238E27FC236}">
                <a16:creationId xmlns:a16="http://schemas.microsoft.com/office/drawing/2014/main" id="{C9F21C74-4DA0-D091-CAD4-6EDDF1BBD8A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94633" y="1090373"/>
            <a:ext cx="7802734" cy="4389038"/>
          </a:xfrm>
          <a:prstGeom prst="rect">
            <a:avLst/>
          </a:prstGeom>
        </p:spPr>
      </p:pic>
      <p:sp>
        <p:nvSpPr>
          <p:cNvPr id="6" name="Rectangle 5">
            <a:extLst>
              <a:ext uri="{FF2B5EF4-FFF2-40B4-BE49-F238E27FC236}">
                <a16:creationId xmlns:a16="http://schemas.microsoft.com/office/drawing/2014/main" id="{0C702DA7-2538-CF5D-779A-E2BCBCCC7337}"/>
              </a:ext>
            </a:extLst>
          </p:cNvPr>
          <p:cNvSpPr>
            <a:spLocks noChangeArrowheads="1"/>
          </p:cNvSpPr>
          <p:nvPr/>
        </p:nvSpPr>
        <p:spPr bwMode="auto">
          <a:xfrm>
            <a:off x="155690" y="5682108"/>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Στο </a:t>
            </a:r>
            <a:r>
              <a:rPr lang="en-US" sz="2400" dirty="0">
                <a:solidFill>
                  <a:schemeClr val="bg1"/>
                </a:solidFill>
              </a:rPr>
              <a:t>video </a:t>
            </a:r>
            <a:r>
              <a:rPr lang="el-GR" sz="2400" dirty="0">
                <a:solidFill>
                  <a:schemeClr val="bg1"/>
                </a:solidFill>
              </a:rPr>
              <a:t>την ονομάζει δύναμη </a:t>
            </a:r>
            <a:r>
              <a:rPr lang="en-US" sz="2400" dirty="0">
                <a:solidFill>
                  <a:schemeClr val="bg1"/>
                </a:solidFill>
              </a:rPr>
              <a:t>Lorentz</a:t>
            </a:r>
            <a:r>
              <a:rPr lang="el-GR" sz="2400" dirty="0">
                <a:solidFill>
                  <a:schemeClr val="bg1"/>
                </a:solidFill>
              </a:rPr>
              <a:t> γιατί είναι η δύναμη που ασκείται σε κάθε κινούμενο ηλεκτρικό φορτίο. Η (συνισταμένη) δύναμη που ασκείται στον αγωγό είναι η δύναμη </a:t>
            </a:r>
            <a:r>
              <a:rPr lang="en-US" sz="2400" dirty="0">
                <a:solidFill>
                  <a:schemeClr val="bg1"/>
                </a:solidFill>
              </a:rPr>
              <a:t>Laplace.</a:t>
            </a:r>
            <a:endParaRPr lang="el-GR" sz="2400" dirty="0">
              <a:solidFill>
                <a:schemeClr val="bg1"/>
              </a:solidFill>
            </a:endParaRPr>
          </a:p>
        </p:txBody>
      </p:sp>
    </p:spTree>
    <p:extLst>
      <p:ext uri="{BB962C8B-B14F-4D97-AF65-F5344CB8AC3E}">
        <p14:creationId xmlns:p14="http://schemas.microsoft.com/office/powerpoint/2010/main" val="3545563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805"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6"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Ρευματοφόρος Αγωγός μέσα σε Μαγνητικό Πεδίο</a:t>
            </a:r>
            <a:endParaRPr lang="en-150" sz="2800" dirty="0">
              <a:solidFill>
                <a:schemeClr val="bg1"/>
              </a:solidFill>
            </a:endParaRPr>
          </a:p>
        </p:txBody>
      </p:sp>
      <p:pic>
        <p:nvPicPr>
          <p:cNvPr id="2" name="MIT Physics Demo -- Jumping Wire">
            <a:hlinkClick r:id="" action="ppaction://media"/>
            <a:extLst>
              <a:ext uri="{FF2B5EF4-FFF2-40B4-BE49-F238E27FC236}">
                <a16:creationId xmlns:a16="http://schemas.microsoft.com/office/drawing/2014/main" id="{BE9598C4-3DDB-1205-469B-2E5E573BDFA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31286" y="1730124"/>
            <a:ext cx="4929427" cy="3697070"/>
          </a:xfrm>
          <a:prstGeom prst="rect">
            <a:avLst/>
          </a:prstGeom>
        </p:spPr>
      </p:pic>
    </p:spTree>
    <p:extLst>
      <p:ext uri="{BB962C8B-B14F-4D97-AF65-F5344CB8AC3E}">
        <p14:creationId xmlns:p14="http://schemas.microsoft.com/office/powerpoint/2010/main" val="2972345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9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Ρευματοφόρος Αγωγός μέσα σε Μαγνητικό Πεδίο</a:t>
            </a:r>
            <a:endParaRPr lang="en-150" sz="2800" dirty="0">
              <a:solidFill>
                <a:schemeClr val="bg1"/>
              </a:solidFill>
            </a:endParaRPr>
          </a:p>
        </p:txBody>
      </p:sp>
      <p:pic>
        <p:nvPicPr>
          <p:cNvPr id="5" name="Picture 4">
            <a:extLst>
              <a:ext uri="{FF2B5EF4-FFF2-40B4-BE49-F238E27FC236}">
                <a16:creationId xmlns:a16="http://schemas.microsoft.com/office/drawing/2014/main" id="{04ADE20D-8560-FF1B-FF7B-5CA337857B48}"/>
              </a:ext>
            </a:extLst>
          </p:cNvPr>
          <p:cNvPicPr>
            <a:picLocks noChangeAspect="1"/>
          </p:cNvPicPr>
          <p:nvPr/>
        </p:nvPicPr>
        <p:blipFill>
          <a:blip r:embed="rId3"/>
          <a:stretch>
            <a:fillRect/>
          </a:stretch>
        </p:blipFill>
        <p:spPr>
          <a:xfrm>
            <a:off x="901520" y="2654441"/>
            <a:ext cx="4349974" cy="3340272"/>
          </a:xfrm>
          <a:prstGeom prst="rect">
            <a:avLst/>
          </a:prstGeom>
        </p:spPr>
      </p:pic>
      <p:sp>
        <p:nvSpPr>
          <p:cNvPr id="6" name="Rectangle 5">
            <a:extLst>
              <a:ext uri="{FF2B5EF4-FFF2-40B4-BE49-F238E27FC236}">
                <a16:creationId xmlns:a16="http://schemas.microsoft.com/office/drawing/2014/main" id="{1EB0309C-9D3A-1898-F6D0-D139B57E0965}"/>
              </a:ext>
            </a:extLst>
          </p:cNvPr>
          <p:cNvSpPr>
            <a:spLocks noChangeArrowheads="1"/>
          </p:cNvSpPr>
          <p:nvPr/>
        </p:nvSpPr>
        <p:spPr bwMode="auto">
          <a:xfrm>
            <a:off x="655650" y="863287"/>
            <a:ext cx="1041582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Προσδιορισμός φοράς δύναμης </a:t>
            </a:r>
            <a:r>
              <a:rPr lang="en-US" sz="2400" dirty="0">
                <a:solidFill>
                  <a:schemeClr val="bg1"/>
                </a:solidFill>
              </a:rPr>
              <a:t>Laplace</a:t>
            </a:r>
            <a:endParaRPr lang="el-GR" sz="2400" dirty="0">
              <a:solidFill>
                <a:schemeClr val="bg1"/>
              </a:solidFill>
            </a:endParaRPr>
          </a:p>
          <a:p>
            <a:pPr algn="ctr"/>
            <a:r>
              <a:rPr lang="el-GR" sz="2400" dirty="0">
                <a:solidFill>
                  <a:schemeClr val="bg1"/>
                </a:solidFill>
              </a:rPr>
              <a:t>(κανόνας δεξιού χεριού)</a:t>
            </a:r>
          </a:p>
        </p:txBody>
      </p:sp>
      <p:pic>
        <p:nvPicPr>
          <p:cNvPr id="8" name="Picture 7">
            <a:extLst>
              <a:ext uri="{FF2B5EF4-FFF2-40B4-BE49-F238E27FC236}">
                <a16:creationId xmlns:a16="http://schemas.microsoft.com/office/drawing/2014/main" id="{0BDCF6C7-66DD-1005-6139-8D83EA39405E}"/>
              </a:ext>
            </a:extLst>
          </p:cNvPr>
          <p:cNvPicPr>
            <a:picLocks noChangeAspect="1"/>
          </p:cNvPicPr>
          <p:nvPr/>
        </p:nvPicPr>
        <p:blipFill>
          <a:blip r:embed="rId4"/>
          <a:stretch>
            <a:fillRect/>
          </a:stretch>
        </p:blipFill>
        <p:spPr>
          <a:xfrm>
            <a:off x="7466780" y="2332006"/>
            <a:ext cx="3406876" cy="3638038"/>
          </a:xfrm>
          <a:prstGeom prst="rect">
            <a:avLst/>
          </a:prstGeom>
        </p:spPr>
      </p:pic>
    </p:spTree>
    <p:extLst>
      <p:ext uri="{BB962C8B-B14F-4D97-AF65-F5344CB8AC3E}">
        <p14:creationId xmlns:p14="http://schemas.microsoft.com/office/powerpoint/2010/main" val="1834226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Ρευματοφόρος Αγωγός μέσα σε Μαγνητικό Πεδίο</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E6046B2-E25D-3FA4-ACBA-B996468C3DD3}"/>
                  </a:ext>
                </a:extLst>
              </p:cNvPr>
              <p:cNvSpPr>
                <a:spLocks noChangeArrowheads="1"/>
              </p:cNvSpPr>
              <p:nvPr/>
            </p:nvSpPr>
            <p:spPr bwMode="auto">
              <a:xfrm>
                <a:off x="59205" y="1362094"/>
                <a:ext cx="11880620"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Μαθηματικός Τύπος για τον προσδιορισμό του μέτρου της δύναμης </a:t>
                </a:r>
                <a:r>
                  <a:rPr lang="en-US" sz="2400" dirty="0">
                    <a:solidFill>
                      <a:schemeClr val="bg1"/>
                    </a:solidFill>
                  </a:rPr>
                  <a:t>Laplace F</a:t>
                </a:r>
              </a:p>
              <a:p>
                <a:pPr algn="ctr"/>
                <a:r>
                  <a:rPr lang="el-GR" sz="2400" dirty="0">
                    <a:solidFill>
                      <a:schemeClr val="bg1"/>
                    </a:solidFill>
                  </a:rPr>
                  <a:t>(αγωγός κάθετος στις δυναμικές γραμμές του μαγνητικού πεδίου):</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𝐹</m:t>
                      </m:r>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𝐵𝐼𝑙</m:t>
                      </m:r>
                    </m:oMath>
                  </m:oMathPara>
                </a14:m>
                <a:endParaRPr lang="en-US" sz="2400" dirty="0">
                  <a:solidFill>
                    <a:schemeClr val="bg1"/>
                  </a:solidFill>
                </a:endParaRPr>
              </a:p>
              <a:p>
                <a:pPr algn="ctr"/>
                <a:endParaRPr lang="en-US" sz="2400" dirty="0">
                  <a:solidFill>
                    <a:schemeClr val="bg1"/>
                  </a:solidFill>
                </a:endParaRPr>
              </a:p>
              <a:p>
                <a:pPr algn="ctr"/>
                <a:r>
                  <a:rPr lang="el-GR" sz="2400" i="1" dirty="0">
                    <a:solidFill>
                      <a:schemeClr val="bg1"/>
                    </a:solidFill>
                    <a:latin typeface="Cambria Math" panose="02040503050406030204" pitchFamily="18" charset="0"/>
                  </a:rPr>
                  <a:t>Β</a:t>
                </a:r>
                <a:r>
                  <a:rPr lang="en-US" sz="2400" dirty="0">
                    <a:solidFill>
                      <a:schemeClr val="bg1"/>
                    </a:solidFill>
                    <a:latin typeface="Cambria Math" panose="02040503050406030204" pitchFamily="18" charset="0"/>
                  </a:rPr>
                  <a:t>: </a:t>
                </a:r>
                <a:r>
                  <a:rPr lang="el-GR" sz="2400" dirty="0">
                    <a:solidFill>
                      <a:schemeClr val="bg1"/>
                    </a:solidFill>
                  </a:rPr>
                  <a:t>ένταση μαγνητικού πεδίου,</a:t>
                </a:r>
                <a:endParaRPr lang="el-GR" sz="2400" dirty="0">
                  <a:solidFill>
                    <a:schemeClr val="bg1"/>
                  </a:solidFill>
                  <a:latin typeface="Cambria Math" panose="02040503050406030204" pitchFamily="18" charset="0"/>
                </a:endParaRPr>
              </a:p>
              <a:p>
                <a:pPr algn="ctr"/>
                <a14:m>
                  <m:oMath xmlns:m="http://schemas.openxmlformats.org/officeDocument/2006/math">
                    <m:r>
                      <a:rPr lang="en-US" sz="2400" b="0" i="1" smtClean="0">
                        <a:solidFill>
                          <a:schemeClr val="bg1"/>
                        </a:solidFill>
                        <a:latin typeface="Cambria Math" panose="02040503050406030204" pitchFamily="18" charset="0"/>
                      </a:rPr>
                      <m:t>𝐼</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ένταση ηλεκτρικού ρεύματος,</a:t>
                </a:r>
              </a:p>
              <a:p>
                <a:pPr algn="ctr"/>
                <a14:m>
                  <m:oMath xmlns:m="http://schemas.openxmlformats.org/officeDocument/2006/math">
                    <m:r>
                      <a:rPr lang="en-US" sz="2400" b="0" i="1" smtClean="0">
                        <a:solidFill>
                          <a:schemeClr val="bg1"/>
                        </a:solidFill>
                        <a:latin typeface="Cambria Math" panose="02040503050406030204" pitchFamily="18" charset="0"/>
                      </a:rPr>
                      <m:t>𝑙</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μήκος αγωγού μέσα στο μαγνητικό πεδίο</a:t>
                </a:r>
              </a:p>
              <a:p>
                <a:pPr algn="ctr"/>
                <a:endParaRPr lang="el-GR" sz="2400" dirty="0">
                  <a:solidFill>
                    <a:schemeClr val="bg1"/>
                  </a:solidFill>
                </a:endParaRPr>
              </a:p>
            </p:txBody>
          </p:sp>
        </mc:Choice>
        <mc:Fallback xmlns="">
          <p:sp>
            <p:nvSpPr>
              <p:cNvPr id="7" name="Rectangle 6">
                <a:extLst>
                  <a:ext uri="{FF2B5EF4-FFF2-40B4-BE49-F238E27FC236}">
                    <a16:creationId xmlns:a16="http://schemas.microsoft.com/office/drawing/2014/main" id="{8E6046B2-E25D-3FA4-ACBA-B996468C3DD3}"/>
                  </a:ext>
                </a:extLst>
              </p:cNvPr>
              <p:cNvSpPr>
                <a:spLocks noRot="1" noChangeAspect="1" noMove="1" noResize="1" noEditPoints="1" noAdjustHandles="1" noChangeArrowheads="1" noChangeShapeType="1" noTextEdit="1"/>
              </p:cNvSpPr>
              <p:nvPr/>
            </p:nvSpPr>
            <p:spPr bwMode="auto">
              <a:xfrm>
                <a:off x="59205" y="1362094"/>
                <a:ext cx="11880620" cy="895577"/>
              </a:xfrm>
              <a:prstGeom prst="rect">
                <a:avLst/>
              </a:prstGeom>
              <a:blipFill>
                <a:blip r:embed="rId3"/>
                <a:stretch>
                  <a:fillRect t="-5442" b="-25238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4057755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7" end="7"/>
                                            </p:txEl>
                                          </p:spTgt>
                                        </p:tgtEl>
                                        <p:attrNameLst>
                                          <p:attrName>style.visibility</p:attrName>
                                        </p:attrNameLst>
                                      </p:cBhvr>
                                      <p:to>
                                        <p:strVal val="visible"/>
                                      </p:to>
                                    </p:set>
                                    <p:animEffect transition="in" filter="fade">
                                      <p:cBhvr>
                                        <p:cTn id="32"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Σημαντική Εφαρμογή</a:t>
            </a:r>
            <a:endParaRPr lang="en-150" sz="2800" dirty="0">
              <a:solidFill>
                <a:schemeClr val="bg1"/>
              </a:solidFill>
            </a:endParaRPr>
          </a:p>
        </p:txBody>
      </p:sp>
      <p:sp>
        <p:nvSpPr>
          <p:cNvPr id="7" name="Rectangle 6">
            <a:extLst>
              <a:ext uri="{FF2B5EF4-FFF2-40B4-BE49-F238E27FC236}">
                <a16:creationId xmlns:a16="http://schemas.microsoft.com/office/drawing/2014/main" id="{8E6046B2-E25D-3FA4-ACBA-B996468C3DD3}"/>
              </a:ext>
            </a:extLst>
          </p:cNvPr>
          <p:cNvSpPr>
            <a:spLocks noChangeArrowheads="1"/>
          </p:cNvSpPr>
          <p:nvPr/>
        </p:nvSpPr>
        <p:spPr bwMode="auto">
          <a:xfrm>
            <a:off x="155690" y="1066065"/>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Ηλεκτρικός Κινητήρας (Ηλεκτρικό Μοτέρ) </a:t>
            </a:r>
          </a:p>
          <a:p>
            <a:pPr algn="ctr"/>
            <a:endParaRPr lang="el-GR" sz="2400" dirty="0">
              <a:solidFill>
                <a:schemeClr val="bg1"/>
              </a:solidFill>
            </a:endParaRPr>
          </a:p>
        </p:txBody>
      </p:sp>
      <p:pic>
        <p:nvPicPr>
          <p:cNvPr id="25602" name="Picture 2">
            <a:extLst>
              <a:ext uri="{FF2B5EF4-FFF2-40B4-BE49-F238E27FC236}">
                <a16:creationId xmlns:a16="http://schemas.microsoft.com/office/drawing/2014/main" id="{2508BF40-C46F-A90F-23AA-F10CC4ACD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0210" y="2152125"/>
            <a:ext cx="4072314" cy="4072314"/>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a:extLst>
              <a:ext uri="{FF2B5EF4-FFF2-40B4-BE49-F238E27FC236}">
                <a16:creationId xmlns:a16="http://schemas.microsoft.com/office/drawing/2014/main" id="{F0CC2292-F71D-08E9-22F1-CF00C96023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419" y="2152125"/>
            <a:ext cx="5336581" cy="4002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481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4"/>
                                        </p:tgtEl>
                                        <p:attrNameLst>
                                          <p:attrName>style.visibility</p:attrName>
                                        </p:attrNameLst>
                                      </p:cBhvr>
                                      <p:to>
                                        <p:strVal val="visible"/>
                                      </p:to>
                                    </p:set>
                                    <p:animEffect transition="in" filter="fade">
                                      <p:cBhvr>
                                        <p:cTn id="12" dur="500"/>
                                        <p:tgtEl>
                                          <p:spTgt spid="2560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2"/>
                                        </p:tgtEl>
                                        <p:attrNameLst>
                                          <p:attrName>style.visibility</p:attrName>
                                        </p:attrNameLst>
                                      </p:cBhvr>
                                      <p:to>
                                        <p:strVal val="visible"/>
                                      </p:to>
                                    </p:set>
                                    <p:animEffect transition="in" filter="fade">
                                      <p:cBhvr>
                                        <p:cTn id="17" dur="5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Σημαντική Εφαρμογή</a:t>
            </a:r>
            <a:endParaRPr lang="en-150" sz="2800" dirty="0">
              <a:solidFill>
                <a:schemeClr val="bg1"/>
              </a:solidFill>
            </a:endParaRPr>
          </a:p>
        </p:txBody>
      </p:sp>
      <p:sp>
        <p:nvSpPr>
          <p:cNvPr id="7" name="Rectangle 6">
            <a:extLst>
              <a:ext uri="{FF2B5EF4-FFF2-40B4-BE49-F238E27FC236}">
                <a16:creationId xmlns:a16="http://schemas.microsoft.com/office/drawing/2014/main" id="{8E6046B2-E25D-3FA4-ACBA-B996468C3DD3}"/>
              </a:ext>
            </a:extLst>
          </p:cNvPr>
          <p:cNvSpPr>
            <a:spLocks noChangeArrowheads="1"/>
          </p:cNvSpPr>
          <p:nvPr/>
        </p:nvSpPr>
        <p:spPr bwMode="auto">
          <a:xfrm>
            <a:off x="0" y="1123266"/>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Ηλεκτρικός Κινητήρας (Ηλεκτρικό Μοτέρ) </a:t>
            </a:r>
          </a:p>
          <a:p>
            <a:pPr algn="ctr"/>
            <a:endParaRPr lang="el-GR" sz="2400" dirty="0">
              <a:solidFill>
                <a:schemeClr val="bg1"/>
              </a:solidFill>
            </a:endParaRPr>
          </a:p>
        </p:txBody>
      </p:sp>
      <p:pic>
        <p:nvPicPr>
          <p:cNvPr id="2" name="Magnetic Forces and the DC Electric Motor">
            <a:hlinkClick r:id="" action="ppaction://media"/>
            <a:extLst>
              <a:ext uri="{FF2B5EF4-FFF2-40B4-BE49-F238E27FC236}">
                <a16:creationId xmlns:a16="http://schemas.microsoft.com/office/drawing/2014/main" id="{77D4F3A6-D0BF-D58B-55BA-2E663C2D194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475226" y="2131700"/>
            <a:ext cx="6405394" cy="3603034"/>
          </a:xfrm>
          <a:prstGeom prst="rect">
            <a:avLst/>
          </a:prstGeom>
        </p:spPr>
      </p:pic>
      <p:sp>
        <p:nvSpPr>
          <p:cNvPr id="3" name="Rectangle 2">
            <a:extLst>
              <a:ext uri="{FF2B5EF4-FFF2-40B4-BE49-F238E27FC236}">
                <a16:creationId xmlns:a16="http://schemas.microsoft.com/office/drawing/2014/main" id="{36EFE91C-6FAD-D567-ABDE-F3F0FD538CF4}"/>
              </a:ext>
            </a:extLst>
          </p:cNvPr>
          <p:cNvSpPr>
            <a:spLocks noChangeArrowheads="1"/>
          </p:cNvSpPr>
          <p:nvPr/>
        </p:nvSpPr>
        <p:spPr bwMode="auto">
          <a:xfrm>
            <a:off x="50517" y="3037640"/>
            <a:ext cx="52977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Σε κάθε μισή περιστροφή (180</a:t>
            </a:r>
            <a:r>
              <a:rPr lang="en-US" sz="2400" baseline="30000" dirty="0">
                <a:solidFill>
                  <a:schemeClr val="bg1"/>
                </a:solidFill>
              </a:rPr>
              <a:t>o</a:t>
            </a:r>
            <a:r>
              <a:rPr lang="en-US" sz="2400" dirty="0">
                <a:solidFill>
                  <a:schemeClr val="bg1"/>
                </a:solidFill>
              </a:rPr>
              <a:t>)</a:t>
            </a:r>
            <a:r>
              <a:rPr lang="el-GR" sz="2400" dirty="0">
                <a:solidFill>
                  <a:schemeClr val="bg1"/>
                </a:solidFill>
              </a:rPr>
              <a:t>,</a:t>
            </a:r>
          </a:p>
          <a:p>
            <a:pPr algn="ctr"/>
            <a:r>
              <a:rPr lang="el-GR" sz="2400" dirty="0">
                <a:solidFill>
                  <a:schemeClr val="bg1"/>
                </a:solidFill>
              </a:rPr>
              <a:t>η φορά του ρεύματος στο πλαίσιο πρέπει να αναστρέφεται ώστε η δύναμη </a:t>
            </a:r>
            <a:r>
              <a:rPr lang="en-US" sz="2400" dirty="0">
                <a:solidFill>
                  <a:schemeClr val="bg1"/>
                </a:solidFill>
              </a:rPr>
              <a:t>Laplace </a:t>
            </a:r>
            <a:r>
              <a:rPr lang="el-GR" sz="2400" dirty="0">
                <a:solidFill>
                  <a:schemeClr val="bg1"/>
                </a:solidFill>
              </a:rPr>
              <a:t>πάντα να έχει την ίδια φορά.</a:t>
            </a:r>
          </a:p>
          <a:p>
            <a:pPr algn="ctr"/>
            <a:endParaRPr lang="el-GR" sz="2400" dirty="0">
              <a:solidFill>
                <a:schemeClr val="bg1"/>
              </a:solidFill>
            </a:endParaRPr>
          </a:p>
        </p:txBody>
      </p:sp>
    </p:spTree>
    <p:extLst>
      <p:ext uri="{BB962C8B-B14F-4D97-AF65-F5344CB8AC3E}">
        <p14:creationId xmlns:p14="http://schemas.microsoft.com/office/powerpoint/2010/main" val="1156327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60000" fill="hold"/>
                                        <p:tgtEl>
                                          <p:spTgt spid="2"/>
                                        </p:tgtEl>
                                      </p:cBhvr>
                                    </p:cmd>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2"/>
                </p:tgtEl>
              </p:cMediaNode>
            </p:video>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
                                        </p:tgtEl>
                                      </p:cBhvr>
                                    </p:cmd>
                                  </p:childTnLst>
                                </p:cTn>
                              </p:par>
                            </p:childTnLst>
                          </p:cTn>
                        </p:par>
                      </p:childTnLst>
                    </p:cTn>
                  </p:par>
                </p:childTnLst>
              </p:cTn>
              <p:nextCondLst>
                <p:cond evt="onClick" delay="0">
                  <p:tgtEl>
                    <p:spTgt spid="2"/>
                  </p:tgtEl>
                </p:cond>
              </p:nextCondLst>
            </p:seq>
          </p:childTnLst>
        </p:cTn>
      </p:par>
    </p:tnLst>
    <p:bldLst>
      <p:bldP spid="7" grpId="0" build="p"/>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Σημαντική Εφαρμογή</a:t>
            </a:r>
            <a:endParaRPr lang="en-150" sz="2800" dirty="0">
              <a:solidFill>
                <a:schemeClr val="bg1"/>
              </a:solidFill>
            </a:endParaRPr>
          </a:p>
        </p:txBody>
      </p:sp>
      <p:sp>
        <p:nvSpPr>
          <p:cNvPr id="7" name="Rectangle 6">
            <a:extLst>
              <a:ext uri="{FF2B5EF4-FFF2-40B4-BE49-F238E27FC236}">
                <a16:creationId xmlns:a16="http://schemas.microsoft.com/office/drawing/2014/main" id="{8E6046B2-E25D-3FA4-ACBA-B996468C3DD3}"/>
              </a:ext>
            </a:extLst>
          </p:cNvPr>
          <p:cNvSpPr>
            <a:spLocks noChangeArrowheads="1"/>
          </p:cNvSpPr>
          <p:nvPr/>
        </p:nvSpPr>
        <p:spPr bwMode="auto">
          <a:xfrm>
            <a:off x="7169013" y="1123266"/>
            <a:ext cx="406400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πιο απλό μοτέρ</a:t>
            </a:r>
          </a:p>
          <a:p>
            <a:pPr algn="ctr"/>
            <a:endParaRPr lang="el-GR" sz="2400" dirty="0">
              <a:solidFill>
                <a:schemeClr val="bg1"/>
              </a:solidFill>
            </a:endParaRPr>
          </a:p>
        </p:txBody>
      </p:sp>
      <p:pic>
        <p:nvPicPr>
          <p:cNvPr id="3" name="SIMPLEST MOTOR">
            <a:hlinkClick r:id="" action="ppaction://media"/>
            <a:extLst>
              <a:ext uri="{FF2B5EF4-FFF2-40B4-BE49-F238E27FC236}">
                <a16:creationId xmlns:a16="http://schemas.microsoft.com/office/drawing/2014/main" id="{3DFF9C68-0B67-811B-3A5F-B3A9656661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169013" y="1972794"/>
            <a:ext cx="4064000" cy="4064000"/>
          </a:xfrm>
          <a:prstGeom prst="rect">
            <a:avLst/>
          </a:prstGeom>
        </p:spPr>
      </p:pic>
      <p:sp>
        <p:nvSpPr>
          <p:cNvPr id="5" name="Rectangle 4">
            <a:extLst>
              <a:ext uri="{FF2B5EF4-FFF2-40B4-BE49-F238E27FC236}">
                <a16:creationId xmlns:a16="http://schemas.microsoft.com/office/drawing/2014/main" id="{49690B48-60A4-38E3-F85F-F8ADDDEFFF92}"/>
              </a:ext>
            </a:extLst>
          </p:cNvPr>
          <p:cNvSpPr>
            <a:spLocks noChangeArrowheads="1"/>
          </p:cNvSpPr>
          <p:nvPr/>
        </p:nvSpPr>
        <p:spPr bwMode="auto">
          <a:xfrm>
            <a:off x="466336" y="1077217"/>
            <a:ext cx="606530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περιέλιξη είναι μονωμένη.</a:t>
            </a:r>
          </a:p>
          <a:p>
            <a:pPr algn="ctr"/>
            <a:endParaRPr lang="el-GR" sz="2400" dirty="0">
              <a:solidFill>
                <a:schemeClr val="bg1"/>
              </a:solidFill>
            </a:endParaRPr>
          </a:p>
          <a:p>
            <a:pPr algn="ctr"/>
            <a:r>
              <a:rPr lang="el-GR" sz="2400" dirty="0">
                <a:solidFill>
                  <a:schemeClr val="bg1"/>
                </a:solidFill>
              </a:rPr>
              <a:t>Με το γυαλόχαρτο αφαιρείται η μόνωση μόνο στο πάνω μέρος του σύρματος ώστε να διαρρέεται από ρεύμα το σύρμα μόνο για περιστροφή 180</a:t>
            </a:r>
            <a:r>
              <a:rPr lang="el-GR" sz="2400" baseline="30000" dirty="0">
                <a:solidFill>
                  <a:schemeClr val="bg1"/>
                </a:solidFill>
              </a:rPr>
              <a:t>ο</a:t>
            </a:r>
            <a:r>
              <a:rPr lang="el-GR" sz="2400" dirty="0">
                <a:solidFill>
                  <a:schemeClr val="bg1"/>
                </a:solidFill>
              </a:rPr>
              <a:t> και όχι συνεχώς</a:t>
            </a:r>
          </a:p>
          <a:p>
            <a:pPr algn="ctr"/>
            <a:r>
              <a:rPr lang="el-GR" sz="2400" dirty="0">
                <a:solidFill>
                  <a:schemeClr val="bg1"/>
                </a:solidFill>
              </a:rPr>
              <a:t>(όταν η επιφάνεια που έχει χάσει την μόνωση ακουμπάει στην μεταλλική επαφή).</a:t>
            </a:r>
          </a:p>
          <a:p>
            <a:pPr algn="ctr"/>
            <a:endParaRPr lang="el-GR" sz="2400" dirty="0">
              <a:solidFill>
                <a:schemeClr val="bg1"/>
              </a:solidFill>
            </a:endParaRPr>
          </a:p>
          <a:p>
            <a:pPr algn="ctr"/>
            <a:r>
              <a:rPr lang="el-GR" sz="2400" dirty="0">
                <a:solidFill>
                  <a:schemeClr val="bg1"/>
                </a:solidFill>
              </a:rPr>
              <a:t>Έτσι η δύναμη </a:t>
            </a:r>
            <a:r>
              <a:rPr lang="en-US" sz="2400" dirty="0">
                <a:solidFill>
                  <a:schemeClr val="bg1"/>
                </a:solidFill>
              </a:rPr>
              <a:t>Laplace </a:t>
            </a:r>
            <a:r>
              <a:rPr lang="el-GR" sz="2400" dirty="0">
                <a:solidFill>
                  <a:schemeClr val="bg1"/>
                </a:solidFill>
              </a:rPr>
              <a:t>ασκείται μόνο όταν</a:t>
            </a:r>
          </a:p>
          <a:p>
            <a:pPr algn="ctr"/>
            <a:r>
              <a:rPr lang="el-GR" sz="2400" dirty="0">
                <a:solidFill>
                  <a:schemeClr val="bg1"/>
                </a:solidFill>
              </a:rPr>
              <a:t> το ηλεκτρικό ρεύμα έχει την ίδια φορά.</a:t>
            </a:r>
          </a:p>
          <a:p>
            <a:pPr algn="ctr"/>
            <a:endParaRPr lang="el-GR" sz="2400" dirty="0">
              <a:solidFill>
                <a:schemeClr val="bg1"/>
              </a:solidFill>
            </a:endParaRPr>
          </a:p>
          <a:p>
            <a:pPr algn="ctr"/>
            <a:r>
              <a:rPr lang="el-GR" sz="2400" dirty="0">
                <a:solidFill>
                  <a:schemeClr val="bg1"/>
                </a:solidFill>
              </a:rPr>
              <a:t>Στη μισή διάρκεια της περιστροφής το σύρμα δεν διαρρέεται από </a:t>
            </a:r>
            <a:r>
              <a:rPr lang="el-GR" sz="2400" dirty="0" err="1">
                <a:solidFill>
                  <a:schemeClr val="bg1"/>
                </a:solidFill>
              </a:rPr>
              <a:t>ηλ</a:t>
            </a:r>
            <a:r>
              <a:rPr lang="el-GR" sz="2400" dirty="0">
                <a:solidFill>
                  <a:schemeClr val="bg1"/>
                </a:solidFill>
              </a:rPr>
              <a:t>. ρεύμα, έτσι δε χρειάζεται να αναστρέφεται η φορά ρεύματος.</a:t>
            </a:r>
          </a:p>
          <a:p>
            <a:pPr algn="ctr"/>
            <a:endParaRPr lang="el-GR" sz="2400" dirty="0">
              <a:solidFill>
                <a:schemeClr val="bg1"/>
              </a:solidFill>
            </a:endParaRPr>
          </a:p>
        </p:txBody>
      </p:sp>
    </p:spTree>
    <p:extLst>
      <p:ext uri="{BB962C8B-B14F-4D97-AF65-F5344CB8AC3E}">
        <p14:creationId xmlns:p14="http://schemas.microsoft.com/office/powerpoint/2010/main" val="1186175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82879" fill="hold"/>
                                        <p:tgtEl>
                                          <p:spTgt spid="3"/>
                                        </p:tgtEl>
                                      </p:cBhvr>
                                    </p:cmd>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500"/>
                                        <p:tgtEl>
                                          <p:spTgt spid="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fade">
                                      <p:cBhvr>
                                        <p:cTn id="26" dur="500"/>
                                        <p:tgtEl>
                                          <p:spTgt spid="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500"/>
                                        <p:tgtEl>
                                          <p:spTgt spid="5">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6" end="6"/>
                                            </p:txEl>
                                          </p:spTgt>
                                        </p:tgtEl>
                                        <p:attrNameLst>
                                          <p:attrName>style.visibility</p:attrName>
                                        </p:attrNameLst>
                                      </p:cBhvr>
                                      <p:to>
                                        <p:strVal val="visible"/>
                                      </p:to>
                                    </p:set>
                                    <p:animEffect transition="in" filter="fade">
                                      <p:cBhvr>
                                        <p:cTn id="36" dur="500"/>
                                        <p:tgtEl>
                                          <p:spTgt spid="5">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animEffect transition="in" filter="fade">
                                      <p:cBhvr>
                                        <p:cTn id="41"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2" fill="hold" display="0">
                  <p:stCondLst>
                    <p:cond delay="indefinite"/>
                  </p:stCondLst>
                </p:cTn>
                <p:tgtEl>
                  <p:spTgt spid="3"/>
                </p:tgtEl>
              </p:cMediaNode>
            </p:video>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2" presetClass="mediacall" presetSubtype="0" fill="hold" nodeType="clickEffect">
                                  <p:stCondLst>
                                    <p:cond delay="0"/>
                                  </p:stCondLst>
                                  <p:childTnLst>
                                    <p:cmd type="call" cmd="togglePause">
                                      <p:cBhvr>
                                        <p:cTn id="47" dur="1" fill="hold"/>
                                        <p:tgtEl>
                                          <p:spTgt spid="3"/>
                                        </p:tgtEl>
                                      </p:cBhvr>
                                    </p:cmd>
                                  </p:childTnLst>
                                </p:cTn>
                              </p:par>
                            </p:childTnLst>
                          </p:cTn>
                        </p:par>
                      </p:childTnLst>
                    </p:cTn>
                  </p:par>
                </p:childTnLst>
              </p:cTn>
              <p:nextCondLst>
                <p:cond evt="onClick" delay="0">
                  <p:tgtEl>
                    <p:spTgt spid="3"/>
                  </p:tgtEl>
                </p:cond>
              </p:nextCondLst>
            </p:seq>
          </p:childTnLst>
        </p:cTn>
      </p:par>
    </p:tnLst>
    <p:bldLst>
      <p:bldP spid="7" grpId="0" build="p"/>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Ηλεκτρομαγνητισμός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06351" y="1480730"/>
            <a:ext cx="11979298" cy="60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Πειραματική Επίδειξη στην αίθουσα</a:t>
            </a:r>
          </a:p>
          <a:p>
            <a:pPr algn="ctr"/>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Ηλεκτρικός Κινητήρας</a:t>
            </a:r>
          </a:p>
          <a:p>
            <a:pPr algn="ctr"/>
            <a:r>
              <a:rPr lang="el-GR" sz="2400" dirty="0">
                <a:solidFill>
                  <a:schemeClr val="bg1"/>
                </a:solidFill>
              </a:rPr>
              <a:t>Διερεύνηση (διαφορετική μπαταρία, διαφορετικός μαγνήτης)</a:t>
            </a:r>
          </a:p>
          <a:p>
            <a:pPr algn="ctr"/>
            <a:endParaRPr lang="el-GR" sz="2400" dirty="0">
              <a:solidFill>
                <a:schemeClr val="bg1"/>
              </a:solidFill>
            </a:endParaRPr>
          </a:p>
          <a:p>
            <a:pPr algn="ctr"/>
            <a:r>
              <a:rPr lang="el-GR" sz="2400" dirty="0">
                <a:solidFill>
                  <a:schemeClr val="bg1"/>
                </a:solidFill>
              </a:rPr>
              <a:t>Όσο πιο ισχυρός ο μαγνήτης, τόσο πιο γρήγορη η περιστροφή.</a:t>
            </a:r>
          </a:p>
          <a:p>
            <a:pPr algn="ctr"/>
            <a:r>
              <a:rPr lang="el-GR" sz="2400" dirty="0">
                <a:solidFill>
                  <a:schemeClr val="bg1"/>
                </a:solidFill>
              </a:rPr>
              <a:t>Όσο πιο ισχυρή η </a:t>
            </a:r>
            <a:r>
              <a:rPr lang="el-GR" sz="2400" dirty="0" err="1">
                <a:solidFill>
                  <a:schemeClr val="bg1"/>
                </a:solidFill>
              </a:rPr>
              <a:t>ηλ</a:t>
            </a:r>
            <a:r>
              <a:rPr lang="el-GR" sz="2400" dirty="0">
                <a:solidFill>
                  <a:schemeClr val="bg1"/>
                </a:solidFill>
              </a:rPr>
              <a:t>. τάση της μπαταρίας, τόσο πιο γρήγορη η περιστροφή.</a:t>
            </a:r>
          </a:p>
          <a:p>
            <a:pPr algn="ctr"/>
            <a:endParaRPr lang="el-GR" sz="2400" dirty="0">
              <a:solidFill>
                <a:schemeClr val="bg1"/>
              </a:solidFill>
            </a:endParaRPr>
          </a:p>
          <a:p>
            <a:pPr algn="ctr"/>
            <a:r>
              <a:rPr lang="el-GR" sz="2400" dirty="0">
                <a:solidFill>
                  <a:schemeClr val="bg1"/>
                </a:solidFill>
              </a:rPr>
              <a:t>Αν αντιστρέψουμε, είτε την πολικότητα του μαγνήτη, είτε την πολικότητα της μπαταρίας, αντιστρέφεται και η φορά περιστροφής.</a:t>
            </a:r>
          </a:p>
          <a:p>
            <a:pPr algn="ct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 </a:t>
            </a:r>
          </a:p>
        </p:txBody>
      </p:sp>
    </p:spTree>
    <p:extLst>
      <p:ext uri="{BB962C8B-B14F-4D97-AF65-F5344CB8AC3E}">
        <p14:creationId xmlns:p14="http://schemas.microsoft.com/office/powerpoint/2010/main" val="1437934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Ροή</a:t>
            </a:r>
            <a:endParaRPr lang="en-150" sz="2800" dirty="0">
              <a:solidFill>
                <a:schemeClr val="bg1"/>
              </a:solidFill>
            </a:endParaRPr>
          </a:p>
        </p:txBody>
      </p:sp>
      <p:sp>
        <p:nvSpPr>
          <p:cNvPr id="7" name="Rectangle 6">
            <a:extLst>
              <a:ext uri="{FF2B5EF4-FFF2-40B4-BE49-F238E27FC236}">
                <a16:creationId xmlns:a16="http://schemas.microsoft.com/office/drawing/2014/main" id="{8E6046B2-E25D-3FA4-ACBA-B996468C3DD3}"/>
              </a:ext>
            </a:extLst>
          </p:cNvPr>
          <p:cNvSpPr>
            <a:spLocks noChangeArrowheads="1"/>
          </p:cNvSpPr>
          <p:nvPr/>
        </p:nvSpPr>
        <p:spPr bwMode="auto">
          <a:xfrm>
            <a:off x="59205" y="1362094"/>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έχω μία επιφάνεια σε ένα ηλεκτρικό πεδίο, διέρχονται από αυτή δυναμικές γραμμές.</a:t>
            </a: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019D9105-3E28-48B1-3865-8AA73026A1BA}"/>
              </a:ext>
            </a:extLst>
          </p:cNvPr>
          <p:cNvPicPr>
            <a:picLocks noChangeAspect="1"/>
          </p:cNvPicPr>
          <p:nvPr/>
        </p:nvPicPr>
        <p:blipFill>
          <a:blip r:embed="rId3"/>
          <a:stretch>
            <a:fillRect/>
          </a:stretch>
        </p:blipFill>
        <p:spPr>
          <a:xfrm>
            <a:off x="739666" y="3029826"/>
            <a:ext cx="2882537" cy="2466080"/>
          </a:xfrm>
          <a:prstGeom prst="rect">
            <a:avLst/>
          </a:prstGeom>
        </p:spPr>
      </p:pic>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4644362" y="2549877"/>
            <a:ext cx="638764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πιο ισχυρό είναι το ηλεκτρικό πεδίο και όσο πιο μεγάλη είναι η επιφάνεια, τόσο πιο πολλές δυναμικές γραμμές θα περνάνε από μέσα της.</a:t>
            </a:r>
          </a:p>
          <a:p>
            <a:pPr algn="ctr"/>
            <a:endParaRPr lang="el-GR" sz="2400" dirty="0">
              <a:solidFill>
                <a:schemeClr val="bg1"/>
              </a:solidFill>
            </a:endParaRPr>
          </a:p>
          <a:p>
            <a:pPr algn="ctr"/>
            <a:r>
              <a:rPr lang="el-GR" sz="2400" dirty="0">
                <a:solidFill>
                  <a:schemeClr val="bg1"/>
                </a:solidFill>
              </a:rPr>
              <a:t>Παίζει όμως ρόλο και ο προσανατολισμός:</a:t>
            </a:r>
          </a:p>
          <a:p>
            <a:pPr algn="ctr"/>
            <a:r>
              <a:rPr lang="el-GR" sz="2400" dirty="0">
                <a:solidFill>
                  <a:schemeClr val="bg1"/>
                </a:solidFill>
              </a:rPr>
              <a:t>Όσο πιο κάθετη είναι η επιφάνεια στις δυναμικές γραμμές, τόσο πιο πολλές γραμμές θα περάσουν από μέσα της.</a:t>
            </a:r>
          </a:p>
          <a:p>
            <a:pPr algn="ctr"/>
            <a:endParaRPr lang="el-GR" sz="2400" dirty="0">
              <a:solidFill>
                <a:schemeClr val="bg1"/>
              </a:solidFill>
            </a:endParaRPr>
          </a:p>
        </p:txBody>
      </p:sp>
    </p:spTree>
    <p:extLst>
      <p:ext uri="{BB962C8B-B14F-4D97-AF65-F5344CB8AC3E}">
        <p14:creationId xmlns:p14="http://schemas.microsoft.com/office/powerpoint/2010/main" val="3214522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Ροή</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789409" y="827795"/>
            <a:ext cx="109267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πιο ισχυρό είναι το ηλεκτρικό πεδίο και όσο πιο μεγάλη είναι η επιφάνεια, τόσο πιο πολλές δυναμικές γραμμές θα περνάνε από μέσα της.</a:t>
            </a:r>
          </a:p>
          <a:p>
            <a:pPr algn="ctr"/>
            <a:endParaRPr lang="el-GR" sz="2400" dirty="0">
              <a:solidFill>
                <a:schemeClr val="bg1"/>
              </a:solidFill>
            </a:endParaRPr>
          </a:p>
          <a:p>
            <a:pPr algn="ctr"/>
            <a:r>
              <a:rPr lang="el-GR" sz="2400" dirty="0">
                <a:solidFill>
                  <a:schemeClr val="bg1"/>
                </a:solidFill>
              </a:rPr>
              <a:t>Παίζει όμως ρόλο και ο προσανατολισμός:</a:t>
            </a:r>
          </a:p>
          <a:p>
            <a:pPr algn="ctr"/>
            <a:r>
              <a:rPr lang="el-GR" sz="2400" dirty="0">
                <a:solidFill>
                  <a:schemeClr val="bg1"/>
                </a:solidFill>
              </a:rPr>
              <a:t>Όσο πιο κάθετη είναι η επιφάνεια στις δυναμικές γραμμές, τόσο πιο πολλές γραμμές θα περάσουν από μέσα της.</a:t>
            </a:r>
          </a:p>
          <a:p>
            <a:pPr algn="ctr"/>
            <a:endParaRPr lang="el-GR" sz="2400" dirty="0">
              <a:solidFill>
                <a:schemeClr val="bg1"/>
              </a:solidFill>
            </a:endParaRPr>
          </a:p>
        </p:txBody>
      </p:sp>
      <p:pic>
        <p:nvPicPr>
          <p:cNvPr id="27650" name="Picture 2">
            <a:extLst>
              <a:ext uri="{FF2B5EF4-FFF2-40B4-BE49-F238E27FC236}">
                <a16:creationId xmlns:a16="http://schemas.microsoft.com/office/drawing/2014/main" id="{1B4A0973-735E-208E-BB2E-028A3FD0F9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3451" y="3289035"/>
            <a:ext cx="91440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958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Ροή</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789409" y="827795"/>
            <a:ext cx="109267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προσδιορίσω τον προσανατολισμό της επιφάνειας σε σχέση με τις δυναμικές γραμμές του πεδίου, ορίζω ένα διάνυσμα κάθετο σε αυτήν, και μετράω τη γωνία θ που σχηματίζει με τις δυναμικές γραμμές.</a:t>
            </a:r>
          </a:p>
          <a:p>
            <a:pPr algn="ctr"/>
            <a:endParaRPr lang="el-GR" sz="2400" dirty="0">
              <a:solidFill>
                <a:schemeClr val="bg1"/>
              </a:solidFill>
            </a:endParaRPr>
          </a:p>
          <a:p>
            <a:pPr algn="ctr"/>
            <a:r>
              <a:rPr lang="el-GR" sz="2400" dirty="0">
                <a:solidFill>
                  <a:schemeClr val="bg1"/>
                </a:solidFill>
              </a:rPr>
              <a:t>Όταν η επιφάνεια είναι κάθετη στις δυναμικές γραμμές, η γωνία θ είναι μηδέν.</a:t>
            </a:r>
          </a:p>
          <a:p>
            <a:pPr algn="ctr"/>
            <a:r>
              <a:rPr lang="el-GR" sz="2400" dirty="0">
                <a:solidFill>
                  <a:schemeClr val="bg1"/>
                </a:solidFill>
              </a:rPr>
              <a:t>Όταν η επιφάνεια είναι παράλληλη στις δυναμικές γραμμές, η γωνία θ είναι 90</a:t>
            </a:r>
            <a:r>
              <a:rPr lang="el-GR" sz="2400" baseline="30000" dirty="0">
                <a:solidFill>
                  <a:schemeClr val="bg1"/>
                </a:solidFill>
              </a:rPr>
              <a:t>ο</a:t>
            </a:r>
            <a:r>
              <a:rPr lang="el-GR" sz="2400" dirty="0">
                <a:solidFill>
                  <a:schemeClr val="bg1"/>
                </a:solidFill>
              </a:rPr>
              <a:t>.</a:t>
            </a:r>
          </a:p>
          <a:p>
            <a:pPr algn="ctr"/>
            <a:endParaRPr lang="el-GR" sz="2400" dirty="0">
              <a:solidFill>
                <a:schemeClr val="bg1"/>
              </a:solidFill>
            </a:endParaRPr>
          </a:p>
        </p:txBody>
      </p:sp>
      <p:pic>
        <p:nvPicPr>
          <p:cNvPr id="27650" name="Picture 2">
            <a:extLst>
              <a:ext uri="{FF2B5EF4-FFF2-40B4-BE49-F238E27FC236}">
                <a16:creationId xmlns:a16="http://schemas.microsoft.com/office/drawing/2014/main" id="{1B4A0973-735E-208E-BB2E-028A3FD0F9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3451" y="3289035"/>
            <a:ext cx="91440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147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Ροή</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789409" y="827795"/>
            <a:ext cx="109267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ομογενές ηλεκτρικό πεδίο ο αριθμός των δυναμικών γραμμών που περνάνε από μέσα από την επιφάνεια εξαρτάται από την ένταση του πεδίου,</a:t>
            </a:r>
          </a:p>
          <a:p>
            <a:pPr algn="ctr"/>
            <a:r>
              <a:rPr lang="el-GR" sz="2400" dirty="0">
                <a:solidFill>
                  <a:schemeClr val="bg1"/>
                </a:solidFill>
              </a:rPr>
              <a:t>το εμβαδό της επιφάνειας και τον προσανατολισμό της.</a:t>
            </a:r>
          </a:p>
          <a:p>
            <a:pPr algn="ctr"/>
            <a:endParaRPr lang="el-GR" sz="2400" dirty="0">
              <a:solidFill>
                <a:schemeClr val="bg1"/>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9A4D3692-F05E-107D-D3F2-0FA46951F55A}"/>
                  </a:ext>
                </a:extLst>
              </p:cNvPr>
              <p:cNvSpPr>
                <a:spLocks noChangeArrowheads="1"/>
              </p:cNvSpPr>
              <p:nvPr/>
            </p:nvSpPr>
            <p:spPr bwMode="auto">
              <a:xfrm>
                <a:off x="6177133" y="2414390"/>
                <a:ext cx="5598234"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Ορίζουμε ως Ηλεκτρική Ροή</a:t>
                </a:r>
                <a:r>
                  <a:rPr lang="en-US" sz="2400" dirty="0">
                    <a:solidFill>
                      <a:schemeClr val="bg1"/>
                    </a:solidFill>
                  </a:rPr>
                  <a:t> </a:t>
                </a:r>
                <a:r>
                  <a:rPr lang="el-GR" sz="2400" i="1" dirty="0">
                    <a:solidFill>
                      <a:schemeClr val="bg1"/>
                    </a:solidFill>
                  </a:rPr>
                  <a:t>Φ</a:t>
                </a:r>
                <a:r>
                  <a:rPr lang="el-GR" sz="2400" dirty="0">
                    <a:solidFill>
                      <a:schemeClr val="bg1"/>
                    </a:solidFill>
                  </a:rPr>
                  <a:t> (</a:t>
                </a:r>
                <a:r>
                  <a:rPr lang="en-US" sz="2400" dirty="0">
                    <a:solidFill>
                      <a:schemeClr val="bg1"/>
                    </a:solidFill>
                  </a:rPr>
                  <a:t>flux):</a:t>
                </a:r>
              </a:p>
              <a:p>
                <a:pPr algn="ctr"/>
                <a:endParaRPr lang="en-US" sz="2400" dirty="0">
                  <a:solidFill>
                    <a:schemeClr val="bg1"/>
                  </a:solidFill>
                </a:endParaRPr>
              </a:p>
              <a:p>
                <a:pPr algn="ctr"/>
                <a14:m>
                  <m:oMathPara xmlns:m="http://schemas.openxmlformats.org/officeDocument/2006/math">
                    <m:oMathParaPr>
                      <m:jc m:val="centerGroup"/>
                    </m:oMathParaPr>
                    <m:oMath xmlns:m="http://schemas.openxmlformats.org/officeDocument/2006/math">
                      <m:r>
                        <a:rPr lang="el-GR" sz="2400" b="0" i="1" smtClean="0">
                          <a:solidFill>
                            <a:schemeClr val="bg1"/>
                          </a:solidFill>
                          <a:latin typeface="Cambria Math" panose="02040503050406030204" pitchFamily="18" charset="0"/>
                        </a:rPr>
                        <m:t>𝛷</m:t>
                      </m:r>
                      <m:r>
                        <a:rPr lang="el-GR"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𝐴</m:t>
                      </m:r>
                      <m:r>
                        <a:rPr lang="en-US" sz="2400" b="0" i="1" smtClean="0">
                          <a:solidFill>
                            <a:schemeClr val="bg1"/>
                          </a:solidFill>
                          <a:latin typeface="Cambria Math" panose="02040503050406030204" pitchFamily="18" charset="0"/>
                          <a:ea typeface="Cambria Math" panose="02040503050406030204" pitchFamily="18" charset="0"/>
                        </a:rPr>
                        <m:t>∙</m:t>
                      </m:r>
                      <m:r>
                        <a:rPr lang="en-US" sz="2400" b="0" i="1" smtClean="0">
                          <a:solidFill>
                            <a:schemeClr val="bg1"/>
                          </a:solidFill>
                          <a:latin typeface="Cambria Math" panose="02040503050406030204" pitchFamily="18" charset="0"/>
                          <a:ea typeface="Cambria Math" panose="02040503050406030204" pitchFamily="18" charset="0"/>
                        </a:rPr>
                        <m:t>𝐸</m:t>
                      </m:r>
                      <m:r>
                        <a:rPr lang="en-US" sz="2400" b="0" i="1" smtClean="0">
                          <a:solidFill>
                            <a:schemeClr val="bg1"/>
                          </a:solidFill>
                          <a:latin typeface="Cambria Math" panose="02040503050406030204" pitchFamily="18" charset="0"/>
                          <a:ea typeface="Cambria Math" panose="02040503050406030204" pitchFamily="18" charset="0"/>
                        </a:rPr>
                        <m:t>∙</m:t>
                      </m:r>
                      <m:func>
                        <m:funcPr>
                          <m:ctrlPr>
                            <a:rPr lang="en-US" sz="2400" b="0" i="1" smtClean="0">
                              <a:solidFill>
                                <a:schemeClr val="bg1"/>
                              </a:solidFill>
                              <a:latin typeface="Cambria Math" panose="02040503050406030204" pitchFamily="18" charset="0"/>
                              <a:ea typeface="Cambria Math" panose="02040503050406030204" pitchFamily="18" charset="0"/>
                            </a:rPr>
                          </m:ctrlPr>
                        </m:funcPr>
                        <m:fName>
                          <m:r>
                            <m:rPr>
                              <m:sty m:val="p"/>
                            </m:rPr>
                            <a:rPr lang="en-US" sz="2400" b="0" i="0" smtClean="0">
                              <a:solidFill>
                                <a:schemeClr val="bg1"/>
                              </a:solidFill>
                              <a:latin typeface="Cambria Math" panose="02040503050406030204" pitchFamily="18" charset="0"/>
                              <a:ea typeface="Cambria Math" panose="02040503050406030204" pitchFamily="18" charset="0"/>
                            </a:rPr>
                            <m:t>cos</m:t>
                          </m:r>
                        </m:fName>
                        <m:e>
                          <m:d>
                            <m:dPr>
                              <m:ctrlPr>
                                <a:rPr lang="en-US" sz="2400" b="0" i="1" smtClean="0">
                                  <a:solidFill>
                                    <a:schemeClr val="bg1"/>
                                  </a:solidFill>
                                  <a:latin typeface="Cambria Math" panose="02040503050406030204" pitchFamily="18" charset="0"/>
                                  <a:ea typeface="Cambria Math" panose="02040503050406030204" pitchFamily="18" charset="0"/>
                                </a:rPr>
                              </m:ctrlPr>
                            </m:dPr>
                            <m:e>
                              <m:r>
                                <a:rPr lang="el-GR" sz="2400" b="0" i="1" smtClean="0">
                                  <a:solidFill>
                                    <a:schemeClr val="bg1"/>
                                  </a:solidFill>
                                  <a:latin typeface="Cambria Math" panose="02040503050406030204" pitchFamily="18" charset="0"/>
                                  <a:ea typeface="Cambria Math" panose="02040503050406030204" pitchFamily="18" charset="0"/>
                                </a:rPr>
                                <m:t>𝜃</m:t>
                              </m:r>
                            </m:e>
                          </m:d>
                        </m:e>
                      </m:func>
                    </m:oMath>
                  </m:oMathPara>
                </a14:m>
                <a:endParaRPr lang="el-GR" sz="2400" b="0" i="1" dirty="0">
                  <a:solidFill>
                    <a:schemeClr val="bg1"/>
                  </a:solidFill>
                  <a:ea typeface="Cambria Math" panose="02040503050406030204" pitchFamily="18" charset="0"/>
                </a:endParaRPr>
              </a:p>
              <a:p>
                <a:pPr algn="ctr"/>
                <a:endParaRPr lang="el-GR" sz="2400" i="1" dirty="0">
                  <a:solidFill>
                    <a:schemeClr val="bg1"/>
                  </a:solidFill>
                  <a:ea typeface="Cambria Math" panose="02040503050406030204" pitchFamily="18" charset="0"/>
                </a:endParaRPr>
              </a:p>
              <a:p>
                <a:pPr algn="ctr"/>
                <a:r>
                  <a:rPr lang="el-GR" sz="2400" i="1" dirty="0">
                    <a:solidFill>
                      <a:schemeClr val="bg1"/>
                    </a:solidFill>
                    <a:latin typeface="Cambria Math" panose="02040503050406030204" pitchFamily="18" charset="0"/>
                  </a:rPr>
                  <a:t>Α</a:t>
                </a:r>
                <a:r>
                  <a:rPr lang="en-US" sz="2400" dirty="0">
                    <a:solidFill>
                      <a:schemeClr val="bg1"/>
                    </a:solidFill>
                    <a:latin typeface="Cambria Math" panose="02040503050406030204" pitchFamily="18" charset="0"/>
                  </a:rPr>
                  <a:t>: </a:t>
                </a:r>
                <a:r>
                  <a:rPr lang="el-GR" sz="2400" dirty="0">
                    <a:solidFill>
                      <a:schemeClr val="bg1"/>
                    </a:solidFill>
                  </a:rPr>
                  <a:t>εμβαδό επιφάνειας,</a:t>
                </a:r>
                <a:endParaRPr lang="el-GR" sz="2400" dirty="0">
                  <a:solidFill>
                    <a:schemeClr val="bg1"/>
                  </a:solidFill>
                  <a:latin typeface="Cambria Math" panose="02040503050406030204" pitchFamily="18" charset="0"/>
                </a:endParaRPr>
              </a:p>
              <a:p>
                <a:pPr algn="ctr"/>
                <a14:m>
                  <m:oMath xmlns:m="http://schemas.openxmlformats.org/officeDocument/2006/math">
                    <m:r>
                      <m:rPr>
                        <m:sty m:val="p"/>
                      </m:rPr>
                      <a:rPr lang="el-GR" sz="2400" b="0" i="0" smtClean="0">
                        <a:solidFill>
                          <a:schemeClr val="bg1"/>
                        </a:solidFill>
                        <a:latin typeface="Cambria Math" panose="02040503050406030204" pitchFamily="18" charset="0"/>
                      </a:rPr>
                      <m:t>Ε</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ένταση ηλεκτρικού πεδίου,</a:t>
                </a:r>
              </a:p>
              <a:p>
                <a:pPr algn="ctr"/>
                <a14:m>
                  <m:oMath xmlns:m="http://schemas.openxmlformats.org/officeDocument/2006/math">
                    <m:r>
                      <a:rPr lang="el-GR" sz="2400" b="0" i="1" smtClean="0">
                        <a:solidFill>
                          <a:schemeClr val="bg1"/>
                        </a:solidFill>
                        <a:latin typeface="Cambria Math" panose="02040503050406030204" pitchFamily="18" charset="0"/>
                      </a:rPr>
                      <m:t>𝜃</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γωνία μεταξύ διανύσματος επιφάνειας και έντασης </a:t>
                </a:r>
                <a:r>
                  <a:rPr lang="el-GR" sz="2400" dirty="0" err="1">
                    <a:solidFill>
                      <a:schemeClr val="bg1"/>
                    </a:solidFill>
                  </a:rPr>
                  <a:t>ηλ</a:t>
                </a:r>
                <a:r>
                  <a:rPr lang="el-GR" sz="2400" dirty="0">
                    <a:solidFill>
                      <a:schemeClr val="bg1"/>
                    </a:solidFill>
                  </a:rPr>
                  <a:t>. πεδίου</a:t>
                </a:r>
                <a:endParaRPr lang="el-GR" sz="2400" b="0" i="1" dirty="0">
                  <a:solidFill>
                    <a:schemeClr val="bg1"/>
                  </a:solidFill>
                  <a:ea typeface="Cambria Math" panose="02040503050406030204" pitchFamily="18" charset="0"/>
                </a:endParaRPr>
              </a:p>
              <a:p>
                <a:pPr algn="ctr"/>
                <a:endParaRPr lang="el-GR" sz="2400" i="1" dirty="0">
                  <a:solidFill>
                    <a:schemeClr val="bg1"/>
                  </a:solidFill>
                </a:endParaRPr>
              </a:p>
              <a:p>
                <a:pPr algn="ctr"/>
                <a:endParaRPr lang="el-GR" sz="2400" i="1"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9A4D3692-F05E-107D-D3F2-0FA46951F55A}"/>
                  </a:ext>
                </a:extLst>
              </p:cNvPr>
              <p:cNvSpPr>
                <a:spLocks noRot="1" noChangeAspect="1" noMove="1" noResize="1" noEditPoints="1" noAdjustHandles="1" noChangeArrowheads="1" noChangeShapeType="1" noTextEdit="1"/>
              </p:cNvSpPr>
              <p:nvPr/>
            </p:nvSpPr>
            <p:spPr bwMode="auto">
              <a:xfrm>
                <a:off x="6177133" y="2414390"/>
                <a:ext cx="5598234" cy="895577"/>
              </a:xfrm>
              <a:prstGeom prst="rect">
                <a:avLst/>
              </a:prstGeom>
              <a:blipFill>
                <a:blip r:embed="rId3"/>
                <a:stretch>
                  <a:fillRect t="-5442" r="-762" b="-25238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6" name="Picture 5">
            <a:extLst>
              <a:ext uri="{FF2B5EF4-FFF2-40B4-BE49-F238E27FC236}">
                <a16:creationId xmlns:a16="http://schemas.microsoft.com/office/drawing/2014/main" id="{72E707B7-91EE-8833-07EC-EF19CA3BA586}"/>
              </a:ext>
            </a:extLst>
          </p:cNvPr>
          <p:cNvPicPr>
            <a:picLocks noChangeAspect="1"/>
          </p:cNvPicPr>
          <p:nvPr/>
        </p:nvPicPr>
        <p:blipFill>
          <a:blip r:embed="rId4"/>
          <a:stretch>
            <a:fillRect/>
          </a:stretch>
        </p:blipFill>
        <p:spPr>
          <a:xfrm>
            <a:off x="358588" y="2414390"/>
            <a:ext cx="5301158" cy="3006226"/>
          </a:xfrm>
          <a:prstGeom prst="rect">
            <a:avLst/>
          </a:prstGeom>
        </p:spPr>
      </p:pic>
    </p:spTree>
    <p:extLst>
      <p:ext uri="{BB962C8B-B14F-4D97-AF65-F5344CB8AC3E}">
        <p14:creationId xmlns:p14="http://schemas.microsoft.com/office/powerpoint/2010/main" val="619082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p:pic>
        <p:nvPicPr>
          <p:cNvPr id="7" name="Picture 6">
            <a:extLst>
              <a:ext uri="{FF2B5EF4-FFF2-40B4-BE49-F238E27FC236}">
                <a16:creationId xmlns:a16="http://schemas.microsoft.com/office/drawing/2014/main" id="{5CC74524-38FE-2E1E-8295-35BD09F151DA}"/>
              </a:ext>
            </a:extLst>
          </p:cNvPr>
          <p:cNvPicPr>
            <a:picLocks noChangeAspect="1"/>
          </p:cNvPicPr>
          <p:nvPr/>
        </p:nvPicPr>
        <p:blipFill>
          <a:blip r:embed="rId3"/>
          <a:stretch>
            <a:fillRect/>
          </a:stretch>
        </p:blipFill>
        <p:spPr>
          <a:xfrm>
            <a:off x="1241609" y="1698445"/>
            <a:ext cx="3935605" cy="3858437"/>
          </a:xfrm>
          <a:prstGeom prst="rect">
            <a:avLst/>
          </a:prstGeom>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2A5EBFCC-7B98-E7B7-6A1F-F5BE7D7BAA69}"/>
                  </a:ext>
                </a:extLst>
              </p14:cNvPr>
              <p14:cNvContentPartPr/>
              <p14:nvPr/>
            </p14:nvContentPartPr>
            <p14:xfrm>
              <a:off x="2601914" y="2964170"/>
              <a:ext cx="1023480" cy="1073880"/>
            </p14:xfrm>
          </p:contentPart>
        </mc:Choice>
        <mc:Fallback xmlns="">
          <p:pic>
            <p:nvPicPr>
              <p:cNvPr id="12" name="Ink 11">
                <a:extLst>
                  <a:ext uri="{FF2B5EF4-FFF2-40B4-BE49-F238E27FC236}">
                    <a16:creationId xmlns:a16="http://schemas.microsoft.com/office/drawing/2014/main" id="{2A5EBFCC-7B98-E7B7-6A1F-F5BE7D7BAA69}"/>
                  </a:ext>
                </a:extLst>
              </p:cNvPr>
              <p:cNvPicPr/>
              <p:nvPr/>
            </p:nvPicPr>
            <p:blipFill>
              <a:blip r:embed="rId5"/>
              <a:stretch>
                <a:fillRect/>
              </a:stretch>
            </p:blipFill>
            <p:spPr>
              <a:xfrm>
                <a:off x="2584274" y="2946170"/>
                <a:ext cx="1059120" cy="1109520"/>
              </a:xfrm>
              <a:prstGeom prst="rect">
                <a:avLst/>
              </a:prstGeom>
            </p:spPr>
          </p:pic>
        </mc:Fallback>
      </mc:AlternateContent>
      <p:sp>
        <p:nvSpPr>
          <p:cNvPr id="13" name="Rectangle 12">
            <a:extLst>
              <a:ext uri="{FF2B5EF4-FFF2-40B4-BE49-F238E27FC236}">
                <a16:creationId xmlns:a16="http://schemas.microsoft.com/office/drawing/2014/main" id="{EBDFCC09-AAA4-7F00-84D3-2B37CCC5F3F5}"/>
              </a:ext>
            </a:extLst>
          </p:cNvPr>
          <p:cNvSpPr>
            <a:spLocks noChangeArrowheads="1"/>
          </p:cNvSpPr>
          <p:nvPr/>
        </p:nvSpPr>
        <p:spPr bwMode="auto">
          <a:xfrm>
            <a:off x="5650860" y="1698445"/>
            <a:ext cx="58014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Πόσες γραμμές κόβουν αυτή την επιφάνεια?</a:t>
            </a:r>
            <a:endParaRPr lang="el-GR" sz="2400" i="1" dirty="0">
              <a:solidFill>
                <a:schemeClr val="bg1"/>
              </a:solidFill>
            </a:endParaRPr>
          </a:p>
          <a:p>
            <a:pPr algn="ctr"/>
            <a:endParaRPr lang="el-GR" sz="2400" i="1"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p:sp>
        <p:nvSpPr>
          <p:cNvPr id="14" name="Rectangle 13">
            <a:extLst>
              <a:ext uri="{FF2B5EF4-FFF2-40B4-BE49-F238E27FC236}">
                <a16:creationId xmlns:a16="http://schemas.microsoft.com/office/drawing/2014/main" id="{A14157AC-A6FF-8C3D-3FE9-3D12A87F7ACC}"/>
              </a:ext>
            </a:extLst>
          </p:cNvPr>
          <p:cNvSpPr>
            <a:spLocks noChangeArrowheads="1"/>
          </p:cNvSpPr>
          <p:nvPr/>
        </p:nvSpPr>
        <p:spPr bwMode="auto">
          <a:xfrm>
            <a:off x="5380254" y="2823023"/>
            <a:ext cx="65915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επιφάνεια είναι καμπύλη. Μπορώ να τη χωρίσω σε μικρά-μικρά σχεδόν επίπεδα κομματάκια.</a:t>
            </a:r>
          </a:p>
          <a:p>
            <a:pPr algn="ctr"/>
            <a:endParaRPr lang="el-GR" sz="2400" dirty="0">
              <a:solidFill>
                <a:schemeClr val="bg1"/>
              </a:solidFill>
            </a:endParaRPr>
          </a:p>
          <a:p>
            <a:pPr algn="ctr"/>
            <a:r>
              <a:rPr lang="el-GR" sz="2400" dirty="0">
                <a:solidFill>
                  <a:schemeClr val="bg1"/>
                </a:solidFill>
              </a:rPr>
              <a:t>Οι γραμμές περνάνε πάντα από μέσα προς τα έξω. Η ροή είναι θετική, αν ορίσω διάνυσμα επιφάνειας πάνω στην εξωτερική επιφάνεια.</a:t>
            </a:r>
            <a:endParaRPr lang="el-GR" sz="2400" i="1"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p:grpSp>
        <p:nvGrpSpPr>
          <p:cNvPr id="20" name="Group 19">
            <a:extLst>
              <a:ext uri="{FF2B5EF4-FFF2-40B4-BE49-F238E27FC236}">
                <a16:creationId xmlns:a16="http://schemas.microsoft.com/office/drawing/2014/main" id="{C1147944-B221-F0CB-2FCA-805543AAB832}"/>
              </a:ext>
            </a:extLst>
          </p:cNvPr>
          <p:cNvGrpSpPr/>
          <p:nvPr/>
        </p:nvGrpSpPr>
        <p:grpSpPr>
          <a:xfrm>
            <a:off x="3566714" y="3700370"/>
            <a:ext cx="898200" cy="289800"/>
            <a:chOff x="3566714" y="3700370"/>
            <a:chExt cx="898200" cy="289800"/>
          </a:xfrm>
        </p:grpSpPr>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DBEBA034-D0BE-7B46-BF9E-D8FF81B1D3BE}"/>
                    </a:ext>
                  </a:extLst>
                </p14:cNvPr>
                <p14:cNvContentPartPr/>
                <p14:nvPr/>
              </p14:nvContentPartPr>
              <p14:xfrm>
                <a:off x="3566714" y="3779930"/>
                <a:ext cx="293760" cy="128880"/>
              </p14:xfrm>
            </p:contentPart>
          </mc:Choice>
          <mc:Fallback xmlns="">
            <p:pic>
              <p:nvPicPr>
                <p:cNvPr id="15" name="Ink 14">
                  <a:extLst>
                    <a:ext uri="{FF2B5EF4-FFF2-40B4-BE49-F238E27FC236}">
                      <a16:creationId xmlns:a16="http://schemas.microsoft.com/office/drawing/2014/main" id="{DBEBA034-D0BE-7B46-BF9E-D8FF81B1D3BE}"/>
                    </a:ext>
                  </a:extLst>
                </p:cNvPr>
                <p:cNvPicPr/>
                <p:nvPr/>
              </p:nvPicPr>
              <p:blipFill>
                <a:blip r:embed="rId7"/>
                <a:stretch>
                  <a:fillRect/>
                </a:stretch>
              </p:blipFill>
              <p:spPr>
                <a:xfrm>
                  <a:off x="3548714" y="3761930"/>
                  <a:ext cx="32940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AFA4FE74-E4F4-4DBB-6902-C6E6B1428F72}"/>
                    </a:ext>
                  </a:extLst>
                </p14:cNvPr>
                <p14:cNvContentPartPr/>
                <p14:nvPr/>
              </p14:nvContentPartPr>
              <p14:xfrm>
                <a:off x="3860474" y="3844730"/>
                <a:ext cx="129960" cy="145440"/>
              </p14:xfrm>
            </p:contentPart>
          </mc:Choice>
          <mc:Fallback xmlns="">
            <p:pic>
              <p:nvPicPr>
                <p:cNvPr id="16" name="Ink 15">
                  <a:extLst>
                    <a:ext uri="{FF2B5EF4-FFF2-40B4-BE49-F238E27FC236}">
                      <a16:creationId xmlns:a16="http://schemas.microsoft.com/office/drawing/2014/main" id="{AFA4FE74-E4F4-4DBB-6902-C6E6B1428F72}"/>
                    </a:ext>
                  </a:extLst>
                </p:cNvPr>
                <p:cNvPicPr/>
                <p:nvPr/>
              </p:nvPicPr>
              <p:blipFill>
                <a:blip r:embed="rId9"/>
                <a:stretch>
                  <a:fillRect/>
                </a:stretch>
              </p:blipFill>
              <p:spPr>
                <a:xfrm>
                  <a:off x="3842474" y="3827090"/>
                  <a:ext cx="1656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758CBB79-1238-BBB3-28AA-2944878E44C1}"/>
                    </a:ext>
                  </a:extLst>
                </p14:cNvPr>
                <p14:cNvContentPartPr/>
                <p14:nvPr/>
              </p14:nvContentPartPr>
              <p14:xfrm>
                <a:off x="4162154" y="3763010"/>
                <a:ext cx="220680" cy="2880"/>
              </p14:xfrm>
            </p:contentPart>
          </mc:Choice>
          <mc:Fallback xmlns="">
            <p:pic>
              <p:nvPicPr>
                <p:cNvPr id="18" name="Ink 17">
                  <a:extLst>
                    <a:ext uri="{FF2B5EF4-FFF2-40B4-BE49-F238E27FC236}">
                      <a16:creationId xmlns:a16="http://schemas.microsoft.com/office/drawing/2014/main" id="{758CBB79-1238-BBB3-28AA-2944878E44C1}"/>
                    </a:ext>
                  </a:extLst>
                </p:cNvPr>
                <p:cNvPicPr/>
                <p:nvPr/>
              </p:nvPicPr>
              <p:blipFill>
                <a:blip r:embed="rId11"/>
                <a:stretch>
                  <a:fillRect/>
                </a:stretch>
              </p:blipFill>
              <p:spPr>
                <a:xfrm>
                  <a:off x="4144154" y="3745370"/>
                  <a:ext cx="25632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38749976-AF26-EDA8-A845-55FBA538F998}"/>
                    </a:ext>
                  </a:extLst>
                </p14:cNvPr>
                <p14:cNvContentPartPr/>
                <p14:nvPr/>
              </p14:nvContentPartPr>
              <p14:xfrm>
                <a:off x="4382474" y="3700370"/>
                <a:ext cx="82440" cy="115560"/>
              </p14:xfrm>
            </p:contentPart>
          </mc:Choice>
          <mc:Fallback xmlns="">
            <p:pic>
              <p:nvPicPr>
                <p:cNvPr id="19" name="Ink 18">
                  <a:extLst>
                    <a:ext uri="{FF2B5EF4-FFF2-40B4-BE49-F238E27FC236}">
                      <a16:creationId xmlns:a16="http://schemas.microsoft.com/office/drawing/2014/main" id="{38749976-AF26-EDA8-A845-55FBA538F998}"/>
                    </a:ext>
                  </a:extLst>
                </p:cNvPr>
                <p:cNvPicPr/>
                <p:nvPr/>
              </p:nvPicPr>
              <p:blipFill>
                <a:blip r:embed="rId13"/>
                <a:stretch>
                  <a:fillRect/>
                </a:stretch>
              </p:blipFill>
              <p:spPr>
                <a:xfrm>
                  <a:off x="4364474" y="3682370"/>
                  <a:ext cx="118080" cy="151200"/>
                </a:xfrm>
                <a:prstGeom prst="rect">
                  <a:avLst/>
                </a:prstGeom>
              </p:spPr>
            </p:pic>
          </mc:Fallback>
        </mc:AlternateContent>
      </p:grpSp>
      <p:grpSp>
        <p:nvGrpSpPr>
          <p:cNvPr id="24" name="Group 23">
            <a:extLst>
              <a:ext uri="{FF2B5EF4-FFF2-40B4-BE49-F238E27FC236}">
                <a16:creationId xmlns:a16="http://schemas.microsoft.com/office/drawing/2014/main" id="{E8A515AB-1940-1B08-D93C-12745883A9A2}"/>
              </a:ext>
            </a:extLst>
          </p:cNvPr>
          <p:cNvGrpSpPr/>
          <p:nvPr/>
        </p:nvGrpSpPr>
        <p:grpSpPr>
          <a:xfrm>
            <a:off x="4226234" y="3876050"/>
            <a:ext cx="152280" cy="271080"/>
            <a:chOff x="4226234" y="3876050"/>
            <a:chExt cx="152280" cy="271080"/>
          </a:xfrm>
        </p:grpSpPr>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82EDDCFB-F838-48A5-00F6-F29D9E60D3A6}"/>
                    </a:ext>
                  </a:extLst>
                </p14:cNvPr>
                <p14:cNvContentPartPr/>
                <p14:nvPr/>
              </p14:nvContentPartPr>
              <p14:xfrm>
                <a:off x="4233434" y="3899090"/>
                <a:ext cx="85320" cy="226440"/>
              </p14:xfrm>
            </p:contentPart>
          </mc:Choice>
          <mc:Fallback xmlns="">
            <p:pic>
              <p:nvPicPr>
                <p:cNvPr id="21" name="Ink 20">
                  <a:extLst>
                    <a:ext uri="{FF2B5EF4-FFF2-40B4-BE49-F238E27FC236}">
                      <a16:creationId xmlns:a16="http://schemas.microsoft.com/office/drawing/2014/main" id="{82EDDCFB-F838-48A5-00F6-F29D9E60D3A6}"/>
                    </a:ext>
                  </a:extLst>
                </p:cNvPr>
                <p:cNvPicPr/>
                <p:nvPr/>
              </p:nvPicPr>
              <p:blipFill>
                <a:blip r:embed="rId15"/>
                <a:stretch>
                  <a:fillRect/>
                </a:stretch>
              </p:blipFill>
              <p:spPr>
                <a:xfrm>
                  <a:off x="4215794" y="3881090"/>
                  <a:ext cx="12096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857CE043-9390-9FB2-FDAC-CC60D1726A9A}"/>
                    </a:ext>
                  </a:extLst>
                </p14:cNvPr>
                <p14:cNvContentPartPr/>
                <p14:nvPr/>
              </p14:nvContentPartPr>
              <p14:xfrm>
                <a:off x="4306514" y="3876050"/>
                <a:ext cx="72000" cy="271080"/>
              </p14:xfrm>
            </p:contentPart>
          </mc:Choice>
          <mc:Fallback xmlns="">
            <p:pic>
              <p:nvPicPr>
                <p:cNvPr id="22" name="Ink 21">
                  <a:extLst>
                    <a:ext uri="{FF2B5EF4-FFF2-40B4-BE49-F238E27FC236}">
                      <a16:creationId xmlns:a16="http://schemas.microsoft.com/office/drawing/2014/main" id="{857CE043-9390-9FB2-FDAC-CC60D1726A9A}"/>
                    </a:ext>
                  </a:extLst>
                </p:cNvPr>
                <p:cNvPicPr/>
                <p:nvPr/>
              </p:nvPicPr>
              <p:blipFill>
                <a:blip r:embed="rId17"/>
                <a:stretch>
                  <a:fillRect/>
                </a:stretch>
              </p:blipFill>
              <p:spPr>
                <a:xfrm>
                  <a:off x="4288874" y="3858050"/>
                  <a:ext cx="10764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3" name="Ink 22">
                  <a:extLst>
                    <a:ext uri="{FF2B5EF4-FFF2-40B4-BE49-F238E27FC236}">
                      <a16:creationId xmlns:a16="http://schemas.microsoft.com/office/drawing/2014/main" id="{998E04C5-D861-9020-1F63-4EFBF02010AD}"/>
                    </a:ext>
                  </a:extLst>
                </p14:cNvPr>
                <p14:cNvContentPartPr/>
                <p14:nvPr/>
              </p14:nvContentPartPr>
              <p14:xfrm>
                <a:off x="4226234" y="4034810"/>
                <a:ext cx="119520" cy="16920"/>
              </p14:xfrm>
            </p:contentPart>
          </mc:Choice>
          <mc:Fallback xmlns="">
            <p:pic>
              <p:nvPicPr>
                <p:cNvPr id="23" name="Ink 22">
                  <a:extLst>
                    <a:ext uri="{FF2B5EF4-FFF2-40B4-BE49-F238E27FC236}">
                      <a16:creationId xmlns:a16="http://schemas.microsoft.com/office/drawing/2014/main" id="{998E04C5-D861-9020-1F63-4EFBF02010AD}"/>
                    </a:ext>
                  </a:extLst>
                </p:cNvPr>
                <p:cNvPicPr/>
                <p:nvPr/>
              </p:nvPicPr>
              <p:blipFill>
                <a:blip r:embed="rId19"/>
                <a:stretch>
                  <a:fillRect/>
                </a:stretch>
              </p:blipFill>
              <p:spPr>
                <a:xfrm>
                  <a:off x="4208234" y="4016810"/>
                  <a:ext cx="155160" cy="52560"/>
                </a:xfrm>
                <a:prstGeom prst="rect">
                  <a:avLst/>
                </a:prstGeom>
              </p:spPr>
            </p:pic>
          </mc:Fallback>
        </mc:AlternateContent>
      </p:grpSp>
      <p:sp>
        <p:nvSpPr>
          <p:cNvPr id="25" name="Rectangle 24">
            <a:extLst>
              <a:ext uri="{FF2B5EF4-FFF2-40B4-BE49-F238E27FC236}">
                <a16:creationId xmlns:a16="http://schemas.microsoft.com/office/drawing/2014/main" id="{BC8D34B3-BA9F-EC9C-8841-D7B224A8D481}"/>
              </a:ext>
            </a:extLst>
          </p:cNvPr>
          <p:cNvSpPr>
            <a:spLocks noChangeArrowheads="1"/>
          </p:cNvSpPr>
          <p:nvPr/>
        </p:nvSpPr>
        <p:spPr bwMode="auto">
          <a:xfrm>
            <a:off x="5380254" y="5631537"/>
            <a:ext cx="65915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και να μεγαλώσει ή να μικρύνει η επιφάνεια, η ροή δεν αλλάζει, αν περικλείεται το φορτίο.</a:t>
            </a:r>
          </a:p>
          <a:p>
            <a:pPr algn="ctr"/>
            <a:endParaRPr lang="el-GR" sz="2400" dirty="0">
              <a:solidFill>
                <a:schemeClr val="bg1"/>
              </a:solidFill>
            </a:endParaRPr>
          </a:p>
        </p:txBody>
      </p:sp>
    </p:spTree>
    <p:extLst>
      <p:ext uri="{BB962C8B-B14F-4D97-AF65-F5344CB8AC3E}">
        <p14:creationId xmlns:p14="http://schemas.microsoft.com/office/powerpoint/2010/main" val="32832518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12"/>
                                        </p:tgtEl>
                                      </p:cBhvr>
                                      <p:by x="150000" y="150000"/>
                                    </p:animScale>
                                  </p:childTnLst>
                                </p:cTn>
                              </p:par>
                            </p:childTnLst>
                          </p:cTn>
                        </p:par>
                      </p:childTnLst>
                    </p:cTn>
                  </p:par>
                  <p:par>
                    <p:cTn id="35" fill="hold">
                      <p:stCondLst>
                        <p:cond delay="indefinite"/>
                      </p:stCondLst>
                      <p:childTnLst>
                        <p:par>
                          <p:cTn id="36" fill="hold">
                            <p:stCondLst>
                              <p:cond delay="0"/>
                            </p:stCondLst>
                            <p:childTnLst>
                              <p:par>
                                <p:cTn id="37" presetID="6" presetClass="emph" presetSubtype="0" fill="hold" nodeType="clickEffect">
                                  <p:stCondLst>
                                    <p:cond delay="0"/>
                                  </p:stCondLst>
                                  <p:childTnLst>
                                    <p:animScale>
                                      <p:cBhvr>
                                        <p:cTn id="38" dur="2000" fill="hold"/>
                                        <p:tgtEl>
                                          <p:spTgt spid="12"/>
                                        </p:tgtEl>
                                      </p:cBhvr>
                                      <p:by x="200000" y="200000"/>
                                    </p:animScale>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AB6131-5295-33CE-69DF-BB00150C2981}"/>
              </a:ext>
            </a:extLst>
          </p:cNvPr>
          <p:cNvPicPr>
            <a:picLocks noChangeAspect="1"/>
          </p:cNvPicPr>
          <p:nvPr/>
        </p:nvPicPr>
        <p:blipFill>
          <a:blip r:embed="rId3"/>
          <a:stretch>
            <a:fillRect/>
          </a:stretch>
        </p:blipFill>
        <p:spPr>
          <a:xfrm>
            <a:off x="891438" y="1472719"/>
            <a:ext cx="4230844" cy="4020259"/>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2A5EBFCC-7B98-E7B7-6A1F-F5BE7D7BAA69}"/>
                  </a:ext>
                </a:extLst>
              </p14:cNvPr>
              <p14:cNvContentPartPr/>
              <p14:nvPr/>
            </p14:nvContentPartPr>
            <p14:xfrm>
              <a:off x="2601914" y="2964170"/>
              <a:ext cx="1023480" cy="1073880"/>
            </p14:xfrm>
          </p:contentPart>
        </mc:Choice>
        <mc:Fallback xmlns="">
          <p:pic>
            <p:nvPicPr>
              <p:cNvPr id="12" name="Ink 11">
                <a:extLst>
                  <a:ext uri="{FF2B5EF4-FFF2-40B4-BE49-F238E27FC236}">
                    <a16:creationId xmlns:a16="http://schemas.microsoft.com/office/drawing/2014/main" id="{2A5EBFCC-7B98-E7B7-6A1F-F5BE7D7BAA69}"/>
                  </a:ext>
                </a:extLst>
              </p:cNvPr>
              <p:cNvPicPr/>
              <p:nvPr/>
            </p:nvPicPr>
            <p:blipFill>
              <a:blip r:embed="rId5"/>
              <a:stretch>
                <a:fillRect/>
              </a:stretch>
            </p:blipFill>
            <p:spPr>
              <a:xfrm>
                <a:off x="2583908" y="2946176"/>
                <a:ext cx="1059133" cy="1109508"/>
              </a:xfrm>
              <a:prstGeom prst="rect">
                <a:avLst/>
              </a:prstGeom>
            </p:spPr>
          </p:pic>
        </mc:Fallback>
      </mc:AlternateContent>
      <p:sp>
        <p:nvSpPr>
          <p:cNvPr id="13" name="Rectangle 12">
            <a:extLst>
              <a:ext uri="{FF2B5EF4-FFF2-40B4-BE49-F238E27FC236}">
                <a16:creationId xmlns:a16="http://schemas.microsoft.com/office/drawing/2014/main" id="{EBDFCC09-AAA4-7F00-84D3-2B37CCC5F3F5}"/>
              </a:ext>
            </a:extLst>
          </p:cNvPr>
          <p:cNvSpPr>
            <a:spLocks noChangeArrowheads="1"/>
          </p:cNvSpPr>
          <p:nvPr/>
        </p:nvSpPr>
        <p:spPr bwMode="auto">
          <a:xfrm>
            <a:off x="5650860" y="1472719"/>
            <a:ext cx="58014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Πόσες γραμμές κόβουν αυτή την επιφάνεια?</a:t>
            </a:r>
            <a:endParaRPr lang="el-GR" sz="2400" i="1" dirty="0">
              <a:solidFill>
                <a:schemeClr val="bg1"/>
              </a:solidFill>
            </a:endParaRPr>
          </a:p>
          <a:p>
            <a:pPr algn="ctr"/>
            <a:endParaRPr lang="el-GR" sz="2400" i="1"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p:sp>
        <p:nvSpPr>
          <p:cNvPr id="14" name="Rectangle 13">
            <a:extLst>
              <a:ext uri="{FF2B5EF4-FFF2-40B4-BE49-F238E27FC236}">
                <a16:creationId xmlns:a16="http://schemas.microsoft.com/office/drawing/2014/main" id="{A14157AC-A6FF-8C3D-3FE9-3D12A87F7ACC}"/>
              </a:ext>
            </a:extLst>
          </p:cNvPr>
          <p:cNvSpPr>
            <a:spLocks noChangeArrowheads="1"/>
          </p:cNvSpPr>
          <p:nvPr/>
        </p:nvSpPr>
        <p:spPr bwMode="auto">
          <a:xfrm>
            <a:off x="5335870" y="2723876"/>
            <a:ext cx="65915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Εάν το φορτίο είναι αντίθετο με πριν (αρνητικό), ο αριθμός των γραμμών δεν αλλάζει. Αλλάζει όμως η φορά, τώρα το διάνυσμα της έντασης είναι αντίθετο από το διάνυσμα της επιφάνειας.</a:t>
            </a:r>
          </a:p>
          <a:p>
            <a:pPr algn="ctr"/>
            <a:endParaRPr lang="el-GR" sz="2400" dirty="0">
              <a:solidFill>
                <a:schemeClr val="bg1"/>
              </a:solidFill>
            </a:endParaRPr>
          </a:p>
          <a:p>
            <a:pPr algn="ctr"/>
            <a:r>
              <a:rPr lang="el-GR" sz="2400" dirty="0">
                <a:solidFill>
                  <a:schemeClr val="bg1"/>
                </a:solidFill>
              </a:rPr>
              <a:t>Οι γραμμές περνάνε πάντα από έξω προς τα μέσα. Η ροή είναι αρνητική.</a:t>
            </a:r>
            <a:endParaRPr lang="el-GR" sz="2400" i="1"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p:grpSp>
        <p:nvGrpSpPr>
          <p:cNvPr id="20" name="Group 19">
            <a:extLst>
              <a:ext uri="{FF2B5EF4-FFF2-40B4-BE49-F238E27FC236}">
                <a16:creationId xmlns:a16="http://schemas.microsoft.com/office/drawing/2014/main" id="{C1147944-B221-F0CB-2FCA-805543AAB832}"/>
              </a:ext>
            </a:extLst>
          </p:cNvPr>
          <p:cNvGrpSpPr/>
          <p:nvPr/>
        </p:nvGrpSpPr>
        <p:grpSpPr>
          <a:xfrm>
            <a:off x="3566714" y="3700370"/>
            <a:ext cx="898200" cy="289800"/>
            <a:chOff x="3566714" y="3700370"/>
            <a:chExt cx="898200" cy="289800"/>
          </a:xfrm>
        </p:grpSpPr>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DBEBA034-D0BE-7B46-BF9E-D8FF81B1D3BE}"/>
                    </a:ext>
                  </a:extLst>
                </p14:cNvPr>
                <p14:cNvContentPartPr/>
                <p14:nvPr/>
              </p14:nvContentPartPr>
              <p14:xfrm>
                <a:off x="3566714" y="3779930"/>
                <a:ext cx="293760" cy="128880"/>
              </p14:xfrm>
            </p:contentPart>
          </mc:Choice>
          <mc:Fallback xmlns="">
            <p:pic>
              <p:nvPicPr>
                <p:cNvPr id="15" name="Ink 14">
                  <a:extLst>
                    <a:ext uri="{FF2B5EF4-FFF2-40B4-BE49-F238E27FC236}">
                      <a16:creationId xmlns:a16="http://schemas.microsoft.com/office/drawing/2014/main" id="{DBEBA034-D0BE-7B46-BF9E-D8FF81B1D3BE}"/>
                    </a:ext>
                  </a:extLst>
                </p:cNvPr>
                <p:cNvPicPr/>
                <p:nvPr/>
              </p:nvPicPr>
              <p:blipFill>
                <a:blip r:embed="rId7"/>
                <a:stretch>
                  <a:fillRect/>
                </a:stretch>
              </p:blipFill>
              <p:spPr>
                <a:xfrm>
                  <a:off x="3548714" y="3761980"/>
                  <a:ext cx="329400" cy="16442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AFA4FE74-E4F4-4DBB-6902-C6E6B1428F72}"/>
                    </a:ext>
                  </a:extLst>
                </p14:cNvPr>
                <p14:cNvContentPartPr/>
                <p14:nvPr/>
              </p14:nvContentPartPr>
              <p14:xfrm>
                <a:off x="3860474" y="3844730"/>
                <a:ext cx="129960" cy="145440"/>
              </p14:xfrm>
            </p:contentPart>
          </mc:Choice>
          <mc:Fallback xmlns="">
            <p:pic>
              <p:nvPicPr>
                <p:cNvPr id="16" name="Ink 15">
                  <a:extLst>
                    <a:ext uri="{FF2B5EF4-FFF2-40B4-BE49-F238E27FC236}">
                      <a16:creationId xmlns:a16="http://schemas.microsoft.com/office/drawing/2014/main" id="{AFA4FE74-E4F4-4DBB-6902-C6E6B1428F72}"/>
                    </a:ext>
                  </a:extLst>
                </p:cNvPr>
                <p:cNvPicPr/>
                <p:nvPr/>
              </p:nvPicPr>
              <p:blipFill>
                <a:blip r:embed="rId9"/>
                <a:stretch>
                  <a:fillRect/>
                </a:stretch>
              </p:blipFill>
              <p:spPr>
                <a:xfrm>
                  <a:off x="3842524" y="3826685"/>
                  <a:ext cx="165502" cy="1811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758CBB79-1238-BBB3-28AA-2944878E44C1}"/>
                    </a:ext>
                  </a:extLst>
                </p14:cNvPr>
                <p14:cNvContentPartPr/>
                <p14:nvPr/>
              </p14:nvContentPartPr>
              <p14:xfrm>
                <a:off x="4162154" y="3763010"/>
                <a:ext cx="220680" cy="2880"/>
              </p14:xfrm>
            </p:contentPart>
          </mc:Choice>
          <mc:Fallback xmlns="">
            <p:pic>
              <p:nvPicPr>
                <p:cNvPr id="18" name="Ink 17">
                  <a:extLst>
                    <a:ext uri="{FF2B5EF4-FFF2-40B4-BE49-F238E27FC236}">
                      <a16:creationId xmlns:a16="http://schemas.microsoft.com/office/drawing/2014/main" id="{758CBB79-1238-BBB3-28AA-2944878E44C1}"/>
                    </a:ext>
                  </a:extLst>
                </p:cNvPr>
                <p:cNvPicPr/>
                <p:nvPr/>
              </p:nvPicPr>
              <p:blipFill>
                <a:blip r:embed="rId11"/>
                <a:stretch>
                  <a:fillRect/>
                </a:stretch>
              </p:blipFill>
              <p:spPr>
                <a:xfrm>
                  <a:off x="4144183" y="3745010"/>
                  <a:ext cx="256262"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38749976-AF26-EDA8-A845-55FBA538F998}"/>
                    </a:ext>
                  </a:extLst>
                </p14:cNvPr>
                <p14:cNvContentPartPr/>
                <p14:nvPr/>
              </p14:nvContentPartPr>
              <p14:xfrm>
                <a:off x="4382474" y="3700370"/>
                <a:ext cx="82440" cy="115560"/>
              </p14:xfrm>
            </p:contentPart>
          </mc:Choice>
          <mc:Fallback xmlns="">
            <p:pic>
              <p:nvPicPr>
                <p:cNvPr id="19" name="Ink 18">
                  <a:extLst>
                    <a:ext uri="{FF2B5EF4-FFF2-40B4-BE49-F238E27FC236}">
                      <a16:creationId xmlns:a16="http://schemas.microsoft.com/office/drawing/2014/main" id="{38749976-AF26-EDA8-A845-55FBA538F998}"/>
                    </a:ext>
                  </a:extLst>
                </p:cNvPr>
                <p:cNvPicPr/>
                <p:nvPr/>
              </p:nvPicPr>
              <p:blipFill>
                <a:blip r:embed="rId13"/>
                <a:stretch>
                  <a:fillRect/>
                </a:stretch>
              </p:blipFill>
              <p:spPr>
                <a:xfrm>
                  <a:off x="4364474" y="3682370"/>
                  <a:ext cx="118080" cy="151200"/>
                </a:xfrm>
                <a:prstGeom prst="rect">
                  <a:avLst/>
                </a:prstGeom>
              </p:spPr>
            </p:pic>
          </mc:Fallback>
        </mc:AlternateContent>
      </p:grpSp>
      <p:grpSp>
        <p:nvGrpSpPr>
          <p:cNvPr id="9" name="Group 8">
            <a:extLst>
              <a:ext uri="{FF2B5EF4-FFF2-40B4-BE49-F238E27FC236}">
                <a16:creationId xmlns:a16="http://schemas.microsoft.com/office/drawing/2014/main" id="{0F947D03-5D4C-BB52-572F-23737B036150}"/>
              </a:ext>
            </a:extLst>
          </p:cNvPr>
          <p:cNvGrpSpPr/>
          <p:nvPr/>
        </p:nvGrpSpPr>
        <p:grpSpPr>
          <a:xfrm>
            <a:off x="4169354" y="3922130"/>
            <a:ext cx="199080" cy="184680"/>
            <a:chOff x="4169354" y="3922130"/>
            <a:chExt cx="199080" cy="184680"/>
          </a:xfrm>
        </p:grpSpPr>
        <mc:AlternateContent xmlns:mc="http://schemas.openxmlformats.org/markup-compatibility/2006" xmlns:p14="http://schemas.microsoft.com/office/powerpoint/2010/main">
          <mc:Choice Requires="p14">
            <p:contentPart p14:bwMode="auto" r:id="rId14">
              <p14:nvContentPartPr>
                <p14:cNvPr id="5" name="Ink 4">
                  <a:extLst>
                    <a:ext uri="{FF2B5EF4-FFF2-40B4-BE49-F238E27FC236}">
                      <a16:creationId xmlns:a16="http://schemas.microsoft.com/office/drawing/2014/main" id="{6821E7E4-86C3-FD8B-F7B3-D3DD9373CF6E}"/>
                    </a:ext>
                  </a:extLst>
                </p14:cNvPr>
                <p14:cNvContentPartPr/>
                <p14:nvPr/>
              </p14:nvContentPartPr>
              <p14:xfrm>
                <a:off x="4169354" y="3932210"/>
                <a:ext cx="70560" cy="174600"/>
              </p14:xfrm>
            </p:contentPart>
          </mc:Choice>
          <mc:Fallback xmlns="">
            <p:pic>
              <p:nvPicPr>
                <p:cNvPr id="5" name="Ink 4">
                  <a:extLst>
                    <a:ext uri="{FF2B5EF4-FFF2-40B4-BE49-F238E27FC236}">
                      <a16:creationId xmlns:a16="http://schemas.microsoft.com/office/drawing/2014/main" id="{6821E7E4-86C3-FD8B-F7B3-D3DD9373CF6E}"/>
                    </a:ext>
                  </a:extLst>
                </p:cNvPr>
                <p:cNvPicPr/>
                <p:nvPr/>
              </p:nvPicPr>
              <p:blipFill>
                <a:blip r:embed="rId15"/>
                <a:stretch>
                  <a:fillRect/>
                </a:stretch>
              </p:blipFill>
              <p:spPr>
                <a:xfrm>
                  <a:off x="4151714" y="3914210"/>
                  <a:ext cx="10620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 name="Ink 5">
                  <a:extLst>
                    <a:ext uri="{FF2B5EF4-FFF2-40B4-BE49-F238E27FC236}">
                      <a16:creationId xmlns:a16="http://schemas.microsoft.com/office/drawing/2014/main" id="{4B6C5668-6AF0-EC38-2F63-714C9A1361F7}"/>
                    </a:ext>
                  </a:extLst>
                </p14:cNvPr>
                <p14:cNvContentPartPr/>
                <p14:nvPr/>
              </p14:nvContentPartPr>
              <p14:xfrm>
                <a:off x="4235234" y="3922130"/>
                <a:ext cx="133200" cy="181440"/>
              </p14:xfrm>
            </p:contentPart>
          </mc:Choice>
          <mc:Fallback xmlns="">
            <p:pic>
              <p:nvPicPr>
                <p:cNvPr id="6" name="Ink 5">
                  <a:extLst>
                    <a:ext uri="{FF2B5EF4-FFF2-40B4-BE49-F238E27FC236}">
                      <a16:creationId xmlns:a16="http://schemas.microsoft.com/office/drawing/2014/main" id="{4B6C5668-6AF0-EC38-2F63-714C9A1361F7}"/>
                    </a:ext>
                  </a:extLst>
                </p:cNvPr>
                <p:cNvPicPr/>
                <p:nvPr/>
              </p:nvPicPr>
              <p:blipFill>
                <a:blip r:embed="rId17"/>
                <a:stretch>
                  <a:fillRect/>
                </a:stretch>
              </p:blipFill>
              <p:spPr>
                <a:xfrm>
                  <a:off x="4217234" y="3904490"/>
                  <a:ext cx="16884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 name="Ink 7">
                  <a:extLst>
                    <a:ext uri="{FF2B5EF4-FFF2-40B4-BE49-F238E27FC236}">
                      <a16:creationId xmlns:a16="http://schemas.microsoft.com/office/drawing/2014/main" id="{F5C1D723-44D1-D92F-B179-97E589D7C48D}"/>
                    </a:ext>
                  </a:extLst>
                </p14:cNvPr>
                <p14:cNvContentPartPr/>
                <p14:nvPr/>
              </p14:nvContentPartPr>
              <p14:xfrm>
                <a:off x="4211114" y="4034810"/>
                <a:ext cx="107640" cy="12240"/>
              </p14:xfrm>
            </p:contentPart>
          </mc:Choice>
          <mc:Fallback xmlns="">
            <p:pic>
              <p:nvPicPr>
                <p:cNvPr id="8" name="Ink 7">
                  <a:extLst>
                    <a:ext uri="{FF2B5EF4-FFF2-40B4-BE49-F238E27FC236}">
                      <a16:creationId xmlns:a16="http://schemas.microsoft.com/office/drawing/2014/main" id="{F5C1D723-44D1-D92F-B179-97E589D7C48D}"/>
                    </a:ext>
                  </a:extLst>
                </p:cNvPr>
                <p:cNvPicPr/>
                <p:nvPr/>
              </p:nvPicPr>
              <p:blipFill>
                <a:blip r:embed="rId19"/>
                <a:stretch>
                  <a:fillRect/>
                </a:stretch>
              </p:blipFill>
              <p:spPr>
                <a:xfrm>
                  <a:off x="4193474" y="4016810"/>
                  <a:ext cx="143280" cy="47880"/>
                </a:xfrm>
                <a:prstGeom prst="rect">
                  <a:avLst/>
                </a:prstGeom>
              </p:spPr>
            </p:pic>
          </mc:Fallback>
        </mc:AlternateContent>
      </p:grpSp>
    </p:spTree>
    <p:extLst>
      <p:ext uri="{BB962C8B-B14F-4D97-AF65-F5344CB8AC3E}">
        <p14:creationId xmlns:p14="http://schemas.microsoft.com/office/powerpoint/2010/main" val="8386382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E50B42-EC2A-A4DC-65AF-0F3E449C7C31}"/>
              </a:ext>
            </a:extLst>
          </p:cNvPr>
          <p:cNvPicPr>
            <a:picLocks noChangeAspect="1"/>
          </p:cNvPicPr>
          <p:nvPr/>
        </p:nvPicPr>
        <p:blipFill>
          <a:blip r:embed="rId3"/>
          <a:stretch>
            <a:fillRect/>
          </a:stretch>
        </p:blipFill>
        <p:spPr>
          <a:xfrm>
            <a:off x="903609" y="1537542"/>
            <a:ext cx="4197964" cy="4087005"/>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2A5EBFCC-7B98-E7B7-6A1F-F5BE7D7BAA69}"/>
                  </a:ext>
                </a:extLst>
              </p14:cNvPr>
              <p14:cNvContentPartPr/>
              <p14:nvPr/>
            </p14:nvContentPartPr>
            <p14:xfrm>
              <a:off x="2601914" y="2964170"/>
              <a:ext cx="1023480" cy="1073880"/>
            </p14:xfrm>
          </p:contentPart>
        </mc:Choice>
        <mc:Fallback xmlns="">
          <p:pic>
            <p:nvPicPr>
              <p:cNvPr id="12" name="Ink 11">
                <a:extLst>
                  <a:ext uri="{FF2B5EF4-FFF2-40B4-BE49-F238E27FC236}">
                    <a16:creationId xmlns:a16="http://schemas.microsoft.com/office/drawing/2014/main" id="{2A5EBFCC-7B98-E7B7-6A1F-F5BE7D7BAA69}"/>
                  </a:ext>
                </a:extLst>
              </p:cNvPr>
              <p:cNvPicPr/>
              <p:nvPr/>
            </p:nvPicPr>
            <p:blipFill>
              <a:blip r:embed="rId5"/>
              <a:stretch>
                <a:fillRect/>
              </a:stretch>
            </p:blipFill>
            <p:spPr>
              <a:xfrm>
                <a:off x="2583908" y="2946176"/>
                <a:ext cx="1059133" cy="1109508"/>
              </a:xfrm>
              <a:prstGeom prst="rect">
                <a:avLst/>
              </a:prstGeom>
            </p:spPr>
          </p:pic>
        </mc:Fallback>
      </mc:AlternateContent>
      <p:sp>
        <p:nvSpPr>
          <p:cNvPr id="13" name="Rectangle 12">
            <a:extLst>
              <a:ext uri="{FF2B5EF4-FFF2-40B4-BE49-F238E27FC236}">
                <a16:creationId xmlns:a16="http://schemas.microsoft.com/office/drawing/2014/main" id="{EBDFCC09-AAA4-7F00-84D3-2B37CCC5F3F5}"/>
              </a:ext>
            </a:extLst>
          </p:cNvPr>
          <p:cNvSpPr>
            <a:spLocks noChangeArrowheads="1"/>
          </p:cNvSpPr>
          <p:nvPr/>
        </p:nvSpPr>
        <p:spPr bwMode="auto">
          <a:xfrm>
            <a:off x="5650860" y="1718181"/>
            <a:ext cx="58014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Πόσες γραμμές κόβουν αυτή την επιφάνεια?</a:t>
            </a:r>
            <a:endParaRPr lang="el-GR" sz="2400" i="1" dirty="0">
              <a:solidFill>
                <a:schemeClr val="bg1"/>
              </a:solidFill>
            </a:endParaRPr>
          </a:p>
          <a:p>
            <a:pPr algn="ctr"/>
            <a:endParaRPr lang="el-GR" sz="2400" i="1"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p:sp>
        <p:nvSpPr>
          <p:cNvPr id="14" name="Rectangle 13">
            <a:extLst>
              <a:ext uri="{FF2B5EF4-FFF2-40B4-BE49-F238E27FC236}">
                <a16:creationId xmlns:a16="http://schemas.microsoft.com/office/drawing/2014/main" id="{A14157AC-A6FF-8C3D-3FE9-3D12A87F7ACC}"/>
              </a:ext>
            </a:extLst>
          </p:cNvPr>
          <p:cNvSpPr>
            <a:spLocks noChangeArrowheads="1"/>
          </p:cNvSpPr>
          <p:nvPr/>
        </p:nvSpPr>
        <p:spPr bwMode="auto">
          <a:xfrm>
            <a:off x="5373676" y="2862573"/>
            <a:ext cx="65915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φορτίο είναι αρνητικό, ο αριθμός των γραμμών έχει αυξηθεί, και το φορτίο είναι πιο ισχυρό. </a:t>
            </a:r>
          </a:p>
          <a:p>
            <a:pPr algn="ctr"/>
            <a:endParaRPr lang="el-GR" sz="2400" dirty="0">
              <a:solidFill>
                <a:schemeClr val="bg1"/>
              </a:solidFill>
            </a:endParaRPr>
          </a:p>
          <a:p>
            <a:pPr algn="ctr"/>
            <a:r>
              <a:rPr lang="el-GR" sz="2400" dirty="0">
                <a:solidFill>
                  <a:schemeClr val="bg1"/>
                </a:solidFill>
              </a:rPr>
              <a:t>Τώρα η ροή είναι πάλι αρνητική αλλά μεγαλύτερη σε απόλυτη τιμή.</a:t>
            </a:r>
          </a:p>
          <a:p>
            <a:pPr algn="ctr"/>
            <a:endParaRPr lang="el-GR" sz="2400" dirty="0">
              <a:solidFill>
                <a:schemeClr val="bg1"/>
              </a:solidFill>
            </a:endParaRPr>
          </a:p>
          <a:p>
            <a:pPr algn="ctr"/>
            <a:r>
              <a:rPr lang="el-GR" sz="2400" dirty="0">
                <a:solidFill>
                  <a:schemeClr val="bg1"/>
                </a:solidFill>
              </a:rPr>
              <a:t>Φαίνεται ότι η ηλεκτρική ροή σε μία κλειστή επιφάνεια σχετίζεται με το τι υπάρχει μέσα της.</a:t>
            </a:r>
          </a:p>
          <a:p>
            <a:pPr algn="ctr"/>
            <a:endParaRPr lang="el-GR" sz="2400" dirty="0">
              <a:solidFill>
                <a:schemeClr val="bg1"/>
              </a:solidFill>
            </a:endParaRPr>
          </a:p>
        </p:txBody>
      </p:sp>
      <p:grpSp>
        <p:nvGrpSpPr>
          <p:cNvPr id="20" name="Group 19">
            <a:extLst>
              <a:ext uri="{FF2B5EF4-FFF2-40B4-BE49-F238E27FC236}">
                <a16:creationId xmlns:a16="http://schemas.microsoft.com/office/drawing/2014/main" id="{C1147944-B221-F0CB-2FCA-805543AAB832}"/>
              </a:ext>
            </a:extLst>
          </p:cNvPr>
          <p:cNvGrpSpPr/>
          <p:nvPr/>
        </p:nvGrpSpPr>
        <p:grpSpPr>
          <a:xfrm>
            <a:off x="3566714" y="3700370"/>
            <a:ext cx="898200" cy="289800"/>
            <a:chOff x="3566714" y="3700370"/>
            <a:chExt cx="898200" cy="289800"/>
          </a:xfrm>
        </p:grpSpPr>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DBEBA034-D0BE-7B46-BF9E-D8FF81B1D3BE}"/>
                    </a:ext>
                  </a:extLst>
                </p14:cNvPr>
                <p14:cNvContentPartPr/>
                <p14:nvPr/>
              </p14:nvContentPartPr>
              <p14:xfrm>
                <a:off x="3566714" y="3779930"/>
                <a:ext cx="293760" cy="128880"/>
              </p14:xfrm>
            </p:contentPart>
          </mc:Choice>
          <mc:Fallback xmlns="">
            <p:pic>
              <p:nvPicPr>
                <p:cNvPr id="15" name="Ink 14">
                  <a:extLst>
                    <a:ext uri="{FF2B5EF4-FFF2-40B4-BE49-F238E27FC236}">
                      <a16:creationId xmlns:a16="http://schemas.microsoft.com/office/drawing/2014/main" id="{DBEBA034-D0BE-7B46-BF9E-D8FF81B1D3BE}"/>
                    </a:ext>
                  </a:extLst>
                </p:cNvPr>
                <p:cNvPicPr/>
                <p:nvPr/>
              </p:nvPicPr>
              <p:blipFill>
                <a:blip r:embed="rId7"/>
                <a:stretch>
                  <a:fillRect/>
                </a:stretch>
              </p:blipFill>
              <p:spPr>
                <a:xfrm>
                  <a:off x="3548714" y="3761980"/>
                  <a:ext cx="329400" cy="16442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AFA4FE74-E4F4-4DBB-6902-C6E6B1428F72}"/>
                    </a:ext>
                  </a:extLst>
                </p14:cNvPr>
                <p14:cNvContentPartPr/>
                <p14:nvPr/>
              </p14:nvContentPartPr>
              <p14:xfrm>
                <a:off x="3860474" y="3844730"/>
                <a:ext cx="129960" cy="145440"/>
              </p14:xfrm>
            </p:contentPart>
          </mc:Choice>
          <mc:Fallback xmlns="">
            <p:pic>
              <p:nvPicPr>
                <p:cNvPr id="16" name="Ink 15">
                  <a:extLst>
                    <a:ext uri="{FF2B5EF4-FFF2-40B4-BE49-F238E27FC236}">
                      <a16:creationId xmlns:a16="http://schemas.microsoft.com/office/drawing/2014/main" id="{AFA4FE74-E4F4-4DBB-6902-C6E6B1428F72}"/>
                    </a:ext>
                  </a:extLst>
                </p:cNvPr>
                <p:cNvPicPr/>
                <p:nvPr/>
              </p:nvPicPr>
              <p:blipFill>
                <a:blip r:embed="rId9"/>
                <a:stretch>
                  <a:fillRect/>
                </a:stretch>
              </p:blipFill>
              <p:spPr>
                <a:xfrm>
                  <a:off x="3842524" y="3826685"/>
                  <a:ext cx="165502" cy="18116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758CBB79-1238-BBB3-28AA-2944878E44C1}"/>
                    </a:ext>
                  </a:extLst>
                </p14:cNvPr>
                <p14:cNvContentPartPr/>
                <p14:nvPr/>
              </p14:nvContentPartPr>
              <p14:xfrm>
                <a:off x="4162154" y="3763010"/>
                <a:ext cx="220680" cy="2880"/>
              </p14:xfrm>
            </p:contentPart>
          </mc:Choice>
          <mc:Fallback xmlns="">
            <p:pic>
              <p:nvPicPr>
                <p:cNvPr id="18" name="Ink 17">
                  <a:extLst>
                    <a:ext uri="{FF2B5EF4-FFF2-40B4-BE49-F238E27FC236}">
                      <a16:creationId xmlns:a16="http://schemas.microsoft.com/office/drawing/2014/main" id="{758CBB79-1238-BBB3-28AA-2944878E44C1}"/>
                    </a:ext>
                  </a:extLst>
                </p:cNvPr>
                <p:cNvPicPr/>
                <p:nvPr/>
              </p:nvPicPr>
              <p:blipFill>
                <a:blip r:embed="rId11"/>
                <a:stretch>
                  <a:fillRect/>
                </a:stretch>
              </p:blipFill>
              <p:spPr>
                <a:xfrm>
                  <a:off x="4144183" y="3745010"/>
                  <a:ext cx="256262"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38749976-AF26-EDA8-A845-55FBA538F998}"/>
                    </a:ext>
                  </a:extLst>
                </p14:cNvPr>
                <p14:cNvContentPartPr/>
                <p14:nvPr/>
              </p14:nvContentPartPr>
              <p14:xfrm>
                <a:off x="4382474" y="3700370"/>
                <a:ext cx="82440" cy="115560"/>
              </p14:xfrm>
            </p:contentPart>
          </mc:Choice>
          <mc:Fallback xmlns="">
            <p:pic>
              <p:nvPicPr>
                <p:cNvPr id="19" name="Ink 18">
                  <a:extLst>
                    <a:ext uri="{FF2B5EF4-FFF2-40B4-BE49-F238E27FC236}">
                      <a16:creationId xmlns:a16="http://schemas.microsoft.com/office/drawing/2014/main" id="{38749976-AF26-EDA8-A845-55FBA538F998}"/>
                    </a:ext>
                  </a:extLst>
                </p:cNvPr>
                <p:cNvPicPr/>
                <p:nvPr/>
              </p:nvPicPr>
              <p:blipFill>
                <a:blip r:embed="rId13"/>
                <a:stretch>
                  <a:fillRect/>
                </a:stretch>
              </p:blipFill>
              <p:spPr>
                <a:xfrm>
                  <a:off x="4364474" y="3682370"/>
                  <a:ext cx="118080" cy="151200"/>
                </a:xfrm>
                <a:prstGeom prst="rect">
                  <a:avLst/>
                </a:prstGeom>
              </p:spPr>
            </p:pic>
          </mc:Fallback>
        </mc:AlternateContent>
      </p:grpSp>
      <p:grpSp>
        <p:nvGrpSpPr>
          <p:cNvPr id="21" name="Group 20">
            <a:extLst>
              <a:ext uri="{FF2B5EF4-FFF2-40B4-BE49-F238E27FC236}">
                <a16:creationId xmlns:a16="http://schemas.microsoft.com/office/drawing/2014/main" id="{BAA12727-1FB4-8047-F052-49881693B2EE}"/>
              </a:ext>
            </a:extLst>
          </p:cNvPr>
          <p:cNvGrpSpPr/>
          <p:nvPr/>
        </p:nvGrpSpPr>
        <p:grpSpPr>
          <a:xfrm>
            <a:off x="4193474" y="3873170"/>
            <a:ext cx="153720" cy="262080"/>
            <a:chOff x="4193474" y="3873170"/>
            <a:chExt cx="153720" cy="262080"/>
          </a:xfrm>
        </p:grpSpPr>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36DC37BB-171E-88AF-E97A-C959CC321B18}"/>
                    </a:ext>
                  </a:extLst>
                </p14:cNvPr>
                <p14:cNvContentPartPr/>
                <p14:nvPr/>
              </p14:nvContentPartPr>
              <p14:xfrm>
                <a:off x="4202474" y="3873170"/>
                <a:ext cx="144720" cy="262080"/>
              </p14:xfrm>
            </p:contentPart>
          </mc:Choice>
          <mc:Fallback xmlns="">
            <p:pic>
              <p:nvPicPr>
                <p:cNvPr id="10" name="Ink 9">
                  <a:extLst>
                    <a:ext uri="{FF2B5EF4-FFF2-40B4-BE49-F238E27FC236}">
                      <a16:creationId xmlns:a16="http://schemas.microsoft.com/office/drawing/2014/main" id="{36DC37BB-171E-88AF-E97A-C959CC321B18}"/>
                    </a:ext>
                  </a:extLst>
                </p:cNvPr>
                <p:cNvPicPr/>
                <p:nvPr/>
              </p:nvPicPr>
              <p:blipFill>
                <a:blip r:embed="rId15"/>
                <a:stretch>
                  <a:fillRect/>
                </a:stretch>
              </p:blipFill>
              <p:spPr>
                <a:xfrm>
                  <a:off x="4184474" y="3855530"/>
                  <a:ext cx="18036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B2BCEE21-87FC-6FE6-4E3D-8B71F0D89DDD}"/>
                    </a:ext>
                  </a:extLst>
                </p14:cNvPr>
                <p14:cNvContentPartPr/>
                <p14:nvPr/>
              </p14:nvContentPartPr>
              <p14:xfrm>
                <a:off x="4193474" y="4034810"/>
                <a:ext cx="104400" cy="360"/>
              </p14:xfrm>
            </p:contentPart>
          </mc:Choice>
          <mc:Fallback xmlns="">
            <p:pic>
              <p:nvPicPr>
                <p:cNvPr id="11" name="Ink 10">
                  <a:extLst>
                    <a:ext uri="{FF2B5EF4-FFF2-40B4-BE49-F238E27FC236}">
                      <a16:creationId xmlns:a16="http://schemas.microsoft.com/office/drawing/2014/main" id="{B2BCEE21-87FC-6FE6-4E3D-8B71F0D89DDD}"/>
                    </a:ext>
                  </a:extLst>
                </p:cNvPr>
                <p:cNvPicPr/>
                <p:nvPr/>
              </p:nvPicPr>
              <p:blipFill>
                <a:blip r:embed="rId17"/>
                <a:stretch>
                  <a:fillRect/>
                </a:stretch>
              </p:blipFill>
              <p:spPr>
                <a:xfrm>
                  <a:off x="4175474" y="4016810"/>
                  <a:ext cx="140040" cy="36000"/>
                </a:xfrm>
                <a:prstGeom prst="rect">
                  <a:avLst/>
                </a:prstGeom>
              </p:spPr>
            </p:pic>
          </mc:Fallback>
        </mc:AlternateContent>
      </p:grpSp>
    </p:spTree>
    <p:extLst>
      <p:ext uri="{BB962C8B-B14F-4D97-AF65-F5344CB8AC3E}">
        <p14:creationId xmlns:p14="http://schemas.microsoft.com/office/powerpoint/2010/main" val="121216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p:sp>
        <p:nvSpPr>
          <p:cNvPr id="13" name="Rectangle 12">
            <a:extLst>
              <a:ext uri="{FF2B5EF4-FFF2-40B4-BE49-F238E27FC236}">
                <a16:creationId xmlns:a16="http://schemas.microsoft.com/office/drawing/2014/main" id="{EBDFCC09-AAA4-7F00-84D3-2B37CCC5F3F5}"/>
              </a:ext>
            </a:extLst>
          </p:cNvPr>
          <p:cNvSpPr>
            <a:spLocks noChangeArrowheads="1"/>
          </p:cNvSpPr>
          <p:nvPr/>
        </p:nvSpPr>
        <p:spPr bwMode="auto">
          <a:xfrm>
            <a:off x="6946808" y="3441467"/>
            <a:ext cx="50675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Όποια και να είναι η επιφάνεια, για τη συνολική ηλεκτρική ροή, παίζει ρόλο μόνο το ηλεκτρικό φορτίο που περικλείεται στο εσωτερικό της.</a:t>
            </a: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81B9B8D5-AB2F-2779-68F2-EED369F0F5FB}"/>
              </a:ext>
            </a:extLst>
          </p:cNvPr>
          <p:cNvPicPr>
            <a:picLocks noChangeAspect="1"/>
          </p:cNvPicPr>
          <p:nvPr/>
        </p:nvPicPr>
        <p:blipFill>
          <a:blip r:embed="rId3"/>
          <a:stretch>
            <a:fillRect/>
          </a:stretch>
        </p:blipFill>
        <p:spPr>
          <a:xfrm>
            <a:off x="1027349" y="1195183"/>
            <a:ext cx="3664138" cy="1257365"/>
          </a:xfrm>
          <a:prstGeom prst="rect">
            <a:avLst/>
          </a:prstGeom>
        </p:spPr>
      </p:pic>
      <p:pic>
        <p:nvPicPr>
          <p:cNvPr id="7" name="Picture 6">
            <a:extLst>
              <a:ext uri="{FF2B5EF4-FFF2-40B4-BE49-F238E27FC236}">
                <a16:creationId xmlns:a16="http://schemas.microsoft.com/office/drawing/2014/main" id="{FB97E839-8FAD-598C-77A8-D46D77C479DB}"/>
              </a:ext>
            </a:extLst>
          </p:cNvPr>
          <p:cNvPicPr>
            <a:picLocks noChangeAspect="1"/>
          </p:cNvPicPr>
          <p:nvPr/>
        </p:nvPicPr>
        <p:blipFill>
          <a:blip r:embed="rId4"/>
          <a:stretch>
            <a:fillRect/>
          </a:stretch>
        </p:blipFill>
        <p:spPr>
          <a:xfrm>
            <a:off x="823419" y="3643753"/>
            <a:ext cx="5816899" cy="2940201"/>
          </a:xfrm>
          <a:prstGeom prst="rect">
            <a:avLst/>
          </a:prstGeom>
        </p:spPr>
      </p:pic>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4999597" y="1128917"/>
            <a:ext cx="678892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συνολικός αριθμός των ηλεκτρικών γραμμών</a:t>
            </a:r>
          </a:p>
          <a:p>
            <a:pPr algn="ctr"/>
            <a:r>
              <a:rPr lang="el-GR" sz="2400" dirty="0">
                <a:solidFill>
                  <a:schemeClr val="bg1"/>
                </a:solidFill>
              </a:rPr>
              <a:t>(η ηλεκτρική ροή) που περνούν από μια κλειστή επιφάνεια είναι ανάλογη με το συνολικό ηλεκτρικό φορτίο που είναι περικλείεται από την επιφάνεια.</a:t>
            </a:r>
          </a:p>
          <a:p>
            <a:pPr algn="ctr"/>
            <a:endParaRPr lang="el-GR" sz="2400" dirty="0">
              <a:solidFill>
                <a:schemeClr val="bg1"/>
              </a:solidFill>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B834273-81CB-8B5E-EEFD-93BF34B1D693}"/>
                  </a:ext>
                </a:extLst>
              </p:cNvPr>
              <p:cNvSpPr txBox="1"/>
              <p:nvPr/>
            </p:nvSpPr>
            <p:spPr>
              <a:xfrm>
                <a:off x="739666" y="2675845"/>
                <a:ext cx="4084507" cy="75315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sz="1800" b="0" i="1" smtClean="0">
                              <a:solidFill>
                                <a:schemeClr val="bg1"/>
                              </a:solidFill>
                              <a:latin typeface="Cambria Math" panose="02040503050406030204" pitchFamily="18" charset="0"/>
                            </a:rPr>
                          </m:ctrlPr>
                        </m:sSubPr>
                        <m:e>
                          <m:r>
                            <a:rPr lang="el-GR" sz="1800" b="0" i="1" smtClean="0">
                              <a:solidFill>
                                <a:schemeClr val="bg1"/>
                              </a:solidFill>
                              <a:latin typeface="Cambria Math" panose="02040503050406030204" pitchFamily="18" charset="0"/>
                            </a:rPr>
                            <m:t>𝜀</m:t>
                          </m:r>
                        </m:e>
                        <m:sub>
                          <m:r>
                            <a:rPr lang="el-GR" sz="1800" b="0" i="1" smtClean="0">
                              <a:solidFill>
                                <a:schemeClr val="bg1"/>
                              </a:solidFill>
                              <a:latin typeface="Cambria Math" panose="02040503050406030204" pitchFamily="18" charset="0"/>
                            </a:rPr>
                            <m:t>𝜊</m:t>
                          </m:r>
                        </m:sub>
                      </m:sSub>
                      <m:r>
                        <a:rPr lang="el-GR" sz="1800" b="0" i="1" smtClean="0">
                          <a:solidFill>
                            <a:schemeClr val="bg1"/>
                          </a:solidFill>
                          <a:latin typeface="Cambria Math" panose="02040503050406030204" pitchFamily="18" charset="0"/>
                        </a:rPr>
                        <m:t>= </m:t>
                      </m:r>
                      <m:f>
                        <m:fPr>
                          <m:ctrlPr>
                            <a:rPr lang="el-GR" sz="1800" b="0" i="1" smtClean="0">
                              <a:solidFill>
                                <a:schemeClr val="bg1"/>
                              </a:solidFill>
                              <a:latin typeface="Cambria Math" panose="02040503050406030204" pitchFamily="18" charset="0"/>
                            </a:rPr>
                          </m:ctrlPr>
                        </m:fPr>
                        <m:num>
                          <m:r>
                            <a:rPr lang="el-GR" sz="1800" b="0" i="1" smtClean="0">
                              <a:solidFill>
                                <a:schemeClr val="bg1"/>
                              </a:solidFill>
                              <a:latin typeface="Cambria Math" panose="02040503050406030204" pitchFamily="18" charset="0"/>
                            </a:rPr>
                            <m:t>1</m:t>
                          </m:r>
                        </m:num>
                        <m:den>
                          <m:r>
                            <a:rPr lang="el-GR" sz="1800" b="0" i="1" smtClean="0">
                              <a:solidFill>
                                <a:schemeClr val="bg1"/>
                              </a:solidFill>
                              <a:latin typeface="Cambria Math" panose="02040503050406030204" pitchFamily="18" charset="0"/>
                            </a:rPr>
                            <m:t>4</m:t>
                          </m:r>
                          <m:r>
                            <a:rPr lang="el-GR" sz="1800" b="0" i="1" smtClean="0">
                              <a:solidFill>
                                <a:schemeClr val="bg1"/>
                              </a:solidFill>
                              <a:latin typeface="Cambria Math" panose="02040503050406030204" pitchFamily="18" charset="0"/>
                            </a:rPr>
                            <m:t>𝜋</m:t>
                          </m:r>
                          <m:sSub>
                            <m:sSubPr>
                              <m:ctrlPr>
                                <a:rPr lang="el-GR" sz="1800" b="0" i="1" smtClean="0">
                                  <a:solidFill>
                                    <a:schemeClr val="bg1"/>
                                  </a:solidFill>
                                  <a:latin typeface="Cambria Math" panose="02040503050406030204" pitchFamily="18" charset="0"/>
                                </a:rPr>
                              </m:ctrlPr>
                            </m:sSubPr>
                            <m:e>
                              <m:r>
                                <a:rPr lang="en-US" sz="1800" b="0" i="1" smtClean="0">
                                  <a:solidFill>
                                    <a:schemeClr val="bg1"/>
                                  </a:solidFill>
                                  <a:latin typeface="Cambria Math" panose="02040503050406030204" pitchFamily="18" charset="0"/>
                                </a:rPr>
                                <m:t>𝑘</m:t>
                              </m:r>
                            </m:e>
                            <m:sub>
                              <m:r>
                                <m:rPr>
                                  <m:sty m:val="p"/>
                                </m:rPr>
                                <a:rPr lang="el-GR" sz="1800" b="0" i="0" smtClean="0">
                                  <a:solidFill>
                                    <a:schemeClr val="bg1"/>
                                  </a:solidFill>
                                  <a:latin typeface="Cambria Math" panose="02040503050406030204" pitchFamily="18" charset="0"/>
                                </a:rPr>
                                <m:t>ηλ</m:t>
                              </m:r>
                            </m:sub>
                          </m:sSub>
                        </m:den>
                      </m:f>
                      <m:r>
                        <a:rPr lang="el-GR" sz="1800" b="0" i="1" smtClean="0">
                          <a:solidFill>
                            <a:schemeClr val="bg1"/>
                          </a:solidFill>
                          <a:latin typeface="Cambria Math" panose="02040503050406030204" pitchFamily="18" charset="0"/>
                        </a:rPr>
                        <m:t>=8.85</m:t>
                      </m:r>
                      <m:r>
                        <a:rPr lang="el-GR" sz="1800" b="0" i="1" smtClean="0">
                          <a:solidFill>
                            <a:schemeClr val="bg1"/>
                          </a:solidFill>
                          <a:latin typeface="Cambria Math" panose="02040503050406030204" pitchFamily="18" charset="0"/>
                          <a:ea typeface="Cambria Math" panose="02040503050406030204" pitchFamily="18" charset="0"/>
                        </a:rPr>
                        <m:t>∙</m:t>
                      </m:r>
                      <m:sSup>
                        <m:sSupPr>
                          <m:ctrlPr>
                            <a:rPr lang="el-GR" sz="1800" b="0" i="1" smtClean="0">
                              <a:solidFill>
                                <a:schemeClr val="bg1"/>
                              </a:solidFill>
                              <a:latin typeface="Cambria Math" panose="02040503050406030204" pitchFamily="18" charset="0"/>
                              <a:ea typeface="Cambria Math" panose="02040503050406030204" pitchFamily="18" charset="0"/>
                            </a:rPr>
                          </m:ctrlPr>
                        </m:sSupPr>
                        <m:e>
                          <m:r>
                            <a:rPr lang="el-GR" sz="1800" b="0" i="1" smtClean="0">
                              <a:solidFill>
                                <a:schemeClr val="bg1"/>
                              </a:solidFill>
                              <a:latin typeface="Cambria Math" panose="02040503050406030204" pitchFamily="18" charset="0"/>
                              <a:ea typeface="Cambria Math" panose="02040503050406030204" pitchFamily="18" charset="0"/>
                            </a:rPr>
                            <m:t>10</m:t>
                          </m:r>
                        </m:e>
                        <m:sup>
                          <m:r>
                            <a:rPr lang="el-GR" sz="1800" b="0" i="1" smtClean="0">
                              <a:solidFill>
                                <a:schemeClr val="bg1"/>
                              </a:solidFill>
                              <a:latin typeface="Cambria Math" panose="02040503050406030204" pitchFamily="18" charset="0"/>
                              <a:ea typeface="Cambria Math" panose="02040503050406030204" pitchFamily="18" charset="0"/>
                            </a:rPr>
                            <m:t>−12</m:t>
                          </m:r>
                        </m:sup>
                      </m:sSup>
                      <m:f>
                        <m:fPr>
                          <m:ctrlPr>
                            <a:rPr lang="el-GR" sz="1800" b="0" i="1" smtClean="0">
                              <a:solidFill>
                                <a:schemeClr val="bg1"/>
                              </a:solidFill>
                              <a:latin typeface="Cambria Math" panose="02040503050406030204" pitchFamily="18" charset="0"/>
                              <a:ea typeface="Cambria Math" panose="02040503050406030204" pitchFamily="18" charset="0"/>
                            </a:rPr>
                          </m:ctrlPr>
                        </m:fPr>
                        <m:num>
                          <m:sSup>
                            <m:sSupPr>
                              <m:ctrlPr>
                                <a:rPr lang="el-GR" sz="1800" b="0" i="1" smtClean="0">
                                  <a:solidFill>
                                    <a:schemeClr val="bg1"/>
                                  </a:solidFill>
                                  <a:latin typeface="Cambria Math" panose="02040503050406030204" pitchFamily="18" charset="0"/>
                                  <a:ea typeface="Cambria Math" panose="02040503050406030204" pitchFamily="18" charset="0"/>
                                </a:rPr>
                              </m:ctrlPr>
                            </m:sSupPr>
                            <m:e>
                              <m:r>
                                <m:rPr>
                                  <m:sty m:val="p"/>
                                </m:rPr>
                                <a:rPr lang="en-US" sz="1800" b="0" i="0" smtClean="0">
                                  <a:solidFill>
                                    <a:schemeClr val="bg1"/>
                                  </a:solidFill>
                                  <a:latin typeface="Cambria Math" panose="02040503050406030204" pitchFamily="18" charset="0"/>
                                  <a:ea typeface="Cambria Math" panose="02040503050406030204" pitchFamily="18" charset="0"/>
                                </a:rPr>
                                <m:t>C</m:t>
                              </m:r>
                            </m:e>
                            <m:sup>
                              <m:r>
                                <a:rPr lang="en-US" sz="1800" b="0" i="1" smtClean="0">
                                  <a:solidFill>
                                    <a:schemeClr val="bg1"/>
                                  </a:solidFill>
                                  <a:latin typeface="Cambria Math" panose="02040503050406030204" pitchFamily="18" charset="0"/>
                                  <a:ea typeface="Cambria Math" panose="02040503050406030204" pitchFamily="18" charset="0"/>
                                </a:rPr>
                                <m:t>2</m:t>
                              </m:r>
                            </m:sup>
                          </m:sSup>
                        </m:num>
                        <m:den>
                          <m:r>
                            <a:rPr lang="en-US" sz="1800" b="0" i="1" smtClean="0">
                              <a:solidFill>
                                <a:schemeClr val="bg1"/>
                              </a:solidFill>
                              <a:latin typeface="Cambria Math" panose="02040503050406030204" pitchFamily="18" charset="0"/>
                              <a:ea typeface="Cambria Math" panose="02040503050406030204" pitchFamily="18" charset="0"/>
                            </a:rPr>
                            <m:t>𝑁</m:t>
                          </m:r>
                          <m:r>
                            <a:rPr lang="en-US" sz="1800" b="0" i="1" smtClean="0">
                              <a:solidFill>
                                <a:schemeClr val="bg1"/>
                              </a:solidFill>
                              <a:latin typeface="Cambria Math" panose="02040503050406030204" pitchFamily="18" charset="0"/>
                              <a:ea typeface="Cambria Math" panose="02040503050406030204" pitchFamily="18" charset="0"/>
                            </a:rPr>
                            <m:t>∙</m:t>
                          </m:r>
                          <m:sSup>
                            <m:sSupPr>
                              <m:ctrlPr>
                                <a:rPr lang="en-US" sz="1800" b="0" i="1" smtClean="0">
                                  <a:solidFill>
                                    <a:schemeClr val="bg1"/>
                                  </a:solidFill>
                                  <a:latin typeface="Cambria Math" panose="02040503050406030204" pitchFamily="18" charset="0"/>
                                  <a:ea typeface="Cambria Math" panose="02040503050406030204" pitchFamily="18" charset="0"/>
                                </a:rPr>
                              </m:ctrlPr>
                            </m:sSupPr>
                            <m:e>
                              <m:r>
                                <a:rPr lang="en-US" sz="1800" b="0" i="1" smtClean="0">
                                  <a:solidFill>
                                    <a:schemeClr val="bg1"/>
                                  </a:solidFill>
                                  <a:latin typeface="Cambria Math" panose="02040503050406030204" pitchFamily="18" charset="0"/>
                                  <a:ea typeface="Cambria Math" panose="02040503050406030204" pitchFamily="18" charset="0"/>
                                </a:rPr>
                                <m:t>𝑚</m:t>
                              </m:r>
                            </m:e>
                            <m:sup>
                              <m:r>
                                <a:rPr lang="en-US" sz="1800" b="0" i="1" smtClean="0">
                                  <a:solidFill>
                                    <a:schemeClr val="bg1"/>
                                  </a:solidFill>
                                  <a:latin typeface="Cambria Math" panose="02040503050406030204" pitchFamily="18" charset="0"/>
                                  <a:ea typeface="Cambria Math" panose="02040503050406030204" pitchFamily="18" charset="0"/>
                                </a:rPr>
                                <m:t>2</m:t>
                              </m:r>
                            </m:sup>
                          </m:sSup>
                        </m:den>
                      </m:f>
                    </m:oMath>
                  </m:oMathPara>
                </a14:m>
                <a:endParaRPr lang="en-150" dirty="0"/>
              </a:p>
            </p:txBody>
          </p:sp>
        </mc:Choice>
        <mc:Fallback xmlns="">
          <p:sp>
            <p:nvSpPr>
              <p:cNvPr id="10" name="TextBox 9">
                <a:extLst>
                  <a:ext uri="{FF2B5EF4-FFF2-40B4-BE49-F238E27FC236}">
                    <a16:creationId xmlns:a16="http://schemas.microsoft.com/office/drawing/2014/main" id="{9B834273-81CB-8B5E-EEFD-93BF34B1D693}"/>
                  </a:ext>
                </a:extLst>
              </p:cNvPr>
              <p:cNvSpPr txBox="1">
                <a:spLocks noRot="1" noChangeAspect="1" noMove="1" noResize="1" noEditPoints="1" noAdjustHandles="1" noChangeArrowheads="1" noChangeShapeType="1" noTextEdit="1"/>
              </p:cNvSpPr>
              <p:nvPr/>
            </p:nvSpPr>
            <p:spPr>
              <a:xfrm>
                <a:off x="739666" y="2675845"/>
                <a:ext cx="4084507" cy="753155"/>
              </a:xfrm>
              <a:prstGeom prst="rect">
                <a:avLst/>
              </a:prstGeom>
              <a:blipFill>
                <a:blip r:embed="rId5"/>
                <a:stretch>
                  <a:fillRect/>
                </a:stretch>
              </a:blipFill>
            </p:spPr>
            <p:txBody>
              <a:bodyPr/>
              <a:lstStyle/>
              <a:p>
                <a:r>
                  <a:rPr lang="en-150">
                    <a:noFill/>
                  </a:rPr>
                  <a:t> </a:t>
                </a:r>
              </a:p>
            </p:txBody>
          </p:sp>
        </mc:Fallback>
      </mc:AlternateContent>
      <p:sp>
        <p:nvSpPr>
          <p:cNvPr id="11" name="Rectangle 10">
            <a:extLst>
              <a:ext uri="{FF2B5EF4-FFF2-40B4-BE49-F238E27FC236}">
                <a16:creationId xmlns:a16="http://schemas.microsoft.com/office/drawing/2014/main" id="{0BC222EC-7993-6CBC-12D9-7A7160D18D8C}"/>
              </a:ext>
            </a:extLst>
          </p:cNvPr>
          <p:cNvSpPr>
            <a:spLocks noChangeArrowheads="1"/>
          </p:cNvSpPr>
          <p:nvPr/>
        </p:nvSpPr>
        <p:spPr bwMode="auto">
          <a:xfrm>
            <a:off x="6946808" y="5163368"/>
            <a:ext cx="506757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Στην περίπτωση δεξιά, όσες δυναμικές γραμμές μπαίνουν στην επιφάνεια, τόσες βγαίνουν.</a:t>
            </a:r>
          </a:p>
          <a:p>
            <a:pPr algn="ctr"/>
            <a:r>
              <a:rPr lang="el-GR" sz="2400" dirty="0">
                <a:solidFill>
                  <a:schemeClr val="bg1"/>
                </a:solidFill>
              </a:rPr>
              <a:t>Η συνολική ροή είναι μηδέν.</a:t>
            </a:r>
          </a:p>
          <a:p>
            <a:pPr algn="ctr"/>
            <a:endParaRPr lang="el-GR" sz="2400" dirty="0">
              <a:solidFill>
                <a:schemeClr val="bg1"/>
              </a:solidFill>
            </a:endParaRPr>
          </a:p>
        </p:txBody>
      </p:sp>
    </p:spTree>
    <p:extLst>
      <p:ext uri="{BB962C8B-B14F-4D97-AF65-F5344CB8AC3E}">
        <p14:creationId xmlns:p14="http://schemas.microsoft.com/office/powerpoint/2010/main" val="4261571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P spid="10" grpId="0"/>
      <p:bldP spid="11"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1010073" y="1208340"/>
            <a:ext cx="1071266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Εάν έχω παραπάνω από ένα φορτία, σημασία έχει το συνολικό φορτίο.</a:t>
            </a:r>
          </a:p>
          <a:p>
            <a:pPr algn="ctr"/>
            <a:endParaRPr lang="el-GR" sz="2400" dirty="0">
              <a:solidFill>
                <a:schemeClr val="bg1"/>
              </a:solidFill>
            </a:endParaRPr>
          </a:p>
        </p:txBody>
      </p:sp>
      <p:pic>
        <p:nvPicPr>
          <p:cNvPr id="5" name="Picture 4">
            <a:extLst>
              <a:ext uri="{FF2B5EF4-FFF2-40B4-BE49-F238E27FC236}">
                <a16:creationId xmlns:a16="http://schemas.microsoft.com/office/drawing/2014/main" id="{C26E8C3D-66E8-C50C-4CFF-2F3215BBE0FF}"/>
              </a:ext>
            </a:extLst>
          </p:cNvPr>
          <p:cNvPicPr>
            <a:picLocks noChangeAspect="1"/>
          </p:cNvPicPr>
          <p:nvPr/>
        </p:nvPicPr>
        <p:blipFill>
          <a:blip r:embed="rId3"/>
          <a:stretch>
            <a:fillRect/>
          </a:stretch>
        </p:blipFill>
        <p:spPr>
          <a:xfrm>
            <a:off x="1487596" y="2103917"/>
            <a:ext cx="4804255" cy="3314593"/>
          </a:xfrm>
          <a:prstGeom prst="rect">
            <a:avLst/>
          </a:prstGeom>
        </p:spPr>
      </p:pic>
      <p:pic>
        <p:nvPicPr>
          <p:cNvPr id="9" name="Picture 8">
            <a:extLst>
              <a:ext uri="{FF2B5EF4-FFF2-40B4-BE49-F238E27FC236}">
                <a16:creationId xmlns:a16="http://schemas.microsoft.com/office/drawing/2014/main" id="{F4567E4B-B834-E499-C5EE-240336FED1E7}"/>
              </a:ext>
            </a:extLst>
          </p:cNvPr>
          <p:cNvPicPr>
            <a:picLocks noChangeAspect="1"/>
          </p:cNvPicPr>
          <p:nvPr/>
        </p:nvPicPr>
        <p:blipFill>
          <a:blip r:embed="rId4"/>
          <a:stretch>
            <a:fillRect/>
          </a:stretch>
        </p:blipFill>
        <p:spPr>
          <a:xfrm>
            <a:off x="6466583" y="2854191"/>
            <a:ext cx="4291356" cy="1325479"/>
          </a:xfrm>
          <a:prstGeom prst="rect">
            <a:avLst/>
          </a:prstGeom>
        </p:spPr>
      </p:pic>
    </p:spTree>
    <p:extLst>
      <p:ext uri="{BB962C8B-B14F-4D97-AF65-F5344CB8AC3E}">
        <p14:creationId xmlns:p14="http://schemas.microsoft.com/office/powerpoint/2010/main" val="1664037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1010073" y="1208340"/>
            <a:ext cx="1071266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Πόση είναι η ηλεκτρική ροή σε αυτήν την κλειστή επιφάνεια;</a:t>
            </a: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00022A92-C71E-EF1B-8D46-1E9660029D0E}"/>
              </a:ext>
            </a:extLst>
          </p:cNvPr>
          <p:cNvPicPr>
            <a:picLocks noChangeAspect="1"/>
          </p:cNvPicPr>
          <p:nvPr/>
        </p:nvPicPr>
        <p:blipFill>
          <a:blip r:embed="rId3"/>
          <a:stretch>
            <a:fillRect/>
          </a:stretch>
        </p:blipFill>
        <p:spPr>
          <a:xfrm>
            <a:off x="3840869" y="2410611"/>
            <a:ext cx="4510262" cy="3191649"/>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C27142E8-42EE-E6F2-809D-7137BA99DE3C}"/>
                  </a:ext>
                </a:extLst>
              </p14:cNvPr>
              <p14:cNvContentPartPr/>
              <p14:nvPr/>
            </p14:nvContentPartPr>
            <p14:xfrm>
              <a:off x="4335674" y="2734130"/>
              <a:ext cx="3929760" cy="2606400"/>
            </p14:xfrm>
          </p:contentPart>
        </mc:Choice>
        <mc:Fallback xmlns="">
          <p:pic>
            <p:nvPicPr>
              <p:cNvPr id="10" name="Ink 9">
                <a:extLst>
                  <a:ext uri="{FF2B5EF4-FFF2-40B4-BE49-F238E27FC236}">
                    <a16:creationId xmlns:a16="http://schemas.microsoft.com/office/drawing/2014/main" id="{C27142E8-42EE-E6F2-809D-7137BA99DE3C}"/>
                  </a:ext>
                </a:extLst>
              </p:cNvPr>
              <p:cNvPicPr/>
              <p:nvPr/>
            </p:nvPicPr>
            <p:blipFill>
              <a:blip r:embed="rId5"/>
              <a:stretch>
                <a:fillRect/>
              </a:stretch>
            </p:blipFill>
            <p:spPr>
              <a:xfrm>
                <a:off x="4318034" y="2716130"/>
                <a:ext cx="3965400" cy="2642040"/>
              </a:xfrm>
              <a:prstGeom prst="rect">
                <a:avLst/>
              </a:prstGeom>
            </p:spPr>
          </p:pic>
        </mc:Fallback>
      </mc:AlternateContent>
      <p:sp>
        <p:nvSpPr>
          <p:cNvPr id="11" name="Rectangle 10">
            <a:extLst>
              <a:ext uri="{FF2B5EF4-FFF2-40B4-BE49-F238E27FC236}">
                <a16:creationId xmlns:a16="http://schemas.microsoft.com/office/drawing/2014/main" id="{0A5A629A-9FEE-5A20-A215-D6E491147232}"/>
              </a:ext>
            </a:extLst>
          </p:cNvPr>
          <p:cNvSpPr>
            <a:spLocks noChangeArrowheads="1"/>
          </p:cNvSpPr>
          <p:nvPr/>
        </p:nvSpPr>
        <p:spPr bwMode="auto">
          <a:xfrm>
            <a:off x="739666" y="5881449"/>
            <a:ext cx="1071266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Όσες γραμμές εισέρχονται, τόσες εξέρχονται. </a:t>
            </a:r>
          </a:p>
          <a:p>
            <a:pPr algn="ctr"/>
            <a:r>
              <a:rPr lang="el-GR" sz="2400" dirty="0">
                <a:solidFill>
                  <a:schemeClr val="bg1"/>
                </a:solidFill>
              </a:rPr>
              <a:t>Η ηλεκτρική ροή είναι μηδέν, το </a:t>
            </a:r>
            <a:r>
              <a:rPr lang="el-GR" sz="2400" dirty="0" err="1">
                <a:solidFill>
                  <a:schemeClr val="bg1"/>
                </a:solidFill>
              </a:rPr>
              <a:t>ηλ</a:t>
            </a:r>
            <a:r>
              <a:rPr lang="el-GR" sz="2400" dirty="0">
                <a:solidFill>
                  <a:schemeClr val="bg1"/>
                </a:solidFill>
              </a:rPr>
              <a:t>. φορτίο που περικλείεται είναι μηδέν.</a:t>
            </a:r>
          </a:p>
          <a:p>
            <a:pPr algn="ctr"/>
            <a:endParaRPr lang="el-GR" sz="2400" dirty="0">
              <a:solidFill>
                <a:schemeClr val="bg1"/>
              </a:solidFill>
            </a:endParaRPr>
          </a:p>
        </p:txBody>
      </p:sp>
    </p:spTree>
    <p:extLst>
      <p:ext uri="{BB962C8B-B14F-4D97-AF65-F5344CB8AC3E}">
        <p14:creationId xmlns:p14="http://schemas.microsoft.com/office/powerpoint/2010/main" val="2097254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6C879C-7ECE-F8AA-8554-90C7CD8FA906}"/>
              </a:ext>
            </a:extLst>
          </p:cNvPr>
          <p:cNvPicPr>
            <a:picLocks noChangeAspect="1"/>
          </p:cNvPicPr>
          <p:nvPr/>
        </p:nvPicPr>
        <p:blipFill>
          <a:blip r:embed="rId3"/>
          <a:stretch>
            <a:fillRect/>
          </a:stretch>
        </p:blipFill>
        <p:spPr>
          <a:xfrm>
            <a:off x="4102589" y="1956452"/>
            <a:ext cx="4295549" cy="3877320"/>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1003494" y="932224"/>
            <a:ext cx="1071266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Πόση είναι η ηλεκτρική ροή σε αυτήν την κλειστή επιφάνεια;</a:t>
            </a:r>
          </a:p>
          <a:p>
            <a:pPr algn="ctr"/>
            <a:r>
              <a:rPr lang="el-GR" sz="2400" dirty="0">
                <a:solidFill>
                  <a:schemeClr val="bg1"/>
                </a:solidFill>
              </a:rPr>
              <a:t>Θεωρούμε το ένα φορτίο </a:t>
            </a:r>
            <a:r>
              <a:rPr lang="en-US" sz="2400" dirty="0">
                <a:solidFill>
                  <a:schemeClr val="bg1"/>
                </a:solidFill>
              </a:rPr>
              <a:t>q.</a:t>
            </a:r>
            <a:endParaRPr lang="el-GR" sz="2400" dirty="0">
              <a:solidFill>
                <a:schemeClr val="bg1"/>
              </a:solidFill>
            </a:endParaRPr>
          </a:p>
          <a:p>
            <a:pPr algn="ctr"/>
            <a:endParaRPr lang="el-GR" sz="2400"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C27142E8-42EE-E6F2-809D-7137BA99DE3C}"/>
                  </a:ext>
                </a:extLst>
              </p14:cNvPr>
              <p14:cNvContentPartPr/>
              <p14:nvPr/>
            </p14:nvContentPartPr>
            <p14:xfrm>
              <a:off x="4335674" y="2734130"/>
              <a:ext cx="3929760" cy="2606400"/>
            </p14:xfrm>
          </p:contentPart>
        </mc:Choice>
        <mc:Fallback xmlns="">
          <p:pic>
            <p:nvPicPr>
              <p:cNvPr id="10" name="Ink 9">
                <a:extLst>
                  <a:ext uri="{FF2B5EF4-FFF2-40B4-BE49-F238E27FC236}">
                    <a16:creationId xmlns:a16="http://schemas.microsoft.com/office/drawing/2014/main" id="{C27142E8-42EE-E6F2-809D-7137BA99DE3C}"/>
                  </a:ext>
                </a:extLst>
              </p:cNvPr>
              <p:cNvPicPr/>
              <p:nvPr/>
            </p:nvPicPr>
            <p:blipFill>
              <a:blip r:embed="rId5"/>
              <a:stretch>
                <a:fillRect/>
              </a:stretch>
            </p:blipFill>
            <p:spPr>
              <a:xfrm>
                <a:off x="4317674" y="2716132"/>
                <a:ext cx="3965400" cy="2642035"/>
              </a:xfrm>
              <a:prstGeom prst="rect">
                <a:avLst/>
              </a:prstGeom>
            </p:spPr>
          </p:pic>
        </mc:Fallback>
      </mc:AlternateContent>
      <p:sp>
        <p:nvSpPr>
          <p:cNvPr id="6" name="Rectangle 5">
            <a:extLst>
              <a:ext uri="{FF2B5EF4-FFF2-40B4-BE49-F238E27FC236}">
                <a16:creationId xmlns:a16="http://schemas.microsoft.com/office/drawing/2014/main" id="{BEA3BD36-F080-5F61-2AA0-9D55F04425B5}"/>
              </a:ext>
            </a:extLst>
          </p:cNvPr>
          <p:cNvSpPr>
            <a:spLocks noChangeArrowheads="1"/>
          </p:cNvSpPr>
          <p:nvPr/>
        </p:nvSpPr>
        <p:spPr bwMode="auto">
          <a:xfrm>
            <a:off x="197353" y="5962423"/>
            <a:ext cx="1176878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Εξέρχεται διπλάσιος αριθμός δυναμικών γραμμών από ό, τι του ενός φορτίου </a:t>
            </a:r>
            <a:r>
              <a:rPr lang="en-US" sz="2400" dirty="0">
                <a:solidFill>
                  <a:schemeClr val="bg1"/>
                </a:solidFill>
              </a:rPr>
              <a:t>q</a:t>
            </a:r>
            <a:r>
              <a:rPr lang="el-GR" sz="2400" dirty="0">
                <a:solidFill>
                  <a:schemeClr val="bg1"/>
                </a:solidFill>
              </a:rPr>
              <a:t>.</a:t>
            </a:r>
          </a:p>
          <a:p>
            <a:pPr algn="ctr"/>
            <a:r>
              <a:rPr lang="el-GR" sz="2400" dirty="0">
                <a:solidFill>
                  <a:schemeClr val="bg1"/>
                </a:solidFill>
              </a:rPr>
              <a:t>Η ηλεκτρική ροή είναι διπλάσια, το </a:t>
            </a:r>
            <a:r>
              <a:rPr lang="el-GR" sz="2400" dirty="0" err="1">
                <a:solidFill>
                  <a:schemeClr val="bg1"/>
                </a:solidFill>
              </a:rPr>
              <a:t>ηλ</a:t>
            </a:r>
            <a:r>
              <a:rPr lang="el-GR" sz="2400" dirty="0">
                <a:solidFill>
                  <a:schemeClr val="bg1"/>
                </a:solidFill>
              </a:rPr>
              <a:t>. φορτίο που περικλείεται είναι διπλάσιο</a:t>
            </a:r>
            <a:r>
              <a:rPr lang="en-US" sz="2400" dirty="0">
                <a:solidFill>
                  <a:schemeClr val="bg1"/>
                </a:solidFill>
              </a:rPr>
              <a:t>, 2q </a:t>
            </a:r>
            <a:r>
              <a:rPr lang="el-GR" sz="2400" dirty="0">
                <a:solidFill>
                  <a:schemeClr val="bg1"/>
                </a:solidFill>
              </a:rPr>
              <a:t>(θετικό).</a:t>
            </a:r>
          </a:p>
          <a:p>
            <a:pPr algn="ctr"/>
            <a:endParaRPr lang="el-GR" sz="2400" dirty="0">
              <a:solidFill>
                <a:schemeClr val="bg1"/>
              </a:solidFill>
            </a:endParaRPr>
          </a:p>
        </p:txBody>
      </p:sp>
    </p:spTree>
    <p:extLst>
      <p:ext uri="{BB962C8B-B14F-4D97-AF65-F5344CB8AC3E}">
        <p14:creationId xmlns:p14="http://schemas.microsoft.com/office/powerpoint/2010/main" val="3257742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ED2A6B-B400-6EC9-C180-ED93E9BE4836}"/>
              </a:ext>
            </a:extLst>
          </p:cNvPr>
          <p:cNvPicPr>
            <a:picLocks noChangeAspect="1"/>
          </p:cNvPicPr>
          <p:nvPr/>
        </p:nvPicPr>
        <p:blipFill>
          <a:blip r:embed="rId3"/>
          <a:stretch>
            <a:fillRect/>
          </a:stretch>
        </p:blipFill>
        <p:spPr>
          <a:xfrm>
            <a:off x="3801091" y="1827801"/>
            <a:ext cx="5575246" cy="3820799"/>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1003494" y="932224"/>
            <a:ext cx="1071266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Ποιο είναι το πρόσημο της ηλεκτρική ροής σε αυτήν την κλειστή επιφάνεια;</a:t>
            </a:r>
          </a:p>
          <a:p>
            <a:pPr algn="ctr"/>
            <a:endParaRPr lang="el-GR" sz="2400"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C27142E8-42EE-E6F2-809D-7137BA99DE3C}"/>
                  </a:ext>
                </a:extLst>
              </p14:cNvPr>
              <p14:cNvContentPartPr/>
              <p14:nvPr/>
            </p14:nvContentPartPr>
            <p14:xfrm>
              <a:off x="4335674" y="2734130"/>
              <a:ext cx="3929760" cy="2606400"/>
            </p14:xfrm>
          </p:contentPart>
        </mc:Choice>
        <mc:Fallback xmlns="">
          <p:pic>
            <p:nvPicPr>
              <p:cNvPr id="10" name="Ink 9">
                <a:extLst>
                  <a:ext uri="{FF2B5EF4-FFF2-40B4-BE49-F238E27FC236}">
                    <a16:creationId xmlns:a16="http://schemas.microsoft.com/office/drawing/2014/main" id="{C27142E8-42EE-E6F2-809D-7137BA99DE3C}"/>
                  </a:ext>
                </a:extLst>
              </p:cNvPr>
              <p:cNvPicPr/>
              <p:nvPr/>
            </p:nvPicPr>
            <p:blipFill>
              <a:blip r:embed="rId5"/>
              <a:stretch>
                <a:fillRect/>
              </a:stretch>
            </p:blipFill>
            <p:spPr>
              <a:xfrm>
                <a:off x="4317674" y="2716132"/>
                <a:ext cx="3965400" cy="2642035"/>
              </a:xfrm>
              <a:prstGeom prst="rect">
                <a:avLst/>
              </a:prstGeom>
            </p:spPr>
          </p:pic>
        </mc:Fallback>
      </mc:AlternateContent>
      <p:sp>
        <p:nvSpPr>
          <p:cNvPr id="6" name="Rectangle 5">
            <a:extLst>
              <a:ext uri="{FF2B5EF4-FFF2-40B4-BE49-F238E27FC236}">
                <a16:creationId xmlns:a16="http://schemas.microsoft.com/office/drawing/2014/main" id="{2F2A538F-682F-1DB5-DE7D-FD89890F173E}"/>
              </a:ext>
            </a:extLst>
          </p:cNvPr>
          <p:cNvSpPr>
            <a:spLocks noChangeArrowheads="1"/>
          </p:cNvSpPr>
          <p:nvPr/>
        </p:nvSpPr>
        <p:spPr bwMode="auto">
          <a:xfrm>
            <a:off x="98675" y="5962423"/>
            <a:ext cx="1198587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Εισέρχονται περισσότερες δυναμικές γραμμές από όσες εξέρχονται.</a:t>
            </a:r>
          </a:p>
          <a:p>
            <a:pPr algn="ctr"/>
            <a:r>
              <a:rPr lang="el-GR" sz="2400" dirty="0">
                <a:solidFill>
                  <a:schemeClr val="bg1"/>
                </a:solidFill>
              </a:rPr>
              <a:t>Η συνολική ηλεκτρική ροή είναι αρνητική, άρα περικλείεται συνολικά αρνητικό </a:t>
            </a:r>
            <a:r>
              <a:rPr lang="el-GR" sz="2400" dirty="0" err="1">
                <a:solidFill>
                  <a:schemeClr val="bg1"/>
                </a:solidFill>
              </a:rPr>
              <a:t>ηλ</a:t>
            </a:r>
            <a:r>
              <a:rPr lang="el-GR" sz="2400" dirty="0">
                <a:solidFill>
                  <a:schemeClr val="bg1"/>
                </a:solidFill>
              </a:rPr>
              <a:t>. φορτίο.</a:t>
            </a:r>
          </a:p>
          <a:p>
            <a:pPr algn="ctr"/>
            <a:endParaRPr lang="el-GR" sz="2400" dirty="0">
              <a:solidFill>
                <a:schemeClr val="bg1"/>
              </a:solidFill>
            </a:endParaRPr>
          </a:p>
        </p:txBody>
      </p:sp>
    </p:spTree>
    <p:extLst>
      <p:ext uri="{BB962C8B-B14F-4D97-AF65-F5344CB8AC3E}">
        <p14:creationId xmlns:p14="http://schemas.microsoft.com/office/powerpoint/2010/main" val="3877298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a:t>
            </a:r>
            <a:r>
              <a:rPr lang="en-US" sz="2800" dirty="0">
                <a:solidFill>
                  <a:schemeClr val="bg1"/>
                </a:solidFill>
              </a:rPr>
              <a:t>Gauss</a:t>
            </a:r>
            <a:endParaRPr lang="en-150" sz="2800" dirty="0">
              <a:solidFill>
                <a:schemeClr val="bg1"/>
              </a:solidFill>
            </a:endParaRPr>
          </a:p>
        </p:txBody>
      </p:sp>
      <p:sp>
        <p:nvSpPr>
          <p:cNvPr id="10" name="Rectangle 9">
            <a:extLst>
              <a:ext uri="{FF2B5EF4-FFF2-40B4-BE49-F238E27FC236}">
                <a16:creationId xmlns:a16="http://schemas.microsoft.com/office/drawing/2014/main" id="{D292443A-FE8C-CB7A-43C7-2271A8592F71}"/>
              </a:ext>
            </a:extLst>
          </p:cNvPr>
          <p:cNvSpPr>
            <a:spLocks noChangeArrowheads="1"/>
          </p:cNvSpPr>
          <p:nvPr/>
        </p:nvSpPr>
        <p:spPr bwMode="auto">
          <a:xfrm>
            <a:off x="988144" y="899756"/>
            <a:ext cx="1071266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Νόμος του </a:t>
            </a:r>
            <a:r>
              <a:rPr lang="en-US" sz="2400" dirty="0">
                <a:solidFill>
                  <a:schemeClr val="bg1"/>
                </a:solidFill>
              </a:rPr>
              <a:t>Gauss </a:t>
            </a:r>
            <a:r>
              <a:rPr lang="el-GR" sz="2400" dirty="0">
                <a:solidFill>
                  <a:schemeClr val="bg1"/>
                </a:solidFill>
              </a:rPr>
              <a:t>μας επιτρέπει να εκμεταλλευτούμε κάποιες συμμετρίες ώστε να υπολογίσουμε πιο εύκολα την ένταση του Ηλεκτρικού Πεδίου</a:t>
            </a:r>
          </a:p>
          <a:p>
            <a:pPr algn="ctr"/>
            <a:endParaRPr lang="el-GR" sz="2400" dirty="0">
              <a:solidFill>
                <a:schemeClr val="bg1"/>
              </a:solidFill>
            </a:endParaRPr>
          </a:p>
        </p:txBody>
      </p:sp>
      <p:pic>
        <p:nvPicPr>
          <p:cNvPr id="29698" name="Picture 2">
            <a:extLst>
              <a:ext uri="{FF2B5EF4-FFF2-40B4-BE49-F238E27FC236}">
                <a16:creationId xmlns:a16="http://schemas.microsoft.com/office/drawing/2014/main" id="{1E56D8E8-9907-3EF6-3916-7658983DC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1295" y="2085357"/>
            <a:ext cx="5841636" cy="438122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2B4EACB-E590-928D-E105-0E31C6F5EA48}"/>
              </a:ext>
            </a:extLst>
          </p:cNvPr>
          <p:cNvSpPr>
            <a:spLocks noChangeArrowheads="1"/>
          </p:cNvSpPr>
          <p:nvPr/>
        </p:nvSpPr>
        <p:spPr bwMode="auto">
          <a:xfrm>
            <a:off x="124990" y="1975776"/>
            <a:ext cx="542061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 θεωρήσουμε μία σφαίρα ακτίνας </a:t>
            </a:r>
            <a:r>
              <a:rPr lang="en-US" sz="2400" dirty="0">
                <a:solidFill>
                  <a:schemeClr val="bg1"/>
                </a:solidFill>
              </a:rPr>
              <a:t>r </a:t>
            </a:r>
            <a:r>
              <a:rPr lang="el-GR" sz="2400" dirty="0">
                <a:solidFill>
                  <a:schemeClr val="bg1"/>
                </a:solidFill>
              </a:rPr>
              <a:t>με κέντρο το φορτίο </a:t>
            </a:r>
            <a:r>
              <a:rPr lang="en-US" sz="2400" dirty="0">
                <a:solidFill>
                  <a:schemeClr val="bg1"/>
                </a:solidFill>
              </a:rPr>
              <a:t>q, </a:t>
            </a:r>
            <a:r>
              <a:rPr lang="el-GR" sz="2400" dirty="0">
                <a:solidFill>
                  <a:schemeClr val="bg1"/>
                </a:solidFill>
              </a:rPr>
              <a:t>τότε η ένταση είναι παντού κάθετη στην επιφάνεια.</a:t>
            </a:r>
          </a:p>
          <a:p>
            <a:pPr algn="ctr"/>
            <a:endParaRPr lang="el-GR" sz="2400" dirty="0">
              <a:solidFill>
                <a:schemeClr val="bg1"/>
              </a:solidFill>
            </a:endParaRPr>
          </a:p>
          <a:p>
            <a:pPr algn="ctr"/>
            <a:r>
              <a:rPr lang="el-GR" sz="2400" dirty="0">
                <a:solidFill>
                  <a:schemeClr val="bg1"/>
                </a:solidFill>
              </a:rPr>
              <a:t>Η συνολική επιφάνεια της σφαίρας είναι:</a:t>
            </a:r>
          </a:p>
          <a:p>
            <a:pPr algn="ctr"/>
            <a:r>
              <a:rPr lang="el-GR" sz="2400" dirty="0">
                <a:solidFill>
                  <a:schemeClr val="bg1"/>
                </a:solidFill>
              </a:rPr>
              <a:t>4π</a:t>
            </a:r>
            <a:r>
              <a:rPr lang="en-US" sz="2400" dirty="0">
                <a:solidFill>
                  <a:schemeClr val="bg1"/>
                </a:solidFill>
              </a:rPr>
              <a:t>r</a:t>
            </a:r>
            <a:r>
              <a:rPr lang="en-US" sz="2400" baseline="30000" dirty="0">
                <a:solidFill>
                  <a:schemeClr val="bg1"/>
                </a:solidFill>
              </a:rPr>
              <a:t>2</a:t>
            </a:r>
            <a:endParaRPr lang="en-US" sz="2400" dirty="0">
              <a:solidFill>
                <a:schemeClr val="bg1"/>
              </a:solidFill>
            </a:endParaRPr>
          </a:p>
          <a:p>
            <a:pPr algn="ctr"/>
            <a:r>
              <a:rPr lang="el-GR" sz="2400" dirty="0">
                <a:solidFill>
                  <a:schemeClr val="bg1"/>
                </a:solidFill>
              </a:rPr>
              <a:t>Η συνολική ροή είναι:</a:t>
            </a:r>
          </a:p>
          <a:p>
            <a:pPr algn="ctr"/>
            <a:r>
              <a:rPr lang="el-GR" sz="2400" dirty="0">
                <a:solidFill>
                  <a:schemeClr val="bg1"/>
                </a:solidFill>
              </a:rPr>
              <a:t> Ε∙4π</a:t>
            </a:r>
            <a:r>
              <a:rPr lang="en-US" sz="2400" dirty="0">
                <a:solidFill>
                  <a:schemeClr val="bg1"/>
                </a:solidFill>
              </a:rPr>
              <a:t>r</a:t>
            </a:r>
            <a:r>
              <a:rPr lang="el-GR" sz="2400" baseline="30000" dirty="0">
                <a:solidFill>
                  <a:schemeClr val="bg1"/>
                </a:solidFill>
              </a:rPr>
              <a:t>2</a:t>
            </a:r>
            <a:endParaRPr lang="el-GR" sz="2400" dirty="0">
              <a:solidFill>
                <a:schemeClr val="bg1"/>
              </a:solidFill>
            </a:endParaRPr>
          </a:p>
          <a:p>
            <a:pPr algn="ctr"/>
            <a:endParaRPr lang="el-GR" sz="2400" baseline="30000" dirty="0">
              <a:solidFill>
                <a:schemeClr val="bg1"/>
              </a:solidFill>
            </a:endParaRPr>
          </a:p>
          <a:p>
            <a:pPr algn="ctr"/>
            <a:r>
              <a:rPr lang="el-GR" sz="2400" dirty="0">
                <a:solidFill>
                  <a:schemeClr val="bg1"/>
                </a:solidFill>
              </a:rPr>
              <a:t>Επομένως, με το Νόμο </a:t>
            </a:r>
            <a:r>
              <a:rPr lang="en-US" sz="2400" dirty="0">
                <a:solidFill>
                  <a:schemeClr val="bg1"/>
                </a:solidFill>
              </a:rPr>
              <a:t>Gauss, </a:t>
            </a:r>
            <a:r>
              <a:rPr lang="el-GR" sz="2400" dirty="0">
                <a:solidFill>
                  <a:schemeClr val="bg1"/>
                </a:solidFill>
              </a:rPr>
              <a:t>μπορούμε να υπολογίσουμε την ένταση,</a:t>
            </a:r>
          </a:p>
          <a:p>
            <a:pPr algn="ctr"/>
            <a:r>
              <a:rPr lang="el-GR" sz="2400" dirty="0">
                <a:solidFill>
                  <a:schemeClr val="bg1"/>
                </a:solidFill>
              </a:rPr>
              <a:t> και ισοδύναμα να καταλήξουμε στο Νόμο </a:t>
            </a:r>
            <a:r>
              <a:rPr lang="en-US" sz="2400" dirty="0">
                <a:solidFill>
                  <a:schemeClr val="bg1"/>
                </a:solidFill>
              </a:rPr>
              <a:t>Coulomb</a:t>
            </a:r>
            <a:r>
              <a:rPr lang="el-GR" sz="2400" dirty="0">
                <a:solidFill>
                  <a:schemeClr val="bg1"/>
                </a:solidFill>
              </a:rPr>
              <a:t> (για την ένταση)</a:t>
            </a:r>
            <a:r>
              <a:rPr lang="en-US" sz="2400" dirty="0">
                <a:solidFill>
                  <a:schemeClr val="bg1"/>
                </a:solidFill>
              </a:rPr>
              <a:t>.</a:t>
            </a: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p:sp>
        <p:nvSpPr>
          <p:cNvPr id="3" name="Rectangle 2">
            <a:extLst>
              <a:ext uri="{FF2B5EF4-FFF2-40B4-BE49-F238E27FC236}">
                <a16:creationId xmlns:a16="http://schemas.microsoft.com/office/drawing/2014/main" id="{D895C701-F7D6-B84B-8AD7-3EEAB5E7ED11}"/>
              </a:ext>
            </a:extLst>
          </p:cNvPr>
          <p:cNvSpPr/>
          <p:nvPr/>
        </p:nvSpPr>
        <p:spPr>
          <a:xfrm>
            <a:off x="9157157" y="5374567"/>
            <a:ext cx="2295177" cy="1026233"/>
          </a:xfrm>
          <a:prstGeom prst="rect">
            <a:avLst/>
          </a:prstGeom>
          <a:solidFill>
            <a:srgbClr val="F6630D">
              <a:alpha val="17000"/>
            </a:srgbClr>
          </a:solidFill>
          <a:ln w="50800">
            <a:solidFill>
              <a:srgbClr val="F663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117601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698"/>
                                        </p:tgtEl>
                                        <p:attrNameLst>
                                          <p:attrName>style.visibility</p:attrName>
                                        </p:attrNameLst>
                                      </p:cBhvr>
                                      <p:to>
                                        <p:strVal val="visible"/>
                                      </p:to>
                                    </p:set>
                                    <p:animEffect transition="in" filter="fade">
                                      <p:cBhvr>
                                        <p:cTn id="12" dur="500"/>
                                        <p:tgtEl>
                                          <p:spTgt spid="296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725659"/>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Ας αναρωτηθούμε (πάλι) …</a:t>
            </a:r>
            <a:endParaRPr lang="en-150" sz="2800" dirty="0">
              <a:solidFill>
                <a:schemeClr val="bg1"/>
              </a:solidFill>
            </a:endParaRPr>
          </a:p>
        </p:txBody>
      </p:sp>
      <p:sp>
        <p:nvSpPr>
          <p:cNvPr id="5" name="Rectangle 4">
            <a:extLst>
              <a:ext uri="{FF2B5EF4-FFF2-40B4-BE49-F238E27FC236}">
                <a16:creationId xmlns:a16="http://schemas.microsoft.com/office/drawing/2014/main" id="{9084D00C-C318-4360-A288-E2B185317D39}"/>
              </a:ext>
            </a:extLst>
          </p:cNvPr>
          <p:cNvSpPr>
            <a:spLocks noChangeArrowheads="1"/>
          </p:cNvSpPr>
          <p:nvPr/>
        </p:nvSpPr>
        <p:spPr bwMode="auto">
          <a:xfrm>
            <a:off x="155690" y="2710670"/>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ηλεκτρικό ρεύμα δημιουργεί μαγνητικό πεδίο. (Πείραμα </a:t>
            </a:r>
            <a:r>
              <a:rPr lang="en-US" sz="2400" dirty="0">
                <a:solidFill>
                  <a:schemeClr val="bg1"/>
                </a:solidFill>
              </a:rPr>
              <a:t>Oersted, 1820)</a:t>
            </a:r>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Θα μπορούσε το μαγνητικό πεδίο να δημιουργήσει ηλεκτρικό ρεύμα?</a:t>
            </a:r>
          </a:p>
        </p:txBody>
      </p:sp>
    </p:spTree>
    <p:extLst>
      <p:ext uri="{BB962C8B-B14F-4D97-AF65-F5344CB8AC3E}">
        <p14:creationId xmlns:p14="http://schemas.microsoft.com/office/powerpoint/2010/main" val="1825467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Ηλεκτρομαγνητική Επαγωγή</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6020634" y="932224"/>
            <a:ext cx="43776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Πείραμα του </a:t>
            </a:r>
            <a:r>
              <a:rPr lang="en-US" sz="2400" dirty="0">
                <a:solidFill>
                  <a:schemeClr val="bg1"/>
                </a:solidFill>
              </a:rPr>
              <a:t>Faraday (</a:t>
            </a:r>
            <a:r>
              <a:rPr lang="el-GR" sz="2400" dirty="0">
                <a:solidFill>
                  <a:schemeClr val="bg1"/>
                </a:solidFill>
              </a:rPr>
              <a:t>1831</a:t>
            </a:r>
            <a:r>
              <a:rPr lang="en-US" sz="2400" dirty="0">
                <a:solidFill>
                  <a:schemeClr val="bg1"/>
                </a:solidFill>
              </a:rPr>
              <a:t>)</a:t>
            </a:r>
            <a:endParaRPr lang="el-GR" sz="2400" dirty="0">
              <a:solidFill>
                <a:schemeClr val="bg1"/>
              </a:solidFill>
            </a:endParaRPr>
          </a:p>
          <a:p>
            <a:pPr algn="ctr"/>
            <a:endParaRPr lang="el-GR" sz="2400" dirty="0">
              <a:solidFill>
                <a:schemeClr val="bg1"/>
              </a:solidFill>
            </a:endParaRPr>
          </a:p>
        </p:txBody>
      </p:sp>
      <p:sp>
        <p:nvSpPr>
          <p:cNvPr id="6" name="Rectangle 5">
            <a:extLst>
              <a:ext uri="{FF2B5EF4-FFF2-40B4-BE49-F238E27FC236}">
                <a16:creationId xmlns:a16="http://schemas.microsoft.com/office/drawing/2014/main" id="{BEA3BD36-F080-5F61-2AA0-9D55F04425B5}"/>
              </a:ext>
            </a:extLst>
          </p:cNvPr>
          <p:cNvSpPr>
            <a:spLocks noChangeArrowheads="1"/>
          </p:cNvSpPr>
          <p:nvPr/>
        </p:nvSpPr>
        <p:spPr bwMode="auto">
          <a:xfrm>
            <a:off x="453123" y="5537142"/>
            <a:ext cx="273004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Michael Faraday</a:t>
            </a:r>
          </a:p>
          <a:p>
            <a:pPr algn="ctr"/>
            <a:r>
              <a:rPr lang="en-US" sz="2400" dirty="0">
                <a:solidFill>
                  <a:schemeClr val="bg1"/>
                </a:solidFill>
              </a:rPr>
              <a:t>(1791 – 1867)</a:t>
            </a:r>
            <a:endParaRPr lang="el-GR" sz="2400" dirty="0">
              <a:solidFill>
                <a:schemeClr val="bg1"/>
              </a:solidFill>
            </a:endParaRPr>
          </a:p>
          <a:p>
            <a:pPr algn="ctr"/>
            <a:endParaRPr lang="el-GR" sz="2400" dirty="0">
              <a:solidFill>
                <a:schemeClr val="bg1"/>
              </a:solidFill>
            </a:endParaRPr>
          </a:p>
        </p:txBody>
      </p:sp>
      <p:pic>
        <p:nvPicPr>
          <p:cNvPr id="2050" name="Picture 2" descr="Gado/Gado via Getty Images">
            <a:extLst>
              <a:ext uri="{FF2B5EF4-FFF2-40B4-BE49-F238E27FC236}">
                <a16:creationId xmlns:a16="http://schemas.microsoft.com/office/drawing/2014/main" id="{F9F17382-5C05-4CF0-8A33-C1F94BC34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27" y="1827801"/>
            <a:ext cx="2632239" cy="35161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13AFF3C-A4EE-56F5-4CB9-CE554FDE28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576220"/>
            <a:ext cx="4302285" cy="392583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83EDA52-1062-785A-3E6F-1C6E921C4B48}"/>
              </a:ext>
            </a:extLst>
          </p:cNvPr>
          <p:cNvSpPr>
            <a:spLocks noChangeArrowheads="1"/>
          </p:cNvSpPr>
          <p:nvPr/>
        </p:nvSpPr>
        <p:spPr bwMode="auto">
          <a:xfrm>
            <a:off x="4076425" y="5660160"/>
            <a:ext cx="805198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υπάρχει κίνηση του μαγνήτη, το γαλβανόμετρο δείχνει την ύπαρξη ηλεκτρικού ρεύματος</a:t>
            </a:r>
          </a:p>
          <a:p>
            <a:pPr algn="ctr"/>
            <a:r>
              <a:rPr lang="el-GR" sz="1600" dirty="0">
                <a:solidFill>
                  <a:schemeClr val="bg1"/>
                </a:solidFill>
              </a:rPr>
              <a:t>(γαλβανόμετρο: ευαίσθητο αμπερόμετρο)</a:t>
            </a:r>
          </a:p>
        </p:txBody>
      </p:sp>
    </p:spTree>
    <p:extLst>
      <p:ext uri="{BB962C8B-B14F-4D97-AF65-F5344CB8AC3E}">
        <p14:creationId xmlns:p14="http://schemas.microsoft.com/office/powerpoint/2010/main" val="3900760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500"/>
                                        <p:tgtEl>
                                          <p:spTgt spid="205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Ηλεκτρομαγνητική Επαγωγή</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3981325" y="794077"/>
            <a:ext cx="43776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Πείραμα του </a:t>
            </a:r>
            <a:r>
              <a:rPr lang="en-US" sz="2400" dirty="0">
                <a:solidFill>
                  <a:schemeClr val="bg1"/>
                </a:solidFill>
              </a:rPr>
              <a:t>Faraday (</a:t>
            </a:r>
            <a:r>
              <a:rPr lang="el-GR" sz="2400" dirty="0">
                <a:solidFill>
                  <a:schemeClr val="bg1"/>
                </a:solidFill>
              </a:rPr>
              <a:t>1831</a:t>
            </a:r>
            <a:r>
              <a:rPr lang="en-US" sz="2400" dirty="0">
                <a:solidFill>
                  <a:schemeClr val="bg1"/>
                </a:solidFill>
              </a:rPr>
              <a:t>)</a:t>
            </a:r>
            <a:endParaRPr lang="el-GR" sz="2400" dirty="0">
              <a:solidFill>
                <a:schemeClr val="bg1"/>
              </a:solidFill>
            </a:endParaRPr>
          </a:p>
          <a:p>
            <a:pPr algn="ctr"/>
            <a:endParaRPr lang="el-GR" sz="2400" dirty="0">
              <a:solidFill>
                <a:schemeClr val="bg1"/>
              </a:solidFill>
            </a:endParaRPr>
          </a:p>
        </p:txBody>
      </p:sp>
      <p:sp>
        <p:nvSpPr>
          <p:cNvPr id="2" name="Rectangle 1">
            <a:extLst>
              <a:ext uri="{FF2B5EF4-FFF2-40B4-BE49-F238E27FC236}">
                <a16:creationId xmlns:a16="http://schemas.microsoft.com/office/drawing/2014/main" id="{083EDA52-1062-785A-3E6F-1C6E921C4B48}"/>
              </a:ext>
            </a:extLst>
          </p:cNvPr>
          <p:cNvSpPr>
            <a:spLocks noChangeArrowheads="1"/>
          </p:cNvSpPr>
          <p:nvPr/>
        </p:nvSpPr>
        <p:spPr bwMode="auto">
          <a:xfrm>
            <a:off x="98677" y="5660160"/>
            <a:ext cx="1197271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Ανιχνεύεται ηλεκτρικό ρεύμα μόνο όταν υπάρχει κίνηση του μαγνήτη.</a:t>
            </a:r>
          </a:p>
          <a:p>
            <a:pPr algn="ctr"/>
            <a:r>
              <a:rPr lang="el-GR" sz="2400" dirty="0">
                <a:solidFill>
                  <a:schemeClr val="bg1"/>
                </a:solidFill>
              </a:rPr>
              <a:t>Η φορά του ρεύματος αντιστρέφεται όταν εξέρχεται ο μαγνήτης από το σωληνοειδές.</a:t>
            </a:r>
            <a:endParaRPr lang="el-GR" sz="1600" dirty="0">
              <a:solidFill>
                <a:schemeClr val="bg1"/>
              </a:solidFill>
            </a:endParaRPr>
          </a:p>
        </p:txBody>
      </p:sp>
      <p:pic>
        <p:nvPicPr>
          <p:cNvPr id="4098" name="Picture 2">
            <a:extLst>
              <a:ext uri="{FF2B5EF4-FFF2-40B4-BE49-F238E27FC236}">
                <a16:creationId xmlns:a16="http://schemas.microsoft.com/office/drawing/2014/main" id="{6EB24282-A39E-5D06-BE0B-DA61FE286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4291" y="1593277"/>
            <a:ext cx="6723417" cy="3787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065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Ηλεκτρομαγνητική Επαγωγή</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1736702" y="794077"/>
            <a:ext cx="894664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a:t>
            </a:r>
            <a:r>
              <a:rPr lang="en-US" sz="2400" dirty="0">
                <a:solidFill>
                  <a:schemeClr val="bg1"/>
                </a:solidFill>
              </a:rPr>
              <a:t>Faraday </a:t>
            </a:r>
            <a:r>
              <a:rPr lang="el-GR" sz="2400" dirty="0">
                <a:solidFill>
                  <a:schemeClr val="bg1"/>
                </a:solidFill>
              </a:rPr>
              <a:t>οπλισμένος με τη διαίσθηση του Πεδίου</a:t>
            </a:r>
          </a:p>
          <a:p>
            <a:pPr algn="ctr"/>
            <a:endParaRPr lang="el-GR" sz="2400" dirty="0">
              <a:solidFill>
                <a:schemeClr val="bg1"/>
              </a:solidFill>
            </a:endParaRPr>
          </a:p>
        </p:txBody>
      </p:sp>
      <p:sp>
        <p:nvSpPr>
          <p:cNvPr id="2" name="Rectangle 1">
            <a:extLst>
              <a:ext uri="{FF2B5EF4-FFF2-40B4-BE49-F238E27FC236}">
                <a16:creationId xmlns:a16="http://schemas.microsoft.com/office/drawing/2014/main" id="{083EDA52-1062-785A-3E6F-1C6E921C4B48}"/>
              </a:ext>
            </a:extLst>
          </p:cNvPr>
          <p:cNvSpPr>
            <a:spLocks noChangeArrowheads="1"/>
          </p:cNvSpPr>
          <p:nvPr/>
        </p:nvSpPr>
        <p:spPr bwMode="auto">
          <a:xfrm>
            <a:off x="98677" y="5660160"/>
            <a:ext cx="1197271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Τι αλλάζει καθώς ο μαγνήτης κινείται?</a:t>
            </a:r>
          </a:p>
          <a:p>
            <a:pPr algn="ctr"/>
            <a:r>
              <a:rPr lang="el-GR" sz="2400" dirty="0">
                <a:solidFill>
                  <a:schemeClr val="bg1"/>
                </a:solidFill>
              </a:rPr>
              <a:t>Αλλάζει η μαγνητική ροή – η ροή μαγνητικών γραμμών στις σπείρες του σωληνοειδούς</a:t>
            </a:r>
            <a:endParaRPr lang="el-GR" sz="1600" dirty="0">
              <a:solidFill>
                <a:schemeClr val="bg1"/>
              </a:solidFill>
            </a:endParaRPr>
          </a:p>
        </p:txBody>
      </p:sp>
      <p:pic>
        <p:nvPicPr>
          <p:cNvPr id="5122" name="Picture 2">
            <a:extLst>
              <a:ext uri="{FF2B5EF4-FFF2-40B4-BE49-F238E27FC236}">
                <a16:creationId xmlns:a16="http://schemas.microsoft.com/office/drawing/2014/main" id="{67D5DE56-3F3B-A79C-B80A-6E14DE44D9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823" y="1477443"/>
            <a:ext cx="4767161" cy="39031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D7D439D6-95A7-FDBE-5F89-3ADEEA3392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8680" y="2742434"/>
            <a:ext cx="4978993" cy="2638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305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fade">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Ηλεκτρομαγνητική Επαγωγή</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1622674" y="800656"/>
            <a:ext cx="894664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Δεύτερο Πείραμα </a:t>
            </a:r>
            <a:r>
              <a:rPr lang="en-US" sz="2400" dirty="0">
                <a:solidFill>
                  <a:schemeClr val="bg1"/>
                </a:solidFill>
              </a:rPr>
              <a:t>Faraday</a:t>
            </a:r>
            <a:endParaRPr lang="el-GR" sz="2400" dirty="0">
              <a:solidFill>
                <a:schemeClr val="bg1"/>
              </a:solidFill>
            </a:endParaRPr>
          </a:p>
          <a:p>
            <a:pPr algn="ctr"/>
            <a:r>
              <a:rPr lang="el-GR" sz="2400" dirty="0">
                <a:solidFill>
                  <a:schemeClr val="bg1"/>
                </a:solidFill>
              </a:rPr>
              <a:t>Ο ρευματοφόρος αγωγός λειτουργεί ως μαγνήτης</a:t>
            </a:r>
          </a:p>
          <a:p>
            <a:pPr algn="ctr"/>
            <a:endParaRPr lang="el-GR" sz="2400" dirty="0">
              <a:solidFill>
                <a:schemeClr val="bg1"/>
              </a:solidFill>
            </a:endParaRPr>
          </a:p>
        </p:txBody>
      </p:sp>
      <p:sp>
        <p:nvSpPr>
          <p:cNvPr id="2" name="Rectangle 1">
            <a:extLst>
              <a:ext uri="{FF2B5EF4-FFF2-40B4-BE49-F238E27FC236}">
                <a16:creationId xmlns:a16="http://schemas.microsoft.com/office/drawing/2014/main" id="{083EDA52-1062-785A-3E6F-1C6E921C4B48}"/>
              </a:ext>
            </a:extLst>
          </p:cNvPr>
          <p:cNvSpPr>
            <a:spLocks noChangeArrowheads="1"/>
          </p:cNvSpPr>
          <p:nvPr/>
        </p:nvSpPr>
        <p:spPr bwMode="auto">
          <a:xfrm>
            <a:off x="109639" y="5954498"/>
            <a:ext cx="1197271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Μπορώ να μεταβάλλω τη μαγνητική ροή στο σωληνοειδές δεξιά,</a:t>
            </a:r>
          </a:p>
          <a:p>
            <a:pPr algn="ctr"/>
            <a:r>
              <a:rPr lang="el-GR" sz="2400" dirty="0">
                <a:solidFill>
                  <a:schemeClr val="bg1"/>
                </a:solidFill>
              </a:rPr>
              <a:t> μεταβάλλοντας την ένταση και τη φορά του </a:t>
            </a:r>
            <a:r>
              <a:rPr lang="el-GR" sz="2400" dirty="0" err="1">
                <a:solidFill>
                  <a:schemeClr val="bg1"/>
                </a:solidFill>
              </a:rPr>
              <a:t>ηλ</a:t>
            </a:r>
            <a:r>
              <a:rPr lang="el-GR" sz="2400" dirty="0">
                <a:solidFill>
                  <a:schemeClr val="bg1"/>
                </a:solidFill>
              </a:rPr>
              <a:t>. ρεύματος στο σωληνοειδές αριστερά.</a:t>
            </a:r>
            <a:endParaRPr lang="el-GR" sz="1600" dirty="0">
              <a:solidFill>
                <a:schemeClr val="bg1"/>
              </a:solidFill>
            </a:endParaRPr>
          </a:p>
        </p:txBody>
      </p:sp>
      <p:pic>
        <p:nvPicPr>
          <p:cNvPr id="6146" name="Picture 2">
            <a:extLst>
              <a:ext uri="{FF2B5EF4-FFF2-40B4-BE49-F238E27FC236}">
                <a16:creationId xmlns:a16="http://schemas.microsoft.com/office/drawing/2014/main" id="{52D836E5-98B5-67E2-64E4-7C1170DBF6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8696" y="1993434"/>
            <a:ext cx="4874607" cy="3793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293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Ηλεκτρομαγνητική Επαγωγή</a:t>
            </a:r>
            <a:endParaRPr lang="en-150" sz="2800" dirty="0">
              <a:solidFill>
                <a:schemeClr val="bg1"/>
              </a:solidFill>
            </a:endParaRPr>
          </a:p>
        </p:txBody>
      </p:sp>
      <p:sp>
        <p:nvSpPr>
          <p:cNvPr id="8" name="Rectangle 7">
            <a:extLst>
              <a:ext uri="{FF2B5EF4-FFF2-40B4-BE49-F238E27FC236}">
                <a16:creationId xmlns:a16="http://schemas.microsoft.com/office/drawing/2014/main" id="{2E1E5BAE-B4AC-035A-D69E-C5F6FE0C3074}"/>
              </a:ext>
            </a:extLst>
          </p:cNvPr>
          <p:cNvSpPr>
            <a:spLocks noChangeArrowheads="1"/>
          </p:cNvSpPr>
          <p:nvPr/>
        </p:nvSpPr>
        <p:spPr bwMode="auto">
          <a:xfrm>
            <a:off x="1622674" y="739047"/>
            <a:ext cx="894664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Δεύτερο Πείραμα </a:t>
            </a:r>
            <a:r>
              <a:rPr lang="en-US" sz="2400" dirty="0">
                <a:solidFill>
                  <a:schemeClr val="bg1"/>
                </a:solidFill>
              </a:rPr>
              <a:t>Faraday</a:t>
            </a:r>
            <a:endParaRPr lang="el-GR" sz="2400" dirty="0">
              <a:solidFill>
                <a:schemeClr val="bg1"/>
              </a:solidFill>
            </a:endParaRPr>
          </a:p>
          <a:p>
            <a:pPr algn="ctr"/>
            <a:r>
              <a:rPr lang="el-GR" sz="2400" dirty="0">
                <a:solidFill>
                  <a:schemeClr val="bg1"/>
                </a:solidFill>
              </a:rPr>
              <a:t>Ο ρευματοφόρος αγωγός λειτουργεί ως μαγνήτης</a:t>
            </a:r>
          </a:p>
          <a:p>
            <a:pPr algn="ctr"/>
            <a:endParaRPr lang="el-GR" sz="2400" dirty="0">
              <a:solidFill>
                <a:schemeClr val="bg1"/>
              </a:solidFill>
            </a:endParaRPr>
          </a:p>
        </p:txBody>
      </p:sp>
      <p:sp>
        <p:nvSpPr>
          <p:cNvPr id="2" name="Rectangle 1">
            <a:extLst>
              <a:ext uri="{FF2B5EF4-FFF2-40B4-BE49-F238E27FC236}">
                <a16:creationId xmlns:a16="http://schemas.microsoft.com/office/drawing/2014/main" id="{083EDA52-1062-785A-3E6F-1C6E921C4B48}"/>
              </a:ext>
            </a:extLst>
          </p:cNvPr>
          <p:cNvSpPr>
            <a:spLocks noChangeArrowheads="1"/>
          </p:cNvSpPr>
          <p:nvPr/>
        </p:nvSpPr>
        <p:spPr bwMode="auto">
          <a:xfrm>
            <a:off x="109639" y="5954498"/>
            <a:ext cx="1197271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πιο γρήγορα και απότομα μεταβάλλω το ηλεκτρικό ρεύμα στο σωληνοειδές αριστερά,</a:t>
            </a:r>
          </a:p>
          <a:p>
            <a:pPr algn="ctr"/>
            <a:r>
              <a:rPr lang="el-GR" sz="2400" dirty="0">
                <a:solidFill>
                  <a:schemeClr val="bg1"/>
                </a:solidFill>
              </a:rPr>
              <a:t>τόσο πιο απότομη θα είναι και η μεταβολή της μαγνητικής ροής δεξιά.</a:t>
            </a:r>
            <a:endParaRPr lang="el-GR" sz="1600" dirty="0">
              <a:solidFill>
                <a:schemeClr val="bg1"/>
              </a:solidFill>
            </a:endParaRPr>
          </a:p>
        </p:txBody>
      </p:sp>
      <p:pic>
        <p:nvPicPr>
          <p:cNvPr id="6146" name="Picture 2">
            <a:extLst>
              <a:ext uri="{FF2B5EF4-FFF2-40B4-BE49-F238E27FC236}">
                <a16:creationId xmlns:a16="http://schemas.microsoft.com/office/drawing/2014/main" id="{52D836E5-98B5-67E2-64E4-7C1170DBF6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8696" y="1993434"/>
            <a:ext cx="4874607" cy="3793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061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Μαγνητική Ροή (ακριβώς αντίστοιχη με την Ηλεκτρική Ροή)</a:t>
            </a:r>
            <a:endParaRPr lang="en-150" sz="2800" dirty="0">
              <a:solidFill>
                <a:schemeClr val="bg1"/>
              </a:solidFill>
            </a:endParaRPr>
          </a:p>
        </p:txBody>
      </p:sp>
      <p:sp>
        <p:nvSpPr>
          <p:cNvPr id="7" name="Rectangle 6">
            <a:extLst>
              <a:ext uri="{FF2B5EF4-FFF2-40B4-BE49-F238E27FC236}">
                <a16:creationId xmlns:a16="http://schemas.microsoft.com/office/drawing/2014/main" id="{8E6046B2-E25D-3FA4-ACBA-B996468C3DD3}"/>
              </a:ext>
            </a:extLst>
          </p:cNvPr>
          <p:cNvSpPr>
            <a:spLocks noChangeArrowheads="1"/>
          </p:cNvSpPr>
          <p:nvPr/>
        </p:nvSpPr>
        <p:spPr bwMode="auto">
          <a:xfrm>
            <a:off x="59205" y="1362094"/>
            <a:ext cx="1188062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έχω μία επιφάνεια σε ένα μαγνητικό πεδίο, διέρχονται από αυτή δυναμικές γραμμές.</a:t>
            </a: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019D9105-3E28-48B1-3865-8AA73026A1BA}"/>
              </a:ext>
            </a:extLst>
          </p:cNvPr>
          <p:cNvPicPr>
            <a:picLocks noChangeAspect="1"/>
          </p:cNvPicPr>
          <p:nvPr/>
        </p:nvPicPr>
        <p:blipFill>
          <a:blip r:embed="rId3"/>
          <a:stretch>
            <a:fillRect/>
          </a:stretch>
        </p:blipFill>
        <p:spPr>
          <a:xfrm>
            <a:off x="739666" y="3029826"/>
            <a:ext cx="2882537" cy="2466080"/>
          </a:xfrm>
          <a:prstGeom prst="rect">
            <a:avLst/>
          </a:prstGeom>
        </p:spPr>
      </p:pic>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4644362" y="2549877"/>
            <a:ext cx="6387644"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πιο ισχυρό είναι το μαγνητικό πεδίο και όσο πιο μεγάλη είναι η επιφάνεια, τόσο πιο πολλές δυναμικές γραμμές θα περνάνε από μέσα της.</a:t>
            </a:r>
          </a:p>
          <a:p>
            <a:pPr algn="ctr"/>
            <a:endParaRPr lang="el-GR" sz="2400" dirty="0">
              <a:solidFill>
                <a:schemeClr val="bg1"/>
              </a:solidFill>
            </a:endParaRPr>
          </a:p>
          <a:p>
            <a:pPr algn="ctr"/>
            <a:r>
              <a:rPr lang="el-GR" sz="2400" dirty="0">
                <a:solidFill>
                  <a:schemeClr val="bg1"/>
                </a:solidFill>
              </a:rPr>
              <a:t>Παίζει όμως ρόλο και ο προσανατολισμός:</a:t>
            </a:r>
          </a:p>
          <a:p>
            <a:pPr algn="ctr"/>
            <a:r>
              <a:rPr lang="el-GR" sz="2400" dirty="0">
                <a:solidFill>
                  <a:schemeClr val="bg1"/>
                </a:solidFill>
              </a:rPr>
              <a:t>Όσο πιο κάθετη είναι η επιφάνεια στις δυναμικές γραμμές, τόσο πιο πολλές γραμμές θα περάσουν από μέσα της.</a:t>
            </a:r>
          </a:p>
          <a:p>
            <a:pPr algn="ctr"/>
            <a:endParaRPr lang="el-GR" sz="2400" dirty="0">
              <a:solidFill>
                <a:schemeClr val="bg1"/>
              </a:solidFill>
            </a:endParaRPr>
          </a:p>
        </p:txBody>
      </p:sp>
    </p:spTree>
    <p:extLst>
      <p:ext uri="{BB962C8B-B14F-4D97-AF65-F5344CB8AC3E}">
        <p14:creationId xmlns:p14="http://schemas.microsoft.com/office/powerpoint/2010/main" val="920581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Μαγνητική Ροή</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789409" y="827795"/>
            <a:ext cx="109267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Όσο πιο ισχυρό είναι το μαγνητικό πεδίο και όσο πιο μεγάλη είναι η επιφάνεια, τόσο πιο πολλές δυναμικές γραμμές θα περνάνε από μέσα της.</a:t>
            </a:r>
          </a:p>
          <a:p>
            <a:pPr algn="ctr"/>
            <a:endParaRPr lang="el-GR" sz="2400" dirty="0">
              <a:solidFill>
                <a:schemeClr val="bg1"/>
              </a:solidFill>
            </a:endParaRPr>
          </a:p>
          <a:p>
            <a:pPr algn="ctr"/>
            <a:r>
              <a:rPr lang="el-GR" sz="2400" dirty="0">
                <a:solidFill>
                  <a:schemeClr val="bg1"/>
                </a:solidFill>
              </a:rPr>
              <a:t>Παίζει όμως ρόλο και ο προσανατολισμός:</a:t>
            </a:r>
          </a:p>
          <a:p>
            <a:pPr algn="ctr"/>
            <a:r>
              <a:rPr lang="el-GR" sz="2400" dirty="0">
                <a:solidFill>
                  <a:schemeClr val="bg1"/>
                </a:solidFill>
              </a:rPr>
              <a:t>Όσο πιο κάθετη είναι η επιφάνεια στις δυναμικές γραμμές, τόσο πιο πολλές γραμμές θα περάσουν από μέσα της.</a:t>
            </a: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C2F50916-2D1E-9FB1-39E5-05AF93C9A694}"/>
              </a:ext>
            </a:extLst>
          </p:cNvPr>
          <p:cNvPicPr>
            <a:picLocks noChangeAspect="1"/>
          </p:cNvPicPr>
          <p:nvPr/>
        </p:nvPicPr>
        <p:blipFill>
          <a:blip r:embed="rId3"/>
          <a:stretch>
            <a:fillRect/>
          </a:stretch>
        </p:blipFill>
        <p:spPr>
          <a:xfrm>
            <a:off x="1533525" y="3429000"/>
            <a:ext cx="9124950" cy="2647950"/>
          </a:xfrm>
          <a:prstGeom prst="rect">
            <a:avLst/>
          </a:prstGeom>
        </p:spPr>
      </p:pic>
    </p:spTree>
    <p:extLst>
      <p:ext uri="{BB962C8B-B14F-4D97-AF65-F5344CB8AC3E}">
        <p14:creationId xmlns:p14="http://schemas.microsoft.com/office/powerpoint/2010/main" val="3521519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Μαγνητική Ροή</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789409" y="827795"/>
            <a:ext cx="109267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προσδιορίσω τον προσανατολισμό της επιφάνειας σε σχέση με τις δυναμικές γραμμές του πεδίου, ορίζω ένα διάνυσμα κάθετο σε αυτήν, και μετράω τη γωνία θ που σχηματίζει με τις δυναμικές γραμμές.</a:t>
            </a:r>
          </a:p>
          <a:p>
            <a:pPr algn="ctr"/>
            <a:endParaRPr lang="el-GR" sz="2400" dirty="0">
              <a:solidFill>
                <a:schemeClr val="bg1"/>
              </a:solidFill>
            </a:endParaRPr>
          </a:p>
          <a:p>
            <a:pPr algn="ctr"/>
            <a:r>
              <a:rPr lang="el-GR" sz="2400" dirty="0">
                <a:solidFill>
                  <a:schemeClr val="bg1"/>
                </a:solidFill>
              </a:rPr>
              <a:t>Όταν η επιφάνεια είναι κάθετη στις δυναμικές γραμμές, η γωνία θ είναι μηδέν.</a:t>
            </a:r>
          </a:p>
          <a:p>
            <a:pPr algn="ctr"/>
            <a:r>
              <a:rPr lang="el-GR" sz="2400" dirty="0">
                <a:solidFill>
                  <a:schemeClr val="bg1"/>
                </a:solidFill>
              </a:rPr>
              <a:t>Όταν η επιφάνεια είναι παράλληλη στις δυναμικές γραμμές, η γωνία θ είναι 90</a:t>
            </a:r>
            <a:r>
              <a:rPr lang="el-GR" sz="2400" baseline="30000" dirty="0">
                <a:solidFill>
                  <a:schemeClr val="bg1"/>
                </a:solidFill>
              </a:rPr>
              <a:t>ο</a:t>
            </a:r>
            <a:r>
              <a:rPr lang="el-GR" sz="2400" dirty="0">
                <a:solidFill>
                  <a:schemeClr val="bg1"/>
                </a:solidFill>
              </a:rPr>
              <a:t>.</a:t>
            </a:r>
          </a:p>
          <a:p>
            <a:pPr algn="ctr"/>
            <a:endParaRPr lang="el-GR" sz="2400" dirty="0">
              <a:solidFill>
                <a:schemeClr val="bg1"/>
              </a:solidFill>
            </a:endParaRPr>
          </a:p>
        </p:txBody>
      </p:sp>
      <p:pic>
        <p:nvPicPr>
          <p:cNvPr id="3" name="Picture 2">
            <a:extLst>
              <a:ext uri="{FF2B5EF4-FFF2-40B4-BE49-F238E27FC236}">
                <a16:creationId xmlns:a16="http://schemas.microsoft.com/office/drawing/2014/main" id="{163D52EF-78D0-E97D-C2B3-4B111C3EF687}"/>
              </a:ext>
            </a:extLst>
          </p:cNvPr>
          <p:cNvPicPr>
            <a:picLocks noChangeAspect="1"/>
          </p:cNvPicPr>
          <p:nvPr/>
        </p:nvPicPr>
        <p:blipFill>
          <a:blip r:embed="rId3"/>
          <a:stretch>
            <a:fillRect/>
          </a:stretch>
        </p:blipFill>
        <p:spPr>
          <a:xfrm>
            <a:off x="1533525" y="3618061"/>
            <a:ext cx="9124950" cy="2647950"/>
          </a:xfrm>
          <a:prstGeom prst="rect">
            <a:avLst/>
          </a:prstGeom>
        </p:spPr>
      </p:pic>
    </p:spTree>
    <p:extLst>
      <p:ext uri="{BB962C8B-B14F-4D97-AF65-F5344CB8AC3E}">
        <p14:creationId xmlns:p14="http://schemas.microsoft.com/office/powerpoint/2010/main" val="209588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Μαγνητική Ροή</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789409" y="827795"/>
            <a:ext cx="109267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ομογενές μαγνητικό πεδίο ο αριθμός των δυναμικών γραμμών που περνάνε από μέσα από την επιφάνεια εξαρτάται από την ένταση του πεδίου,</a:t>
            </a:r>
          </a:p>
          <a:p>
            <a:pPr algn="ctr"/>
            <a:r>
              <a:rPr lang="el-GR" sz="2400" dirty="0">
                <a:solidFill>
                  <a:schemeClr val="bg1"/>
                </a:solidFill>
              </a:rPr>
              <a:t>το εμβαδό της επιφάνειας και τον προσανατολισμό της.</a:t>
            </a:r>
          </a:p>
          <a:p>
            <a:pPr algn="ctr"/>
            <a:endParaRPr lang="el-GR" sz="2400" dirty="0">
              <a:solidFill>
                <a:schemeClr val="bg1"/>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9A4D3692-F05E-107D-D3F2-0FA46951F55A}"/>
                  </a:ext>
                </a:extLst>
              </p:cNvPr>
              <p:cNvSpPr>
                <a:spLocks noChangeArrowheads="1"/>
              </p:cNvSpPr>
              <p:nvPr/>
            </p:nvSpPr>
            <p:spPr bwMode="auto">
              <a:xfrm>
                <a:off x="6177133" y="2414390"/>
                <a:ext cx="5598234"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Ορίζουμε ως Μαγνητική Ροή</a:t>
                </a:r>
                <a:r>
                  <a:rPr lang="en-US" sz="2400" dirty="0">
                    <a:solidFill>
                      <a:schemeClr val="bg1"/>
                    </a:solidFill>
                  </a:rPr>
                  <a:t> </a:t>
                </a:r>
                <a:r>
                  <a:rPr lang="el-GR" sz="2400" i="1" dirty="0">
                    <a:solidFill>
                      <a:schemeClr val="bg1"/>
                    </a:solidFill>
                  </a:rPr>
                  <a:t>Φ</a:t>
                </a:r>
                <a:r>
                  <a:rPr lang="el-GR" sz="2400" dirty="0">
                    <a:solidFill>
                      <a:schemeClr val="bg1"/>
                    </a:solidFill>
                  </a:rPr>
                  <a:t> (</a:t>
                </a:r>
                <a:r>
                  <a:rPr lang="en-US" sz="2400" dirty="0">
                    <a:solidFill>
                      <a:schemeClr val="bg1"/>
                    </a:solidFill>
                  </a:rPr>
                  <a:t>flux):</a:t>
                </a:r>
              </a:p>
              <a:p>
                <a:pPr algn="ctr"/>
                <a:endParaRPr lang="en-US" sz="2400" dirty="0">
                  <a:solidFill>
                    <a:schemeClr val="bg1"/>
                  </a:solidFill>
                </a:endParaRPr>
              </a:p>
              <a:p>
                <a:pPr algn="ctr"/>
                <a14:m>
                  <m:oMathPara xmlns:m="http://schemas.openxmlformats.org/officeDocument/2006/math">
                    <m:oMathParaPr>
                      <m:jc m:val="centerGroup"/>
                    </m:oMathParaPr>
                    <m:oMath xmlns:m="http://schemas.openxmlformats.org/officeDocument/2006/math">
                      <m:r>
                        <a:rPr lang="el-GR" sz="2400" b="0" i="1" smtClean="0">
                          <a:solidFill>
                            <a:schemeClr val="bg1"/>
                          </a:solidFill>
                          <a:latin typeface="Cambria Math" panose="02040503050406030204" pitchFamily="18" charset="0"/>
                        </a:rPr>
                        <m:t>𝛷</m:t>
                      </m:r>
                      <m:r>
                        <a:rPr lang="el-GR"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𝐴</m:t>
                      </m:r>
                      <m:r>
                        <a:rPr lang="en-US" sz="2400" b="0" i="1" smtClean="0">
                          <a:solidFill>
                            <a:schemeClr val="bg1"/>
                          </a:solidFill>
                          <a:latin typeface="Cambria Math" panose="02040503050406030204" pitchFamily="18" charset="0"/>
                          <a:ea typeface="Cambria Math" panose="02040503050406030204" pitchFamily="18" charset="0"/>
                        </a:rPr>
                        <m:t>∙</m:t>
                      </m:r>
                      <m:r>
                        <a:rPr lang="en-US" sz="2400" b="0" i="1" smtClean="0">
                          <a:solidFill>
                            <a:schemeClr val="bg1"/>
                          </a:solidFill>
                          <a:latin typeface="Cambria Math" panose="02040503050406030204" pitchFamily="18" charset="0"/>
                          <a:ea typeface="Cambria Math" panose="02040503050406030204" pitchFamily="18" charset="0"/>
                        </a:rPr>
                        <m:t>𝐵</m:t>
                      </m:r>
                      <m:r>
                        <a:rPr lang="en-US" sz="2400" b="0" i="1" smtClean="0">
                          <a:solidFill>
                            <a:schemeClr val="bg1"/>
                          </a:solidFill>
                          <a:latin typeface="Cambria Math" panose="02040503050406030204" pitchFamily="18" charset="0"/>
                          <a:ea typeface="Cambria Math" panose="02040503050406030204" pitchFamily="18" charset="0"/>
                        </a:rPr>
                        <m:t>∙</m:t>
                      </m:r>
                      <m:func>
                        <m:funcPr>
                          <m:ctrlPr>
                            <a:rPr lang="en-US" sz="2400" b="0" i="1" smtClean="0">
                              <a:solidFill>
                                <a:schemeClr val="bg1"/>
                              </a:solidFill>
                              <a:latin typeface="Cambria Math" panose="02040503050406030204" pitchFamily="18" charset="0"/>
                              <a:ea typeface="Cambria Math" panose="02040503050406030204" pitchFamily="18" charset="0"/>
                            </a:rPr>
                          </m:ctrlPr>
                        </m:funcPr>
                        <m:fName>
                          <m:r>
                            <m:rPr>
                              <m:sty m:val="p"/>
                            </m:rPr>
                            <a:rPr lang="en-US" sz="2400" b="0" i="0" smtClean="0">
                              <a:solidFill>
                                <a:schemeClr val="bg1"/>
                              </a:solidFill>
                              <a:latin typeface="Cambria Math" panose="02040503050406030204" pitchFamily="18" charset="0"/>
                              <a:ea typeface="Cambria Math" panose="02040503050406030204" pitchFamily="18" charset="0"/>
                            </a:rPr>
                            <m:t>cos</m:t>
                          </m:r>
                        </m:fName>
                        <m:e>
                          <m:d>
                            <m:dPr>
                              <m:ctrlPr>
                                <a:rPr lang="en-US" sz="2400" b="0" i="1" smtClean="0">
                                  <a:solidFill>
                                    <a:schemeClr val="bg1"/>
                                  </a:solidFill>
                                  <a:latin typeface="Cambria Math" panose="02040503050406030204" pitchFamily="18" charset="0"/>
                                  <a:ea typeface="Cambria Math" panose="02040503050406030204" pitchFamily="18" charset="0"/>
                                </a:rPr>
                              </m:ctrlPr>
                            </m:dPr>
                            <m:e>
                              <m:r>
                                <a:rPr lang="el-GR" sz="2400" b="0" i="1" smtClean="0">
                                  <a:solidFill>
                                    <a:schemeClr val="bg1"/>
                                  </a:solidFill>
                                  <a:latin typeface="Cambria Math" panose="02040503050406030204" pitchFamily="18" charset="0"/>
                                  <a:ea typeface="Cambria Math" panose="02040503050406030204" pitchFamily="18" charset="0"/>
                                </a:rPr>
                                <m:t>𝜃</m:t>
                              </m:r>
                            </m:e>
                          </m:d>
                        </m:e>
                      </m:func>
                    </m:oMath>
                  </m:oMathPara>
                </a14:m>
                <a:endParaRPr lang="el-GR" sz="2400" b="0" i="1" dirty="0">
                  <a:solidFill>
                    <a:schemeClr val="bg1"/>
                  </a:solidFill>
                  <a:ea typeface="Cambria Math" panose="02040503050406030204" pitchFamily="18" charset="0"/>
                </a:endParaRPr>
              </a:p>
              <a:p>
                <a:pPr algn="ctr"/>
                <a:endParaRPr lang="el-GR" sz="2400" i="1" dirty="0">
                  <a:solidFill>
                    <a:schemeClr val="bg1"/>
                  </a:solidFill>
                  <a:ea typeface="Cambria Math" panose="02040503050406030204" pitchFamily="18" charset="0"/>
                </a:endParaRPr>
              </a:p>
              <a:p>
                <a:pPr algn="ctr"/>
                <a:r>
                  <a:rPr lang="el-GR" sz="2400" i="1" dirty="0">
                    <a:solidFill>
                      <a:schemeClr val="bg1"/>
                    </a:solidFill>
                    <a:latin typeface="Cambria Math" panose="02040503050406030204" pitchFamily="18" charset="0"/>
                  </a:rPr>
                  <a:t>Α</a:t>
                </a:r>
                <a:r>
                  <a:rPr lang="en-US" sz="2400" dirty="0">
                    <a:solidFill>
                      <a:schemeClr val="bg1"/>
                    </a:solidFill>
                    <a:latin typeface="Cambria Math" panose="02040503050406030204" pitchFamily="18" charset="0"/>
                  </a:rPr>
                  <a:t>: </a:t>
                </a:r>
                <a:r>
                  <a:rPr lang="el-GR" sz="2400" dirty="0">
                    <a:solidFill>
                      <a:schemeClr val="bg1"/>
                    </a:solidFill>
                  </a:rPr>
                  <a:t>εμβαδό επιφάνειας,</a:t>
                </a:r>
                <a:endParaRPr lang="el-GR" sz="2400" dirty="0">
                  <a:solidFill>
                    <a:schemeClr val="bg1"/>
                  </a:solidFill>
                  <a:latin typeface="Cambria Math" panose="02040503050406030204" pitchFamily="18" charset="0"/>
                </a:endParaRPr>
              </a:p>
              <a:p>
                <a:pPr algn="ctr"/>
                <a14:m>
                  <m:oMath xmlns:m="http://schemas.openxmlformats.org/officeDocument/2006/math">
                    <m:r>
                      <a:rPr lang="en-US" sz="2400" b="0" i="1" smtClean="0">
                        <a:solidFill>
                          <a:schemeClr val="bg1"/>
                        </a:solidFill>
                        <a:latin typeface="Cambria Math" panose="02040503050406030204" pitchFamily="18" charset="0"/>
                      </a:rPr>
                      <m:t>𝐵</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ένταση μαγνητικού πεδίου,</a:t>
                </a:r>
              </a:p>
              <a:p>
                <a:pPr algn="ctr"/>
                <a14:m>
                  <m:oMath xmlns:m="http://schemas.openxmlformats.org/officeDocument/2006/math">
                    <m:r>
                      <a:rPr lang="el-GR" sz="2400" b="0" i="1" smtClean="0">
                        <a:solidFill>
                          <a:schemeClr val="bg1"/>
                        </a:solidFill>
                        <a:latin typeface="Cambria Math" panose="02040503050406030204" pitchFamily="18" charset="0"/>
                      </a:rPr>
                      <m:t>𝜃</m:t>
                    </m:r>
                  </m:oMath>
                </a14:m>
                <a:r>
                  <a:rPr lang="en-US" sz="2400" dirty="0">
                    <a:solidFill>
                      <a:schemeClr val="bg1"/>
                    </a:solidFill>
                    <a:latin typeface="Cambria Math" panose="02040503050406030204" pitchFamily="18" charset="0"/>
                  </a:rPr>
                  <a:t>:</a:t>
                </a:r>
                <a:r>
                  <a:rPr lang="el-GR" sz="2400" dirty="0">
                    <a:solidFill>
                      <a:schemeClr val="bg1"/>
                    </a:solidFill>
                    <a:latin typeface="Cambria Math" panose="02040503050406030204" pitchFamily="18" charset="0"/>
                  </a:rPr>
                  <a:t> </a:t>
                </a:r>
                <a:r>
                  <a:rPr lang="el-GR" sz="2400" dirty="0">
                    <a:solidFill>
                      <a:schemeClr val="bg1"/>
                    </a:solidFill>
                  </a:rPr>
                  <a:t>γωνία μεταξύ διανύσματος επιφάνειας και έντασης μαγνητικού πεδίου</a:t>
                </a:r>
                <a:endParaRPr lang="en-US" sz="2400" dirty="0">
                  <a:solidFill>
                    <a:schemeClr val="bg1"/>
                  </a:solidFill>
                </a:endParaRPr>
              </a:p>
              <a:p>
                <a:pPr algn="ctr"/>
                <a:endParaRPr lang="el-GR" sz="2400" i="1" dirty="0">
                  <a:solidFill>
                    <a:schemeClr val="bg1"/>
                  </a:solidFill>
                  <a:ea typeface="Cambria Math" panose="02040503050406030204" pitchFamily="18" charset="0"/>
                </a:endParaRPr>
              </a:p>
              <a:p>
                <a:pPr algn="ctr"/>
                <a:r>
                  <a:rPr lang="el-GR" sz="2400" dirty="0">
                    <a:solidFill>
                      <a:schemeClr val="bg1"/>
                    </a:solidFill>
                    <a:ea typeface="Cambria Math" panose="02040503050406030204" pitchFamily="18" charset="0"/>
                  </a:rPr>
                  <a:t>Μονάδα Μέτρησης: 1</a:t>
                </a:r>
                <a:r>
                  <a:rPr lang="en-US" sz="2400" dirty="0">
                    <a:solidFill>
                      <a:schemeClr val="bg1"/>
                    </a:solidFill>
                    <a:ea typeface="Cambria Math" panose="02040503050406030204" pitchFamily="18" charset="0"/>
                  </a:rPr>
                  <a:t>W (Weber) = 1T∙m</a:t>
                </a:r>
                <a:r>
                  <a:rPr lang="en-US" sz="2400" baseline="30000" dirty="0">
                    <a:solidFill>
                      <a:schemeClr val="bg1"/>
                    </a:solidFill>
                    <a:ea typeface="Cambria Math" panose="02040503050406030204" pitchFamily="18" charset="0"/>
                  </a:rPr>
                  <a:t>2</a:t>
                </a:r>
                <a:endParaRPr lang="el-GR" sz="2400" dirty="0">
                  <a:solidFill>
                    <a:schemeClr val="bg1"/>
                  </a:solidFill>
                  <a:ea typeface="Cambria Math" panose="02040503050406030204" pitchFamily="18" charset="0"/>
                </a:endParaRPr>
              </a:p>
              <a:p>
                <a:pPr algn="ctr"/>
                <a:endParaRPr lang="el-GR" sz="2400" b="0" i="1" dirty="0">
                  <a:solidFill>
                    <a:schemeClr val="bg1"/>
                  </a:solidFill>
                  <a:ea typeface="Cambria Math" panose="02040503050406030204" pitchFamily="18" charset="0"/>
                </a:endParaRPr>
              </a:p>
              <a:p>
                <a:pPr algn="ctr"/>
                <a:endParaRPr lang="el-GR" sz="2400" i="1" dirty="0">
                  <a:solidFill>
                    <a:schemeClr val="bg1"/>
                  </a:solidFill>
                </a:endParaRPr>
              </a:p>
              <a:p>
                <a:pPr algn="ctr"/>
                <a:endParaRPr lang="el-GR" sz="2400" i="1"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9A4D3692-F05E-107D-D3F2-0FA46951F55A}"/>
                  </a:ext>
                </a:extLst>
              </p:cNvPr>
              <p:cNvSpPr>
                <a:spLocks noRot="1" noChangeAspect="1" noMove="1" noResize="1" noEditPoints="1" noAdjustHandles="1" noChangeArrowheads="1" noChangeShapeType="1" noTextEdit="1"/>
              </p:cNvSpPr>
              <p:nvPr/>
            </p:nvSpPr>
            <p:spPr bwMode="auto">
              <a:xfrm>
                <a:off x="6177133" y="2414390"/>
                <a:ext cx="5598234" cy="895577"/>
              </a:xfrm>
              <a:prstGeom prst="rect">
                <a:avLst/>
              </a:prstGeom>
              <a:blipFill>
                <a:blip r:embed="rId3"/>
                <a:stretch>
                  <a:fillRect t="-5442" r="-762" b="-33401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9" name="Picture 8">
            <a:extLst>
              <a:ext uri="{FF2B5EF4-FFF2-40B4-BE49-F238E27FC236}">
                <a16:creationId xmlns:a16="http://schemas.microsoft.com/office/drawing/2014/main" id="{5F555A30-8F77-AA14-CC31-4824F19781B3}"/>
              </a:ext>
            </a:extLst>
          </p:cNvPr>
          <p:cNvPicPr>
            <a:picLocks noChangeAspect="1"/>
          </p:cNvPicPr>
          <p:nvPr/>
        </p:nvPicPr>
        <p:blipFill>
          <a:blip r:embed="rId4"/>
          <a:stretch>
            <a:fillRect/>
          </a:stretch>
        </p:blipFill>
        <p:spPr>
          <a:xfrm>
            <a:off x="464601" y="2484346"/>
            <a:ext cx="5105400" cy="2981325"/>
          </a:xfrm>
          <a:prstGeom prst="rect">
            <a:avLst/>
          </a:prstGeom>
        </p:spPr>
      </p:pic>
    </p:spTree>
    <p:extLst>
      <p:ext uri="{BB962C8B-B14F-4D97-AF65-F5344CB8AC3E}">
        <p14:creationId xmlns:p14="http://schemas.microsoft.com/office/powerpoint/2010/main" val="1916524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500"/>
                                        <p:tgtEl>
                                          <p:spTgt spid="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Μεταβολή Μαγνητική Ροής</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789409" y="827795"/>
            <a:ext cx="1092675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μεταβληθεί η Μαγνητική Ροή πρέπει να μεταβληθούν:</a:t>
            </a:r>
          </a:p>
          <a:p>
            <a:pPr algn="ctr"/>
            <a:endParaRPr lang="el-GR" sz="2400" dirty="0">
              <a:solidFill>
                <a:schemeClr val="bg1"/>
              </a:solidFill>
            </a:endParaRPr>
          </a:p>
          <a:p>
            <a:pPr algn="ctr"/>
            <a:r>
              <a:rPr lang="el-GR" sz="2400" dirty="0">
                <a:solidFill>
                  <a:schemeClr val="bg1"/>
                </a:solidFill>
              </a:rPr>
              <a:t>η ένταση του Μαγνητικού Πεδίου,</a:t>
            </a:r>
          </a:p>
          <a:p>
            <a:pPr algn="ctr"/>
            <a:r>
              <a:rPr lang="el-GR" sz="2400" dirty="0">
                <a:solidFill>
                  <a:schemeClr val="bg1"/>
                </a:solidFill>
              </a:rPr>
              <a:t>το μέγεθος της επιφάνειας, και</a:t>
            </a:r>
          </a:p>
          <a:p>
            <a:pPr algn="ctr"/>
            <a:r>
              <a:rPr lang="el-GR" sz="2400" dirty="0">
                <a:solidFill>
                  <a:schemeClr val="bg1"/>
                </a:solidFill>
              </a:rPr>
              <a:t>ο προσανατολισμός της επιφάνειας</a:t>
            </a:r>
          </a:p>
          <a:p>
            <a:pPr algn="ctr"/>
            <a:r>
              <a:rPr lang="el-GR" sz="2400" dirty="0">
                <a:solidFill>
                  <a:schemeClr val="bg1"/>
                </a:solidFill>
              </a:rPr>
              <a:t> </a:t>
            </a:r>
          </a:p>
          <a:p>
            <a:pPr algn="ctr"/>
            <a:endParaRPr lang="el-GR" sz="2400" dirty="0">
              <a:solidFill>
                <a:schemeClr val="bg1"/>
              </a:solidFill>
            </a:endParaRPr>
          </a:p>
        </p:txBody>
      </p:sp>
      <p:pic>
        <p:nvPicPr>
          <p:cNvPr id="9" name="Picture 8">
            <a:extLst>
              <a:ext uri="{FF2B5EF4-FFF2-40B4-BE49-F238E27FC236}">
                <a16:creationId xmlns:a16="http://schemas.microsoft.com/office/drawing/2014/main" id="{5F555A30-8F77-AA14-CC31-4824F19781B3}"/>
              </a:ext>
            </a:extLst>
          </p:cNvPr>
          <p:cNvPicPr>
            <a:picLocks noChangeAspect="1"/>
          </p:cNvPicPr>
          <p:nvPr/>
        </p:nvPicPr>
        <p:blipFill>
          <a:blip r:embed="rId3"/>
          <a:stretch>
            <a:fillRect/>
          </a:stretch>
        </p:blipFill>
        <p:spPr>
          <a:xfrm>
            <a:off x="3628820" y="3424065"/>
            <a:ext cx="5105400" cy="2981325"/>
          </a:xfrm>
          <a:prstGeom prst="rect">
            <a:avLst/>
          </a:prstGeom>
        </p:spPr>
      </p:pic>
    </p:spTree>
    <p:extLst>
      <p:ext uri="{BB962C8B-B14F-4D97-AF65-F5344CB8AC3E}">
        <p14:creationId xmlns:p14="http://schemas.microsoft.com/office/powerpoint/2010/main" val="57004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Επαγωγική Τάση</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0" y="827795"/>
                <a:ext cx="12137179"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μεταβαλλόμενη μαγνητική ροή στο σωληνοειδές δημιουργεί</a:t>
                </a:r>
              </a:p>
              <a:p>
                <a:pPr algn="ctr"/>
                <a:r>
                  <a:rPr lang="el-GR" sz="2400" dirty="0">
                    <a:solidFill>
                      <a:schemeClr val="bg1"/>
                    </a:solidFill>
                  </a:rPr>
                  <a:t>μία ισοδύναμη ηλεκτρική τάση (</a:t>
                </a:r>
                <a:r>
                  <a:rPr lang="el-GR" sz="2400" dirty="0" err="1">
                    <a:solidFill>
                      <a:schemeClr val="bg1"/>
                    </a:solidFill>
                  </a:rPr>
                  <a:t>ΗλεκτρΕγερτική</a:t>
                </a:r>
                <a:r>
                  <a:rPr lang="el-GR" sz="2400" dirty="0">
                    <a:solidFill>
                      <a:schemeClr val="bg1"/>
                    </a:solidFill>
                  </a:rPr>
                  <a:t> Δύναμη – ΗΕΔ)</a:t>
                </a:r>
              </a:p>
              <a:p>
                <a:pPr algn="ctr"/>
                <a:r>
                  <a:rPr lang="el-GR" sz="2400" dirty="0">
                    <a:solidFill>
                      <a:schemeClr val="bg1"/>
                    </a:solidFill>
                  </a:rPr>
                  <a:t>που προκαλεί τη ροή ηλεκτρικού ρεύματος.</a:t>
                </a:r>
              </a:p>
              <a:p>
                <a:pPr algn="ctr"/>
                <a:endParaRPr lang="el-GR" sz="2400" dirty="0">
                  <a:solidFill>
                    <a:schemeClr val="bg1"/>
                  </a:solidFill>
                </a:endParaRPr>
              </a:p>
              <a:p>
                <a:pPr algn="ctr"/>
                <a:r>
                  <a:rPr lang="el-GR" sz="2400" dirty="0">
                    <a:solidFill>
                      <a:schemeClr val="bg1"/>
                    </a:solidFill>
                  </a:rPr>
                  <a:t>Νόμος Επαγωγής </a:t>
                </a:r>
                <a:r>
                  <a:rPr lang="en-US" sz="2400" dirty="0">
                    <a:solidFill>
                      <a:schemeClr val="bg1"/>
                    </a:solidFill>
                  </a:rPr>
                  <a:t>Faraday</a:t>
                </a:r>
              </a:p>
              <a:p>
                <a:pPr algn="ctr"/>
                <a:endParaRPr lang="en-US" sz="2400" dirty="0">
                  <a:solidFill>
                    <a:schemeClr val="bg1"/>
                  </a:solidFill>
                </a:endParaRPr>
              </a:p>
              <a:p>
                <a:pPr algn="ctr"/>
                <a14:m>
                  <m:oMathPara xmlns:m="http://schemas.openxmlformats.org/officeDocument/2006/math">
                    <m:oMathParaPr>
                      <m:jc m:val="centerGroup"/>
                    </m:oMathParaPr>
                    <m:oMath xmlns:m="http://schemas.openxmlformats.org/officeDocument/2006/math">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𝐸</m:t>
                          </m:r>
                        </m:e>
                        <m:sub>
                          <m:r>
                            <m:rPr>
                              <m:sty m:val="p"/>
                            </m:rPr>
                            <a:rPr lang="el-GR" sz="2400" b="0" i="0" smtClean="0">
                              <a:solidFill>
                                <a:schemeClr val="bg1"/>
                              </a:solidFill>
                              <a:latin typeface="Cambria Math" panose="02040503050406030204" pitchFamily="18" charset="0"/>
                            </a:rPr>
                            <m:t>επ</m:t>
                          </m:r>
                        </m:sub>
                      </m:sSub>
                      <m:r>
                        <a:rPr lang="el-GR"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𝑁</m:t>
                      </m:r>
                      <m:r>
                        <a:rPr lang="en-US" sz="2400" b="0" i="1" smtClean="0">
                          <a:solidFill>
                            <a:schemeClr val="bg1"/>
                          </a:solidFill>
                          <a:latin typeface="Cambria Math" panose="02040503050406030204" pitchFamily="18" charset="0"/>
                          <a:ea typeface="Cambria Math" panose="02040503050406030204" pitchFamily="18" charset="0"/>
                        </a:rPr>
                        <m:t>∙</m:t>
                      </m:r>
                      <m:f>
                        <m:fPr>
                          <m:ctrlPr>
                            <a:rPr lang="en-US" sz="2400" b="0" i="1" smtClean="0">
                              <a:solidFill>
                                <a:schemeClr val="bg1"/>
                              </a:solidFill>
                              <a:latin typeface="Cambria Math" panose="02040503050406030204" pitchFamily="18" charset="0"/>
                              <a:ea typeface="Cambria Math" panose="02040503050406030204" pitchFamily="18" charset="0"/>
                            </a:rPr>
                          </m:ctrlPr>
                        </m:fPr>
                        <m:num>
                          <m:r>
                            <m:rPr>
                              <m:sty m:val="p"/>
                            </m:rPr>
                            <a:rPr lang="el-GR" sz="2400" b="0" i="0" smtClean="0">
                              <a:solidFill>
                                <a:schemeClr val="bg1"/>
                              </a:solidFill>
                              <a:latin typeface="Cambria Math" panose="02040503050406030204" pitchFamily="18" charset="0"/>
                              <a:ea typeface="Cambria Math" panose="02040503050406030204" pitchFamily="18" charset="0"/>
                            </a:rPr>
                            <m:t>Δ</m:t>
                          </m:r>
                          <m:r>
                            <a:rPr lang="el-GR" sz="2400" b="0" i="1" smtClean="0">
                              <a:solidFill>
                                <a:schemeClr val="bg1"/>
                              </a:solidFill>
                              <a:latin typeface="Cambria Math" panose="02040503050406030204" pitchFamily="18" charset="0"/>
                              <a:ea typeface="Cambria Math" panose="02040503050406030204" pitchFamily="18" charset="0"/>
                            </a:rPr>
                            <m:t>𝛷</m:t>
                          </m:r>
                        </m:num>
                        <m:den>
                          <m:r>
                            <m:rPr>
                              <m:sty m:val="p"/>
                            </m:rPr>
                            <a:rPr lang="el-GR" sz="2400" b="0" i="0" smtClean="0">
                              <a:solidFill>
                                <a:schemeClr val="bg1"/>
                              </a:solidFill>
                              <a:latin typeface="Cambria Math" panose="02040503050406030204" pitchFamily="18" charset="0"/>
                              <a:ea typeface="Cambria Math" panose="02040503050406030204" pitchFamily="18" charset="0"/>
                            </a:rPr>
                            <m:t>Δ</m:t>
                          </m:r>
                          <m:r>
                            <a:rPr lang="en-US" sz="2400" b="0" i="1" smtClean="0">
                              <a:solidFill>
                                <a:schemeClr val="bg1"/>
                              </a:solidFill>
                              <a:latin typeface="Cambria Math" panose="02040503050406030204" pitchFamily="18" charset="0"/>
                              <a:ea typeface="Cambria Math" panose="02040503050406030204" pitchFamily="18" charset="0"/>
                            </a:rPr>
                            <m:t>𝑡</m:t>
                          </m:r>
                        </m:den>
                      </m:f>
                    </m:oMath>
                  </m:oMathPara>
                </a14:m>
                <a:endParaRPr lang="en-US" sz="2400" dirty="0">
                  <a:solidFill>
                    <a:schemeClr val="bg1"/>
                  </a:solidFill>
                </a:endParaRPr>
              </a:p>
              <a:p>
                <a:pPr algn="ctr"/>
                <a:endParaRPr lang="en-US" sz="2400" dirty="0">
                  <a:solidFill>
                    <a:schemeClr val="bg1"/>
                  </a:solidFill>
                </a:endParaRPr>
              </a:p>
              <a:p>
                <a:pPr algn="ctr"/>
                <a:r>
                  <a:rPr lang="el-GR" sz="2400" dirty="0">
                    <a:solidFill>
                      <a:schemeClr val="bg1"/>
                    </a:solidFill>
                  </a:rPr>
                  <a:t>Η ισοδύναμη ηλεκτρική τάση που προκαλεί το επαγωγικό ρεύμα είναι ανάλογη του αριθμού των σπειρών του σωληνοειδούς και του ρυθμού μεταβολής της μαγνητικής ροής.</a:t>
                </a:r>
              </a:p>
              <a:p>
                <a:pPr algn="ctr"/>
                <a:endParaRPr lang="el-GR" sz="2400" dirty="0">
                  <a:solidFill>
                    <a:schemeClr val="bg1"/>
                  </a:solidFill>
                </a:endParaRPr>
              </a:p>
              <a:p>
                <a:pPr algn="ctr"/>
                <a:r>
                  <a:rPr lang="el-GR" sz="2400" dirty="0">
                    <a:solidFill>
                      <a:schemeClr val="bg1"/>
                    </a:solidFill>
                  </a:rPr>
                  <a:t>Δεν παίζει ρόλο μόνο πόσο μεγάλη είναι η μεταβολή της μαγνητικής ροής,</a:t>
                </a:r>
              </a:p>
              <a:p>
                <a:pPr algn="ctr"/>
                <a:r>
                  <a:rPr lang="el-GR" sz="2400" dirty="0">
                    <a:solidFill>
                      <a:schemeClr val="bg1"/>
                    </a:solidFill>
                  </a:rPr>
                  <a:t> αλλά και πόσο γρήγορα γίνεται.</a:t>
                </a:r>
              </a:p>
              <a:p>
                <a:pPr algn="ctr"/>
                <a:endParaRPr lang="el-GR" sz="2400" dirty="0">
                  <a:solidFill>
                    <a:schemeClr val="bg1"/>
                  </a:solidFill>
                </a:endParaRPr>
              </a:p>
              <a:p>
                <a:pPr algn="ctr"/>
                <a:r>
                  <a:rPr lang="el-GR" sz="2400" dirty="0">
                    <a:solidFill>
                      <a:schemeClr val="bg1"/>
                    </a:solidFill>
                  </a:rPr>
                  <a:t>Από τι καθορίζεται όμως η φορά του ηλεκτρικού ρεύματος;</a:t>
                </a:r>
              </a:p>
            </p:txBody>
          </p:sp>
        </mc:Choice>
        <mc:Fallback xmlns="">
          <p:sp>
            <p:nvSpPr>
              <p:cNvPr id="5" name="Rectangle 4">
                <a:extLst>
                  <a:ext uri="{FF2B5EF4-FFF2-40B4-BE49-F238E27FC236}">
                    <a16:creationId xmlns:a16="http://schemas.microsoft.com/office/drawing/2014/main" id="{6FFD50E6-2973-C3EE-A736-2B8B4B897450}"/>
                  </a:ext>
                </a:extLst>
              </p:cNvPr>
              <p:cNvSpPr>
                <a:spLocks noRot="1" noChangeAspect="1" noMove="1" noResize="1" noEditPoints="1" noAdjustHandles="1" noChangeArrowheads="1" noChangeShapeType="1" noTextEdit="1"/>
              </p:cNvSpPr>
              <p:nvPr/>
            </p:nvSpPr>
            <p:spPr bwMode="auto">
              <a:xfrm>
                <a:off x="0" y="827795"/>
                <a:ext cx="12137179" cy="895577"/>
              </a:xfrm>
              <a:prstGeom prst="rect">
                <a:avLst/>
              </a:prstGeom>
              <a:blipFill>
                <a:blip r:embed="rId3"/>
                <a:stretch>
                  <a:fillRect t="-5442" b="-57415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2297567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animEffect transition="in" filter="fade">
                                      <p:cBhvr>
                                        <p:cTn id="37" dur="500"/>
                                        <p:tgtEl>
                                          <p:spTgt spid="5">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11" end="11"/>
                                            </p:txEl>
                                          </p:spTgt>
                                        </p:tgtEl>
                                        <p:attrNameLst>
                                          <p:attrName>style.visibility</p:attrName>
                                        </p:attrNameLst>
                                      </p:cBhvr>
                                      <p:to>
                                        <p:strVal val="visible"/>
                                      </p:to>
                                    </p:set>
                                    <p:animEffect transition="in" filter="fade">
                                      <p:cBhvr>
                                        <p:cTn id="42" dur="500"/>
                                        <p:tgtEl>
                                          <p:spTgt spid="5">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13" end="13"/>
                                            </p:txEl>
                                          </p:spTgt>
                                        </p:tgtEl>
                                        <p:attrNameLst>
                                          <p:attrName>style.visibility</p:attrName>
                                        </p:attrNameLst>
                                      </p:cBhvr>
                                      <p:to>
                                        <p:strVal val="visible"/>
                                      </p:to>
                                    </p:set>
                                    <p:animEffect transition="in" filter="fade">
                                      <p:cBhvr>
                                        <p:cTn id="47"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 Κανόνας του </a:t>
            </a:r>
            <a:r>
              <a:rPr lang="en-US" sz="2800" dirty="0">
                <a:solidFill>
                  <a:schemeClr val="bg1"/>
                </a:solidFill>
              </a:rPr>
              <a:t>Lenz</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4" y="827795"/>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φορά του επαγωγικού ηλεκτρικού ρεύματος είναι τέτοια ώστε</a:t>
            </a:r>
          </a:p>
          <a:p>
            <a:pPr algn="ctr"/>
            <a:r>
              <a:rPr lang="el-GR" sz="2400" dirty="0">
                <a:solidFill>
                  <a:schemeClr val="bg1"/>
                </a:solidFill>
              </a:rPr>
              <a:t>να αντιστέκεται στο αίτιο που την προκαλεί.</a:t>
            </a:r>
            <a:endParaRPr lang="en-US" sz="2400" dirty="0">
              <a:solidFill>
                <a:schemeClr val="bg1"/>
              </a:solidFill>
            </a:endParaRPr>
          </a:p>
        </p:txBody>
      </p:sp>
      <p:pic>
        <p:nvPicPr>
          <p:cNvPr id="3" name="Picture 2">
            <a:extLst>
              <a:ext uri="{FF2B5EF4-FFF2-40B4-BE49-F238E27FC236}">
                <a16:creationId xmlns:a16="http://schemas.microsoft.com/office/drawing/2014/main" id="{210ED456-B0C4-D0DF-1F33-139DD8AD9786}"/>
              </a:ext>
            </a:extLst>
          </p:cNvPr>
          <p:cNvPicPr>
            <a:picLocks noChangeAspect="1"/>
          </p:cNvPicPr>
          <p:nvPr/>
        </p:nvPicPr>
        <p:blipFill>
          <a:blip r:embed="rId3"/>
          <a:stretch>
            <a:fillRect/>
          </a:stretch>
        </p:blipFill>
        <p:spPr>
          <a:xfrm>
            <a:off x="3719512" y="2105679"/>
            <a:ext cx="4752975" cy="3028950"/>
          </a:xfrm>
          <a:prstGeom prst="rect">
            <a:avLst/>
          </a:prstGeom>
        </p:spPr>
      </p:pic>
      <p:sp>
        <p:nvSpPr>
          <p:cNvPr id="6" name="Rectangle 5">
            <a:extLst>
              <a:ext uri="{FF2B5EF4-FFF2-40B4-BE49-F238E27FC236}">
                <a16:creationId xmlns:a16="http://schemas.microsoft.com/office/drawing/2014/main" id="{D5223C4D-5DA5-E2DF-097D-C0191361D3C0}"/>
              </a:ext>
            </a:extLst>
          </p:cNvPr>
          <p:cNvSpPr>
            <a:spLocks noChangeArrowheads="1"/>
          </p:cNvSpPr>
          <p:nvPr/>
        </p:nvSpPr>
        <p:spPr bwMode="auto">
          <a:xfrm>
            <a:off x="739666" y="5266956"/>
            <a:ext cx="1071266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ο μαγνήτης πλησιάζει, το σωληνοειδές σχηματίζει μαγνητικό πεδίο</a:t>
            </a:r>
          </a:p>
          <a:p>
            <a:pPr algn="ctr"/>
            <a:r>
              <a:rPr lang="el-GR" sz="2400" dirty="0">
                <a:solidFill>
                  <a:schemeClr val="bg1"/>
                </a:solidFill>
              </a:rPr>
              <a:t>που απωθεί τον μαγνήτη (αντιστέκεται στο πλησίασμα)</a:t>
            </a:r>
          </a:p>
          <a:p>
            <a:pPr algn="ctr"/>
            <a:r>
              <a:rPr lang="el-GR" sz="2400" dirty="0">
                <a:solidFill>
                  <a:schemeClr val="bg1"/>
                </a:solidFill>
              </a:rPr>
              <a:t>Ο Βόρειος πόλος </a:t>
            </a:r>
            <a:r>
              <a:rPr lang="en-US" sz="2400" dirty="0">
                <a:solidFill>
                  <a:schemeClr val="bg1"/>
                </a:solidFill>
              </a:rPr>
              <a:t>N </a:t>
            </a:r>
            <a:r>
              <a:rPr lang="el-GR" sz="2400" dirty="0">
                <a:solidFill>
                  <a:schemeClr val="bg1"/>
                </a:solidFill>
              </a:rPr>
              <a:t>του σωληνοειδούς απωθεί τον Βόρειο πόλο </a:t>
            </a:r>
            <a:r>
              <a:rPr lang="en-US" sz="2400" dirty="0">
                <a:solidFill>
                  <a:schemeClr val="bg1"/>
                </a:solidFill>
              </a:rPr>
              <a:t>N </a:t>
            </a:r>
            <a:r>
              <a:rPr lang="el-GR" sz="2400" dirty="0">
                <a:solidFill>
                  <a:schemeClr val="bg1"/>
                </a:solidFill>
              </a:rPr>
              <a:t>του Μαγνήτη.</a:t>
            </a:r>
          </a:p>
          <a:p>
            <a:pPr algn="ctr"/>
            <a:r>
              <a:rPr lang="el-GR" sz="2400" dirty="0">
                <a:solidFill>
                  <a:schemeClr val="bg1"/>
                </a:solidFill>
              </a:rPr>
              <a:t>Η φορά του ρεύματος στο σωληνοειδές βρίσκεται με τον κανόνα του δεξιού χεριού.</a:t>
            </a:r>
            <a:endParaRPr lang="en-US" sz="2400" dirty="0">
              <a:solidFill>
                <a:schemeClr val="bg1"/>
              </a:solidFill>
            </a:endParaRPr>
          </a:p>
          <a:p>
            <a:pPr algn="ctr"/>
            <a:endParaRPr lang="en-US" sz="2400" dirty="0">
              <a:solidFill>
                <a:schemeClr val="bg1"/>
              </a:solidFill>
            </a:endParaRPr>
          </a:p>
          <a:p>
            <a:pPr algn="ctr"/>
            <a:endParaRPr lang="en-US" sz="2400" dirty="0">
              <a:solidFill>
                <a:schemeClr val="bg1"/>
              </a:solidFill>
            </a:endParaRPr>
          </a:p>
        </p:txBody>
      </p:sp>
    </p:spTree>
    <p:extLst>
      <p:ext uri="{BB962C8B-B14F-4D97-AF65-F5344CB8AC3E}">
        <p14:creationId xmlns:p14="http://schemas.microsoft.com/office/powerpoint/2010/main" val="4191438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fade">
                                      <p:cBhvr>
                                        <p:cTn id="3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 Κανόνας του </a:t>
            </a:r>
            <a:r>
              <a:rPr lang="en-US" sz="2800" dirty="0">
                <a:solidFill>
                  <a:schemeClr val="bg1"/>
                </a:solidFill>
              </a:rPr>
              <a:t>Lenz</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4" y="827795"/>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φορά του επαγωγικού ηλεκτρικού ρεύματος είναι τέτοια ώστε</a:t>
            </a:r>
          </a:p>
          <a:p>
            <a:pPr algn="ctr"/>
            <a:r>
              <a:rPr lang="el-GR" sz="2400" dirty="0">
                <a:solidFill>
                  <a:schemeClr val="bg1"/>
                </a:solidFill>
              </a:rPr>
              <a:t>να αντιστέκεται στο αίτιο που την προκαλεί.</a:t>
            </a:r>
            <a:endParaRPr lang="en-US" sz="2400" dirty="0">
              <a:solidFill>
                <a:schemeClr val="bg1"/>
              </a:solidFill>
            </a:endParaRPr>
          </a:p>
        </p:txBody>
      </p:sp>
      <p:sp>
        <p:nvSpPr>
          <p:cNvPr id="6" name="Rectangle 5">
            <a:extLst>
              <a:ext uri="{FF2B5EF4-FFF2-40B4-BE49-F238E27FC236}">
                <a16:creationId xmlns:a16="http://schemas.microsoft.com/office/drawing/2014/main" id="{D5223C4D-5DA5-E2DF-097D-C0191361D3C0}"/>
              </a:ext>
            </a:extLst>
          </p:cNvPr>
          <p:cNvSpPr>
            <a:spLocks noChangeArrowheads="1"/>
          </p:cNvSpPr>
          <p:nvPr/>
        </p:nvSpPr>
        <p:spPr bwMode="auto">
          <a:xfrm>
            <a:off x="802567" y="5134629"/>
            <a:ext cx="1071266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ο μαγνήτης απομακρύνεται, το σωληνοειδές σχηματίζει μαγνητικό πεδίο</a:t>
            </a:r>
          </a:p>
          <a:p>
            <a:pPr algn="ctr"/>
            <a:r>
              <a:rPr lang="el-GR" sz="2400" dirty="0">
                <a:solidFill>
                  <a:schemeClr val="bg1"/>
                </a:solidFill>
              </a:rPr>
              <a:t>που έλκει τον μαγνήτη (αντιστέκεται στην απομάκρυνση)</a:t>
            </a:r>
          </a:p>
          <a:p>
            <a:pPr algn="ctr"/>
            <a:r>
              <a:rPr lang="el-GR" sz="2400" dirty="0">
                <a:solidFill>
                  <a:schemeClr val="bg1"/>
                </a:solidFill>
              </a:rPr>
              <a:t>Ο Νότιος πόλος </a:t>
            </a:r>
            <a:r>
              <a:rPr lang="en-US" sz="2400" dirty="0">
                <a:solidFill>
                  <a:schemeClr val="bg1"/>
                </a:solidFill>
              </a:rPr>
              <a:t>S</a:t>
            </a:r>
            <a:r>
              <a:rPr lang="el-GR" sz="2400" dirty="0">
                <a:solidFill>
                  <a:schemeClr val="bg1"/>
                </a:solidFill>
              </a:rPr>
              <a:t> του σωληνοειδούς έλκει τον Βόρειο πόλο </a:t>
            </a:r>
            <a:r>
              <a:rPr lang="en-US" sz="2400" dirty="0">
                <a:solidFill>
                  <a:schemeClr val="bg1"/>
                </a:solidFill>
              </a:rPr>
              <a:t>N </a:t>
            </a:r>
            <a:r>
              <a:rPr lang="el-GR" sz="2400" dirty="0">
                <a:solidFill>
                  <a:schemeClr val="bg1"/>
                </a:solidFill>
              </a:rPr>
              <a:t>του Μαγνήτη.</a:t>
            </a:r>
          </a:p>
          <a:p>
            <a:pPr algn="ctr"/>
            <a:r>
              <a:rPr lang="el-GR" sz="2400" dirty="0">
                <a:solidFill>
                  <a:schemeClr val="bg1"/>
                </a:solidFill>
              </a:rPr>
              <a:t>Η φορά του ρεύματος στο σωληνοειδές βρίσκεται με τον κανόνα του δεξιού χεριού.</a:t>
            </a:r>
            <a:endParaRPr lang="en-US" sz="2400" dirty="0">
              <a:solidFill>
                <a:schemeClr val="bg1"/>
              </a:solidFill>
            </a:endParaRPr>
          </a:p>
        </p:txBody>
      </p:sp>
      <p:pic>
        <p:nvPicPr>
          <p:cNvPr id="7" name="Picture 6">
            <a:extLst>
              <a:ext uri="{FF2B5EF4-FFF2-40B4-BE49-F238E27FC236}">
                <a16:creationId xmlns:a16="http://schemas.microsoft.com/office/drawing/2014/main" id="{461AF9A2-170C-C3D0-7E5E-9669250CA332}"/>
              </a:ext>
            </a:extLst>
          </p:cNvPr>
          <p:cNvPicPr>
            <a:picLocks noChangeAspect="1"/>
          </p:cNvPicPr>
          <p:nvPr/>
        </p:nvPicPr>
        <p:blipFill>
          <a:blip r:embed="rId3"/>
          <a:stretch>
            <a:fillRect/>
          </a:stretch>
        </p:blipFill>
        <p:spPr>
          <a:xfrm>
            <a:off x="3714750" y="2055618"/>
            <a:ext cx="4762500" cy="3009900"/>
          </a:xfrm>
          <a:prstGeom prst="rect">
            <a:avLst/>
          </a:prstGeom>
        </p:spPr>
      </p:pic>
    </p:spTree>
    <p:extLst>
      <p:ext uri="{BB962C8B-B14F-4D97-AF65-F5344CB8AC3E}">
        <p14:creationId xmlns:p14="http://schemas.microsoft.com/office/powerpoint/2010/main" val="1232544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Επαγωγική Τάση</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0" y="827795"/>
                <a:ext cx="12137179"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ndParaRPr>
              </a:p>
              <a:p>
                <a:pPr algn="ctr"/>
                <a:r>
                  <a:rPr lang="el-GR" sz="2400" dirty="0">
                    <a:solidFill>
                      <a:schemeClr val="bg1"/>
                    </a:solidFill>
                  </a:rPr>
                  <a:t>Ο Νόμος Επαγωγής του </a:t>
                </a:r>
                <a:r>
                  <a:rPr lang="en-US" sz="2400" dirty="0">
                    <a:solidFill>
                      <a:schemeClr val="bg1"/>
                    </a:solidFill>
                  </a:rPr>
                  <a:t>Faraday</a:t>
                </a:r>
                <a:r>
                  <a:rPr lang="el-GR" sz="2400" dirty="0">
                    <a:solidFill>
                      <a:schemeClr val="bg1"/>
                    </a:solidFill>
                  </a:rPr>
                  <a:t> με την ενσωμάτωση του κανόνα του </a:t>
                </a:r>
                <a:r>
                  <a:rPr lang="en-US" sz="2400" dirty="0">
                    <a:solidFill>
                      <a:schemeClr val="bg1"/>
                    </a:solidFill>
                  </a:rPr>
                  <a:t>Lenz </a:t>
                </a:r>
                <a:r>
                  <a:rPr lang="el-GR" sz="2400" dirty="0">
                    <a:solidFill>
                      <a:schemeClr val="bg1"/>
                    </a:solidFill>
                  </a:rPr>
                  <a:t>γίνεται:</a:t>
                </a:r>
                <a:endParaRPr lang="en-US" sz="2400" dirty="0">
                  <a:solidFill>
                    <a:schemeClr val="bg1"/>
                  </a:solidFill>
                </a:endParaRPr>
              </a:p>
              <a:p>
                <a:pPr algn="ctr"/>
                <a:endParaRPr lang="en-US" sz="2400" dirty="0">
                  <a:solidFill>
                    <a:schemeClr val="bg1"/>
                  </a:solidFill>
                </a:endParaRPr>
              </a:p>
              <a:p>
                <a:pPr algn="ctr"/>
                <a14:m>
                  <m:oMathPara xmlns:m="http://schemas.openxmlformats.org/officeDocument/2006/math">
                    <m:oMathParaPr>
                      <m:jc m:val="centerGroup"/>
                    </m:oMathParaPr>
                    <m:oMath xmlns:m="http://schemas.openxmlformats.org/officeDocument/2006/math">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𝐸</m:t>
                          </m:r>
                        </m:e>
                        <m:sub>
                          <m:r>
                            <m:rPr>
                              <m:sty m:val="p"/>
                            </m:rPr>
                            <a:rPr lang="el-GR" sz="2400" b="0" i="0" smtClean="0">
                              <a:solidFill>
                                <a:schemeClr val="bg1"/>
                              </a:solidFill>
                              <a:latin typeface="Cambria Math" panose="02040503050406030204" pitchFamily="18" charset="0"/>
                            </a:rPr>
                            <m:t>επ</m:t>
                          </m:r>
                        </m:sub>
                      </m:sSub>
                      <m:r>
                        <a:rPr lang="el-GR"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𝑁</m:t>
                      </m:r>
                      <m:r>
                        <a:rPr lang="en-US" sz="2400" b="0" i="1" smtClean="0">
                          <a:solidFill>
                            <a:schemeClr val="bg1"/>
                          </a:solidFill>
                          <a:latin typeface="Cambria Math" panose="02040503050406030204" pitchFamily="18" charset="0"/>
                          <a:ea typeface="Cambria Math" panose="02040503050406030204" pitchFamily="18" charset="0"/>
                        </a:rPr>
                        <m:t>∙</m:t>
                      </m:r>
                      <m:d>
                        <m:dPr>
                          <m:begChr m:val="|"/>
                          <m:endChr m:val="|"/>
                          <m:ctrlPr>
                            <a:rPr lang="en-US" sz="2400" b="0" i="1" smtClean="0">
                              <a:solidFill>
                                <a:schemeClr val="bg1"/>
                              </a:solidFill>
                              <a:latin typeface="Cambria Math" panose="02040503050406030204" pitchFamily="18" charset="0"/>
                              <a:ea typeface="Cambria Math" panose="02040503050406030204" pitchFamily="18" charset="0"/>
                            </a:rPr>
                          </m:ctrlPr>
                        </m:dPr>
                        <m:e>
                          <m:f>
                            <m:fPr>
                              <m:ctrlPr>
                                <a:rPr lang="en-US" sz="2400" i="1">
                                  <a:solidFill>
                                    <a:schemeClr val="bg1"/>
                                  </a:solidFill>
                                  <a:latin typeface="Cambria Math" panose="02040503050406030204" pitchFamily="18" charset="0"/>
                                  <a:ea typeface="Cambria Math" panose="02040503050406030204" pitchFamily="18" charset="0"/>
                                </a:rPr>
                              </m:ctrlPr>
                            </m:fPr>
                            <m:num>
                              <m:r>
                                <m:rPr>
                                  <m:sty m:val="p"/>
                                </m:rPr>
                                <a:rPr lang="el-GR" sz="2400">
                                  <a:solidFill>
                                    <a:schemeClr val="bg1"/>
                                  </a:solidFill>
                                  <a:latin typeface="Cambria Math" panose="02040503050406030204" pitchFamily="18" charset="0"/>
                                  <a:ea typeface="Cambria Math" panose="02040503050406030204" pitchFamily="18" charset="0"/>
                                </a:rPr>
                                <m:t>Δ</m:t>
                              </m:r>
                              <m:r>
                                <a:rPr lang="el-GR" sz="2400" i="1">
                                  <a:solidFill>
                                    <a:schemeClr val="bg1"/>
                                  </a:solidFill>
                                  <a:latin typeface="Cambria Math" panose="02040503050406030204" pitchFamily="18" charset="0"/>
                                  <a:ea typeface="Cambria Math" panose="02040503050406030204" pitchFamily="18" charset="0"/>
                                </a:rPr>
                                <m:t>𝛷</m:t>
                              </m:r>
                            </m:num>
                            <m:den>
                              <m:r>
                                <m:rPr>
                                  <m:sty m:val="p"/>
                                </m:rPr>
                                <a:rPr lang="el-GR" sz="2400">
                                  <a:solidFill>
                                    <a:schemeClr val="bg1"/>
                                  </a:solidFill>
                                  <a:latin typeface="Cambria Math" panose="02040503050406030204" pitchFamily="18" charset="0"/>
                                  <a:ea typeface="Cambria Math" panose="02040503050406030204" pitchFamily="18" charset="0"/>
                                </a:rPr>
                                <m:t>Δ</m:t>
                              </m:r>
                              <m:r>
                                <a:rPr lang="en-US" sz="2400" i="1">
                                  <a:solidFill>
                                    <a:schemeClr val="bg1"/>
                                  </a:solidFill>
                                  <a:latin typeface="Cambria Math" panose="02040503050406030204" pitchFamily="18" charset="0"/>
                                  <a:ea typeface="Cambria Math" panose="02040503050406030204" pitchFamily="18" charset="0"/>
                                </a:rPr>
                                <m:t>𝑡</m:t>
                              </m:r>
                            </m:den>
                          </m:f>
                        </m:e>
                      </m:d>
                    </m:oMath>
                  </m:oMathPara>
                </a14:m>
                <a:endParaRPr lang="en-US" sz="2400" dirty="0">
                  <a:solidFill>
                    <a:schemeClr val="bg1"/>
                  </a:solidFill>
                </a:endParaRPr>
              </a:p>
              <a:p>
                <a:pPr algn="ctr"/>
                <a:endParaRPr lang="el-GR" sz="2400" dirty="0">
                  <a:solidFill>
                    <a:schemeClr val="bg1"/>
                  </a:solidFill>
                </a:endParaRPr>
              </a:p>
              <a:p>
                <a:pPr algn="ctr"/>
                <a:r>
                  <a:rPr lang="el-GR" sz="2400" dirty="0">
                    <a:solidFill>
                      <a:schemeClr val="bg1"/>
                    </a:solidFill>
                  </a:rPr>
                  <a:t>Ο κανόνας του </a:t>
                </a:r>
                <a:r>
                  <a:rPr lang="en-US" sz="2400" dirty="0">
                    <a:solidFill>
                      <a:schemeClr val="bg1"/>
                    </a:solidFill>
                  </a:rPr>
                  <a:t>Lenz </a:t>
                </a:r>
                <a:r>
                  <a:rPr lang="el-GR" sz="2400" dirty="0">
                    <a:solidFill>
                      <a:schemeClr val="bg1"/>
                    </a:solidFill>
                  </a:rPr>
                  <a:t>προκύπτει από την Αρχή Διατήρησης της Ενέργειας.</a:t>
                </a:r>
              </a:p>
              <a:p>
                <a:pPr algn="ctr"/>
                <a:endParaRPr lang="el-GR" sz="2400" dirty="0">
                  <a:solidFill>
                    <a:schemeClr val="bg1"/>
                  </a:solidFill>
                </a:endParaRPr>
              </a:p>
              <a:p>
                <a:pPr algn="ctr"/>
                <a:r>
                  <a:rPr lang="el-GR" sz="2400" dirty="0">
                    <a:solidFill>
                      <a:schemeClr val="bg1"/>
                    </a:solidFill>
                  </a:rPr>
                  <a:t>Για να υπάρξει η κίνηση των ηλεκτρικών φορτίων και η δημιουργία ηλεκτρικού ρεύματος πρέπει κάποιος να προσφέρει αυτήν την ενέργεια.</a:t>
                </a:r>
              </a:p>
              <a:p>
                <a:pPr algn="ctr"/>
                <a:endParaRPr lang="el-GR" sz="2400" dirty="0">
                  <a:solidFill>
                    <a:schemeClr val="bg1"/>
                  </a:solidFill>
                </a:endParaRPr>
              </a:p>
              <a:p>
                <a:pPr algn="ctr"/>
                <a:r>
                  <a:rPr lang="el-GR" sz="2400" dirty="0">
                    <a:solidFill>
                      <a:schemeClr val="bg1"/>
                    </a:solidFill>
                  </a:rPr>
                  <a:t>Το μαγνητικό πεδίο δημιουργεί αντίσταση στην κίνηση του μαγνήτη</a:t>
                </a:r>
              </a:p>
              <a:p>
                <a:pPr algn="ctr"/>
                <a:r>
                  <a:rPr lang="el-GR" sz="2400" dirty="0">
                    <a:solidFill>
                      <a:schemeClr val="bg1"/>
                    </a:solidFill>
                  </a:rPr>
                  <a:t>είτε αυτός πλησιάζει είτε απομακρύνεται από το σωληνοειδές</a:t>
                </a:r>
              </a:p>
              <a:p>
                <a:pPr algn="ctr"/>
                <a:r>
                  <a:rPr lang="el-GR" sz="2400" dirty="0">
                    <a:solidFill>
                      <a:schemeClr val="bg1"/>
                    </a:solidFill>
                  </a:rPr>
                  <a:t>και έτσι πρέπει η δύναμη που κινεί τον μαγνήτη να προσφέρει έργο.</a:t>
                </a:r>
              </a:p>
              <a:p>
                <a:pPr algn="ctr"/>
                <a:r>
                  <a:rPr lang="el-GR" sz="2400" dirty="0">
                    <a:solidFill>
                      <a:schemeClr val="bg1"/>
                    </a:solidFill>
                  </a:rPr>
                  <a:t>(«δυσκολευόμαστε» να κινήσουμε τον μαγνήτη κοντά στο σωληνοειδές)</a:t>
                </a:r>
              </a:p>
            </p:txBody>
          </p:sp>
        </mc:Choice>
        <mc:Fallback xmlns="">
          <p:sp>
            <p:nvSpPr>
              <p:cNvPr id="5" name="Rectangle 4">
                <a:extLst>
                  <a:ext uri="{FF2B5EF4-FFF2-40B4-BE49-F238E27FC236}">
                    <a16:creationId xmlns:a16="http://schemas.microsoft.com/office/drawing/2014/main" id="{6FFD50E6-2973-C3EE-A736-2B8B4B897450}"/>
                  </a:ext>
                </a:extLst>
              </p:cNvPr>
              <p:cNvSpPr>
                <a:spLocks noRot="1" noChangeAspect="1" noMove="1" noResize="1" noEditPoints="1" noAdjustHandles="1" noChangeArrowheads="1" noChangeShapeType="1" noTextEdit="1"/>
              </p:cNvSpPr>
              <p:nvPr/>
            </p:nvSpPr>
            <p:spPr bwMode="auto">
              <a:xfrm>
                <a:off x="0" y="827795"/>
                <a:ext cx="12137179" cy="895577"/>
              </a:xfrm>
              <a:prstGeom prst="rect">
                <a:avLst/>
              </a:prstGeom>
              <a:blipFill>
                <a:blip r:embed="rId3"/>
                <a:stretch>
                  <a:fillRect b="-54693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3957773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Σημαντική Εφαρμογή</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4" y="827795"/>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 τη δύναμη </a:t>
            </a:r>
            <a:r>
              <a:rPr lang="en-US" sz="2400" dirty="0">
                <a:solidFill>
                  <a:schemeClr val="bg1"/>
                </a:solidFill>
              </a:rPr>
              <a:t>Laplace </a:t>
            </a:r>
            <a:r>
              <a:rPr lang="el-GR" sz="2400" dirty="0">
                <a:solidFill>
                  <a:schemeClr val="bg1"/>
                </a:solidFill>
              </a:rPr>
              <a:t>μπορέσαμε να μετατρέψουμε την ηλεκτρική ενέργεια σε κινητική. Κατασκευάσαμε τον ηλεκτρικό κινητήρα.</a:t>
            </a:r>
            <a:endParaRPr lang="en-US" sz="2400" dirty="0">
              <a:solidFill>
                <a:schemeClr val="bg1"/>
              </a:solidFill>
            </a:endParaRPr>
          </a:p>
        </p:txBody>
      </p:sp>
      <p:sp>
        <p:nvSpPr>
          <p:cNvPr id="6" name="Rectangle 5">
            <a:extLst>
              <a:ext uri="{FF2B5EF4-FFF2-40B4-BE49-F238E27FC236}">
                <a16:creationId xmlns:a16="http://schemas.microsoft.com/office/drawing/2014/main" id="{D5223C4D-5DA5-E2DF-097D-C0191361D3C0}"/>
              </a:ext>
            </a:extLst>
          </p:cNvPr>
          <p:cNvSpPr>
            <a:spLocks noChangeArrowheads="1"/>
          </p:cNvSpPr>
          <p:nvPr/>
        </p:nvSpPr>
        <p:spPr bwMode="auto">
          <a:xfrm>
            <a:off x="932287" y="1812120"/>
            <a:ext cx="1032742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 το νόμο του </a:t>
            </a:r>
            <a:r>
              <a:rPr lang="en-US" sz="2400" dirty="0">
                <a:solidFill>
                  <a:schemeClr val="bg1"/>
                </a:solidFill>
              </a:rPr>
              <a:t>Faraday </a:t>
            </a:r>
            <a:r>
              <a:rPr lang="el-GR" sz="2400" dirty="0">
                <a:solidFill>
                  <a:schemeClr val="bg1"/>
                </a:solidFill>
              </a:rPr>
              <a:t>μπορούμε να κάνουμε το αντίστροφο:</a:t>
            </a:r>
          </a:p>
          <a:p>
            <a:pPr algn="ctr"/>
            <a:endParaRPr lang="el-GR" sz="2400" dirty="0">
              <a:solidFill>
                <a:schemeClr val="bg1"/>
              </a:solidFill>
            </a:endParaRPr>
          </a:p>
          <a:p>
            <a:pPr algn="ctr"/>
            <a:r>
              <a:rPr lang="el-GR" sz="2400" dirty="0">
                <a:solidFill>
                  <a:schemeClr val="bg1"/>
                </a:solidFill>
              </a:rPr>
              <a:t>Να μετατρέψουμε:</a:t>
            </a:r>
          </a:p>
          <a:p>
            <a:pPr algn="ctr"/>
            <a:r>
              <a:rPr lang="el-GR" sz="2400" dirty="0">
                <a:solidFill>
                  <a:schemeClr val="bg1"/>
                </a:solidFill>
              </a:rPr>
              <a:t>την κινητική ενέργεια (κίνηση μαγνήτη) σε</a:t>
            </a:r>
          </a:p>
          <a:p>
            <a:pPr algn="ctr"/>
            <a:r>
              <a:rPr lang="el-GR" sz="2400" dirty="0">
                <a:solidFill>
                  <a:schemeClr val="bg1"/>
                </a:solidFill>
              </a:rPr>
              <a:t>ηλεκτρική ενέργεια (παραγωγή ηλεκτρικού ρεύματος)</a:t>
            </a:r>
            <a:endParaRPr lang="en-US" sz="2400" dirty="0">
              <a:solidFill>
                <a:schemeClr val="bg1"/>
              </a:solidFill>
            </a:endParaRPr>
          </a:p>
        </p:txBody>
      </p:sp>
      <p:pic>
        <p:nvPicPr>
          <p:cNvPr id="8194" name="Picture 2">
            <a:extLst>
              <a:ext uri="{FF2B5EF4-FFF2-40B4-BE49-F238E27FC236}">
                <a16:creationId xmlns:a16="http://schemas.microsoft.com/office/drawing/2014/main" id="{490B7552-DAD8-24F6-71C6-AF5B5408A5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0999" y="3897587"/>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785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194"/>
                                        </p:tgtEl>
                                        <p:attrNameLst>
                                          <p:attrName>style.visibility</p:attrName>
                                        </p:attrNameLst>
                                      </p:cBhvr>
                                      <p:to>
                                        <p:strVal val="visible"/>
                                      </p:to>
                                    </p:set>
                                    <p:animEffect transition="in" filter="fade">
                                      <p:cBhvr>
                                        <p:cTn id="32"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Σημαντική Εφαρμογή</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11711" y="699571"/>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Έτσι παράγεται η ηλεκτρική ενέργεια που χρησιμοποιούμε σήμερα.</a:t>
            </a:r>
            <a:endParaRPr lang="en-US" sz="2400" dirty="0">
              <a:solidFill>
                <a:schemeClr val="bg1"/>
              </a:solidFill>
            </a:endParaRPr>
          </a:p>
        </p:txBody>
      </p:sp>
      <p:pic>
        <p:nvPicPr>
          <p:cNvPr id="9218" name="Picture 2">
            <a:extLst>
              <a:ext uri="{FF2B5EF4-FFF2-40B4-BE49-F238E27FC236}">
                <a16:creationId xmlns:a16="http://schemas.microsoft.com/office/drawing/2014/main" id="{22A8D5A1-76F9-9BFE-BB66-1DB8A64E7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178" y="1342618"/>
            <a:ext cx="2627309" cy="196196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06920B0A-F478-05D4-D1DE-9C6A14347A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43426" y="1357644"/>
            <a:ext cx="2541132" cy="19729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4CDC955-9E23-5AF0-0261-12B1D2527319}"/>
              </a:ext>
            </a:extLst>
          </p:cNvPr>
          <p:cNvSpPr>
            <a:spLocks noChangeArrowheads="1"/>
          </p:cNvSpPr>
          <p:nvPr/>
        </p:nvSpPr>
        <p:spPr bwMode="auto">
          <a:xfrm>
            <a:off x="3611551" y="3364957"/>
            <a:ext cx="1953076" cy="41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000" dirty="0">
                <a:solidFill>
                  <a:schemeClr val="bg1"/>
                </a:solidFill>
              </a:rPr>
              <a:t>Ανεμογεννήτριες </a:t>
            </a:r>
            <a:endParaRPr lang="en-US" sz="2000" dirty="0">
              <a:solidFill>
                <a:schemeClr val="bg1"/>
              </a:solidFill>
            </a:endParaRPr>
          </a:p>
        </p:txBody>
      </p:sp>
      <p:pic>
        <p:nvPicPr>
          <p:cNvPr id="9222" name="Picture 6">
            <a:extLst>
              <a:ext uri="{FF2B5EF4-FFF2-40B4-BE49-F238E27FC236}">
                <a16:creationId xmlns:a16="http://schemas.microsoft.com/office/drawing/2014/main" id="{98E554BB-A012-7D51-AE2E-7E0ADF4DAF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0483" y="1338360"/>
            <a:ext cx="2627309" cy="197048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FC6B47A-4B16-0BF3-2DA1-1CAD6F0FE1EC}"/>
              </a:ext>
            </a:extLst>
          </p:cNvPr>
          <p:cNvSpPr>
            <a:spLocks noChangeArrowheads="1"/>
          </p:cNvSpPr>
          <p:nvPr/>
        </p:nvSpPr>
        <p:spPr bwMode="auto">
          <a:xfrm>
            <a:off x="6473162" y="3364957"/>
            <a:ext cx="2236663" cy="41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000" dirty="0">
                <a:solidFill>
                  <a:schemeClr val="bg1"/>
                </a:solidFill>
              </a:rPr>
              <a:t>Πυρηνική Ενέργεια</a:t>
            </a:r>
            <a:endParaRPr lang="en-US" sz="2000" dirty="0">
              <a:solidFill>
                <a:schemeClr val="bg1"/>
              </a:solidFill>
            </a:endParaRPr>
          </a:p>
        </p:txBody>
      </p:sp>
      <p:sp>
        <p:nvSpPr>
          <p:cNvPr id="7" name="Rectangle 6">
            <a:extLst>
              <a:ext uri="{FF2B5EF4-FFF2-40B4-BE49-F238E27FC236}">
                <a16:creationId xmlns:a16="http://schemas.microsoft.com/office/drawing/2014/main" id="{8182C96D-9ADC-E273-3D0B-D70215E0A5DF}"/>
              </a:ext>
            </a:extLst>
          </p:cNvPr>
          <p:cNvSpPr>
            <a:spLocks noChangeArrowheads="1"/>
          </p:cNvSpPr>
          <p:nvPr/>
        </p:nvSpPr>
        <p:spPr bwMode="auto">
          <a:xfrm>
            <a:off x="9415789" y="3379944"/>
            <a:ext cx="2541132" cy="41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000" dirty="0">
                <a:solidFill>
                  <a:schemeClr val="bg1"/>
                </a:solidFill>
              </a:rPr>
              <a:t>Γεννήτρια</a:t>
            </a:r>
          </a:p>
          <a:p>
            <a:pPr algn="ctr"/>
            <a:r>
              <a:rPr lang="el-GR" sz="2000" dirty="0">
                <a:solidFill>
                  <a:schemeClr val="bg1"/>
                </a:solidFill>
              </a:rPr>
              <a:t>πετρελαίου</a:t>
            </a:r>
            <a:endParaRPr lang="en-US" sz="2000" dirty="0">
              <a:solidFill>
                <a:schemeClr val="bg1"/>
              </a:solidFill>
            </a:endParaRPr>
          </a:p>
        </p:txBody>
      </p:sp>
      <p:pic>
        <p:nvPicPr>
          <p:cNvPr id="9224" name="Picture 8">
            <a:extLst>
              <a:ext uri="{FF2B5EF4-FFF2-40B4-BE49-F238E27FC236}">
                <a16:creationId xmlns:a16="http://schemas.microsoft.com/office/drawing/2014/main" id="{9453967F-FC3A-9C3E-421F-47F27367EA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51" y="1357644"/>
            <a:ext cx="2923450" cy="193522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7D7F5F7C-D02B-DFFD-E053-57DFB341D10F}"/>
              </a:ext>
            </a:extLst>
          </p:cNvPr>
          <p:cNvSpPr>
            <a:spLocks noChangeArrowheads="1"/>
          </p:cNvSpPr>
          <p:nvPr/>
        </p:nvSpPr>
        <p:spPr bwMode="auto">
          <a:xfrm>
            <a:off x="371943" y="3364957"/>
            <a:ext cx="2413754" cy="41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000" dirty="0">
                <a:solidFill>
                  <a:schemeClr val="bg1"/>
                </a:solidFill>
              </a:rPr>
              <a:t>Υδροηλεκτρικό εργοστάσιο </a:t>
            </a:r>
            <a:endParaRPr lang="en-US" sz="2000" dirty="0">
              <a:solidFill>
                <a:schemeClr val="bg1"/>
              </a:solidFill>
            </a:endParaRPr>
          </a:p>
        </p:txBody>
      </p:sp>
      <p:pic>
        <p:nvPicPr>
          <p:cNvPr id="9226" name="Picture 10">
            <a:extLst>
              <a:ext uri="{FF2B5EF4-FFF2-40B4-BE49-F238E27FC236}">
                <a16:creationId xmlns:a16="http://schemas.microsoft.com/office/drawing/2014/main" id="{BADC2ECE-D710-1537-CC29-FE4CF94BB0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720" y="4099910"/>
            <a:ext cx="2952181" cy="2137649"/>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A1F75BC3-20F4-4F75-B829-51F7EB6E9CC8}"/>
              </a:ext>
            </a:extLst>
          </p:cNvPr>
          <p:cNvSpPr>
            <a:spLocks noChangeArrowheads="1"/>
          </p:cNvSpPr>
          <p:nvPr/>
        </p:nvSpPr>
        <p:spPr bwMode="auto">
          <a:xfrm>
            <a:off x="371942" y="6232930"/>
            <a:ext cx="2413754" cy="41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000" dirty="0">
                <a:solidFill>
                  <a:schemeClr val="bg1"/>
                </a:solidFill>
              </a:rPr>
              <a:t>Δυναμό ποδηλάτου</a:t>
            </a:r>
            <a:endParaRPr lang="en-US" sz="2000" dirty="0">
              <a:solidFill>
                <a:schemeClr val="bg1"/>
              </a:solidFill>
            </a:endParaRPr>
          </a:p>
        </p:txBody>
      </p:sp>
      <p:pic>
        <p:nvPicPr>
          <p:cNvPr id="9228" name="Picture 12">
            <a:extLst>
              <a:ext uri="{FF2B5EF4-FFF2-40B4-BE49-F238E27FC236}">
                <a16:creationId xmlns:a16="http://schemas.microsoft.com/office/drawing/2014/main" id="{EB9D7398-E1DB-7078-E5EB-F12B86AE67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57248" y="4096741"/>
            <a:ext cx="2627310" cy="2133020"/>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EA5CD243-575A-BB94-421E-47EF5269C733}"/>
              </a:ext>
            </a:extLst>
          </p:cNvPr>
          <p:cNvSpPr>
            <a:spLocks noChangeArrowheads="1"/>
          </p:cNvSpPr>
          <p:nvPr/>
        </p:nvSpPr>
        <p:spPr bwMode="auto">
          <a:xfrm>
            <a:off x="9273282" y="6232930"/>
            <a:ext cx="2611275" cy="41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000" dirty="0">
                <a:solidFill>
                  <a:schemeClr val="bg1"/>
                </a:solidFill>
              </a:rPr>
              <a:t>Φακός με δυναμό</a:t>
            </a:r>
            <a:endParaRPr lang="en-US" sz="2000" dirty="0">
              <a:solidFill>
                <a:schemeClr val="bg1"/>
              </a:solidFill>
            </a:endParaRPr>
          </a:p>
        </p:txBody>
      </p:sp>
      <p:sp>
        <p:nvSpPr>
          <p:cNvPr id="20" name="Rectangle 19">
            <a:extLst>
              <a:ext uri="{FF2B5EF4-FFF2-40B4-BE49-F238E27FC236}">
                <a16:creationId xmlns:a16="http://schemas.microsoft.com/office/drawing/2014/main" id="{3B5DBC0B-19FB-CEF4-3F95-60216BACDB32}"/>
              </a:ext>
            </a:extLst>
          </p:cNvPr>
          <p:cNvSpPr>
            <a:spLocks noChangeArrowheads="1"/>
          </p:cNvSpPr>
          <p:nvPr/>
        </p:nvSpPr>
        <p:spPr bwMode="auto">
          <a:xfrm>
            <a:off x="3365178" y="4259405"/>
            <a:ext cx="5652614" cy="41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000" dirty="0">
                <a:solidFill>
                  <a:schemeClr val="bg1"/>
                </a:solidFill>
              </a:rPr>
              <a:t>Μετατρέπουμε την κινητική ενέργεια σε ηλεκτρική μέσω της μεταβολής της μαγνητικής ροής που διέρχεται από ένα πλαίσιο.</a:t>
            </a:r>
          </a:p>
          <a:p>
            <a:pPr algn="ctr"/>
            <a:endParaRPr lang="el-GR" sz="2000" dirty="0">
              <a:solidFill>
                <a:schemeClr val="bg1"/>
              </a:solidFill>
            </a:endParaRPr>
          </a:p>
          <a:p>
            <a:pPr algn="ctr"/>
            <a:r>
              <a:rPr lang="el-GR" sz="2000" dirty="0">
                <a:solidFill>
                  <a:schemeClr val="bg1"/>
                </a:solidFill>
              </a:rPr>
              <a:t>Ηλεκτρική Γεννήτρια!</a:t>
            </a:r>
          </a:p>
          <a:p>
            <a:pPr algn="ctr"/>
            <a:endParaRPr lang="el-GR" sz="2000" dirty="0">
              <a:solidFill>
                <a:schemeClr val="bg1"/>
              </a:solidFill>
            </a:endParaRPr>
          </a:p>
          <a:p>
            <a:pPr algn="ctr"/>
            <a:r>
              <a:rPr lang="el-GR" sz="2000" dirty="0">
                <a:solidFill>
                  <a:schemeClr val="bg1"/>
                </a:solidFill>
              </a:rPr>
              <a:t>Η αντίστροφη λειτουργία του ηλεκτρικού κινητήρα.</a:t>
            </a:r>
            <a:endParaRPr lang="en-US" sz="2000" dirty="0">
              <a:solidFill>
                <a:schemeClr val="bg1"/>
              </a:solidFill>
            </a:endParaRPr>
          </a:p>
        </p:txBody>
      </p:sp>
    </p:spTree>
    <p:extLst>
      <p:ext uri="{BB962C8B-B14F-4D97-AF65-F5344CB8AC3E}">
        <p14:creationId xmlns:p14="http://schemas.microsoft.com/office/powerpoint/2010/main" val="3960099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fade">
                                      <p:cBhvr>
                                        <p:cTn id="7" dur="500"/>
                                        <p:tgtEl>
                                          <p:spTgt spid="92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fade">
                                      <p:cBhvr>
                                        <p:cTn id="15" dur="500"/>
                                        <p:tgtEl>
                                          <p:spTgt spid="92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222"/>
                                        </p:tgtEl>
                                        <p:attrNameLst>
                                          <p:attrName>style.visibility</p:attrName>
                                        </p:attrNameLst>
                                      </p:cBhvr>
                                      <p:to>
                                        <p:strVal val="visible"/>
                                      </p:to>
                                    </p:set>
                                    <p:animEffect transition="in" filter="fade">
                                      <p:cBhvr>
                                        <p:cTn id="23" dur="500"/>
                                        <p:tgtEl>
                                          <p:spTgt spid="92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220"/>
                                        </p:tgtEl>
                                        <p:attrNameLst>
                                          <p:attrName>style.visibility</p:attrName>
                                        </p:attrNameLst>
                                      </p:cBhvr>
                                      <p:to>
                                        <p:strVal val="visible"/>
                                      </p:to>
                                    </p:set>
                                    <p:animEffect transition="in" filter="fade">
                                      <p:cBhvr>
                                        <p:cTn id="31" dur="500"/>
                                        <p:tgtEl>
                                          <p:spTgt spid="92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226"/>
                                        </p:tgtEl>
                                        <p:attrNameLst>
                                          <p:attrName>style.visibility</p:attrName>
                                        </p:attrNameLst>
                                      </p:cBhvr>
                                      <p:to>
                                        <p:strVal val="visible"/>
                                      </p:to>
                                    </p:set>
                                    <p:animEffect transition="in" filter="fade">
                                      <p:cBhvr>
                                        <p:cTn id="39" dur="500"/>
                                        <p:tgtEl>
                                          <p:spTgt spid="922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228"/>
                                        </p:tgtEl>
                                        <p:attrNameLst>
                                          <p:attrName>style.visibility</p:attrName>
                                        </p:attrNameLst>
                                      </p:cBhvr>
                                      <p:to>
                                        <p:strVal val="visible"/>
                                      </p:to>
                                    </p:set>
                                    <p:animEffect transition="in" filter="fade">
                                      <p:cBhvr>
                                        <p:cTn id="47" dur="500"/>
                                        <p:tgtEl>
                                          <p:spTgt spid="92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P spid="18" grpId="0"/>
      <p:bldP spid="19" grpId="0"/>
      <p:bldP spid="20"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3078134"/>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3849796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113531</TotalTime>
  <Words>3859</Words>
  <Application>Microsoft Office PowerPoint</Application>
  <PresentationFormat>Widescreen</PresentationFormat>
  <Paragraphs>625</Paragraphs>
  <Slides>81</Slides>
  <Notes>81</Notes>
  <HiddenSlides>0</HiddenSlides>
  <MMClips>6</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81</vt:i4>
      </vt:variant>
    </vt:vector>
  </HeadingPairs>
  <TitlesOfParts>
    <vt:vector size="87" baseType="lpstr">
      <vt:lpstr>Arial</vt:lpstr>
      <vt:lpstr>Calibri</vt:lpstr>
      <vt:lpstr>Calibri Light</vt:lpstr>
      <vt:lpstr>Cambria Math</vt:lpstr>
      <vt:lpstr>Office Theme</vt:lpstr>
      <vt:lpstr>1_Office Theme</vt:lpstr>
      <vt:lpstr>PowerPoint Presentation</vt:lpstr>
      <vt:lpstr>ΦΥΣΙΚΗ 86Υ011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783</cp:revision>
  <dcterms:created xsi:type="dcterms:W3CDTF">2023-02-27T14:31:39Z</dcterms:created>
  <dcterms:modified xsi:type="dcterms:W3CDTF">2026-05-31T15:07:52Z</dcterms:modified>
</cp:coreProperties>
</file>