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notesSlides/notesSlide33.xml" ContentType="application/vnd.openxmlformats-officedocument.presentationml.notesSlide+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notesSlides/notesSlide36.xml" ContentType="application/vnd.openxmlformats-officedocument.presentationml.notesSlide+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notesSlides/notesSlide39.xml" ContentType="application/vnd.openxmlformats-officedocument.presentationml.notesSlide+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notesSlides/notesSlide42.xml" ContentType="application/vnd.openxmlformats-officedocument.presentationml.notesSlide+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notesSlides/notesSlide55.xml" ContentType="application/vnd.openxmlformats-officedocument.presentationml.notesSlide+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notesSlides/notesSlide56.xml" ContentType="application/vnd.openxmlformats-officedocument.presentationml.notesSlide+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notesSlides/notesSlide57.xml" ContentType="application/vnd.openxmlformats-officedocument.presentationml.notesSlide+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notesSlides/notesSlide58.xml" ContentType="application/vnd.openxmlformats-officedocument.presentationml.notesSlide+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ink/ink389.xml" ContentType="application/inkml+xml"/>
  <Override PartName="/ppt/ink/ink390.xml" ContentType="application/inkml+xml"/>
  <Override PartName="/ppt/notesSlides/notesSlide69.xml" ContentType="application/vnd.openxmlformats-officedocument.presentationml.notesSlide+xml"/>
  <Override PartName="/ppt/ink/ink391.xml" ContentType="application/inkml+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6"/>
  </p:notesMasterIdLst>
  <p:handoutMasterIdLst>
    <p:handoutMasterId r:id="rId77"/>
  </p:handoutMasterIdLst>
  <p:sldIdLst>
    <p:sldId id="256" r:id="rId3"/>
    <p:sldId id="258" r:id="rId4"/>
    <p:sldId id="1239" r:id="rId5"/>
    <p:sldId id="1240" r:id="rId6"/>
    <p:sldId id="1241" r:id="rId7"/>
    <p:sldId id="1242" r:id="rId8"/>
    <p:sldId id="1243" r:id="rId9"/>
    <p:sldId id="1245" r:id="rId10"/>
    <p:sldId id="1244" r:id="rId11"/>
    <p:sldId id="1246" r:id="rId12"/>
    <p:sldId id="1256" r:id="rId13"/>
    <p:sldId id="1284" r:id="rId14"/>
    <p:sldId id="1257" r:id="rId15"/>
    <p:sldId id="1291" r:id="rId16"/>
    <p:sldId id="1413" r:id="rId17"/>
    <p:sldId id="1254" r:id="rId18"/>
    <p:sldId id="1063" r:id="rId19"/>
    <p:sldId id="1255" r:id="rId20"/>
    <p:sldId id="1247" r:id="rId21"/>
    <p:sldId id="1248" r:id="rId22"/>
    <p:sldId id="1249" r:id="rId23"/>
    <p:sldId id="1250" r:id="rId24"/>
    <p:sldId id="1251" r:id="rId25"/>
    <p:sldId id="1252" r:id="rId26"/>
    <p:sldId id="1079" r:id="rId27"/>
    <p:sldId id="1253" r:id="rId28"/>
    <p:sldId id="1259" r:id="rId29"/>
    <p:sldId id="1288" r:id="rId30"/>
    <p:sldId id="1412" r:id="rId31"/>
    <p:sldId id="1260" r:id="rId32"/>
    <p:sldId id="1261" r:id="rId33"/>
    <p:sldId id="1262" r:id="rId34"/>
    <p:sldId id="1289" r:id="rId35"/>
    <p:sldId id="1290" r:id="rId36"/>
    <p:sldId id="1263" r:id="rId37"/>
    <p:sldId id="1264" r:id="rId38"/>
    <p:sldId id="1265" r:id="rId39"/>
    <p:sldId id="1270" r:id="rId40"/>
    <p:sldId id="1266" r:id="rId41"/>
    <p:sldId id="1268" r:id="rId42"/>
    <p:sldId id="1267" r:id="rId43"/>
    <p:sldId id="1269" r:id="rId44"/>
    <p:sldId id="1282" r:id="rId45"/>
    <p:sldId id="1271" r:id="rId46"/>
    <p:sldId id="1272" r:id="rId47"/>
    <p:sldId id="1273" r:id="rId48"/>
    <p:sldId id="1275" r:id="rId49"/>
    <p:sldId id="1274" r:id="rId50"/>
    <p:sldId id="1277" r:id="rId51"/>
    <p:sldId id="1278" r:id="rId52"/>
    <p:sldId id="1279" r:id="rId53"/>
    <p:sldId id="1280" r:id="rId54"/>
    <p:sldId id="1281" r:id="rId55"/>
    <p:sldId id="1292" r:id="rId56"/>
    <p:sldId id="1295" r:id="rId57"/>
    <p:sldId id="1296" r:id="rId58"/>
    <p:sldId id="1297" r:id="rId59"/>
    <p:sldId id="1298" r:id="rId60"/>
    <p:sldId id="1293" r:id="rId61"/>
    <p:sldId id="1307" r:id="rId62"/>
    <p:sldId id="1308" r:id="rId63"/>
    <p:sldId id="1309" r:id="rId64"/>
    <p:sldId id="1310" r:id="rId65"/>
    <p:sldId id="1311" r:id="rId66"/>
    <p:sldId id="1312" r:id="rId67"/>
    <p:sldId id="1301" r:id="rId68"/>
    <p:sldId id="1302" r:id="rId69"/>
    <p:sldId id="1303" r:id="rId70"/>
    <p:sldId id="1304" r:id="rId71"/>
    <p:sldId id="1305" r:id="rId72"/>
    <p:sldId id="1299" r:id="rId73"/>
    <p:sldId id="1313" r:id="rId74"/>
    <p:sldId id="945" r:id="rId75"/>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630D"/>
    <a:srgbClr val="00B050"/>
    <a:srgbClr val="E98A77"/>
    <a:srgbClr val="B4C7E7"/>
    <a:srgbClr val="95C532"/>
    <a:srgbClr val="FFE4C8"/>
    <a:srgbClr val="000000"/>
    <a:srgbClr val="ED7D31"/>
    <a:srgbClr val="81FF5C"/>
    <a:srgbClr val="FF3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9" autoAdjust="0"/>
    <p:restoredTop sz="83847" autoAdjust="0"/>
  </p:normalViewPr>
  <p:slideViewPr>
    <p:cSldViewPr snapToGrid="0">
      <p:cViewPr varScale="1">
        <p:scale>
          <a:sx n="101" d="100"/>
          <a:sy n="101" d="100"/>
        </p:scale>
        <p:origin x="87" y="150"/>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21/05/2026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1.620"/>
    </inkml:context>
    <inkml:brush xml:id="br0">
      <inkml:brushProperty name="width" value="0.1" units="cm"/>
      <inkml:brushProperty name="height" value="0.1" units="cm"/>
      <inkml:brushProperty name="color" value="#008C3A"/>
    </inkml:brush>
  </inkml:definitions>
  <inkml:trace contextRef="#ctx0" brushRef="#br0">59 0 1328,'0'0'14542,"-5"8"-14099,-2 2-230,0 1 1,1 0-1,0 0 0,1 0 1,1 1-1,-1 0 0,2 0 1,0 0-1,0 0 1,-1 16-1,4-11-58,0 20 119,0-35-268,1-1 0,-1 1 0,0-1 0,1 1 0,-1-1 0,1 0 0,-1 1-1,1-1 1,0 0 0,0 0 0,-1 0 0,1 1 0,0-1 0,0 0 0,0 0-1,0 0 1,1 0 0,-1 0 0,0-1 0,0 1 0,3 1 0,7 2 23,1-2 0,0 1 0,0-1 0,0-1 1,0 0-1,0 0 0,18-3 0,-1 2 19,-26-1-44,0 1 0,0 0 1,0-1-1,0 1 0,0-1 0,-1 0 0,1 0 0,0 0 1,-1 0-1,1-1 0,0 1 0,-1-1 0,1 0 0,-1 1 0,0-1 1,0 0-1,0 0 0,0-1 0,0 1 0,0 0 0,0-1 1,-1 1-1,1-1 0,-1 1 0,0-1 0,0 0 0,0 1 0,1-5 1,1-1 24,-2 0 0,1 0 1,-1 1-1,0-1 0,-1 0 0,0 0 1,0 0-1,0 0 0,-4-15 1,3 21-22,0 0 0,0-1 1,0 1-1,0 0 1,0 0-1,0 0 0,-1 0 1,1 0-1,-1 0 1,1 0-1,-1 1 0,0-1 1,0 0-1,0 1 1,0-1-1,0 1 0,0 0 1,0 0-1,-1 0 1,1 0-1,0 0 0,0 0 1,-1 1-1,1-1 0,-4 0 1,-8-1 11,0 1 0,0 1 0,-20 0 0,13 1 0,21-1-19,-6 0-1,1 0 0,-1 0 0,1 0 1,-1 1-1,1 0 0,-1 0 0,-7 2 1,11-2-4,1 0 0,-1 0 1,1 1-1,0-1 1,-1 0-1,1 0 0,0 1 1,0-1-1,-1 1 1,1-1-1,0 1 0,1-1 1,-1 1-1,0 0 1,0-1-1,1 1 0,-1 0 1,1 0-1,-1-1 1,1 1-1,0 0 0,0 0 1,0 0-1,0 0 1,0 3-1,0 67-57,0-71 57,0 1 0,1-1 0,-1 1 1,0-1-1,1 1 0,-1-1 0,1 1 0,-1-1 1,1 1-1,0-1 0,0 0 0,-1 1 0,1-1 0,0 0 1,0 0-1,0 0 0,0 0 0,0 1 0,1-1 0,-1-1 1,0 1-1,0 0 0,1 0 0,-1 0 0,1-1 1,-1 1-1,0-1 0,1 1 0,-1-1 0,1 0 0,-1 1 1,3-1-1,6 1-27,0 0 1,0 0-1,19-2 1,-15 1 17,-13 0 19,0 0 0,0 0 1,0 0-1,0 0 0,0 0 0,0-1 0,0 1 0,0 0 0,0-1 0,0 1 0,0 0 0,0-1 0,0 1 0,0-1 1,-1 1-1,1-1 0,0 0 0,0 1 0,0-1 0,-1 0 0,1 1 0,0-1 0,-1 0 0,1 0 0,-1 0 1,1 0-1,-1 0 0,1 1 0,-1-1 0,1-2 0,0-1 46,-1-1 0,1 1 0,-1-1 0,0 0 0,0-6 0,0 2-15,-1 8-25,1 1-1,0-1 1,-1 0-1,1 1 0,-1-1 1,1 0-1,-1 1 1,1-1-1,-1 1 0,1-1 1,-1 1-1,1 0 1,-1-1-1,0 1 0,1-1 1,-1 1-1,0 0 1,1 0-1,-1-1 0,0 1 1,0 0-1,1 0 1,-1 0-1,0 0 0,0 0 1,1 0-1,-1 0 1,0 0-1,1 0 0,-1 0 1,0 0-1,0 0 0,-1 0-241,1 0-1,-1 0 0,1 1 0,0-1 0,-1 0 0,1 0 0,0 1 1,-1-1-1,1 1 0,0-1 0,0 1 0,-1-1 0,1 1 0,0 0 1,0 0-1,0-1 0,0 1 0,-2 2 0,-1 11-5702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3.362"/>
    </inkml:context>
    <inkml:brush xml:id="br0">
      <inkml:brushProperty name="width" value="0.1" units="cm"/>
      <inkml:brushProperty name="height" value="0.1" units="cm"/>
      <inkml:brushProperty name="color" value="#008C3A"/>
    </inkml:brush>
  </inkml:definitions>
  <inkml:trace contextRef="#ctx0" brushRef="#br0">162 0 6769,'0'0'9957,"-18"12"-9073,-54 37-146,67-46-640,1 1 1,0-1-1,0 1 0,0 0 1,0 0-1,1 0 0,0 1 1,-1-1-1,1 1 0,1-1 1,-1 1-1,1 0 1,0 0-1,0 0 0,0 1 1,1-1-1,-2 10 0,0 0 22,-2 7-47,2 0 0,0 0 0,1 0 0,2 0 0,2 38 0,-1-57-73,0 0 0,0 1 0,1-1 0,-1 0 0,0 0 0,1 0 0,0 0 0,0 0 0,0 0 0,0 0-1,0-1 1,1 1 0,-1-1 0,1 0 0,-1 0 0,1 1 0,0-2 0,0 1 0,0 0 0,0 0 0,0-1-1,7 2 1,4 2 5,0 0 0,0-2-1,1 0 1,16 2 0,112-1 7,-99-4 32,-36 0-43,1-1 0,0 0 0,-1 0 0,1-1 0,-1 0 0,0 0-1,1-1 1,-1 0 0,0-1 0,-1 1 0,15-10 0,-17 9 16,-1 1-1,1-1 0,-1 0 1,0 0-1,0-1 0,0 1 0,0-1 1,-1 0-1,0 0 0,0 0 1,0 0-1,-1-1 0,1 1 1,-1-1-1,-1 1 0,1-1 1,-1 0-1,1-8 0,1-23 161,-3 0-1,-3-37 1,2 69-142,0 0 1,-1 1-1,1-1 1,-1 1-1,0 0 1,0-1-1,-1 1 1,1 0-1,-1 0 1,0 1-1,0-1 1,0 1-1,-7-6 1,3 2-12,0 1 1,-1 1-1,1-1 1,-1 1-1,-17-7 1,10 8-21,0 0 0,0 1 1,0 1-1,0 1 0,0 0 1,-1 0-1,-20 4 0,-6-2-8,36-1 4,0 0-1,-1 1 1,1 0-1,0 0 0,-1 0 1,1 1-1,0 0 0,0 0 1,0 1-1,0 0 1,1 0-1,-1 0 0,1 0 1,0 1-1,0 0 0,0 0 1,0 1-1,-4 4 1,4-3-94,1 1 0,-1-1 1,1 1-1,0 0 1,1 0-1,0 0 1,0 0-1,0 1 1,1-1-1,0 1 1,1-1-1,-1 1 1,1 0-1,1 9 0,-1-2-693,1-11 45,-1 0 1,1 0 0,0 0-1,1 0 1,0 7 0,0-10 563,-1-1-1,1 1 1,-1-1 0,1 1 0,0-1 0,-1 1 0,1-1 0,0 0-1,-1 1 1,1-1 0,0 0 0,-1 0 0,1 1 0,0-1 0,-1 0-1,1 0 1,0 0 0,0 0 0,-1 0 0,1 0 0,0 0 0,0 0-1,-1 0 1,2-1 0,1 1-828,15 0-3530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4.205"/>
    </inkml:context>
    <inkml:brush xml:id="br0">
      <inkml:brushProperty name="width" value="0.1" units="cm"/>
      <inkml:brushProperty name="height" value="0.1" units="cm"/>
      <inkml:brushProperty name="color" value="#008C3A"/>
    </inkml:brush>
  </inkml:definitions>
  <inkml:trace contextRef="#ctx0" brushRef="#br0">71 1 5617,'0'0'12211,"-11"8"-9815,6-2-2217,0 1-1,1-1 1,0 1 0,0 0-1,0 0 1,1 0-1,0 1 1,1-1-1,-3 14 1,-9 76 467,13-85-498,-4 278 877,6-168-817,7 481 58,-5-558-328,-2-71 22,0 0-1,2 1 1,1 0 0,1-1-1,1 2 1,1-1 0,20-46-1,-23 64-7,0 0 0,0 0 0,1 0 0,-1 1-1,1 0 1,1 0 0,-1 0 0,1 1-1,7-6 1,-8 8 24,0 0 0,0 0 0,1 0 0,-1 1-1,1 0 1,-1 0 0,1 0 0,0 0 0,0 1 0,0 0 0,0 1-1,9-1 1,7 1 15,89-3-5,-95 1 15,-1-1 0,1 0 1,-1-1-1,0-1 0,17-7 0,-6-1-50,0-1-1,0-1 0,-1-2 1,-1 0-1,28-27 0,-28 22-1496,-1-2-1,25-34 0,-24 22-3682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5.486"/>
    </inkml:context>
    <inkml:brush xml:id="br0">
      <inkml:brushProperty name="width" value="0.1" units="cm"/>
      <inkml:brushProperty name="height" value="0.1" units="cm"/>
      <inkml:brushProperty name="color" value="#008C3A"/>
    </inkml:brush>
  </inkml:definitions>
  <inkml:trace contextRef="#ctx0" brushRef="#br0">0 97 5841,'0'0'9386,"94"-35"-9162,-83 35-216,3 0 96,1 0-104,-1-4-128,0-4 32,5 1-824,9-9-800,-2 1-1137,-5 3-4184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5.928"/>
    </inkml:context>
    <inkml:brush xml:id="br0">
      <inkml:brushProperty name="width" value="0.1" units="cm"/>
      <inkml:brushProperty name="height" value="0.1" units="cm"/>
      <inkml:brushProperty name="color" value="#008C3A"/>
    </inkml:brush>
  </inkml:definitions>
  <inkml:trace contextRef="#ctx0" brushRef="#br0">1 220 6849,'0'0'11672,"21"-16"-10793,101-75 272,-103 77-1150,1 2 0,26-12 0,0-1-2981,0-1-3300,-27 14 1227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6.351"/>
    </inkml:context>
    <inkml:brush xml:id="br0">
      <inkml:brushProperty name="width" value="0.1" units="cm"/>
      <inkml:brushProperty name="height" value="0.1" units="cm"/>
      <inkml:brushProperty name="color" value="#008C3A"/>
    </inkml:brush>
  </inkml:definitions>
  <inkml:trace contextRef="#ctx0" brushRef="#br0">0 181 5937,'0'0'11432,"17"-11"-10602,50-34-310,-58 39-406,0 1 0,1 0 1,-1 1-1,1-1 0,11-2 0,12-5-49,40-19-2789,0 0-4647,-39 12-723</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6.757"/>
    </inkml:context>
    <inkml:brush xml:id="br0">
      <inkml:brushProperty name="width" value="0.1" units="cm"/>
      <inkml:brushProperty name="height" value="0.1" units="cm"/>
      <inkml:brushProperty name="color" value="#008C3A"/>
    </inkml:brush>
  </inkml:definitions>
  <inkml:trace contextRef="#ctx0" brushRef="#br0">1 215 4081,'0'0'10772,"14"-9"-9742,0-1-702,0 1 123,1-1 0,-1 2 0,1 0-1,18-7 1,147-68-92,-132 59-2151,-10 4-1954,-5 1-3395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7.181"/>
    </inkml:context>
    <inkml:brush xml:id="br0">
      <inkml:brushProperty name="width" value="0.1" units="cm"/>
      <inkml:brushProperty name="height" value="0.1" units="cm"/>
      <inkml:brushProperty name="color" value="#008C3A"/>
    </inkml:brush>
  </inkml:definitions>
  <inkml:trace contextRef="#ctx0" brushRef="#br0">0 146 5497,'0'0'13603,"109"-50"-13115,-91 43-344,3-5 56,1 0-200,0 1-64,-1-4-840,4-5-1376,-3 1-2962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7.634"/>
    </inkml:context>
    <inkml:brush xml:id="br0">
      <inkml:brushProperty name="width" value="0.1" units="cm"/>
      <inkml:brushProperty name="height" value="0.1" units="cm"/>
      <inkml:brushProperty name="color" value="#008C3A"/>
    </inkml:brush>
  </inkml:definitions>
  <inkml:trace contextRef="#ctx0" brushRef="#br0">1 131 6209,'0'0'9666,"194"-123"-9666,-179 115-2056</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9.528"/>
    </inkml:context>
    <inkml:brush xml:id="br0">
      <inkml:brushProperty name="width" value="0.1" units="cm"/>
      <inkml:brushProperty name="height" value="0.1" units="cm"/>
      <inkml:brushProperty name="color" value="#008C3A"/>
    </inkml:brush>
  </inkml:definitions>
  <inkml:trace contextRef="#ctx0" brushRef="#br0">2 105 5153,'0'0'12531,"0"41"-11748,0 141-46,0 493 2687,-1-670-3388,1-3-32,0-1 0,0 0-1,0 0 1,0 1 0,0-1 0,0 0-1,0 1 1,0-1 0,0 0-1,1 0 1,-1 1 0,1-1 0,-1 0-1,1 0 1,-1 1 0,2 0 0,-2-2-3,1 0 0,-1 0 1,0 0-1,1-1 0,-1 1 1,0 0-1,1 0 1,-1 0-1,0-1 0,1 1 1,-1 0-1,0 0 0,0-1 1,1 1-1,-1 0 1,0-1-1,0 1 0,1 0 1,-1-1-1,0 1 1,0-1-1,0 1 0,0 0 1,0-1-1,0 1 0,0 0 1,0-1-1,0 1 1,0-1-1,0 1 0,0 0 1,0-1-1,0 1 1,0-1-1,4-24-9,-4 22 14,12-132-181,-6-150 0,-6 233 193,0-466-182,0 517 81,13 7-81,5 6 142,-6-3 19,1-1 0,0 0-1,0-1 1,1 0 0,0-1 0,0-1 0,0 0 0,30 6 0,8-7 26,0-1 1,69-7-1,-102 2 74,31-8-1,0-1-1093,-18 8-2600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9.949"/>
    </inkml:context>
    <inkml:brush xml:id="br0">
      <inkml:brushProperty name="width" value="0.1" units="cm"/>
      <inkml:brushProperty name="height" value="0.1" units="cm"/>
      <inkml:brushProperty name="color" value="#008C3A"/>
    </inkml:brush>
  </inkml:definitions>
  <inkml:trace contextRef="#ctx0" brushRef="#br0">0 8 7642,'0'0'13979,"145"-8"-13667,-127 8-304,3 0 160,1 0-168,7 0-632,18 0-1249,-8 4-3416,-2 0-4369</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0.437"/>
    </inkml:context>
    <inkml:brush xml:id="br0">
      <inkml:brushProperty name="width" value="0.1" units="cm"/>
      <inkml:brushProperty name="height" value="0.1" units="cm"/>
      <inkml:brushProperty name="color" value="#008C3A"/>
    </inkml:brush>
  </inkml:definitions>
  <inkml:trace contextRef="#ctx0" brushRef="#br0">0 0 7466,'0'0'12468,"23"0"-11598,156 0 815,-25 0-1189,-88 0-7192</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0.862"/>
    </inkml:context>
    <inkml:brush xml:id="br0">
      <inkml:brushProperty name="width" value="0.1" units="cm"/>
      <inkml:brushProperty name="height" value="0.1" units="cm"/>
      <inkml:brushProperty name="color" value="#008C3A"/>
    </inkml:brush>
  </inkml:definitions>
  <inkml:trace contextRef="#ctx0" brushRef="#br0">0 1 1696,'2'0'18217,"16"0"-17764,197 8 666,-112-8-3654,-35 0-3576,-23 0-3263</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1.441"/>
    </inkml:context>
    <inkml:brush xml:id="br0">
      <inkml:brushProperty name="width" value="0.1" units="cm"/>
      <inkml:brushProperty name="height" value="0.1" units="cm"/>
      <inkml:brushProperty name="color" value="#008C3A"/>
    </inkml:brush>
  </inkml:definitions>
  <inkml:trace contextRef="#ctx0" brushRef="#br0">46 0 6025,'0'0'10669,"-1"20"-9454,-27 247 2151,12 363-1488,17-447-4028,-1-182 1683,-1 13-1737</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2.005"/>
    </inkml:context>
    <inkml:brush xml:id="br0">
      <inkml:brushProperty name="width" value="0.1" units="cm"/>
      <inkml:brushProperty name="height" value="0.1" units="cm"/>
      <inkml:brushProperty name="color" value="#008C3A"/>
    </inkml:brush>
  </inkml:definitions>
  <inkml:trace contextRef="#ctx0" brushRef="#br0">364 0 4625,'-3'2'15353,"-17"16"-14852,-19 22 1,-9 8-385,-113 84 42,80-69-118,70-52-943,21-11-754,11-2 818,-5 2 830,45 2-30,-55-1 36,-1 0 0,1 0 0,-1 1-1,0 0 1,0 0 0,0 0-1,0 1 1,9 5 0,2 4 74,0 1-1,-2 1 1,0 0 0,0 1 0,18 26-1,49 91 735,-41-63-478,-19-34 114,-9-13 53,2 0 0,0-1 0,19 21 0,-33-41-505,1 0 0,0 0 1,0 0-1,0 0 0,0 0 0,0 0 0,0 0 1,0 0-1,0 0 0,0 0 0,0-1 0,0 1 0,1 0 1,-1-1-1,0 1 0,0-1 0,1 0 0,-1 1 1,0-1-1,1 0 0,-1 0 0,0 0 0,1 0 1,-1 0-1,0 0 0,1 0 0,-1 0 0,0 0 0,1-1 1,-1 1-1,0 0 0,0-1 0,1 1 0,-1-1 1,0 0-1,0 1 0,0-1 0,0 0 0,0 0 1,2-2-1,2-2-839,-1 0 0,0-1 0,-1 0 0,1 0 1,-1 0-1,4-11 0,8-25-9052</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2.927"/>
    </inkml:context>
    <inkml:brush xml:id="br0">
      <inkml:brushProperty name="width" value="0.1" units="cm"/>
      <inkml:brushProperty name="height" value="0.1" units="cm"/>
      <inkml:brushProperty name="color" value="#008C3A"/>
    </inkml:brush>
  </inkml:definitions>
  <inkml:trace contextRef="#ctx0" brushRef="#br0">127 56 5801,'0'0'8274,"0"-5"-7274,0-20-321,0 24-631,-1 0 0,1 0 1,0 0-1,0 0 0,0 0 0,-1 0 1,1 0-1,0 0 0,-1 0 0,1 0 0,-1 0 1,1 0-1,-1 1 0,1-1 0,-1 0 0,0 0 1,0 0-1,1 1 0,-1-1 0,0 0 1,0 1-1,0-1 0,0 1 0,1-1 0,-1 1 1,0-1-1,0 1 0,0 0 0,0-1 0,0 1 1,0 0-1,-2 0 0,-4-1-57,1 0 0,0 1-1,-1 0 1,-6 1 0,3-1 74,8 1-63,0-1 0,-1 0 0,1 1 1,0-1-1,0 1 0,0 0 0,0 0 1,0 0-1,0 0 0,0 0 0,0 0 0,0 0 1,1 1-1,-1-1 0,0 0 0,1 1 1,-1 0-1,1-1 0,-1 1 0,1 0 0,0 0 1,0 0-1,0 0 0,0 0 0,0 0 1,0 0-1,1 0 0,-1 0 0,0 3 0,-1 6-52,0 1-1,0-1 0,1 0 1,0 15-1,19-25-105,-16-1 171,-1 0 0,0-1 1,0 1-1,1 0 0,-1-1 0,0 1 0,0 0 0,0-1 1,1 0-1,-1 1 0,0-1 0,0 0 0,0 1 0,0-1 1,0 0-1,0 0 0,-1 0 0,1 0 0,0 0 1,0 0-1,-1 0 0,1 0 0,0 0 0,-1 0 0,1-1 1,-1 1-1,1 0 0,-1-2 0,5-18-751,-4 0-3654</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4.247"/>
    </inkml:context>
    <inkml:brush xml:id="br0">
      <inkml:brushProperty name="width" value="0.1" units="cm"/>
      <inkml:brushProperty name="height" value="0.1" units="cm"/>
      <inkml:brushProperty name="color" value="#008C3A"/>
    </inkml:brush>
  </inkml:definitions>
  <inkml:trace contextRef="#ctx0" brushRef="#br0">44 221 7074,'0'0'5430,"-7"37"-4318,-22 120-22,26-139-802,0 1 0,2-1 0,0 31 1,2-23-18,-1-15-183,0 1 0,1 0 0,1-1-1,0 1 1,0-1 0,1 0 0,1 0 0,0 0 0,0 0-1,1 0 1,1-1 0,-1 0 0,2 0 0,-1 0 0,1-1-1,1 0 1,0-1 0,0 1 0,0-2 0,1 1 0,1-1-1,-1 0 1,1-1 0,0 0 0,0-1 0,1 0 0,0 0 0,17 4-1,7-3 150,0-2-1,0-1 0,1-2 0,45-3 1,-78 2-236,17-2 61,0-1 0,0 0 0,0-2-1,0 0 1,-1-1 0,0-1 0,26-13 0,-16 5-4,0-2 1,-1-1 0,47-39 0,-68 50-1,1 1 1,-1-1-1,-1 0 1,1-1-1,-2 0 1,1 0-1,-1 0 0,0-1 1,0 1-1,-1-1 1,0 0-1,-1-1 1,0 1-1,0 0 1,-1-1-1,-1 0 1,1 0-1,-1-18 1,-1 7-13,1 7 24,-1 0-1,0-1 1,-1 1 0,-1 0-1,0 0 1,-1 0 0,0 0-1,-9-22 1,1 12-19,-2 0 1,-1 0-1,-1 1 0,-1 1 0,-1 0 1,-1 2-1,-35-34 0,39 43-41,1 0-1,-2 2 1,1-1-1,-1 2 1,-1 0-1,1 0 0,-1 2 1,0 0-1,-1 1 1,0 0-1,0 2 1,0 0-1,-24-2 1,41 5-10,-28-1-5,0 1 0,-29 3 0,47-1-6,1-1 0,0 2 0,-1-1 0,1 1 0,0 1 0,0-1 0,1 2 0,-1-1 0,-12 10 0,2-1-33,2 2 1,0 0 0,0 0 0,-22 29-1,31-33-77,1-1 1,0 1-1,1 0 0,0 1 0,1-1 0,0 1 0,1 0 0,0 0 0,-4 23 0,5-11-665,1 0 0,1 0 1,1 0-1,3 26 0,-1-34-968,1 0-1,1 0 1,11 30 0,6 5-5641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4.637"/>
    </inkml:context>
    <inkml:brush xml:id="br0">
      <inkml:brushProperty name="width" value="0.1" units="cm"/>
      <inkml:brushProperty name="height" value="0.1" units="cm"/>
      <inkml:brushProperty name="color" value="#008C3A"/>
    </inkml:brush>
  </inkml:definitions>
  <inkml:trace contextRef="#ctx0" brushRef="#br0">0 1 6889,'0'0'12515,"87"212"-11675,-62-162-312,4-8 177,3-8-209,1-7-112,-1-11-64,4-5-304,-3-11-16,-1 0-136,15 0-784,-11-15-1081,-11-8-4288</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5.275"/>
    </inkml:context>
    <inkml:brush xml:id="br0">
      <inkml:brushProperty name="width" value="0.1" units="cm"/>
      <inkml:brushProperty name="height" value="0.1" units="cm"/>
      <inkml:brushProperty name="color" value="#008C3A"/>
    </inkml:brush>
  </inkml:definitions>
  <inkml:trace contextRef="#ctx0" brushRef="#br0">9 9 5553,'0'0'9394,"-2"7"-8831,-1 21 26,3-27-563,0-1-1,0 1 0,0-1 0,0 1 0,0-1 0,1 1 0,-1-1 0,0 1 1,0-1-1,0 1 0,1-1 0,-1 1 0,0-1 0,1 0 0,-1 1 1,0-1-1,1 0 0,-1 1 0,0-1 0,1 0 0,-1 1 0,1-1 0,-1 0 1,1 0-1,-1 1 0,0-1 0,1 0 0,-1 0 0,1 0 0,-1 0 0,1 0 1,-1 0-1,2 0 0,18 0 523,-15 0-393,-4 0-138,0 0 1,0 0-1,-1 0 1,1 0-1,0 0 0,0 0 1,0 0-1,0 0 1,-1-1-1,1 1 0,0 0 1,0 0-1,0-1 0,-1 1 1,1 0-1,0-1 1,-1 1-1,1-1 0,0 1 1,-1-1-1,1 1 0,0-1 1,-1 0-1,1 1 1,-1-1-1,1-1 0,1-21 539,-2 10-189,0 13-359,-1-1 0,1 1 0,0-1 0,0 1 0,0-1 0,-1 1-1,1 0 1,0-1 0,-1 1 0,1-1 0,0 1 0,-1 0 0,1-1 0,0 1-1,-1 0 1,1-1 0,-1 1 0,1 0 0,0 0 0,-1-1 0,1 1-1,-1 0 1,1 0 0,-1 0 0,1 0 0,-1 0 0,1 0 0,-1 0-1,1 0 1,-1 0 0,0 0 0,-20 0-230,16 0 80,4 0 54,0 0 0,0 0-1,0 0 1,0 0-1,0 0 1,1 0-1,-1 0 1,0 0 0,0 0-1,0 1 1,0-1-1,1 0 1,-1 0-1,0 1 1,0-1 0,1 1-1,-1-1 1,0 1-1,0-1 1,1 1-1,-1-1 1,1 1 0,-1 0-1,0-1 1,1 1-1,0 0 1,-1 0-1,1-1 1,-1 1 0,1 0-1,0 0 1,-1-1-1,1 1 1,0 0 0,0 0-1,0 0 1,-1 0-1,1 0 1,0-1-1,0 1 1,0 0 0,1 0-1,-1 0 1,0 0-1,0 1 1,0 10-4708</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6.558"/>
    </inkml:context>
    <inkml:brush xml:id="br0">
      <inkml:brushProperty name="width" value="0.1" units="cm"/>
      <inkml:brushProperty name="height" value="0.1" units="cm"/>
      <inkml:brushProperty name="color" value="#008C3A"/>
    </inkml:brush>
  </inkml:definitions>
  <inkml:trace contextRef="#ctx0" brushRef="#br0">260 274 3833,'0'0'10238,"11"-18"-9136,29-57-84,-38 72-887,0 0-1,-1 0 0,1-1 0,-1 1 0,0 0 0,0 0 0,0-1 0,0 1 0,-1-1 1,1 1-1,-1 0 0,0-1 0,0 1 0,-1-7 0,0-3 430,0 9-471,1 0 1,-1 0-1,0 0 1,0 0-1,0 0 1,-1 1-1,1-1 1,-1 0-1,0 1 1,0-1-1,0 1 1,-1 0-1,-4-6 1,1 2-15,-1 1 0,1 0 0,-1 0 1,-1 0-1,-9-5 0,10 8-62,-1 0 0,0 1 0,0 1 0,0-1 0,0 1 0,0 1 1,-1-1-1,1 1 0,0 1 0,-9 1 0,-15-1-78,28-1 58,1 1 0,-1-1 0,1 0 0,-1 1 0,1 0 0,0 0 0,0 0 0,-1 0 0,1 1 0,0-1 0,0 1-1,0 0 1,0 0 0,-4 4 0,2-2-1,1 1-1,-1 0 0,1 0 0,0 0 1,1 1-1,-1-1 0,-3 10 1,2-3-39,0 1 0,1 0 1,1 0-1,0 0 0,0 0 1,2 1-1,-1 16 1,2-21 47,-1-6-65,1 0-1,0 1 1,0-1-1,1 0 1,-1 1-1,1-1 1,-1 0-1,2 4 0,-1-6 19,0 1-1,0-1 0,0 0 0,0 0 0,1 0 0,-1 0 0,0 0 0,0 0 0,0 0 0,1 0 0,-1-1 0,1 1 1,-1 0-1,0-1 0,1 1 0,-1-1 0,1 1 0,-1-1 0,1 0 0,2 0 0,26 3-578,-1-1-1,55-4 1,-71 1 427,-1 0 0,0-1 0,-1-1 0,1 0 0,0-1 0,15-7 0,-21 8 191,0 1-1,-1-1 0,1-1 0,-1 1 0,1-1 0,-1 0 1,0-1-1,-1 1 0,1-1 0,-1 0 0,0 0 1,0 0-1,9-13 3192,-9 25-2309,-1 16-1090,-3-21 516,21 149 477,-6-45-720,3 139 1,-18-64-98,0-181 23,6-1-507,3-6 431,0 0 0,-1-1 0,8-9 0,23-19 119,-27 28 4,0 1 0,1 0 0,0 0 0,0 1 0,0 1 1,1 0-1,0 1 0,25-4 0,0 3-240,72 1 0,-111 4 209,7 0-472,0 0 0,-1 0-1,1 1 1,7 1 0,-10 0-402,0 0 1,1 0-1,-1 0 1,0 0-1,5 4 1,-9-6 860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7.480"/>
    </inkml:context>
    <inkml:brush xml:id="br0">
      <inkml:brushProperty name="width" value="0.1" units="cm"/>
      <inkml:brushProperty name="height" value="0.1" units="cm"/>
      <inkml:brushProperty name="color" value="#008C3A"/>
    </inkml:brush>
  </inkml:definitions>
  <inkml:trace contextRef="#ctx0" brushRef="#br0">0 89 3529,'0'0'10289,"21"0"-9253,133 0 548,16 1 247,373-9 848,-110 3-2291,42-3-377,-398 3 30,283-12 46,-28 17 475,-330 0-724,1-1 1,-1 1-1,1 0 1,0-1-1,-1 1 0,1-1 1,-1 0-1,1 0 1,-1 0-1,0 0 1,1 0-1,-1-1 1,0 1-1,0-1 1,0 1-1,0-1 0,0 0 1,0 0-1,0 0 1,-1 0-1,1 0 1,1-4-1,2-9-4068</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44.436"/>
    </inkml:context>
    <inkml:brush xml:id="br0">
      <inkml:brushProperty name="width" value="0.1" units="cm"/>
      <inkml:brushProperty name="height" value="0.1" units="cm"/>
      <inkml:brushProperty name="color" value="#008C3A"/>
    </inkml:brush>
  </inkml:definitions>
  <inkml:trace contextRef="#ctx0" brushRef="#br0">0 0 6553,'0'0'9473,"1"35"-7858,1 116-213,-1 184 2297,-1-183-5445</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45.159"/>
    </inkml:context>
    <inkml:brush xml:id="br0">
      <inkml:brushProperty name="width" value="0.1" units="cm"/>
      <inkml:brushProperty name="height" value="0.1" units="cm"/>
      <inkml:brushProperty name="color" value="#008C3A"/>
    </inkml:brush>
  </inkml:definitions>
  <inkml:trace contextRef="#ctx0" brushRef="#br0">0 92 6081,'0'0'8922,"13"-14"-8342,42-40-137,-52 52-416,0 0-1,0 0 1,0 0-1,0 0 1,0 0-1,0 1 1,0-1-1,0 1 1,1 0-1,-1 0 1,0 0-1,1 1 1,-1-1-1,1 1 1,-1 0 0,7 0-1,2 0 73,48-3 373,100 7 0,-149-2-466,0 0 1,0 1 0,0 0 0,0 1-1,0 0 1,-1 0 0,0 1-1,17 11 1,-22-13-7,0 1 1,0 0-1,0 0 1,0 0-1,-1 0 0,0 1 1,0 0-1,0 0 0,-1 0 1,1 0-1,-1 0 0,0 1 1,-1-1-1,1 1 0,-1 0 1,0 0-1,1 10 0,-1-2-32,-1 0-1,-1 1 1,-2 27-1,1-35 22,0 0 0,-1-1 0,0 0 0,0 1 0,0-1 0,-1 0 0,0 0 0,0 0 0,0-1-1,-8 10 1,-4 1-49,0 0 0,-1-1 0,-1 0 0,-1-1-1,0-2 1,-1 0 0,0 0 0,0-2 0,-1 0-1,-1-2 1,0 0 0,0-1 0,0-1 0,-31 4 0,2-8-1018,31-3-294,19-4 141,0 2 1190,1 1 1,-1 0 0,1 0-1,0 0 1,0 0 0,-1 0-1,2 0 1,-1 0-1,0 0 1,0 0 0,1 1-1,-1-1 1,0 0 0,1 1-1,0-1 1,-1 1-1,1-1 1,0 1 0,0 0-1,0 0 1,0 0 0,0 0-1,0 0 1,0 0-1,0 1 1,3-1 0,5-3 10,1 1 0,0 1 0,0 0 0,15 0-1,149 2 492,-161 1-293,0 1 1,0 1 0,0 0 0,-1 1 0,1 1 0,-1 0 0,0 0-1,0 2 1,22 14 0,8 9 923,51 45 0,-86-68-906,167 138 2193,-172-143-2581,-1-1 1,0 1 0,0 0-1,1 0 1,-1 0-1,-1 0 1,1 0-1,0 0 1,0 0-1,-1 1 1,0-1-1,3 5 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46.504"/>
    </inkml:context>
    <inkml:brush xml:id="br0">
      <inkml:brushProperty name="width" value="0.1" units="cm"/>
      <inkml:brushProperty name="height" value="0.1" units="cm"/>
      <inkml:brushProperty name="color" value="#008C3A"/>
    </inkml:brush>
  </inkml:definitions>
  <inkml:trace contextRef="#ctx0" brushRef="#br0">73 0 6161,'0'0'11317,"-5"38"-9147,-26 236 795,5 344-230,22-668-10754,-2 9 428</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47.211"/>
    </inkml:context>
    <inkml:brush xml:id="br0">
      <inkml:brushProperty name="width" value="0.1" units="cm"/>
      <inkml:brushProperty name="height" value="0.1" units="cm"/>
      <inkml:brushProperty name="color" value="#008C3A"/>
    </inkml:brush>
  </inkml:definitions>
  <inkml:trace contextRef="#ctx0" brushRef="#br0">1 65 7906,'0'0'7925,"17"-11"-7435,56-30-81,-68 39-371,0 0-1,0 0 1,0 0-1,0 1 1,1 0-1,-1 0 1,0 0-1,1 1 1,-1 0-1,1 0 1,8 1-1,5 0 3,-8 0-4,0 0-1,0 0 1,0 1 0,0 1 0,0 0 0,0 0 0,-1 1-1,0 1 1,1 0 0,-2 0 0,1 1 0,0 0 0,-1 0 0,-1 1-1,11 10 1,7 10 55,-1 0 0,-1 2-1,25 39 1,-44-61-47,-1-1 0,0 1 0,-1 0 0,0 0 0,0 0 0,0 0 0,-1 1 0,0-1 0,0 1 0,-1 0 0,0-1 0,0 1 0,-1 15 0,-1-19-4,1 0-1,-1-1 1,0 1-1,0 0 1,-1-1-1,1 1 1,-1 0 0,1-1-1,-1 0 1,0 1-1,-1-1 1,1 0 0,0 0-1,-1 0 1,0-1-1,0 1 1,1 0-1,-7 3 1,-8 5 15,0 0-1,-25 12 1,36-20-51,-21 11-69,-1-2 1,0-1-1,-1-1 0,0-1 0,0-1 0,-1-2 1,0-1-1,0-2 0,-40 0 0,41-3-347,29 0 335,0-1 0,-1 0 0,1 0 0,0 0 1,0 1-1,0-1 0,0 0 0,0 0 0,0 0 0,0 0 0,0 0 0,0 1 1,0-1-1,0 0 0,0 0 0,1-1 0,0 0 37,0 1 0,-1-1 0,1 1 0,1-1 0,-1 1 0,0-1 0,0 1 0,1-1 0,-1 1 0,0 0 0,1 0-1,-1 0 1,1 0 0,2-1 0,26-12-370,-23 11 239,13-3 54,0 1-1,1 0 0,0 2 0,-1 0 0,2 1 0,-1 1 0,22 2 1,-23 0 111,-10-2 65,0 2 0,-1-1 0,1 1 0,0 1 0,-1-1 0,1 2 0,-1-1 0,0 2 0,0-1 0,0 1-1,0 0 1,0 1 0,-1 0 0,0 0 0,8 7 0,4 6 399,-2 0-1,0 1 0,19 25 1,40 69 1562,-46-65-838,49 57 1,-65-88-1007,24 25 60,-39-42-255,0 1-1,1-1 1,-1 0 0,0 0-1,0 0 1,0 0 0,0 1-1,0-1 1,0 0 0,0 0 0,0 0-1,1 0 1,-1 0 0,0 1-1,0-1 1,0 0 0,0 0-1,0 0 1,1 0 0,-1 0 0,0 0-1,0 0 1,0 0 0,1 0-1,-1 0 1,0 0 0,0 0-1,0 0 1,0 0 0,1 0 0,-1 0-1,0 0 1,0 0 0,0 0-1,1 0 1,-1 0 0,0 0-1,0 0 1,0 0 0,0 0 0,1 0-1,-1 0 1,0 0 0,0 0-1,0-1 1,0 1 0,0 0-1,1 0 1,-1 0 0,0 0 0,0 0-1,0-1 1,0 1 0,0 0-1,0 0 1,0 0 0,1-14-2555,-2 7 1914,1-25-4552</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48.087"/>
    </inkml:context>
    <inkml:brush xml:id="br0">
      <inkml:brushProperty name="width" value="0.1" units="cm"/>
      <inkml:brushProperty name="height" value="0.1" units="cm"/>
      <inkml:brushProperty name="color" value="#008C3A"/>
    </inkml:brush>
  </inkml:definitions>
  <inkml:trace contextRef="#ctx0" brushRef="#br0">0 85 7242,'0'0'9791,"3"-9"-9283,12-31-97,-13 38-361,-1 0 0,1 0 0,-1 0 0,1 1 1,0-1-1,-1 0 0,1 1 0,0-1 0,0 1 0,0 0 1,0 0-1,1 0 0,-1 0 0,0 0 0,0 0 0,4-1 1,36-3 498,-36 4-523,138-3 189,-143 4-222,1 0 0,0 0 0,-1 0 1,1 0-1,0 1 0,-1-1 0,1 1 0,-1-1 1,1 1-1,-1 0 0,1-1 0,-1 1 0,1 0 1,-1 0-1,0 0 0,1 0 0,-1 0 0,0 0 1,0 0-1,2 3 0,-1-1-20,-1 0-1,1-1 1,-1 1-1,0 0 1,1 0-1,-2 0 1,1 0 0,0 1-1,-1-1 1,1 5-1,-1-3-3,1 0 0,-2 0 0,1 0 0,0 1 0,-1-1 0,0 0 0,0 0 0,-1 0 0,0 0 0,1 0 0,-1-1 0,-1 1 0,-4 7 0,-10 6-9,0-1 0,-2-1 0,0 0 1,0-1-1,-2-1 0,0-1 0,0-1 0,-1-1 0,-31 11 0,40-16 63,11-4-23,-1-1 0,1 0-1,0 0 1,0 0-1,-1 0 1,1-1 0,-5 2-1,6-2 200,20 3-122,279 9-107,-292-12 0,0 0 1,0 1 0,0 0-1,0 0 1,0 0-1,0 0 1,0 1 0,-1 0-1,1 0 1,0 1 0,-1 0-1,7 4 1,-7-3-398,0 0-1,0 0 1,0 1-1,0 0 1,-1 0-1,7 10 1,4 12-4276</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02.291"/>
    </inkml:context>
    <inkml:brush xml:id="br0">
      <inkml:brushProperty name="width" value="0.1" units="cm"/>
      <inkml:brushProperty name="height" value="0.1" units="cm"/>
      <inkml:brushProperty name="color" value="#008C3A"/>
    </inkml:brush>
  </inkml:definitions>
  <inkml:trace contextRef="#ctx0" brushRef="#br0">51 17 1840,'0'0'12787,"0"5"-11556,-1 1-899,-1 0 0,1 0 1,-1-1-1,0 1 0,-1 0 0,0-1 0,-4 8 0,-8 17 640,11-16-763,0 0 0,2 0 0,0 0 0,0 1 0,1-1 1,1 20-1,0-26-161,1-5-40,0-1-1,-1 1 1,1-1 0,0 1-1,0-1 1,1 1 0,-1-1-1,0 0 1,1 0 0,-1 1-1,1-1 1,0 0-1,0-1 1,0 1 0,0 0-1,0 0 1,0-1 0,0 1-1,1-1 1,-1 0 0,0 0-1,5 2 1,6 3 43,0-1 1,0-1-1,15 3 1,22 1 42,0-2 0,0-3 0,71-3 0,-47-1-92,-69 1 5,-1 0-1,1 0 0,-1-1 0,1 1 0,-1-1 1,0 0-1,1 0 0,-1-1 0,0 1 0,0-1 1,0 0-1,0 0 0,0 0 0,0-1 0,7-5 1,-7 3 21,0 0 1,0 0-1,0-1 1,-1 1-1,0-1 1,0 0-1,0 1 1,0-2 0,-1 1-1,2-8 1,1-10 64,-1 0 0,0 0 1,-2 0-1,-2-39 0,0 59-72,0 3-18,0-1 0,0 1 0,-1-1 1,1 1-1,0-1 0,-1 1 0,1 0 1,-1-1-1,0 1 0,1 0 1,-1-1-1,0 1 0,0 0 0,0 0 1,0-1-1,0 1 0,0 0 1,0 0-1,-1-1 0,-2 0 4,0-1-1,0 1 1,0 0-1,0 0 1,0 0-1,-6-2 1,-5 1-8,1 0 0,-1 0 0,-16 0 1,-112 2-94,78 1 73,56 0 3,0 0-1,0 1 1,0 0 0,0 0-1,0 1 1,0 0 0,1 1-1,-1 0 1,1 0 0,0 1 0,0 0-1,0 0 1,0 1 0,1 0-1,-1 0 1,1 1 0,-10 11-1,7-6-166,-27 24-418,37-35 558,0 0 0,-1 0 0,1 0-1,0 0 1,-1 0 0,1 1 0,0-1 0,-1 0-1,1 0 1,0 0 0,-1 0 0,1 1 0,0-1-1,0 0 1,-1 0 0,1 1 0,0-1 0,0 0-1,0 1 1,-1-1 0,1 0 0,0 0 0,0 1-1,0-1 1,0 0 0,0 1 0,-1-1 0,1 0-1,0 1 1,0-1 0,0 1 0,0-1 0,0 0-1,0 1 1,0-1 0,0 0 0,0 1 0,1-1-1,-1 0 1,0 1 0,0-1 0,0 0 0,0 1-1,0-1 1,1 0 0,-1 0 0,0 1 0,0-1-1,0 0 1,1 1 0,-1-1 0,1 0 0,17 5-4741,6-5 778,-2 0-849</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03.061"/>
    </inkml:context>
    <inkml:brush xml:id="br0">
      <inkml:brushProperty name="width" value="0.1" units="cm"/>
      <inkml:brushProperty name="height" value="0.1" units="cm"/>
      <inkml:brushProperty name="color" value="#008C3A"/>
    </inkml:brush>
  </inkml:definitions>
  <inkml:trace contextRef="#ctx0" brushRef="#br0">1 1 6649,'0'0'10305,"0"0"-10155,1 0-1,-1 0 1,1 0-1,-1 0 1,1 0-1,-1 0 1,1 0-1,-1 0 1,0 0-1,1 0 1,-1 1-1,1-1 1,-1 0-1,1 0 1,-1 0-1,1 1 1,-1-1 0,0 0-1,1 1 1,-1-1 149,1 1-150,-1-1 1,0 0-1,1 1 1,-1 0-1,18 112 929,4 152-1,-18 120-766,-5-224-175,1-160-121,8-15-91,15-24 71,46-67 30,-67 104-27,-1-1-1,1 0 1,0 1 0,0-1 0,0 1 0,0 0-1,0 0 1,0-1 0,0 1 0,0 1 0,1-1-1,-1 0 1,0 0 0,1 1 0,-1 0 0,3-1 0,43 1-68,-25 2 54,9-2-65,-13 1-263,-1-1-1,1-1 0,32-5 0,-46 4 196,0 1-1,1-1 1,-1 0-1,0 0 1,0 0 0,0-1-1,-1 1 1,1-1-1,0-1 1,-1 1-1,0 0 1,0-1-1,0 0 1,0 0-1,-1 0 1,1-1-1,2-4 1,9-22-5000,-3 0-3116</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03.968"/>
    </inkml:context>
    <inkml:brush xml:id="br0">
      <inkml:brushProperty name="width" value="0.1" units="cm"/>
      <inkml:brushProperty name="height" value="0.1" units="cm"/>
      <inkml:brushProperty name="color" value="#008C3A"/>
    </inkml:brush>
  </inkml:definitions>
  <inkml:trace contextRef="#ctx0" brushRef="#br0">1 0 4321,'0'0'14672,"8"8"-13245,3-2-1252,0 0 0,1-1-1,0 0 1,0-1 0,0-1-1,0 0 1,21 3-1,11 3-66,93 22 4,71 19-607,-198-44 194,-12 1 221,-21 8 210,11-8-110,-55 46 223,-68 67-1,0 2 523,91-77-659,27-25-880,15-19 321,1 1 0,-1-1 0,0 0 0,0 1 1,0-1-1,0 0 0,0 0 0,0 0 0,-2 1 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05.059"/>
    </inkml:context>
    <inkml:brush xml:id="br0">
      <inkml:brushProperty name="width" value="0.1" units="cm"/>
      <inkml:brushProperty name="height" value="0.1" units="cm"/>
      <inkml:brushProperty name="color" value="#008C3A"/>
    </inkml:brush>
  </inkml:definitions>
  <inkml:trace contextRef="#ctx0" brushRef="#br0">80 134 5209,'0'0'10856,"-9"9"-9695,-26 27-63,33-33-953,-1 1 1,1-1-1,0 1 0,0 0 1,0-1-1,0 1 0,1 0 1,-1 0-1,1 0 0,0 0 1,1 0-1,-2 7 0,0 4 161,-4 21 121,2 0 0,2 68 0,2-80-268,1-19-135,0 0-1,0 0 1,0 0-1,0 0 1,1 0-1,0 0 0,0 0 1,1 0-1,-1-1 1,1 1-1,0-1 1,0 0-1,0 0 1,1 0-1,-1 0 0,1 0 1,0-1-1,7 5 1,1 1 21,0-1 0,1-1-1,0 0 1,0 0 0,22 7 0,-15-10 3,-1-1-1,0 0 0,1-1 1,0-1-1,35-4 0,-3 2 19,5 2 4,-19 0 18,44-4-1,-77 2-60,0 0 1,1-1-1,-1 1 1,0-1-1,0 0 0,-1-1 1,1 1-1,0-1 1,-1 0-1,1 0 1,-1 0-1,0-1 0,0 0 1,-1 1-1,1-1 1,-1-1-1,1 1 1,-1 0-1,-1-1 0,1 0 1,-1 1-1,3-7 1,1-4 38,0-1 0,-1 0 0,-1 0 1,-1 0-1,4-32 0,-7-81 226,0 124-289,-1 0-1,0 0 1,0 0-1,-1 0 0,1 1 1,-1-1-1,0 0 1,0 0-1,-1 1 1,0 0-1,1-1 1,-1 1-1,-1 0 0,1 0 1,-6-4-1,-8-9 22,-39-27 0,45 36-23,-8-6-27,-1 0 0,-1 1 0,0 1 0,0 1 0,-1 1 0,-34-11 0,38 16-1,0 0 1,1 2 0,-2 0 0,-28 0 0,25 2-28,18 0 42,-1 0 0,0 1 1,0-1-1,1 1 0,-1 1 1,0-1-1,0 1 0,1-1 0,-1 2 1,0-1-1,1 0 0,-1 1 1,1 0-1,-1 0 0,-4 3 0,3 1-85,0 0-1,0 0 0,1 0 1,0 1-1,0 0 0,1 0 1,0 1-1,0-1 0,0 1 0,1 0 1,-4 14-1,2 5-2023,0-1 1,-1 37-1,6-53 1072,-4 37-5584</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13.277"/>
    </inkml:context>
    <inkml:brush xml:id="br0">
      <inkml:brushProperty name="width" value="0.1" units="cm"/>
      <inkml:brushProperty name="height" value="0.1" units="cm"/>
      <inkml:brushProperty name="color" value="#E71224"/>
    </inkml:brush>
  </inkml:definitions>
  <inkml:trace contextRef="#ctx0" brushRef="#br0">4 1608 4241,'0'0'14280,"-4"-27"-14649,4 26 388,1 0 1,-1-1-1,0 1 1,1 0-1,-1 0 1,1 0 0,-1 0-1,1 0 1,0 0-1,-1 0 1,1 0-1,0 1 1,0-1-1,-1 0 1,1 0-1,0 1 1,0-1-1,0 0 1,0 1-1,1-2 1,27-11 107,-18 8-65,206-123 840,-96 52-223,-31 32-563,-21 11-40,140-64-36,-140 67 0,266-139-16,-187 99-12,-33 17-5,-36 17 30,34-17 63,114-60-46,-77 42 185,-72 33-187,66-36 80,-64 27-112,2 4 0,98-36 1,27-11 142,-36 14-66,27-9 316,-133 51 553,-56 30-698</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14.174"/>
    </inkml:context>
    <inkml:brush xml:id="br0">
      <inkml:brushProperty name="width" value="0.1" units="cm"/>
      <inkml:brushProperty name="height" value="0.1" units="cm"/>
      <inkml:brushProperty name="color" value="#E71224"/>
    </inkml:brush>
  </inkml:definitions>
  <inkml:trace contextRef="#ctx0" brushRef="#br0">0 41 5777,'1'0'13199,"14"0"-12758,239-22 1913,-185 14-2264,-5 1-21,0 3-1,90 6 1,-156 23 5,-2-12-69,0 0 0,-11 20 0,-4 11 9,-16 48 1,4-11 232,-22 91-1,49-157 79,-1-1 0,-10 20-1,0 3-160,14-36-191,1-1 0,0 1 1,0 0-1,-1 0 0,1-1 1,0 1-1,-1 0 0,1-1 0,-1 1 1,1 0-1,-1-1 0,1 1 1,-1-1-1,0 1 0,1-1 1,-2 1-1,2-1-126,-1 0 1,1 0-1,-1 0 1,1 0-1,-1 0 1,1 0 0,-1 0-1,1-1 1,0 1-1,-1 0 1,1 0-1,-1 0 1,1-1-1,0 1 1,-1 0-1,1-1 1,-2 0-458,2 1 457,0-1 1,0 1-1,-1-1 1,1 1-1,0 0 1,0-1-1,0 1 1,0-1 0,0 1-1,-1-1 1,-8-20-8177</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15.709"/>
    </inkml:context>
    <inkml:brush xml:id="br0">
      <inkml:brushProperty name="width" value="0.1" units="cm"/>
      <inkml:brushProperty name="height" value="0.1" units="cm"/>
      <inkml:brushProperty name="color" value="#E71224"/>
    </inkml:brush>
  </inkml:definitions>
  <inkml:trace contextRef="#ctx0" brushRef="#br0">19 166 3673,'0'0'13181,"0"5"-12210,-9 291 3508,0 22-3781,9-317-719,1 23-189,1-23-4,-1-5-18,6-31-82,33-438 804,-32 352-492,1-56 173,-9 176-15,6 1-584,366 8 387,-370-8-42,-1 0-1,1 0 1,0 0 0,0 0 0,0 1-1,-1-1 1,1 0 0,0 1 0,0 0-1,-1-1 1,1 1 0,2 1 0,3 9-4679,-6-9 4422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16.245"/>
    </inkml:context>
    <inkml:brush xml:id="br0">
      <inkml:brushProperty name="width" value="0.1" units="cm"/>
      <inkml:brushProperty name="height" value="0.1" units="cm"/>
      <inkml:brushProperty name="color" value="#E71224"/>
    </inkml:brush>
  </inkml:definitions>
  <inkml:trace contextRef="#ctx0" brushRef="#br0">3 52 5153,'0'0'9820,"-3"0"-8982,38 3 4068,31-3-4361,39-3 38,128-20-1,-226 22-766,0-1 0,0 1 0,0-1 0,8-4 0,-12 5-413,0-1-1,0 1 1,-1-1-1,1 1 1,0-1-1,-1 0 1,3-3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17.070"/>
    </inkml:context>
    <inkml:brush xml:id="br0">
      <inkml:brushProperty name="width" value="0.1" units="cm"/>
      <inkml:brushProperty name="height" value="0.1" units="cm"/>
      <inkml:brushProperty name="color" value="#E71224"/>
    </inkml:brush>
  </inkml:definitions>
  <inkml:trace contextRef="#ctx0" brushRef="#br0">1 5 3137,'0'0'10981,"0"-1"-10896,1 1 0,-1 0 1,1-1-1,-1 1 0,1-1 0,0 1 1,-1 0-1,1-1 0,-1 1 1,1 0-1,0 0 0,-1 0 1,1-1-1,0 1 0,-1 0 0,1 0 1,0 0-1,-1 0 0,1 0 1,0 0-1,-1 0 0,1 1 1,0-1-1,0 0 0,290 0 1871,180 0-1597,-158 0-4834</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18.105"/>
    </inkml:context>
    <inkml:brush xml:id="br0">
      <inkml:brushProperty name="width" value="0.1" units="cm"/>
      <inkml:brushProperty name="height" value="0.1" units="cm"/>
      <inkml:brushProperty name="color" value="#E71224"/>
    </inkml:brush>
  </inkml:definitions>
  <inkml:trace contextRef="#ctx0" brushRef="#br0">79 0 4889,'0'0'10026,"0"6"-9452,0 418 5983,0-423-6457,0-8-375,-1-85-435,3-111-164,1 170 805,16 33-54,-12 2 126,0-1-1,1 1 1,-1 0 0,0 1-1,0 0 1,0 0 0,-1 0-1,1 1 1,-1 0 0,0 0-1,7 6 1,24 15 16,-30-21-20,0 1 1,-1 1 0,0-1-1,0 1 1,6 7 0,-6-7 14,-5-5 55,-1-1 0,0 0 0,1 1 0,-1-1 0,0 0-1,0 1 1,1-1 0,-1 1 0,0-1 0,0 1 0,0-1 0,1 0 0,-1 1 0,0-1 0,0 1 0,0-1 0,0 1 0,0-1 0,0 1 0,0-1 0,0 1 0,0-1 0,0 1 0,0-1 0,0 1 0,-1-1 0,1 1 0,0-1 0,0 0 0,0 1 0,-1 0 0,-11 11-376,9-10 442,-75 51-802,-52 45-3319,74-54-1199</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6.387"/>
    </inkml:context>
    <inkml:brush xml:id="br0">
      <inkml:brushProperty name="width" value="0.1" units="cm"/>
      <inkml:brushProperty name="height" value="0.1" units="cm"/>
      <inkml:brushProperty name="color" value="#FFFFFF"/>
    </inkml:brush>
  </inkml:definitions>
  <inkml:trace contextRef="#ctx0" brushRef="#br0">330 340 6249,'0'0'8714,"24"-16"-7856,74-53-195,-67 42-225,-24 14-37,-5 4-188,2-3 43,-2-1 0,0 0 0,0 0 0,-1 0 0,-1 0 0,0 0 1,-4-21-1,4 27-214,-1 4-20,1 0 0,-1 1 0,0-1 1,0 0-1,0 0 0,-1 1 0,1-1 0,0 1 0,-1-1 1,0 1-1,0 0 0,1 0 0,-1-1 0,-1 1 0,1 1 1,0-1-1,0 0 0,-1 0 0,1 1 0,-1-1 0,1 1 1,-1 0-1,0 0 0,1 0 0,-4-1 0,-9-2 42,1 1-1,-1 0 1,-23-2 0,-2 1-19,1 3 0,-51 3-1,81-1-44,1 1-1,0 0 0,-1 0 0,1 1 0,0 0 0,1 0 0,-1 0 1,0 1-1,1 1 0,0-1 0,0 1 0,0 0 0,1 1 0,0 0 1,0 0-1,0 0 0,1 1 0,-1-1 0,-4 11 0,2-5-5,2 1 0,0 0 0,0 0 0,1 0-1,1 1 1,0 0 0,1 0 0,0 0-1,1 0 1,0 24 0,2-18-34,-1-11 29,1 0 0,0 0-1,1 0 1,0 0-1,3 14 1,-2-20-18,-1 0 0,0 0-1,1 0 1,-1 0 0,1-1 0,0 1 0,0-1-1,0 1 1,0-1 0,0 0 0,1 0-1,-1 0 1,1 0 0,-1 0 0,1 0 0,0-1-1,-1 1 1,1-1 0,0 0 0,4 1 0,6 2-212,2-2 1,-1 0-1,0 0 1,0-1 0,1-1-1,23-2 1,-21 1 116,-2-1 57,0 0 0,0-1 1,0 0-1,0-1 0,-1-1 0,0-1 1,0 0-1,15-8 0,-13 5-20,-1-1 0,0 0 0,-1-1 0,0 0 0,0-1 0,18-22 0,-28 30 261,-1-1 1,0 1-1,0-1 1,0 0-1,0 0 1,-1 0-1,1 0 0,-1-1 1,-1 1-1,1 0 1,-1-1-1,0 1 1,0-1-1,0-7 933,-1 23-422,-1 170-223,4 244 330,-1-181-398,-2-136-249,-8 9-28,6-136 280,4-24-501,8 9 31,1 0 0,2 1 0,31-59 0,-28 60 5,-11 23 58,0-1-2,0 2-1,0-1 1,13-17 0,-16 24 7,0 1 0,1 0 0,-1 0 0,0 0 0,1 0 0,-1 0 0,1 0 0,0 1 0,-1-1 0,1 1 1,0 0-1,0 0 0,0 0 0,0 0 0,0 0 0,0 1 0,0-1 0,5 1 0,-1 1 9,0-1 0,-1 2 0,1-1 1,0 1-1,-1 0 0,0 0 0,1 1 0,-1-1 1,0 1-1,0 1 0,-1-1 0,10 9 0,-5-5 3,0-1-1,1 1 0,12 4 1,-13-7-23,1 0-1,0 0 1,1-1 0,-1-1-1,1 0 1,-1 0 0,1-1-1,-1-1 1,1 0-1,0 0 1,18-4 0,-26 2-176,0 0 0,0 0 0,0-1 0,0 0 1,0 1-1,-1-1 0,1 0 0,-1-1 0,0 1 1,0-1-1,0 1 0,0-1 0,-1 0 0,5-8 0,-2 4-359,23-38-3905,-5 3-2330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3.502"/>
    </inkml:context>
    <inkml:brush xml:id="br0">
      <inkml:brushProperty name="width" value="0.1" units="cm"/>
      <inkml:brushProperty name="height" value="0.1" units="cm"/>
      <inkml:brushProperty name="color" value="#FFFFFF"/>
    </inkml:brush>
  </inkml:definitions>
  <inkml:trace contextRef="#ctx0" brushRef="#br0">58 77 8602,'0'0'10382,"2"21"-9514,1 6-614,0 12 186,0 41 0,-3 779 2244,7-1119-2802,0-1-20,-5 177 107,-4-105-178,0 167 110,-1-1-1,-1 1 0,-1 0 1,0 0-1,-2 1 0,-10-24 1,8 28-213,6 13 211,1 0-1,0-1 1,0 1 0,0 0-1,0-1 1,-1-7-1,2-16-63,-4 15 173,3 9-4,1-1 0,-1 1 0,1-1 0,0 1 0,-1-9 0,2 12 25,2 1-227,4 1 194,0 0 1,0 1-1,0-1 1,0 1 0,0 0-1,-1 1 1,1 0-1,-1 0 1,0 0-1,9 7 1,12 6 31,-5-6-26,0-1 0,0 0 0,1-2-1,-1 0 1,2-2 0,-1 0 0,26 1 0,164 1 365,-157-7-117,-42-1-183,0 1 0,-1-2 0,1 0 0,-1 0 0,1-1 0,-1-1 0,0 0 0,0 0 0,21-12 0,-33 16-76,0 0 0,1 0 1,-1 0-1,0 0 0,1 0 0,-1-1 1,0 1-1,1 0 0,-1 0 0,0 0 1,1 0-1,-1 0 0,0-1 1,1 1-1,-1 0 0,0 0 0,0-1 1,1 1-1,-1 0 0,0 0 0,0-1 1,0 1-1,1 0 0,-1-1 0,0 1 1,0 0-1,0-1 0,0 1 1,0 0-1,0-1 0,1 1 0,-1 0 1,0-1-1,0 1 0,0-1 0,-13-2-2761,-21 5-4047,5 11-1733</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4.019"/>
    </inkml:context>
    <inkml:brush xml:id="br0">
      <inkml:brushProperty name="width" value="0.1" units="cm"/>
      <inkml:brushProperty name="height" value="0.1" units="cm"/>
      <inkml:brushProperty name="color" value="#FFFFFF"/>
    </inkml:brush>
  </inkml:definitions>
  <inkml:trace contextRef="#ctx0" brushRef="#br0">0 47 4177,'0'0'11182,"15"-3"-9680,97-14 1124,-63 9-1158,-7 0-530,80-2-1,-40 10-2408,-29 0-2879,-16 0-2721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4.959"/>
    </inkml:context>
    <inkml:brush xml:id="br0">
      <inkml:brushProperty name="width" value="0.1" units="cm"/>
      <inkml:brushProperty name="height" value="0.1" units="cm"/>
      <inkml:brushProperty name="color" value="#FFFFFF"/>
    </inkml:brush>
  </inkml:definitions>
  <inkml:trace contextRef="#ctx0" brushRef="#br0">0 78 6105,'0'0'8849,"37"-3"-7896,119-10-203,50 8 1353,-132 6-1518,838-1 966,-846-3-1209,0-3 0,76-18-1,-2 0 195,-130 24-583,-8 0-118,-9 0-670,-16 0-1499,1 2-1,-24 5 1,-11 7-4455</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7.076"/>
    </inkml:context>
    <inkml:brush xml:id="br0">
      <inkml:brushProperty name="width" value="0.1" units="cm"/>
      <inkml:brushProperty name="height" value="0.1" units="cm"/>
      <inkml:brushProperty name="color" value="#FFFFFF"/>
    </inkml:brush>
  </inkml:definitions>
  <inkml:trace contextRef="#ctx0" brushRef="#br0">1 3 3593,'0'0'15079,"21"0"-14156,138 0 649,14 0-2045,-152-3-3035</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7.497"/>
    </inkml:context>
    <inkml:brush xml:id="br0">
      <inkml:brushProperty name="width" value="0.1" units="cm"/>
      <inkml:brushProperty name="height" value="0.1" units="cm"/>
      <inkml:brushProperty name="color" value="#FFFFFF"/>
    </inkml:brush>
  </inkml:definitions>
  <inkml:trace contextRef="#ctx0" brushRef="#br0">1 47 6025,'0'0'11859,"216"0"-10915,-162-4-520,8-4-312,3 0-112,18-3-1208,-18 3-1985,-15 0-3680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9.502"/>
    </inkml:context>
    <inkml:brush xml:id="br0">
      <inkml:brushProperty name="width" value="0.1" units="cm"/>
      <inkml:brushProperty name="height" value="0.1" units="cm"/>
      <inkml:brushProperty name="color" value="#FFFFFF"/>
    </inkml:brush>
  </inkml:definitions>
  <inkml:trace contextRef="#ctx0" brushRef="#br0">43 1 6361,'0'0'9658,"1"36"-8421,2 252 928,-3 517 1956,0-797-4120,0 0-41,0 0 1,0 0-1,-1 0 1,0 0-1,0 0 1,-3 9-1,4-17-64,-1 1-1,1-1 1,0 0 0,0 1-1,-1-1 1,1 0-1,0 1 1,-1-1-1,1 0 1,0 0 0,-1 1-1,1-1 1,0 0-1,-1 0 1,1 0-1,0 1 1,-1-1 0,1 0-1,-1 0 1,1 0-1,0 0 1,-1 0 0,1 0-1,-1 0 1,1 0-1,-1 0 1,1 0-1,0 0 1,-1 0 0,1 0-1,-1 0 1,1 0-1,0 0 1,-1-1-1,1 1 1,-1 0 0,1 0-1,0 0 1,-1-1-1,1 1 1,0 0-1,-1 0 1,1-1 0,0 1-1,0 0 1,-1-1-1,1 1 1,0 0-1,0-1 1,0 1 0,-1-1-1,1 1 1,0 0-1,0-1 1,0 0-1,-11-26-6052,0-6-2367</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3.163"/>
    </inkml:context>
    <inkml:brush xml:id="br0">
      <inkml:brushProperty name="width" value="0.1" units="cm"/>
      <inkml:brushProperty name="height" value="0.1" units="cm"/>
      <inkml:brushProperty name="color" value="#FFFFFF"/>
    </inkml:brush>
  </inkml:definitions>
  <inkml:trace contextRef="#ctx0" brushRef="#br0">347 0 7090,'0'0'10516,"-34"25"-9718,-109 77-150,120-86-432,2 1 0,-24 23 1,17-13 102,13-12-214,14-13-140,0 0-1,-1 0 0,1-1 0,-1 1 1,1-1-1,-1 1 0,1-1 1,-1 1-1,0-1 0,0 0 1,0 0-1,0 0 0,0 0 0,0 0 1,0 0-1,0-1 0,0 1 1,-3 0-1,4-1-215,14-1-1858,-4 1 2076,1 0 1,-1 1-1,1 0 0,-1 0 1,0 1-1,0 0 0,0 1 1,0 0-1,0 0 0,0 1 1,-1 0-1,13 9 0,55 54 185,-50-42 626,2-1 1,39 27-1,-49-39-630,0 0 0,0 1 0,-1 1-1,-1 1 1,0 0 0,-1 1-1,21 29 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4.087"/>
    </inkml:context>
    <inkml:brush xml:id="br0">
      <inkml:brushProperty name="width" value="0.1" units="cm"/>
      <inkml:brushProperty name="height" value="0.1" units="cm"/>
      <inkml:brushProperty name="color" value="#FFFFFF"/>
    </inkml:brush>
  </inkml:definitions>
  <inkml:trace contextRef="#ctx0" brushRef="#br0">26 32 6649,'0'0'7845,"3"6"-5822,-3-7-2019,0 1 1,0-1 0,0 0-1,0 1 1,0-1-1,0 1 1,0-1 0,0 0-1,0 1 1,-1-1-1,1 0 1,0 1 0,-1-1-1,1 1 1,0-1-1,-1 1 1,1-1 0,0 1-1,-1-1 1,1 1-1,-1-1 1,1 1 0,-1 0-1,1-1 1,-1 1-1,1 0 1,-1-1-1,1 1 1,-1 0 0,0 0-1,1-1 1,-1 1-1,0 0 1,1 0 0,-1 0-1,1 0 1,-1 0-1,0 0 1,1 0 0,-1 0-1,0 0 1,1 0-1,-1 0 1,1 0 0,-1 1-1,0-1 1,1 0-1,-1 0 1,1 1 0,-1-1-1,0 0 1,1 1-1,-1 0 1,0 0-28,0 1-1,1-1 1,-1 1 0,1-1 0,-1 1-1,1 0 1,0-1 0,-1 1-1,1 0 1,0 2 0,0-3-273,19-1-227,-18 0 525,0 0-1,0 0 1,0 0-1,-1 0 1,1 0 0,0 0-1,0 0 1,0-1-1,0 1 1,0 0 0,-1 0-1,1-1 1,0 1-1,0-1 1,0 1 0,-1-1-1,1 1 1,0-1-1,-1 1 1,1-1 0,0 0-1,-1 1 1,1-1 0,-1 0-1,1 1 1,-1-1-1,1 0 1,0-1 0,2-27 483,-3 25-342,-2 4-72,0 0 1,0 0-1,0 0 1,0 0-1,0 0 1,0 0-1,0 1 1,1-1-1,-4 1 1,4 0-71,-1 0 1,1 0 0,-1 0 0,1 1-1,0-1 1,-1 0 0,1 0-1,0 1 1,0-1 0,0 1 0,0-1-1,1 1 1,-1-1 0,0 1-1,0 0 1,1-1 0,-1 1 0,1 3-1,-3 19-4272</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5.197"/>
    </inkml:context>
    <inkml:brush xml:id="br0">
      <inkml:brushProperty name="width" value="0.1" units="cm"/>
      <inkml:brushProperty name="height" value="0.1" units="cm"/>
      <inkml:brushProperty name="color" value="#FFFFFF"/>
    </inkml:brush>
  </inkml:definitions>
  <inkml:trace contextRef="#ctx0" brushRef="#br0">54 135 7034,'0'0'6248,"-8"35"-5340,-26 114-124,31-135-608,0 0-1,1 0 1,1 0 0,0 0-1,2 15 1,0-4 141,-2 30 384,3 74 294,-1-121-971,0-1 0,0 1 0,1 0 0,0-1-1,0 1 1,1-1 0,0 0 0,1 0 0,-1 0 0,1 0 0,1 0-1,6 8 1,-4-7 11,1-1 0,0 0 0,0 0 0,1 0 0,0-1 0,0 0-1,0-1 1,12 5 0,5 0 82,0-1-1,1-2 0,0 0 1,1-2-1,-1-1 1,30 1-1,-46-5-90,17 2 163,0-1 1,31-4-1,-50 2-154,0 0-1,1-1 1,-1-1 0,0 0 0,0 0-1,0 0 1,-1-1 0,1-1 0,-1 1 0,8-7-1,1-2 69,-1 0 0,-1-1 0,0 0 1,-1-1-1,-1-1 0,0 0 0,-2-1 0,1 0 0,-2-1 0,0 0 0,-1-1 0,-1 0 0,-1 0 0,-1-1 0,-1 0 0,0 0 0,-1 0 0,1-30 0,-2-122 680,-4 162-752,-1 1-1,0 0 1,-1-1-1,0 1 1,0 1-1,-1-1 1,0 0-1,0 1 1,-1 0-1,0 0 1,0 0 0,-1 0-1,0 1 1,-15-13-1,7 7-26,-2 0-1,0 1 0,0 0 0,-1 1 1,0 1-1,-22-9 0,18 11-16,-1 1-1,1 1 1,-1 1-1,-1 1 0,-26-2 1,-117 2-179,115 4 41,46 1 136,-1-1-1,1 1 1,-1 0 0,1 1-1,-1-1 1,1 1-1,0 0 1,0 0 0,0 1-1,0-1 1,0 1-1,0 0 1,1 1-1,0-1 1,-1 1 0,1 0-1,0 0 1,1 0-1,-1 0 1,-5 10 0,-2 5-216,0 0 0,1 1 0,-14 40 0,16-33-348,0 0 0,2 1 0,0 0 0,-1 42 0,6-41-1288,1 0 1,4 33-1,5-24-2507</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5.637"/>
    </inkml:context>
    <inkml:brush xml:id="br0">
      <inkml:brushProperty name="width" value="0.1" units="cm"/>
      <inkml:brushProperty name="height" value="0.1" units="cm"/>
      <inkml:brushProperty name="color" value="#FFFFFF"/>
    </inkml:brush>
  </inkml:definitions>
  <inkml:trace contextRef="#ctx0" brushRef="#br0">1 0 7074,'0'0'10066,"30"26"-8802,98 84-183,-119-103-968,113 93 1499,-100-85-1277,1-1 0,42 20-1,-46-26-318,0-1 0,0-1 0,1-1 1,0-1-1,0 0 0,0-2 0,0 0 0,0-1 0,1-1 0,21-3 0,-34 2-517,1-1 0,-1 1 0,16-6 0,7-7-3841,-7-3-4597</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6.846"/>
    </inkml:context>
    <inkml:brush xml:id="br0">
      <inkml:brushProperty name="width" value="0.1" units="cm"/>
      <inkml:brushProperty name="height" value="0.1" units="cm"/>
      <inkml:brushProperty name="color" value="#FFFFFF"/>
    </inkml:brush>
  </inkml:definitions>
  <inkml:trace contextRef="#ctx0" brushRef="#br0">0 15 1064,'0'0'13476,"25"0"-12361,174 0 346,101 2 1024,329-4-515,-510-5-1835,29-1-740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7.442"/>
    </inkml:context>
    <inkml:brush xml:id="br0">
      <inkml:brushProperty name="width" value="0.1" units="cm"/>
      <inkml:brushProperty name="height" value="0.1" units="cm"/>
      <inkml:brushProperty name="color" value="#FFFFFF"/>
    </inkml:brush>
  </inkml:definitions>
  <inkml:trace contextRef="#ctx0" brushRef="#br0">1 1 7562,'0'0'6094,"0"34"-4384,0 229 1635,14 89 437,1-10-2615,-12-330-1422,0-11-618,2-10-428,13-79-5204,-8 39 653</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8.117"/>
    </inkml:context>
    <inkml:brush xml:id="br0">
      <inkml:brushProperty name="width" value="0.1" units="cm"/>
      <inkml:brushProperty name="height" value="0.1" units="cm"/>
      <inkml:brushProperty name="color" value="#FFFFFF"/>
    </inkml:brush>
  </inkml:definitions>
  <inkml:trace contextRef="#ctx0" brushRef="#br0">0 90 7346,'0'0'7376,"15"-12"-7237,48-41 51,-59 50-120,1 0 0,0 0 0,0 1-1,0-1 1,0 1 0,0 0 0,0 0 0,1 1-1,-1 0 1,0 0 0,1 0 0,0 1 0,-1-1-1,1 1 1,8 1 0,4 0 202,10-1 31,-11-1-199,1 0 1,-1 2-1,1 0 1,-1 1-1,1 1 1,-1 1-1,23 7 0,-28-6-92,0 1 0,0 0 0,-1 1-1,1 0 1,-1 1 0,14 13 0,-20-17-5,-1 1-1,1 0 1,-1 1 0,0-1 0,0 1 0,-1-1 0,0 1 0,0 0 0,0 1-1,0-1 1,-1 0 0,0 1 0,-1-1 0,2 11 0,-1 2 18,-1 0 0,-2 21 0,1-34-21,-1 1 0,0-1 0,-1 0 0,1 1 0,-1-1 0,0 0 0,-1 0 0,1 0 0,-1-1 0,-4 7-1,-6 5 9,-2 0-1,0-1 1,0 0-1,-2-1 1,0-1-1,-1-1 1,0 0-1,-26 13 1,11-9-239,0-2 0,0-1 1,-1-1-1,-48 10 1,73-21-256,0-1 1,0 0 0,-15 0-1,24-21-157,0 18 638,1 1-1,-1 0 0,1 0 1,-1-1-1,1 1 0,0 0 0,-1 0 1,1 0-1,0-1 0,0 1 1,0 0-1,0 0 0,0 0 0,0 1 1,0-1-1,0 0 0,0 0 0,0 0 1,0 1-1,2-2 0,32-10-11,-23 9 10,9-2 13,0 1 0,0 1-1,1 0 1,0 2 0,26 1-1,-28 0 44,-10 1 52,-1 0 0,1 0 0,0 1 0,-1 0-1,0 1 1,1 0 0,-1 0 0,-1 1 0,17 9 0,3 4 635,39 33-1,-51-37-437,162 135 3286,-145-117-2847,-2 1-1,-1 2 0,29 41 0,-33-43-844,-26-43-2353,0-17-1510,0-9-2813</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9.070"/>
    </inkml:context>
    <inkml:brush xml:id="br0">
      <inkml:brushProperty name="width" value="0.1" units="cm"/>
      <inkml:brushProperty name="height" value="0.1" units="cm"/>
      <inkml:brushProperty name="color" value="#FFFFFF"/>
    </inkml:brush>
  </inkml:definitions>
  <inkml:trace contextRef="#ctx0" brushRef="#br0">8 103 2601,'0'0'14072,"-1"-9"-13320,-1-1-567,-2-26 348,4 35-508,0 0 0,1 0 1,-1 0-1,1 0 1,-1 0-1,1 0 0,0 0 1,-1 0-1,1 0 1,0 0-1,0 0 1,0 0-1,0 1 0,0-1 1,0 0-1,0 0 1,0 1-1,0-1 0,0 1 1,0-1-1,0 1 1,0 0-1,2-1 0,35-10 211,-25 7-177,5 0-47,0 0 1,1 2-1,-1 0 0,1 0 1,0 2-1,33 3 0,-48-2-11,0 0-1,0 0 0,-1 1 0,1-1 1,0 1-1,0 0 0,-1 0 1,1 0-1,-1 0 0,0 0 0,0 1 1,0 0-1,0 0 0,0-1 0,4 7 1,-4-6-18,0 1 1,0 0 0,-1 1-1,1-1 1,-1 0 0,0 1-1,0-1 1,-1 1 0,1 0-1,-1 0 1,0-1 0,1 10-1,-2-8 14,0 0 8,1 0 0,-1 0 0,0 0 0,-1 0 0,0-1 0,1 1 0,-2 0 0,1 0 0,-1-1 0,0 1-1,0-1 1,0 0 0,-1 1 0,-5 8 0,-20 17 3,0-1 0,-3-2-1,0 0 1,-38 24 0,8-18-36,68-33-45,-1 1 1,1-2-1,0 1 1,8-1-1,234-7 365,-237 7-206,43-2 106,-50 2-186,-1 1-1,1 0 1,0-1 0,-1 1 0,1 1 0,-1-1 0,0 1-1,1-1 1,4 4 0,61 36-3459,-54-33-1028</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1.620"/>
    </inkml:context>
    <inkml:brush xml:id="br0">
      <inkml:brushProperty name="width" value="0.1" units="cm"/>
      <inkml:brushProperty name="height" value="0.1" units="cm"/>
      <inkml:brushProperty name="color" value="#008C3A"/>
    </inkml:brush>
  </inkml:definitions>
  <inkml:trace contextRef="#ctx0" brushRef="#br0">59 0 1328,'0'0'14542,"-5"8"-14099,-2 2-230,0 1 1,1 0-1,0 0 0,1 0 1,1 1-1,-1 0 0,2 0 1,0 0-1,0 0 1,-1 16-1,4-11-58,0 20 119,0-35-268,1-1 0,-1 1 0,0-1 0,1 1 0,-1-1 0,1 0 0,-1 1-1,1-1 1,0 0 0,0 0 0,-1 0 0,1 1 0,0-1 0,0 0 0,0 0-1,0 0 1,1 0 0,-1 0 0,0-1 0,0 1 0,3 1 0,7 2 23,1-2 0,0 1 0,0-1 0,0-1 1,0 0-1,0 0 0,18-3 0,-1 2 19,-26-1-44,0 1 0,0 0 1,0-1-1,0 1 0,0-1 0,-1 0 0,1 0 0,0 0 1,-1 0-1,1-1 0,0 1 0,-1-1 0,1 0 0,-1 1 0,0-1 1,0 0-1,0 0 0,0-1 0,0 1 0,0 0 0,0-1 1,-1 1-1,1-1 0,-1 1 0,0-1 0,0 0 0,0 1 0,1-5 1,1-1 24,-2 0 0,1 0 1,-1 1-1,0-1 0,-1 0 0,0 0 1,0 0-1,0 0 0,-4-15 1,3 21-22,0 0 0,0-1 1,0 1-1,0 0 1,0 0-1,0 0 0,-1 0 1,1 0-1,-1 0 1,1 0-1,-1 1 0,0-1 1,0 0-1,0 1 1,0-1-1,0 1 0,0 0 1,0 0-1,-1 0 1,1 0-1,0 0 0,0 0 1,-1 1-1,1-1 0,-4 0 1,-8-1 11,0 1 0,0 1 0,-20 0 0,13 1 0,21-1-19,-6 0-1,1 0 0,-1 0 0,1 0 1,-1 1-1,1 0 0,-1 0 0,-7 2 1,11-2-4,1 0 0,-1 0 1,1 1-1,0-1 1,-1 0-1,1 0 0,0 1 1,0-1-1,-1 1 1,1-1-1,0 1 0,1-1 1,-1 1-1,0 0 1,0-1-1,1 1 0,-1 0 1,1 0-1,-1-1 1,1 1-1,0 0 0,0 0 1,0 0-1,0 0 1,0 3-1,0 67-57,0-71 57,0 1 0,1-1 0,-1 1 1,0-1-1,1 1 0,-1-1 0,1 1 0,-1-1 1,1 1-1,0-1 0,0 0 0,-1 1 0,1-1 0,0 0 1,0 0-1,0 0 0,0 0 0,0 1 0,1-1 0,-1-1 1,0 1-1,0 0 0,1 0 0,-1 0 0,1-1 1,-1 1-1,0-1 0,1 1 0,-1-1 0,1 0 0,-1 1 1,3-1-1,6 1-27,0 0 1,0 0-1,19-2 1,-15 1 17,-13 0 19,0 0 0,0 0 1,0 0-1,0 0 0,0 0 0,0-1 0,0 1 0,0 0 0,0-1 0,0 1 0,0 0 0,0-1 0,0 1 0,0-1 1,-1 1-1,1-1 0,0 0 0,0 1 0,0-1 0,-1 0 0,1 1 0,0-1 0,-1 0 0,1 0 0,-1 0 1,1 0-1,-1 0 0,1 1 0,-1-1 0,1-2 0,0-1 46,-1-1 0,1 1 0,-1-1 0,0 0 0,0-6 0,0 2-15,-1 8-25,1 1-1,0-1 1,-1 0-1,1 1 0,-1-1 1,1 0-1,-1 1 1,1-1-1,-1 1 0,1-1 1,-1 1-1,1 0 1,-1-1-1,0 1 0,1-1 1,-1 1-1,0 0 1,1 0-1,-1-1 0,0 1 1,0 0-1,1 0 1,-1 0-1,0 0 0,0 0 1,1 0-1,-1 0 1,0 0-1,1 0 0,-1 0 1,0 0-1,0 0 0,-1 0-241,1 0-1,-1 0 0,1 1 0,0-1 0,-1 0 0,1 0 0,0 1 1,-1-1-1,1 1 0,0-1 0,0 1 0,-1-1 0,1 1 0,0 0 1,0 0-1,0-1 0,0 1 0,-2 2 0,-1 11-5702</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3.362"/>
    </inkml:context>
    <inkml:brush xml:id="br0">
      <inkml:brushProperty name="width" value="0.1" units="cm"/>
      <inkml:brushProperty name="height" value="0.1" units="cm"/>
      <inkml:brushProperty name="color" value="#008C3A"/>
    </inkml:brush>
  </inkml:definitions>
  <inkml:trace contextRef="#ctx0" brushRef="#br0">162 0 6769,'0'0'9957,"-18"12"-9073,-54 37-146,67-46-640,1 1 1,0-1-1,0 1 0,0 0 1,0 0-1,1 0 0,0 1 1,-1-1-1,1 1 0,1-1 1,-1 1-1,1 0 1,0 0-1,0 0 0,0 1 1,1-1-1,-2 10 0,0 0 22,-2 7-47,2 0 0,0 0 0,1 0 0,2 0 0,2 38 0,-1-57-73,0 0 0,0 1 0,1-1 0,-1 0 0,0 0 0,1 0 0,0 0 0,0 0 0,0 0 0,0 0-1,0-1 1,1 1 0,-1-1 0,1 0 0,-1 0 0,1 1 0,0-2 0,0 1 0,0 0 0,0 0 0,0-1-1,7 2 1,4 2 5,0 0 0,0-2-1,1 0 1,16 2 0,112-1 7,-99-4 32,-36 0-43,1-1 0,0 0 0,-1 0 0,1-1 0,-1 0 0,0 0-1,1-1 1,-1 0 0,0-1 0,-1 1 0,15-10 0,-17 9 16,-1 1-1,1-1 0,-1 0 1,0 0-1,0-1 0,0 1 0,0-1 1,-1 0-1,0 0 0,0 0 1,0 0-1,-1-1 0,1 1 1,-1-1-1,-1 1 0,1-1 1,-1 0-1,1-8 0,1-23 161,-3 0-1,-3-37 1,2 69-142,0 0 1,-1 1-1,1-1 1,-1 1-1,0 0 1,0-1-1,-1 1 1,1 0-1,-1 0 1,0 1-1,0-1 1,0 1-1,-7-6 1,3 2-12,0 1 1,-1 1-1,1-1 1,-1 1-1,-17-7 1,10 8-21,0 0 0,0 1 1,0 1-1,0 1 0,0 0 1,-1 0-1,-20 4 0,-6-2-8,36-1 4,0 0-1,-1 1 1,1 0-1,0 0 0,-1 0 1,1 1-1,0 0 0,0 0 1,0 1-1,0 0 1,1 0-1,-1 0 0,1 0 1,0 1-1,0 0 0,0 0 1,0 1-1,-4 4 1,4-3-94,1 1 0,-1-1 1,1 1-1,0 0 1,1 0-1,0 0 1,0 0-1,0 1 1,1-1-1,0 1 1,1-1-1,-1 1 1,1 0-1,1 9 0,-1-2-693,1-11 45,-1 0 1,1 0 0,0 0-1,1 0 1,0 7 0,0-10 563,-1-1-1,1 1 1,-1-1 0,1 1 0,0-1 0,-1 1 0,1-1 0,0 0-1,-1 1 1,1-1 0,0 0 0,-1 0 0,1 1 0,0-1 0,-1 0-1,1 0 1,0 0 0,0 0 0,-1 0 0,1 0 0,0 0 0,0 0-1,-1 0 1,2-1 0,1 1-828,15 0-3530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4.205"/>
    </inkml:context>
    <inkml:brush xml:id="br0">
      <inkml:brushProperty name="width" value="0.1" units="cm"/>
      <inkml:brushProperty name="height" value="0.1" units="cm"/>
      <inkml:brushProperty name="color" value="#008C3A"/>
    </inkml:brush>
  </inkml:definitions>
  <inkml:trace contextRef="#ctx0" brushRef="#br0">71 1 5617,'0'0'12211,"-11"8"-9815,6-2-2217,0 1-1,1-1 1,0 1 0,0 0-1,0 0 1,1 0-1,0 1 1,1-1-1,-3 14 1,-9 76 467,13-85-498,-4 278 877,6-168-817,7 481 58,-5-558-328,-2-71 22,0 0-1,2 1 1,1 0 0,1-1-1,1 2 1,1-1 0,20-46-1,-23 64-7,0 0 0,0 0 0,1 0 0,-1 1-1,1 0 1,1 0 0,-1 0 0,1 1-1,7-6 1,-8 8 24,0 0 0,0 0 0,1 0 0,-1 1-1,1 0 1,-1 0 0,1 0 0,0 0 0,0 1 0,0 0 0,0 1-1,9-1 1,7 1 15,89-3-5,-95 1 15,-1-1 0,1 0 1,-1-1-1,0-1 0,17-7 0,-6-1-50,0-1-1,0-1 0,-1-2 1,-1 0-1,28-27 0,-28 22-1496,-1-2-1,25-34 0,-24 22-3682</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5.486"/>
    </inkml:context>
    <inkml:brush xml:id="br0">
      <inkml:brushProperty name="width" value="0.1" units="cm"/>
      <inkml:brushProperty name="height" value="0.1" units="cm"/>
      <inkml:brushProperty name="color" value="#008C3A"/>
    </inkml:brush>
  </inkml:definitions>
  <inkml:trace contextRef="#ctx0" brushRef="#br0">0 97 5841,'0'0'9386,"94"-35"-9162,-83 35-216,3 0 96,1 0-104,-1-4-128,0-4 32,5 1-824,9-9-800,-2 1-1137,-5 3-4184</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5.928"/>
    </inkml:context>
    <inkml:brush xml:id="br0">
      <inkml:brushProperty name="width" value="0.1" units="cm"/>
      <inkml:brushProperty name="height" value="0.1" units="cm"/>
      <inkml:brushProperty name="color" value="#008C3A"/>
    </inkml:brush>
  </inkml:definitions>
  <inkml:trace contextRef="#ctx0" brushRef="#br0">1 220 6849,'0'0'11672,"21"-16"-10793,101-75 272,-103 77-1150,1 2 0,26-12 0,0-1-2981,0-1-3300,-27 14 1227</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6.351"/>
    </inkml:context>
    <inkml:brush xml:id="br0">
      <inkml:brushProperty name="width" value="0.1" units="cm"/>
      <inkml:brushProperty name="height" value="0.1" units="cm"/>
      <inkml:brushProperty name="color" value="#008C3A"/>
    </inkml:brush>
  </inkml:definitions>
  <inkml:trace contextRef="#ctx0" brushRef="#br0">0 181 5937,'0'0'11432,"17"-11"-10602,50-34-310,-58 39-406,0 1 0,1 0 1,-1 1-1,1-1 0,11-2 0,12-5-49,40-19-2789,0 0-4647,-39 12-723</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7.634"/>
    </inkml:context>
    <inkml:brush xml:id="br0">
      <inkml:brushProperty name="width" value="0.1" units="cm"/>
      <inkml:brushProperty name="height" value="0.1" units="cm"/>
      <inkml:brushProperty name="color" value="#008C3A"/>
    </inkml:brush>
  </inkml:definitions>
  <inkml:trace contextRef="#ctx0" brushRef="#br0">1 131 6209,'0'0'9666,"194"-123"-9666,-179 115-2056</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9.528"/>
    </inkml:context>
    <inkml:brush xml:id="br0">
      <inkml:brushProperty name="width" value="0.1" units="cm"/>
      <inkml:brushProperty name="height" value="0.1" units="cm"/>
      <inkml:brushProperty name="color" value="#008C3A"/>
    </inkml:brush>
  </inkml:definitions>
  <inkml:trace contextRef="#ctx0" brushRef="#br0">2 105 5153,'0'0'12531,"0"41"-11748,0 141-46,0 493 2687,-1-670-3388,1-3-32,0-1 0,0 0-1,0 0 1,0 1 0,0-1 0,0 0-1,0 1 1,0-1 0,0 0-1,1 0 1,-1 1 0,1-1 0,-1 0-1,1 0 1,-1 1 0,2 0 0,-2-2-3,1 0 0,-1 0 1,0 0-1,1-1 0,-1 1 1,0 0-1,1 0 1,-1 0-1,0-1 0,1 1 1,-1 0-1,0 0 0,0-1 1,1 1-1,-1 0 1,0-1-1,0 1 0,1 0 1,-1-1-1,0 1 1,0-1-1,0 1 0,0 0 1,0-1-1,0 1 0,0 0 1,0-1-1,0 1 1,0-1-1,0 1 0,0 0 1,0-1-1,0 1 1,0-1-1,4-24-9,-4 22 14,12-132-181,-6-150 0,-6 233 193,0-466-182,0 517 81,13 7-81,5 6 142,-6-3 19,1-1 0,0 0-1,0-1 1,1 0 0,0-1 0,0-1 0,0 0 0,30 6 0,8-7 26,0-1 1,69-7-1,-102 2 74,31-8-1,0-1-1093,-18 8-2600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29.949"/>
    </inkml:context>
    <inkml:brush xml:id="br0">
      <inkml:brushProperty name="width" value="0.1" units="cm"/>
      <inkml:brushProperty name="height" value="0.1" units="cm"/>
      <inkml:brushProperty name="color" value="#008C3A"/>
    </inkml:brush>
  </inkml:definitions>
  <inkml:trace contextRef="#ctx0" brushRef="#br0">0 8 7642,'0'0'13979,"145"-8"-13667,-127 8-304,3 0 160,1 0-168,7 0-632,18 0-1249,-8 4-3416,-2 0-4369</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0.437"/>
    </inkml:context>
    <inkml:brush xml:id="br0">
      <inkml:brushProperty name="width" value="0.1" units="cm"/>
      <inkml:brushProperty name="height" value="0.1" units="cm"/>
      <inkml:brushProperty name="color" value="#008C3A"/>
    </inkml:brush>
  </inkml:definitions>
  <inkml:trace contextRef="#ctx0" brushRef="#br0">0 0 7466,'0'0'12468,"23"0"-11598,156 0 815,-25 0-1189,-88 0-7192</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0.862"/>
    </inkml:context>
    <inkml:brush xml:id="br0">
      <inkml:brushProperty name="width" value="0.1" units="cm"/>
      <inkml:brushProperty name="height" value="0.1" units="cm"/>
      <inkml:brushProperty name="color" value="#008C3A"/>
    </inkml:brush>
  </inkml:definitions>
  <inkml:trace contextRef="#ctx0" brushRef="#br0">0 1 1696,'2'0'18217,"16"0"-17764,197 8 666,-112-8-3654,-35 0-3576,-23 0-3263</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1.441"/>
    </inkml:context>
    <inkml:brush xml:id="br0">
      <inkml:brushProperty name="width" value="0.1" units="cm"/>
      <inkml:brushProperty name="height" value="0.1" units="cm"/>
      <inkml:brushProperty name="color" value="#008C3A"/>
    </inkml:brush>
  </inkml:definitions>
  <inkml:trace contextRef="#ctx0" brushRef="#br0">46 0 6025,'0'0'10669,"-1"20"-9454,-27 247 2151,12 363-1488,17-447-4028,-1-182 1683,-1 13-1737</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2.005"/>
    </inkml:context>
    <inkml:brush xml:id="br0">
      <inkml:brushProperty name="width" value="0.1" units="cm"/>
      <inkml:brushProperty name="height" value="0.1" units="cm"/>
      <inkml:brushProperty name="color" value="#008C3A"/>
    </inkml:brush>
  </inkml:definitions>
  <inkml:trace contextRef="#ctx0" brushRef="#br0">364 0 4625,'-3'2'15353,"-17"16"-14852,-19 22 1,-9 8-385,-113 84 42,80-69-118,70-52-943,21-11-754,11-2 818,-5 2 830,45 2-30,-55-1 36,-1 0 0,1 0 0,-1 1-1,0 0 1,0 0 0,0 0-1,0 1 1,9 5 0,2 4 74,0 1-1,-2 1 1,0 0 0,0 1 0,18 26-1,49 91 735,-41-63-478,-19-34 114,-9-13 53,2 0 0,0-1 0,19 21 0,-33-41-505,1 0 0,0 0 1,0 0-1,0 0 0,0 0 0,0 0 0,0 0 1,0 0-1,0 0 0,0 0 0,0-1 0,0 1 0,1 0 1,-1-1-1,0 1 0,0-1 0,1 0 0,-1 1 1,0-1-1,1 0 0,-1 0 0,0 0 0,1 0 1,-1 0-1,0 0 0,1 0 0,-1 0 0,0 0 0,1-1 1,-1 1-1,0 0 0,0-1 0,1 1 0,-1-1 1,0 0-1,0 1 0,0-1 0,0 0 0,0 0 1,2-2-1,2-2-839,-1 0 0,0-1 0,-1 0 0,1 0 1,-1 0-1,4-11 0,8-25-9052</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2.927"/>
    </inkml:context>
    <inkml:brush xml:id="br0">
      <inkml:brushProperty name="width" value="0.1" units="cm"/>
      <inkml:brushProperty name="height" value="0.1" units="cm"/>
      <inkml:brushProperty name="color" value="#008C3A"/>
    </inkml:brush>
  </inkml:definitions>
  <inkml:trace contextRef="#ctx0" brushRef="#br0">127 56 5801,'0'0'8274,"0"-5"-7274,0-20-321,0 24-631,-1 0 0,1 0 1,0 0-1,0 0 0,0 0 0,-1 0 1,1 0-1,0 0 0,-1 0 0,1 0 0,-1 0 1,1 0-1,-1 1 0,1-1 0,-1 0 0,0 0 1,0 0-1,1 1 0,-1-1 0,0 0 1,0 1-1,0-1 0,0 1 0,1-1 0,-1 1 1,0-1-1,0 1 0,0 0 0,0-1 0,0 1 1,0 0-1,-2 0 0,-4-1-57,1 0 0,0 1-1,-1 0 1,-6 1 0,3-1 74,8 1-63,0-1 0,-1 0 0,1 1 1,0-1-1,0 1 0,0 0 0,0 0 1,0 0-1,0 0 0,0 0 0,0 0 0,0 0 1,1 1-1,-1-1 0,0 0 0,1 1 1,-1 0-1,1-1 0,-1 1 0,1 0 0,0 0 1,0 0-1,0 0 0,0 0 0,0 0 1,0 0-1,1 0 0,-1 0 0,0 3 0,-1 6-52,0 1-1,0-1 0,1 0 1,0 15-1,19-25-105,-16-1 171,-1 0 0,0-1 1,0 1-1,1 0 0,-1-1 0,0 1 0,0 0 0,0-1 1,1 0-1,-1 1 0,0-1 0,0 0 0,0 1 0,0-1 1,0 0-1,0 0 0,-1 0 0,1 0 0,0 0 1,0 0-1,-1 0 0,1 0 0,0 0 0,-1 0 0,1-1 1,-1 1-1,1 0 0,-1-2 0,5-18-751,-4 0-3654</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4.247"/>
    </inkml:context>
    <inkml:brush xml:id="br0">
      <inkml:brushProperty name="width" value="0.1" units="cm"/>
      <inkml:brushProperty name="height" value="0.1" units="cm"/>
      <inkml:brushProperty name="color" value="#008C3A"/>
    </inkml:brush>
  </inkml:definitions>
  <inkml:trace contextRef="#ctx0" brushRef="#br0">44 221 7074,'0'0'5430,"-7"37"-4318,-22 120-22,26-139-802,0 1 0,2-1 0,0 31 1,2-23-18,-1-15-183,0 1 0,1 0 0,1-1-1,0 1 1,0-1 0,1 0 0,1 0 0,0 0 0,0 0-1,1 0 1,1-1 0,-1 0 0,2 0 0,-1 0 0,1-1-1,1 0 1,0-1 0,0 1 0,0-2 0,1 1 0,1-1-1,-1 0 1,1-1 0,0 0 0,0-1 0,1 0 0,0 0 0,17 4-1,7-3 150,0-2-1,0-1 0,1-2 0,45-3 1,-78 2-236,17-2 61,0-1 0,0 0 0,0-2-1,0 0 1,-1-1 0,0-1 0,26-13 0,-16 5-4,0-2 1,-1-1 0,47-39 0,-68 50-1,1 1 1,-1-1-1,-1 0 1,1-1-1,-2 0 1,1 0-1,-1 0 0,0-1 1,0 1-1,-1-1 1,0 0-1,-1-1 1,0 1-1,0 0 1,-1-1-1,-1 0 1,1 0-1,-1-18 1,-1 7-13,1 7 24,-1 0-1,0-1 1,-1 1 0,-1 0-1,0 0 1,-1 0 0,0 0-1,-9-22 1,1 12-19,-2 0 1,-1 0-1,-1 1 0,-1 1 0,-1 0 1,-1 2-1,-35-34 0,39 43-41,1 0-1,-2 2 1,1-1-1,-1 2 1,-1 0-1,1 0 0,-1 2 1,0 0-1,-1 1 1,0 0-1,0 2 1,0 0-1,-24-2 1,41 5-10,-28-1-5,0 1 0,-29 3 0,47-1-6,1-1 0,0 2 0,-1-1 0,1 1 0,0 1 0,0-1 0,1 2 0,-1-1 0,-12 10 0,2-1-33,2 2 1,0 0 0,0 0 0,-22 29-1,31-33-77,1-1 1,0 1-1,1 0 0,0 1 0,1-1 0,0 1 0,1 0 0,0 0 0,-4 23 0,5-11-665,1 0 0,1 0 1,1 0-1,3 26 0,-1-34-968,1 0-1,1 0 1,11 30 0,6 5-5641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4.637"/>
    </inkml:context>
    <inkml:brush xml:id="br0">
      <inkml:brushProperty name="width" value="0.1" units="cm"/>
      <inkml:brushProperty name="height" value="0.1" units="cm"/>
      <inkml:brushProperty name="color" value="#008C3A"/>
    </inkml:brush>
  </inkml:definitions>
  <inkml:trace contextRef="#ctx0" brushRef="#br0">0 1 6889,'0'0'12515,"87"212"-11675,-62-162-312,4-8 177,3-8-209,1-7-112,-1-11-64,4-5-304,-3-11-16,-1 0-136,15 0-784,-11-15-1081,-11-8-4288</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5.275"/>
    </inkml:context>
    <inkml:brush xml:id="br0">
      <inkml:brushProperty name="width" value="0.1" units="cm"/>
      <inkml:brushProperty name="height" value="0.1" units="cm"/>
      <inkml:brushProperty name="color" value="#008C3A"/>
    </inkml:brush>
  </inkml:definitions>
  <inkml:trace contextRef="#ctx0" brushRef="#br0">9 9 5553,'0'0'9394,"-2"7"-8831,-1 21 26,3-27-563,0-1-1,0 1 0,0-1 0,0 1 0,0-1 0,1 1 0,-1-1 0,0 1 1,0-1-1,0 1 0,1-1 0,-1 1 0,0-1 0,1 0 0,-1 1 1,0-1-1,1 0 0,-1 1 0,0-1 0,1 0 0,-1 1 0,1-1 0,-1 0 1,1 0-1,-1 1 0,0-1 0,1 0 0,-1 0 0,1 0 0,-1 0 0,1 0 1,-1 0-1,2 0 0,18 0 523,-15 0-393,-4 0-138,0 0 1,0 0-1,-1 0 1,1 0-1,0 0 0,0 0 1,0 0-1,0 0 1,-1-1-1,1 1 0,0 0 1,0 0-1,0-1 0,-1 1 1,1 0-1,0-1 1,-1 1-1,1-1 0,0 1 1,-1-1-1,1 1 0,0-1 1,-1 0-1,1 1 1,-1-1-1,1-1 0,1-21 539,-2 10-189,0 13-359,-1-1 0,1 1 0,0-1 0,0 1 0,0-1 0,-1 1-1,1 0 1,0-1 0,-1 1 0,1-1 0,0 1 0,-1 0 0,1-1 0,0 1-1,-1 0 1,1-1 0,-1 1 0,1 0 0,0 0 0,-1-1 0,1 1-1,-1 0 1,1 0 0,-1 0 0,1 0 0,-1 0 0,1 0 0,-1 0-1,1 0 1,-1 0 0,0 0 0,-20 0-230,16 0 80,4 0 54,0 0 0,0 0-1,0 0 1,0 0-1,0 0 1,1 0-1,-1 0 1,0 0 0,0 0-1,0 1 1,0-1-1,1 0 1,-1 0-1,0 1 1,0-1 0,1 1-1,-1-1 1,0 1-1,0-1 1,1 1-1,-1-1 1,1 1 0,-1 0-1,0-1 1,1 1-1,0 0 1,-1 0-1,1-1 1,-1 1 0,1 0-1,0 0 1,-1-1-1,1 1 1,0 0 0,0 0-1,0 0 1,-1 0-1,1 0 1,0-1-1,0 1 1,0 0 0,1 0-1,-1 0 1,0 0-1,0 1 1,0 10-4708</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6.558"/>
    </inkml:context>
    <inkml:brush xml:id="br0">
      <inkml:brushProperty name="width" value="0.1" units="cm"/>
      <inkml:brushProperty name="height" value="0.1" units="cm"/>
      <inkml:brushProperty name="color" value="#008C3A"/>
    </inkml:brush>
  </inkml:definitions>
  <inkml:trace contextRef="#ctx0" brushRef="#br0">260 274 3833,'0'0'10238,"11"-18"-9136,29-57-84,-38 72-887,0 0-1,-1 0 0,1-1 0,-1 1 0,0 0 0,0 0 0,0-1 0,0 1 0,-1-1 1,1 1-1,-1 0 0,0-1 0,0 1 0,-1-7 0,0-3 430,0 9-471,1 0 1,-1 0-1,0 0 1,0 0-1,0 0 1,-1 1-1,1-1 1,-1 0-1,0 1 1,0-1-1,0 1 1,-1 0-1,-4-6 1,1 2-15,-1 1 0,1 0 0,-1 0 1,-1 0-1,-9-5 0,10 8-62,-1 0 0,0 1 0,0 1 0,0-1 0,0 1 0,0 1 1,-1-1-1,1 1 0,0 1 0,-9 1 0,-15-1-78,28-1 58,1 1 0,-1-1 0,1 0 0,-1 1 0,1 0 0,0 0 0,0 0 0,-1 0 0,1 1 0,0-1 0,0 1-1,0 0 1,0 0 0,-4 4 0,2-2-1,1 1-1,-1 0 0,1 0 0,0 0 1,1 1-1,-1-1 0,-3 10 1,2-3-39,0 1 0,1 0 1,1 0-1,0 0 0,0 0 1,2 1-1,-1 16 1,2-21 47,-1-6-65,1 0-1,0 1 1,0-1-1,1 0 1,-1 1-1,1-1 1,-1 0-1,2 4 0,-1-6 19,0 1-1,0-1 0,0 0 0,0 0 0,1 0 0,-1 0 0,0 0 0,0 0 0,0 0 0,1 0 0,-1-1 0,1 1 1,-1 0-1,0-1 0,1 1 0,-1-1 0,1 1 0,-1-1 0,1 0 0,2 0 0,26 3-578,-1-1-1,55-4 1,-71 1 427,-1 0 0,0-1 0,-1-1 0,1 0 0,0-1 0,15-7 0,-21 8 191,0 1-1,-1-1 0,1-1 0,-1 1 0,1-1 0,-1 0 1,0-1-1,-1 1 0,1-1 0,-1 0 0,0 0 1,0 0-1,9-13 3192,-9 25-2309,-1 16-1090,-3-21 516,21 149 477,-6-45-720,3 139 1,-18-64-98,0-181 23,6-1-507,3-6 431,0 0 0,-1-1 0,8-9 0,23-19 119,-27 28 4,0 1 0,1 0 0,0 0 0,0 1 0,0 1 1,1 0-1,0 1 0,25-4 0,0 3-240,72 1 0,-111 4 209,7 0-472,0 0 0,-1 0-1,1 1 1,7 1 0,-10 0-402,0 0 1,1 0-1,-1 0 1,0 0-1,5 4 1,-9-6 860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37.480"/>
    </inkml:context>
    <inkml:brush xml:id="br0">
      <inkml:brushProperty name="width" value="0.1" units="cm"/>
      <inkml:brushProperty name="height" value="0.1" units="cm"/>
      <inkml:brushProperty name="color" value="#008C3A"/>
    </inkml:brush>
  </inkml:definitions>
  <inkml:trace contextRef="#ctx0" brushRef="#br0">0 89 3529,'0'0'10289,"21"0"-9253,133 0 548,16 1 247,373-9 848,-110 3-2291,42-3-377,-398 3 30,283-12 46,-28 17 475,-330 0-724,1-1 1,-1 1-1,1 0 1,0-1-1,-1 1 0,1-1 1,-1 0-1,1 0 1,-1 0-1,0 0 1,1 0-1,-1-1 1,0 1-1,0-1 1,0 1-1,0-1 0,0 0 1,0 0-1,0 0 1,-1 0-1,1 0 1,1-4-1,2-9-4068</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44.436"/>
    </inkml:context>
    <inkml:brush xml:id="br0">
      <inkml:brushProperty name="width" value="0.1" units="cm"/>
      <inkml:brushProperty name="height" value="0.1" units="cm"/>
      <inkml:brushProperty name="color" value="#008C3A"/>
    </inkml:brush>
  </inkml:definitions>
  <inkml:trace contextRef="#ctx0" brushRef="#br0">0 0 6553,'0'0'9473,"1"35"-7858,1 116-213,-1 184 2297,-1-183-5445</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45.159"/>
    </inkml:context>
    <inkml:brush xml:id="br0">
      <inkml:brushProperty name="width" value="0.1" units="cm"/>
      <inkml:brushProperty name="height" value="0.1" units="cm"/>
      <inkml:brushProperty name="color" value="#008C3A"/>
    </inkml:brush>
  </inkml:definitions>
  <inkml:trace contextRef="#ctx0" brushRef="#br0">0 92 6081,'0'0'8922,"13"-14"-8342,42-40-137,-52 52-416,0 0-1,0 0 1,0 0-1,0 0 1,0 0-1,0 1 1,0-1-1,0 1 1,1 0-1,-1 0 1,0 0-1,1 1 1,-1-1-1,1 1 1,-1 0 0,7 0-1,2 0 73,48-3 373,100 7 0,-149-2-466,0 0 1,0 1 0,0 0 0,0 1-1,0 0 1,-1 0 0,0 1-1,17 11 1,-22-13-7,0 1 1,0 0-1,0 0 1,0 0-1,-1 0 0,0 1 1,0 0-1,0 0 0,-1 0 1,1 0-1,-1 0 0,0 1 1,-1-1-1,1 1 0,-1 0 1,0 0-1,1 10 0,-1-2-32,-1 0-1,-1 1 1,-2 27-1,1-35 22,0 0 0,-1-1 0,0 0 0,0 1 0,0-1 0,-1 0 0,0 0 0,0 0 0,0-1-1,-8 10 1,-4 1-49,0 0 0,-1-1 0,-1 0 0,-1-1-1,0-2 1,-1 0 0,0 0 0,0-2 0,-1 0-1,-1-2 1,0 0 0,0-1 0,0-1 0,-31 4 0,2-8-1018,31-3-294,19-4 141,0 2 1190,1 1 1,-1 0 0,1 0-1,0 0 1,0 0 0,-1 0-1,2 0 1,-1 0-1,0 0 1,0 0 0,1 1-1,-1-1 1,0 0 0,1 1-1,0-1 1,-1 1-1,1-1 1,0 1 0,0 0-1,0 0 1,0 0 0,0 0-1,0 0 1,0 0-1,0 1 1,3-1 0,5-3 10,1 1 0,0 1 0,0 0 0,15 0-1,149 2 492,-161 1-293,0 1 1,0 1 0,0 0 0,-1 1 0,1 1 0,-1 0 0,0 0-1,0 2 1,22 14 0,8 9 923,51 45 0,-86-68-906,167 138 2193,-172-143-2581,-1-1 1,0 1 0,0 0-1,1 0 1,-1 0-1,-1 0 1,1 0-1,0 0 1,0 0-1,-1 1 1,0-1-1,3 5 1</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46.504"/>
    </inkml:context>
    <inkml:brush xml:id="br0">
      <inkml:brushProperty name="width" value="0.1" units="cm"/>
      <inkml:brushProperty name="height" value="0.1" units="cm"/>
      <inkml:brushProperty name="color" value="#008C3A"/>
    </inkml:brush>
  </inkml:definitions>
  <inkml:trace contextRef="#ctx0" brushRef="#br0">73 0 6161,'0'0'11317,"-5"38"-9147,-26 236 795,5 344-230,22-668-10754,-2 9 428</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47.211"/>
    </inkml:context>
    <inkml:brush xml:id="br0">
      <inkml:brushProperty name="width" value="0.1" units="cm"/>
      <inkml:brushProperty name="height" value="0.1" units="cm"/>
      <inkml:brushProperty name="color" value="#008C3A"/>
    </inkml:brush>
  </inkml:definitions>
  <inkml:trace contextRef="#ctx0" brushRef="#br0">1 65 7906,'0'0'7925,"17"-11"-7435,56-30-81,-68 39-371,0 0-1,0 0 1,0 0-1,0 1 1,1 0-1,-1 0 1,0 0-1,1 1 1,-1 0-1,1 0 1,8 1-1,5 0 3,-8 0-4,0 0-1,0 0 1,0 1 0,0 1 0,0 0 0,0 0 0,-1 1-1,0 1 1,1 0 0,-2 0 0,1 1 0,0 0 0,-1 0 0,-1 1-1,11 10 1,7 10 55,-1 0 0,-1 2-1,25 39 1,-44-61-47,-1-1 0,0 1 0,-1 0 0,0 0 0,0 0 0,0 0 0,-1 1 0,0-1 0,0 1 0,-1 0 0,0-1 0,0 1 0,-1 15 0,-1-19-4,1 0-1,-1-1 1,0 1-1,0 0 1,-1-1-1,1 1 1,-1 0 0,1-1-1,-1 0 1,0 1-1,-1-1 1,1 0 0,0 0-1,-1 0 1,0-1-1,0 1 1,1 0-1,-7 3 1,-8 5 15,0 0-1,-25 12 1,36-20-51,-21 11-69,-1-2 1,0-1-1,-1-1 0,0-1 0,0-1 0,-1-2 1,0-1-1,0-2 0,-40 0 0,41-3-347,29 0 335,0-1 0,-1 0 0,1 0 0,0 0 1,0 1-1,0-1 0,0 0 0,0 0 0,0 0 0,0 0 0,0 0 0,0 1 1,0-1-1,0 0 0,0 0 0,1-1 0,0 0 37,0 1 0,-1-1 0,1 1 0,1-1 0,-1 1 0,0-1 0,0 1 0,1-1 0,-1 1 0,0 0 0,1 0-1,-1 0 1,1 0 0,2-1 0,26-12-370,-23 11 239,13-3 54,0 1-1,1 0 0,0 2 0,-1 0 0,2 1 0,-1 1 0,22 2 1,-23 0 111,-10-2 65,0 2 0,-1-1 0,1 1 0,0 1 0,-1-1 0,1 2 0,-1-1 0,0 2 0,0-1 0,0 1-1,0 0 1,0 1 0,-1 0 0,0 0 0,8 7 0,4 6 399,-2 0-1,0 1 0,19 25 1,40 69 1562,-46-65-838,49 57 1,-65-88-1007,24 25 60,-39-42-255,0 1-1,1-1 1,-1 0 0,0 0-1,0 0 1,0 0 0,0 1-1,0-1 1,0 0 0,0 0 0,0 0-1,1 0 1,-1 0 0,0 1-1,0-1 1,0 0 0,0 0-1,0 0 1,1 0 0,-1 0 0,0 0-1,0 0 1,0 0 0,1 0-1,-1 0 1,0 0 0,0 0-1,0 0 1,0 0 0,1 0 0,-1 0-1,0 0 1,0 0 0,0 0-1,1 0 1,-1 0 0,0 0-1,0 0 1,0 0 0,0 0 0,1 0-1,-1 0 1,0 0 0,0 0-1,0-1 1,0 1 0,0 0-1,1 0 1,-1 0 0,0 0 0,0 0-1,0-1 1,0 1 0,0 0-1,0 0 1,0 0 0,1-14-2555,-2 7 1914,1-25-4552</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1:48.087"/>
    </inkml:context>
    <inkml:brush xml:id="br0">
      <inkml:brushProperty name="width" value="0.1" units="cm"/>
      <inkml:brushProperty name="height" value="0.1" units="cm"/>
      <inkml:brushProperty name="color" value="#008C3A"/>
    </inkml:brush>
  </inkml:definitions>
  <inkml:trace contextRef="#ctx0" brushRef="#br0">0 85 7242,'0'0'9791,"3"-9"-9283,12-31-97,-13 38-361,-1 0 0,1 0 0,-1 0 0,1 1 1,0-1-1,-1 0 0,1 1 0,0-1 0,0 1 0,0 0 1,0 0-1,1 0 0,-1 0 0,0 0 0,0 0 0,4-1 1,36-3 498,-36 4-523,138-3 189,-143 4-222,1 0 0,0 0 0,-1 0 1,1 0-1,0 1 0,-1-1 0,1 1 0,-1-1 1,1 1-1,-1 0 0,1-1 0,-1 1 0,1 0 1,-1 0-1,0 0 0,1 0 0,-1 0 0,0 0 1,0 0-1,2 3 0,-1-1-20,-1 0-1,1-1 1,-1 1-1,0 0 1,1 0-1,-2 0 1,1 0 0,0 1-1,-1-1 1,1 5-1,-1-3-3,1 0 0,-2 0 0,1 0 0,0 1 0,-1-1 0,0 0 0,0 0 0,-1 0 0,0 0 0,1 0 0,-1-1 0,-1 1 0,-4 7 0,-10 6-9,0-1 0,-2-1 0,0 0 1,0-1-1,-2-1 0,0-1 0,0-1 0,-1-1 0,-31 11 0,40-16 63,11-4-23,-1-1 0,1 0-1,0 0 1,0 0-1,-1 0 1,1-1 0,-5 2-1,6-2 200,20 3-122,279 9-107,-292-12 0,0 0 1,0 1 0,0 0-1,0 0 1,0 0-1,0 0 1,0 1 0,-1 0-1,1 0 1,0 1 0,-1 0-1,7 4 1,-7-3-398,0 0-1,0 0 1,0 1-1,0 0 1,-1 0-1,7 10 1,4 12-4276</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02.291"/>
    </inkml:context>
    <inkml:brush xml:id="br0">
      <inkml:brushProperty name="width" value="0.1" units="cm"/>
      <inkml:brushProperty name="height" value="0.1" units="cm"/>
      <inkml:brushProperty name="color" value="#008C3A"/>
    </inkml:brush>
  </inkml:definitions>
  <inkml:trace contextRef="#ctx0" brushRef="#br0">51 17 1840,'0'0'12787,"0"5"-11556,-1 1-899,-1 0 0,1 0 1,-1-1-1,0 1 0,-1 0 0,0-1 0,-4 8 0,-8 17 640,11-16-763,0 0 0,2 0 0,0 0 0,0 1 0,1-1 1,1 20-1,0-26-161,1-5-40,0-1-1,-1 1 1,1-1 0,0 1-1,0-1 1,1 1 0,-1-1-1,0 0 1,1 0 0,-1 1-1,1-1 1,0 0-1,0-1 1,0 1 0,0 0-1,0 0 1,0-1 0,0 1-1,1-1 1,-1 0 0,0 0-1,5 2 1,6 3 43,0-1 1,0-1-1,15 3 1,22 1 42,0-2 0,0-3 0,71-3 0,-47-1-92,-69 1 5,-1 0-1,1 0 0,-1-1 0,1 1 0,-1-1 1,0 0-1,1 0 0,-1-1 0,0 1 0,0-1 1,0 0-1,0 0 0,0 0 0,0-1 0,7-5 1,-7 3 21,0 0 1,0 0-1,0-1 1,-1 1-1,0-1 1,0 0-1,0 1 1,0-2 0,-1 1-1,2-8 1,1-10 64,-1 0 0,0 0 1,-2 0-1,-2-39 0,0 59-72,0 3-18,0-1 0,0 1 0,-1-1 1,1 1-1,0-1 0,-1 1 0,1 0 1,-1-1-1,0 1 0,1 0 1,-1-1-1,0 1 0,0 0 0,0 0 1,0-1-1,0 1 0,0 0 1,0 0-1,-1-1 0,-2 0 4,0-1-1,0 1 1,0 0-1,0 0 1,0 0-1,-6-2 1,-5 1-8,1 0 0,-1 0 0,-16 0 1,-112 2-94,78 1 73,56 0 3,0 0-1,0 1 1,0 0 0,0 0-1,0 1 1,0 0 0,1 1-1,-1 0 1,1 0 0,0 1 0,0 0-1,0 0 1,0 1 0,1 0-1,-1 0 1,1 1 0,-10 11-1,7-6-166,-27 24-418,37-35 558,0 0 0,-1 0 0,1 0-1,0 0 1,-1 0 0,1 1 0,0-1 0,-1 0-1,1 0 1,0 0 0,-1 0 0,1 1 0,0-1-1,0 0 1,-1 0 0,1 1 0,0-1 0,0 0-1,0 1 1,-1-1 0,1 0 0,0 0 0,0 1-1,0-1 1,0 0 0,0 1 0,-1-1 0,1 0-1,0 1 1,0-1 0,0 1 0,0-1 0,0 0-1,0 1 1,0-1 0,0 0 0,0 1 0,1-1-1,-1 0 1,0 1 0,0-1 0,0 0 0,0 1-1,0-1 1,1 0 0,-1 0 0,0 1 0,0-1-1,0 0 1,1 1 0,-1-1 0,1 0 0,17 5-4741,6-5 778,-2 0-849</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03.061"/>
    </inkml:context>
    <inkml:brush xml:id="br0">
      <inkml:brushProperty name="width" value="0.1" units="cm"/>
      <inkml:brushProperty name="height" value="0.1" units="cm"/>
      <inkml:brushProperty name="color" value="#008C3A"/>
    </inkml:brush>
  </inkml:definitions>
  <inkml:trace contextRef="#ctx0" brushRef="#br0">1 1 6649,'0'0'10305,"0"0"-10155,1 0-1,-1 0 1,1 0-1,-1 0 1,1 0-1,-1 0 1,1 0-1,-1 0 1,0 0-1,1 0 1,-1 1-1,1-1 1,-1 0-1,1 0 1,-1 0-1,1 1 1,-1-1 0,0 0-1,1 1 1,-1-1 149,1 1-150,-1-1 1,0 0-1,1 1 1,-1 0-1,18 112 929,4 152-1,-18 120-766,-5-224-175,1-160-121,8-15-91,15-24 71,46-67 30,-67 104-27,-1-1-1,1 0 1,0 1 0,0-1 0,0 1 0,0 0-1,0 0 1,0-1 0,0 1 0,0 1 0,1-1-1,-1 0 1,0 0 0,1 1 0,-1 0 0,3-1 0,43 1-68,-25 2 54,9-2-65,-13 1-263,-1-1-1,1-1 0,32-5 0,-46 4 196,0 1-1,1-1 1,-1 0-1,0 0 1,0 0 0,0-1-1,-1 1 1,1-1-1,0-1 1,-1 1-1,0 0 1,0-1-1,0 0 1,0 0-1,-1 0 1,1-1-1,2-4 1,9-22-5000,-3 0-3116</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03.968"/>
    </inkml:context>
    <inkml:brush xml:id="br0">
      <inkml:brushProperty name="width" value="0.1" units="cm"/>
      <inkml:brushProperty name="height" value="0.1" units="cm"/>
      <inkml:brushProperty name="color" value="#008C3A"/>
    </inkml:brush>
  </inkml:definitions>
  <inkml:trace contextRef="#ctx0" brushRef="#br0">1 0 4321,'0'0'14672,"8"8"-13245,3-2-1252,0 0 0,1-1-1,0 0 1,0-1 0,0-1-1,0 0 1,21 3-1,11 3-66,93 22 4,71 19-607,-198-44 194,-12 1 221,-21 8 210,11-8-110,-55 46 223,-68 67-1,0 2 523,91-77-659,27-25-880,15-19 321,1 1 0,-1-1 0,0 0 0,0 1 1,0-1-1,0 0 0,0 0 0,0 0 0,-2 1 1</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05.059"/>
    </inkml:context>
    <inkml:brush xml:id="br0">
      <inkml:brushProperty name="width" value="0.1" units="cm"/>
      <inkml:brushProperty name="height" value="0.1" units="cm"/>
      <inkml:brushProperty name="color" value="#008C3A"/>
    </inkml:brush>
  </inkml:definitions>
  <inkml:trace contextRef="#ctx0" brushRef="#br0">80 134 5209,'0'0'10856,"-9"9"-9695,-26 27-63,33-33-953,-1 1 1,1-1-1,0 1 0,0 0 1,0-1-1,0 1 0,1 0 1,-1 0-1,1 0 0,0 0 1,1 0-1,-2 7 0,0 4 161,-4 21 121,2 0 0,2 68 0,2-80-268,1-19-135,0 0-1,0 0 1,0 0-1,0 0 1,1 0-1,0 0 0,0 0 1,1 0-1,-1-1 1,1 1-1,0-1 1,0 0-1,0 0 1,1 0-1,-1 0 0,1 0 1,0-1-1,7 5 1,1 1 21,0-1 0,1-1-1,0 0 1,0 0 0,22 7 0,-15-10 3,-1-1-1,0 0 0,1-1 1,0-1-1,35-4 0,-3 2 19,5 2 4,-19 0 18,44-4-1,-77 2-60,0 0 1,1-1-1,-1 1 1,0-1-1,0 0 0,-1-1 1,1 1-1,0-1 1,-1 0-1,1 0 1,-1 0-1,0-1 0,0 0 1,-1 1-1,1-1 1,-1-1-1,1 1 1,-1 0-1,-1-1 0,1 0 1,-1 1-1,3-7 1,1-4 38,0-1 0,-1 0 0,-1 0 1,-1 0-1,4-32 0,-7-81 226,0 124-289,-1 0-1,0 0 1,0 0-1,-1 0 0,1 1 1,-1-1-1,0 0 1,0 0-1,-1 1 1,0 0-1,1-1 1,-1 1-1,-1 0 0,1 0 1,-6-4-1,-8-9 22,-39-27 0,45 36-23,-8-6-27,-1 0 0,-1 1 0,0 1 0,0 1 0,-1 1 0,-34-11 0,38 16-1,0 0 1,1 2 0,-2 0 0,-28 0 0,25 2-28,18 0 42,-1 0 0,0 1 1,0-1-1,1 1 0,-1 1 1,0-1-1,0 1 0,1-1 0,-1 2 1,0-1-1,1 0 0,-1 1 1,1 0-1,-1 0 0,-4 3 0,3 1-85,0 0-1,0 0 0,1 0 1,0 1-1,0 0 0,1 0 1,0 1-1,0-1 0,0 1 0,1 0 1,-4 14-1,2 5-2023,0-1 1,-1 37-1,6-53 1072,-4 37-5584</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13.277"/>
    </inkml:context>
    <inkml:brush xml:id="br0">
      <inkml:brushProperty name="width" value="0.1" units="cm"/>
      <inkml:brushProperty name="height" value="0.1" units="cm"/>
      <inkml:brushProperty name="color" value="#E71224"/>
    </inkml:brush>
  </inkml:definitions>
  <inkml:trace contextRef="#ctx0" brushRef="#br0">8 2297 4241,'0'0'14280,"-8"-38"-14649,8 36 388,2 1 1,-2-2-1,0 1 1,2 1-1,-2 0 1,2-1 0,-2 1-1,2-1 1,0 1-1,-2-1 1,1 1-1,1 1 1,0-1-1,-2-1 1,2 1-1,0 1 1,0-2-1,0 1 1,0 1-1,2-3 1,51-16 107,-34 12-65,394-176 840,-184 75-223,-59 45-563,-40 16-40,267-92-36,-267 96 0,508-198-16,-357 141-12,-63 24-5,-69 25 30,65-25 63,218-85-46,-147 59 185,-138 48-187,126-52 80,-122 39-112,3 6 0,188-52 1,52-16 142,-69 21-66,51-14 316,-253 74 553,-108 42-698</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14.174"/>
    </inkml:context>
    <inkml:brush xml:id="br0">
      <inkml:brushProperty name="width" value="0.1" units="cm"/>
      <inkml:brushProperty name="height" value="0.1" units="cm"/>
      <inkml:brushProperty name="color" value="#E71224"/>
    </inkml:brush>
  </inkml:definitions>
  <inkml:trace contextRef="#ctx0" brushRef="#br0">0 59 5777,'2'0'13199,"27"0"-12758,456-32 1913,-353 21-2264,-10 1-21,1 4-1,171 9 1,-298 33 5,-4-18-69,1 1 0,-22 28 0,-7 16 9,-31 68 1,8-15 232,-43 130-1,95-225 79,-3-1 0,-19 29-1,1 3-160,26-50-191,2-2 0,0 1 1,0 1-1,-2-1 0,2-1 1,0 2-1,-2-1 0,2-1 0,-2 1 1,2 1-1,-2-2 0,2 1 1,-2-1-1,0 2 0,2-2 1,-3 1-1,3-1-126,-2 0 1,2 0-1,-2 0 1,2 0-1,-2 0 1,2 0 0,-2 0-1,2-1 1,0 1-1,-2 0 1,2 0-1,-2 0 1,2-2-1,0 2 1,-2 0-1,2-1 1,-4-1-458,4 2 457,0-1 1,0 1-1,-2-1 1,2 1-1,0 0 1,0-2-1,0 2 1,0-1 0,0 1-1,-1-2 1,-17-28-8177</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15.709"/>
    </inkml:context>
    <inkml:brush xml:id="br0">
      <inkml:brushProperty name="width" value="0.1" units="cm"/>
      <inkml:brushProperty name="height" value="0.1" units="cm"/>
      <inkml:brushProperty name="color" value="#E71224"/>
    </inkml:brush>
  </inkml:definitions>
  <inkml:trace contextRef="#ctx0" brushRef="#br0">19 166 3673,'0'0'13181,"0"5"-12210,-9 291 3508,0 22-3781,9-317-719,1 23-189,1-23-4,-1-5-18,6-31-82,33-438 804,-32 352-492,1-56 173,-9 176-15,6 1-584,366 8 387,-370-8-42,-1 0-1,1 0 1,0 0 0,0 0 0,0 1-1,-1-1 1,1 0 0,0 1 0,0 0-1,-1-1 1,1 1 0,2 1 0,3 9-4679,-6-9 4422</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16.245"/>
    </inkml:context>
    <inkml:brush xml:id="br0">
      <inkml:brushProperty name="width" value="0.1" units="cm"/>
      <inkml:brushProperty name="height" value="0.1" units="cm"/>
      <inkml:brushProperty name="color" value="#E71224"/>
    </inkml:brush>
  </inkml:definitions>
  <inkml:trace contextRef="#ctx0" brushRef="#br0">3 52 5153,'0'0'9820,"-3"0"-8982,38 3 4068,31-3-4361,39-3 38,128-20-1,-226 22-766,0-1 0,0 1 0,0-1 0,8-4 0,-12 5-413,0-1-1,0 1 1,-1-1-1,1 1 1,0-1-1,-1 0 1,3-3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17.070"/>
    </inkml:context>
    <inkml:brush xml:id="br0">
      <inkml:brushProperty name="width" value="0.1" units="cm"/>
      <inkml:brushProperty name="height" value="0.1" units="cm"/>
      <inkml:brushProperty name="color" value="#E71224"/>
    </inkml:brush>
  </inkml:definitions>
  <inkml:trace contextRef="#ctx0" brushRef="#br0">1 5 3137,'0'0'10981,"0"-1"-10896,1 1 0,-1 0 1,1-1-1,-1 1 0,1-1 0,0 1 1,-1 0-1,1-1 0,-1 1 1,1 0-1,0 0 0,-1 0 1,1-1-1,0 1 0,-1 0 0,1 0 1,0 0-1,-1 0 0,1 0 1,0 0-1,-1 0 0,1 1 1,0-1-1,0 0 0,290 0 1871,180 0-1597,-158 0-4834</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18.105"/>
    </inkml:context>
    <inkml:brush xml:id="br0">
      <inkml:brushProperty name="width" value="0.1" units="cm"/>
      <inkml:brushProperty name="height" value="0.1" units="cm"/>
      <inkml:brushProperty name="color" value="#E71224"/>
    </inkml:brush>
  </inkml:definitions>
  <inkml:trace contextRef="#ctx0" brushRef="#br0">79 0 4889,'0'0'10026,"0"6"-9452,0 418 5983,0-423-6457,0-8-375,-1-85-435,3-111-164,1 170 805,16 33-54,-12 2 126,0-1-1,1 1 1,-1 0 0,0 1-1,0 0 1,0 0 0,-1 0-1,1 1 1,-1 0 0,0 0-1,7 6 1,24 15 16,-30-21-20,0 1 1,-1 1 0,0-1-1,0 1 1,6 7 0,-6-7 14,-5-5 55,-1-1 0,0 0 0,1 1 0,-1-1 0,0 0-1,0 1 1,1-1 0,-1 1 0,0-1 0,0 1 0,0-1 0,1 0 0,-1 1 0,0-1 0,0 1 0,0-1 0,0 1 0,0-1 0,0 1 0,0-1 0,0 1 0,0-1 0,0 1 0,0-1 0,0 1 0,-1-1 0,1 1 0,0-1 0,0 0 0,0 1 0,-1 0 0,-11 11-376,9-10 442,-75 51-802,-52 45-3319,74-54-1199</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6.387"/>
    </inkml:context>
    <inkml:brush xml:id="br0">
      <inkml:brushProperty name="width" value="0.1" units="cm"/>
      <inkml:brushProperty name="height" value="0.1" units="cm"/>
      <inkml:brushProperty name="color" value="#FFFFFF"/>
    </inkml:brush>
  </inkml:definitions>
  <inkml:trace contextRef="#ctx0" brushRef="#br0">330 340 6249,'0'0'8714,"24"-16"-7856,74-53-195,-67 42-225,-24 14-37,-5 4-188,2-3 43,-2-1 0,0 0 0,0 0 0,-1 0 0,-1 0 0,0 0 1,-4-21-1,4 27-214,-1 4-20,1 0 0,-1 1 0,0-1 1,0 0-1,0 0 0,-1 1 0,1-1 0,0 1 0,-1-1 1,0 1-1,0 0 0,1 0 0,-1-1 0,-1 1 0,1 1 1,0-1-1,0 0 0,-1 0 0,1 1 0,-1-1 0,1 1 1,-1 0-1,0 0 0,1 0 0,-4-1 0,-9-2 42,1 1-1,-1 0 1,-23-2 0,-2 1-19,1 3 0,-51 3-1,81-1-44,1 1-1,0 0 0,-1 0 0,1 1 0,0 0 0,1 0 0,-1 0 1,0 1-1,1 1 0,0-1 0,0 1 0,0 0 0,1 1 0,0 0 1,0 0-1,0 0 0,1 1 0,-1-1 0,-4 11 0,2-5-5,2 1 0,0 0 0,0 0 0,1 0-1,1 1 1,0 0 0,1 0 0,0 0-1,1 0 1,0 24 0,2-18-34,-1-11 29,1 0 0,0 0-1,1 0 1,0 0-1,3 14 1,-2-20-18,-1 0 0,0 0-1,1 0 1,-1 0 0,1-1 0,0 1 0,0-1-1,0 1 1,0-1 0,0 0 0,1 0-1,-1 0 1,1 0 0,-1 0 0,1 0 0,0-1-1,-1 1 1,1-1 0,0 0 0,4 1 0,6 2-212,2-2 1,-1 0-1,0 0 1,0-1 0,1-1-1,23-2 1,-21 1 116,-2-1 57,0 0 0,0-1 1,0 0-1,0-1 0,-1-1 0,0-1 1,0 0-1,15-8 0,-13 5-20,-1-1 0,0 0 0,-1-1 0,0 0 0,0-1 0,18-22 0,-28 30 261,-1-1 1,0 1-1,0-1 1,0 0-1,0 0 1,-1 0-1,1 0 0,-1-1 1,-1 1-1,1 0 1,-1-1-1,0 1 1,0-1-1,0-7 933,-1 23-422,-1 170-223,4 244 330,-1-181-398,-2-136-249,-8 9-28,6-136 280,4-24-501,8 9 31,1 0 0,2 1 0,31-59 0,-28 60 5,-11 23 58,0-1-2,0 2-1,0-1 1,13-17 0,-16 24 7,0 1 0,1 0 0,-1 0 0,0 0 0,1 0 0,-1 0 0,1 0 0,0 1 0,-1-1 0,1 1 1,0 0-1,0 0 0,0 0 0,0 0 0,0 0 0,0 1 0,0-1 0,5 1 0,-1 1 9,0-1 0,-1 2 0,1-1 1,0 1-1,-1 0 0,0 0 0,1 1 0,-1-1 1,0 1-1,0 1 0,-1-1 0,10 9 0,-5-5 3,0-1-1,1 1 0,12 4 1,-13-7-23,1 0-1,0 0 1,1-1 0,-1-1-1,1 0 1,-1 0 0,1-1-1,-1-1 1,1 0-1,0 0 1,18-4 0,-26 2-176,0 0 0,0 0 0,0-1 0,0 0 1,0 1-1,-1-1 0,1 0 0,-1-1 0,0 1 1,0-1-1,0 1 0,0-1 0,-1 0 0,5-8 0,-2 4-359,23-38-3905,-5 3-2330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3.502"/>
    </inkml:context>
    <inkml:brush xml:id="br0">
      <inkml:brushProperty name="width" value="0.1" units="cm"/>
      <inkml:brushProperty name="height" value="0.1" units="cm"/>
      <inkml:brushProperty name="color" value="#FFFFFF"/>
    </inkml:brush>
  </inkml:definitions>
  <inkml:trace contextRef="#ctx0" brushRef="#br0">58 77 8602,'0'0'10382,"2"21"-9514,1 6-614,0 12 186,0 41 0,-3 779 2244,7-1119-2802,0-1-20,-5 177 107,-4-105-178,0 167 110,-1-1-1,-1 1 0,-1 0 1,0 0-1,-2 1 0,-10-24 1,8 28-213,6 13 211,1 0-1,0-1 1,0 1 0,0 0-1,0-1 1,-1-7-1,2-16-63,-4 15 173,3 9-4,1-1 0,-1 1 0,1-1 0,0 1 0,-1-9 0,2 12 25,2 1-227,4 1 194,0 0 1,0 1-1,0-1 1,0 1 0,0 0-1,-1 1 1,1 0-1,-1 0 1,0 0-1,9 7 1,12 6 31,-5-6-26,0-1 0,0 0 0,1-2-1,-1 0 1,2-2 0,-1 0 0,26 1 0,164 1 365,-157-7-117,-42-1-183,0 1 0,-1-2 0,1 0 0,-1 0 0,1-1 0,-1-1 0,0 0 0,0 0 0,21-12 0,-33 16-76,0 0 0,1 0 1,-1 0-1,0 0 0,1 0 0,-1-1 1,0 1-1,1 0 0,-1 0 0,0 0 1,1 0-1,-1 0 0,0-1 1,1 1-1,-1 0 0,0 0 0,0-1 1,1 1-1,-1 0 0,0 0 0,0-1 1,0 1-1,1 0 0,-1-1 0,0 1 1,0 0-1,0-1 0,0 1 1,0 0-1,0-1 0,1 1 0,-1 0 1,0-1-1,0 1 0,0-1 0,-13-2-2761,-21 5-4047,5 11-1733</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4.019"/>
    </inkml:context>
    <inkml:brush xml:id="br0">
      <inkml:brushProperty name="width" value="0.1" units="cm"/>
      <inkml:brushProperty name="height" value="0.1" units="cm"/>
      <inkml:brushProperty name="color" value="#FFFFFF"/>
    </inkml:brush>
  </inkml:definitions>
  <inkml:trace contextRef="#ctx0" brushRef="#br0">0 47 4177,'0'0'11182,"15"-3"-9680,97-14 1124,-63 9-1158,-7 0-530,80-2-1,-40 10-2408,-29 0-2879,-16 0-2721</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4.959"/>
    </inkml:context>
    <inkml:brush xml:id="br0">
      <inkml:brushProperty name="width" value="0.1" units="cm"/>
      <inkml:brushProperty name="height" value="0.1" units="cm"/>
      <inkml:brushProperty name="color" value="#FFFFFF"/>
    </inkml:brush>
  </inkml:definitions>
  <inkml:trace contextRef="#ctx0" brushRef="#br0">0 78 6105,'0'0'8849,"37"-3"-7896,119-10-203,50 8 1353,-132 6-1518,838-1 966,-846-3-1209,0-3 0,76-18-1,-2 0 195,-130 24-583,-8 0-118,-9 0-670,-16 0-1499,1 2-1,-24 5 1,-11 7-4455</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7.076"/>
    </inkml:context>
    <inkml:brush xml:id="br0">
      <inkml:brushProperty name="width" value="0.1" units="cm"/>
      <inkml:brushProperty name="height" value="0.1" units="cm"/>
      <inkml:brushProperty name="color" value="#FFFFFF"/>
    </inkml:brush>
  </inkml:definitions>
  <inkml:trace contextRef="#ctx0" brushRef="#br0">1 3 3593,'0'0'15079,"21"0"-14156,138 0 649,14 0-2045,-152-3-3035</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7.497"/>
    </inkml:context>
    <inkml:brush xml:id="br0">
      <inkml:brushProperty name="width" value="0.1" units="cm"/>
      <inkml:brushProperty name="height" value="0.1" units="cm"/>
      <inkml:brushProperty name="color" value="#FFFFFF"/>
    </inkml:brush>
  </inkml:definitions>
  <inkml:trace contextRef="#ctx0" brushRef="#br0">1 47 6025,'0'0'11859,"216"0"-10915,-162-4-520,8-4-312,3 0-112,18-3-1208,-18 3-1985,-15 0-3680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39.502"/>
    </inkml:context>
    <inkml:brush xml:id="br0">
      <inkml:brushProperty name="width" value="0.1" units="cm"/>
      <inkml:brushProperty name="height" value="0.1" units="cm"/>
      <inkml:brushProperty name="color" value="#FFFFFF"/>
    </inkml:brush>
  </inkml:definitions>
  <inkml:trace contextRef="#ctx0" brushRef="#br0">43 1 6361,'0'0'9658,"1"36"-8421,2 252 928,-3 517 1956,0-797-4120,0 0-41,0 0 1,0 0-1,-1 0 1,0 0-1,0 0 1,-3 9-1,4-17-64,-1 1-1,1-1 1,0 0 0,0 1-1,-1-1 1,1 0-1,0 1 1,-1-1-1,1 0 1,0 0 0,-1 1-1,1-1 1,0 0-1,-1 0 1,1 0-1,0 1 1,-1-1 0,1 0-1,-1 0 1,1 0-1,0 0 1,-1 0 0,1 0-1,-1 0 1,1 0-1,-1 0 1,1 0-1,0 0 1,-1 0 0,1 0-1,-1 0 1,1 0-1,0 0 1,-1-1-1,1 1 1,-1 0 0,1 0-1,0 0 1,-1-1-1,1 1 1,0 0-1,-1 0 1,1-1 0,0 1-1,0 0 1,-1-1-1,1 1 1,0 0-1,0-1 1,0 1 0,-1-1-1,1 1 1,0 0-1,0-1 1,0 0-1,-11-26-6052,0-6-2367</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3.163"/>
    </inkml:context>
    <inkml:brush xml:id="br0">
      <inkml:brushProperty name="width" value="0.1" units="cm"/>
      <inkml:brushProperty name="height" value="0.1" units="cm"/>
      <inkml:brushProperty name="color" value="#FFFFFF"/>
    </inkml:brush>
  </inkml:definitions>
  <inkml:trace contextRef="#ctx0" brushRef="#br0">347 0 7090,'0'0'10516,"-34"25"-9718,-109 77-150,120-86-432,2 1 0,-24 23 1,17-13 102,13-12-214,14-13-140,0 0-1,-1 0 0,1-1 0,-1 1 1,1-1-1,-1 1 0,1-1 1,-1 1-1,0-1 0,0 0 1,0 0-1,0 0 0,0 0 0,0 0 1,0 0-1,0-1 0,0 1 1,-3 0-1,4-1-215,14-1-1858,-4 1 2076,1 0 1,-1 1-1,1 0 0,-1 0 1,0 1-1,0 0 0,0 1 1,0 0-1,0 0 0,0 1 1,-1 0-1,13 9 0,55 54 185,-50-42 626,2-1 1,39 27-1,-49-39-630,0 0 0,0 1 0,-1 1-1,-1 1 1,0 0 0,-1 1-1,21 29 1</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4.087"/>
    </inkml:context>
    <inkml:brush xml:id="br0">
      <inkml:brushProperty name="width" value="0.1" units="cm"/>
      <inkml:brushProperty name="height" value="0.1" units="cm"/>
      <inkml:brushProperty name="color" value="#FFFFFF"/>
    </inkml:brush>
  </inkml:definitions>
  <inkml:trace contextRef="#ctx0" brushRef="#br0">26 32 6649,'0'0'7845,"3"6"-5822,-3-7-2019,0 1 1,0-1 0,0 0-1,0 1 1,0-1-1,0 1 1,0-1 0,0 0-1,0 1 1,-1-1-1,1 0 1,0 1 0,-1-1-1,1 1 1,0-1-1,-1 1 1,1-1 0,0 1-1,-1-1 1,1 1-1,-1-1 1,1 1 0,-1 0-1,1-1 1,-1 1-1,1 0 1,-1-1-1,1 1 1,-1 0 0,0 0-1,1-1 1,-1 1-1,0 0 1,1 0 0,-1 0-1,1 0 1,-1 0-1,0 0 1,1 0 0,-1 0-1,0 0 1,1 0-1,-1 0 1,1 0 0,-1 1-1,0-1 1,1 0-1,-1 0 1,1 1 0,-1-1-1,0 0 1,1 1-1,-1 0 1,0 0-28,0 1-1,1-1 1,-1 1 0,1-1 0,-1 1-1,1 0 1,0-1 0,-1 1-1,1 0 1,0 2 0,0-3-273,19-1-227,-18 0 525,0 0-1,0 0 1,0 0-1,-1 0 1,1 0 0,0 0-1,0 0 1,0-1-1,0 1 1,0 0 0,-1 0-1,1-1 1,0 1-1,0-1 1,0 1 0,-1-1-1,1 1 1,0-1-1,-1 1 1,1-1 0,0 0-1,-1 1 1,1-1 0,-1 0-1,1 1 1,-1-1-1,1 0 1,0-1 0,2-27 483,-3 25-342,-2 4-72,0 0 1,0 0-1,0 0 1,0 0-1,0 0 1,0 0-1,0 1 1,1-1-1,-4 1 1,4 0-71,-1 0 1,1 0 0,-1 0 0,1 1-1,0-1 1,-1 0 0,1 0-1,0 1 1,0-1 0,0 1 0,0-1-1,1 1 1,-1-1 0,0 1-1,0 0 1,1-1 0,-1 1 0,1 3-1,-3 19-4272</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5.197"/>
    </inkml:context>
    <inkml:brush xml:id="br0">
      <inkml:brushProperty name="width" value="0.1" units="cm"/>
      <inkml:brushProperty name="height" value="0.1" units="cm"/>
      <inkml:brushProperty name="color" value="#FFFFFF"/>
    </inkml:brush>
  </inkml:definitions>
  <inkml:trace contextRef="#ctx0" brushRef="#br0">54 135 7034,'0'0'6248,"-8"35"-5340,-26 114-124,31-135-608,0 0-1,1 0 1,1 0 0,0 0-1,2 15 1,0-4 141,-2 30 384,3 74 294,-1-121-971,0-1 0,0 1 0,1 0 0,0-1-1,0 1 1,1-1 0,0 0 0,1 0 0,-1 0 0,1 0 0,1 0-1,6 8 1,-4-7 11,1-1 0,0 0 0,0 0 0,1 0 0,0-1 0,0 0-1,0-1 1,12 5 0,5 0 82,0-1-1,1-2 0,0 0 1,1-2-1,-1-1 1,30 1-1,-46-5-90,17 2 163,0-1 1,31-4-1,-50 2-154,0 0-1,1-1 1,-1-1 0,0 0 0,0 0-1,0 0 1,-1-1 0,1-1 0,-1 1 0,8-7-1,1-2 69,-1 0 0,-1-1 0,0 0 1,-1-1-1,-1-1 0,0 0 0,-2-1 0,1 0 0,-2-1 0,0 0 0,-1-1 0,-1 0 0,-1 0 0,-1-1 0,-1 0 0,0 0 0,-1 0 0,1-30 0,-2-122 680,-4 162-752,-1 1-1,0 0 1,-1-1-1,0 1 1,0 1-1,-1-1 1,0 0-1,0 1 1,-1 0-1,0 0 1,0 0 0,-1 0-1,0 1 1,-15-13-1,7 7-26,-2 0-1,0 1 0,0 0 0,-1 1 1,0 1-1,-22-9 0,18 11-16,-1 1-1,1 1 1,-1 1-1,-1 1 0,-26-2 1,-117 2-179,115 4 41,46 1 136,-1-1-1,1 1 1,-1 0 0,1 1-1,-1-1 1,1 1-1,0 0 1,0 0 0,0 1-1,0-1 1,0 1-1,0 0 1,1 1-1,0-1 1,-1 1 0,1 0-1,0 0 1,1 0-1,-1 0 1,-5 10 0,-2 5-216,0 0 0,1 1 0,-14 40 0,16-33-348,0 0 0,2 1 0,0 0 0,-1 42 0,6-41-1288,1 0 1,4 33-1,5-24-2507</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5.637"/>
    </inkml:context>
    <inkml:brush xml:id="br0">
      <inkml:brushProperty name="width" value="0.1" units="cm"/>
      <inkml:brushProperty name="height" value="0.1" units="cm"/>
      <inkml:brushProperty name="color" value="#FFFFFF"/>
    </inkml:brush>
  </inkml:definitions>
  <inkml:trace contextRef="#ctx0" brushRef="#br0">1 0 7074,'0'0'10066,"30"26"-8802,98 84-183,-119-103-968,113 93 1499,-100-85-1277,1-1 0,42 20-1,-46-26-318,0-1 0,0-1 0,1-1 1,0-1-1,0 0 0,0-2 0,0 0 0,0-1 0,1-1 0,21-3 0,-34 2-517,1-1 0,-1 1 0,16-6 0,7-7-3841,-7-3-4597</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6.846"/>
    </inkml:context>
    <inkml:brush xml:id="br0">
      <inkml:brushProperty name="width" value="0.1" units="cm"/>
      <inkml:brushProperty name="height" value="0.1" units="cm"/>
      <inkml:brushProperty name="color" value="#FFFFFF"/>
    </inkml:brush>
  </inkml:definitions>
  <inkml:trace contextRef="#ctx0" brushRef="#br0">0 15 1064,'0'0'13476,"25"0"-12361,174 0 346,101 2 1024,329-4-515,-510-5-1835,29-1-740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7.442"/>
    </inkml:context>
    <inkml:brush xml:id="br0">
      <inkml:brushProperty name="width" value="0.1" units="cm"/>
      <inkml:brushProperty name="height" value="0.1" units="cm"/>
      <inkml:brushProperty name="color" value="#FFFFFF"/>
    </inkml:brush>
  </inkml:definitions>
  <inkml:trace contextRef="#ctx0" brushRef="#br0">1 1 7562,'0'0'6094,"0"34"-4384,0 229 1635,14 89 437,1-10-2615,-12-330-1422,0-11-618,2-10-428,13-79-5204,-8 39 653</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8.117"/>
    </inkml:context>
    <inkml:brush xml:id="br0">
      <inkml:brushProperty name="width" value="0.1" units="cm"/>
      <inkml:brushProperty name="height" value="0.1" units="cm"/>
      <inkml:brushProperty name="color" value="#FFFFFF"/>
    </inkml:brush>
  </inkml:definitions>
  <inkml:trace contextRef="#ctx0" brushRef="#br0">0 90 7346,'0'0'7376,"15"-12"-7237,48-41 51,-59 50-120,1 0 0,0 0 0,0 1-1,0-1 1,0 1 0,0 0 0,0 0 0,1 1-1,-1 0 1,0 0 0,1 0 0,0 1 0,-1-1-1,1 1 1,8 1 0,4 0 202,10-1 31,-11-1-199,1 0 1,-1 2-1,1 0 1,-1 1-1,1 1 1,-1 1-1,23 7 0,-28-6-92,0 1 0,0 0 0,-1 1-1,1 0 1,-1 1 0,14 13 0,-20-17-5,-1 1-1,1 0 1,-1 1 0,0-1 0,0 1 0,-1-1 0,0 1 0,0 0 0,0 1-1,0-1 1,-1 0 0,0 1 0,-1-1 0,2 11 0,-1 2 18,-1 0 0,-2 21 0,1-34-21,-1 1 0,0-1 0,-1 0 0,1 1 0,-1-1 0,0 0 0,-1 0 0,1 0 0,-1-1 0,-4 7-1,-6 5 9,-2 0-1,0-1 1,0 0-1,-2-1 1,0-1-1,-1-1 1,0 0-1,-26 13 1,11-9-239,0-2 0,0-1 1,-1-1-1,-48 10 1,73-21-256,0-1 1,0 0 0,-15 0-1,24-21-157,0 18 638,1 1-1,-1 0 0,1 0 1,-1-1-1,1 1 0,0 0 0,-1 0 1,1 0-1,0-1 0,0 1 1,0 0-1,0 0 0,0 0 0,0 1 1,0-1-1,0 0 0,0 0 0,0 0 1,0 1-1,2-2 0,32-10-11,-23 9 10,9-2 13,0 1 0,0 1-1,1 0 1,0 2 0,26 1-1,-28 0 44,-10 1 52,-1 0 0,1 0 0,0 1 0,-1 0-1,0 1 1,1 0 0,-1 0 0,-1 1 0,17 9 0,3 4 635,39 33-1,-51-37-437,162 135 3286,-145-117-2847,-2 1-1,-1 2 0,29 41 0,-33-43-844,-26-43-2353,0-17-1510,0-9-2813</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02:49.070"/>
    </inkml:context>
    <inkml:brush xml:id="br0">
      <inkml:brushProperty name="width" value="0.1" units="cm"/>
      <inkml:brushProperty name="height" value="0.1" units="cm"/>
      <inkml:brushProperty name="color" value="#FFFFFF"/>
    </inkml:brush>
  </inkml:definitions>
  <inkml:trace contextRef="#ctx0" brushRef="#br0">8 103 2601,'0'0'14072,"-1"-9"-13320,-1-1-567,-2-26 348,4 35-508,0 0 0,1 0 1,-1 0-1,1 0 1,-1 0-1,1 0 0,0 0 1,-1 0-1,1 0 1,0 0-1,0 0 1,0 0-1,0 1 0,0-1 1,0 0-1,0 0 1,0 1-1,0-1 0,0 1 1,0-1-1,0 1 1,0 0-1,2-1 0,35-10 211,-25 7-177,5 0-47,0 0 1,1 2-1,-1 0 0,1 0 1,0 2-1,33 3 0,-48-2-11,0 0-1,0 0 0,-1 1 0,1-1 1,0 1-1,0 0 0,-1 0 1,1 0-1,-1 0 0,0 0 0,0 1 1,0 0-1,0 0 0,0-1 0,4 7 1,-4-6-18,0 1 1,0 0 0,-1 1-1,1-1 1,-1 0 0,0 1-1,0-1 1,-1 1 0,1 0-1,-1 0 1,0-1 0,1 10-1,-2-8 14,0 0 8,1 0 0,-1 0 0,0 0 0,-1 0 0,0-1 0,1 1 0,-2 0 0,1 0 0,-1-1 0,0 1-1,0-1 1,0 0 0,-1 1 0,-5 8 0,-20 17 3,0-1 0,-3-2-1,0 0 1,-38 24 0,8-18-36,68-33-45,-1 1 1,1-2-1,0 1 1,8-1-1,234-7 365,-237 7-206,43-2 106,-50 2-186,-1 1-1,1 0 1,0-1 0,-1 1 0,1 1 0,-1-1 0,0 1-1,1-1 1,4 4 0,61 36-3459,-54-33-1028</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49.206"/>
    </inkml:context>
    <inkml:brush xml:id="br0">
      <inkml:brushProperty name="width" value="0.1" units="cm"/>
      <inkml:brushProperty name="height" value="0.1" units="cm"/>
      <inkml:brushProperty name="color" value="#F6630D"/>
    </inkml:brush>
  </inkml:definitions>
  <inkml:trace contextRef="#ctx0" brushRef="#br0">89 115 10522,'0'0'7585,"-8"26"-7105,-22 80 12,28-101-433,1 0 1,0 1 0,0 0-1,0-1 1,1 1 0,0-1-1,0 10 1,1-12-32,0 0 0,0-1 0,0 1 0,0-1 0,0 1 0,0-1 0,1 1 0,-1-1 0,3 3-1,6 8 74,-5-5-88,1 0 0,1 0-1,0-1 1,0-1 0,0 1 0,0-1-1,1 0 1,0 0 0,1-1 0,-1 0-1,1-1 1,0 0 0,0 0 0,17 4-1,-1-2 13,0-1 0,0-1 0,1-1 0,37-1 0,-49-2-25,-9 1 0,0-1 1,-1 0-1,1 0 0,0 0 1,0 0-1,0-1 0,0 0 1,-1 0-1,1 0 0,0 0 1,-1-1-1,1 0 0,-1 0 1,1 0-1,-1 0 0,7-6 1,-5 2 22,-1-1 0,0 0 0,0 1 1,0-2-1,-1 1 0,0 0 0,0-1 1,-1 0-1,0 0 0,0 0 0,-1 0 1,2-11-1,-1-2 79,-1 0 0,-1-1 0,-3-35 0,1 48-84,0 0-1,-1 1 1,0-1-1,0 1 0,-1 0 1,0-1-1,-1 2 0,0-1 1,0 0-1,0 1 0,-1-1 1,0 1-1,-1 1 0,0-1 1,0 1-1,0 0 0,-13-10 1,10 10-14,-1-1 0,-1 1-1,1 0 1,-1 1 0,0 1 0,0-1 0,0 2 0,0 0 0,-1 0 0,1 1-1,-1 0 1,-18 0 0,-14 1 1,17 0 1,-47 4 1,69-2-6,-1 1 1,1-1 0,0 1 0,-1 1 0,1-1-1,0 1 1,0-1 0,1 1 0,-1 1-1,1-1 1,-1 1 0,1-1 0,0 1 0,0 1-1,1-1 1,-5 7 0,1-1-4,0 1 0,1 0 0,0 0 0,1 0 0,0 1 0,-3 15 0,5-15-14,2 0 0,-1 0 0,1 0 0,1 0 0,1 12 1,0 6-25,-1-28 32,0 0 0,0 0 1,0 1-1,1-1 0,-1 0 1,1 0-1,-1 0 0,1 0 1,0 1-1,0-1 0,0 0 1,0 0-1,0 0 0,0-1 1,0 1-1,1 0 0,-1 0 0,1-1 1,-1 1-1,1-1 0,0 1 1,0-1-1,0 0 0,0 1 1,0-1-1,0 0 0,0 0 1,0-1-1,0 1 0,3 0 1,6 2-121,0-1 1,0-1 0,0 0 0,21-1 0,-20 0-55,19 0-202,-12 1-35,1-1 0,0 0 0,0-2 0,-1 0 0,33-9 0,-37 6 223,0 0 1,0-1 0,-1-1 0,0 0-1,0-1 1,22-17 0,-5 0 115,-15 13 71,22-23 0,-33 29 31,-1 1 1,1-1 0,-1 1 0,-1-1-1,1 0 1,-1-1 0,0 1 0,3-10-1,-4 32 2796,-1 16-2683,-5 358 1225,5-302-1056,14 109-1,-12-156-204,-1 54-1,-2-60 71,-1-28-122,1 1 1,-1-1 0,-1 1 0,1-1 0,-6 14 0,3-9 46,3-9-58,1 2-41,0-4-54,2-10-262,62-141 468,15-34-56,-79 183-95,1 0 0,-1 0 0,1 1 0,-1-1 0,1 0 0,-1 0 0,1 0 0,-1 1-1,1-1 1,0 0 0,0 1 0,-1-1 0,1 1 0,0-1 0,0 1 0,0-1 0,-1 1 0,1-1-1,0 1 1,0 0 0,0-1 0,0 1 0,0 0 0,0 0 0,0 0 0,0 0 0,0 0 0,0 0 0,0 0-1,0 0 1,-1 0 0,1 0 0,0 1 0,0-1 0,0 0 0,0 1 0,0-1 0,0 0 0,0 1-1,-1-1 1,1 1 0,0-1 0,0 1 0,0 1 0,7 4 22,0 0 0,-1 1 0,11 13 0,0-1-18,-11-14-8,0 0-1,0 0 0,1-1 0,-1 0 1,1 0-1,0-1 0,0 0 0,17 4 1,-21-6-249,0-1 1,0 1-1,1-1 1,-1 0-1,0 0 0,0-1 1,1 1-1,6-2 1,-8 1-240,0-1 0,0 1 0,0 0 0,0-1 0,0 0 0,-1 1 0,1-1 0,0 0 0,-1 0 0,1-1 0,-1 1 0,3-4 0,13-25-7343</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0.008"/>
    </inkml:context>
    <inkml:brush xml:id="br0">
      <inkml:brushProperty name="width" value="0.1" units="cm"/>
      <inkml:brushProperty name="height" value="0.1" units="cm"/>
      <inkml:brushProperty name="color" value="#F6630D"/>
    </inkml:brush>
  </inkml:definitions>
  <inkml:trace contextRef="#ctx0" brushRef="#br0">1 0 5473,'0'0'12099,"5"0"-11302,7 2-534,0 0 1,0 1-1,-1 0 0,1 0 0,-1 1 0,0 1 0,0 0 1,11 7-1,118 49-20,-19-10-140,-19-5-479,-72-38-564,-48-1 927,-72 20 8,41-12 33,31-10 81,-34 14-1,12-1 18,-37 20 277,69-33-370,0 0 0,0 1 0,1 0 1,0 0-1,0 1 0,-12 14 0,15-15-120,0 1-1,0 0 0,-5 12 0,-5 8-465,12-24 65,0 1-1,0 0 0,0-1 1,0 1-1,1 0 0,-2 5 1,1 7-5231</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0.825"/>
    </inkml:context>
    <inkml:brush xml:id="br0">
      <inkml:brushProperty name="width" value="0.1" units="cm"/>
      <inkml:brushProperty name="height" value="0.1" units="cm"/>
      <inkml:brushProperty name="color" value="#F6630D"/>
    </inkml:brush>
  </inkml:definitions>
  <inkml:trace contextRef="#ctx0" brushRef="#br0">25 285 5641,'0'0'9504,"1"20"-8778,2 62-39,-4-75-573,2-1 0,-1 1-1,0-1 1,1 1 0,0-1 0,1 0-1,0 1 1,-1-1 0,2 0 0,-1 0-1,5 7 1,-1-1 14,-3-6-106,0-1 1,1 0-1,-1 0 1,1 0 0,0 0-1,0-1 1,1 0-1,-1 0 1,1 0 0,0 0-1,0-1 1,0 1 0,0-1-1,1 0 1,-1-1-1,1 0 1,0 0 0,0 0-1,8 1 1,9 1 5,1-1-1,-1-2 1,43-2 0,-18 0-6,-45 1-22,5 0-7,0 1 0,1-1 0,-1-1 0,1 0 0,-1 0 0,0 0 0,0-1 0,0 0 0,0-1 0,0 0 0,13-6 0,33-34-68,-49 39 114,0 1 1,0-1-1,-1 0 0,1 0 0,-1 0 0,0 0 1,0-1-1,-1 0 0,1 0 0,-1 0 0,0 0 0,-1 0 1,1-1-1,-1 1 0,0-1 0,0 0 0,1-7 0,0-8 323,-1-1-1,-1 1 0,-2-34 0,0 13-260,1 33-75,-1 0 1,0 0-1,-1 0 0,0 1 0,-1-1 0,0 1 0,0-1 0,0 1 0,-1 0 0,-1 0 0,1 0 0,-1 1 0,0 0 0,-1 0 0,0 0 0,0 0 0,-12-9 0,6 6 31,0 1 0,-1 1 0,0-1 0,0 2 0,-1 0-1,0 1 1,0 0 0,0 1 0,-24-5 0,19 5-56,-1 2 1,0 0-1,1 1 0,-1 1 1,-28 2-1,42 1-3,-1-1 0,1 1 0,0 0 1,0 0-1,0 1 0,1 0 0,-1 0 0,0 0 0,-9 8 1,1 1-19,1 0 1,-15 16 0,21-20-40,0-1 0,1 1 1,0 1-1,0-1 0,0 1 0,1 0 1,0 0-1,1 1 0,0 0 0,1-1 1,0 1-1,0 0 0,1 0 0,1 1 1,-2 12-1,3-20 26,0 9-384,1 0 0,2 23-1,-2-31 210,1 1-1,-1-1 0,1 0 1,0 0-1,0 0 1,0 0-1,0 0 0,1 0 1,-1 0-1,6 4 0,28 26-3005,1-7-1964</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3.198"/>
    </inkml:context>
    <inkml:brush xml:id="br0">
      <inkml:brushProperty name="width" value="0.1" units="cm"/>
      <inkml:brushProperty name="height" value="0.1" units="cm"/>
      <inkml:brushProperty name="color" value="#F6630D"/>
    </inkml:brush>
  </inkml:definitions>
  <inkml:trace contextRef="#ctx0" brushRef="#br0">31 265 10594,'0'0'6664,"-4"34"-5721,-16 113-216,16-108-403,2 0 0,2 40 1,2-18-12,11 172 546,-2-104-451,-11-54 108,-3-257-395,-1 58-158,16-180 1,-2 230 22,24-227-262,-29 187 248,-5 112 99,0 6-59,0 0-12,1 1 0,-1 0 0,1-1 0,0 1 0,0 0 0,0-1 0,1 1 1,-1-1-1,1 1 0,0-1 0,1 0 0,-1 0 0,4 4 0,-2-2-3,2 0 0,-1-1 0,0 0 0,1 0 0,0 0 1,1 0-1,9 5 0,-1-3-12,0-1 0,0 0 1,0 0-1,0-2 0,1 0 0,0-1 1,22 2-1,145-7-1335,-126 0-1953,0 0-3522,-43 2 1922</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3.607"/>
    </inkml:context>
    <inkml:brush xml:id="br0">
      <inkml:brushProperty name="width" value="0.1" units="cm"/>
      <inkml:brushProperty name="height" value="0.1" units="cm"/>
      <inkml:brushProperty name="color" value="#F6630D"/>
    </inkml:brush>
  </inkml:definitions>
  <inkml:trace contextRef="#ctx0" brushRef="#br0">0 0 7682,'0'0'10090,"162"7"-9154,-137-7-208,3 6-352,-3 1-256,8 0-112,-4-7-8,33 0-1000,-8 0-1649,-4 0-3872</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4.223"/>
    </inkml:context>
    <inkml:brush xml:id="br0">
      <inkml:brushProperty name="width" value="0.1" units="cm"/>
      <inkml:brushProperty name="height" value="0.1" units="cm"/>
      <inkml:brushProperty name="color" value="#F6630D"/>
    </inkml:brush>
  </inkml:definitions>
  <inkml:trace contextRef="#ctx0" brushRef="#br0">602 1 600,'0'0'15177,"-21"34"-13841,-4 6-924,-98 177 1479,71-113-965,-157 291 811,119-263-1593,15-23-662,68-102-481</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4.756"/>
    </inkml:context>
    <inkml:brush xml:id="br0">
      <inkml:brushProperty name="width" value="0.1" units="cm"/>
      <inkml:brushProperty name="height" value="0.1" units="cm"/>
      <inkml:brushProperty name="color" value="#F6630D"/>
    </inkml:brush>
  </inkml:definitions>
  <inkml:trace contextRef="#ctx0" brushRef="#br0">0 153 4809,'0'0'8319,"8"0"-7525,-1 0-639,9 1 68,0-1-1,0-1 1,0-1-1,0 0 1,-1-1 0,1 0-1,24-9 1,157-91 469,-197 103-692,7-4 46,-1 1 0,0-1 0,1 1 0,0 1-1,0-1 1,0 1 0,0 0 0,0 0 0,0 1 0,8 0-1,-14 1 238,-1 22 302,-2 8 185,-11 60-1,8-60-679,-4 60-1,8-61-423,0-23-370,1 1 1,0 0-1,0 0 1,0 0-1,3 11 1,4-4-4380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5.331"/>
    </inkml:context>
    <inkml:brush xml:id="br0">
      <inkml:brushProperty name="width" value="0.1" units="cm"/>
      <inkml:brushProperty name="height" value="0.1" units="cm"/>
      <inkml:brushProperty name="color" value="#F6630D"/>
    </inkml:brush>
  </inkml:definitions>
  <inkml:trace contextRef="#ctx0" brushRef="#br0">553 1 6249,'0'0'10121,"-10"28"-9206,-63 190 635,-144 306 1382,128-330-2816,62-136-106,-45 70-1,67-120 12,-1 0-1,-1-1 1,-7 8 0,-16 20-825,28-47-4028,2 10 4525,0 1 1,1-2-1,0-6-838,1-23-3624,8-1-1809</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5.917"/>
    </inkml:context>
    <inkml:brush xml:id="br0">
      <inkml:brushProperty name="width" value="0.1" units="cm"/>
      <inkml:brushProperty name="height" value="0.1" units="cm"/>
      <inkml:brushProperty name="color" value="#F6630D"/>
    </inkml:brush>
  </inkml:definitions>
  <inkml:trace contextRef="#ctx0" brushRef="#br0">1 169 5801,'0'0'8973,"14"1"-8365,50 4-163,-59-5-402,0 0-1,1 0 0,-1 0 1,0-1-1,0 1 0,1-1 0,-1-1 1,0 1-1,0-1 0,0 0 1,0 0-1,0 0 0,-1-1 1,8-4-1,13-8 138,-4 5-69,1-2 1,-2 0-1,0-2 0,-1 0 0,0-1 0,-1-1 1,21-23-1,-39 39-105,0-1 0,0 1 0,0 0 0,0 0 1,0-1-1,1 1 0,-1 0 0,0 0 0,0 0 0,0-1 1,1 1-1,-1 0 0,0 0 0,0 0 0,0-1 0,1 1 1,-1 0-1,0 0 0,0 0 0,1 0 0,-1 0 1,0 0-1,1-1 0,-1 1 0,0 0 0,0 0 0,1 0 1,-1 0-1,0 0 0,1 0 0,-1 0 0,0 0 0,0 0 1,1 0-1,-1 1 0,0-1 0,1 0 0,-1 0 0,0 0 1,0 0-1,1 0 0,-1 0 0,0 1 0,0-1 0,1 0 1,-1 0-1,6 20 277,-2 44 317,-4-47-346,3 28 102,1 0 0,19 76 0,-19-108-534,1 1 1,1-1-1,0 0 0,1-1 0,0 0 1,16 20-1,-17-23-498,11 13-3428</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6.766"/>
    </inkml:context>
    <inkml:brush xml:id="br0">
      <inkml:brushProperty name="width" value="0.1" units="cm"/>
      <inkml:brushProperty name="height" value="0.1" units="cm"/>
      <inkml:brushProperty name="color" value="#F6630D"/>
    </inkml:brush>
  </inkml:definitions>
  <inkml:trace contextRef="#ctx0" brushRef="#br0">0 0 5297,'0'0'13524,"0"9"-12802,8 226 2154,-8 294-1961,0-527-912,4 36-92,-4-37 70,0 0-1,0 0 1,0 0 0,1 0-1,-1 0 1,0-1-1,1 1 1,-1 0 0,1 0-1,-1 0 1,1 0 0,-1 0-1,1 0 1,-1-1-1,1 1 1,0 0 0,0-1-1,-1 1 1,1 0 0,0-1-1,0 1 1,0-1-1,0 1 1,0-1 0,0 1-1,0-1 1,0 0 0,0 1-1,0-1 1,1 0-1,41 1-939,-24 0 768,-1 0 0,1-2 0,31-4 0,51-25-68,-75 21 234,0 1 0,0 1 1,0 2-1,1 0 0,31-1 0,111 6-927,-114 0-2684,0 0-4200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7.288"/>
    </inkml:context>
    <inkml:brush xml:id="br0">
      <inkml:brushProperty name="width" value="0.1" units="cm"/>
      <inkml:brushProperty name="height" value="0.1" units="cm"/>
      <inkml:brushProperty name="color" value="#F6630D"/>
    </inkml:brush>
  </inkml:definitions>
  <inkml:trace contextRef="#ctx0" brushRef="#br0">0 2 56,'2'0'13168,"23"-1"-11641,-8 1-1206,1 0 1,-1 1-1,1 0 1,18 5-1,-9-1-314,-1-1 1,45 0-1,12 2-1093,10 6-3343,-59-11 670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7.633"/>
    </inkml:context>
    <inkml:brush xml:id="br0">
      <inkml:brushProperty name="width" value="0.1" units="cm"/>
      <inkml:brushProperty name="height" value="0.1" units="cm"/>
      <inkml:brushProperty name="color" value="#F6630D"/>
    </inkml:brush>
  </inkml:definitions>
  <inkml:trace contextRef="#ctx0" brushRef="#br0">0 1 6433,'0'0'8962,"249"6"-8962,-187-6-1112,-9 0-3649</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8.882"/>
    </inkml:context>
    <inkml:brush xml:id="br0">
      <inkml:brushProperty name="width" value="0.1" units="cm"/>
      <inkml:brushProperty name="height" value="0.1" units="cm"/>
      <inkml:brushProperty name="color" value="#F6630D"/>
    </inkml:brush>
  </inkml:definitions>
  <inkml:trace contextRef="#ctx0" brushRef="#br0">10 97 80,'0'0'15382,"-4"0"-14746,-2 1-317,7 0-38,15 2 200,37 4 361,106 1 403,82 6-763,-40-3-419,-11-2-32,-142-4-387,94 22 1,-113-21-308,13 6-803,-37-11 1165,1 1 0,1-1-1,-1-1 1,0 1-1,0-1 1,0 0 0,0 0-1,8-2 1,6 1-902,-20 1 1153,0 0 0,0 0 0,0 0 0,0 0 0,0 0 1,0 0-1,1 0 0,-1 0 0,0 0 0,0 0 0,0 0 0,0 0 1,-5-15-2645,-11-2 2807,-6-4-102,6 5 28,0 0 0,0 2 0,-2 0 0,-30-19-1,19 15 366,24 14-57,-1 0 0,0 1 0,0 0 0,0 0 0,0 0 0,-12-4 0,-8-5 2506,110 50-2255,-38-16-478,1-2-1,0-2 0,97 23 1,-106-31-101,-38-10-14,1 0 1,0 0 0,0 0-1,-1 1 1,1-1 0,0 0 0,-1 1-1,1-1 1,0 0 0,0 1-1,-1-1 1,1 1 0,-1-1 0,1 1-1,0-1 1,-1 1 0,1-1-1,-1 1 1,1-1 0,-1 1 0,0 0-1,1-1 1,-1 1 0,0 0 0,1 1-1,-1-1 17,0-1 1,-1 1-1,1 0 0,0 0 0,-1 0 1,1-1-1,-1 1 0,1 0 0,0-1 0,-1 1 1,0 0-1,1-1 0,-1 1 0,1-1 1,-1 1-1,0-1 0,1 1 0,-1-1 0,0 1 1,0-1-1,1 0 0,-1 0 0,0 1 1,0-1-1,0 0 0,1 0 0,-3 1 0,-27 8 483,10-3-141,-36 7 0,41-10-411,0 0 1,0 1-1,1 1 1,0 0-1,0 1 1,0 1-1,1 0 0,-14 9 1,25-14-252,1-1 0,-1 0 0,1 0 1,0 1-1,-1-1 0,1 1 0,0-1 0,0 1 0,0-1 1,0 1-1,0 0 0,0 0 0,0-1 0,-1 5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1:59.787"/>
    </inkml:context>
    <inkml:brush xml:id="br0">
      <inkml:brushProperty name="width" value="0.1" units="cm"/>
      <inkml:brushProperty name="height" value="0.1" units="cm"/>
      <inkml:brushProperty name="color" value="#F6630D"/>
    </inkml:brush>
  </inkml:definitions>
  <inkml:trace contextRef="#ctx0" brushRef="#br0">1 1 8002,'0'0'7867,"9"0"-7048,210 5 1000,129-2-1713,-185-5-76,-137 2-702,37 0 1325,-42 0-4067,-1 0-3865,-8 0 2861</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2:00.297"/>
    </inkml:context>
    <inkml:brush xml:id="br0">
      <inkml:brushProperty name="width" value="0.1" units="cm"/>
      <inkml:brushProperty name="height" value="0.1" units="cm"/>
      <inkml:brushProperty name="color" value="#F6630D"/>
    </inkml:brush>
  </inkml:definitions>
  <inkml:trace contextRef="#ctx0" brushRef="#br0">13 7 3273,'0'0'7317,"0"0"-7260,0-1 0,0 1 0,0 0 0,0-1 0,0 1 0,0 0 0,0-1 0,0 1 0,0 0 0,0 0 0,1-1 0,-1 1 0,0 0 0,0 0 0,0-1-1,0 1 1,1 0 0,-1 0 0,0 0 0,0-1 0,1 1 0,-1 0 0,0 0 0,0 0 0,1 0 0,-1-1 0,9 2 265,-1-1 1,0 1-1,0 1 1,0 0-1,9 3 0,25 5 430,1 3-446,-4 0-180,-15-8-59,-6-1 50,1 0 1,0-1 0,20 0-1,10 4 333,-48-7-356,-1 1 25,0 0 0,0 0 0,0 0-1,0 0 1,0 0 0,0 0-1,0 0 1,-1 0 0,1 0-1,0 0 1,-1 0 0,1 0-1,-1 0 1,1 0 0,-1 0-1,1 0 1,-1-1 0,0 1-1,1 0 1,-1 0 0,0-1-1,-1 2 1,-20 5-56,1-2 190,-37 19-607,-1-2 0,-73 16 0,96-30-2080,6-2-1993</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2:07.340"/>
    </inkml:context>
    <inkml:brush xml:id="br0">
      <inkml:brushProperty name="width" value="0.1" units="cm"/>
      <inkml:brushProperty name="height" value="0.1" units="cm"/>
      <inkml:brushProperty name="color" value="#F6630D"/>
    </inkml:brush>
  </inkml:definitions>
  <inkml:trace contextRef="#ctx0" brushRef="#br0">23 94 4097,'0'0'7205,"-3"15"-6504,-11 49-85,12-54-208,0 0 0,1 0 0,0 0 1,1 0-1,1 14 0,0 2 315,0-24-704,-1-1 1,0 0-1,0 0 0,1 0 0,-1 0 0,1 0 0,-1 0 0,1 0 0,-1-1 0,1 1 0,-1 0 0,1 0 0,0 0 1,0 0-1,-1-1 0,1 1 0,0 0 0,0-1 0,0 1 0,0-1 0,0 1 0,0-1 0,0 1 0,0-1 0,0 0 1,0 1-1,0-1 0,2 0 0,37 5 545,117 1-68,-148-5-501,0-2 0,0 1 1,0-1-1,0-1 0,-1 0 0,1 0 0,8-4 0,-13 5 17,-1-1 0,1 0 0,-1 1-1,0-1 1,0-1 0,0 1 0,0 0-1,0-1 1,-1 0 0,1 1 0,-1-1-1,1 0 1,-1 0 0,0 0 0,0-1-1,-1 1 1,1 0 0,-1-1 0,1 0-1,0-3 1,0-7 161,0 0 1,0-1-1,-1 1 1,-1 0-1,-1 0 0,-2-18 1,0 24-81,-1 0 1,1 0 0,-1 1 0,-1-1-1,1 1 1,-1 0 0,-7-7 0,8 9-17,1 1-35,0 1 1,-1 0-1,1-1 1,-1 1-1,0 1 1,0-1 0,0 0-1,0 1 1,0 0-1,0 0 1,-1 0 0,1 1-1,-1-1 1,-8 0-1,-4-1 23,-1 2-1,-29 1 1,22 0-68,21 0 4,-1 0 0,0 1 0,1-1 0,-1 1 0,1 0 0,-1 0 0,1 1 0,0-1 0,-1 1 0,1 0 0,0 0 0,0 0 0,0 1 0,1 0 0,-1-1 0,0 1 0,1 0 0,0 1 0,0-1 0,0 1 0,0-1 0,0 1 0,1 0 0,-4 8 0,1-1-4,1 0 0,0 1-1,1-1 1,0 1-1,1 0 1,0 0 0,1 0-1,0 17 1,1 77-240,0-105 201,0 0-1,1 0 1,-1-1 0,0 1-1,1 0 1,-1 0 0,1-1-1,-1 1 1,1 0 0,-1-1-1,1 1 1,0-1-1,-1 1 1,1-1 0,0 1-1,-1-1 1,1 1 0,0-1-1,0 0 1,-1 1 0,1-1-1,0 0 1,0 0 0,0 1-1,-1-1 1,1 0 0,0 0-1,0 0 1,0 0 0,1 0-1,37 0-457,-28-1 417,4 0-118,0-2 1,-1 0-1,0-1 1,0 0-1,0-1 0,0-1 1,22-13-1,-17 10-343,-13 7 485,0-1 0,0 0 1,-1 0-1,1 0 0,-1-1 0,0 0 0,0 0 1,7-7-1,-9 6 64,0 1 1,0 0 0,0 0 0,1 0-1,0 0 1,7-5 0,-10 9 39,8-7 431,-8 6-464,-1 1 0,1-1 0,-1 1-1,1-1 1,0 0 0,0 1 0,-1-1 0,1 1 0,0 0-1,0-1 1,-1 1 0,1-1 0,0 1 0,0 0-1,0 0 1,0 0 0,-1-1 0,1 1 0,0 0 0,0 0-1,0 0 1,0 0 0,0 0 0,0 1 0,0-1-1,1 0 1,3 1 1087,-5 70-102,12 91 0,1 117 124,-9-171-992,0-75-105,-4-32-26,1-1 0,-1 1 0,0-1 0,0 1 0,0-1 1,0 1-1,1-1 0,-1 0 0,0 1 0,0-1 0,1 1 0,-1-1 0,0 0 0,1 1 0,-1-1 0,0 0 0,1 0 0,-1 1 0,1-1 0,-1 0 0,0 0 0,1 1 0,-1-1 0,1 0 0,-1 0 0,1 0 0,-1 0 0,1 0 0,-1 0 0,0 1 0,1-1 0,-1 0 0,1-1 0,-1 1 0,1 0 0,0 0 0,16-3-517,35-33 50,-3 1 11,-37 30 459,0-1 0,0 2-1,0-1 1,0 2-1,1 0 1,14-2 0,-13 3-608,-1-1 0,0 0 0,0-1 0,0-1 1,15-6-1,-7-4-3226,-4-3-3758</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2:08.329"/>
    </inkml:context>
    <inkml:brush xml:id="br0">
      <inkml:brushProperty name="width" value="0.1" units="cm"/>
      <inkml:brushProperty name="height" value="0.1" units="cm"/>
      <inkml:brushProperty name="color" value="#F6630D"/>
    </inkml:brush>
  </inkml:definitions>
  <inkml:trace contextRef="#ctx0" brushRef="#br0">155 60 4913,'0'0'10937,"-2"-7"-10626,1 4-290,-1 0 1,1 0-1,-1 0 1,0 0-1,0 1 1,0-1-1,0 1 1,-1-1-1,1 1 1,-1 0-1,1 0 1,-1 0-1,0 0 0,0 0 1,0 1-1,0-1 1,0 1-1,0 0 1,-4-1-1,-5-1 117,0 1 0,1 0-1,-1 1 1,-16 1-1,27 0-131,0 0-1,0 0 1,0 0-1,0 0 1,0 0-1,0 1 0,0-1 1,0 0-1,0 1 1,0-1-1,0 0 1,0 1-1,0-1 0,1 1 1,-1-1-1,0 1 1,0 0-1,1-1 1,-1 1-1,0 0 1,1 0-1,-1-1 0,0 1 1,1 0-1,-1 0 1,1 0-1,0 0 1,-1 0-1,0 1 0,1 1-3,-1 1 0,1-1 0,-1 0 0,1 0 0,0 1 0,0-1 0,0 0 0,1 0 0,0 5 0,0-7 1,-1 0 0,1 1 0,0-1 0,0 0 0,-1 0 0,1 0 0,0 0 0,0 0 0,0 0-1,0 0 1,0 0 0,0 0 0,0-1 0,0 1 0,1 0 0,-1-1 0,0 1 0,0 0 0,1-1 0,-1 0 0,0 1 0,1-1 0,-1 0 0,0 0 0,1 0 0,1 0-1,47 1 57,-33-2 7,-16 1-57</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2:11.001"/>
    </inkml:context>
    <inkml:brush xml:id="br0">
      <inkml:brushProperty name="width" value="0.1" units="cm"/>
      <inkml:brushProperty name="height" value="0.1" units="cm"/>
      <inkml:brushProperty name="color" value="#F6630D"/>
    </inkml:brush>
  </inkml:definitions>
  <inkml:trace contextRef="#ctx0" brushRef="#br0">1 1125 3609,'0'0'18969,"6"-7"-19177,-2 6 210,-1-1 0,1 1 0,0 0 0,0 0 0,0 0 0,7-1 0,-6 2 1,-1-1-1,0 0 1,0 0-1,0 0 1,1 0 0,-1-1-1,4-1 1,34-17 37,-33 17-37,-1-1 1,1 0 0,9-6-1,0-1-1,-13 9 1,-1-1 1,1 1-1,-1-1 0,0-1 0,0 1 0,0 0 0,4-6 0,1 1-3,0 0 0,1 1 0,0 0-1,0 1 1,0 0 0,15-6 0,-6 2-8,85-36 9,-53 26 14,11-13 15,27-8 42,-16 0 3,161-90-5,-24 25-86,-191 95 19,-4 3 0,26-19 0,-33 21-1,1 0-1,0 1 1,11-5 0,16-9-8,52-28 7,-35 21 6,-31 14-2,-12 6-5,1 0 1,-1 1-1,21-7 1,0 2-3,0-1 0,0-1 0,44-26 0,-40 21 2,-29 15 4,0 0 0,0-1 0,0 0 0,0 0-1,-1-1 1,0 1 0,0-1 0,0 0 0,5-6 0,4-6 6,-6 5-8,0 1 0,20-18 0,-14 18-8,1 1 0,0 1 0,0 0 0,0 1 0,1 0 1,0 1-1,23-5 0,3-4 6,-35 12 1,0 0 0,1 0 0,-1 1 0,1 0 0,0 0 0,12-1 0,-4-6 20,-15 8-20,1 0 1,-1 0 0,1 0 0,0 0-1,-1 0 1,1 0 0,0 0-1,0 0 1,0 1 0,3-2 0,12-4 26,-16 5-16,1 0 1,-1 0-1,0 1 0,1-1 1,-1 0-1,1 1 0,0-1 0,-1 1 1,1 0-1,-1-1 0,3 1 1,20-7 233,-23 7-212,-34 21-7883,8-2 2344</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2:11.738"/>
    </inkml:context>
    <inkml:brush xml:id="br0">
      <inkml:brushProperty name="width" value="0.1" units="cm"/>
      <inkml:brushProperty name="height" value="0.1" units="cm"/>
      <inkml:brushProperty name="color" value="#F6630D"/>
    </inkml:brush>
  </inkml:definitions>
  <inkml:trace contextRef="#ctx0" brushRef="#br0">1 1 5417,'1'0'9452,"134"1"-5074,-72 2-4043,76 14-1,-125-15-329,-1 1 0,0 0 0,0 1 1,17 8-1,-29-12-6,-1 0 0,1 0 0,-1 0 0,0 0 0,1 1 0,-1-1 0,1 0 0,-1 0 0,1 1 0,-1-1 0,0 0 0,1 1 0,-1-1 0,1 0 0,-1 1 0,0-1 0,1 1 0,-1-1 0,0 0 0,0 1 0,1-1 0,-1 1 0,0-1 0,0 1 0,0-1 0,0 1 0,0-1 0,1 1 0,-1-1 0,0 1 0,0-1 0,0 1 0,0-1 0,0 1 0,-1-1 0,1 1 0,0 6-4,0 3 0,1-1 7,-1 0 1,0 0-1,-1 0 0,0-1 1,0 1-1,-1 0 1,0-1-1,-4 11 0,-61 104 1037,11-22-164,48-88-852,6-12-71,1 1-1,0-1 1,0 1-1,1-1 1,-1 1-1,0-1 1,0 1-1,1 0 0,-1-1 1,0 4-1</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2:12.527"/>
    </inkml:context>
    <inkml:brush xml:id="br0">
      <inkml:brushProperty name="width" value="0.1" units="cm"/>
      <inkml:brushProperty name="height" value="0.1" units="cm"/>
      <inkml:brushProperty name="color" value="#F6630D"/>
    </inkml:brush>
  </inkml:definitions>
  <inkml:trace contextRef="#ctx0" brushRef="#br0">14 60 6705,'0'0'11532,"-2"36"-10548,-6 121-45,5 137 1926,4-174-2365,-1-118-472,1-3-34,-1 1 0,1-1-1,-1 1 1,1-1 0,0 1 0,-1-1-1,1 1 1,-1-1 0,1 1 0,-1-1 0,0 0-1,1 1 1,-1-1 0,0 0 0,1 1 0,-1-1-1,0 0 1,0 1 0,1-1 0,-1 0-1,0 0 1,0 1 0,0-2 0,3-24-68,-3 20 70,17-480-2229,-17 359 1914,0 127 320,0 0 1,0-1-1,0 1 1,0 0 0,0 0-1,0-1 1,0 1-1,0 0 1,0 0-1,0-1 1,0 1-1,0 0 1,0 0 0,0-1-1,0 1 1,0 0-1,0 0 1,-1-1-1,1 1 1,0 0-1,0 0 1,0 0-1,0-1 1,0 1 0,-1 0-1,1 0 1,0 0-1,0 0 1,0-1-1,-1 1 1,1 0-1,0 0 1,0 0 0,-1 0-1,1 0 1,0 0-1,0 0 1,0 0-1,-1 0 1,1 0 2,0 0 0,0 0 0,-1 0 0,1 0 0,0 0 0,0 0 0,0 1 0,0-1 0,0 0 0,0 0 0,0 0 0,0 0 0,0 1 0,0-1 0,0 0 0,0 0 0,0 0 0,0 0 1,0 1-1,0-1 0,0 0 0,0 0 0,0 0 0,0 0 0,0 1 0,0-1 0,0 0 0,0 0 0,0 0 0,0 0 0,1 1 0,-1-1 0,0 0 0,0 0 0,0 0 0,0 0 0,0 0 0,0 0 0,1 0 0,-1 1 0,0-1 0,0 0 0,0 0 0,0 0 0,0 0 0,1 0 0,-1 0 1,0 0-1,0 0 0,0 0 0,0 0 0,1 0 0,-1 0 0,0 0 0,0 0 0,1 0 0,7 4 49,1-1 0,-1 0 0,1 0 0,0-1 0,0 0 0,0 0 0,13 0 0,70-2-20,-47-1-31,95 1-1759,-136 0 1291,-3 0 306,-1-1-1,1 1 1,0 0 0,-1 0 0,1 0 0,-1 0 0,1 0-1,0 0 1,-1 0 0,1 0 0,0 0 0,-1 1 0,1-1-1,-1 0 1,1 0 0,0 1 0,-1-1 0,1 0-1,-1 1 1,1-1 0,-1 0 0,1 1 0,-1-1 0,1 1-1,-1-1 1,1 0 0,-1 1 0,0 0 0,1-1 0,-1 2-1,5 10-4757</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2:12.919"/>
    </inkml:context>
    <inkml:brush xml:id="br0">
      <inkml:brushProperty name="width" value="0.1" units="cm"/>
      <inkml:brushProperty name="height" value="0.1" units="cm"/>
      <inkml:brushProperty name="color" value="#F6630D"/>
    </inkml:brush>
  </inkml:definitions>
  <inkml:trace contextRef="#ctx0" brushRef="#br0">0 47 1168,'0'0'15764,"120"0"-14972,-74 0-392,-1-13-224,1 6-120,-5 1-56,-4-1-208,0 7-1520,-8-7-1161,-4 1-2912</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2:13.613"/>
    </inkml:context>
    <inkml:brush xml:id="br0">
      <inkml:brushProperty name="width" value="0.1" units="cm"/>
      <inkml:brushProperty name="height" value="0.1" units="cm"/>
      <inkml:brushProperty name="color" value="#F6630D"/>
    </inkml:brush>
  </inkml:definitions>
  <inkml:trace contextRef="#ctx0" brushRef="#br0">1 7 6225,'0'0'9145,"14"0"-8232,196 0 1328,186 0-795,-298-3-1136,4 0-5028,-75 3-979</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2:14.274"/>
    </inkml:context>
    <inkml:brush xml:id="br0">
      <inkml:brushProperty name="width" value="0.1" units="cm"/>
      <inkml:brushProperty name="height" value="0.1" units="cm"/>
      <inkml:brushProperty name="color" value="#F6630D"/>
    </inkml:brush>
  </inkml:definitions>
  <inkml:trace contextRef="#ctx0" brushRef="#br0">1 1 3881,'0'0'10689,"6"0"-9310,-2 0-1268,-1 0 1,1 0-1,0 0 1,-1 1-1,1 0 1,-1 0-1,0 0 1,1 0-1,-1 0 0,0 1 1,0-1-1,0 1 1,0 0-1,4 3 1,1 3-16,0 0 1,0 0-1,9 15 0,-15-21-90,21 40 15,-19-34-16,0 1-1,1-1 1,-1 0-1,1-1 0,8 9 1,-8-11-15,1 0-1,0 0 1,0-1 0,9 6-1,12 7-18,-14-2-21,-12-15 50,-1 0-1,0 0 1,1 0 0,-1 0-1,0 0 1,0 1-1,1-1 1,-1 0 0,0 0-1,0 0 1,1 0-1,-1 1 1,0-1 0,0 0-1,0 0 1,0 1-1,1-1 1,-1 0 0,0 0-1,0 1 1,0-1-1,0 0 1,0 1 0,0-1-1,1 0 1,-1 0-1,0 1 1,0-1-1,0 0 1,0 1 0,0-1-1,0 0 1,0 1-1,2 8-6,-1-6 0,-2-2 16,1 1 0,0-1-1,-1 0 1,1 1 0,-1-1 0,1 1 0,-1-1-1,1 0 1,-1 0 0,0 1 0,0-1-1,0 0 1,0 0 0,0 0 0,0 0 0,0 0-1,0 0 1,0 0 0,0 0 0,-1 0-1,1-1 1,0 1 0,-1 0 0,-1 0 0,-4 3 25,-65 34 346,51-21-953,0 1 0,-28 33 0,35-36-1509,-6 4-3162</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2:58.791"/>
    </inkml:context>
    <inkml:brush xml:id="br0">
      <inkml:brushProperty name="width" value="0.1" units="cm"/>
      <inkml:brushProperty name="height" value="0.1" units="cm"/>
      <inkml:brushProperty name="color" value="#F6630D"/>
    </inkml:brush>
  </inkml:definitions>
  <inkml:trace contextRef="#ctx0" brushRef="#br0">88 113 3953,'0'0'13257,"0"7"-11163,-4 21-496,3-27-1501,1-1 0,0 1 0,0 0 0,-1 0 0,1 0 0,0 0 1,-1 0-1,1-1 0,-1 1 0,1 0 0,-1 0 0,0 0 0,1-1 0,-1 1 0,0 0 1,0 0-1,0-1-52,0 1 1,1-1-1,-1 1 0,1-1 1,-1 1-1,1-1 1,-1 1-1,1-1 0,0 1 1,-1 0-1,1-1 1,-1 1-1,1 0 1,0-1-1,0 1 0,0 0 1,-1-1-1,1 2 1,-5 32 63,1 1 0,1 63 0,3-95-104,1 0-12,-1 1 0,0-1 0,1 1 1,0-1-1,0 0 0,0 0 0,0 1 1,0-1-1,1 0 0,0 0 0,-1 0 0,1 0 1,0 0-1,0-1 0,1 1 0,3 3 1,0 0-22,0-1 0,1 0 0,0-1 1,0 1-1,13 5 0,-8-6-17,-1-2 0,0 1 1,1-2-1,0 1 0,-1-2 0,1 1 0,23-4 0,1 2-61,-17 1 45,-13 1 45,1 0-1,0-1 1,-1 0-1,1-1 1,-1 1-1,1-1 1,-1 0-1,1-1 1,-1 0-1,0 0 0,0 0 1,0-1-1,11-6 1,-8 3 11,-1 0 1,-1-1 0,1 0-1,-1-1 1,0 0-1,-1 0 1,1 0 0,-2-1-1,9-15 1,-9 13 25,-1-1 1,-1 0-1,0 0 1,0 0-1,-1 0 1,-1 0-1,0 0 1,-1-12-1,0 4-4,1 8-3,-1 1 1,-1 0-1,-3-19 1,3 26-19,0-1-1,0 1 1,-1 0 0,0 0 0,0 0 0,0 0 0,0 0 0,-1 1 0,0-1 0,1 1 0,-1-1 0,-7-4 0,0 0 2,-1 0 0,0 1 1,0 0-1,-1 1 0,0 1 1,0 0-1,0 0 0,-1 1 1,0 1-1,-25-4 0,-9 2 25,-79 2-1,92 3-2,29 0-19,-1 0 0,0 0 0,0 1 0,1 0-1,-1 0 1,0 0 0,1 1 0,-1 0 0,-7 3 0,10-3-7,1 0 1,-1 0 0,1-1-1,-1 1 1,1 1 0,0-1 0,0 0-1,0 1 1,0-1 0,0 1-1,0-1 1,1 1 0,-1 0 0,1 0-1,0 0 1,0 0 0,0 0-1,0 0 1,0 4 0,-2 20-18,1-1 0,2 39 1,1-26 10,-1-31 0,1 1-1,0-1 1,0 0-1,1 1 1,0-1 0,1 0-1,0 0 1,0 0 0,1-1-1,-1 1 1,2-1 0,-1 0-1,1 0 1,7 8-1,-10-13-17,-1 0-1,1 0 0,0-1 0,-1 1 0,1-1 0,0 1 0,0-1 0,0 0 0,0 0 0,0 0 0,1 0 0,-1 0 1,0 0-1,0 0 0,5 0 0,35 0-527,-25-2 294,-11 1 121,-1-1-1,1 1 0,-1-2 1,1 1-1,-1 0 0,0-1 1,0 0-1,6-3 1,42-26-1331,-19 10 730,1 1 138,0-2 1,-1-1-1,-2-2 0,38-36 0,-68 59 709,0 0-1,0-1 0,-1 1 0,1-1 1,-1 0-1,1 1 0,-1-1 0,0 0 1,0 0-1,0 1 0,0-1 0,-1 0 1,1 0-1,-1 0 0,0 0 0,0 0 1,0 0-1,-1-6 0,1 0 3317,4 19-3255,6 36 294,-2 1 0,3 73 0,-10 99 162,-2-112-403,1 368-52,0-474-184,2-1-117,-1-1 127,1 1-1,-1-1 0,1 0 1,-1 0-1,0 0 0,1 0 1,-1 0-1,0 0 1,0 0-1,0 0 0,0-1 1,0 1-1,1-2 1,-1 2 1,19-28 6,21-40-1,-19 31-7,4-9-26,-8 15 48,31-44 0,-48 74-16,0 1 0,1 0 0,-1 0 0,1 0 0,-1 0 0,1 0 0,-1 0-1,1 1 1,0-1 0,-1 1 0,1-1 0,0 1 0,0-1 0,-1 1 0,1 0 0,0 0 0,0 0 0,-1 0-1,1 0 1,0 0 0,0 0 0,0 1 0,-1-1 0,1 0 0,2 2 0,4 1 19,0 0 0,0 0 1,12 8-1,-11-7-60,-1 0-1,1 0 1,-1-1 0,1 0 0,0-1-1,0 0 1,0 0 0,0-1 0,1 0-1,-1-1 1,10 0 0,-17 0-112,0 0 0,1-1 0,-1 1 0,0-1 0,1 1 0,-1-1 0,0 0 0,0 0 0,0 0 0,0 0 0,0-1 0,0 1 0,0 0 0,0-1 0,-1 1 0,3-4 0,25-33-3653,-22 28 2226,18-29-4569</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2:59.514"/>
    </inkml:context>
    <inkml:brush xml:id="br0">
      <inkml:brushProperty name="width" value="0.1" units="cm"/>
      <inkml:brushProperty name="height" value="0.1" units="cm"/>
      <inkml:brushProperty name="color" value="#F6630D"/>
    </inkml:brush>
  </inkml:definitions>
  <inkml:trace contextRef="#ctx0" brushRef="#br0">506 13 5761,'0'0'12611,"0"0"-12513,0 0-1,1-1 1,-1 1-1,0-1 1,0 1 0,0 0-1,0-1 1,0 1-1,0-1 1,0 1 0,1 0-1,-1-1 1,0 1-1,0-1 1,-1 1 0,1-1-1,0 1 1,0-1-1,0 1 1,0 0 0,0-1-1,0 1 1,-1-1-1,1 1 1,0 0 0,0-1-1,0 1 1,-1 0-1,1-1 1,0 1 0,-1-1-1,-5 2-14,1-1-1,0 1 1,0 0-1,-1 0 1,1 1-1,0 0 1,0 0 0,0 0-1,-5 3 1,-43 30-4,32-21 3,-30 21-33,-83 75 1,11 0-42,66-56-24,57-54-58,-1 0 0,1 1 1,0-1-1,-1 0 0,1 0 0,-1 1 1,1-1-1,0 0 0,-1 1 1,1-1-1,0 0 0,-1 1 0,1-1 1,0 0-1,-1 1 0,1-1 1,0 1-1,0-1 0,0 1 0,-1-1 1,1 0-1,0 1 0,0-1 0,0 1 1,0-1-1,0 1 0,0-1 1,0 1-1,0-1 0,0 1 0,0-1 1,0 1-1,0-1 0,0 1 0,0-1 1,1 0-1,-1 1 0,0-1 1,0 1-1,0-1 0,1 1 0,-1-1 1,0 0-1,0 1 0,1-1 1,0 1-1,19 9 413,-17-9-547,46 16 166,50 12 1,41 10 540,-96-26 256,-30-9-455,-8-2-184,0 0 0,0 0 0,0-1 0,0 0 0,9 0 0,-14-1-145,-1 0 1,1 0-1,0 0 1,-1 0-1,1 0 1,0 0-1,-1 0 1,1 0-1,-1 1 1,1-1-1,0 0 1,-1 0-1,1 0 1,0 1-1,-1-1 1,1 0-1,-1 1 1,1-1-1,-1 0 0,1 1 1,-1-1-1,1 1 1,-1-1-1,0 1 1,1-1-1,-1 1 1,1-1-1,-1 1 1,0 0-1</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00.225"/>
    </inkml:context>
    <inkml:brush xml:id="br0">
      <inkml:brushProperty name="width" value="0.1" units="cm"/>
      <inkml:brushProperty name="height" value="0.1" units="cm"/>
      <inkml:brushProperty name="color" value="#F6630D"/>
    </inkml:brush>
  </inkml:definitions>
  <inkml:trace contextRef="#ctx0" brushRef="#br0">1 235 7298,'0'0'9150,"1"20"-8545,0-12-524,2 30 467,13 68 1,-13-94-449,0-1 0,1 1 0,0-1 0,1 0 1,0 0-1,1-1 0,7 12 0,-8-16-56,0 0 0,0 0 0,0-1 0,1 0 0,-1 0 0,1 0 0,1-1 0,-1 0 0,0 0 0,1 0 0,0-1 0,13 4 0,-4-3 130,1-1 1,1-1-1,-1-1 0,0 0 1,28-3-1,-2 1-38,-26 1-31,-6 1-34,0-1-1,21-3 1,-29 3-66,-1-1 0,1 0 0,0 0 0,0 0 0,-1 0 0,1 0 0,-1 0 0,1 0 0,-1-1 0,1 0 0,-1 1 0,0-1 0,0 0 0,0 0 0,4-5 0,1-2 52,-1-1 0,0-1-1,-1 0 1,0 1 0,0-1-1,-1-1 1,3-14 0,-3 5 14,-1 0 0,-1 0 1,-1-25-1,-1 37-49,0-22 131,-5-47 0,3 67-134,0 0 0,-1 0 1,0 0-1,-1 1 0,0-1 0,-1 1 0,-9-15 0,7 14-7,0 0-1,-1 1 1,0 0-1,-1 0 1,-18-15-1,21 20-1,0 1 0,-1 0-1,0 0 1,1 0 0,-2 1 0,1 0-1,0 0 1,0 1 0,-1 0 0,-13-2-1,7 2 10,-1-1-13,0 1 0,-1 1-1,1 0 1,-1 2 0,1-1-1,-28 6 1,37-4-5,0 1-1,0 0 0,0 0 1,1 0-1,-1 1 0,1 0 1,0 0-1,0 0 0,0 1 1,1 0-1,0-1 0,0 2 1,-5 6-1,3-2-10,0 0 0,0 1 1,1 0-1,0-1 0,1 2 0,-4 17 0,-15 130-1101,14-55-3179,8-81 1100,1 2-2439</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01.873"/>
    </inkml:context>
    <inkml:brush xml:id="br0">
      <inkml:brushProperty name="width" value="0.1" units="cm"/>
      <inkml:brushProperty name="height" value="0.1" units="cm"/>
      <inkml:brushProperty name="color" value="#F6630D"/>
    </inkml:brush>
  </inkml:definitions>
  <inkml:trace contextRef="#ctx0" brushRef="#br0">89 122 2481,'0'0'8940,"-4"-5"-8344,-13-13-202,16 18-354,-1-1 1,1 0-1,-1 0 1,1 1-1,-1-1 1,1 1-1,-1-1 1,0 1-1,1 0 1,-1 0-1,0-1 1,1 1-1,-1 0 0,0 0 1,1 1-1,-1-1 1,1 0-1,-1 1 1,0-1-1,1 1 1,-1-1-1,1 1 1,-1-1-1,-1 2 1,-1 3 15,1 1 0,0-1 0,0 0 1,1 1-1,-1-1 0,1 1 0,1 0 0,-3 11 0,4-15-92,-1 0 0,1 0-1,0 0 1,0 0-1,0 0 1,0 0-1,0 0 1,1 0 0,-1 0-1,0 0 1,2 2-1,6 0-328,7-10 419,-10 3-49,-1 0 0,0-1 0,0 0 0,0 1 0,0-1 0,-1-1-1,0 1 1,0-1 0,0 1 0,0-1 0,-1 0 0,0 0 0,0 0 0,0 0 0,2-8-1,-1-4 270,0 1-1,-1 0 1,0-32-1,-2 48-239,0-1-1,0 1 0,0-1 0,0 1 1,-1-1-1,1 1 0,0-1 0,-1 1 0,1-1 1,0 1-1,-1-1 0,1 1 0,0-1 1,-1 1-1,1 0 0,-1-1 0,1 1 1,-1 0-1,1 0 0,-1-1 0,1 1 0,-1 0 1,1 0-1,-1 0 0,1-1 0,-1 1 1,0 0-1,1 0 0,-1 0 0,1 0 1,-1 0-1,1 0 0,-1 0 0,1 0 0,-1 0 1,0 1-1,1-1 0,-1 0 0,1 0 1,-1 0-1,1 1 0,-1-1 0,-1 1 6,0-1 0,0 1 0,1-1 0,-1 1 0,0 0 0,1 0 0,-1-1 0,1 1-1,-1 0 1,1 1 0,-1-1 0,1 0 0,0 0 0,-2 3 0,-1 7-39,1 0-1,1 1 1,0-1 0,0 1 0,1-1 0,2 22-1,-1-30-3,31-3 142,-29 0-214</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12.854"/>
    </inkml:context>
    <inkml:brush xml:id="br0">
      <inkml:brushProperty name="width" value="0.1" units="cm"/>
      <inkml:brushProperty name="height" value="0.1" units="cm"/>
      <inkml:brushProperty name="color" value="#F6630D"/>
    </inkml:brush>
  </inkml:definitions>
  <inkml:trace contextRef="#ctx0" brushRef="#br0">220 325 4369,'0'0'6247,"15"-10"-5421,47-33-12,-58 41-673,-1-1 0,0 0 0,0 0 0,0 0 0,0-1 0,0 1-1,-1-1 1,1 1 0,-1-1 0,0 0 0,0 0 0,-1 0 0,3-5 0,-3 1 31,0 1 0,0-1 0,-1 1-1,0 0 1,-1-11 0,0-7 146,1 17-283,0 4 19,1-1-1,-1 0 1,0 0 0,0 0-1,-1 0 1,0 0-1,1 1 1,-2-1 0,1 0-1,0 1 1,-1-1-1,0 1 1,0-1 0,0 1-1,-1 0 1,0 0-1,1 0 1,-7-6 0,3 3 14,4 5-22,1-1-1,-1 1 1,-1-1-1,1 1 1,0 0-1,0 0 0,-1 0 1,1 1-1,-1-1 1,0 1-1,1-1 1,-1 1-1,0 0 0,0 0 1,0 0-1,0 0 1,0 0-1,0 1 1,-4-1-1,-21 0 124,-27 1-74,50 0-91,1 1-1,0 0 1,0 0 0,0 0 0,0 0 0,0 0 0,0 1 0,0 0 0,0-1 0,-4 4 0,-1 4-5,1 0 1,-1 0-1,2 0 1,-1 1-1,1 0 1,1 1 0,0-1-1,-8 20 1,6-13-4,3-6 2,0 0 0,1 1 1,1 0-1,0 0 0,0 0 0,0 12 0,-1 74-144,4-97 119,0 1 0,0-1 0,0 1-1,0-1 1,1 0 0,-1 1 0,1-1 0,-1 1 0,1-1-1,-1 0 1,1 0 0,0 1 0,-1-1 0,1 0-1,0 0 1,0 0 0,0 0 0,0 0 0,0 0 0,0 0-1,0 0 1,1 0 0,-1 0 0,0-1 0,0 1-1,1 0 1,-1-1 0,0 1 0,1-1 0,-1 1 0,1-1-1,-1 0 1,2 0 0,7 2-287,0-2 1,1 1-1,19-3 1,-6 1-101,-16 0 245,0 0-1,1 0 1,-1-1 0,0 0 0,0-1 0,0 1 0,0-2 0,0 1 0,14-9 0,-1-2-291,-1 0 0,21-20 1,-17 14 460,7-7 26,-11 8 5635,-22 29-5343,-1 2-282,-6 23-1,-6 54 0,4 15 104,-7 162 450,13-168-504,-2-65 137,7-31-160,20-17 71,194-104 195,-185 105-588,1 2-1,0 1 1,1 1-1,0 2 1,54-7-1,-56 12-2922,-7-2-2543</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14.193"/>
    </inkml:context>
    <inkml:brush xml:id="br0">
      <inkml:brushProperty name="width" value="0.1" units="cm"/>
      <inkml:brushProperty name="height" value="0.1" units="cm"/>
      <inkml:brushProperty name="color" value="#F6630D"/>
    </inkml:brush>
  </inkml:definitions>
  <inkml:trace contextRef="#ctx0" brushRef="#br0">1799 1 5449,'0'0'8041,"-9"1"-7016,3-1-866,-1 1 121,0-1 0,1 1 0,-1 0 0,0 1 0,1 0 0,-1 0 0,1 0 0,-12 6 0,-223 151 3306,146-95-3310,-124 109-1,39-41-271,76-60 10,44-28 0,-3-4 0,-76 37 0,-13 8 6,4-1-2,78-43-8,36-21 3,-25 14-4,31-19-6,-9 4 156,35-18-141,1 0-1,-1 0 0,1 0 0,-1 0 1,1 0-1,0 1 0,-1-1 0,1 0 1,0 1-1,0-1 0,0 1 0,0-1 1,0 1-1,0-1 0,-1 3 0,1-2 15,-2-2 10,2 0 230,-3 1-269,-1-1 0,1 0 0,0 1 1,-1 0-1,1 0 0,-1 0 0,1 1 0,0-1 1,-5 4-1,0-4-51,9-1-216,24-5-9804,-17 2 9378,1 0-1202</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14.824"/>
    </inkml:context>
    <inkml:brush xml:id="br0">
      <inkml:brushProperty name="width" value="0.1" units="cm"/>
      <inkml:brushProperty name="height" value="0.1" units="cm"/>
      <inkml:brushProperty name="color" value="#F6630D"/>
    </inkml:brush>
  </inkml:definitions>
  <inkml:trace contextRef="#ctx0" brushRef="#br0">253 3 4761,'0'-2'14971,"0"8"-14035,0 2-808,-1 0 0,-1 1 0,1-1 0,-1 0-1,-1 0 1,-5 13 0,-28 52 199,22-46-178,-56 91 364,-4 7-341,57-96-163,12-22-7,1-1-1,0 1 1,-6 15 0,9-20-22,8-2-257,-1 0 275,26 0 27,0 0 0,0-3 0,34-6 0,-46 4-25,143-34 24,-152 36-24,1 1 0,-1 0 0,0 0 0,14 1 1,6 1-5432,-27 0 4053</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16.128"/>
    </inkml:context>
    <inkml:brush xml:id="br0">
      <inkml:brushProperty name="width" value="0.1" units="cm"/>
      <inkml:brushProperty name="height" value="0.1" units="cm"/>
      <inkml:brushProperty name="color" value="#F6630D"/>
    </inkml:brush>
  </inkml:definitions>
  <inkml:trace contextRef="#ctx0" brushRef="#br0">71 1 5881,'0'0'11347,"-6"26"-10048,-1 6-897,-22 128 1444,1 137 535,28-228-2177,0-154-313,15-118 0,-3 135-125,-4 21-25,-1-2-1,0-57 1,19 106 104,254 12-171,-185-10-3704,-55-3-634,-22 1-257</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16.474"/>
    </inkml:context>
    <inkml:brush xml:id="br0">
      <inkml:brushProperty name="width" value="0.1" units="cm"/>
      <inkml:brushProperty name="height" value="0.1" units="cm"/>
      <inkml:brushProperty name="color" value="#F6630D"/>
    </inkml:brush>
  </inkml:definitions>
  <inkml:trace contextRef="#ctx0" brushRef="#br0">1 14 7394,'0'0'8561,"53"0"-7768,-24 0-105,4-7-192,13 1-272,-1 6-216,5 0-8,0 0-984,8 0-1113,-21 0-1928,-12 0-1568</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17.703"/>
    </inkml:context>
    <inkml:brush xml:id="br0">
      <inkml:brushProperty name="width" value="0.1" units="cm"/>
      <inkml:brushProperty name="height" value="0.1" units="cm"/>
      <inkml:brushProperty name="color" value="#F6630D"/>
    </inkml:brush>
  </inkml:definitions>
  <inkml:trace contextRef="#ctx0" brushRef="#br0">0 34 5633,'0'0'9404,"37"0"-8504,121 0-97,-136 0-591,0 1 0,0 1 0,0 1 0,0 0 0,0 2 0,28 10 0,16 4 181,-21-12-270,0-2 0,1-2-1,75-5 1,-36 1-52,-1 1-1541,-84-2 1038,0-1 0,0 1 0,0 0 0,-1-1 0,1 1 0,0 0 0,-1 0 0,0-1 0,1 1 0,-3-4 0,-24-31-4686,26 35 5191,0 1 0,0-1 0,0 1 0,0 0 0,0 0 0,0-1 0,0 1 1,0 0-1,-18-14 8150,19 15-8171,89 0-35,-52 7 24,-4-7 54,-32 1-88,-1 1 167,-1 0 0,1-1 0,0 1 0,-1 0 0,1 0 0,-1-1 0,0 1 0,1 0 0,-1-1 0,0 1 0,0 0 0,0-1 0,0 0 0,-1 1 0,1-1 0,-2 3 0,-28 18-89,11-8-48,-22 32-1751,22-21-797,-1-4-2106</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27.436"/>
    </inkml:context>
    <inkml:brush xml:id="br0">
      <inkml:brushProperty name="width" value="0.1" units="cm"/>
      <inkml:brushProperty name="height" value="0.1" units="cm"/>
      <inkml:brushProperty name="color" value="#F6630D"/>
    </inkml:brush>
  </inkml:definitions>
  <inkml:trace contextRef="#ctx0" brushRef="#br0">17 1 7922,'0'0'5323,"0"43"-3865,0 143-287,0 398 4006,0-583-4958,0-6-128,4-653-1048,-4 647 962,0-1-1,-1 1 0,-1 0 0,-3-16 1,-2 13 2,3 15 46,3-1-33,1 0 18,0 2-52,0-1 9,0 0 1,0 0-1,1 0 0,-1 0 1,1 0-1,-1-1 1,1 1-1,-1 0 0,1 0 1,-1-1-1,1 1 1,0 0-1,-1-1 0,1 1 1,0 0-1,0-1 1,-1 1-1,1-1 1,0 1-1,0-1 0,0 0 1,1 1-1,28 10-27,-16-7 28,5 1-1,1-1 0,-1-1-1,1-1 1,0 0 0,0-2 0,25-2-1,1 1-22,193 1-510,-83 0-7717,-129 0 4391</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27.798"/>
    </inkml:context>
    <inkml:brush xml:id="br0">
      <inkml:brushProperty name="width" value="0.1" units="cm"/>
      <inkml:brushProperty name="height" value="0.1" units="cm"/>
      <inkml:brushProperty name="color" value="#F6630D"/>
    </inkml:brush>
  </inkml:definitions>
  <inkml:trace contextRef="#ctx0" brushRef="#br0">0 0 7618,'0'0'9522,"162"0"-9098,-92 0-208,0 0-176,1 0-40,11 0-1128,-15 0-753,-18 0-3160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29.096"/>
    </inkml:context>
    <inkml:brush xml:id="br0">
      <inkml:brushProperty name="width" value="0.1" units="cm"/>
      <inkml:brushProperty name="height" value="0.1" units="cm"/>
      <inkml:brushProperty name="color" value="#F6630D"/>
    </inkml:brush>
  </inkml:definitions>
  <inkml:trace contextRef="#ctx0" brushRef="#br0">5 146 8194,'0'0'10229,"-1"-3"-9535,-2-10-171,2 10-128,968 3 616,-966 0-1014,-16 0-3219,11 0 2830,0 1 0,0-1 1,1 0-1,-1 0 0,0 0 1,0-1-1,1 1 1,-1-1-1,0 0 0,1 0 1,-1 0-1,0-1 0,1 1 1,0-1-1,-1 0 0,1 0 1,0 0-1,0 0 1,0 0-1,0-1 0,-3-3 1,4 3 273,0-1 1,0 1 0,0-1-1,0 1 1,1-1 0,-2-6-1,-8-15 123,-18-3 4583,28 27-4464,0 0 0,0 0 0,1 0-1,-1 0 1,0 0 0,0 0 0,0 1 0,0-1 0,0 0-1,0 0 1,0 1 0,0-1 0,0 1 0,0-1 0,-1 1-1,-7-2 3753,16 3-3748,57 25 66,-59-23-192,1 0 0,-1 0 0,1 0 0,-1 1 1,0 0-1,-1 0 0,9 8 0,-4-3-2,-3-6-1,-1 1 1,1-1-1,0 0 1,0 0-1,0 0 0,0-1 1,0 0-1,12 2 1,23 9-3,-20-6 12,-20-7 17,-1 0 0,0 0 1,0 1 0,0-1-1,0 0 1,0 0 0,0 1-1,0-1 1,0 0 0,0 0-1,0 1 1,-1-1 0,1 0 0,0 0-1,0 1 1,0-1 0,0 0-1,0 0 1,0 0 0,-1 1-1,1-1 1,0 0 0,0 0-1,0 0 1,-1 1 0,1-1-1,0 0 1,0 0 0,0 0-1,-1 0 1,1 0 0,0 0-1,0 0 1,-1 0 0,1 1-1,0-1 1,0 0 0,-1 0-1,1 0 1,-16 1 150,0 1 1,1 0-1,-1 2 0,1-1 1,-23 10-1,-5 1-117,41-13-114,0 0-1,-1 0 1,1 0-1,0 0 1,0 0 0,0 0-1,0 1 1,0-1-1,0 1 1,1-1-1,-1 1 1,0 0 0,1 0-1,0 0 1,-1 0-1,1 0 1,0 0-1,0 0 1,-2 4-1,1 1-949,0 0 0,0 0 0,1 0 0,-1 15 0,1 6-4424</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29.819"/>
    </inkml:context>
    <inkml:brush xml:id="br0">
      <inkml:brushProperty name="width" value="0.1" units="cm"/>
      <inkml:brushProperty name="height" value="0.1" units="cm"/>
      <inkml:brushProperty name="color" value="#F6630D"/>
    </inkml:brush>
  </inkml:definitions>
  <inkml:trace contextRef="#ctx0" brushRef="#br0">116 1 5937,'0'0'10472,"0"16"-9309,-1 21-501,-1-1 0,-8 37 0,-21 112 1308,-13 264 0,43-406-1895,0 13 108,-8 59 1,5-99-151,2-12-30,1 0 0,1 1 0,-1-1 0,0 1-1,1-1 1,0 7 0,0-9-143,-7-89-8411,6 42 2779</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30.337"/>
    </inkml:context>
    <inkml:brush xml:id="br0">
      <inkml:brushProperty name="width" value="0.1" units="cm"/>
      <inkml:brushProperty name="height" value="0.1" units="cm"/>
      <inkml:brushProperty name="color" value="#F6630D"/>
    </inkml:brush>
  </inkml:definitions>
  <inkml:trace contextRef="#ctx0" brushRef="#br0">0 309 6329,'0'0'8451,"22"-16"-7541,67-56-172,-74 59-540,-1 0 0,-1-1 0,0-1 1,15-23-1,10-10 229,-25 33-283,-1 0-1,19-31 1,-29 43-130,-2 3 2,0 0 0,0 0 0,0 0 0,0 0 0,0 0 1,0 0-1,0 0 0,0 1 0,0-1 0,0 0 0,0 0 0,0 0 0,0 0 1,0 0-1,0 0 0,0 0 0,0 0 0,1 1 0,-1-1 0,0 0 0,0 0 1,0 0-1,0 0 0,0 0 0,0 0 0,0 0 0,0 0 0,0 0 0,1 0 1,-1 0-1,0 0 0,0 0 0,0 0 0,0 0 0,0 0 0,0 0 0,0 0 1,1 0-1,-1 0 0,0 0 0,0 0 0,0 0 0,0 0 0,0 0 1,0 0-1,0 0 0,1 0 0,-1 0 0,0 0 0,0 0 0,0 0 0,2 32 268,2 1 1,13 48-1,-14-67-236,1-1 1,1 0 0,0 0-1,0-1 1,2 0 0,7 13-1,-9-18-357,1 0-1,0 0 0,0 0 0,7 6 0,-8-9-545,1 0 0,-1 0 0,1-1-1,-1 1 1,1-1 0,7 2 0,13-1-6803</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30.904"/>
    </inkml:context>
    <inkml:brush xml:id="br0">
      <inkml:brushProperty name="width" value="0.1" units="cm"/>
      <inkml:brushProperty name="height" value="0.1" units="cm"/>
      <inkml:brushProperty name="color" value="#F6630D"/>
    </inkml:brush>
  </inkml:definitions>
  <inkml:trace contextRef="#ctx0" brushRef="#br0">75 0 5337,'0'0'12255,"-1"37"-10971,1-4-977,-1 44 595,-14 87 0,-6 47 492,5 227 1,16-415-1383,1-6 9,-1-1 0,0 1-1,-2 0 1,-4 23 0,5-38-112,-11-38-9748</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31.378"/>
    </inkml:context>
    <inkml:brush xml:id="br0">
      <inkml:brushProperty name="width" value="0.1" units="cm"/>
      <inkml:brushProperty name="height" value="0.1" units="cm"/>
      <inkml:brushProperty name="color" value="#F6630D"/>
    </inkml:brush>
  </inkml:definitions>
  <inkml:trace contextRef="#ctx0" brushRef="#br0">0 140 1776,'0'0'15500,"2"13"-14149,-1-6-1160,1 4 19,-1-1-1,2 1 1,0 0 0,0 0 0,0-1 0,2 0 0,6 14-1,12 14 322,-9-14-11,31 40 0,-39-57-462,0 1-1,-1-1 1,0 1 0,0 0-1,-1 0 1,0 0-1,0 1 1,-1-1-1,0 1 1,0 0-1,-1 0 1,2 17 0,-4-24-46,20-2-24,-15 0-7,-1-1 0,0 1 1,0-1-1,0 0 1,0 0-1,0-1 1,0 1-1,0-1 0,0 0 1,0 0-1,-1 0 1,1 0-1,-1-1 0,1 1 1,-1-1-1,0 0 1,4-5-1,4-6 18,0-1 0,17-29 1,-13 19-53,131-236-4864,-111 201-841,-5 6-4961</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32.057"/>
    </inkml:context>
    <inkml:brush xml:id="br0">
      <inkml:brushProperty name="width" value="0.1" units="cm"/>
      <inkml:brushProperty name="height" value="0.1" units="cm"/>
      <inkml:brushProperty name="color" value="#F6630D"/>
    </inkml:brush>
  </inkml:definitions>
  <inkml:trace contextRef="#ctx0" brushRef="#br0">54 1 1144,'0'0'16867,"-4"30"-15906,-18 199 537,-6 325 606,28-460-1921,0-93-191,0-1-1,1 1 1,-1-1 0,0 0-1,0 1 1,0-1 0,1 0-1,-1 1 1,0-1 0,0 0-1,1 0 1,-1 1 0,0-1 0,0 0-1,1 0 1,-1 1 0,0-1-1,1 0 1,-1 0 0,1 0-1,-1 0 1,0 0 0,1 1-1,-1-1 1,0 0 0,1 0 0,-1 0-1,1 0 1,-1 0 0,0 0-1,1 0 1,13-1-211,-13 1 174,7-1-15,0 0 0,0-1 0,0 0 0,0 0 0,0-1 0,0 0 0,0-1 0,-1 1 0,11-8 0,-7 5-9,0 0 1,23-8 0,-10 8 50,0 2 0,1 0 0,0 2 0,29 1 1,17-2 23,68 1-2504,-82 3-5917</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32.547"/>
    </inkml:context>
    <inkml:brush xml:id="br0">
      <inkml:brushProperty name="width" value="0.1" units="cm"/>
      <inkml:brushProperty name="height" value="0.1" units="cm"/>
      <inkml:brushProperty name="color" value="#F6630D"/>
    </inkml:brush>
  </inkml:definitions>
  <inkml:trace contextRef="#ctx0" brushRef="#br0">0 60 5825,'0'0'10010,"75"-26"-8913,-42 12-321,4 14-64,8-6-360,1-1-256,-1 1-24,5 6-72,-5 0-400,9 0-1400,-4 0-857,-21 0-3440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32.942"/>
    </inkml:context>
    <inkml:brush xml:id="br0">
      <inkml:brushProperty name="width" value="0.1" units="cm"/>
      <inkml:brushProperty name="height" value="0.1" units="cm"/>
      <inkml:brushProperty name="color" value="#F6630D"/>
    </inkml:brush>
  </inkml:definitions>
  <inkml:trace contextRef="#ctx0" brushRef="#br0">0 46 6953,'0'0'10363,"58"0"-9691,-17 0-128,1 0-232,3 0-176,5 0-136,0-13-48,-5 7-656,13-8-960,-13 8-1497,-16-1-5217</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33.637"/>
    </inkml:context>
    <inkml:brush xml:id="br0">
      <inkml:brushProperty name="width" value="0.1" units="cm"/>
      <inkml:brushProperty name="height" value="0.1" units="cm"/>
      <inkml:brushProperty name="color" value="#F6630D"/>
    </inkml:brush>
  </inkml:definitions>
  <inkml:trace contextRef="#ctx0" brushRef="#br0">1 33 6329,'0'0'7655,"7"4"-7032,2-1-420,1 1 0,0-1 1,1-1-1,-1 0 0,0 0 0,18 0 0,76-2 1060,-46-2-666,-22 1-329,48-9 0,-18 1-65,114-12-39,-116 16-100,46-2-445,-63 7-320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3:34.077"/>
    </inkml:context>
    <inkml:brush xml:id="br0">
      <inkml:brushProperty name="width" value="0.1" units="cm"/>
      <inkml:brushProperty name="height" value="0.1" units="cm"/>
      <inkml:brushProperty name="color" value="#F6630D"/>
    </inkml:brush>
  </inkml:definitions>
  <inkml:trace contextRef="#ctx0" brushRef="#br0">1 1 4609,'0'0'10046,"10"0"-8081,-10 0-1952,212 8 3268,-204-8-3249,0 1 1,1 1-1,-1 0 1,0 0-1,0 0 1,0 1-1,9 5 1,-17-8-17,1 1 1,-1 0-1,1 0 1,-1 0-1,0 0 1,1 0 0,-1 0-1,0 0 1,0 0-1,0 0 1,1 0-1,-1 0 1,0 0-1,0-1 1,-1 1 0,1 0-1,0 0 1,0 0-1,0 0 1,-1 0-1,0 1 1,-9 22 791,-1-11-592,-1-1 0,0 1 0,-22 15 0,9-7-145,3-3-49,13-11-408,0-1-1,1 1 1,0 1-1,1-1 0,-1 1 1,1 1-1,-7 11 1,3 7-3655,-1-6-1863</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10.244"/>
    </inkml:context>
    <inkml:brush xml:id="br0">
      <inkml:brushProperty name="width" value="0.1" units="cm"/>
      <inkml:brushProperty name="height" value="0.1" units="cm"/>
      <inkml:brushProperty name="color" value="#F6630D"/>
    </inkml:brush>
  </inkml:definitions>
  <inkml:trace contextRef="#ctx0" brushRef="#br0">38 76 4945,'0'0'6200,"-1"0"-5921,0 0 0,0 0 0,-1 1-1,1-1 1,0 0 0,0 1 0,0-1 0,0 1 0,0-1-1,0 1 1,0 0 0,-2 0 0,2 11 187,0 0-1,0 0 1,1 0 0,0 0 0,3 14-1,-3-26-461,1 3 2,0 0-1,-1 0 1,1 0 0,0 0 0,0 0 0,1-1 0,-1 1 0,1 0-1,-1-1 1,1 0 0,0 1 0,0-1 0,0 0 0,0 0-1,0 0 1,0 0 0,1 0 0,-1 0 0,1-1 0,-1 1 0,1-1-1,0 1 1,0-1 0,-1 0 0,1 0 0,5 0 0,5 2-39,1 0 0,-1-1 0,1-1 0,17 0 0,-29-1 15,0 0-1,0 0 1,0 0-1,0 0 1,0 0 0,0 0-1,0-1 1,-1 1-1,1 0 1,0-1-1,0 0 1,0 1 0,-1-1-1,3-1 1,-3 0 16,1 0 0,-1 0 0,0 0 0,0 0 0,-1 0 0,1-1 0,0 1 0,-1 0 0,1 0 0,-1-1 0,1-2 0,1-10 26,0 0 0,0 0 0,-2 0-1,0 0 1,-2-20 0,1 31-12,1 0 0,-1-1 0,0 1 0,0 0-1,0-1 1,-1 1 0,0 0 0,1 0 0,-1 0 0,-1 1 0,1-1 0,0 0-1,-1 1 1,0-1 0,0 1 0,0 0 0,0 0 0,0 0 0,-1 0-1,1 1 1,-1 0 0,-6-4 0,6 5 34,0 0-1,0 0 0,0 1 1,-1-1-1,1 1 1,0 0-1,0 0 0,-7 1 1,-8 0 20,16-1-65,0 0 0,-1 0 0,1 1 1,0-1-1,-1 1 0,1-1 0,0 1 0,0 0 1,0 1-1,0-1 0,0 0 0,0 1 0,0 0 1,0 0-1,0-1 0,1 2 0,-1-1 0,1 0 1,0 0-1,-1 1 0,1-1 0,0 1 0,0 0 1,1 0-1,-1 0 0,1 0 0,-1 0 0,0 4 1,-1 3-16,0 1 0,1-1 0,1 1 0,0 0 0,0-1 0,2 17 0,-1-13-15,0-13 28,0 0-1,0 1 1,0-1 0,0 0 0,1 1 0,-1-1-1,0 0 1,1 1 0,-1-1 0,1 0-1,-1 0 1,1 0 0,-1 1 0,1-1 0,0 0-1,0 0 1,0 0 0,-1 0 0,1 0-1,0 0 1,0 0 0,0-1 0,1 1 0,-1 0-1,0 0 1,0-1 0,0 1 0,0-1-1,1 1 1,-1-1 0,2 1 0,4 0-25,1 0-1,-1 0 1,0-1 0,14-1 0,-5 1-34,-15 0 57,1-1 0,-1 1 0,0 0 0,1-1 0,-1 1 0,0-1 0,0 1 0,0-1 0,1 1 0,-1-1-1,0 0 1,0 0 0,0 0 0,0 0 0,0 0 0,0 0 0,0 0 0,0 0 0,-1 0 0,1 0 0,0 0 0,-1 0-1,1-1 1,-1 1 0,1 0 0,-1 0 0,1-1 0,-1 1 0,0 0 0,0-1 0,0 1 0,0-2 0,2-9 16,-1 0 0,-2-22 0,1 17 17,0 16-21,0-1-1,0 1 0,0 0 0,0 0 0,0-1 0,0 1 0,0 0 0,0-1 0,-1 1 0,1 0 0,0 0 0,-1 0 0,1-1 0,-1 1 0,0 0 0,1 0 0,-1 0 0,0 0 0,1 0 0,-1 0 0,-1-1 0,-1 1 10,1 0-1,-1 0 0,1 1 0,-1-1 1,1 0-1,-1 1 0,0 0 0,1 0 1,-1 0-1,-3 0 0,5 0-21,0 0 0,0 0 0,0 0 0,0 0 0,0 1 0,0-1 0,0 0 0,0 0 0,0 1 0,0-1 0,0 1 0,0-1-1,1 1 1,-1-1 0,0 1 0,0 0 0,1-1 0,-1 1 0,0 0 0,1-1 0,-1 1 0,0 0 0,1 0 0,-1 0 0,1-1 0,0 1 0,-1 0 0,1 0 0,-1 1-1,1-1-177,0 1 0,0-1 0,0 0 0,0 0 0,0 1 0,0-1 0,0 0 0,0 1 0,0-1 0,1 0 0,-1 0 0,0 0 0,1 1 0,-1-1 0,1 0 0,1 2 0,11 10-5245</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11.634"/>
    </inkml:context>
    <inkml:brush xml:id="br0">
      <inkml:brushProperty name="width" value="0.1" units="cm"/>
      <inkml:brushProperty name="height" value="0.1" units="cm"/>
      <inkml:brushProperty name="color" value="#F6630D"/>
    </inkml:brush>
  </inkml:definitions>
  <inkml:trace contextRef="#ctx0" brushRef="#br0">0 736 2457,'0'0'15329,"6"0"-15381,51 0 2817,-57-7-2438,0 4-317,0 0 1,1 0-1,0 0 0,-1 0 1,1 0-1,0 0 1,1 1-1,-1-1 1,0 0-1,1 1 0,-1-1 1,1 1-1,3-4 1,32-31 7,-21 23-5,520-480 62,-440 424-64,-18 14-1,-77 56-9,1-2 1,0 0-1,0 1 1,0-1 0,0 1-1,0 0 1,0 0 0,0 0 0,6-2 686,-15 3-1854,-15-1-639,14 1 276,-1-1 0,0 2 0,0-1 0,-13 3 0,-4 8-4440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12.329"/>
    </inkml:context>
    <inkml:brush xml:id="br0">
      <inkml:brushProperty name="width" value="0.1" units="cm"/>
      <inkml:brushProperty name="height" value="0.1" units="cm"/>
      <inkml:brushProperty name="color" value="#F6630D"/>
    </inkml:brush>
  </inkml:definitions>
  <inkml:trace contextRef="#ctx0" brushRef="#br0">1 68 4641,'0'0'8263,"12"0"-7200,20 1-578,2 0 41,0-1 0,1-2 0,65-11 0,-27-15-37,-13 4-452,-60 24-22,0 0-1,1-1 1,-1 1 0,0 0-1,1 0 1,-1-1-1,1 1 1,-1 0-1,1 0 1,-1 0 0,1 0-1,-1-1 1,0 1-1,1 0 1,-1 0-1,1 0 1,-1 0 0,1 0-1,-1 0 1,1 0-1,-1 0 1,1 1-1,-1-1 1,1 0 0,-1 0-1,1 0 1,-1 0-1,0 1 1,1-1-1,-1 0 1,1 0 0,-1 1-1,0-1 1,1 0-1,-1 1 1,0-1-1,1 0 1,-1 1 0,0-1-1,0 1 1,1-1-1,-1 0 1,0 1-1,0-1 1,0 1 0,1-1-1,-1 1 1,0-1-1,0 1 1,0-1-1,0 1 1,0-1 0,0 1-1,0-1 1,0 0-1,0 1 1,0-1-1,0 1 1,0-1 0,-1 1-1,1 0 1,-13 32 571,12-31-646,-43 77 512,26-51-139,2 1 0,2 0 0,-15 42 0,22-48-206,1 1-1,1 0 0,-2 46 0,5-6-4598</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13.824"/>
    </inkml:context>
    <inkml:brush xml:id="br0">
      <inkml:brushProperty name="width" value="0.1" units="cm"/>
      <inkml:brushProperty name="height" value="0.1" units="cm"/>
      <inkml:brushProperty name="color" value="#F6630D"/>
    </inkml:brush>
  </inkml:definitions>
  <inkml:trace contextRef="#ctx0" brushRef="#br0">292 265 4457,'0'0'8526,"11"-12"-7849,36-39-83,-45 50-514,-1-1-1,1 0 1,-1 0 0,0 0 0,1 0 0,-1 0 0,0 0 0,-1-1 0,1 1 0,0 0-1,0 0 1,-1-1 0,0 1 0,1-1 0,-1 1 0,0 0 0,0-1 0,0 1 0,0 0-1,-1-1 1,0-2 0,0-6 260,0 6-245,1 0 0,-1 1 0,0 0-1,-1-1 1,1 1 0,-1 0-1,0-1 1,0 1 0,0 0-1,-5-6 1,-1-1 170,0 1 1,-13-14-1,17 20-148,0 1 0,0-1 0,0 1 0,-1 0 0,0 0 0,1 0 0,-1 1 0,0-1 0,0 1-1,0 0 1,-8-1 0,-1 0 12,-1 2-1,1 0 0,-16 1 1,24 0-129,1 1 0,-1 0 0,1 0 1,0 0-1,0 1 0,0 0 0,0 0 1,0 0-1,0 1 0,0 0 0,1 0 1,-1 0-1,1 0 0,0 1 0,-4 3 1,-4 5-5,2 0 1,-1 0 0,-15 26-1,21-28-64,1-1-1,0 1 1,1 1-1,0-1 1,1 0 0,0 1-1,0-1 1,1 1-1,1-1 1,0 1-1,1 11 1,-1-7-172,0-14 215,0 0 0,0 0 0,1 0 0,-1 0 0,0 0 0,1 0 0,-1 1 0,0-1 0,1 0 0,-1-1 0,1 1 0,0 0 0,-1 0 0,1 0 0,0 0 0,-1 0 0,1-1 0,0 1 0,0 0 0,0 0 0,0-1 0,-1 1 0,1-1 0,1 1 0,1 0-28,-1 0 0,1 0 0,0 0 0,-1 0 0,1-1 0,-1 1 0,1-1 0,4 1 0,29-1-600,-18 1 457,1-1-1,0 0 1,-1-2 0,1 0-1,29-7 1,-14-2 174,-1-1 1,36-19-1,-66 28 66,0 1 0,0-1 1,-1 0-1,1 0 0,-1 0 0,1 0 1,-1 0-1,0-1 0,0 1 1,-1-1-1,1 1 0,-1-1 0,1 0 1,0-3-1,-2 1 2152,0 566-923,-13-404-932,10-134-181,1-2 8,4-26 140,7-20-188,2 3-105,16-25 1,-24 42-17,1 1 1,0 0 0,0 0-1,0 0 1,0 0 0,1 1-1,0 0 1,0 0 0,0 0-1,7-4 1,-2 5-8,0 1-1,0 0 1,1 0 0,-1 1 0,1 1 0,-1 0-1,21 2 1,3-1-15,27-1-2773,-48-2-383</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15.461"/>
    </inkml:context>
    <inkml:brush xml:id="br0">
      <inkml:brushProperty name="width" value="0.1" units="cm"/>
      <inkml:brushProperty name="height" value="0.1" units="cm"/>
      <inkml:brushProperty name="color" value="#F6630D"/>
    </inkml:brush>
  </inkml:definitions>
  <inkml:trace contextRef="#ctx0" brushRef="#br0">17 0 6361,'0'0'10247,"0"12"-9195,1 87 373,-9 248-403,-1-98-1017,9-248-14,0 0 0,0 0 0,0 0 1,0-1-1,1 1 0,-1 0 0,0 0 0,1 0 0,-1 0 0,0 0 0,1 0 0,-1-1 0,1 1 0,-1 0 0,1 0 0,0-1 0,-1 1 0,1 0 0,0-1 0,-1 1 0,1-1 0,0 1 1,0-1-1,-1 1 0,1-1 0,0 1 0,0-1 0,0 0 0,0 1 0,0-1 0,0 0 0,0 0 0,1 0 0,37 1-445,-23-2 248,26 1-193,9 1 59,72-9-1,-84 4 384,50 1 0,-35 3-2429,-6 1-4123</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16.026"/>
    </inkml:context>
    <inkml:brush xml:id="br0">
      <inkml:brushProperty name="width" value="0.1" units="cm"/>
      <inkml:brushProperty name="height" value="0.1" units="cm"/>
      <inkml:brushProperty name="color" value="#F6630D"/>
    </inkml:brush>
  </inkml:definitions>
  <inkml:trace contextRef="#ctx0" brushRef="#br0">0 29 3817,'0'0'11498,"5"-3"-10369,2-1-945,1 1 1,-1 0-1,1 0 1,0 1-1,-1 0 1,1 0-1,14-1 1,29 0-142,66 3-1,-38 2-819,-13-2-1952,-22 0-2388,-22 0-136</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16.479"/>
    </inkml:context>
    <inkml:brush xml:id="br0">
      <inkml:brushProperty name="width" value="0.1" units="cm"/>
      <inkml:brushProperty name="height" value="0.1" units="cm"/>
      <inkml:brushProperty name="color" value="#F6630D"/>
    </inkml:brush>
  </inkml:definitions>
  <inkml:trace contextRef="#ctx0" brushRef="#br0">0 1 5313,'0'0'10090,"162"0"-9554,-129 0-200,4 0-240,8 0-96,-3 0-88,3 0-1064,5 0-1240,-9 0-1481,-12 0-4657</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17.219"/>
    </inkml:context>
    <inkml:brush xml:id="br0">
      <inkml:brushProperty name="width" value="0.1" units="cm"/>
      <inkml:brushProperty name="height" value="0.1" units="cm"/>
      <inkml:brushProperty name="color" value="#F6630D"/>
    </inkml:brush>
  </inkml:definitions>
  <inkml:trace contextRef="#ctx0" brushRef="#br0">0 40 6369,'0'0'6786,"15"-3"-6023,-10 1-693,23-4 422,50-4 1,140 3 1057,-7 1-1117,-30 0 151,-103 6-2786,-24 0-2662</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17.787"/>
    </inkml:context>
    <inkml:brush xml:id="br0">
      <inkml:brushProperty name="width" value="0.1" units="cm"/>
      <inkml:brushProperty name="height" value="0.1" units="cm"/>
      <inkml:brushProperty name="color" value="#F6630D"/>
    </inkml:brush>
  </inkml:definitions>
  <inkml:trace contextRef="#ctx0" brushRef="#br0">0 0 4113,'0'0'8903,"10"8"-8292,5 4-354,1-1 0,0 0 0,32 15 0,-41-23-145,6 3-44,0 0 1,0-1 0,0 0-1,1-1 1,0-1 0,25 3-1,61 1 100,-100-7 60,0 21 71,0-17-292,-1 1 0,1 0 1,-1-1-1,-1 1 0,1-1 0,-1 1 0,1-1 0,-1 0 0,0 0 1,-1 0-1,1 0 0,-1 0 0,-3 4 0,-7 7-5,-27 24 0,19-19 10,-52 48-827,24-26-2603,27-27-677</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19.283"/>
    </inkml:context>
    <inkml:brush xml:id="br0">
      <inkml:brushProperty name="width" value="0.1" units="cm"/>
      <inkml:brushProperty name="height" value="0.1" units="cm"/>
      <inkml:brushProperty name="color" value="#F6630D"/>
    </inkml:brush>
  </inkml:definitions>
  <inkml:trace contextRef="#ctx0" brushRef="#br0">0 41 4761,'0'0'4169,"6"1"-4086,0 0-127,31 5 354,-37-6-283,1 0 0,0 0-1,0 0 1,0 0 0,0 0 0,0-1-1,-1 1 1,1 0 0,0 0 0,0 0-1,0-1 1,-1 1 0,1 0 0,0-1-1,0 1 1,-1-1 0,1 1 0,0-1-1,-1 1 1,1-1 0,-1 0 0,1 1-1,0-1 1,-1 0 0,1 1 0,-1-1-1,0 0 1,1 1 0,-1-1 0,0 0-1,1 0 1,-1 0 0,0 1 0,0-1-1,0 0 1,1 0 0,-1-2 0,0 2 83,0-1 1,0 1 0,0-1 0,0 0 0,0 1-1,0-1 1,-1 1 0,1-1 0,0 0 0,-1 1-1,1-1 1,-1 1 0,-1-3 0,1 3-45,0 1-1,0-1 1,0 1 0,0-1 0,0 1 0,0 0-1,0 0 1,0-1 0,0 1 0,0 0 0,-1 0-1,1 0 1,0 0 0,0 0 0,-1 1 0,-8-1-250,9 1 185,0-1 0,0 1 0,0 0 0,0-1 1,0 1-1,0 0 0,0 0 0,0 0 0,1 0 0,-1 0 0,0 0 0,0 0 0,1 0 1,-1 0-1,1 0 0,-1 0 0,1 1 0,0-1 0,-1 0 0,1 0 0,0 0 0,0 1 1,0-1-1,-1 0 0,1 0 0,1 1 0,-1-1 0,0 1 0,0 1-3,0 0 0,0 0 0,0-1 0,0 1 0,0 0 0,1 0 0,-1-1 0,1 1 0,0 0 0,-1-1 0,1 1 0,1-1 0,0 4 0,2-4-48,0 0-1,-1 0 1,1-1-1,0 1 1,0-1-1,0 0 1,0 0-1,0 0 1,0 0-1,0-1 1,0 1 0,0-1-1,1 0 1,4-1-1,-2 1 9,-6-1 68,-1 0-1,1 0 0,0 0 1,-1 0-1,1-1 1,-1 1-1,1 0 1,-1 0-1,0-1 0,1 1 1,-1 0-1,0 0 1,0-1-1,0 1 0,0 0 1,0 0-1,0-2 1,-3-26 307,2 28-318,0-1 1,0 1-1,0 0 1,-1 0-1,1 0 0,-1 0 1,1 0-1,-1 0 1,1 0-1,-1 0 0,1 0 1,-1 1-1,0-1 1,1 1-1,-1-1 0,0 1 1,0 0-1,1 0 1,-1-1-1,0 1 0,0 1 1,1-1-1,-1 0 1,-2 1-1,-2-1-407,5 0 268,1 0 0,0 1 0,-1-1 0,1 0 0,-1 1-1,1-1 1,0 1 0,-1-1 0,1 1 0,0-1 0,-1 1-1,1-1 1,0 1 0,0-1 0,-1 1 0,1-1 0,0 1-1,0-1 1,0 1 0,0-1 0,0 1 0,0-1-1,0 1 1,0 0 0,0-1 0,0 1 0,0-1 0,0 1-1,0-1 1,1 2 0,-1 1-440,0 4-2263</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20.072"/>
    </inkml:context>
    <inkml:brush xml:id="br0">
      <inkml:brushProperty name="width" value="0.1" units="cm"/>
      <inkml:brushProperty name="height" value="0.1" units="cm"/>
      <inkml:brushProperty name="color" value="#F6630D"/>
    </inkml:brush>
  </inkml:definitions>
  <inkml:trace contextRef="#ctx0" brushRef="#br0">3 445 3225,'0'0'7317,"-1"-1"-7192,1 0 1,0 1-1,-1-1 0,1 0 0,0 0 0,0 0 1,0 0-1,0 0 0,0 0 0,0 1 0,0-1 0,0 0 1,0 0-1,0 0 0,1 0 0,-1 0 0,0 1 1,1-1-1,-1 0 0,0 0 0,1 0 0,0-1 1,10-5 192,0 0 0,17-8 0,24-15 436,-30 13-478,-1 0 0,-1-1 0,0-1 0,-2-1 0,25-33 0,15-26 318,-1 6-428,-46 59-157,-1 1-1,2 0 0,13-13 1,-19 23 614</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20.814"/>
    </inkml:context>
    <inkml:brush xml:id="br0">
      <inkml:brushProperty name="width" value="0.1" units="cm"/>
      <inkml:brushProperty name="height" value="0.1" units="cm"/>
      <inkml:brushProperty name="color" value="#F6630D"/>
    </inkml:brush>
  </inkml:definitions>
  <inkml:trace contextRef="#ctx0" brushRef="#br0">0 66 3025,'0'0'8277,"17"-1"-7644,-16 1-618,25-1 191,-1-2 0,0-1 0,46-13-1,-10-4 231,-28 13-435,-21 5 6,0 1-1,0-1 1,24 0 701,-37 23-662,-1-1 1,-1 1 0,-1-1 0,-11 33-1,9-33-41,1-1 0,0 1 0,2 0 0,-3 34 0,6-1-2297,0-31 62</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21.963"/>
    </inkml:context>
    <inkml:brush xml:id="br0">
      <inkml:brushProperty name="width" value="0.1" units="cm"/>
      <inkml:brushProperty name="height" value="0.1" units="cm"/>
      <inkml:brushProperty name="color" value="#F6630D"/>
    </inkml:brush>
  </inkml:definitions>
  <inkml:trace contextRef="#ctx0" brushRef="#br0">22 1 4489,'0'0'10465,"-4"34"-9737,-9 111-223,9-100-217,3 46-1,2-41-52,-2 25 58,3 93-109,-2-161-188,1 0-1,0 0 1,1 0-1,0 0 1,3 8-1,-5-13-29,1-1 0,0 1 0,-1 0 0,1-1-1,0 1 1,0-1 0,0 1 0,0-1 0,0 1 0,0-1 0,0 0-1,0 0 1,1 1 0,-1-1 0,1 0 0,-1 0 0,0 0 0,1-1-1,0 1 1,-1 0 0,1 0 0,-1-1 0,1 1 0,0-1 0,2 1 0,7-1-189,1 0 72,-1 0 1,1 0 0,-1-1-1,0 0 1,1-1 0,19-6 0,-19 2 148,-1 2 1,1 0 0,0 0-1,0 1 1,0 1 0,1 0-1,15-1 1,88-4-1393,-35 7-3883,-59 0 3155</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22.452"/>
    </inkml:context>
    <inkml:brush xml:id="br0">
      <inkml:brushProperty name="width" value="0.1" units="cm"/>
      <inkml:brushProperty name="height" value="0.1" units="cm"/>
      <inkml:brushProperty name="color" value="#F6630D"/>
    </inkml:brush>
  </inkml:definitions>
  <inkml:trace contextRef="#ctx0" brushRef="#br0">1 1 4785,'0'0'9610,"211"13"-9218,-145-13-200,-8 0-120,-4 0-72,-9 0 0,-8 0-520,-12 0-736,0 6-633,-17 8-287,-8-1-2985</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22.831"/>
    </inkml:context>
    <inkml:brush xml:id="br0">
      <inkml:brushProperty name="width" value="0.1" units="cm"/>
      <inkml:brushProperty name="height" value="0.1" units="cm"/>
      <inkml:brushProperty name="color" value="#F6630D"/>
    </inkml:brush>
  </inkml:definitions>
  <inkml:trace contextRef="#ctx0" brushRef="#br0">0 14 3977,'0'0'10538,"186"0"-10186,-144 0-224,-5 0-96,0 0-32,0 0-456,-4 0-1080,0-7-1513,-12 0-5449</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23.444"/>
    </inkml:context>
    <inkml:brush xml:id="br0">
      <inkml:brushProperty name="width" value="0.1" units="cm"/>
      <inkml:brushProperty name="height" value="0.1" units="cm"/>
      <inkml:brushProperty name="color" value="#F6630D"/>
    </inkml:brush>
  </inkml:definitions>
  <inkml:trace contextRef="#ctx0" brushRef="#br0">1 35 4809,'0'0'6645,"30"-6"-5894,98-16 0,-110 19-457,1 1-1,0 0 1,34 2-1,-18 2-4,142-2 47,-170 0-329,0 1 0,0 1 1,0-1-1,0 1 0,-1 0 0,1 1 0,11 5 0,-12-4-93,0-1 1,1-1-1,0 1 0,0-1 0,-1 0 0,1-1 0,13 2 1,29 1-1609,-3-1-3520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23.886"/>
    </inkml:context>
    <inkml:brush xml:id="br0">
      <inkml:brushProperty name="width" value="0.1" units="cm"/>
      <inkml:brushProperty name="height" value="0.1" units="cm"/>
      <inkml:brushProperty name="color" value="#F6630D"/>
    </inkml:brush>
  </inkml:definitions>
  <inkml:trace contextRef="#ctx0" brushRef="#br0">0 0 1776,'0'0'7957,"9"0"-7165,176 0 2070,-181 1-2815,-1 1 1,0-1 0,0 1-1,0-1 1,0 1-1,0 0 1,0 0 0,0 0-1,0 1 1,-1-1-1,1 1 1,-1-1-1,4 6 1,0-1-19,-5-4 87,0 0 0,0 0 0,0 0 1,0 0-1,0 0 0,-1 0 0,1 0 1,-1 0-1,0 0 0,0 1 1,0-1-1,-1 0 0,0 3 0,1 7 66,-1-10-171,1 1-1,-1-1 0,0 0 0,0 0 1,0 0-1,0-1 0,-1 1 0,1 0 1,-1 0-1,0-1 0,1 1 1,-1-1-1,0 1 0,-1-1 0,1 0 1,-5 4-1,-10 12-73,-20 26-837,-23 30-4801,38-41-1781</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25.466"/>
    </inkml:context>
    <inkml:brush xml:id="br0">
      <inkml:brushProperty name="width" value="0.1" units="cm"/>
      <inkml:brushProperty name="height" value="0.1" units="cm"/>
      <inkml:brushProperty name="color" value="#F6630D"/>
    </inkml:brush>
  </inkml:definitions>
  <inkml:trace contextRef="#ctx0" brushRef="#br0">364 213 992,'0'0'7978,"4"-23"-7062,13-73 283,-16 92-1088,-1 0-1,1 1 1,-1-1-1,1 0 1,-1 1-1,0-1 1,-1 0 0,1 0-1,-1 1 1,1-1-1,-3-6 1,2 8-62,0 1 1,0-1-1,-1 1 0,1 0 1,0 0-1,0-1 0,-1 1 1,1 0-1,-1 0 1,1 0-1,-1 0 0,1 0 1,-1 1-1,-2-2 1,-4-2 168,0 1-77,1 0 0,-1 0 1,0 0-1,1 1 0,-1 1 0,-16-3 1,-53 3 9,50 1-91,24 0-57,-9 0 48,1 0-1,0 1 1,-20 3-1,26-2-13,0-1 0,1 1 0,0 0-1,-1 0 1,1 0 0,0 1 0,0-1 0,0 1 0,1 0 0,-1 0 0,1 1-1,-4 3 1,1 0-19,1 0 0,0 0 0,0 0 0,1 1 0,0 0 0,1 0 0,-1 0 0,1 0 0,1 1-1,-3 10 1,2 4-40,0 0-1,1 38 1,2-60 9,1 1 1,-1-1-1,0 1 1,1-1 0,-1 1-1,1-1 1,-1 1-1,1-1 1,0 0 0,-1 1-1,1-1 1,0 0-1,0 0 1,0 1 0,0-1-1,0 0 1,0 0-1,0 0 1,1 0 0,-1 0-1,0-1 1,0 1-1,1 0 1,-1 0 0,1-1-1,-1 1 1,1-1-1,-1 1 1,0-1 0,1 0-1,0 0 1,1 0-1,9 2-107,-1-1-1,1-1 1,15 0 0,-11-1-71,-6 1 21,1 0 1,-1 0-1,0-1 0,0-1 0,0 0 1,0 0-1,0-1 0,0 0 1,-1-1-1,1 0 0,-1 0 0,0-1 1,0-1-1,-1 1 0,1-1 1,-1-1-1,0 1 0,10-13 0,-14 15 154,-1 1-1,0-1 0,0 0 0,0 0 0,-1 0 1,1 0-1,-1 0 0,0-1 0,0 1 0,0-1 1,-1 1-1,0-1 0,0 0 0,1-9 1822,-2 16-1780,0 558 4450,-3-533-4279,-2 11 46,6-37-232,0-1 0,0 0-1,0 0 1,0 0-1,0 0 1,-1 0 0,1 0-1,0 0 1,0 0-1,0 0 1,0 0 0,0-1-1,0 1 1,1-1-1,20-7 57,0-2 0,24-13 0,-26 11-57,1 2-1,0 0 1,23-6-1,-21 9-14,-6 2-385,1 0-1,-1 1 1,22-2-1,56-1-3947,-60 0-262</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2.110"/>
    </inkml:context>
    <inkml:brush xml:id="br0">
      <inkml:brushProperty name="width" value="0.1" units="cm"/>
      <inkml:brushProperty name="height" value="0.1" units="cm"/>
      <inkml:brushProperty name="color" value="#F6630D"/>
    </inkml:brush>
  </inkml:definitions>
  <inkml:trace contextRef="#ctx0" brushRef="#br0">1 1 5033,'0'0'9361,"0"0"-9317,0 1 0,0-1 0,0 0 1,0 1-1,0-1 0,-1 0 1,1 1-1,0-1 0,0 0 0,0 1 1,0-1-1,0 0 0,0 1 0,1-1 1,-1 1-1,0-1 0,0 0 0,0 1 1,0-1-1,0 0 0,0 1 0,1-1 1,-1 0-1,0 0 0,0 1 0,0-1 1,1 0-1,-1 1 0,0-1 0,1 0 1,-1 0-1,1 1 0,4 0 110,0 1 0,0-1-1,0 0 1,0 0 0,0-1 0,6 1-1,-1 0 25,438 8 647,-282-11-7917</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2.471"/>
    </inkml:context>
    <inkml:brush xml:id="br0">
      <inkml:brushProperty name="width" value="0.1" units="cm"/>
      <inkml:brushProperty name="height" value="0.1" units="cm"/>
      <inkml:brushProperty name="color" value="#F6630D"/>
    </inkml:brush>
  </inkml:definitions>
  <inkml:trace contextRef="#ctx0" brushRef="#br0">1 0 4113,'0'0'9099,"9"2"-8031,18 5 296,46 18-1,-63-21-1036,0 1-1,-1 0 1,1 0 0,-1 0-1,0 1 1,0 1 0,-1 0-1,15 15 1,-22-20-291,1 1 0,-1-1-1,1 1 1,-1 0 0,0 0 0,0 0 0,0 0 0,-1-1-1,1 1 1,-1 0 0,1 0 0,-1 1 0,0-1 0,0 0-1,-1 0 1,1 0 0,0 0 0,-1 0 0,0 0 0,-2 4-1,0 2-39,0 0 0,-1-1 0,-1 0 0,1 0 0,-9 10 0,-2 1-1103,-1-2 1,0 0-1,-2-1 0,-35 26 1,44-35 216,-40 27-4584</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27.148"/>
    </inkml:context>
    <inkml:brush xml:id="br0">
      <inkml:brushProperty name="width" value="0.1" units="cm"/>
      <inkml:brushProperty name="height" value="0.1" units="cm"/>
      <inkml:brushProperty name="color" value="#F6630D"/>
    </inkml:brush>
  </inkml:definitions>
  <inkml:trace contextRef="#ctx0" brushRef="#br0">66 55 1320,'0'0'10109,"0"13"-9435,-2 41-174,2-52-469,0 0 1,0-1-1,1 1 1,-1 0-1,0 0 0,1-1 1,-1 1-1,1 0 1,-1-1-1,1 1 1,0-1-1,0 1 1,0 0-1,0-1 1,2 3-1,-3-4 3,1 1 0,0 0 1,0-1-1,0 1 0,0-1 0,0 1 0,0-1 0,-1 0 0,1 1 0,0-1 0,0 0 1,0 0-1,0 0 0,0 1 0,0-1 0,0 0 0,1 0 0,-1 0 0,1-1 0,0 1 1,0-1-1,0 1 0,-1-1 0,1 0 0,0 1 0,-1-1 1,1 0-1,0 0 0,-1 0 0,1 0 0,-1-1 0,1 1 1,-1 0-1,0-1 0,0 1 0,1 0 0,-1-1 0,0 0 1,0 1-1,-1-1 0,1 0 0,0 1 0,0-3 0,2-12 72,-2-1 0,0 1 0,-2-29-1,1 43-92,0 1 1,-1 0-1,1-1 0,0 1 1,-1 0-1,1 0 0,-1-1 0,1 1 1,-1 0-1,1 0 0,-1 0 1,0-1-1,0 1 0,0 0 0,1 0 1,-1 0-1,0 0 0,0 1 1,-1-1-1,1 0 0,0 0 0,0 0 1,0 1-1,0-1 0,-1 1 1,1-1-1,-2 0 0,-2 0 42,0 1 0,-1-1 0,1 1 0,-1 0 0,-7 0 0,0 1-33,11-1-20,-1 1-1,1-1 1,0 1-1,0 0 1,0 0-1,0 0 1,0 0-1,0 0 1,0 0-1,0 0 1,1 0-1,-1 1 1,0-1-1,1 1 1,-1 0-1,1-1 1,-1 1-1,1 0 1,0 0-1,0 0 1,0-1-1,0 1 1,0 0-1,-1 4 1,-1 2 1,1-1 0,0 0-1,0 1 1,1-1 0,0 1 0,-1 10 0,2 32 9,0-48-13,0-1-1,1 0 1,-1 1 0,0-1 0,1 1 0,-1-1-1,1 1 1,-1-1 0,1 0 0,0 1 0,-1-1 0,1 0-1,0 0 1,0 0 0,0 1 0,0-1 0,0 0 0,0 0-1,0 0 1,0-1 0,1 1 0,-1 0 0,0 0 0,0-1-1,1 1 1,-1 0 0,1-1 0,-1 1 0,0-1 0,1 0-1,2 1 1,5 0-25,0 0-1,1 0 1,16-1-1,-14-1-20,-9 1 48,-1 0 0,1 0 0,-1-1 0,1 1 0,-1-1 0,1 0 0,-1 1 0,0-1 0,1-1 0,-1 1 0,0 0 0,0 0 0,0-1 0,1 1 0,-2-1 0,1 0 0,0 1 0,0-1 0,0 0 0,-1 0 1,1 0-1,-1 0 0,0-1 0,1 1 0,-1 0 0,0-1 0,-1 1 0,1 0 0,0-1 0,0 1 0,-1-1 0,0 1 0,1-1 0,-1 1 0,0-1 0,0 0 0,-1 1 0,1-1 0,0 1 0,-1-1 0,1 1 0,-2-3 0,1 4-2,1 0 1,-1 0-1,1 0 1,-1 0-1,0 0 1,1 1-1,-1-1 0,0 0 1,0 0-1,0 1 1,0-1-1,0 1 1,1-1-1,-1 1 0,0-1 1,0 1-1,0-1 1,0 1-1,0 0 1,-1-1-1,1 1 0,0 0 1,0 0-1,-1 0 1,-33 0-336,22 1-169,12-1 393,0 0 0,1 0 0,-1 0 0,0 1 0,1-1 0,-1 0-1,0 0 1,1 1 0,-1-1 0,0 1 0,1-1 0,-1 1 0,1-1 0,-1 1 0,1-1 0,-1 1-1,1-1 1,-1 1 0,1-1 0,0 1 0,-1 0 0,1-1 0,0 1 0,-1 0 0,1-1 0,0 1-1,0 0 1,0 0 0,0-1 0,0 1 0,0 0 0,0-1 0,0 1 0,0 0 0,0 0 0,0-1 0,0 2-1,0 2-1080,-1 17-6873</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28.078"/>
    </inkml:context>
    <inkml:brush xml:id="br0">
      <inkml:brushProperty name="width" value="0.1" units="cm"/>
      <inkml:brushProperty name="height" value="0.1" units="cm"/>
      <inkml:brushProperty name="color" value="#F6630D"/>
    </inkml:brush>
  </inkml:definitions>
  <inkml:trace contextRef="#ctx0" brushRef="#br0">1 1 5297,'0'0'9114,"3"0"-8288,1 0-661,-1 0 0,1 0 0,0 1 0,0-1 0,-1 1 0,1 0 0,-1 0 0,1 1 0,-1-1 0,1 1 0,5 3 0,-3 0-71,1 0 0,-1 1 0,0 0 1,9 11-1,20 28 54,-16-20-136,30 30 1,-28-33-6,2-1 0,0-1 0,2-1 0,0-2-1,1 0 1,42 20 0,-16-11 15,14 6 3,30 10 46,-6-2 1373,-89-40-1430,-1 0 1,0 0-1,1 1 1,-1-1-1,0 1 1,0-1-1,1 0 1,-1 1-1,0-1 0,0 1 1,1-1-1,-1 0 1,0 1-1,0-1 1,0 1-1,0-1 1,0 1-1,0-1 1,0 1-1,0-1 1,0 1-1,0 0 0,0-1-5,0 0 0,0 1 0,0-1 0,0 0 0,0 0 0,0 1 0,0-1 0,0 0 0,0 1 0,0-1 0,0 0 0,0 0 0,0 1 0,0-1 0,0 0 0,1 1 0,-1-1 0,0 0 0,0 0 0,0 0-1,0 1 1,0-1 0,1 0 0,-1 0 0,0 1 0,0-1 0,0 0 0,1 0 0,-1 0 0,0 0 0,0 1 0,1-1 0,-1 0 0,0 0 0,0 0 0,1 0 0,-1 0 0,0 0 0,1 0 0,-1 0-33,0 0 0,0 0 1,0 1-1,-1-1 0,1 0 1,0 0-1,0 0 0,0 0 1,0 0-1,0 0 0,0 0 1,0 0-1,0 0 0,0 0 1,0 1-1,0-1 0,0 0 1,0 0-1,0 0 0,0 0 1,0 0-1,0 0 0,0 0 1,0 0-1,0 0 0,0 1 1,0-1-1,0 0 0,0 0 1,0 0-1,0 0 0,0 0 1,0 0-1,0 0 0,0 0 1,1 0-1,-1 0 0,0 0 1,0 1-1,-13 2-1995,4-3-621,-3 0-2026</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29.289"/>
    </inkml:context>
    <inkml:brush xml:id="br0">
      <inkml:brushProperty name="width" value="0.1" units="cm"/>
      <inkml:brushProperty name="height" value="0.1" units="cm"/>
      <inkml:brushProperty name="color" value="#F6630D"/>
    </inkml:brush>
  </inkml:definitions>
  <inkml:trace contextRef="#ctx0" brushRef="#br0">348 0 104,'0'0'13366,"3"1"-11969,-1 0-1258,0 1 1,0-1-1,0 0 0,0 1 1,0-1-1,0 1 0,-1 0 0,1-1 1,-1 1-1,1 0 0,-1 0 0,0 0 1,0 0-1,0 0 0,0 0 0,0 0 1,0 1-1,0 1 0,14 57 1326,-7-25-759,26 63 143,-29-86-824,1-1 0,0 0 0,1-1 0,0 0 0,1 0 0,10 10 0,2 8-7,-3 0-4,-17-29-23,1 0 1,-1 1-1,0-1 0,1 0 0,-1 1 0,0-1 0,1 1 0,-1-1 0,0 1 0,1-1 0,-1 1 0,0-1 0,0 0 0,0 1 0,1 0 0,-1-1 1,0 1-1,0-1 0,0 1 0,0-1 0,0 1 0,0-1 0,0 1 0,0-1 0,0 1 0,0-1 0,0 1 0,-1-1 0,1 1 0,0-1 0,0 1 1,0-1-1,-1 1 0,1-1 0,0 1 0,-1-1 0,1 1 0,0-1 0,-1 0 0,1 1 0,0-1 0,-1 0 0,1 1 0,-1-1 0,1 0 0,-1 1 1,1-1-1,-1 0 0,1 0 0,-1 0 0,1 1 0,-1-1 0,-5 1-14,1-1-1,-1 0 1,1 0 0,-9-1 0,0 1 54,-35-1-26,24-1 0,0 2 0,0 1 0,0 1 0,-32 7 0,30-3-853,0 3-1,1 0 1,1 1-1,0 2 1,0 0-1,1 2 1,-39 29-1,36-22-4685</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0.802"/>
    </inkml:context>
    <inkml:brush xml:id="br0">
      <inkml:brushProperty name="width" value="0.1" units="cm"/>
      <inkml:brushProperty name="height" value="0.1" units="cm"/>
      <inkml:brushProperty name="color" value="#F6630D"/>
    </inkml:brush>
  </inkml:definitions>
  <inkml:trace contextRef="#ctx0" brushRef="#br0">33 0 4945,'0'0'9650,"-3"20"-8579,-9 66-235,5-32-36,1 92 1,5-70-516,-3 150 312,4-226-601,0 1-1,0-1 0,1 1 1,-1-1-1,0 0 1,0 1-1,0-1 0,1 1 1,-1-1-1,0 0 0,0 1 1,1-1-1,-1 0 1,0 1-1,0-1 0,1 0 1,-1 0-1,1 1 0,-1-1 1,0 0-1,1 0 1,-1 0-1,0 1 0,1-1 1,-1 0-1,1 0 0,-1 0 1,1 0-1,-1 0 0,0 0 1,1 0-1,0 0 1,19 0-185,-14 0 113,-4 0 59,11 0-77,1 0 0,-1 0 0,1-2 0,-1 1 0,0-2 0,22-6 0,0-3-132,0 0 0,1 2 0,0 2 0,0 2 0,66-4 0,-42 10-1253,10 0-5461</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1.259"/>
    </inkml:context>
    <inkml:brush xml:id="br0">
      <inkml:brushProperty name="width" value="0.1" units="cm"/>
      <inkml:brushProperty name="height" value="0.1" units="cm"/>
      <inkml:brushProperty name="color" value="#F6630D"/>
    </inkml:brush>
  </inkml:definitions>
  <inkml:trace contextRef="#ctx0" brushRef="#br0">0 1 5305,'0'0'8690,"13"0"-8130,3 0-144,9 0-152,4 0-136,4 0-80,12 0-48,5 7 0,4-1-552,4-6-1312,-13 7-1113,-16-7-2744</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1.605"/>
    </inkml:context>
    <inkml:brush xml:id="br0">
      <inkml:brushProperty name="width" value="0.1" units="cm"/>
      <inkml:brushProperty name="height" value="0.1" units="cm"/>
      <inkml:brushProperty name="color" value="#F6630D"/>
    </inkml:brush>
  </inkml:definitions>
  <inkml:trace contextRef="#ctx0" brushRef="#br0">1 1 6689,'0'0'7626,"211"0"-7498,-170 0-128,5 0-32,-13 0-1368,-9 0-1865</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3.718"/>
    </inkml:context>
    <inkml:brush xml:id="br0">
      <inkml:brushProperty name="width" value="0.1" units="cm"/>
      <inkml:brushProperty name="height" value="0.1" units="cm"/>
      <inkml:brushProperty name="color" value="#F6630D"/>
    </inkml:brush>
  </inkml:definitions>
  <inkml:trace contextRef="#ctx0" brushRef="#br0">241 148 5977,'0'0'8522,"-5"-23"-7743,-17-71-42,22 92-694,-1 0-1,1 0 0,-1 0 0,0 0 0,0 0 0,0 1 0,0-1 0,0 0 0,0 0 1,0 1-1,-1-1 0,1 1 0,0-1 0,-3-1 0,4 3-16,-1-1 0,0 1-1,0 0 1,0 0 0,0-1 0,0 1-1,0 0 1,0 0 0,0 0 0,0 0-1,0 0 1,0 0 0,0 0-1,0 0 1,-1 1 0,-5 0 79,-13-2 45,8 1-58,0 0 0,-19 2 0,27-1-82,1 0 0,-1 0 0,1 0-1,-1 0 1,1 0 0,0 1-1,0 0 1,-1-1 0,1 1 0,0 0-1,1 1 1,-1-1 0,-3 3-1,1 0-13,1 0 0,-1 1 0,1-1 0,0 1-1,0 0 1,0 0 0,1 0 0,0 1 0,0-1-1,1 1 1,-1-1 0,2 1 0,-1 0-1,1 0 1,0 0 0,0 0 0,1 0 0,0 8-1,0-14-4,0 0 0,0 0-1,0 0 1,0 0 0,0 0-1,0 0 1,0-1-1,0 1 1,0 0 0,0 0-1,1 0 1,-1 0-1,0 0 1,1 0 0,-1 0-1,1 0 1,-1-1-1,1 1 1,-1 0 0,1 0-1,-1-1 1,2 2 0,1-1-43,-1 0 1,1-1-1,-1 1 1,1-1-1,-1 0 1,1 1 0,-1-1-1,5-1 1,-4 1 11,138 0-1893,-131-1 1652,0 0 1,-1 0-1,1-1 0,0-1 0,-1 0 0,1 0 0,-1-1 1,16-8-1,7-3-471,-26 13 681,0-1 1,0 0-1,0 0 0,0 0 1,-1-1-1,0 1 1,0-1-1,0 0 1,0-1-1,0 0 0,-1 1 1,0-1-1,5-8 2461,-10 35-1803,-1-4-107,-2-1-1,-8 30 1,-1 1-8,4 11 218,3 1 0,3 107 0,3-118-535,0-41-111,0 0 1,1 0 0,0 0-1,0 0 1,1 0 0,0-1-1,4 10 1,-6-16-35,0 0 1,1 0-1,0-1 0,-1 1 1,1 0-1,-1-1 0,1 1 1,0 0-1,-1-1 0,1 1 1,0-1-1,0 1 0,-1-1 1,1 0-1,0 1 0,0-1 1,0 0-1,-1 1 0,1-1 1,0 0-1,0 0 0,1 0 1,24 0 114,-15-1-120,7 1-10,-6 1-71,1-1 1,-1 0 0,0-2-1,1 1 1,13-4 0,-8 0-1083,0 0 0,0 2 0,0 0 0,0 1 1,24 1-1,-12 1-3617</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5.745"/>
    </inkml:context>
    <inkml:brush xml:id="br0">
      <inkml:brushProperty name="width" value="0.1" units="cm"/>
      <inkml:brushProperty name="height" value="0.1" units="cm"/>
      <inkml:brushProperty name="color" value="#F6630D"/>
    </inkml:brush>
  </inkml:definitions>
  <inkml:trace contextRef="#ctx0" brushRef="#br0">1 21 3609,'0'0'7261,"13"2"-6495,5 2-553,-8-2-67,0 0 1,0-1-1,0 0 1,17 0-1,-26-5-59,-1 0-1,0 1 1,0-1-1,0 0 1,0 1-1,-2-7 1,-27 8 868,19 3-753,10-1-139</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6.113"/>
    </inkml:context>
    <inkml:brush xml:id="br0">
      <inkml:brushProperty name="width" value="0.1" units="cm"/>
      <inkml:brushProperty name="height" value="0.1" units="cm"/>
      <inkml:brushProperty name="color" value="#F6630D"/>
    </inkml:brush>
  </inkml:definitions>
  <inkml:trace contextRef="#ctx0" brushRef="#br0">1 1 6905</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6.457"/>
    </inkml:context>
    <inkml:brush xml:id="br0">
      <inkml:brushProperty name="width" value="0.1" units="cm"/>
      <inkml:brushProperty name="height" value="0.1" units="cm"/>
      <inkml:brushProperty name="color" value="#F6630D"/>
    </inkml:brush>
  </inkml:definitions>
  <inkml:trace contextRef="#ctx0" brushRef="#br0">1 1 6905,'87'39'8568,"-63"-39"-6729,-19 1-1772,1-1 0,-1 1 0,0 0 0,0 1 0,1-1 0,-1 1-1,0 0 1,0 0 0,8 5 0,43 32 55,-27-17-12,-1-3-34,8 6 4,1-1-1,43 20 1,-60-34 81,0 1 0,0 1 0,29 22 0,-41-24-62,-7-8-86,0-1 1,-1 0-1,1 0 0,0 0 1,0 0-1,0 0 0,0 0 1,0-1-1,0 1 0,0 0 1,0 0-1,0-1 0,0 1 1,0 0-1,0-1 0,0 1 1,1-1-1,1 1 0,-3-1-6,0 0 1,1 0-1,-1 0 0,1 0 0,-1 0 0,1 0 1,-1 0-1,0 0 0,1 0 0,-1 0 0,1 1 1,-1-1-1,0 0 0,1 0 0,-1 0 0,0 1 1,1-1-1,-1 0 0,0 0 0,1 1 0,-1-1 1,0 0-1,0 1 0,1-1 0,-1 0 0,0 1 0,0-1 1,0 0-1,1 1 0,-1 0 0,0-1-2,0 0 1,0 1-1,0-1 0,1 0 0,-1 1 0,0-1 0,0 0 0,1 1 1,-1-1-1,0 0 0,0 1 0,1-1 0,-1 0 0,0 0 1,1 1-1,-1-1 0,0 0 0,1 0 0,-1 0 0,0 0 0,1 1 1,-1-1-1,0 0 0,1 0 0,-1 0 0,1 0 0,-1 0 0,0 0 1,1 0-1,0 0 0,-1 0-4,0 1-1,0-1 1,0 1 0,1-1-1,-1 0 1,0 1 0,1-1-1,-1 0 1,0 1 0,1-1 0,-1 0-1,0 1 1,1-1 0,-1 0-1,1 0 1,-1 1 0,0-1-1,1 0 1,-1 0 0,1 0-1,-1 0 1,1 0 0,-1 1 0,1-1-1,14 0-1476</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7.041"/>
    </inkml:context>
    <inkml:brush xml:id="br0">
      <inkml:brushProperty name="width" value="0.1" units="cm"/>
      <inkml:brushProperty name="height" value="0.1" units="cm"/>
      <inkml:brushProperty name="color" value="#F6630D"/>
    </inkml:brush>
  </inkml:definitions>
  <inkml:trace contextRef="#ctx0" brushRef="#br0">327 13 2785,'0'0'8588,"-7"-13"-5455,6 13-3020,0 1 0,0-1 1,0 1-1,0-1 0,0 1 0,0-1 1,1 1-1,-1-1 0,0 1 0,0 0 1,1-1-1,-1 1 0,1 0 0,-1 0 1,0-1-1,1 1 0,-1 0 0,1 0 1,0 0-1,-1 0 0,1 0 0,0 0 1,-1 0-1,1 0 0,0 0 0,0 0 1,0 0-1,0-1 0,0 1 0,0 0 1,0 0-1,1 1 0,2 38-72,-1-34-34,0 0 0,0 0-1,1 0 1,0 0 0,0-1 0,8 11 0,-6-11-5,-2 1 0,1 0 0,-1-1 0,0 1 0,0 0 0,2 7 1,-2-2-3,-1-3 1,-1-1-1,1 1 0,-2 0 0,1 1 0,-2 14 0,1-22-2,0 0 0,0-1 0,0 1 0,0 0 1,0-1-1,0 1 0,0-1 0,-1 1 0,1 0 0,0-1 0,-1 1 0,1-1 0,0 1 1,-1-1-1,1 1 0,0-1 0,-1 1 0,1-1 0,-1 1 0,1-1 0,-1 1 1,1-1-1,-1 0 0,0 1 0,1-1 0,-1 0 0,1 0 0,-1 1 0,0-1 1,1 0-1,-1 0 0,0 0 0,1 0 0,-1 0 0,0 0 0,1 0 0,-2 0 1,-13 4-56,13-3-20,-1 0 0,1-1 0,0 1 0,-1-1 0,1 0 0,-1 0 0,1 0 0,-1 0 0,1 0 0,-4-1 0,-7 0 12,-19 1-168,-91 4 194,110-2-768,0 0 1,0 0-1,1 2 1,-1-1-1,1 1 1,0 1-1,-16 9 1,6-1-4473</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8.454"/>
    </inkml:context>
    <inkml:brush xml:id="br0">
      <inkml:brushProperty name="width" value="0.1" units="cm"/>
      <inkml:brushProperty name="height" value="0.1" units="cm"/>
      <inkml:brushProperty name="color" value="#F6630D"/>
    </inkml:brush>
  </inkml:definitions>
  <inkml:trace contextRef="#ctx0" brushRef="#br0">17 0 5921,'0'0'11101,"-3"28"-10115,0 2-760,-7 145 796,10 280 46,-1-453-1068,1-1 0,0 0 0,0 0 0,0 1 0,0-1 0,0 0 0,1 0-1,-1 1 1,0-1 0,0 0 0,1 0 0,-1 0 0,1 1 0,-1-1 0,1 0 0,0 1-1,7-3-52,-7 0 19,29 2-861,-20 0 711,1-1 0,-1 1-1,1-2 1,-1 0 0,0 0-1,1-1 1,-1 0-1,17-6 1,-19 5-64,1 1 1,0 0-1,1 0 0,-1 1 1,0 0-1,0 0 0,1 1 0,-1 1 1,10 1-1,38-2-1933,16-7-1793,-44-4 1134</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8.894"/>
    </inkml:context>
    <inkml:brush xml:id="br0">
      <inkml:brushProperty name="width" value="0.1" units="cm"/>
      <inkml:brushProperty name="height" value="0.1" units="cm"/>
      <inkml:brushProperty name="color" value="#F6630D"/>
    </inkml:brush>
  </inkml:definitions>
  <inkml:trace contextRef="#ctx0" brushRef="#br0">0 33 2593,'0'0'10210,"91"-13"-9378,-62 13-112,4-13-200,0 13-312,8-7-160,1 7-48,-9 0-616,0 0-1288,-12 0-809</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9.257"/>
    </inkml:context>
    <inkml:brush xml:id="br0">
      <inkml:brushProperty name="width" value="0.1" units="cm"/>
      <inkml:brushProperty name="height" value="0.1" units="cm"/>
      <inkml:brushProperty name="color" value="#F6630D"/>
    </inkml:brush>
  </inkml:definitions>
  <inkml:trace contextRef="#ctx0" brushRef="#br0">0 20 6225,'0'0'8250,"137"0"-8178,-100 0-72,-4 0-304,17-6-1152,-13 6-1089,-8-14-2120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39.809"/>
    </inkml:context>
    <inkml:brush xml:id="br0">
      <inkml:brushProperty name="width" value="0.1" units="cm"/>
      <inkml:brushProperty name="height" value="0.1" units="cm"/>
      <inkml:brushProperty name="color" value="#F6630D"/>
    </inkml:brush>
  </inkml:definitions>
  <inkml:trace contextRef="#ctx0" brushRef="#br0">0 1 4081,'0'0'9917,"18"1"-8981,6 0-693,80 3 510,-34-3-301,173-7 287,-154 4-787,-54 3-8434</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40.347"/>
    </inkml:context>
    <inkml:brush xml:id="br0">
      <inkml:brushProperty name="width" value="0.1" units="cm"/>
      <inkml:brushProperty name="height" value="0.1" units="cm"/>
      <inkml:brushProperty name="color" value="#F6630D"/>
    </inkml:brush>
  </inkml:definitions>
  <inkml:trace contextRef="#ctx0" brushRef="#br0">1 1 3673,'0'0'9587,"1"12"-8576,1-10-922,0 0 0,-1 0 1,1 0-1,1 0 0,-1 0 0,0 0 1,0 0-1,1-1 0,-1 1 0,3 0 0,5 4 76,0 0-82,0 0 0,0-1 1,0-1-1,1 0 1,15 5-1,17 5 250,-14-5-125,-23-7-118,0-1 0,1 1 0,-1 0 1,0 1-1,0 0 0,9 6 0,-14-8 59,-1 9 162,0-6-294,-1 0 0,0-1 0,-1 1 1,1 0-1,-1-1 0,0 1 0,0 0 0,0-1 0,0 0 0,0 0 0,-1 1 0,1-1 1,-1-1-1,0 1 0,-6 4 0,-20 25-60,-81 142-4097,88-144 390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41.266"/>
    </inkml:context>
    <inkml:brush xml:id="br0">
      <inkml:brushProperty name="width" value="0.1" units="cm"/>
      <inkml:brushProperty name="height" value="0.1" units="cm"/>
      <inkml:brushProperty name="color" value="#F6630D"/>
    </inkml:brush>
  </inkml:definitions>
  <inkml:trace contextRef="#ctx0" brushRef="#br0">76 82 4369,'0'0'7659,"-1"-13"-7234,-3-40 135,4 52-498,0 1 0,0-1 0,0 0-1,-1 0 1,1 1 0,0-1 0,-1 0-1,1 0 1,0 1 0,-1-1 0,1 0-1,-1 1 1,1-1 0,-1 1 0,1-1-1,-1 1 1,0-1 0,1 1 0,-1-1-1,0 1 1,1-1 0,-1 1-1,0 0 1,0-1 0,1 1 0,-1 0-1,0 0 1,0 0 0,1 0 0,-1-1-1,0 1 1,0 0 0,0 0 0,1 0-1,-1 1 1,0-1 0,0 0 0,0 0-1,1 0 1,-1 1 0,0-1 0,0 1-1,-2-1-95,2 1 35,-1-1 1,1 1-1,-1 0 0,0 0 1,1 0-1,-1 0 1,1 0-1,0 0 0,-1 0 1,1 0-1,0 1 0,0-1 1,0 1-1,0-1 0,0 0 1,0 1-1,0 0 1,0-1-1,1 1 0,-1 0 1,0 2-1,-13 39 17,14-41-17,-1 0 1,1 0-1,0 0 0,-1 0 1,1 0-1,0 1 1,0-1-1,0 0 0,0 0 1,1 0-1,0 4 0,0-5 1,-1 0 0,1 0 0,0 0 0,0-1 0,-1 1 0,1 0 0,0-1 0,0 1 0,0-1 0,0 1 0,0-1 1,-1 1-1,1-1 0,0 1 0,0-1 0,0 0 0,0 0 0,0 1 0,1-1 0,-1 0 0,0 0 0,0 0 0,0 0 0,2-1 0,1 2 7,0-1 1,0 0-1,1-1 1,-1 1-1,0-1 0,0 0 1,0 0-1,5-2 1,-8 2-8,1 0 1,-1 0-1,1 0 1,-1 0 0,1-1-1,-1 1 1,1 0-1,-1-1 1,0 1-1,0-1 1,0 0-1,0 1 1,0-1-1,0 0 1,-1 0-1,1 0 1,0 1 0,0-5-1,-1 5-58,1 0-1,-1 0 0,0-1 1,0 1-1,1 0 1,-1 0-1,0 0 1,0 0-1,0-1 1,0 1-1,0 0 1,0 0-1,0 0 0,-1 0 1,1-1-1,0 1 1,-1 0-1,1 0 1,-2-2-1,1 3-113,1-1 0,-1 1 0,0 0-1,0 0 1,0 0 0,1-1 0,-1 1 0,0 0 0,0 0-1,0 0 1,0 0 0,1 0 0,-1 1 0,0-1-1,0 0 1,0 0 0,1 0 0,-1 1 0,0-1 0,0 0-1,1 1 1,-1-1 0,0 1 0,1-1 0,-1 1-1,0-1 1,0 2 0,-15 10-3935</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42.820"/>
    </inkml:context>
    <inkml:brush xml:id="br0">
      <inkml:brushProperty name="width" value="0.1" units="cm"/>
      <inkml:brushProperty name="height" value="0.1" units="cm"/>
      <inkml:brushProperty name="color" value="#F6630D"/>
    </inkml:brush>
  </inkml:definitions>
  <inkml:trace contextRef="#ctx0" brushRef="#br0">231 136 4081,'0'0'7509,"-9"-22"-6307,-31-67-364,39 88-813,0-1 1,0 1 0,0-1-1,0 1 1,0-1 0,0 1 0,0 0-1,0-1 1,0 1 0,-1 0 0,1 0-1,-1 0 1,1 0 0,-1 0-1,1 0 1,-1 0 0,1 1 0,-1-1-1,0 1 1,1-1 0,-1 1 0,0-1-1,1 1 1,-1 0 0,0 0-1,0 0 1,0 0 0,1 0 0,-1 0-1,0 0 1,-2 1 0,-5 0 80,5-1-58,0 0 0,-1 0 0,1 1 1,-1-1-1,1 1 0,0 0 0,0 0 0,-1 0 0,-4 2 0,5 0 9,-1 1 0,1-1 0,0 1 0,0 0 0,0-1 0,-7 10 0,7-6-44,-1-1 0,1 1 0,0 0 0,1 0 0,0 0 0,0 1 0,0-1 0,1 1 0,-2 11 0,2-6-15,1-1-1,0 1 1,1-1-1,0 1 1,3 18-1,-3-30-11,1 1 0,-1-1 0,1 1 0,0-1-1,0 1 1,-1-1 0,1 0 0,0 1 0,0-1 0,0 0 0,1 0 0,-1 1 0,0-1-1,0 0 1,1 0 0,-1-1 0,0 1 0,1 0 0,-1 0 0,1-1 0,-1 1 0,1 0-1,-1-1 1,1 0 0,0 1 0,-1-1 0,1 0 0,2 0 0,8 1-178,1 0 0,23-3 1,-15 1-119,-9 1 194,31-1-299,-41 0 390,1 1 0,0-1-1,-1 0 1,1 0 0,0 0-1,-1 0 1,1 0 0,-1 0-1,1-1 1,-1 1 0,0-1-1,0 0 1,3-2 0,17-4-463,-19 2 476,-3 6 21,0 0 1,0-1-1,0 1 1,0 0-1,0-1 1,0 1-1,1 0 0,-1 0 1,0-1-1,0 1 1,0 0-1,1-1 1,-1 1-1,0 0 1,0 0-1,1 0 1,-1-1-1,0 1 1,1 0-1,-1 0 1,0 0-1,1-1 1,-1 1-1,0 0 1,1 0-1,-1 0 0,0 0 1,1 0-1,-1 0 1,0 0-1,1 0 1,-1 0-1,0 0 1,1 0-1,-1 0 1,0 0-1,2 1 712,-2 673 5127,4-674-6083,9 0 31,0-2-1,0 0 1,22-6 0,-21 4-242,1 1 1,0 0-1,27-1 1,33 4-3440,-49 0 36</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50.139"/>
    </inkml:context>
    <inkml:brush xml:id="br0">
      <inkml:brushProperty name="width" value="0.1" units="cm"/>
      <inkml:brushProperty name="height" value="0.1" units="cm"/>
      <inkml:brushProperty name="color" value="#F6630D"/>
    </inkml:brush>
  </inkml:definitions>
  <inkml:trace contextRef="#ctx0" brushRef="#br0">1 1 7466,'0'0'8041,"21"0"-7259,135 0 518,235 0 256,-307 0-4906,-1 0-3451</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50.594"/>
    </inkml:context>
    <inkml:brush xml:id="br0">
      <inkml:brushProperty name="width" value="0.1" units="cm"/>
      <inkml:brushProperty name="height" value="0.1" units="cm"/>
      <inkml:brushProperty name="color" value="#F6630D"/>
    </inkml:brush>
  </inkml:definitions>
  <inkml:trace contextRef="#ctx0" brushRef="#br0">1 6 1320,'0'0'9045,"9"-5"-7510,-2 5-1287,-1 0 0,0 0 0,1 1 0,-1 0 0,1 0 0,-1 0 0,0 1 0,10 4 0,6 1 370,-7-4-189,49 15 722,-58-16-1013,0 0 1,0 1-1,0 0 1,0 0 0,-1 1-1,1-1 1,6 7-1,-10-7-58,0 0 0,-1 0-1,0 0 1,0 0-1,0 0 1,0 0-1,0 0 1,0 0-1,-1 0 1,0 1 0,1-1-1,-1 0 1,-1 0-1,1 0 1,-1 5-1,0 3 351,1-8-395,0-1 0,-1 0 0,1 0 0,-1 0 0,1 0-1,-1 0 1,0 0 0,0 0 0,0 0 0,0 0-1,0 0 1,0-1 0,-1 1 0,1 0 0,-3 2 0,-30 23-27,14-11-33,10-7-72,-48 49-2512,53-52 1469,-1 1 0,2 0 0,-1 0 0,-3 8 0,1 7-5679</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45.195"/>
    </inkml:context>
    <inkml:brush xml:id="br0">
      <inkml:brushProperty name="width" value="0.1" units="cm"/>
      <inkml:brushProperty name="height" value="0.1" units="cm"/>
      <inkml:brushProperty name="color" value="#F6630D"/>
    </inkml:brush>
  </inkml:definitions>
  <inkml:trace contextRef="#ctx0" brushRef="#br0">92 36 5337,'0'0'9949,"-2"9"-9398,-2 4-422,3-7-62,-1 0 1,1 0 0,0 0-1,0 0 1,1 1 0,0 5 0,28-11 168,-28-1-237,0 0 0,1 0 0,-1-1 0,0 1 0,1 0 0,-1 0 0,0-1 0,1 1 0,-1 0 0,0 0 0,0-1 0,1 1 0,-1 0 0,0-1 0,0 1 0,0-1 0,1 1 0,-1 0 0,0-1 0,0 1 0,0 0 0,0-1 0,0 1 0,0-1 0,0 1 0,0 0 0,0-1 0,0 0 0,0-17-38,0 12 23,0-4 8,-3-23 4,3 32 3,-1-1 0,1 1 0,-1 0 0,1-1 0,-1 1 0,0 0 1,0 0-1,0 0 0,1 0 0,-1 0 0,0 0 0,0 0 0,0 0 0,-1 0 0,1 0 0,0 0 0,0 1 1,0-1-1,-1 0 0,-2 0 0,-1-1-16,0 0 0,-1 1 0,0 0-1,1 0 1,-1 0 0,0 1 0,1 0 0,-1 0 0,0 0 0,1 0 0,-8 3-1,12-3 17,0 1 0,0-1 0,0 1 0,1 0 0,-1-1 0,0 1 0,0 0 0,1 0 0,-1-1 0,0 1 0,1 0 0,-1 0 0,1 0 0,-1 0 0,1 0 0,-1 0 0,1 0 0,0 0-1,0 0 1,-1 0 0,1 0 0,0 0 0,0 2 0,0 30-34,0-23 1,0-8 21,0 1-1,0-1 1,0 1 0,0 0-1,1-1 1,-1 1 0,1-1 0,-1 1-1,2 2 1,-1-4 0,0 0 1,-1 0-1,1 0 0,0-1 0,0 1 1,0 0-1,0 0 0,0-1 0,0 1 1,0-1-1,0 1 0,0-1 0,0 1 1,0-1-1,0 1 0,0-1 0,0 0 1,0 0-1,1 0 0,-1 1 0,0-1 1,0 0-1,2-1 0,11 2-302,26-1-340,-39 0 650,0 0-1,1 0 1,-1 0-1,0 0 0,1 0 1,-1-1-1,0 1 1,0-1-1,1 1 1,-1-1-1,0 1 1,0-1-1,0 0 1,0 1-1,0-1 1,0 0-1,0 0 0,0 0 1,0 0-1,0 0 1,0 0-1,0 0 1,0-1-1,1-3 58,-1 0 1,0 0-1,0 0 0,0 0 0,-1-9 1,1 13-35,-1-1 1,0 1 0,0 0 0,0-1-1,0 1 1,-1-1 0,1 1 0,0 0 0,0-1-1,-1 1 1,1 0 0,-1-1 0,1 1-1,-1 0 1,0 0 0,0 0 0,1-1-1,-1 1 1,0 0 0,0 0 0,0 0 0,0 0-1,0 0 1,0 1 0,-3-3 0,-5 1-62,-1 0 1,0 1-1,0 0 0,-19 1 1,23 0-59,5 0 37,0-1 0,0 1 0,0 0 0,0 0 0,0 0 0,-1 1 0,1-1 0,0 0 0,0 0 0,0 1 0,0-1 0,0 0 0,0 1 0,1-1 0,-1 1 0,0-1 0,0 1 0,0 0 0,0-1 0,0 1 0,1 0 0,-2 1 0,1 0-275,0-1 0,1 1 0,-1 0 0,1 0 0,-1 0 0,1 0-1,0 0 1,0 1 0,0-1 0,0 2 0,0 16-4745</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46.140"/>
    </inkml:context>
    <inkml:brush xml:id="br0">
      <inkml:brushProperty name="width" value="0.1" units="cm"/>
      <inkml:brushProperty name="height" value="0.1" units="cm"/>
      <inkml:brushProperty name="color" value="#F6630D"/>
    </inkml:brush>
  </inkml:definitions>
  <inkml:trace contextRef="#ctx0" brushRef="#br0">1778 0 2737,'0'0'9967,"-4"0"-8837,-8 2-600,0 0 0,0 0 0,1 1 0,-1 1 0,1 0 1,-1 1-1,-15 8 0,-33 13 488,-73 23-364,45-14-614,44-18-37,21-8 1,-45 13 0,45-16-1,-30 13 1,-4 1 2,-323 105 26,306-98-31,37-15 3,-56 28-1,23-10-6,9-6 7,28-12 0,26-10-3,1 0 0,0 0-1,-1 1 1,-5 3 0,-36 20-80,-69 27 0,77-27-47,22-11-211,-2 0-10,18-13 322,0-1 1,1 1-1,-1 0 0,0-1 0,0 0 0,0 1 0,0-1 0,0 0 0,-1 0 1,-2 1-1,3-1 18,0-1 1,-1 1 0,1 0 0,0 0-1,0 0 1,-1 1 0,1-1 0,0 0-1,-3 4 1,4-4-61,-1 0 1,0 1-1,0-1 0,1 0 0,-1 0 0,0 0 1,0 0-1,0 0 0,0 0 0,0-1 1,0 1-1,0-1 0,0 1 0,0-1 1,-1 0-1,-2 0 0,8 1-373,0-1-1,0 0 1,1-1-1,-1 1 1,0-1-1,0 1 1,0-1-1,0 0 1,0 0 0,0 0-1,0 0 1,-1-1-1,1 1 1,3-3-1,11-9-4908</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47.020"/>
    </inkml:context>
    <inkml:brush xml:id="br0">
      <inkml:brushProperty name="width" value="0.1" units="cm"/>
      <inkml:brushProperty name="height" value="0.1" units="cm"/>
      <inkml:brushProperty name="color" value="#F6630D"/>
    </inkml:brush>
  </inkml:definitions>
  <inkml:trace contextRef="#ctx0" brushRef="#br0">344 14 5625,'0'0'9948,"-1"-11"-8292,1 10-1628,-1 1 0,1 0 0,0 0-1,-1 0 1,1-1 0,0 1 0,0 0 0,-1 0 0,1 0-1,0 0 1,-1 0 0,1 0 0,0 0 0,-1 0 0,1 0-1,0 0 1,-1 0 0,1 0 0,0 0 0,-1 0 0,1 0-1,0 0 1,-1 0 0,1 0 0,0 1 0,-1-1 0,1 0-1,0 0 1,0 0 0,-1 0 0,1 1 0,0-1 0,0 0-1,-1 1 1,-11 8 483,11-7-382,-20 19 302,1 2 1,2 0 0,0 2 0,-27 49-1,14-23-386,-47 68-21,71-110-22,0-1 0,0 0 0,0 0 0,-1 0 0,-1-1 0,-9 7-1,2-2 1,15-11-87,0 0 1,0 1 0,1-1 0,-1 1 0,0-1 0,1 1 0,-1-1 0,0 1 0,1-1 0,0 1 0,-1 0 0,1-1 0,0 3 0,14 5 76,-11-8 9,0 1-1,0-1 0,0 0 0,0 0 1,0 0-1,0 0 0,0 0 1,7 0-1,7 2 5,11 5-30,0-2 0,1-1 0,-1-1 0,43 0 0,-17 2-1365,-41-3-58,0-2-1,17 2 1,0-3-3078</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48.545"/>
    </inkml:context>
    <inkml:brush xml:id="br0">
      <inkml:brushProperty name="width" value="0.1" units="cm"/>
      <inkml:brushProperty name="height" value="0.1" units="cm"/>
      <inkml:brushProperty name="color" value="#F6630D"/>
    </inkml:brush>
  </inkml:definitions>
  <inkml:trace contextRef="#ctx0" brushRef="#br0">34 0 5721,'0'0'12455,"-4"22"-11540,2-10-798,-7 33 357,2-1 0,0 52 0,3 162 281,4-258-759,0 1 1,0-1-1,1 0 1,-1 1 0,0-1-1,0 1 1,1-1 0,-1 0-1,0 1 1,0-1-1,1 0 1,-1 1 0,0-1-1,1 0 1,-1 0 0,1 1-1,-1-1 1,0 0-1,1 0 1,-1 0 0,1 1-1,-1-1 1,1 0 0,-1 0-1,1 0 1,-1 0-1,0 0 1,1 0 0,-1 0-1,1 0 1,0 0 0,21 0-18,-14-1-1,0 1 15,47 1-310,-1-3-1,60-10 1,-67 3-272,22-5-1808,-23 11-3230,-30 3 1695</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49.048"/>
    </inkml:context>
    <inkml:brush xml:id="br0">
      <inkml:brushProperty name="width" value="0.1" units="cm"/>
      <inkml:brushProperty name="height" value="0.1" units="cm"/>
      <inkml:brushProperty name="color" value="#F6630D"/>
    </inkml:brush>
  </inkml:definitions>
  <inkml:trace contextRef="#ctx0" brushRef="#br0">27 14 2473,'0'0'12493,"-5"-3"-11046,2 2-1753,-15-8 4603,30 10-3993,3 1-343,0 2 0,18 6 0,27 7-437,-12-8-310,158 25-5796,-155-32 1685</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49.507"/>
    </inkml:context>
    <inkml:brush xml:id="br0">
      <inkml:brushProperty name="width" value="0.1" units="cm"/>
      <inkml:brushProperty name="height" value="0.1" units="cm"/>
      <inkml:brushProperty name="color" value="#F6630D"/>
    </inkml:brush>
  </inkml:definitions>
  <inkml:trace contextRef="#ctx0" brushRef="#br0">0 1 6601,'0'0'10155,"21"0"-9819,12 0 24,4 0-200,13 0-104,-5 0-56,5 0-928,16 0-1105,-12 0-2464,-13 0-1624</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6:51.885"/>
    </inkml:context>
    <inkml:brush xml:id="br0">
      <inkml:brushProperty name="width" value="0.1" units="cm"/>
      <inkml:brushProperty name="height" value="0.1" units="cm"/>
      <inkml:brushProperty name="color" value="#F6630D"/>
    </inkml:brush>
  </inkml:definitions>
  <inkml:trace contextRef="#ctx0" brushRef="#br0">344 104 5641,'0'0'8043,"-10"-16"-7133,-32-47-337,40 61-536,0 0-1,0 0 1,-1 0-1,1 0 1,0 0-1,-1 1 1,1-1-1,-1 1 1,1-1-1,-1 1 1,0 0-1,1 0 1,-1 0-1,0 1 1,0-1-1,0 1 1,0-1-1,0 1 1,0 0-1,0 0 1,0 0-1,1 0 1,-7 2-1,-6-1 111,-14-1 43,13-1-8,0 0 0,-1 2 0,1 0 0,-21 5 0,34-6-158,-1 1 1,1 0-1,-1 0 0,1 0 1,-1 1-1,1 0 1,0-1-1,0 1 0,0 0 1,0 0-1,0 0 1,0 1-1,0-1 0,1 1 1,0 0-1,-1 0 1,1-1-1,0 1 0,0 1 1,0-1-1,1 0 1,-1 0-1,1 1 0,-2 6 1,-1 11-40,1 0 0,1 41 1,2-60 1,0 0 0,0-1 0,1 1 0,-1-1 0,1 1-1,-1-1 1,1 1 0,-1-1 0,1 1 0,0-1 0,0 1 0,0-1 0,-1 0 0,1 1 0,1-1 0,-1 0 0,0 0 0,0 0 0,0 0 0,1 0 0,-1 0-1,0 0 1,1-1 0,-1 1 0,1 0 0,-1-1 0,1 1 0,-1-1 0,1 1 0,-1-1 0,3 1 0,8 0-152,-1 1 0,1-2 0,17 0 0,-15 0-71,0 0-105,-1 0 0,1-1 0,0 0 0,24-6 0,-34 6 307,-1-1 0,0 1-1,1 0 1,-1-1 0,0 0-1,0 0 1,0 0 0,0 0 0,0 0-1,0 0 1,-1-1 0,1 0-1,-1 1 1,0-1 0,1 0-1,-1 0 1,-1 0 0,1 0 0,0-1-1,-1 1 1,1 0 0,1-8-1,4-12 203,-4 15 457,-1 14 1123,6 474 684,-8-295-483,1-190-1939,0-1 0,1 1 0,-1 0 0,1 0 0,0 0 0,1 0 0,-1 1 0,6-9 0,3-7-35,-4 5-20,1 0 0,1 0 0,0 0 0,1 1-1,12-14 1,-17 23-54,-1 1 1,1 0-1,0-1 0,0 2 0,1-1 0,-1 1 0,1-1 1,0 2-1,-1-1 0,1 1 0,0-1 0,1 2 1,-1-1-1,0 1 0,0 0 0,1 0 0,7 0 0,42 1-4182,-34 0-1317</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06.759"/>
    </inkml:context>
    <inkml:brush xml:id="br0">
      <inkml:brushProperty name="width" value="0.1" units="cm"/>
      <inkml:brushProperty name="height" value="0.1" units="cm"/>
      <inkml:brushProperty name="color" value="#F6630D"/>
    </inkml:brush>
  </inkml:definitions>
  <inkml:trace contextRef="#ctx0" brushRef="#br0">1 0 5249,'0'0'9970,"15"0"-9256,103 0 891,167 0 64,-163 0-11129</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07.100"/>
    </inkml:context>
    <inkml:brush xml:id="br0">
      <inkml:brushProperty name="width" value="0.1" units="cm"/>
      <inkml:brushProperty name="height" value="0.1" units="cm"/>
      <inkml:brushProperty name="color" value="#F6630D"/>
    </inkml:brush>
  </inkml:definitions>
  <inkml:trace contextRef="#ctx0" brushRef="#br0">0 0 6025,'0'0'7930,"10"0"-7267,64 0 1580,-73 4-2110,0-1 0,-1 0 1,1 1-1,0-1 0,-1 1 0,0-1 1,0 1-1,0-1 0,-1 6 0,1-1 46,3 58 281,-1-33-1257,-4 46 0,2-75 226,0-1-1,-1 0 1,1 1-1,-1-1 1,0 0-1,0 0 1,0 0-1,-1 1 1,1-1-1,-1-1 1,0 1-1,-2 4 1</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00.959"/>
    </inkml:context>
    <inkml:brush xml:id="br0">
      <inkml:brushProperty name="width" value="0.1" units="cm"/>
      <inkml:brushProperty name="height" value="0.1" units="cm"/>
      <inkml:brushProperty name="color" value="#F6630D"/>
    </inkml:brush>
  </inkml:definitions>
  <inkml:trace contextRef="#ctx0" brushRef="#br0">0 0 4785,'0'0'8875,"0"9"-7812,0 12-336,1 0 0,1 0 0,8 34-1,98 250 2538,-79-229-3162,-9-23-72,1-2 1,3-1-1,47 75 0,7 4 144,5 8-100,-38-65 14,-29-46-57,1 0 0,34 41 0,-40-56-28,-1 1 1,0 0-1,-1 1 0,0 0 1,-1 1-1,0-1 0,5 17 1,-2-5 47,1 0 0,21 32-1,-18-33 3,-2 0 0,15 35-1,46 137 280,-66-171-19,-6-19-303,-1-1-1,1 0 1,0 0-1,0-1 1,1 1 0,-1 0-1,1-1 1,4 6-1,2 5 26,-9-13-26,1-1 0,0 1 0,0-1 0,-1 1 0,1-1 0,0 1 0,0-1 1,1 0-1,-1 1 0,2 1 0,2 1 9,-1 1 1,1 0-1,-1 0 0,0 0 1,-1 0-1,6 10 0,-1-2-1,4 3-4,-11-14-11,1 0-1,-1-1 1,0 1 0,0 0 0,0 0-1,0 0 1,0 0 0,-1 0 0,1 0-1,0 0 1,-1 0 0,0 0-1,1 0 1,-1 3 0,1-2 8,0-1 0,0 1 1,1 0-1,-1-1 0,1 1 0,0-1 1,3 4-1,10 17 99,-2-8 72,-12-14-174,1 0 1,-1 0 0,0 1 0,1-1 0,-1 0-1,0 1 1,0 0 0,0-1 0,0 1 0,2 2-1,2 4 15,-2-4-16,1 0 0,-1 1 0,-1-1 0,1 1 1,-1 0-1,1 0 0,1 8 0,-3-9-3,0 0-1,0 0 1,0 0 0,0-1-1,1 1 1,-1 0 0,1-1 0,0 1-1,0-1 1,4 5 0,-1 0-1,19 31-1,-19-33-263,-6-23-5762,1 16 5829,-7-19-6120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01.910"/>
    </inkml:context>
    <inkml:brush xml:id="br0">
      <inkml:brushProperty name="width" value="0.1" units="cm"/>
      <inkml:brushProperty name="height" value="0.1" units="cm"/>
      <inkml:brushProperty name="color" value="#F6630D"/>
    </inkml:brush>
  </inkml:definitions>
  <inkml:trace contextRef="#ctx0" brushRef="#br0">67 127 6593,'0'0'4288,"6"-4"-4077,1-2-145,-3 4 0,0-1-1,-1 0 1,1 0-1,-1 0 1,0 0-1,0 0 1,0-1-1,0 1 1,-1-1 0,1 0-1,-1 0 1,0 0-1,0 0 1,2-6-1,-2 0 517,-1 0 0,0 0 0,-1-12-1,0 22-549,0-1 0,-1 1-1,1-1 1,0 1 0,0-1-1,-1 1 1,1 0 0,0-1-1,-1 1 1,1-1 0,0 1-1,-1 0 1,1 0 0,-1-1-1,1 1 1,-1 0 0,1 0-1,-1-1 1,1 1 0,0 0-1,-1 0 1,1 0 0,-1 0-1,1 0 1,-1 0 0,1 0-1,-1 0 1,1 0 0,-1 0-1,0 0 1,-23 0-29,16 0 51,3 0-49,1 0 0,0 0 0,0 1 0,0-1 0,0 1 0,0 0 0,0 0 0,-7 2 0,9-1 8,0-1-1,-1 1 0,1 0 0,0 0 0,0 0 0,0 0 0,0 0 0,0 0 1,1 1-1,-1-1 0,1 0 0,-3 6 0,2-3 65,0-1 0,0 1 1,1 0-1,-1 0 0,1 0 0,0 0 1,1 0-1,-1 0 0,1 0 0,0 5 1,14-8 255,1-2-171,-1 0-134,0 0 0,28-4 0,-39 3-48,1 0 0,-1 0 0,1 0 0,-1 0 0,1 0 0,-1-1 0,0 0 0,0 1 0,1-1 0,-1 0 0,-1-1 0,1 1-1,0 0 1,0-1 0,-1 0 0,5-5 0,-7 8 21,0-1 0,0 1 0,1 0-1,-1 0 1,0-1 0,0 1 0,0 0 0,1-1-1,-1 1 1,0 0 0,0-1 0,0 1 0,0 0 0,0-1-1,0 1 1,0 0 0,0-1 0,0 1 0,0 0-1,0-1 1,0 1 0,0 0 0,0-1 0,0 1-1,0 0 1,0-1 0,0 1 0,0 0 0,-1-1-1,1 1 1,0 0 0,0-1 0,0 1 0,-1 0-1,1-1 1,0 1 0,0 0 0,-1 0 0,1 0-1,0-1 1,0 1 0,-1 0 0,1 0 0,0 0-1,-1-1 1,1 1 0,0 0 0,-1 0 0,1 0-1,0 0 1,-1 0 0,1 0 0,0 0 0,-1 0-1,1 0 1,-1 0 0,-25 0-3,19 1 5,0-1-1,1 0 0,0 0 0,0 1 0,-1 0 0,1 0 0,-8 3 0,12-4 4,0 1 1,1 0-1,-1 0 0,1-1 0,0 1 1,-1 0-1,1 0 0,-1 0 1,1 1-1,0-1 0,0 0 1,0 0-1,0 1 0,0-1 1,0 1-1,0-1 0,0 1 1,0-1-1,1 1 0,-1-1 0,1 1 1,-1 0-1,1-1 0,0 1 1,-1 0-1,1-1 0,0 4 1,32-6-2471,-31-11-2635</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04.852"/>
    </inkml:context>
    <inkml:brush xml:id="br0">
      <inkml:brushProperty name="width" value="0.1" units="cm"/>
      <inkml:brushProperty name="height" value="0.1" units="cm"/>
      <inkml:brushProperty name="color" value="#F6630D"/>
    </inkml:brush>
  </inkml:definitions>
  <inkml:trace contextRef="#ctx0" brushRef="#br0">134 0 3913,'0'0'11102,"-13"32"-9741,-41 106-83,48-122-986,1 1-1,1 0 1,0 1-1,-2 24 1,3-12 48,-29 183 1236,31-195-1494,1-16-5,0-5-77,0-52-183,-4 44-861,3-3 485,1 10 477,-1-1 1,1 1 0,0 0-1,0-1 1,1 1-1,-1 0 1,1 0 0,0-1-1,0 1 1,0 0-1,4-8 1,6-10-5,0-1 0,-2 0 0,-1 0 0,0-1 0,6-44 0,-6 25 153,-3-1 1,0-61 0,8 114-7,-5 0-32,-1 1 1,11 19 0,5 6 93,-12-20-68,0-1 1,1 0 0,1-1-1,0 0 1,24 17-1,-34-28-151,0 0 0,0-1 0,0 1 0,0-1 0,0 0 0,0 0 0,1 0 0,4 1 0,16 0-3715,-7-2-2413</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05.546"/>
    </inkml:context>
    <inkml:brush xml:id="br0">
      <inkml:brushProperty name="width" value="0.1" units="cm"/>
      <inkml:brushProperty name="height" value="0.1" units="cm"/>
      <inkml:brushProperty name="color" value="#F6630D"/>
    </inkml:brush>
  </inkml:definitions>
  <inkml:trace contextRef="#ctx0" brushRef="#br0">5 1 6345,'0'0'10871,"-1"34"-9946,-1 112-106,1 208 1568,1-352-2385,0-1 0,0 0-1,0 0 1,1 0-1,-1 1 1,0-1 0,1 0-1,-1 0 1,1 0 0,-1 0-1,1 0 1,0 0 0,-1 0-1,1 0 1,0 0-1,0 0 1,0 0 0,-1 0-1,1 0 1,0-1 0,0 1-1,0 0 1,0-1 0,1 1-1,-1-1 1,0 1-1,0-1 1,0 1 0,0-1-1,0 0 1,1 0 0,1 1-1,5 0-11,1-1-1,-1 1 0,16-2 1,-10 0-26,17 2-56,-15-1-234,0 0 1,-1 0-1,1-1 0,23-6 1,-21 4-885,-1 0 0,21 0 0,-5 0-1895,-11 2-1437,-1 1-2480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05.940"/>
    </inkml:context>
    <inkml:brush xml:id="br0">
      <inkml:brushProperty name="width" value="0.1" units="cm"/>
      <inkml:brushProperty name="height" value="0.1" units="cm"/>
      <inkml:brushProperty name="color" value="#F6630D"/>
    </inkml:brush>
  </inkml:definitions>
  <inkml:trace contextRef="#ctx0" brushRef="#br0">0 1 5641,'0'0'8490,"87"0"-7930,-50 0-320,-4 0-136,4 0-104,-3 0-8,7 0-832,-12 6-1376,-4 1-2025</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06.287"/>
    </inkml:context>
    <inkml:brush xml:id="br0">
      <inkml:brushProperty name="width" value="0.1" units="cm"/>
      <inkml:brushProperty name="height" value="0.1" units="cm"/>
      <inkml:brushProperty name="color" value="#F6630D"/>
    </inkml:brush>
  </inkml:definitions>
  <inkml:trace contextRef="#ctx0" brushRef="#br0">1 7 5433,'0'0'10946,"153"-6"-10761,-124 6-137,4 0-48,17 0-777,-9 0-1791,-8 0-3265</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08.282"/>
    </inkml:context>
    <inkml:brush xml:id="br0">
      <inkml:brushProperty name="width" value="0.1" units="cm"/>
      <inkml:brushProperty name="height" value="0.1" units="cm"/>
      <inkml:brushProperty name="color" value="#F6630D"/>
    </inkml:brush>
  </inkml:definitions>
  <inkml:trace contextRef="#ctx0" brushRef="#br0">265 279 7050,'0'0'9691,"2"-31"-8871,7-98-366,-7 50 234,-2 78-650,0-1-1,-1 1 1,1-1 0,0 1 0,-1-1 0,1 1 0,0-1 0,-1 1 0,0-1 0,1 1 0,-1-1 0,0 1 0,0 0-1,0-1 1,0 1 0,0 0 0,0 0 0,0 0 0,0 0 0,-1 0 0,1 0 0,0 0 0,-1 0 0,1 0 0,0 1-1,-1-1 1,1 0 0,-1 1 0,1-1 0,-1 1 0,-2-1 0,-6 0-21,0-1-1,0 1 1,-21 2 0,17-1-41,7 0 19,0 0-1,0 1 1,0 0-1,1 0 1,-1 1 0,0 0-1,0 0 1,1 1-1,-1-1 1,1 2-1,0-1 1,0 0 0,0 1-1,1 0 1,-1 1-1,1-1 1,-9 11 0,8-9-15,1 1 1,0 0-1,1 1 1,0-1-1,0 1 1,0 0-1,1 0 1,0 0-1,1 0 1,0 0-1,0 1 1,1-1-1,0 1 1,0 11 0,1-19-15,0 0 1,0 0 0,1 0 0,-1 0-1,0 0 1,1 0 0,-1 0 0,1 0 0,-1 0-1,1 0 1,-1 0 0,1-1 0,0 1-1,-1 0 1,1 0 0,0-1 0,0 1 0,0 0-1,-1-1 1,1 1 0,0-1 0,0 1 0,0-1-1,0 1 1,0-1 0,0 0 0,0 1-1,0-1 1,0 0 0,0 0 0,0 0 0,0 0-1,2 0 1,44 0-615,-30-1 380,9 2-78,-14-1-140,0 1 0,21-4 0,-30 3 426,0-1 0,0 0-1,0 1 1,0-1 0,0-1 0,0 1 0,0 0 0,0-1 0,0 1 0,-1-1 0,1 0 0,-1 0 0,1 0 0,3-4 0,3-3 211,-5 11 218,-4 17 516,-1-5-604,1 454 4809,0-467-4887,15-10-190,8-6-473,1 2-1,0 0 0,1 2 0,0 0 1,0 2-1,1 1 0,40-7 0,-19 13-3422,-33 2 1618,11 0-3751</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15.499"/>
    </inkml:context>
    <inkml:brush xml:id="br0">
      <inkml:brushProperty name="width" value="0.1" units="cm"/>
      <inkml:brushProperty name="height" value="0.1" units="cm"/>
      <inkml:brushProperty name="color" value="#F6630D"/>
    </inkml:brush>
  </inkml:definitions>
  <inkml:trace contextRef="#ctx0" brushRef="#br0">120 188 3953,'0'0'5948,"14"-7"-4987,42-21-153,-55 27-767,0 1-1,0-1 0,0 1 0,0-1 1,0 1-1,0-1 0,0 0 0,0 1 1,0-1-1,0 0 0,0 0 0,0 0 1,-1 0-1,1 0 0,0 0 0,-1 0 1,1 0-1,-1 0 0,1 0 0,-1 0 1,0 0-1,1 0 0,-1 0 0,0 0 1,0 0-1,1-1 0,-1 1 0,0 0 1,0 0-1,0 0 0,-1 0 0,1-2 1,-1-3 235,2-12 232,-1 11-237,0 0 0,0-1-1,0 1 1,-1 0-1,0 0 1,-2-9-1,2 14-235,0 0 0,0 0 1,0 0-1,-1 0 0,1 0 0,0 0 0,-1 0 0,1 1 0,-1-1 0,0 0 0,0 1 0,1-1 0,-1 1 0,0 0 0,0-1 0,0 1 0,0 0 0,-1 0 0,1 1 0,0-1 0,0 0 0,-1 1 0,-2-1 0,-2-1 0,0 1 0,0 1 0,1-1 0,-1 1 0,0 0 0,-11 2 0,14-1-20,1 0 0,-1 0 0,1 0 1,0 0-1,-1 0 0,1 1 0,0 0 0,0-1 0,0 1 0,0 0 0,0 0 0,1 1 0,-6 4 0,3-1-11,-1 1 0,2 0 0,-1 0 0,1 0 0,0 0-1,0 1 1,1-1 0,0 1 0,0 0 0,1 0 0,0 0-1,0 0 1,1 1 0,0-1 0,0 0 0,2 10 0,-2-10-1,1-5-36,0 0 0,0 0 0,0 1-1,1-1 1,-1 0 0,2 6 0,-1-8 19,-1 0 0,1 0-1,0 0 1,-1 0 0,1 0 0,0 0 0,0 0 0,-1 0 0,1-1-1,0 1 1,0 0 0,0 0 0,0-1 0,0 1 0,0-1 0,0 1-1,0-1 1,0 1 0,1-1 0,-1 0 0,0 0 0,0 1 0,2-1 0,7 2-234,1-1 1,-1 0-1,1-1 1,0 0-1,0 0 1,-1-1 0,1-1-1,-1 0 1,1 0-1,-1-1 1,0 0-1,0-1 1,0 0-1,15-9 1,-17 7 122,-6 4 190,0 1-1,0-1 1,0 1 0,0-1 0,0 1 0,0 0 0,0 0-1,0 0 1,1 0 0,-1 0 0,0 0 0,3 0 0,-5 22 567,-10 113-70,0 1 147,8-92-404,1-25 39,1 0 0,0 0 0,4 23 0,-4-40-304,1 0-1,-1 0 0,1 0 0,-1 0 0,1 0 1,0 0-1,-1 0 0,1-1 0,0 1 0,0 0 1,0 0-1,-1-1 0,1 1 0,0 0 0,0-1 1,0 1-1,0-1 0,0 1 0,0-1 1,0 0-1,0 1 0,0-1 0,1 0 0,-1 0 1,0 1-1,0-1 0,1 0 0,39-1 622,-25 0-575,80-3-836,-80 2-525,-1-1 0,1-1-1,29-10 1,-23 2-2843</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10.375"/>
    </inkml:context>
    <inkml:brush xml:id="br0">
      <inkml:brushProperty name="width" value="0.1" units="cm"/>
      <inkml:brushProperty name="height" value="0.1" units="cm"/>
      <inkml:brushProperty name="color" value="#F6630D"/>
    </inkml:brush>
  </inkml:definitions>
  <inkml:trace contextRef="#ctx0" brushRef="#br0">55 3 3137,'0'0'9770,"-4"0"-8498,3 0-1205,0 0 0,0 0 1,0 0-1,0 0 0,0 0 0,0 0 0,0 1 1,0-1-1,0 0 0,0 1 0,0-1 0,0 1 1,0-1-1,0 1 0,1-1 0,-1 1 0,-1 1 1,1-2-4,1 2 1,-1-1 0,1 0 0,-1 0-1,1 0 1,-1 0 0,1 0 0,0 0-1,0 0 1,0 1 0,0-1 0,-1 0-1,1 0 1,1 0 0,-1 0-1,0 1 1,0-1 0,0 0 0,1 0-1,-1 0 1,1 2 0,-1-2-57,1-1 0,-1 1 0,1 0 1,-1 0-1,0-1 0,1 1 0,-1 0 0,1-1 0,0 1 1,-1-1-1,1 1 0,-1-1 0,1 1 0,0-1 0,0 1 1,-1-1-1,1 1 0,0-1 0,0 0 0,-1 0 0,1 1 1,0-1-1,1 0 0,20 1-212,-16-1 28,-5-1 140,0-1 1,0 0-1,0 1 1,-1-1-1,1 0 1,-1 0-1,1 0 0,-1 1 1,0-1-1,0 0 1,0 0-1,0 0 1,0 1-1,0-1 0,0 0 1,0 0-1,-1 0 1,1 0-1,-1 1 1,-1-4-1,-2 4 15,-1-1 0,0 1 0,0-1 0,0 1 0,0 1 0,0-1 0,0 1 0,-1 0 0,1 0 0,0 0 0,0 1 0,-6 1 0,11-1 44,-1 0 1,0 0-1,1-1 1,-1 1-1,1 0 1,-1 0-1,1 0 1,-1 1-1,1-1 1,0 0-1,0 0 1,-1 0-1,1 0 1,0 0-1,0 0 1,0 0-1,0 2 1,1 25 144,0-19-142,-1-8-31,0 0 0,0-1 0,0 1 1,0 0-1,0-1 0,1 1 0,-1 0 0,0-1 0,1 1 0,-1-1 0,0 1 0,1 0 0,-1-1 1,1 1-1,-1-1 0,1 1 0,-1-1 0,1 1 0,-1-1 0,1 0 0,-1 1 0,1-1 1,0 0-1,-1 1 0,1-1 0,-1 0 0,1 0 0,0 1 0,-1-1 0,1 0 0,0 0 0,0 0 1,0 0-1,30 0-390,-20 0-8,-10 0 381,0 0-1,1 0 1,-1 0 0,0 0 0,0 0-1,0 0 1,1-1 0,-1 1 0,0 0-1,0 0 1,0-1 0,0 1 0,0-1-1,0 1 1,0-1 0,0 1-1,0-1 1,0 0 0,0 0 0,0 1-1,0-1 1,0 0 0,0 0 0,-1 0-1,1 0 1,1-1 0,-1-2 100,0 1-1,-1-1 1,1 0 0,-1 1-1,1-1 1,-1 0 0,0-4-1,0 4 79,-24 3-397,3 1-2908,12 0-513</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10.989"/>
    </inkml:context>
    <inkml:brush xml:id="br0">
      <inkml:brushProperty name="width" value="0.1" units="cm"/>
      <inkml:brushProperty name="height" value="0.1" units="cm"/>
      <inkml:brushProperty name="color" value="#F6630D"/>
    </inkml:brush>
  </inkml:definitions>
  <inkml:trace contextRef="#ctx0" brushRef="#br0">0 0 1688,'0'0'9409,"6"29"-8221,19 92-1,-18-91-565,1-1-1,1 0 0,2 0 0,1-1 1,2 0-1,0-1 0,33 45 1,-33-53-422,29 29-1,-31-36-218,-1 0 0,0 0 0,-1 1 0,0 0 0,12 25 0,-3-7-935,-2-17-3513</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13.280"/>
    </inkml:context>
    <inkml:brush xml:id="br0">
      <inkml:brushProperty name="width" value="0.1" units="cm"/>
      <inkml:brushProperty name="height" value="0.1" units="cm"/>
      <inkml:brushProperty name="color" value="#F6630D"/>
    </inkml:brush>
  </inkml:definitions>
  <inkml:trace contextRef="#ctx0" brushRef="#br0">71 1 6529,'0'0'7195,"-7"37"-6208,-21 121-131,-3 23 587,28-150-1135,2-21-114,1-26-126,2-34-363,16-97 0,-9 16-1205,-9 129 1449,1 0-1,-1 0 1,0 0 0,1 0-1,-1 0 1,1 0-1,0 0 1,-1 0 0,1 0-1,0 0 1,0 0 0,0 0-1,1 1 1,-1-1 0,2-1-1,-2 1 38,1 1-1,0 0 1,0 1 0,0-1-1,0 0 1,0 0 0,0 1-1,0-1 1,0 1-1,0 0 1,0 0 0,0-1-1,0 1 1,2 1-1,111-1 214,-111 0-152,0 1 1,0 0-1,1 0 0,-1 1 1,0-1-1,0 1 0,0 0 1,0 0-1,-1 1 0,1-1 1,-1 1-1,1-1 0,2 4 0,28 17-29,-19-17-714,-1-2 1,1 0-1,24 3 0,-1 0-4995</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16.393"/>
    </inkml:context>
    <inkml:brush xml:id="br0">
      <inkml:brushProperty name="width" value="0.1" units="cm"/>
      <inkml:brushProperty name="height" value="0.1" units="cm"/>
      <inkml:brushProperty name="color" value="#F6630D"/>
    </inkml:brush>
  </inkml:definitions>
  <inkml:trace contextRef="#ctx0" brushRef="#br0">17 1 1688,'0'0'13461,"-1"5"-12428,-4 66 881,5 90-1,2-61-1655,-2-77-246,0 26 6,-8 69 0,5-96-446,1 38 0,19-60-372,-7-1 628,0 1 0,-1-2-1,1 1 1,-1-1 0,1-1 0,-1 0 0,0 0 0,12-6 0,2 0-304,15-5-1269,45-8 0,-19 5-2453,-43 10 109</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16.786"/>
    </inkml:context>
    <inkml:brush xml:id="br0">
      <inkml:brushProperty name="width" value="0.1" units="cm"/>
      <inkml:brushProperty name="height" value="0.1" units="cm"/>
      <inkml:brushProperty name="color" value="#F6630D"/>
    </inkml:brush>
  </inkml:definitions>
  <inkml:trace contextRef="#ctx0" brushRef="#br0">0 20 1712,'0'0'8530,"195"-20"-8186,-154 20-344,0 0-24,-3 0-960,-10 0-760,-7 0-5890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17.134"/>
    </inkml:context>
    <inkml:brush xml:id="br0">
      <inkml:brushProperty name="width" value="0.1" units="cm"/>
      <inkml:brushProperty name="height" value="0.1" units="cm"/>
      <inkml:brushProperty name="color" value="#F6630D"/>
    </inkml:brush>
  </inkml:definitions>
  <inkml:trace contextRef="#ctx0" brushRef="#br0">1 1 6265,'0'0'8098,"215"0"-8378,-170 0-1480,1 0-2201</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17.621"/>
    </inkml:context>
    <inkml:brush xml:id="br0">
      <inkml:brushProperty name="width" value="0.1" units="cm"/>
      <inkml:brushProperty name="height" value="0.1" units="cm"/>
      <inkml:brushProperty name="color" value="#F6630D"/>
    </inkml:brush>
  </inkml:definitions>
  <inkml:trace contextRef="#ctx0" brushRef="#br0">0 8 6753,'0'0'8297,"28"-1"-7566,89-4-14,205 3 781,-186 3-3865,-136-1 2361,2 0-275,-1 0 1,1 0-1,-1 0 1,1 0-1,-1 0 1,1 0-1,-1 0 1,1 1-1,-1-1 0,0 1 1,1-1-1,-1 1 1,1-1-1,-1 1 1,3 2-1,4 3-2747</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7:57:18.001"/>
    </inkml:context>
    <inkml:brush xml:id="br0">
      <inkml:brushProperty name="width" value="0.1" units="cm"/>
      <inkml:brushProperty name="height" value="0.1" units="cm"/>
      <inkml:brushProperty name="color" value="#F6630D"/>
    </inkml:brush>
  </inkml:definitions>
  <inkml:trace contextRef="#ctx0" brushRef="#br0">1 3 6209,'0'0'5650,"8"0"-4944,10-1-270,35-1 546,-48 3-829,1-1 0,-1 0 0,0 1 0,0 0 0,0 0-1,1 1 1,7 3 0,-1 0 127,-10-5-252,1 1-1,-1 0 0,0 0 0,0-1 0,0 1 1,0 1-1,0-1 0,0 0 0,0 0 0,0 1 1,0-1-1,0 1 0,-1 0 0,1-1 0,-1 1 1,1 0-1,-1 0 0,0 0 0,1 0 0,-1 0 1,1 4-1,1 23 480,-2 1-1,-5 48 1,4-74-586,-1-1 1,1 1-1,-1 0 0,0-1 1,0 1-1,0-1 0,-1 1 1,1-1-1,-1 0 0,0 1 0,0-1 1,-4 5-1,-1-1-1301,0 0 0,-1 0 0,-12 8 0,-8 5-5409</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37:34.289"/>
    </inkml:context>
    <inkml:brush xml:id="br0">
      <inkml:brushProperty name="width" value="0.1" units="cm"/>
      <inkml:brushProperty name="height" value="0.1" units="cm"/>
      <inkml:brushProperty name="color" value="#F6630D"/>
    </inkml:brush>
  </inkml:definitions>
  <inkml:trace contextRef="#ctx0" brushRef="#br0">13 192 3209,'10'-1'13177,"-7"-1"-13712,2-10 769,0 1 0,12-20 0,1-2-242,29-68-15,-48 105 15,1 1 0,0 0 1,0-1-1,0 1 0,1 0 0,0-1 0,1 6 0,2 17 34,-1 169 170,-3-131-204,-3-64-44,0 0 0,0 0 0,0 0 0,0 0 0,0 0 0,-5 0-1,6-1 26,-10 2-183,-7 2-772,-34 9 0,38-10 879,15-3 98,15 0-520,194 0 2426,-214 0-3816,-10 3-2991</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37:36.816"/>
    </inkml:context>
    <inkml:brush xml:id="br0">
      <inkml:brushProperty name="width" value="0.1" units="cm"/>
      <inkml:brushProperty name="height" value="0.1" units="cm"/>
      <inkml:brushProperty name="color" value="#F6630D"/>
    </inkml:brush>
  </inkml:definitions>
  <inkml:trace contextRef="#ctx0" brushRef="#br0">130 115 6369,'0'0'8620,"-2"0"-7712,-10 0 1316,-31-1-310,42 1-1933,-1-1-1,1 1 0,-1 0 0,1-1 0,-1 1 1,1-1-1,0 1 0,-1-1 0,1 0 0,0 0 1,-1 0-1,1 1 0,0-1 0,0 0 0,0 0 1,0-1-1,-1 1 0,2 0 0,-1 0 0,0 0 1,0-1-1,0 1 0,-1-3 0,2 2-75,-1 0 0,0-1 0,1 1 0,-1-1-1,1 1 1,0 0 0,0-1 0,0 1 0,0-1 0,0 1-1,0-1 1,1 1 0,-1 0 0,1-1 0,0 1 0,0 0-1,0-1 1,1-1 0,0 0 84,1 1-1,-1 0 1,1 0 0,0 1 0,0-1-1,0 1 1,0-1 0,0 1-1,0 0 1,5-2 0,0 1 5,0 1 1,0-1 0,1 2-1,-1-1 1,0 1 0,1 0-1,-1 1 1,1 0 0,13 2-1,8-1-139,-29-1 143,1 1-1,-1-1 1,0 1-1,0-1 1,0 1-1,0 0 1,1-1-1,-1 1 1,0 0-1,0 0 1,-1 0-1,1 0 1,0 0-1,0 0 1,0 0-1,-1 0 1,1 0-1,0 0 1,-1 0-1,1 0 1,-1 1 0,1-1-1,-1 0 1,0 0-1,1 1 1,-1-1-1,0 0 1,0 3-1,3 40 191,-3-44-183,0 139 155,0-133-143,-1 1 0,-1-1-1,1 0 1,-1 0-1,0 0 1,0 0-1,0-1 1,-1 1-1,0-1 1,-6 9-1,-6 9-8,-21 21-1,27-33-28,-38 35 1,12-13 15,33-31-56,0 0-1,1-1 1,-1 1-1,0-1 1,1 0-1,-1 1 1,0-1-1,0 0 1,0 0-1,0 0 1,-1 0-1,1-1 1,0 1-1,0 0 1,0-1-1,-1 0 1,1 1-1,0-1 1,0 0-1,-1 0 1,1 0-1,0-1 1,0 1-1,-4-1 0,5 0-4,0 0 0,0 0 0,0 0-1,0 0 1,1 0 0,-1 0-1,0 0 1,1 0 0,-1 0-1,1 0 1,-1 0 0,1 0-1,0-1 1,-1 1 0,1 0-1,0 0 1,0-1 0,0-1 0,-1-28-995,2 22 1124,-1 7-58,0 1 1,0 0-1,0 0 0,1 0 1,-1-1-1,0 1 1,1 0-1,-1 0 1,1 0-1,-1 0 1,1 0-1,0 0 0,-1-1 1,1 2-1,0-1 1,0 0-1,0 0 1,-1 0-1,1 0 1,0 0-1,0 1 0,0-1 1,1 0-1,-1 1 1,0-1-1,0 1 1,0-1-1,0 1 1,0 0-1,1-1 0,1 1 1,5-1 19,0 0-1,0 0 1,15 2 0,-12-1 39,-8 0-34,0 1-1,0-1 1,0 1 0,-1 0-1,1 0 1,0 0 0,-1 0-1,1 1 1,-1-1 0,1 1-1,2 1 1,28 25 667,-20-17-558,-8-8-3,0 1 1,0-1-1,0 0 0,1 0 0,-1 0 0,1-1 0,0 0 0,0 0 0,0 0 0,0-1 1,8 1-1,22 0-2507</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37:41.663"/>
    </inkml:context>
    <inkml:brush xml:id="br0">
      <inkml:brushProperty name="width" value="0.1" units="cm"/>
      <inkml:brushProperty name="height" value="0.1" units="cm"/>
      <inkml:brushProperty name="color" value="#F6630D"/>
    </inkml:brush>
  </inkml:definitions>
  <inkml:trace contextRef="#ctx0" brushRef="#br0">80 17 128,'-24'0'17502,"80"-7"-17191,-16 0-253,-31 6-62,-2 0 8,0 1-1,0-1 1,0 1 0,0 0-1,9 2 1,-15-2-3,0 0-1,1 1 1,-1-1 0,0 1 0,0-1 0,1 1 0,-1-1-1,0 1 1,0 0 0,0 0 0,0-1 0,0 1-1,0 0 1,0 0 0,0 0 0,0 0 0,0 0 0,-1 0-1,1 1 1,0-1 0,-1 0 0,1 0 0,0 0-1,-1 1 1,0-1 0,1 0 0,-1 1 0,0-1 0,0 0-1,0 1 1,0-1 0,0 3 0,0-1 4,0 0 0,0 1 0,0-1 0,-1 0 0,1 1 0,-1-1 0,0 0 0,0 0 0,0 1 0,0-1 0,-2 3 0,-2 0-2,1-1 0,-1 1 0,0-1 1,-6 5-1,8-7-10,-5 4-174,0-1-1,-1 0 1,0-1 0,0 1-1,0-2 1,-1 1 0,-12 3-1,128-7-1461,-105-1 1648,0 1-1,0-1 1,0 1-1,0 0 1,0-1-1,0 1 1,0 0 0,-1 0-1,1 0 1,0 0-1,0 0 1,-1 0-1,1 0 1,-1 0-1,1 0 1,-1 0-1,1 0 1,-1 0 0,0 0-1,1 2 1,7 24 110,-8-27-114,8 41 23,-5-24-16,0 0-1,8 20 1,-10-35-9,0 0 0,-1 0 1,1 1-1,-1-1 0,1 0 1,-1 1-1,1-1 0,-1 1 0,0-1 1,0 0-1,-1 1 0,1-1 1,0 1-1,-1-1 0,1 0 0,-1 1 1,0-1-1,0 0 0,0 0 0,0 0 1,0 0-1,0 1 0,-1-1 1,1-1-1,-1 1 0,1 0 0,-1 0 1,0-1-1,1 1 0,-1-1 1,0 1-1,0-1 0,0 0 0,0 1 1,-5 0-1,-2 2-2,1-1-1,-1 0 1,-1 0 0,1-1 0,0 0-1,-1-1 1,-17 0 0,11-1 87,-1 0-1,-20-4 1,31 3 6,-1-1-1,0 0 1,1 0 0,-1-1 0,1 0-1,0 0 1,0 0 0,-7-6 0,12 9-192,1-1 0,-1 1-1,0-1 1,1 1 0,-1-1 0,1 0 0,-1 1 0,1-1 0,-1 0 0,1 1-1,0-1 1,-1 0 0,1 0 0,0 1 0,0-1 0,-1 0 0,1 0 0,0 1 0,0-1-1,0 0 1,0 0 0,0 0 0,0 0 0,0-1 0,0 0-599</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37:43.110"/>
    </inkml:context>
    <inkml:brush xml:id="br0">
      <inkml:brushProperty name="width" value="0.1" units="cm"/>
      <inkml:brushProperty name="height" value="0.1" units="cm"/>
      <inkml:brushProperty name="color" value="#F6630D"/>
    </inkml:brush>
  </inkml:definitions>
  <inkml:trace contextRef="#ctx0" brushRef="#br0">228 1 5433,'0'0'9337,"-5"6"-8616,-65 75 582,-44 47 571,76-89-2186,48-38-2533,20-2 2692,26-10 143,-37 7-93,0 0 1,0 1-1,25 0 1,8 3-129,-30 0-6906</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37:43.689"/>
    </inkml:context>
    <inkml:brush xml:id="br0">
      <inkml:brushProperty name="width" value="0.1" units="cm"/>
      <inkml:brushProperty name="height" value="0.1" units="cm"/>
      <inkml:brushProperty name="color" value="#F6630D"/>
    </inkml:brush>
  </inkml:definitions>
  <inkml:trace contextRef="#ctx0" brushRef="#br0">5 1 1272,'0'0'9273,"0"6"-8225,-5 261 2330,5-220-3234,0 45-2322</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37:48.089"/>
    </inkml:context>
    <inkml:brush xml:id="br0">
      <inkml:brushProperty name="width" value="0.1" units="cm"/>
      <inkml:brushProperty name="height" value="0.1" units="cm"/>
      <inkml:brushProperty name="color" value="#F6630D"/>
    </inkml:brush>
  </inkml:definitions>
  <inkml:trace contextRef="#ctx0" brushRef="#br0">0 14 2665,'0'0'6174,"2"-2"-5744,1 0 60,-1 1 0,0 0 0,1-1 0,-1 1 0,1 0 0,-1 0 0,1 1 0,-1-1 0,1 1 0,0-1 0,-1 1 0,4 0 0,42 1 107,1-1-252,-24-2-326,-25 2 1</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37:49.363"/>
    </inkml:context>
    <inkml:brush xml:id="br0">
      <inkml:brushProperty name="width" value="0.1" units="cm"/>
      <inkml:brushProperty name="height" value="0.1" units="cm"/>
      <inkml:brushProperty name="color" value="#F6630D"/>
    </inkml:brush>
  </inkml:definitions>
  <inkml:trace contextRef="#ctx0" brushRef="#br0">68 2 4153,'0'0'6061,"-1"0"-5927,1 0 1,0-1-1,-1 1 0,1 0 1,-1 0-1,1 0 0,-1 0 0,1 0 1,-1 0-1,1 0 0,-1 0 1,1 0-1,-1 0 0,1 0 0,-1 0 1,1 0-1,-1 0 0,1 1 1,-1-1-1,1 0 0,-1 0 0,1 0 1,0 1-1,-1-1 0,0 1 1,-3 20 179,0 1 0,1 0 0,1 0 0,1 0 0,2 26 0,0-8-359,-1-40-30,22 0-1151,-16 0 1229,0-1 0,0 0 0,0-1 0,-1 1 0,1-1 0,0 0 0,-1-1 0,9-4 0,-9 4 2,1 0-1,-1 0 0,1 1 0,0 0 1,0 0-1,0 0 0,0 1 0,11-1 1,-13 2 10,0 0 0,0 0 1,0 1-1,0-1 0,0 1 0,-1 0 1,1 0-1,0 1 0,-1-1 1,1 1-1,0 0 0,-1 0 0,0 0 1,1 0-1,-1 1 0,0-1 0,0 1 1,-1 0-1,1-1 0,0 1 1,-1 1-1,0-1 0,3 4 0,0 1-2,-1-1-1,0 1 0,0 0 1,-1 0-1,0 1 0,0-1 1,-1 1-1,0-1 0,0 1 1,-1 0-1,0-1 0,-1 1 1,0 0-1,0 0 1,-2 9-1,1-15-1,0-1 1,0 1 0,0-1-1,0 0 1,-1 1-1,1-1 1,-1 0-1,1 0 1,-1 0-1,0 0 1,-3 3 0,-27 21 311,22-18-188,3-3-135,4-1 36,-1-1 0,1 0-1,-1 0 1,0 0 0,0 0 0,0-1-1,-1 0 1,1 0 0,-1 0-1,1 0 1,-1-1 0,1 1 0,-1-1-1,0-1 1,0 1 0,1 0-1,-7-1 1,8 0 4,0 0-1,1-1 1,-1 1-1,0-1 0,1 1 1,-1-1-1,1 0 1,-1 0-1,1 0 1,-1 0-1,1 0 1,-1-1-1,1 1 1,0-1-1,-2-1 1,-2-3 151,0 0 0,1 0 0,-7-12 1,-16-15-932,26 31 480,0 0-1,0 0 0,0 0 1,-1 1-1,1-1 0,-1 1 0,1 0 1,-1 0-1,0 0 0,1 0 1,-1 0-1,0 1 0,-3-1 0,-6 0-3666</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37:53.660"/>
    </inkml:context>
    <inkml:brush xml:id="br0">
      <inkml:brushProperty name="width" value="0.1" units="cm"/>
      <inkml:brushProperty name="height" value="0.1" units="cm"/>
      <inkml:brushProperty name="color" value="#F6630D"/>
    </inkml:brush>
  </inkml:definitions>
  <inkml:trace contextRef="#ctx0" brushRef="#br0">113 0 1744,'0'0'6218,"-2"3"-5672,-8 9 1585,-28 39 2340,33-44-4325,1 1 0,-1 0 0,1 0 1,-6 17-1,4-1-142,1 0-1,1 1 1,0-1 0,2 1 0,1 0 0,4 46-1,-2-69-9,0 1-1,-1-1 0,1 0 0,0 0 0,1 0 0,-1 0 0,0 0 1,0 0-1,1 0 0,-1 0 0,1-1 0,0 1 0,-1 0 1,1-1-1,0 1 0,0-1 0,0 0 0,0 0 0,0 0 1,3 1-1,3 2-22,0-1-1,0 0 1,0-1 0,11 2 0,-11-2-15,0-1 0,0-1 0,0 0 0,10 0 0,-15-1 54,0 1-1,0 0 0,0-1 0,0 0 1,0 1-1,0-1 0,-1 0 0,1-1 0,0 1 1,0 0-1,-1-1 0,1 0 0,-1 1 0,3-3 1,-2-1 12,0 1 1,1-1 0,-2 0-1,1 0 1,0 0 0,-1-1-1,0 1 1,2-8 0,-3 9-5,0 0 1,0 0 0,-1 0 0,1 0 0,-1 0-1,0 0 1,0 0 0,0 0 0,0 0-1,-1 0 1,0 0 0,-2-7 0,2 8-9,-1 0 1,0 1-1,0-1 0,0 0 1,0 1-1,0 0 1,0-1-1,-1 1 1,0 0-1,1 0 0,-1 0 1,0 1-1,0-1 1,1 1-1,-1-1 1,-1 1-1,1 0 0,0 0 1,0 0-1,0 1 1,-5-1-1,-6 0 47,0 0 1,1 1-1,-24 3 1,34-3-127,0 1 0,0 0 0,0 0 1,0 0-1,0 0 0,1 1 1,-1-1-1,0 1 0,1 0 1,-1 0-1,1 0 0,-1 0 0,1 0 1,0 0-1,0 1 0,0-1 1,-3 6-1,0 0-536,1 0-1,-1 0 1,2 0-1,-6 17 1,4-9-3837</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37:55.429"/>
    </inkml:context>
    <inkml:brush xml:id="br0">
      <inkml:brushProperty name="width" value="0.1" units="cm"/>
      <inkml:brushProperty name="height" value="0.1" units="cm"/>
      <inkml:brushProperty name="color" value="#F6630D"/>
    </inkml:brush>
  </inkml:definitions>
  <inkml:trace contextRef="#ctx0" brushRef="#br0">0 1 4441,'0'0'5460,"5"0"-4893,-2 0-536,1 0 248,1 0 0,-1 0 0,0 0 0,0 0 0,0 1 0,0 0 0,0 0 0,-1 0 1,1 0-1,0 0 0,0 1 0,6 3 0,6 7 74,1-1-1,1-1 1,23 11-1,-30-17-314,0 0 0,1-1 1,-1 0-1,1 0 0,0-2 0,0 1 0,14-1 0,-28 0-20,1 0 0,-1 0 1,1 0-1,0 1 0,-1-1 0,1 0 0,0 1 1,0-1-1,0 1 0,0 0 0,0-1 1,1 1-1,-1 0 0,0-1 0,1 1 0,-1 0 1,1 3-1,-3 2 63,-2 5-35,-4 7 41,1-1 0,0 1-1,2 1 1,0-1-1,1 1 1,1 0 0,-2 27-1,6-46-203,0-1-1,0 0 1,-1 1-1,1-1 0,0 1 1,-1-1-1,1 0 1,0 1-1,-1-1 0,1 0 1,0 0-1,-1 1 1,1-1-1,-1 0 1,1 0-1,-1 1 0,1-1 1,-1 0-1,1 0 1,0 0-1,-1 0 0,1 0 1,-1 0-1,1 0 1,-1 0-1,1 0 1,-1 0-1,0 0 0,-19 0-5872</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37:56.124"/>
    </inkml:context>
    <inkml:brush xml:id="br0">
      <inkml:brushProperty name="width" value="0.1" units="cm"/>
      <inkml:brushProperty name="height" value="0.1" units="cm"/>
      <inkml:brushProperty name="color" value="#F6630D"/>
    </inkml:brush>
  </inkml:definitions>
  <inkml:trace contextRef="#ctx0" brushRef="#br0">0 1 2985,'0'0'9762,"122"0"-9074,-94 0 208,2 0-440,2 5-248,-2 3-208,-2 0-8,-3 2-296,2 6-1224,-7-5-1401,-5 0-3560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36.489"/>
    </inkml:context>
    <inkml:brush xml:id="br0">
      <inkml:brushProperty name="width" value="0.1" units="cm"/>
      <inkml:brushProperty name="height" value="0.1" units="cm"/>
      <inkml:brushProperty name="color" value="#F6630D"/>
    </inkml:brush>
  </inkml:definitions>
  <inkml:trace contextRef="#ctx0" brushRef="#br0">100 87 6409,'0'0'10996,"0"-4"-10380,0 3-597,0 0-16,0 0 0,0 1 1,0-1-1,0 1 0,0-1 0,0 1 0,0-1 0,0 1 0,0-1 0,0 1 0,0-1 1,0 1-1,0-1 0,-1 1 0,1-1 0,0 1 0,0-1 0,-1 1 0,1-1 0,0 1 1,-1-1-1,1 1 0,0 0 0,-1-1 0,1 1 0,0-1 0,-1 1 0,1 0 1,-1 0-1,1-1 0,-1 1 0,1 0 0,-1 0 0,1-1 0,-1 1 0,1 0 0,-1 0 1,1 0-1,-1 0 0,1 0 0,-1 0 0,1 0 0,-1 0 0,0 0 0,1 0 0,-1 0 1,1 0-1,-1 0 0,0 1 0,0-1-28,1 0 1,-1 1 0,0-1-1,0 1 1,0-1-1,0 1 1,1-1-1,-1 1 1,0-1 0,1 1-1,-1 0 1,0-1-1,1 1 1,-1 0-1,1-1 1,-1 1 0,1 0-1,-1 0 1,1 0-1,0 0 1,-1-1-1,1 1 1,0 0-1,0 0 1,-1 1 0,-9 19 4097,-14-19-3401,23-1-690,1 0-1,0 0 0,0 0 1,0 0-1,0 0 1,0 0-1,0 0 1,1 0-1,-1 0 0,0 0 1,1 0-1,-1 0 1,0 0-1,1 0 1,-1 0-1,1 0 1,-1 0-1,1-1 0,0 1 1,-1 0-1,1 0 1,1 1-1,0-2-41,0 1 0,0 0-1,0-1 1,0 0 0,0 1 0,0-1-1,0 0 1,0 0 0,4-1 0,6 1-32,-11 0 72,0 0 1,1 0 0,-1 0-1,0 0 1,1 0 0,-1 0-1,0 0 1,0 0 0,1-1 0,-1 1-1,0 0 1,0-1 0,1 1-1,-1-1 1,0 0 0,0 1 0,0-1-1,0 0 1,0 0 0,0 1-1,0-1 1,0 0 0,0 0-1,1-2 1,-1 0 16,0 0 1,0 0-1,-1 0 0,1-1 1,-1 1-1,0 0 0,1 0 0,-2-5 1,2-9 3,-1-16 2,0 32-2,0-1 0,0 1 0,-1 0 0,1 0 0,0 0 1,-1-1-1,1 1 0,0 0 0,-1 0 0,0 0 0,1 0 0,-1 0 1,0 0-1,1 0 0,-1 0 0,0 0 0,0 0 0,0 0 0,0 0 1,-1 0-1,-2-1 12,0 0 0,-1 0 1,1 0-1,0 1 0,-1 0 1,1 0-1,-1 0 0,0 0 1,1 1-1,-9 0 0,12 0-12,0 0 0,0 1-1,0 0 1,0-1-1,0 1 1,0-1-1,0 1 1,1 0 0,-1 0-1,0 0 1,0-1-1,1 1 1,-1 0 0,1 0-1,-1 0 1,1 0-1,-1 0 1,1 0-1,-1 0 1,1 0 0,0 0-1,0 0 1,0 0-1,-1 0 1,1 0-1,0 0 1,0 2 0,-2 35-15,2-36 10,0 65-145,1-66 118,-1-1 1,1 1-1,-1-1 1,1 1-1,0-1 1,-1 1-1,1-1 0,-1 1 1,1-1-1,0 1 1,0-1-1,-1 0 1,1 0-1,0 1 1,0-1-1,-1 0 1,1 0-1,0 0 0,0 0 1,-1 1-1,1-1 1,0 0-1,0-1 1,0 1-1,0 0 1,30 0-315,-25 0 254,-5-1 84,0 1 0,1 0 0,-1-1-1,0 1 1,0-1 0,0 1 0,0-1 0,0 0-1,0 1 1,0-1 0,0 0 0,-1 0 0,1 0 0,0 1-1,0-1 1,-1 0 0,1 0 0,0 0 0,-1 0-1,1 0 1,-1 0 0,1-1 0,-1 1 0,0 0-1,1 0 1,-1 0 0,0 0 0,0 0 0,0-1 0,0 0-1,2-42 125,-2 38-88,0 6-23,0-1 0,-1 0 0,1 0 0,0 0 0,-1 1 0,1-1 0,0 0 0,-1 0 0,1 1 0,-1-1 0,1 0 0,-1 1 0,1-1 0,-1 0 0,0 1 0,1-1 0,-1 1 0,0-1 0,1 1 0,-1 0 0,0-1 0,0 1 0,1 0 0,-1-1 0,0 1 1,0 0-1,0 0 0,1-1 0,-1 1 0,0 0 0,0 0 0,-1 0 0,-33 0 158,25 1-151,9-1-11,0 0 0,-1 0 0,1 0 0,0 0 0,-1 0 0,1 1 0,-1-1 0,1 0 0,0 1 0,-1-1 0,1 1 0,0 0 0,0-1-1,0 1 1,-1 0 0,1 0 0,0-1 0,0 1 0,0 0 0,0 0 0,0 0 0,0 1 0,1-1 0,-1 0 0,0 0 0,0 0 0,1 1 0,-1-1 0,0 1 0,0 4-34,0-1-1,0 1 1,0 0-1,1-1 1,0 10 0,0-15 31,24 1-982,-10-1 580,4 0-372</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37.767"/>
    </inkml:context>
    <inkml:brush xml:id="br0">
      <inkml:brushProperty name="width" value="0.1" units="cm"/>
      <inkml:brushProperty name="height" value="0.1" units="cm"/>
      <inkml:brushProperty name="color" value="#F6630D"/>
    </inkml:brush>
  </inkml:definitions>
  <inkml:trace contextRef="#ctx0" brushRef="#br0">63 227 5049,'0'0'9804,"0"17"-9202,1 57-8,-1-71-537,0 0 0,0 1 0,0-1 0,1 0 1,-1 0-1,1 0 0,0 0 0,0 0 0,0 0 0,0 0 1,0-1-1,1 1 0,-1 0 0,1-1 0,0 1 0,0-1 1,0 1-1,0-1 0,0 0 0,1 0 0,-1 0 1,0 0-1,1 0 0,0 0 0,-1-1 0,6 3 0,0-2-6,0 1 0,1-2 0,-1 1-1,1-1 1,0 0 0,15-1 0,-21 0-40,23 0 22,-7 0-19,0 0 0,0-1 0,20-4 0,-33 4-5,0-1 1,0 0 0,0 0-1,0 0 1,0-1 0,-1 0-1,1 0 1,-1 0-1,0-1 1,0 1 0,0-1-1,0-1 1,4-4 0,-4 3 13,-1 1 0,1-1 0,-1 0 1,-1-1-1,1 1 0,-1-1 1,0 1-1,0-1 0,-1 0 1,2-13-1,-1 0 53,-1 0 1,-1-31-1,-1 32-32,-1 13-36,0 1-1,1-1 1,-2 0-1,1 1 1,-1-1 0,0 1-1,0 0 1,0 0-1,-1 0 1,1 0 0,-1 0-1,0 0 1,-1 1-1,1-1 1,-1 1 0,0 0-1,0 0 1,-1 0-1,1 1 1,-1 0 0,0-1-1,-5-1 1,-1-2-5,-2 1 0,1 0 0,-1 1 0,1 1 0,-1 0 0,-1 1 1,1 0-1,-17-1 0,13 2-1,-1 1 0,1 1 0,-22 3 0,34-2-2,-1 0-1,1 0 1,-1 1-1,1-1 1,0 1-1,-1 0 1,1 1-1,0 0 1,1-1-1,-1 1 1,0 1-1,1-1 1,-7 7-1,4-3-6,1 0 1,0 1-1,1-1 0,0 1 1,0 0-1,1 0 0,-1 1 1,-4 15-1,6-9-34,0-1 0,0 1 1,2 0-1,-1 27 0,2-35 45,0-4-67,0 1 0,0 0 0,0 0 0,0 0 0,0 0 0,1 0 0,0 0 0,0 0 1,0-1-1,0 1 0,0 0 0,1-1 0,0 1 0,0-1 0,3 5 0,-1-3-39,1 0 1,-1-1-1,1 0 1,0 0-1,1-1 0,-1 1 1,1-1-1,-1 0 0,1-1 1,0 1-1,0-1 1,0 0-1,0-1 0,8 2 1,9 0-454,0-1 1,36-1 0,-35-2 94,-12 1 398,-1-1 1,1-1-1,-1 0 1,0 0-1,0-1 1,0 0 0,0-1-1,0-1 1,-1 0-1,0 0 1,0-1-1,0 0 1,11-9-1,-10 7 183,1-1 0,-1 0 0,-1-1 0,13-13 0,-6 11 468,-10 10 2502,-7 20-2250,0 659 1832,9-592-2462,-9-84 9,1-2-217,1 0-1,0 0 1,-1 0-1,1 0 1,-1 0 0,1 0-1,-1 0 1,1 0-1,-1-1 1,0 1-1,1 0 1,-1-1-1,0 1 1,0-1 0,0 0-1,0 1 1,0-1-1,0-2 1,3-2-16,4-8-3,1 1 1,1 0-1,1 1 0,-1 0 0,2 1 1,0 0-1,16-11 0,-20 16-1,1 1 1,0 0-1,0 0 1,1 1-1,-1 0 1,1 0-1,0 1 1,0 1-1,0 0 0,0 0 1,0 1-1,11-1 1,-14 4-118,-1-1 0,0 0-1,0 1 1,0 0 0,0 1 0,-1-1 0,1 1 0,0 0-1,-1 0 1,0 1 0,0 0 0,7 6 0,4 2-545,24 16-2201,-3-2-2369</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39.450"/>
    </inkml:context>
    <inkml:brush xml:id="br0">
      <inkml:brushProperty name="width" value="0.1" units="cm"/>
      <inkml:brushProperty name="height" value="0.1" units="cm"/>
      <inkml:brushProperty name="color" value="#F6630D"/>
    </inkml:brush>
  </inkml:definitions>
  <inkml:trace contextRef="#ctx0" brushRef="#br0">1147 1 4673,'0'0'9039,"-25"0"-6608,23 0-2354,-4-1 273,0 1 1,0 0 0,0 1-1,0-1 1,0 1-1,1 0 1,-1 1 0,0-1-1,1 1 1,-9 4-1,-8 5-11,-4 3-44,-30 20-1,36-22-226,0-1-1,0-1 1,-35 12-1,10-4-26,-120 55 41,62-21-58,23-10-2,77-41-20,0 1 0,-1-1 0,1 0 0,0 1-1,-1-1 1,-4 0 0,4 0 0,1 0-1,-1 0 1,0 0-1,1 0 1,-1 0 0,-4 3-1,-7 4 11,0-1-1,-26 8 0,-20 8 6,7 1-10,29-14-7,-49 28 1,32-4-2,38-31 1,0 1 0,1-1 0,-1 1 0,1-1 0,-3 6 0,-11 9 3,13-15 4,4-3-8,-1 0-1,1 0 1,0 0 0,-1 0-1,1 0 1,0 0-1,0 1 1,-1-1 0,1 0-1,0 0 1,0 0-1,-1 1 1,1-1 0,0 0-1,0 0 1,0 0-1,-1 1 1,1-1 0,0 0-1,0 1 1,0-1-1,0 0 1,0 0 0,0 1-1,-1-1 1,1 0-1,0 1 1,0-1 0,0 0-1,0 1 1,0-1-1,0 0 1,0 0 0,0 1-1,0-1 1,1 0-1,-1 1 1,0 0 0,8 1-1017,-4-2 606,0-1 0,0 1 0,0-1 0,0 0 0,-1 0 0,1 0 0,0 0 0,-1-1 0,1 1 0,3-4 0,11-8-4909</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42.923"/>
    </inkml:context>
    <inkml:brush xml:id="br0">
      <inkml:brushProperty name="width" value="0.1" units="cm"/>
      <inkml:brushProperty name="height" value="0.1" units="cm"/>
      <inkml:brushProperty name="color" value="#F6630D"/>
    </inkml:brush>
  </inkml:definitions>
  <inkml:trace contextRef="#ctx0" brushRef="#br0">170 0 3929,'-2'3'9783,"-37"41"-5579,32-34-3702,4-7-411,1 0 0,1 0 0,-1 0 0,0 0 1,1 0-1,0 0 0,-2 4 0,-2 5 152,-2 6 62,2 2-189,0-1 0,-1 0 0,-1 0-1,-10 20 1,5-15-3,-10 38 0,17-44-129,0 0-1,1 1 0,1 0 0,-1 33 0,4-51-116,9-1-410,-2 0 543,-5 0 0,1 0 1,-1 0-1,1 0 0,-1 0 0,1 0 0,-1-1 0,1 1 0,-1-1 0,0 0 0,1 0 0,-1 0 0,4-2 1,0 0 0,-1 0 0,1 1 1,-1 0-1,1 0 0,0 0 1,0 1-1,0-1 0,0 1 1,7 0-1,62-5 16,-54 5-20,-16 0 3,0 1-1,1 0 1,-1 0 0,0 0-1,1 0 1,-1 1-1,0 0 1,0 0-1,0 0 1,0 1-1,0-1 1,0 1-1,6 4 1,2 3-405,0 0 0,1 0 0,0-2 0,0 0 0,1 0 0,-1-1 0,27 6 1,23 6-6819,-39-16-662</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44.044"/>
    </inkml:context>
    <inkml:brush xml:id="br0">
      <inkml:brushProperty name="width" value="0.1" units="cm"/>
      <inkml:brushProperty name="height" value="0.1" units="cm"/>
      <inkml:brushProperty name="color" value="#F6630D"/>
    </inkml:brush>
  </inkml:definitions>
  <inkml:trace contextRef="#ctx0" brushRef="#br0">46 1 7922,'0'0'10263,"-4"28"-9416,-13 96-163,10-1 100,7-75-545,-2 13-58,1-19-137,-1-1 0,-10 53 1,12-94-77,0 1 1,0-1-1,0 1 1,0-1-1,0 1 1,0-1 0,0 1-1,0-1 1,0 0-1,0 1 1,0-1-1,0 1 1,0-1 0,0 1-1,1-1 1,-1 0-1,0 1 1,0-1-1,0 1 1,1-1 0,-1 0-1,0 1 1,1-1-1,-1 0 1,0 1-1,1-1 1,-1 0 0,0 0-1,1 1 1,-1-1-1,18 4-234,21-8 170,25-11-170,-42 9 170,0 1 0,1 0 0,40-1-1,126-8-5221,-155 9-358</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44.510"/>
    </inkml:context>
    <inkml:brush xml:id="br0">
      <inkml:brushProperty name="width" value="0.1" units="cm"/>
      <inkml:brushProperty name="height" value="0.1" units="cm"/>
      <inkml:brushProperty name="color" value="#F6630D"/>
    </inkml:brush>
  </inkml:definitions>
  <inkml:trace contextRef="#ctx0" brushRef="#br0">0 0 104,'0'0'14843,"215"0"-14451,-169 0-152,-1 0-160,-8 0-80,-4 0-264,5 7-1288,-14-1-1673,-7 8-2752</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44.872"/>
    </inkml:context>
    <inkml:brush xml:id="br0">
      <inkml:brushProperty name="width" value="0.1" units="cm"/>
      <inkml:brushProperty name="height" value="0.1" units="cm"/>
      <inkml:brushProperty name="color" value="#F6630D"/>
    </inkml:brush>
  </inkml:definitions>
  <inkml:trace contextRef="#ctx0" brushRef="#br0">1 1 6081,'0'0'9058,"173"0"-8850,-115 0-120,0 0-88,0 0-64,8 0-848,-16 0-1792,-9 0-1657</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45.538"/>
    </inkml:context>
    <inkml:brush xml:id="br0">
      <inkml:brushProperty name="width" value="0.1" units="cm"/>
      <inkml:brushProperty name="height" value="0.1" units="cm"/>
      <inkml:brushProperty name="color" value="#F6630D"/>
    </inkml:brush>
  </inkml:definitions>
  <inkml:trace contextRef="#ctx0" brushRef="#br0">1 0 3913,'0'0'8259,"11"0"-7335,219 0 2708,-101 12-2987,-45-3-576,18 3-29,-53-5-474,56 0 0,-73-7-1826,-18 0-3044</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46.011"/>
    </inkml:context>
    <inkml:brush xml:id="br0">
      <inkml:brushProperty name="width" value="0.1" units="cm"/>
      <inkml:brushProperty name="height" value="0.1" units="cm"/>
      <inkml:brushProperty name="color" value="#F6630D"/>
    </inkml:brush>
  </inkml:definitions>
  <inkml:trace contextRef="#ctx0" brushRef="#br0">0 1 4657,'0'0'6760,"4"2"-5928,21 12 65,68 33 509,-82-43-1379,0 0 0,0 0-1,0-1 1,0-1 0,1 1-1,20 0 1,-1 4 376,-32 7 887,-3-9-1207,0 1 1,-1-1 0,1 0 0,-1 0 0,0-1 0,-1 1 0,1-1-1,-11 6 1,-7 6-60,-13 13-1296,2 2-1,-32 35 0,32-27-3109</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57.032"/>
    </inkml:context>
    <inkml:brush xml:id="br0">
      <inkml:brushProperty name="width" value="0.1" units="cm"/>
      <inkml:brushProperty name="height" value="0.1" units="cm"/>
      <inkml:brushProperty name="color" value="#F6630D"/>
    </inkml:brush>
  </inkml:definitions>
  <inkml:trace contextRef="#ctx0" brushRef="#br0">241 239 3713,'0'0'9027,"13"-11"-8097,39-36 56,-50 45-911,-1 0 0,1 0 0,-1 0-1,1 0 1,-1 0 0,0 0-1,0-1 1,0 1 0,0 0-1,0-1 1,-1 1 0,1 0-1,0-1 1,-1 1 0,0-1-1,0 1 1,0-1 0,0 1-1,0-1 1,0 1 0,-2-5 0,1-7 306,1 10-331,0-1 0,0 0 0,-1 1-1,0-1 1,0 0 0,0 1 0,0-1 0,-1 1 0,0-1 0,0 1 0,0 0-1,0 0 1,0 0 0,-1 0 0,0 0 0,0 1 0,0-1 0,0 1 0,-1-1-1,1 1 1,-1 1 0,0-1 0,0 0 0,0 1 0,0 0 0,0 0 0,-1 0-1,1 0 1,-1 1 0,1-1 0,-1 1 0,1 0 0,-1 1 0,-7-1 0,-12 1-42,11-1-6,1 1 1,0 1-1,0 0 1,-14 3-1,22-3-4,-1 0 0,1 1 0,-1 0 0,1 0 0,0 0 1,-1 1-1,1-1 0,1 1 0,-1 0 0,0 0 0,1 1 0,-1-1 0,1 1 0,-3 3 1,0 2-47,1-1 1,-1 1 0,2 0 0,-1 0-1,1 0 1,1 0 0,-5 20 0,4-10-230,2 0 1,0 0 0,1 22 0,1-40 248,0-1 0,0 1 1,0 0-1,0-1 0,1 1 1,-1 0-1,0 0 1,0-1-1,1 1 0,-1-1 1,0 1-1,1 0 1,-1-1-1,1 1 0,-1-1 1,1 1-1,-1-1 0,1 1 1,-1-1-1,1 1 1,0-1-1,-1 0 0,1 1 1,0-1-1,-1 0 0,1 0 1,0 1-1,-1-1 1,1 0-1,0 0 0,-1 0 1,2 0-1,27 1-339,-21-2 273,15 2-75,-13-1-4,0 1 0,-1-1 0,1-1 1,0 0-1,0 0 0,-1-1 0,1 0 0,-1 0 0,1-1 0,12-6 0,-11 3 209,-1 0 1,1 1-1,0 0 0,0 1 1,1 1-1,-1 0 0,1 0 0,0 1 1,22-1-1,-33 4 34,0 1 1,0-1-1,-1 1 1,1-1-1,-1 1 1,1-1-1,-1 1 1,1-1-1,-1 1 1,0-1-1,0 1 1,0 0-1,0-1 1,0 1-1,0-1 1,-1 4-1,1 1 104,0 435 4706,0-438-4826,2 29 393,-2-31-436,0 0 1,0 0 0,1 0-1,-1-1 1,0 1 0,0 0-1,1 0 1,-1 0 0,1-1-1,-1 1 1,0 0-1,1-1 1,-1 1 0,1 0-1,0-1 1,-1 1 0,1 0-1,-1-1 1,1 1-1,0-1 1,0 0 0,-1 1-1,1-1 1,0 1 0,0-1-1,-1 0 1,1 0 0,0 1-1,0-1 1,1 0-1,16 1 125,-13-1-110,-1 1 1,1-1 0,-1 0 0,1-1-1,-1 1 1,1-1 0,-1 0 0,9-2 0,35-23 56,-40 20-82,0 1 0,0 0 0,1 1-1,0-1 1,0 2 0,0-1 0,0 2-1,0-1 1,0 1 0,17-2 0,-18 4-255,0-1 0,0 0 1,0-1-1,0 0 0,12-5 1,27-5-4577,-26 11-965</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50.739"/>
    </inkml:context>
    <inkml:brush xml:id="br0">
      <inkml:brushProperty name="width" value="0.1" units="cm"/>
      <inkml:brushProperty name="height" value="0.1" units="cm"/>
      <inkml:brushProperty name="color" value="#F6630D"/>
    </inkml:brush>
  </inkml:definitions>
  <inkml:trace contextRef="#ctx0" brushRef="#br0">75 0 3321,'0'0'9050,"-6"0"-8242,-28 0 121,33 27 138,1-27-1051,0 1 0,0 0 0,0-1-1,0 1 1,0-1 0,0 1 0,0 0 0,0-1 0,1 1-1,-1-1 1,0 1 0,0-1 0,0 1 0,1-1-1,-1 1 1,0-1 0,1 1 0,-1-1 0,1 1-1,-1-1 1,0 1 0,1-1 0,-1 0 0,1 1-1,-1-1 1,1 0 0,-1 1 0,1-1 0,-1 0-1,1 0 1,-1 1 0,1-1 0,0 0 0,-1 0-1,1 0 1,-1 0 0,1 0 0,0 0 0,-1 0 0,1 0-1,-1 0 1,1 0 0,-1 0 0,1 0 0,0-1-1,-1 1 1,1 0 0,0-1 0,8 1-83,-8 0 18,0 0-1,1 1 1,-1-1-1,0-1 0,1 1 1,-1 0-1,0 0 0,0 0 1,0 0-1,1-1 1,-1 1-1,2-2 0,-3 2 32,1-1 0,-1 0 0,1 0 0,-1 0-1,0 0 1,1 0 0,-1 0 0,0 0 0,0 0 0,0 0 0,0 0-1,0 0 1,0 0 0,0-2 0,0 3 19,0-1 0,-1 1 1,1-1-1,0 0 0,0 1 0,0-1 0,0 1 1,-1-1-1,1 1 0,0-1 0,0 1 1,-1-1-1,1 1 0,-1-1 0,1 1 1,0-1-1,-1 1 0,1-1 0,-1 1 0,1 0 1,-1-1-1,1 1 0,-1 0 0,1-1 1,-1 1-1,1 0 0,-1 0 0,0 0 1,1-1-1,-1 1 0,1 0 0,-1 0 0,0 0 1,1 0-1,-1 0 0,0 0 0,1 0 2,-3-1 8,-1 0 0,1 1-1,0-1 1,0 1 0,0 0 0,-1 0 0,1 0-1,0 0 1,-1 0 0,1 1 0,0-1 0,-6 3 0,8-2-7,-1 0 0,1 0 1,0 0-1,-1 0 0,1 0 1,0 0-1,0 1 0,0-1 1,0 0-1,0 1 0,0-1 1,0 1-1,0-1 0,1 1 1,-1 0-1,0-1 0,1 1 1,-1 0-1,1-1 0,0 1 1,0 0-1,0-1 0,0 1 1,0 0-1,0 2 0,0-3-1,0-1 0,0 1 0,0 0 0,0-1 0,0 1 0,0 0 0,0-1-1,0 1 1,0 0 0,0-1 0,0 1 0,1 0 0,-1-1 0,0 1 0,0-1 0,1 1 0,-1 0-1,1-1 1,-1 1 0,0-1 0,1 1 0,-1-1 0,1 1 0,0 0 0,19 1 94,-14-2-91,-5 0 169,-1-14-1269</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52.779"/>
    </inkml:context>
    <inkml:brush xml:id="br0">
      <inkml:brushProperty name="width" value="0.1" units="cm"/>
      <inkml:brushProperty name="height" value="0.1" units="cm"/>
      <inkml:brushProperty name="color" value="#F6630D"/>
    </inkml:brush>
  </inkml:definitions>
  <inkml:trace contextRef="#ctx0" brushRef="#br0">35 7 904,'0'0'8023,"-16"-7"-4423,11 7-3212,-8 0 1364,17 1-682,0 0-960,1 0 0,-1 1 1,1-1-1,-1 1 0,0 0 1,5 2-1,4 5 20,2 2 164,31 16 1,-26-17-79,0 1 0,-1 1 0,0 1 1,-1 0-1,18 18 0,12 8 22,-13-11-204,-24-20-30,0-1 0,0 0 0,0-1 0,1 0 0,15 4 0,22 13 11,49 37 10,-92-56-23,-1 0-1,1 1 1,-1 0-1,7 7 1,-8-7-3,0-1 1,0 1 0,1-1 0,-1-1 0,1 1 0,0 0 0,6 2 0,34 16-8,-19-9-16,32 12 0,4 8-7,-42-19 30,-18-12 1,1 0 0,-1 0 0,1 0 0,0 0 0,0 0 0,0-1 0,0 1 0,5 1 0,-5-2 0,-1-1 0,-1 0 0,1 1 0,-1-1 0,1 1 0,-1-1 0,1 1 0,-1 0 0,1-1 0,-1 1 0,0 0 0,1 0 0,-1 0 0,0 0 0,0 0 0,2 2 0,3 3 0,0-1 0,1 0 0,-1-1 0,1 1 0,1-1 0,10 4 0,-2 0 0,42 20 0,-23 2 1,-33-26-1,1 0 0,0-1 0,1 0 0,-1 0 0,1 0 0,-1 0 0,1 0 0,0-1 0,0 1 0,0-1-1,0 0 1,0-1 0,0 1 0,1-1 0,-1 1 0,6 0 0,-7-2-1,-1 0 0,0 0 1,0 0-1,1 0 0,-1 0 0,0 1 0,0-1 1,1 1-1,-1 0 0,0 0 0,0 0 0,0 0 1,0 0-1,0 0 0,0 0 0,0 1 0,0-1 1,-1 1-1,4 2 0,0 4 9,1 0 0,0-1 1,1 0-1,-1 0 0,14 10 0,-8-9 56,0-1-1,0 0 1,1-1 0,-1 0-1,23 6 1,27 1-47,-55-12-17,-3-1-13,-3 0-130,0 13-5563,10-13 1693</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53.976"/>
    </inkml:context>
    <inkml:brush xml:id="br0">
      <inkml:brushProperty name="width" value="0.1" units="cm"/>
      <inkml:brushProperty name="height" value="0.1" units="cm"/>
      <inkml:brushProperty name="color" value="#F6630D"/>
    </inkml:brush>
  </inkml:definitions>
  <inkml:trace contextRef="#ctx0" brushRef="#br0">1 1 3545,'0'0'7152,"4"0"-6145,-4 0-1003,5 0 213,-1 0-1,1 0 1,-1 0 0,1 0 0,-1 1 0,0 0 0,1 0 0,-1 0 0,0 0 0,0 1-1,1 0 1,-1 0 0,0 0 0,-1 0 0,5 3 0,13 11 126,34 17 0,-32-20-101,29 23-1,-42-29-878,0 0-1,0-1 0,20 9 0,-19-10-217,9 3-2876</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54.999"/>
    </inkml:context>
    <inkml:brush xml:id="br0">
      <inkml:brushProperty name="width" value="0.1" units="cm"/>
      <inkml:brushProperty name="height" value="0.1" units="cm"/>
      <inkml:brushProperty name="color" value="#F6630D"/>
    </inkml:brush>
  </inkml:definitions>
  <inkml:trace contextRef="#ctx0" brushRef="#br0">33 126 2777,'-8'2'10378,"8"-2"-10253,-1 61 2234,-1-24-785,6 67 0,-1-93-1459,0 0-1,1-1 1,-1 1 0,2-1 0,0 0 0,0 0-1,1-1 1,0 1 0,0-1 0,13 13 0,18 28-90,-31-44-275,-4-13-134,-3-12 219,-2 5 160,-1-1 0,-1 1 1,0 0-1,-1 1 0,-14-24 0,-10-23-247,16 22 58,1 0 0,2-1 1,-12-75-1,22 68-197,1 45 368,64 2-480,82-3 905,-121 0-1189,0-1 0,0-1 0,40-11-1,-40 7-3100,-7 1-1723</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56.101"/>
    </inkml:context>
    <inkml:brush xml:id="br0">
      <inkml:brushProperty name="width" value="0.1" units="cm"/>
      <inkml:brushProperty name="height" value="0.1" units="cm"/>
      <inkml:brushProperty name="color" value="#F6630D"/>
    </inkml:brush>
  </inkml:definitions>
  <inkml:trace contextRef="#ctx0" brushRef="#br0">59 1 2665,'0'0'8281,"1"23"-7649,6 71-25,-6-93-566,-1 1-1,0 0 1,0 0-1,0-1 0,1 1 1,-1 0-1,1 0 1,-1-1-1,1 1 1,0-1-1,0 1 0,0 0 1,0-1-1,0 0 1,0 1-1,1 1 1,-1-3-3,0 0 0,-1 1 0,1-1 0,0 0 0,-1 0 0,1 0 0,0 0 0,0 1 0,-1-1-1,1 0 1,0 0 0,0 0 0,-1 0 0,1-1 0,0 1 0,0 0 0,-1 0 0,2-1 0,3 0 119,-4 1-122,0-1 0,1 0 1,-1 0-1,0 0 0,0 1 1,0-1-1,-1 0 0,1 0 0,0 0 1,0-1-1,0 1 0,-1 0 1,1 0-1,-1 0 0,1-1 0,-1 1 1,1 0-1,-1 0 0,0-1 0,1 1 1,-1-3-1,0 4-30,1-9 93,0-1 0,0 1 0,-2-18 0,0 4 193,1 22-267,0 0 1,-1 0-1,1 0 0,0 0 0,-1 0 1,0 0-1,1 0 0,-1 1 0,1-1 1,-1 0-1,0 0 0,1 1 0,-1-1 0,0 0 1,0 1-1,0-1 0,0 1 0,1-1 1,-1 1-1,0-1 0,0 1 0,0 0 1,0-1-1,0 1 0,0 0 0,0 0 0,0 0 1,0 0-1,0 0 0,0 0 0,0 0 1,-1 0-1,0 0-20,0 0 0,0 0 0,0 0-1,1 0 1,-1 0 0,0 0 0,0 1 0,1-1 0,-1 1 0,0-1 0,0 1 0,1 0-1,-1-1 1,1 1 0,-1 0 0,0 0 0,1 0 0,-2 2 0,1 2-8,0 0 1,0-1-1,1 1 1,-1 0 0,1 0-1,1 0 1,-1 0-1,1 10 1,2 39-184,-2-52 143,1-1-1,-1 0 0,1 1 1,-1-1-1,1 0 0,0 1 1,-1-1-1,1 0 0,0 0 1,0 0-1,0 0 0,0 1 1,0-1-1,0-1 0,0 1 1,1 0-1,-1 0 0,0 0 0,0-1 1,1 1-1,-1 0 0,0-1 1,1 1-1,-1-1 0,1 0 1,-1 1-1,1-1 0,1 0 1,7 2-87,0-1 1,20-1-1,-22 0 171,-6 0-17,-1 0 0,1-1-1,-1 1 1,0 0-1,1-1 1,-1 1-1,1-1 1,-1 1 0,0-1-1,1 1 1,-1-1-1,0 0 1,0 0-1,1 0 1,-1 0 0,0 0-1,0 0 1,0 0-1,0 0 1,0 0-1,0 0 1,-1-1 0,1 1-1,0 0 1,-1-1-1,1 1 1,-1 0-1,1-1 1,-1 1 0,1-1-1,-1 1 1,0-3-1,1-8 242,0 1 0,0-1 0,-3-17 0,1 7-23,1 20-234,0 1 1,0-1-1,0 1 0,0-1 0,0 1 0,0-1 0,0 1 1,-1-1-1,1 1 0,-1 0 0,1-1 0,-1 1 0,0 0 1,1-1-1,-1 1 0,0 0 0,0 0 0,-2-3 1,1 3-17,0 0 0,-1-1 0,1 1 0,-1 0 0,1 0 0,-1 0 0,1 1 0,-1-1 1,0 1-1,-4-1 0,4 1-90,-1 0 0,0 0 0,1 0-1,-1 0 1,0 0 0,1 1 0,-1 0 0,1 0 0,-1 0 0,1 0 0,-1 0 0,1 1 0,0-1 0,0 1 0,-4 2-1,0 2-543,0-1 0,1 1-1,0 1 1,-10 11-1,-10 17-3849</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58.369"/>
    </inkml:context>
    <inkml:brush xml:id="br0">
      <inkml:brushProperty name="width" value="0.1" units="cm"/>
      <inkml:brushProperty name="height" value="0.1" units="cm"/>
      <inkml:brushProperty name="color" value="#F6630D"/>
    </inkml:brush>
  </inkml:definitions>
  <inkml:trace contextRef="#ctx0" brushRef="#br0">29 1 6081,'0'0'5340,"0"34"-3714,0 115-357,0-63 173,-19 140 0,13-154-806,2 82 1,5-122-614,25-31-524,12-3 224,55-10 0,-3 1-498,43 9-2282,-77 2-535,-25 0-216</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58.810"/>
    </inkml:context>
    <inkml:brush xml:id="br0">
      <inkml:brushProperty name="width" value="0.1" units="cm"/>
      <inkml:brushProperty name="height" value="0.1" units="cm"/>
      <inkml:brushProperty name="color" value="#F6630D"/>
    </inkml:brush>
  </inkml:definitions>
  <inkml:trace contextRef="#ctx0" brushRef="#br0">0 1 1408,'0'0'13131,"21"0"-12355,8 0-448,-4 0-224,8 0-88,-4 0-8,12 6-8,1 8-536,11-8-1344,-11 1-2057,-13 6-1792</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59.156"/>
    </inkml:context>
    <inkml:brush xml:id="br0">
      <inkml:brushProperty name="width" value="0.1" units="cm"/>
      <inkml:brushProperty name="height" value="0.1" units="cm"/>
      <inkml:brushProperty name="color" value="#F6630D"/>
    </inkml:brush>
  </inkml:definitions>
  <inkml:trace contextRef="#ctx0" brushRef="#br0">0 53 24,'0'0'10746,"195"-13"-10338,-146 0-200,1 6-144,-5-6-64,1 13-696,-9-7-840,-8 7-4201</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0:59.662"/>
    </inkml:context>
    <inkml:brush xml:id="br0">
      <inkml:brushProperty name="width" value="0.1" units="cm"/>
      <inkml:brushProperty name="height" value="0.1" units="cm"/>
      <inkml:brushProperty name="color" value="#F6630D"/>
    </inkml:brush>
  </inkml:definitions>
  <inkml:trace contextRef="#ctx0" brushRef="#br0">0 21 5169,'0'0'8727,"23"-3"-8184,-1-1-419,15-1 77,0 1 1,39 0-1,14 3 22,109 3-140,-146 4-76,39 0-545,-39-2-1150,2-1-3574,-43-3 2383</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00.167"/>
    </inkml:context>
    <inkml:brush xml:id="br0">
      <inkml:brushProperty name="width" value="0.1" units="cm"/>
      <inkml:brushProperty name="height" value="0.1" units="cm"/>
      <inkml:brushProperty name="color" value="#F6630D"/>
    </inkml:brush>
  </inkml:definitions>
  <inkml:trace contextRef="#ctx0" brushRef="#br0">0 3 4489,'0'0'6743,"2"0"-5910,21-2 553,24 2-24,-44 0-1321,0 0 0,0 1 0,0-1 0,-1 1 0,1 0-1,0 0 1,0 0 0,-1 0 0,1 0 0,0 1 0,-1-1 0,0 1 0,4 2 0,-1 1 11,0 1 0,0 0-1,-1 0 1,0 1 0,0-1 0,0 1-1,4 12 1,15 54 466,-12-31-546,-1 8-147,-9-47 86,-1 0 0,0 0 0,0 0 0,0 0 0,0 0 0,0 0 0,-1 0 0,1 0 0,-1 0-1,0 0 1,0 0 0,0 0 0,0 0 0,-4 5 0,-5 1-591,0 1-1,-1-1 1,-1-1 0,1 0-1,-25 12 1,11-12-2407</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04.279"/>
    </inkml:context>
    <inkml:brush xml:id="br0">
      <inkml:brushProperty name="width" value="0.1" units="cm"/>
      <inkml:brushProperty name="height" value="0.1" units="cm"/>
      <inkml:brushProperty name="color" value="#F6630D"/>
    </inkml:brush>
  </inkml:definitions>
  <inkml:trace contextRef="#ctx0" brushRef="#br0">9 87 4201,'0'0'4806,"14"6"-4732,46 16-20,-57-21-32,0 0 0,1 0-1,-1 0 1,0-1 0,1 1-1,-1-1 1,7 0 0,-9 0-20,-1 0 0,1 0 0,0-1 1,0 1-1,0 0 0,0 0 1,0-1-1,0 1 0,0-1 0,-1 1 1,1-1-1,0 1 0,0-1 0,-1 1 1,1-1-1,0 0 0,-1 1 1,2-2-1,-1-1 45,0 0 1,0 1-1,0-1 0,-1 0 1,1 0-1,-1 0 1,1 0-1,-1 0 0,0 0 1,0 0-1,-1-4 1,1-3 387,0 8-361,-1 0 1,1 0-1,0 0 1,-1 1-1,0-1 1,1 0-1,-1 0 1,0 0-1,0 1 1,0-1-1,0 1 1,0-1-1,0 0 1,-1 1-1,1 0 1,0-1-1,-1 1 1,1 0-1,-1 0 1,1 0-1,-1 0 1,0 0-1,1 0 1,-1 0-1,0 0 1,0 1-1,0-1 1,-2 0-1,-4-1 352,-1 0 0,1 1 0,-1 0 0,-15 0 0,23 0-396,-1 1 1,1 0 0,-1 0-1,0 0 1,1 0 0,-1 1-1,0-1 1,1 0-1,-1 1 1,1-1 0,-1 1-1,0-1 1,1 1 0,0 0-1,-1 0 1,1 0-1,-1 0 1,1 0 0,0 0-1,0 0 1,-2 2 0,1 0-22,1 0 1,0 0 0,0 0 0,0 0 0,1 0-1,-1 0 1,1 0 0,-1 0 0,1 0 0,0 6-1,1-7 1,-1-1-1,0 0 0,1 1 1,-1-1-1,0 0 0,1 0 1,0 1-1,-1-1 0,1 0 1,0 0-1,-1 0 0,1 0 1,0 0-1,0 0 0,0 0 1,0 0-1,0 0 0,0-1 1,0 1-1,0 0 0,1-1 0,-1 1 1,0 0-1,0-1 0,0 0 1,1 1-1,-1-1 0,0 0 1,1 1-1,-1-1 0,0 0 1,3 0-1,8 1-7,0 0 0,21-2-1,-15 0-63,-15 1 20,0 0 1,0 0-1,0 0 0,0 0 0,0 0 1,0-1-1,0 0 0,0 1 0,0-1 1,0 0-1,0 0 0,-1-1 1,1 1-1,0-1 0,-1 1 0,3-3 1,-3 2 22,0-1 1,0 1 0,-1-1 0,0 0-1,1 0 1,-1 0 0,0 0 0,0 0-1,0 0 1,-1 0 0,1 0 0,-1 0-1,0 0 1,1 0 0,-2-6-1,1 8 25,0 0-1,0 0 0,0 0 1,0 0-1,0 0 0,0 0 0,0 0 1,0 0-1,0 0 0,-1 0 1,1 1-1,0-1 0,-1 0 1,1 0-1,-1 0 0,1 0 0,-1 1 1,1-1-1,-1 0 0,1 1 1,-1-1-1,0 0 0,1 1 0,-1-1 1,0 0-1,-1 0 0,-1 0 31,0 1-1,0-1 0,0 1 1,0-1-1,0 1 1,0 0-1,-4 0 0,1 0 18,-6 0-1,5 0-26,-1 0 1,1 0 0,-1 0 0,-9 3-1,16-3-18,0 1 0,0-1 0,-1 0 0,1 1 0,0-1-1,0 1 1,0-1 0,0 1 0,0 0 0,0-1 0,0 1-1,0 0 1,0 0 0,0 0 0,0-1 0,0 1 0,0 0 0,1 0-1,-1 0 1,0 1 0,1-1 0,-1 0 0,1 0 0,-1 0-1,1 0 1,0 0 0,-1 1 0,1-1 0,0 0 0,0 0-1,0 2 1,3-2-210,44-1-4010,-19 0-1492</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05.161"/>
    </inkml:context>
    <inkml:brush xml:id="br0">
      <inkml:brushProperty name="width" value="0.1" units="cm"/>
      <inkml:brushProperty name="height" value="0.1" units="cm"/>
      <inkml:brushProperty name="color" value="#F6630D"/>
    </inkml:brush>
  </inkml:definitions>
  <inkml:trace contextRef="#ctx0" brushRef="#br0">1 231 1408,'0'0'15920,"3"-1"-15643,56-25 127,-49 22-400,0 0 0,0-1 0,0 0 0,-1-1-1,11-8 1,23-13 8,197-93-89,-230 112 73,-10 8 4,0-1 1,0 1 0,1 0 0,-1-1 0,0 1 0,1 0 0,-1-1 0,0 1 0,1 0 0,-1-1 0,1 1 0,-1 0 0,1 0 0,-1 0 0,0-1 0,1 1 0,-1 0 0,1 0 0,-1 0 0,1 0 0,0 0 0,0 0 236,2-6-143</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05.837"/>
    </inkml:context>
    <inkml:brush xml:id="br0">
      <inkml:brushProperty name="width" value="0.1" units="cm"/>
      <inkml:brushProperty name="height" value="0.1" units="cm"/>
      <inkml:brushProperty name="color" value="#F6630D"/>
    </inkml:brush>
  </inkml:definitions>
  <inkml:trace contextRef="#ctx0" brushRef="#br0">6 1 3409,'-6'0'11294,"260"6"-8651,-155-6-2656,-98 0 176,-1 9-71,-2-1-83,0-1 0,-1 0 1,0 0-1,0 0 0,-1 0 1,1 0-1,-2-1 0,1 1 1,-6 5-1,-4 9 2,7-11-96,1 1 0,0-1-1,1 1 1,0 0 0,0 0 0,1 1 0,1-1 0,0 1 0,1 0-1,0 0 1,-1 21 0,3-32-197,0 1-1,1-1 1,-1 1-1,0-1 0,0 0 1,1 1-1,-1-1 1,0 1-1,1-1 1,0 0-1,-1 1 1,1-1-1,0 0 0,0 0 1,-1 0-1,1 1 1,0-1-1,0 0 1,0 0-1,0 0 1,1 0-1,0 0 1</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07.079"/>
    </inkml:context>
    <inkml:brush xml:id="br0">
      <inkml:brushProperty name="width" value="0.1" units="cm"/>
      <inkml:brushProperty name="height" value="0.1" units="cm"/>
      <inkml:brushProperty name="color" value="#F6630D"/>
    </inkml:brush>
  </inkml:definitions>
  <inkml:trace contextRef="#ctx0" brushRef="#br0">120 227 3409,'0'0'7167,"19"-12"-6399,60-40-7,-77 51-688,1-1 0,-1 0 0,1 0-1,-1 0 1,0 0 0,0-1 0,0 1-1,0-1 1,0 1 0,-1-1 0,3-4-1,-4 5 17,1 0 0,-1 0 0,0 0 0,1 0 0,-1 0 1,0 0-1,0-1 0,-1 1 0,0-4 0,0-7 394,1 4-281,1 6-121,-1 0-1,0 0 1,0 0 0,0 0-1,0 1 1,0-1-1,0 0 1,-1 0 0,1 0-1,-1 1 1,0-1 0,0 0-1,0 0 1,0 1 0,-1-1-1,1 1 1,-1-1 0,1 1-1,-1 0 1,0 0 0,0 0-1,-2-3 1,-2 2-29,0 0 1,-1 0 0,1 0-1,0 1 1,-1 0-1,0 0 1,1 1-1,-1 0 1,0 0 0,0 1-1,0-1 1,0 1-1,-9 2 1,-7-2-4,20 1-35,0-1 0,0 0 1,1 1-1,-1 0 0,0 0 0,0 0 0,1 0 0,-1 0 0,1 0 0,-1 1 0,1 0 0,-1-1 0,1 1 0,0 0 0,-3 3 0,-1 1-9,0 1 0,1-1 0,0 1 0,-6 13 0,7-12-108,1 0 0,0 1 1,0 0-1,1-1 0,0 1 1,0 0-1,1 0 0,0 0 1,1 11-1,0-20 83,0 1 1,1 0 0,-1-1-1,0 1 1,0-1 0,1 1-1,-1 0 1,0-1 0,1 1-1,-1-1 1,0 1 0,1-1-1,-1 1 1,1-1 0,-1 0-1,1 1 1,-1-1 0,1 1-1,-1-1 1,1 0 0,-1 1-1,1-1 1,0 0 0,-1 0-1,1 0 1,-1 1 0,1-1-1,0 0 1,-1 0 0,1 0-1,1 0 1,26 1-451,-20-1 232,4 0-50,0 0 1,0-1-1,0 0 0,0-1 1,0-1-1,-1 1 0,1-2 1,-1 0-1,0 0 0,0-1 1,0 0-1,11-8 0,-20 11 359,0 1 0,0-1-1,0 1 1,0-1-1,0 1 1,0 0 0,1 0-1,-1 0 1,0 0-1,1 0 1,-1 1-1,1-1 1,3 0 0,-6 18 880,0 468 3959,25-484-4406,-12-1-583,1-1 0,-1-1 1,0 0-1,1 0 0,-1-2 0,-1 0 0,1 0 0,0-1 1,19-10-1,20-6-3786,-31 8-144</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08.117"/>
    </inkml:context>
    <inkml:brush xml:id="br0">
      <inkml:brushProperty name="width" value="0.1" units="cm"/>
      <inkml:brushProperty name="height" value="0.1" units="cm"/>
      <inkml:brushProperty name="color" value="#F6630D"/>
    </inkml:brush>
  </inkml:definitions>
  <inkml:trace contextRef="#ctx0" brushRef="#br0">66 1 2529,'0'0'12255,"-9"11"-11174,4-4-891,0-1-46,0 1 0,0-1 0,0 1 0,1 0 1,0 0-1,1 1 0,0-1 0,0 1 1,1 0-1,-3 8 0,1 33 405,1-1 0,4 59 0,1-28-488,-2 8-55,0-87-31,0 1 0,0-1 0,1 1 0,-1-1 0,0 1 0,1-1 0,-1 1 0,0-1 0,1 1 0,-1-1 1,0 0-1,1 1 0,-1-1 0,1 0 0,-1 1 0,1-1 0,-1 0 0,1 0 0,-1 1 0,1-1 0,-1 0 0,1 0 0,0 0 0,-1 0 0,1 0 0,-1 0 1,1 0-1,-1 0 0,1 0 0,0 0 0,26 0-147,-17 0 83,-2 0 42,0 0-1,1-1 1,-1 0-1,0 0 1,1 0-1,-1-1 1,0-1-1,0 1 1,11-6-1,76-26-1595,-87 31 1097,1 1-1,-1 0 0,1 1 1,-1 0-1,1 0 0,0 1 0,0 0 1,10 2-1,9-1-2845,-7-1-2034</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08.576"/>
    </inkml:context>
    <inkml:brush xml:id="br0">
      <inkml:brushProperty name="width" value="0.1" units="cm"/>
      <inkml:brushProperty name="height" value="0.1" units="cm"/>
      <inkml:brushProperty name="color" value="#F6630D"/>
    </inkml:brush>
  </inkml:definitions>
  <inkml:trace contextRef="#ctx0" brushRef="#br0">5 0 4977,'0'0'8345,"-4"0"-7427,244 0 147,-228 1-1587,-1 0 0,1 1 1,-1 0-1,1 0 0,19 8 1,3 2-2861,-8 11-2434</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08.921"/>
    </inkml:context>
    <inkml:brush xml:id="br0">
      <inkml:brushProperty name="width" value="0.1" units="cm"/>
      <inkml:brushProperty name="height" value="0.1" units="cm"/>
      <inkml:brushProperty name="color" value="#F6630D"/>
    </inkml:brush>
  </inkml:definitions>
  <inkml:trace contextRef="#ctx0" brushRef="#br0">0 0 5209,'0'0'7746,"149"0"-7570,-107 0-56,-5 0-120,17 0-152,-13 0-1104,0 0-1361</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09.536"/>
    </inkml:context>
    <inkml:brush xml:id="br0">
      <inkml:brushProperty name="width" value="0.1" units="cm"/>
      <inkml:brushProperty name="height" value="0.1" units="cm"/>
      <inkml:brushProperty name="color" value="#F6630D"/>
    </inkml:brush>
  </inkml:definitions>
  <inkml:trace contextRef="#ctx0" brushRef="#br0">0 0 6273,'0'0'6612,"14"0"-5866,209 0 2149,-204 2-2853,0 0 0,-1 1 0,1 1 0,-1 1 0,1 0 0,21 11 0,-10-5-57,31 8 0,-17-8-198,19 5-1242,-30-13-2765,45 0 1,-60-3 449</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10.277"/>
    </inkml:context>
    <inkml:brush xml:id="br0">
      <inkml:brushProperty name="width" value="0.1" units="cm"/>
      <inkml:brushProperty name="height" value="0.1" units="cm"/>
      <inkml:brushProperty name="color" value="#F6630D"/>
    </inkml:brush>
  </inkml:definitions>
  <inkml:trace contextRef="#ctx0" brushRef="#br0">66 1 1584,'0'0'11649,"-1"26"-10735,-15 169 149,4-141-422,12-52-558,0-10-1223,0-4 1006,8-172-1809,-7 174 1867,2-4 96,-2 14-14,0-1-1,0 1 1,0-1-1,0 1 1,0 0-1,1-1 0,-1 1 1,0 0-1,0 0 1,0 0-1,0 0 1,0 0-1,2 0 0,2 1 9,1 0-1,-1 1 0,0-1 0,0 1 0,0 0 0,-1 1 0,1-1 0,0 1 0,-1 0 1,0 0-1,8 7 0,18 11-1,-10-3 8,-19-16-1,0-1 0,0 1-1,0-1 1,0 1 0,1-1-1,-1 0 1,1 1 0,-1-1 0,1 0-1,-1 0 1,1 0 0,0 0 0,-1 0-1,1-1 1,0 1 0,0-1-1,2 2 1,0 10 2219,-7-11-2100,0 1-1,-1-1 1,1 1-1,0-1 1,-1 0-1,1-1 1,-6 2 0,-12 3-80,5 2-343,1 0-1,1 2 1,-1-1 0,-23 21 0,5-5-1678,3-3-1771</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16.295"/>
    </inkml:context>
    <inkml:brush xml:id="br0">
      <inkml:brushProperty name="width" value="0.1" units="cm"/>
      <inkml:brushProperty name="height" value="0.1" units="cm"/>
      <inkml:brushProperty name="color" value="#F6630D"/>
    </inkml:brush>
  </inkml:definitions>
  <inkml:trace contextRef="#ctx0" brushRef="#br0">73 28 5449,'0'0'9173,"0"13"-8561,0 60 52,0-73-616,1 1 0,-1-1 1,1 1-1,0 0 0,-1-1 0,1 1 0,0-1 1,-1 0-1,1 1 0,0-1 0,-1 1 0,1-1 1,0 0-1,0 0 0,0 1 0,-1-1 0,1 0 1,0 0-1,0 0 0,0 0 0,-1 0 0,1 0 1,0 0-1,1 0 0,31-1 133,-23 1-119,-9 0-63,0 0 1,0-1-1,0 1 0,0 0 0,0-1 0,0 1 0,-1-1 0,1 1 0,0-1 0,0 1 0,0-1 1,0 0-1,-1 1 0,1-1 0,0 0 0,-1 0 0,1 1 0,-1-1 0,1 0 0,-1 0 1,1 0-1,-1 0 0,1 0 0,-1 0 0,0 0 0,1 0 0,-1 0 0,0 0 0,0 0 0,0 0 1,0-1-1,2-38-55,-3 32 59,2 6-6,-1 0 0,0 0 0,0 0 0,0 0 0,0 0 0,-1 0-1,1 0 1,0 0 0,-1 1 0,1-1 0,-1 0 0,0 0 0,0 0 0,0 0 0,0 0 0,0 1 0,0-1-1,0 1 1,-2-3 0,0 3 3,1 0-1,-1-1 1,0 1-1,1 1 1,-1-1-1,0 0 1,0 1-1,0-1 1,0 1-1,0 0 1,1 0-1,-6 0 1,2 0-7,0 0 13,0 0 0,0 0 1,0 0-1,0 1 0,-9 2 1,13-2-2,0 0-1,-1 1 1,1-1 0,-1 0 0,1 1 0,0 0-1,0-1 1,0 1 0,0 0 0,0 0 0,1 0-1,-1 0 1,0 0 0,-1 4 0,0-1-7,1-1 0,0 1 0,0 0 0,0 0 0,0 0 0,1 0 0,-1 0 0,1 0 0,1 1 0,-1-1 0,1 0 0,0 0 0,0 1 0,0-1 0,2 6 0,-1-10 0,-1 0 0,1 0 0,-1 0 0,1 0 0,-1-1 0,1 1 0,0 0 0,0 0 0,-1-1 0,1 1 0,0-1 0,0 1 1,0 0-1,0-1 0,-1 0 0,1 1 0,0-1 0,0 1 0,0-1 0,0 0 0,0 0 0,0 0 0,0 0 0,0 1 0,0-1 0,2-1 0,35 1 1,-23-1-17,-14 1 15,0 0 1,1 0-1,-1 0 1,0 0 0,0 0-1,0-1 1,0 1-1,0 0 1,0-1 0,0 1-1,0-1 1,-1 1-1,1-1 1,0 0 0,0 1-1,0-1 1,0 0-1,-1 1 1,1-1 0,0 0-1,-1 0 1,1 0-1,-1 0 1,1 0 0,-1 1-1,1-1 1,-1 0-1,1 0 1,-1 0-1,0 0 1,0 0 0,1-2-1,0-4 17,0 0-1,-1 0 1,-1-15-1,1 8-6,0 13-25,0 1-1,0-1 1,0 0-1,0 0 1,0 1-1,-1-1 1,1 0 0,0 1-1,0-1 1,0 0-1,-1 1 1,1-1-1,0 0 1,-1 1 0,1-1-1,-1 1 1,1-1-1,-1 0 1,1 1-1,-1-1 1,1 1 0,-1 0-1,1-1 1,-1 1-1,1-1 1,-2 1-1,-21-4-4840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17.396"/>
    </inkml:context>
    <inkml:brush xml:id="br0">
      <inkml:brushProperty name="width" value="0.1" units="cm"/>
      <inkml:brushProperty name="height" value="0.1" units="cm"/>
      <inkml:brushProperty name="color" value="#F6630D"/>
    </inkml:brush>
  </inkml:definitions>
  <inkml:trace contextRef="#ctx0" brushRef="#br0">0 5 3881,'0'0'7376,"7"-1"-6622,19-1-51,1 1 1,0 1 0,38 5 0,-8 0-169,276 14 321,-228-15-713,-45-4-49,-1 4-1,89 15 1,-104-11-59,40 11-11,-17 0 216,-49-15 115,-15-4-276,0 1 0,1-1 0,-1 1 0,0 0 0,0 0-1,0 0 1,0 0 0,3 2 0,-3-2-63,0 0 0,0 0 0,0-1 0,0 0-1,0 1 1,0-1 0,0 0 0,0-1 0,5 0 0,3 1 45,220 0 3039,-260 12-11245,13-11 1999</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18.497"/>
    </inkml:context>
    <inkml:brush xml:id="br0">
      <inkml:brushProperty name="width" value="0.1" units="cm"/>
      <inkml:brushProperty name="height" value="0.1" units="cm"/>
      <inkml:brushProperty name="color" value="#F6630D"/>
    </inkml:brush>
  </inkml:definitions>
  <inkml:trace contextRef="#ctx0" brushRef="#br0">0 0 3065,'0'0'7604,"11"1"-6635,-5 0-833,5 0 63,0 0-1,-1 1 0,0 0 0,1 1 1,15 6-1,-1 2 221,94 44 1021,-93-42-1176,-20-11-208,0 1 1,0 0-1,0 1 0,6 4 1,-1 0-20,1-1 0,-1-1 1,1 0-1,21 7 1,-22-9-31,23 4 11,-34-8-3,1 1 0,0-1 0,0 1 1,-1-1-1,1 1 0,0-1 0,-1 1 0,1-1 1,-1 1-1,1 0 0,-1-1 0,1 1 1,-1 0-1,1-1 0,-1 1 0,0 0 0,1 0 1,-1-1-1,0 1 0,1 0 0,-1 0 1,0 0-1,0 0 0,0-1 0,0 1 1,0 0-1,0 0 0,0 0 0,0 0 0,0-1 1,0 1-1,-1 0 0,1 0 0,0 0 1,-1-1-1,1 1 0,0 0 0,-1 0 0,1-1 1,-1 1-1,0 0 0,-2 4 169,0-1 0,0 0 1,0-1-1,-8 7 0,-166 142 23,124-96-4308,31-41-1416</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23.912"/>
    </inkml:context>
    <inkml:brush xml:id="br0">
      <inkml:brushProperty name="width" value="0.1" units="cm"/>
      <inkml:brushProperty name="height" value="0.1" units="cm"/>
      <inkml:brushProperty name="color" value="#F6630D"/>
    </inkml:brush>
  </inkml:definitions>
  <inkml:trace contextRef="#ctx0" brushRef="#br0">0 0 1272,'0'0'12918,"0"7"-12069,0 185 3166,0 106-3202,0-297-814,1 1-1,-1-1 1,0 0 0,0 1-1,1-1 1,-1 0 0,0 1-1,1-1 1,0 0 0,-1 1-1,1-1 1,0 0 0,-1 0-1,1 0 1,0 1 0,0-1-1,0 0 1,0 0 0,0 0-1,0-1 1,0 1 0,1 0-1,-1 0 1,0 0 0,0-1-1,1 1 1,-1-1 0,0 1-1,1-1 1,-1 0 0,0 1-1,3-1 1,6 1-11,0 0-1,0 0 1,18-2 0,-8 0 26,20 1-61,40 0-175,108-12 0,-143 11-3954</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24.382"/>
    </inkml:context>
    <inkml:brush xml:id="br0">
      <inkml:brushProperty name="width" value="0.1" units="cm"/>
      <inkml:brushProperty name="height" value="0.1" units="cm"/>
      <inkml:brushProperty name="color" value="#F6630D"/>
    </inkml:brush>
  </inkml:definitions>
  <inkml:trace contextRef="#ctx0" brushRef="#br0">1 33 1480,'0'0'11143,"4"-4"-10358,-2 1-708,0 1 1,1 0-1,-1 0 0,1 0 0,0 1 0,0-1 1,0 1-1,0-1 0,0 1 0,0 0 1,0 0-1,0 0 0,0 0 0,0 1 0,0-1 1,1 1-1,-1 0 0,0 0 0,4 1 1,215-8 358,-222 7-443,88 0-435,-32 0-3590,-42 0 846</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24.729"/>
    </inkml:context>
    <inkml:brush xml:id="br0">
      <inkml:brushProperty name="width" value="0.1" units="cm"/>
      <inkml:brushProperty name="height" value="0.1" units="cm"/>
      <inkml:brushProperty name="color" value="#F6630D"/>
    </inkml:brush>
  </inkml:definitions>
  <inkml:trace contextRef="#ctx0" brushRef="#br0">1 20 6305,'0'0'9354,"145"-7"-9226,-100 1-120,0-1-8,9 7-704,-8 0-1208,-13 0-2097</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25.327"/>
    </inkml:context>
    <inkml:brush xml:id="br0">
      <inkml:brushProperty name="width" value="0.1" units="cm"/>
      <inkml:brushProperty name="height" value="0.1" units="cm"/>
      <inkml:brushProperty name="color" value="#F6630D"/>
    </inkml:brush>
  </inkml:definitions>
  <inkml:trace contextRef="#ctx0" brushRef="#br0">0 8 4929,'0'0'7076,"36"0"-6128,115 0-50,161 0 1064,-232-4-1711,-40 2-1274,-2 1-3312</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25.878"/>
    </inkml:context>
    <inkml:brush xml:id="br0">
      <inkml:brushProperty name="width" value="0.1" units="cm"/>
      <inkml:brushProperty name="height" value="0.1" units="cm"/>
      <inkml:brushProperty name="color" value="#F6630D"/>
    </inkml:brush>
  </inkml:definitions>
  <inkml:trace contextRef="#ctx0" brushRef="#br0">0 1 5089,'0'0'7500,"13"0"-6314,-5 0-1057,0 1 0,0 1 0,0-1 0,11 5-1,-11-4-120,0 0 0,-1 0 0,1 0 0,13 0 0,-18-2 12,-1 1 0,1 0 0,-1 0 0,1 0 0,-1 0 0,1 0 0,-1 0 0,1 1 0,-1-1 0,0 1 0,0 0 0,0 0 0,3 2 0,24 28 72,-29-32-92,0 0-13,1 1 0,0 0-1,-1 0 1,1 0 0,-1 0 0,1 0-1,-1-1 1,0 1 0,1 0 0,-1 0-1,0 0 1,0 0 0,1 0-1,-1 0 1,0 1 0,0-1 0,0 0-1,0 0 1,0 0 0,-1 0 0,1 0-1,0 0 1,0 0 0,-1 0 0,1 0-1,0 0 1,-1-1 0,0 3 0,-21 20-967,20-20 836,-37 28-2643,-2-4-2508</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27.277"/>
    </inkml:context>
    <inkml:brush xml:id="br0">
      <inkml:brushProperty name="width" value="0.1" units="cm"/>
      <inkml:brushProperty name="height" value="0.1" units="cm"/>
      <inkml:brushProperty name="color" value="#F6630D"/>
    </inkml:brush>
  </inkml:definitions>
  <inkml:trace contextRef="#ctx0" brushRef="#br0">63 286 2593,'0'0'9287,"14"-9"-8566,43-31 70,-53 36-679,0 1 0,0-1 0,-1 0 0,1 0-1,-1-1 1,0 1 0,0-1 0,-1 0 0,1 0-1,-1 1 1,0-2 0,0 1 0,-1 0 0,2-6 0,-1-3 102,-1 0 0,0 0 0,-3-23 0,2 9-29,0 25-162,0-1 26,0 0-1,0 0 1,-1-1 0,1 1 0,-1 0 0,1 0-1,-3-4 1,3 7-36,-1 0-1,0 0 0,1 0 1,-1 0-1,0 0 1,0 0-1,0 0 0,0 0 1,0 0-1,0 1 0,0-1 1,0 0-1,0 1 0,0-1 1,0 1-1,-1-1 1,1 1-1,0 0 0,0-1 1,-1 1-1,1 0 0,0 0 1,0 0-1,-1 0 1,1 0-1,-2 0 0,-4 0-3,0 0-8,0 0 0,0 0 0,-13 3 1,18-2-4,0-1 1,0 1 0,0 0 0,0 0-1,0 0 1,0 0 0,0 0 0,0 0-1,0 1 1,0-1 0,1 1 0,-1-1-1,1 1 1,-1 0 0,1-1 0,-2 4-1,-6 8-125,1 1 0,1 0 1,0 0-1,1 1 0,0 0 0,1 0 0,1 0 0,0 1 0,1 0 0,1-1 0,0 21 0,2-35 80,0 0-1,1 0 1,-1 0 0,1-1-1,-1 1 1,1 0-1,0 0 1,-1 0-1,1-1 1,0 1-1,0 0 1,-1-1 0,1 1-1,0-1 1,0 1-1,0-1 1,0 1-1,-1-1 1,1 0 0,0 1-1,0-1 1,0 0-1,0 0 1,0 1-1,0-1 1,0 0 0,0 0-1,0 0 1,0 0-1,1-1 1,44 1-353,-32-1 253,2 1-4,-11 1 79,-1 0 0,0-1-1,0 0 1,0 0-1,1-1 1,-1 1 0,0-1-1,0 0 1,0 0-1,0 0 1,0 0-1,0-1 1,0 0 0,0 1-1,-1-1 1,1-1-1,4-3 1,2-2-134,-1-1 1,-1 0 0,13-19-1,-22 42 3557,2 27-2596,0-7-404,-2 57 113,-1-25 330,13 131-1,-5-169-432,-6-27-315,0 1 0,0-1 0,1 0-1,-1 0 1,0 0 0,0 0-1,1 0 1,-1 0 0,1 0 0,-1 0-1,1 0 1,0 0 0,-1 0-1,1 0 1,0 0 0,-1 0 0,1-1-1,2 2 357,7-2 880,8-1-1252,1-1 0,-1 0 0,1-2 0,-1 0 1,0-1-1,0-1 0,22-10 0,-29 12-583,1 1 0,0-1 1,0 2-1,0 0 0,16-1 0,34 2-7312,-33 1 821</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31.427"/>
    </inkml:context>
    <inkml:brush xml:id="br0">
      <inkml:brushProperty name="width" value="0.1" units="cm"/>
      <inkml:brushProperty name="height" value="0.1" units="cm"/>
      <inkml:brushProperty name="color" value="#F6630D"/>
    </inkml:brush>
  </inkml:definitions>
  <inkml:trace contextRef="#ctx0" brushRef="#br0">77 119 4297,'0'0'6929,"-2"-3"-6222,1-1-598,-1-1 1,1 1-1,0-1 0,0 1 0,0-1 1,1 0-1,0 1 0,0-1 1,0-6-1,0 0 369,0 11-391,0-1 0,0 1 0,-1-1-1,1 1 1,0-1 0,-1 1 0,1-1 0,-1 1-1,1-1 1,-1 1 0,1 0 0,-1-1 0,1 1-1,-1 0 1,1-1 0,-1 1 0,1 0 0,-1 0-1,0-1 1,1 1 0,-1 0 0,1 0 0,-1 0-1,0 0 1,1 0 0,-1 0 0,1 0 0,-1 0-1,-1 0 1,-26 0 592,18 1-586,9-1-95,1 0 1,-1 0 0,0 0 0,1 1 0,-1-1 0,0 0 0,1 1 0,-1-1-1,1 0 1,-1 1 0,1-1 0,-1 1 0,1-1 0,-1 0 0,1 1 0,-1-1-1,1 1 1,-1 0 0,1-1 0,0 1 0,-1-1 0,1 1 0,0 0 0,0-1-1,0 1 1,-1 0 0,1-1 0,0 1 0,0 0 0,0-1 0,0 1 0,0 0-1,0-1 1,0 1 0,0 0 0,0-1 0,0 1 0,1 0 0,-1 0 0,0 3-22,17-3-199,-15 0 217,0-1 0,0 0 0,1 0 0,-1 0 0,0 0 0,0-1 0,0 1 0,1 0 0,-1-1 0,0 0 0,0 1 0,0-1 0,0 0 0,0 0 0,0 0 0,0 0 0,0-1 0,-1 1 0,1 0 0,0-1 0,-1 1 0,1-1 0,-1 0 0,1 1 0,-1-1 0,0 0 0,0 0 0,0 0 0,0 0 0,0 0 0,0 0 0,0 0 0,0-2 0,10-28 118,-10 57-4351,-1 1-383</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32.139"/>
    </inkml:context>
    <inkml:brush xml:id="br0">
      <inkml:brushProperty name="width" value="0.1" units="cm"/>
      <inkml:brushProperty name="height" value="0.1" units="cm"/>
      <inkml:brushProperty name="color" value="#F6630D"/>
    </inkml:brush>
  </inkml:definitions>
  <inkml:trace contextRef="#ctx0" brushRef="#br0">5 66 416,'0'0'8107,"0"-7"-7701,0-31-56,0 36-394,0-16 8051,-4 545-6701,8-354-917,9-173-2490,-12 0 1921,1 0 1,-1-1-1,1 1 1,-1-1-1,1 1 1,-1-1 0,1 1-1,-1-1 1,1 0-1,-1 0 1,0 1-1,1-1 1,-1 0-1,0 0 1,0 0 0,0-1-1,0 1 1,0 0-1,0 0 1,0 0-1,0-1 1,-1 1-1,1-1 1,0 1 0,0-3-1,0 3 67,12-25-4310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32.800"/>
    </inkml:context>
    <inkml:brush xml:id="br0">
      <inkml:brushProperty name="width" value="0.1" units="cm"/>
      <inkml:brushProperty name="height" value="0.1" units="cm"/>
      <inkml:brushProperty name="color" value="#F6630D"/>
    </inkml:brush>
  </inkml:definitions>
  <inkml:trace contextRef="#ctx0" brushRef="#br0">0 1 5969,'0'0'9678,"6"0"-8888,-4 0-723,-1 0 1,1 0 0,0 0-1,0 0 1,0 1-1,0-1 1,0 0-1,-1 1 1,1 0 0,0-1-1,0 1 1,2 1-1,-2 1 70,1-1 0,0 1-1,-1 0 1,1-1-1,-1 1 1,0 0-1,3 5 1,127 215 1571,-128-217-1708,-1 0 6,1-1-1,0 1 1,0-1 0,7 7-1,-10-11-7,0 0 0,0 0-1,0 0 1,0 0 0,0 0 0,0-1-1,0 1 1,0 0 0,1-1-1,-1 1 1,0-1 0,0 0-1,1 1 1,-1-1 0,0 0 0,1 0-1,-1 1 1,0-1 0,0 0-1,1 0 1,-1-1 0,0 1-1,1 0 1,-1 0 0,0-1 0,1 1-1,-1-1 1,2 0 0,0-1 1,-1 0 1,1-1 0,-1 1-1,0-1 1,1 1 0,-1-1-1,0 0 1,-1 0 0,1 0 0,1-3-1,15-22-6,-2 11-7,30-27 0,-38 38-73,-1 0 0,1 1 1,0 0-1,0 0 0,0 1 0,1 0 0,11-4 0,38-13-2459,-21 6-2136,-26 10 2165</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34.407"/>
    </inkml:context>
    <inkml:brush xml:id="br0">
      <inkml:brushProperty name="width" value="0.1" units="cm"/>
      <inkml:brushProperty name="height" value="0.1" units="cm"/>
      <inkml:brushProperty name="color" value="#F6630D"/>
    </inkml:brush>
  </inkml:definitions>
  <inkml:trace contextRef="#ctx0" brushRef="#br0">187 201 5705,'0'0'7805,"12"-4"-7079,35-11-32,-46 14-632,0 0-1,1 0 1,-1 0 0,0 0-1,0 0 1,0-1 0,0 1-1,0 0 1,0-1 0,0 1-1,0-1 1,0 1 0,-1-1 0,1 1-1,-1-1 1,1 1 0,-1-1-1,1 0 1,-1 1 0,0-1-1,0 0 1,0 1 0,0-1 0,0 0-1,0 1 1,-1-4 0,0 0 50,1-67 482,0 70-582,0-1 0,-1 1 0,0-1 0,0 1 0,0 0 0,0 0 0,0-1 0,0 1 0,0 0 0,-1 0 0,1 0 0,-1 0 0,0 1 0,1-1 0,-1 0 0,0 1 0,0-1 0,0 1 0,0-1 0,0 1 0,-1 0 0,1 0 0,-4-1 0,-1-1 44,0 0 0,0 1 0,0 0 0,0 0 0,0 1 0,-1 0 0,-7-1 1,-2 2-43,13-1-20,0 1 0,-1 0 0,1-1 0,0 2 0,0-1 0,-1 0 0,1 1 0,0 0 0,0 0 0,0 0 0,0 1 0,0-1 0,0 1 0,0 0 0,-4 3 0,2 0-3,1 0 0,0 0 0,0 1-1,0 0 1,0 0 0,1 0 0,0 0 0,1 1 0,-1 0-1,1-1 1,-3 11 0,2-3-9,1-1 0,0 1 0,1 0 1,1 0-1,0 17 0,1-29-9,0-1 1,0 1-1,0 0 1,1 0-1,-1 0 1,1 0-1,-1 0 1,1 0-1,0 0 1,-1-1-1,1 1 1,0 0-1,0-1 1,0 1-1,0-1 1,1 1 0,-1-1-1,0 1 1,1-1-1,-1 0 1,1 1-1,-1-1 1,1 0-1,0 0 1,-1 0-1,1-1 1,0 1-1,0 0 1,0 0-1,-1-1 1,4 1-1,6 1-384,0-1 1,0 0-1,0 0 0,16-2 0,-8 0-4,-10 1 222,-1-1 0,1-1 0,-1 1-1,1-1 1,-1-1 0,0 0 0,13-6 0,-14 6 152,-1 0 1,0 0 0,-1-1 0,1 0-1,-1 0 1,1 0 0,-1-1-1,0 0 1,-1 0 0,6-7 0,-5 8 2078,-2 11-1343,-3 20-792,0-20 333,0 359 1346,1-347-1409,7 35 0,-5-35 103,2 34 1,-5-52-267,-1 0 0,1 1 0,0-1 0,0 0-1,0 0 1,1 0 0,-1 0 0,0 0 0,0 0 0,1 0 0,-1 0 0,0 0 0,1 0 0,-1 0 0,1 0 0,-1-1 0,1 1-1,-1 0 1,1 0 0,0 0 0,0 0 0,-1-1 0,1 1 0,0 0 0,0-1 0,0 1 0,1 0 0,1 0-14,1 0 1,-1-1 0,0 1 0,1-1-1,-1 0 1,0 0 0,5-1-1,6 1-48,-6-1 1,-1 1 0,0-2 1,0 1-1,0-1 1,0 0-1,0 0 1,0-1-1,9-5 1,54-35-1057,-38 22 297,23-12-1577,-8 5-1863</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36.822"/>
    </inkml:context>
    <inkml:brush xml:id="br0">
      <inkml:brushProperty name="width" value="0.1" units="cm"/>
      <inkml:brushProperty name="height" value="0.1" units="cm"/>
      <inkml:brushProperty name="color" value="#F6630D"/>
    </inkml:brush>
  </inkml:definitions>
  <inkml:trace contextRef="#ctx0" brushRef="#br0">30 1 7058,'0'0'10862,"-4"13"-10289,4-12-562,-5 18 119,1 0 1,1 0-1,-2 35 0,5-24-42,-8 199 665,8-178-715,15-50-238,1-2 123,-1-1-1,1 0 1,-1-2-1,28-8 1,23-6-193,39-4-712,-37 4-3735,-48 11 134</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37.233"/>
    </inkml:context>
    <inkml:brush xml:id="br0">
      <inkml:brushProperty name="width" value="0.1" units="cm"/>
      <inkml:brushProperty name="height" value="0.1" units="cm"/>
      <inkml:brushProperty name="color" value="#F6630D"/>
    </inkml:brush>
  </inkml:definitions>
  <inkml:trace contextRef="#ctx0" brushRef="#br0">0 40 5169,'0'0'9618,"207"-40"-9490,-178 40-128,-4 0-80,-4 0-1184,-9 0-2585</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37.594"/>
    </inkml:context>
    <inkml:brush xml:id="br0">
      <inkml:brushProperty name="width" value="0.1" units="cm"/>
      <inkml:brushProperty name="height" value="0.1" units="cm"/>
      <inkml:brushProperty name="color" value="#F6630D"/>
    </inkml:brush>
  </inkml:definitions>
  <inkml:trace contextRef="#ctx0" brushRef="#br0">0 54 4417,'0'0'9306,"211"-40"-9306,-174 33-312,5 1-1048,-9 6-1145,-12 0-4312</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38.035"/>
    </inkml:context>
    <inkml:brush xml:id="br0">
      <inkml:brushProperty name="width" value="0.1" units="cm"/>
      <inkml:brushProperty name="height" value="0.1" units="cm"/>
      <inkml:brushProperty name="color" value="#F6630D"/>
    </inkml:brush>
  </inkml:definitions>
  <inkml:trace contextRef="#ctx0" brushRef="#br0">1 40 7058,'0'0'8932,"17"-3"-8450,-13 2-449,145-23 1108,46 19-1113,-152 5-1933,-18-1-848,-3-5-1453</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01:38.447"/>
    </inkml:context>
    <inkml:brush xml:id="br0">
      <inkml:brushProperty name="width" value="0.1" units="cm"/>
      <inkml:brushProperty name="height" value="0.1" units="cm"/>
      <inkml:brushProperty name="color" value="#F6630D"/>
    </inkml:brush>
  </inkml:definitions>
  <inkml:trace contextRef="#ctx0" brushRef="#br0">0 0 5881,'0'0'7758,"18"0"-7050,96 0 267,-112 0-900,1 0 0,-1 0-1,1 0 1,-1 0 0,1 1 0,-1-1 0,1 1 0,-1-1 0,0 1-1,1 0 1,-1 0 0,0 0 0,1 0 0,-1 0 0,0 0 0,0 1-1,0-1 1,0 1 0,0 0 0,-1-1 0,1 1 0,0 0 0,-1 0-1,1 0 1,-1 0 0,0 0 0,1 1 0,-1-1 0,1 3-1,0 5 158,0 0-1,-1-1 1,0 1-1,0 0 0,-1 0 1,-1 10-1,1 3-190,-1-11-138,-1 0-1,0 0 1,-1-1 0,0 1 0,-9 20-1,-3 13-4122,7-24-1522</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0:49.981"/>
    </inkml:context>
    <inkml:brush xml:id="br0">
      <inkml:brushProperty name="width" value="0.1" units="cm"/>
      <inkml:brushProperty name="height" value="0.1" units="cm"/>
      <inkml:brushProperty name="color" value="#F6630D"/>
    </inkml:brush>
  </inkml:definitions>
  <inkml:trace contextRef="#ctx0" brushRef="#br0">86 157 3137,'0'0'5854,"16"-6"-171,16-49-4442,-7-41-1129,-25 101-111,-1 27 9,1 1 1,2-1 0,2 0 0,11 49 0,-12-67-27,0 0 0,-1-1-1,-1 1 1,0 0 0,-1 18 0,0-18-100,-1-13 75,1-1-1,-1 1 1,1-1 0,-1 0 0,1 1 0,-1-1 0,1 0 0,-1 1 0,1-1-1,-1 0 1,1 0 0,-1 1 0,0-1 0,1 0 0,-1 0 0,1 0-1,-1 0 1,0 0 0,1 0 0,-1 0 0,-1 0 0,-19 0-538,18 0 528,-10 1 13,-1 0 0,1 1 0,-17 5 0,-24 3-310,43-9 255,-5 0-107,28 0 94,269-6 2292,-280 5-2294,0 0 1,0 0-1,0 1 1,0-1-1,0 0 1,0 1-1,0-1 1,0 0-1,0 1 1,0 0-1,0-1 1,0 1-1,0-1 1,0 1 0,-1 0-1,1 0 1,0-1-1,-1 1 1,1 0-1,0 0 1,0 1-1</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0:54.854"/>
    </inkml:context>
    <inkml:brush xml:id="br0">
      <inkml:brushProperty name="width" value="0.1" units="cm"/>
      <inkml:brushProperty name="height" value="0.1" units="cm"/>
      <inkml:brushProperty name="color" value="#F6630D"/>
    </inkml:brush>
  </inkml:definitions>
  <inkml:trace contextRef="#ctx0" brushRef="#br0">46 117 3393,'0'0'8192,"-4"0"-7590,3 1-220,-16-4 3028,14-1-3330,0 0-1,0 0 0,1-1 0,0 1 0,0-1 0,0 1 0,0-1 0,1 0 0,0 0 0,0 1 1,0-1-1,1 0 0,-1 0 0,1 0 0,1-8 0,-1 11-89,1 1 1,0-1-1,0 1 1,-1 0-1,1-1 0,0 1 1,0 0-1,0 0 1,0 0-1,0 0 0,1 0 1,-1 0-1,0 0 1,0 0-1,1 0 0,-1 0 1,0 1-1,1-1 1,-1 0-1,2 0 0,2-1-13,-1 1-1,0-1 0,1 1 0,-1 0 1,1 0-1,4-1 0,49 2 3,-57 1 20,0-1 0,0 1 0,0-1 1,0 1-1,0-1 0,0 1 1,0 0-1,0-1 0,0 1 0,-1 0 1,1 0-1,0 0 0,0 0 1,-1 0-1,1 0 0,0 0 1,-1 0-1,1 0 0,-1 0 0,1 0 1,-1 0-1,0 0 0,1 0 1,-1 3-1,8 32-145,-7-32 107,1 19-108,1 37 0,-4-58 152,1 1 0,-1-1 0,1 0 0,-1 1 0,0-1-1,0 0 1,0 0 0,0 1 0,0-1 0,-1 0-1,1 0 1,-1 0 0,1 0 0,-3 1 0,-30 29 86,18-19 0,8-5-94,0 0-1,0 0 1,1 1-1,0 0 1,0 1-1,1-1 1,0 1-1,1 0 1,-7 21 0,11-28-5,1-1-28,0-1 9,0-4-846,0 1 840,0 1 0,0 0 1,0-1-1,0 1 1,1-1-1,-1 1 0,0 0 1,1-1-1,-1 1 1,1 0-1,1-2 1,3 0 31,2 1 1,-1 0 0,0 0 0,0 1 0,1-1 0,-1 2-1,11-1 1,48 3 0,-59-1 7,0 0 0,0 1-1,0 0 1,10 5 0,-11-5-4,0 0 1,0 0-1,0 0 1,1-1-1,-1 1 1,0-1-1,9 0 1,2 0-221,-7 0 351,0-1 1,0 0-1,16-2 1,-24 2-232,1-1 1,-1 1 0,0 0 0,1 0-1,-1-1 1,0 1 0,0-1 0,1 1-1,-1-1 1,0 1 0,0-1 0,0 0-1,0 1 1,0-1 0,0 0 0,0 0-1,0 0 1,0 0 0,0 0 0,0 0-1,-1 0 1,1 0 0,0 0 0,-1 0-1,1-1 1,-1 1 0,1 0 0,-1 0-1,0-1 1,1 1 0,-1 0 0,0-3-1</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0:59.463"/>
    </inkml:context>
    <inkml:brush xml:id="br0">
      <inkml:brushProperty name="width" value="0.1" units="cm"/>
      <inkml:brushProperty name="height" value="0.1" units="cm"/>
      <inkml:brushProperty name="color" value="#F6630D"/>
    </inkml:brush>
  </inkml:definitions>
  <inkml:trace contextRef="#ctx0" brushRef="#br0">12 33 1800,'0'-5'10253,"3"-4"-9201,5 6-1043,0 0 0,0 0 0,0 0 0,0 1 0,0 1 0,0-1 0,0 1 0,1 1 0,15 0 0,-22 2-8,-1 0-1,1 1 1,-1-1 0,0 1-1,0-1 1,0 1 0,0-1-1,0 1 1,0 5 0,1-1 0,0-1 11,-1 0 0,0 0-1,0 0 1,0 0 0,-1 0 0,0 6 0,0-5 1,0-6-8,-1 0 0,1 0 0,-1-1 0,1 1 0,-1 0 0,1 0 0,-1 0 0,1-1 0,-1 1 0,1 0 1,-1-1-1,0 1 0,0 0 0,1-1 0,-1 1 0,0-1 0,0 1 0,0-1 0,0 0 0,1 1 0,-1-1 0,0 0 0,0 0 0,-1 1 0,-27 6 31,24-6-2,-2 0 263,-12 4-1247,39-4-131,-12-1 1085,-3 0 0,1 0 0,-1 0 0,1 0 0,-1 1 0,10 2 0,-13-2-2,0 0 0,0 0 0,0 0-1,0 1 1,0-1 0,0 0 0,0 1-1,0-1 1,-1 1 0,1 0 0,-1-1 0,1 1-1,-1 0 1,0 0 0,0 0 0,0 0-1,1 3 1,2 2 95,0 1 0,-1-1-1,0 1 1,0 0 0,-1 0-1,0 0 1,0 1 0,-1-1-1,0 11 1,-3-17-43,0 0 1,0 0-1,0 0 1,0 0-1,0 0 1,-1-1-1,1 1 0,-1-1 1,1 0-1,-5 2 1,-1 1 21,1 0 53,-1 0 1,0 0-1,0-1 1,0 0-1,0-1 1,0 1-1,-1-2 1,1 1-1,-1-1 0,1 0 1,-1-1-1,1 0 1,-13-2-1,20 2-203,0-1 0,0 1-1,0-1 1,0 1 0,1-1 0,-1 0-1,0 1 1,0-1 0,0 0-1,1 1 1,-1-1 0,0 0 0,1 0-1,-1 0 1,0-1 0,-1-1-989</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1:04.987"/>
    </inkml:context>
    <inkml:brush xml:id="br0">
      <inkml:brushProperty name="width" value="0.1" units="cm"/>
      <inkml:brushProperty name="height" value="0.1" units="cm"/>
      <inkml:brushProperty name="color" value="#F6630D"/>
    </inkml:brush>
  </inkml:definitions>
  <inkml:trace contextRef="#ctx0" brushRef="#br0">127 0 1608,'0'0'14211,"-15"6"-12664,-2 7-1652,0 1 0,2 1-1,0 0 1,1 1 0,-18 24-1,32-39 73,0-1 0,-1 0 1,1 0-1,0 0 0,0 0 0,0 1 0,0-1 0,0 0 0,0 0 0,-1 0 0,1 1 1,0-1-1,0 0 0,0 0 0,0 1 0,0-1 0,0 0 0,0 0 0,0 0 0,0 1 1,0-1-1,0 0 0,0 0 0,0 0 0,0 1 0,0-1 0,0 0 0,1 0 1,-1 1-1,0-1 0,0 0 0,0 0 0,0 0 0,0 0 0,0 1 0,1-1 0,-1 0 1,0 0-1,0 0 0,0 0 0,0 0 0,1 1 0,-1-1 0,0 0 0,0 0 0,0 0 1,1 0-1,-1 0 0,0 0 0,0 0 0,0 0 0,1 0 0,-1 0 0,0 0 0,1 0 1,14 0 142,-11 0-236,21-1 122,0-1 1,41-8 0,-16 7 71,-50 3-34,2 0-534,-1 0 1,0 0-1,1 1 1,-1-1-1,0-1 1,1 1-1,-1 0 1,1 0 0,-1 0-1,0-1 1,0 1-1,1-1 1,0 0-1</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1:05.702"/>
    </inkml:context>
    <inkml:brush xml:id="br0">
      <inkml:brushProperty name="width" value="0.1" units="cm"/>
      <inkml:brushProperty name="height" value="0.1" units="cm"/>
      <inkml:brushProperty name="color" value="#F6630D"/>
    </inkml:brush>
  </inkml:definitions>
  <inkml:trace contextRef="#ctx0" brushRef="#br0">1 0 160,'0'0'8667,"1"4"-8101,2 20 537,0 1 1,-2-1-1,-3 41 1,1-10-664,1 75-1766</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1:07.980"/>
    </inkml:context>
    <inkml:brush xml:id="br0">
      <inkml:brushProperty name="width" value="0.1" units="cm"/>
      <inkml:brushProperty name="height" value="0.1" units="cm"/>
      <inkml:brushProperty name="color" value="#F6630D"/>
    </inkml:brush>
  </inkml:definitions>
  <inkml:trace contextRef="#ctx0" brushRef="#br0">0 20 4049,'0'0'9770,"23"0"-8939,-8 0-704,1 0 0,-1-1 0,0 0 0,0-1 0,0-1 0,21-6 0,-32 8-1075,0 0-1,0 0 0,0 1 1,-1 0-1,1-1 1,6 2-1,-1-1-563</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1:09.154"/>
    </inkml:context>
    <inkml:brush xml:id="br0">
      <inkml:brushProperty name="width" value="0.1" units="cm"/>
      <inkml:brushProperty name="height" value="0.1" units="cm"/>
      <inkml:brushProperty name="color" value="#F6630D"/>
    </inkml:brush>
  </inkml:definitions>
  <inkml:trace contextRef="#ctx0" brushRef="#br0">17 2 3041,'-4'-1'8807,"4"1"-8731,-3 27 567,2 1 0,1 28-1,1-10 204,-1-45-893,6-1-1004,1-1 1052,0-1 0,0 1-1,-1-1 1,1 0-1,-1-1 1,1 1 0,8-6-1,31-11 33,-41 18-34,30-5 29,-34 6-25,0 0 1,0 0-1,0 1 1,1-1-1,-1 0 1,0 0-1,0 0 1,0 1-1,0-1 0,0 1 1,0-1-1,0 1 1,0-1-1,0 1 1,-1-1-1,1 1 1,0 0-1,0 0 1,0-1-1,-1 1 0,1 0 1,0 0-1,-1 0 1,1 0-1,-1 0 1,1 0-1,0 1 1,8 28 100,-8-23-94,1 0 1,0 0-1,1 0 1,-1 0-1,1 0 1,1 0-1,0-1 1,6 10-1,-9-15 28,-1 0-1,1 0 1,-1 0-1,1 0 1,-1 0 0,1 0-1,-1 0 1,0 0-1,1 0 1,-1 0-1,0 0 1,0 1-1,0-1 1,0 0-1,0 0 1,0 0-1,0 0 1,0 0 0,0 0-1,-1 1 1,1-1-1,0 0 1,-1 0-1,1 0 1,-1 0-1,1 0 1,-1 0-1,1 0 1,-1 0-1,0 0 1,-1 1 0,-25 25 373,17-19-314,0 1-1,-1-1 1,0-1 0,0 0 0,-1-1 0,0 0 0,0-1 0,-23 7 0,33-11-56,0-1 1,-1 0-1,1 0 0,0 0 1,0 0-1,0-1 1,-1 1-1,1-1 0,0 1 1,0-1-1,0 0 1,0 0-1,0 0 0,0 0 1,0 0-1,0 0 1,-2-2-1,-28-27-1793,29 27 1217</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29:37.400"/>
    </inkml:context>
    <inkml:brush xml:id="br0">
      <inkml:brushProperty name="width" value="0.1" units="cm"/>
      <inkml:brushProperty name="height" value="0.1" units="cm"/>
      <inkml:brushProperty name="color" value="#008C3A"/>
    </inkml:brush>
  </inkml:definitions>
  <inkml:trace contextRef="#ctx0" brushRef="#br0">137 0 2601,'0'0'6790,"1"5"-5679,1 4-194,-1 0-1,0 0 0,0 1 1,-2 11-1,1-9-458,1 1-1,2 17 1,-3-27-400,1-1 0,0 0 0,1 1 0,-1-1 0,0 0 1,1 0-1,-1 0 0,4 4 0,4 6 224,6 16-23,-13-22-235,1 0 0,0 0 0,1 0 1,-1 0-1,1-1 0,9 10 0,56 52 48,-63-61-52,-1 1-1,0-1 0,0 1 0,-1 0 0,1 1 0,3 10 0,-6-14-5,0 0 0,0 0 0,0 0 1,0 0-1,1 0 0,-1-1 0,1 1 0,0-1 0,0 1 1,5 3-1,5-6 159,0-1 947,-13 0-1088,1 0 1,-1 0-1,0 0 1,0 0-1,0 1 1,0-1-1,1 0 1,-1 0-1,0 0 1,0 0-1,0 0 0,0 0 1,0 0-1,1 1 1,-1-1-1,0 0 1,0 0-1,0 0 1,0 0-1,0 1 1,0-1-1,0 0 1,0 0-1,0 0 1,0 0-1,0 1 1,0-1-1,0 0 1,1 0-1,-1 0 1,0 0-1,-1 1 1,1-1-1,0 0 1,0 0-1,0 0 1,0 1-1,0-1 1,0 0-1,0 0 1,0 0-1,0 0 0,0 1 1,0-1-1,0 0 1,0 0-1,-1 0 1,1 0-1,0 0 1,0 0-1,0 1 1,-5 6-19,-1 1-1,0-1 1,0 0 0,0-1-1,-1 0 1,0 0 0,0 0 0,-1-1-1,1 0 1,-1 0 0,0-1 0,-1 0-1,1 0 1,-1-1 0,1 0-1,-12 2 1,-5 0-16,-1 0-360,0 0 0,-35 0 0,5-5-1961,2 0-2218</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29:38.955"/>
    </inkml:context>
    <inkml:brush xml:id="br0">
      <inkml:brushProperty name="width" value="0.1" units="cm"/>
      <inkml:brushProperty name="height" value="0.1" units="cm"/>
      <inkml:brushProperty name="color" value="#008C3A"/>
    </inkml:brush>
  </inkml:definitions>
  <inkml:trace contextRef="#ctx0" brushRef="#br0">211 1 3505,'0'0'11058,"4"0"-10710,1 0-261,-4 0-14,1 0-1,-1-1 0,0 1 1,0 0-1,1 0 1,-1 0-1,0 0 1,1 0-1,-1 1 1,0-1-1,0 0 1,1 0-1,-1 1 1,0-1-1,0 1 1,0-1-1,0 1 1,1 0-1,-1-1 1,0 1-1,0 0 1,0 0-1,0-1 1,-1 1-1,1 0 1,0 0-1,0 0 1,0 0-1,-1 0 0,1 1 1,-1-1-1,1 0 1,0 2-1,12 36 432,-3-7-285,13 63 0,-21-87-209,1 15 3,1 0 0,1-1-1,11 29 1,-14-45-11,0-1 0,1 0-1,-1 1 1,1-1 0,0-1 0,1 1 0,-1 0 0,1-1-1,0 1 1,0-1 0,0 0 0,1-1 0,-1 1 0,1-1 0,0 0-1,0 0 1,0 0 0,9 3 0,-2-5-19,-12-1 45,0 0 0,0 0 1,1-1-1,-1 1 0,0 0 0,0 0 0,1 0 0,-1 0 0,0 0 1,1 0-1,-1 0 0,0 0 0,1 0 0,-1 0 0,0 0 0,0 0 1,1 0-1,-1 0 0,0 0 0,1 1 0,-1-1 0,0 0 0,0 0 1,1 0-1,-1 0 0,0 0 0,0 1 0,1-1 0,-1 0 0,0 0 0,0 1 1,0-1-1,0 0 0,1 0 0,-1 1 0,0-1 0,0 0 0,0 0 1,0 1-1,0-1 0,0 0 0,1 0 0,-1 1 0,0-1 0,0 1 1,-15 0 157,-177 12 882,95-4-2011,1-5-3973,61-4-5048</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29:40.232"/>
    </inkml:context>
    <inkml:brush xml:id="br0">
      <inkml:brushProperty name="width" value="0.1" units="cm"/>
      <inkml:brushProperty name="height" value="0.1" units="cm"/>
      <inkml:brushProperty name="color" value="#008C3A"/>
    </inkml:brush>
  </inkml:definitions>
  <inkml:trace contextRef="#ctx0" brushRef="#br0">9 0 3817,'0'0'9703,"21"2"-9132,63 7-67,-56-5-51,-23 1-164,-1 1-79,4 3 501,1 1 0,11 19 0,-11-16-530,0-1 0,15 16 0,-4-9-97,-12-13 19,0 1 1,-1 1-1,0-1 1,0 1 0,-1 1-1,9 12 1,-9-10-79,1-1-1,0 1 1,9 9 0,-16-20-13,1 1 0,-1 0 0,0-1 0,0 1 0,1-1 0,-1 1 0,0-1 0,1 1 0,-1-1-1,1 1 1,-1-1 0,1 1 0,-1-1 0,1 0 0,-1 1 0,1-1 0,-1 0 0,1 1 0,-1-1 0,1 0 0,-1 0 0,1 1 0,0-1 0,-1 0 0,2 0 43,-2 4-42,-1-3 3,1 0 0,0 0 1,-1-1-1,1 1 1,-1 0-1,1-1 1,-1 1-1,0 0 1,1-1-1,-1 1 0,1-1 1,-1 1-1,0-1 1,0 1-1,1-1 1,-1 1-1,0-1 1,0 0-1,1 1 1,-3-1-1,-24 10 23,10-4-3,-21 8-37,-59 15 0,-20 7-5041,72-17-1702</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29:41.583"/>
    </inkml:context>
    <inkml:brush xml:id="br0">
      <inkml:brushProperty name="width" value="0.1" units="cm"/>
      <inkml:brushProperty name="height" value="0.1" units="cm"/>
      <inkml:brushProperty name="color" value="#008C3A"/>
    </inkml:brush>
  </inkml:definitions>
  <inkml:trace contextRef="#ctx0" brushRef="#br0">245 1 4337,'0'0'14695,"0"7"-14539,3-2-145,-1-1-1,1 0 0,0 0 1,0 0-1,1-1 1,-1 1-1,1-1 1,-1 0-1,8 5 1,3 3-5,-7-4 2,-1 0 0,0 0 0,0 1 0,0 0 0,-1 0 0,0 0 0,0 0 0,3 10 0,3 12-6,9 34-1,7 19-12,-25-78 2,-1-2-7,-1-1 0,1 0 1,0 0-1,1 0 0,-1 0 1,0 0-1,0 0 0,1 0 0,-1 0 1,1 0-1,0 0 0,2 1 0,-1-2 11,-2-1-51,-12 0 208,-98-1-137,-39 1-2424,49 2-3243,32 4-2493</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29:42.791"/>
    </inkml:context>
    <inkml:brush xml:id="br0">
      <inkml:brushProperty name="width" value="0.1" units="cm"/>
      <inkml:brushProperty name="height" value="0.1" units="cm"/>
      <inkml:brushProperty name="color" value="#008C3A"/>
    </inkml:brush>
  </inkml:definitions>
  <inkml:trace contextRef="#ctx0" brushRef="#br0">191 0 7210,'0'0'9327,"5"2"-8559,-1 0-665,0-1 1,-1 1-1,1-1 0,-1 1 0,0 0 1,1 1-1,-1-1 0,0 0 0,-1 1 1,1 0-1,0 0 0,-1 0 0,5 6 1,18 39 191,1-1 0,44 56 0,-37-53-294,-22-32 1,0-2 1,17 19-1,-21-29-3,-3-5-3,-3-1 83,-38 0-267,0 1-1,0 1 1,-40 9 0,36-1-894,-69 25-1,88-26-1148,0 1 0,-27 18-1,22-8-4897</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29:43.969"/>
    </inkml:context>
    <inkml:brush xml:id="br0">
      <inkml:brushProperty name="width" value="0.1" units="cm"/>
      <inkml:brushProperty name="height" value="0.1" units="cm"/>
      <inkml:brushProperty name="color" value="#008C3A"/>
    </inkml:brush>
  </inkml:definitions>
  <inkml:trace contextRef="#ctx0" brushRef="#br0">323 1 5401,'0'0'9155,"0"9"-8269,0 10-178,4 104 1846,-2-104-2494,1 0 0,0 0 0,2-1 0,11 34 0,-7-32-51,13 38 7,-20-53-12,0 0 0,0 0 0,1 0 0,0 0 0,4 6 0,1 0-12,4 2-20,-11-12 45,0-1 0,0 1-1,0 0 1,0 0-1,0 0 1,0 0-1,-1-1 1,1 1-1,0 0 1,-1 1 0,1-1-1,0 0 1,-1 0-1,1 0 1,-1 0-1,0 0 1,1 1 0,-1 1-1,-4-3 109,-26-1-20,-1-1-1,-42-8 1,-58-10-880,38 6-1892,17 1-2508</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29:45.117"/>
    </inkml:context>
    <inkml:brush xml:id="br0">
      <inkml:brushProperty name="width" value="0.1" units="cm"/>
      <inkml:brushProperty name="height" value="0.1" units="cm"/>
      <inkml:brushProperty name="color" value="#008C3A"/>
    </inkml:brush>
  </inkml:definitions>
  <inkml:trace contextRef="#ctx0" brushRef="#br0">328 1 6993,'0'0'9856,"4"2"-8673,-1 1-1041,1-1 1,0 2 0,-1-1-1,0 0 1,1 1-1,-2-1 1,1 1-1,0 0 1,-1 0 0,1 0-1,-1 0 1,0 1-1,-1-1 1,1 1-1,-1-1 1,0 1 0,1 4-1,3 17-86,2 49-1,-6-59-8,3 141-29,-4-118-17,0-38 30,-37 0-1,17 0-65,1-1 1,-1-1-1,1-1 1,-28-5-1,18 0-795,-1 1-1,1 1 0,-1 1 1,-32 1-1,33 3-2229,7 0-2596</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29:46.484"/>
    </inkml:context>
    <inkml:brush xml:id="br0">
      <inkml:brushProperty name="width" value="0.1" units="cm"/>
      <inkml:brushProperty name="height" value="0.1" units="cm"/>
      <inkml:brushProperty name="color" value="#008C3A"/>
    </inkml:brush>
  </inkml:definitions>
  <inkml:trace contextRef="#ctx0" brushRef="#br0">770 0 6601,'0'0'12008,"-2"11"-10567,-21 22-782,15-24-631,0 1 0,1 1 0,-7 14-1,8-11-37,1 1 0,0 1-1,1-1 1,1 1 0,-2 17 0,0 78-497,1-8-638,4-97 1134,0 0 0,-1 0 0,0 0 0,0 0 0,0 0 1,-1-1-1,0 1 0,0 0 0,0-1 0,-1 1 0,0-1 0,0 0 1,-5 7-1,5-10 34,-2 6 73,4 15-38,1-21 22,0-2-65,-1 0 0,1 0 0,0 0 0,-1 1 0,1-1 0,-1 0 0,1 0 0,0 0 0,-1 0 0,1 0 0,-1 0 0,1 0 0,-1 0 0,1 0 0,0-1 0,-1 1 0,1 0 0,0 0 0,-1 0 0,1 0-1,-1-1 1,1 1 0,0 0 0,-1 0 0,1-1 0,0 1 0,-1 0 0,1 0 0,0-1 0,-1 1 0,-6-14 30,4 9-36,1 0 1,-1 0 0,0 1-1,0 0 1,0-1-1,-1 1 1,-7-7 0,6 7 12,-1-1 0,1 1 1,-1 0-1,0 1 1,0-1-1,-1 1 1,1 0-1,-1 1 0,0-1 1,-10-1-1,-12-2 108,2 1-5,0 1 0,-39-1 1,-118-6-78,139 7-239,30 4-466,1-1-1,0-1 1,-25-6-1,13 1-2983,8 0-3486</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05.630"/>
    </inkml:context>
    <inkml:brush xml:id="br0">
      <inkml:brushProperty name="width" value="0.1" units="cm"/>
      <inkml:brushProperty name="height" value="0.1" units="cm"/>
      <inkml:brushProperty name="color" value="#E71224"/>
    </inkml:brush>
  </inkml:definitions>
  <inkml:trace contextRef="#ctx0" brushRef="#br0">50 63 2737,'0'0'6110,"0"18"-65,0-10-6639,0-7 594,0-1 0,0 0 0,1 1 0,-1-1 0,0 1 0,0-1 0,0 0 0,0 1 0,1-1 0,-1 0 0,0 1 1,0-1-1,1 0 0,-1 0 0,0 1 0,1-1 0,-1 0 0,0 0 0,1 1 0,-1-1 0,0 0 0,1 0 0,-1 0 0,1 1 0,-1-1 0,0 0 1,1 0-1,-1 0 0,1 0 0,-1 0 0,1 0 0,-1 0 0,0 0 0,1 0 0,0 0 0,13-3 64,-13-1-56,1 0 0,-1 1-1,1-1 1,-1 0-1,0 1 1,-1-1-1,1 0 1,-1 0-1,1 0 1,-1 0 0,0 0-1,-1 1 1,0-7-1,0-10 193,1 19-193,0 1 0,-1-1 0,1 0 0,-1 0 0,1 0 0,-1 1 0,1-1 1,-1 0-1,1 0 0,-1 1 0,0-1 0,1 1 0,-1-1 0,0 0 0,0 1 0,1-1 0,-1 1 1,0 0-1,0-1 0,0 1 0,1 0 0,-1-1 0,0 1 0,0 0 0,0 0 0,0 0 0,0 0 0,0 0 1,0 0-1,0 0 0,1 0 0,-3 0 0,1 0 5,-1 0 1,1 0-1,-1 1 0,1-1 1,-1 0-1,1 1 0,-1 0 1,1 0-1,0-1 0,-1 1 1,1 1-1,0-1 0,-3 2 1,3-1-12,0 1 0,0-1 1,0 1-1,1-1 1,-1 1-1,1 0 0,-1 0 1,1-1-1,0 1 1,0 0-1,1 0 1,-1 0-1,0 4 0,-2 41-195,4-46 191,-1-1 1,0 1-1,0-1 0,1 0 1,-1 1-1,0-1 1,1 1-1,-1-1 0,1 0 1,0 0-1,-1 1 1,1-1-1,0 0 1,0 0-1,0 0 0,0 0 1,0 0-1,0 0 1,0 0-1,0 0 0,0 0 1,1 0-1,-1-1 1,0 1-1,1 0 0,-1-1 1,0 1-1,1-1 1,-1 0-1,0 1 0,1-1 1,1 0-1,8 2-7,-1-1-1,1-1 1,16-1-1,-10 0-69,-16 2 73,1-1 1,0 0 0,-1 0-1,1 0 1,-1 0 0,1-1-1,-1 1 1,0 0 0,1-1-1,-1 1 1,1-1 0,-1 1-1,1-1 1,-1 0-1,0 0 1,0 1 0,1-1-1,-1 0 1,0 0 0,0 0-1,0 0 1,0 0 0,0-1-1,0 1 1,0 0 0,0 0-1,0-3 1,1-1 27,-1 0 0,0 0 0,0-1 0,-1 1 0,1 0 1,-2-9-1,1 8 18,0 4-22,0 0 0,0 1-1,0-1 1,-1 1 0,1-1-1,0 0 1,-1 1 0,0-1-1,1 1 1,-1-1 0,0 1-1,0-1 1,0 1 0,0 0-1,0-1 1,0 1 0,0 0 0,0 0-1,0 0 1,-1 0 0,1 0-1,0 0 1,-1 0 0,1 0-1,-1 1 1,1-1 0,-1 0-1,1 1 1,-1-1 0,0 1-1,-1-1 1,-7 0 68,0-1 1,1 2-1,-1-1 0,-11 2 0,9-1-15,11 0-72,0 0 0,1 0 0,-1 0 0,0 0 0,0 0 0,1 0 0,-1 0 0,0 0 0,0 0 0,0 0 0,1 0 0,-1 1 1,0-1-1,1 0 0,-1 1 0,0-1 0,1 0 0,-1 1 0,0-1 0,1 1 0,-1-1 0,1 1 0,-1 0 0,0 0-26,1-1 0,0 1 0,0-1 0,0 1 0,0 0 0,0-1 0,0 1 0,0 0 0,1-1 0,-1 1 0,0 0 0,0-1 0,0 1 0,1-1 0,-1 1 0,0 0 0,1-1 0,-1 1 0,0-1 0,2 1 0,1 4-869,1-1 0,0 0 0,0 0 0,8 5 0,13 6-9124</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07.118"/>
    </inkml:context>
    <inkml:brush xml:id="br0">
      <inkml:brushProperty name="width" value="0.1" units="cm"/>
      <inkml:brushProperty name="height" value="0.1" units="cm"/>
      <inkml:brushProperty name="color" value="#E71224"/>
    </inkml:brush>
  </inkml:definitions>
  <inkml:trace contextRef="#ctx0" brushRef="#br0">3 934 1592,'0'0'8335,"-3"-21"-3179,8 18-4934,0 1 0,0 0 0,1 0 0,-1 1 0,0-1 0,0 1 0,1 0 0,-1 1 0,7-1 0,20-3 293,33-10 0,-27 7-28,0-1 0,61-24 0,23-12-38,17-3-318,21-1-101,-49 17-6,54-30 44,58-17-48,-62 28-19,-48 12-8,32-14-32,-132 47 18,0-1 0,0 0 0,-1-1 0,18-13-1,-16 10-14,1 1-1,29-14 0,25-3-104,118-28 1,-168 45 138,-17 8 2,1 0 0,-1-1 0,0 1 0,1 0 0,0 0 0,-1 1 0,1-1 0,-1 0 0,1 1 0,2-1 0,1 0 4,0 0 1,0 0-1,0 0 0,-1-1 0,1 0 0,-1 0 0,11-6 1,15-6 9,-13 5-12,-16 8-1,0-1-1,0 1 1,0 0-1,1 0 1,-1 0-1,1 0 1,-1 0-1,4-1 1,226-45-29,-140 26 25,-75 17 3,-11 2 53,-1 0-1,1 0 1,0-1-1,-1 0 0,0 0 1,1 0-1,-1 0 1,0-1-1,-1 0 0,1 0 1,-1 0-1,6-7 1,-6 7-24,-1 0 0,1 1 0,0-1 0,1 1 0,8-5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07.747"/>
    </inkml:context>
    <inkml:brush xml:id="br0">
      <inkml:brushProperty name="width" value="0.1" units="cm"/>
      <inkml:brushProperty name="height" value="0.1" units="cm"/>
      <inkml:brushProperty name="color" value="#E71224"/>
    </inkml:brush>
  </inkml:definitions>
  <inkml:trace contextRef="#ctx0" brushRef="#br0">0 0 984,'0'0'13883,"0"4"-13347,1 33 349,1 1-1,2-1 1,14 59-1,-11-63-598,-6-23-234,1-1 1,1 1-1,-1 0 1,1-1-1,1 1 0,0-1 1,0 0-1,1 0 1,9 13-1,-11-19-74,0 0 0,0 1 0,-1-1 1,0 1-1,0-1 0,0 1 0,2 4 0,-4-6-292,1 1-1,-1-1 0,0 0 1,1 0-1,0 1 1,-1-1-1,1 0 0,0 0 1,0 0-1,2 3 0,7-1-3142</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08.361"/>
    </inkml:context>
    <inkml:brush xml:id="br0">
      <inkml:brushProperty name="width" value="0.1" units="cm"/>
      <inkml:brushProperty name="height" value="0.1" units="cm"/>
      <inkml:brushProperty name="color" value="#E71224"/>
    </inkml:brush>
  </inkml:definitions>
  <inkml:trace contextRef="#ctx0" brushRef="#br0">1 10 5537,'0'0'9805,"4"-1"-9148,17-3-343,0 2 1,1 0-1,-1 1 0,1 1 0,29 5 0,71 16-124,-60-9-171,-57-12-16,-1 1 2,1 0 0,-1 0 0,1 0 1,-1 0-1,1 1 0,4 2 0,-9-4-5,1 0 0,-1 1 0,0-1 0,1 0-1,-1 1 1,0-1 0,1 1 0,-1-1 0,0 0 0,0 1 0,1-1 0,-1 1 0,0-1 0,0 1 0,0-1 0,0 1 0,0-1-1,0 1 1,0-1 0,0 1 0,0-1 0,0 1 0,0-1 0,0 1 0,0-1 0,0 1 0,-10 16 70,-21 12 155,27-26-187,4-2-36,-55 45 319,-87 98 0,97-92-604,42-49-83,-1 0 0,1 0-1,0-1 1,-1 1 0,0-1 0,0 0 0,1 0-1,-1 0 1,0-1 0,0 1 0,-5 0 0,-9 4-2683,-7 2-2539</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09.475"/>
    </inkml:context>
    <inkml:brush xml:id="br0">
      <inkml:brushProperty name="width" value="0.1" units="cm"/>
      <inkml:brushProperty name="height" value="0.1" units="cm"/>
      <inkml:brushProperty name="color" value="#E71224"/>
    </inkml:brush>
  </inkml:definitions>
  <inkml:trace contextRef="#ctx0" brushRef="#br0">55 0 6433,'0'0'11156,"-2"21"-9650,-25 176 243,16-111-1507,5-40-228,-2 62 0,8-107-50,0 0 1,0 0-1,0 1 0,0-1 1,0 0-1,0 0 0,0 0 1,0 1-1,0-1 0,1 0 1,-1 0-1,0 0 0,1 0 1,-1 0-1,1 0 0,-1 0 1,2 2-1,0-2-32,0 0 0,-1-1 0,1 1-1,0-1 1,0 0 0,0 1 0,-1-1 0,1 0 0,0 0 0,0 0-1,1-1 1,3 1 80,23 0-203,275-12-2435,-252 11-329,-33 1-1002</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10.011"/>
    </inkml:context>
    <inkml:brush xml:id="br0">
      <inkml:brushProperty name="width" value="0.1" units="cm"/>
      <inkml:brushProperty name="height" value="0.1" units="cm"/>
      <inkml:brushProperty name="color" value="#E71224"/>
    </inkml:brush>
  </inkml:definitions>
  <inkml:trace contextRef="#ctx0" brushRef="#br0">0 1 6529,'0'0'9426,"149"13"-8937,-112-6-225,-3-1-168,-1 1-80,0-1-16,-4 8-697,4-1-911,-8 0-2473,-13 0-1144</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10.449"/>
    </inkml:context>
    <inkml:brush xml:id="br0">
      <inkml:brushProperty name="width" value="0.1" units="cm"/>
      <inkml:brushProperty name="height" value="0.1" units="cm"/>
      <inkml:brushProperty name="color" value="#E71224"/>
    </inkml:brush>
  </inkml:definitions>
  <inkml:trace contextRef="#ctx0" brushRef="#br0">1 0 6161,'0'0'9570,"219"0"-9226,-178 0-216,-4 14-64,-4-14-64,0 6-232,1 1-656,-6-1-856,-7-6-1425</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10.968"/>
    </inkml:context>
    <inkml:brush xml:id="br0">
      <inkml:brushProperty name="width" value="0.1" units="cm"/>
      <inkml:brushProperty name="height" value="0.1" units="cm"/>
      <inkml:brushProperty name="color" value="#E71224"/>
    </inkml:brush>
  </inkml:definitions>
  <inkml:trace contextRef="#ctx0" brushRef="#br0">1 1 2529,'0'0'10064,"24"2"-9185,82 8-157,105 3 867,-12 1-1070,-97-5-450,12 1-47,-101-9-19,-11-1-23,1 0 0,-1 1 0,1-1 0,-1 0 0,1 1 0,-1-1 0,0 1-1,1 0 1,3 2 0,-2-1-596,0 0 0,1 0 0,-1-1 0,1 1 0,-1-1 0,1 0 0,-1 0-1,1 0 1,0-1 0,8 0 0,-4 0-3161</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11.455"/>
    </inkml:context>
    <inkml:brush xml:id="br0">
      <inkml:brushProperty name="width" value="0.1" units="cm"/>
      <inkml:brushProperty name="height" value="0.1" units="cm"/>
      <inkml:brushProperty name="color" value="#E71224"/>
    </inkml:brush>
  </inkml:definitions>
  <inkml:trace contextRef="#ctx0" brushRef="#br0">1 1 3041,'0'0'8188,"0"0"-8117,0-1 0,0 1 0,1 0-1,-1 0 1,0 0 0,1 0 0,-1 0 0,0 0-1,0 0 1,1 0 0,-1 0 0,0 0 0,1 0 0,-1 0-1,0 0 1,1 0 0,-1 1 0,0-1 0,0 0-1,1 0 1,-1 0 0,0 0 0,0 0 0,1 1 0,-1-1-1,0 0 1,0 0 0,1 1 0,5 7 91,2 1 0,-1-1 1,1-1-1,0 0 0,0 0 0,1 0 1,9 5-1,17 13 322,-28-20-423,-1-1 0,0-1 0,1 1 1,0-1-1,14 4 0,16 8-34,-37-14-31,1-1 0,-1 1 0,1-1 0,-1 1 0,1 0-1,-1-1 1,0 1 0,1 0 0,-1 0 0,0-1 0,0 1-1,1 0 1,-1 0 0,0-1 0,0 1 0,0 0 0,0 0-1,0 0 1,0-1 0,0 1 0,0 0 0,0 0 0,0-1 0,-1 1-1,1 0 1,0 0 0,0-1 0,-1 1 0,1 0 0,-1 0-1,1-1 1,0 1 0,-2 0 0,-47 20 139,-57 30-4298,79-37-1286</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13.407"/>
    </inkml:context>
    <inkml:brush xml:id="br0">
      <inkml:brushProperty name="width" value="0.1" units="cm"/>
      <inkml:brushProperty name="height" value="0.1" units="cm"/>
      <inkml:brushProperty name="color" value="#E71224"/>
    </inkml:brush>
  </inkml:definitions>
  <inkml:trace contextRef="#ctx0" brushRef="#br0">1 1 4409,'0'0'12116,"12"5"-11336,13 6 94,-15-6-732,0 0 0,1-1 0,20 4 0,61 15-45,-90-23-96,1 1 0,-1 0 0,0 0 0,1 1 0,-1-1 0,0 0 0,4 3 0,18 10 0,79 24 10,27 9 1,-30-10-2,-73-25-5,0-1-1,40 9 1,-47-14-10,-1 0 0,21 9 1,15 6-7,69 24-39,-52-19-255,-44-17 79,44 20-1,-44-16 61,34 9-1,-3 2 151,-44-17 14,30 10 0,9 1-4,25 15 14,-57-25 9,-13-6-2,-1 1 1,1 0 0,15 8 0,-19-9-9,0 1-1,0-1 1,0-1 0,1 1 0,-1-1-1,11 2 1,-9-2 0,-1 0-1,1 0 1,-1 1-1,1 0 1,7 3-1,-6-2-4,-8-2 0,1-1 0,0 0 0,-1 0 0,1 0 0,0 0 0,-1 1 0,1-1 0,0 0 0,-1 1 0,1-1 0,-1 0 0,1 1 0,0-1 0,-1 1 0,1-1 0,-1 1 0,3 4 1860,-6-6-2651,1 1 169,0 0-1,0 0 0,0-1 0,0 1 1,0-1-1,0 0 0,0 1 0,-2-2 0,2 1 26</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14.162"/>
    </inkml:context>
    <inkml:brush xml:id="br0">
      <inkml:brushProperty name="width" value="0.1" units="cm"/>
      <inkml:brushProperty name="height" value="0.1" units="cm"/>
      <inkml:brushProperty name="color" value="#E71224"/>
    </inkml:brush>
  </inkml:definitions>
  <inkml:trace contextRef="#ctx0" brushRef="#br0">1 0 5665,'0'0'7743,"0"8"-5974,1-6-1658,0 0 1,0 0-1,0 0 1,0 0-1,0 0 1,0 0-1,1-1 1,-1 1-1,1 0 1,-1-1-1,1 1 1,3 1-1,29 21 569,-10-8-374,78 77-61,-46-40-226,-45-44-13,-4-3-4,0 0 0,0 1 0,9 11 0,-15-14 34,0-1 0,0 1 0,0 0-1,-1 0 1,1-1 0,-1 1-1,0 0 1,0 6 0,-17-9 165,-5 4-477,-2 0 596,-33 11 0,50-13-761,0 0-1,-1 1 1,2 0-1,-1 0 0,0 0 1,1 1-1,0 0 1,-9 8-1,6-2-4347</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14.869"/>
    </inkml:context>
    <inkml:brush xml:id="br0">
      <inkml:brushProperty name="width" value="0.1" units="cm"/>
      <inkml:brushProperty name="height" value="0.1" units="cm"/>
      <inkml:brushProperty name="color" value="#E71224"/>
    </inkml:brush>
  </inkml:definitions>
  <inkml:trace contextRef="#ctx0" brushRef="#br0">26 1 6249,'0'0'10010,"-4"19"-9103,-3 5-604,3-10-104,1 1 1,0 0-1,1 0 1,1 0-1,0 20 0,1 281 1718,0-315-1923,0 0 0,0 1-1,1-1 1,-1 1 0,0-1 0,1 0 0,-1 1 0,1-1 0,-1 0 0,1 1 0,0-1-1,0 0 1,-1 0 0,1 0 0,0 0 0,0 0 0,0 0 0,0 0 0,0 0 0,0 0-1,1 0 1,-1 0 0,0-1 0,0 1 0,1 0 0,-1-1 0,0 1 0,1-1 0,-1 0 0,3 1-1,5 1 32,-1-1 0,1 0 0,16-1 0,-17 0 5,60 1 94,-20 1-95,58-6 0,47-23-5064,-121 21 1821,-19 0 286</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15.294"/>
    </inkml:context>
    <inkml:brush xml:id="br0">
      <inkml:brushProperty name="width" value="0.1" units="cm"/>
      <inkml:brushProperty name="height" value="0.1" units="cm"/>
      <inkml:brushProperty name="color" value="#E71224"/>
    </inkml:brush>
  </inkml:definitions>
  <inkml:trace contextRef="#ctx0" brushRef="#br0">0 34 4889,'0'0'10082,"112"-33"-9394,-87 33-192,4 0-231,-1 0-185,1 0-80,4 0-481,5 0-631,3 13-616,-8-6-1329,-8-1-2120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15.718"/>
    </inkml:context>
    <inkml:brush xml:id="br0">
      <inkml:brushProperty name="width" value="0.1" units="cm"/>
      <inkml:brushProperty name="height" value="0.1" units="cm"/>
      <inkml:brushProperty name="color" value="#E71224"/>
    </inkml:brush>
  </inkml:definitions>
  <inkml:trace contextRef="#ctx0" brushRef="#br0">0 14 1512,'0'0'11691,"190"0"-11235,-161 0-208,9 0-168,-9-7-80,12 7-224,-8 0-1584,-4-6-1273</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16.300"/>
    </inkml:context>
    <inkml:brush xml:id="br0">
      <inkml:brushProperty name="width" value="0.1" units="cm"/>
      <inkml:brushProperty name="height" value="0.1" units="cm"/>
      <inkml:brushProperty name="color" value="#E71224"/>
    </inkml:brush>
  </inkml:definitions>
  <inkml:trace contextRef="#ctx0" brushRef="#br0">0 20 5281,'0'0'7382,"7"0"-6845,518 0 2154,-433-6-5312,-91 6 2449,0 0 0,0 0 0,0 0 0,0 0 0,0 0 0,0 0 0,0 0 1,0 0-1,0-1 0,0 1 0,0 0 0,-1-1 0,1 1 0,0 0 1,0-1-1,0 1 0,0-1 0,0 1 0,-1-1 0,1 0 0,0 1 1,-1-1-1,1 0 0,0 1 0,-1-1 0,1 0 0,-1 0 0,1 1 1,0-3-1</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16.822"/>
    </inkml:context>
    <inkml:brush xml:id="br0">
      <inkml:brushProperty name="width" value="0.1" units="cm"/>
      <inkml:brushProperty name="height" value="0.1" units="cm"/>
      <inkml:brushProperty name="color" value="#E71224"/>
    </inkml:brush>
  </inkml:definitions>
  <inkml:trace contextRef="#ctx0" brushRef="#br0">1 2 1120,'0'0'11609,"2"0"-10850,34-1 666,-16 0-1208,1 1 0,0 1 0,39 6 0,-35-2-204,-18-4-10,1 0 1,0 0-1,-1 1 0,8 3 1,-13-4-6,0 0 0,0 0 0,-1 0 1,1 0-1,0 0 0,-1 0 0,1 1 1,-1-1-1,1 0 0,-1 1 0,1 0 1,-1-1-1,0 1 0,0 0 0,0-1 1,0 1-1,0 0 0,0 0 1,-1 0-1,2 2 0,0 11 0,0 1 0,-1-1 1,-1 24-1,0-21 13,0-14-24,-1-1 0,1 0 1,-1 0-1,0 0 0,0 0 0,0 0 0,0 0 0,-1 0 1,1-1-1,-1 1 0,0 0 0,-3 4 0,-26 24-1236,28-27 1001,-20 13-2045,-1 2-726</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21.621"/>
    </inkml:context>
    <inkml:brush xml:id="br0">
      <inkml:brushProperty name="width" value="0.1" units="cm"/>
      <inkml:brushProperty name="height" value="0.1" units="cm"/>
      <inkml:brushProperty name="color" value="#E71224"/>
    </inkml:brush>
  </inkml:definitions>
  <inkml:trace contextRef="#ctx0" brushRef="#br0">0 0 6481,'0'0'6923,"8"1"-6045,0 0-645,1 0 151,0 0 0,0 0 0,0 1 0,13 4 1,131 50 2411,-118-45-2635,124 30 83,16 5-205,2 12-19,233 81 40,-254-73-53,-70-29-1,35 11-3,-18-11 3,51 13 4,18 10-14,-46-14 0,225 94-40,-201-75 32,151 54-100,-290-114 110,5 2-1,-1 0-1,1-2 1,22 6-1,23 13 20,-25-17 1,23 7-3,-54-13-14,77 29 9,-36-20-2,-37-8-6,-6-2-1,0 1 0,-1 0 0,1-1 0,0 1 0,-1 0 0,1 0 0,-1 0 0,0 1 0,3 1 0,-3-2-1,-1 0 1,-1-1-1,1 1 0,0-1 1,0 1-1,-1-1 0,1 0 1,0 1-1,0-1 0,0 0 1,0 1-1,-1-1 0,1 0 0,0 0 1,0 0-1,0 0 0,0 0 1,0 0-1,0 0 0,2-1 349,-2 1-350,0 0 0,0 1 1,-1-1-1,1 0 1,0 0-1,0 1 0,0-1 1,0 0-1,0 1 0,0-1 1,0 1-1,-1-1 1,2 2-1,39 8-13,-35-9 32,1 0-1,-1 0 1,0 1 0,0 0 0,0 0 0,0 1-1,0-1 1,9 7 0,-10-8 102</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22.658"/>
    </inkml:context>
    <inkml:brush xml:id="br0">
      <inkml:brushProperty name="width" value="0.1" units="cm"/>
      <inkml:brushProperty name="height" value="0.1" units="cm"/>
      <inkml:brushProperty name="color" value="#E71224"/>
    </inkml:brush>
  </inkml:definitions>
  <inkml:trace contextRef="#ctx0" brushRef="#br0">42 1 4673,'-2'1'13269,"6"7"-12647,-1-4-524,106 128 1321,-88-109-1354,1-1 0,1-1 0,39 27 1,-53-41-61,0 0 0,-1 0 0,10 12 0,7 6-3,43 41-4,-59-53 10,-10-7 226,-23-5 182,11-1-542,-6 1 138,1 1 0,0 1 1,0 1-1,-33 11 0,-27 6-529,-54-1-5171,74-13-1692</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24.102"/>
    </inkml:context>
    <inkml:brush xml:id="br0">
      <inkml:brushProperty name="width" value="0.1" units="cm"/>
      <inkml:brushProperty name="height" value="0.1" units="cm"/>
      <inkml:brushProperty name="color" value="#E71224"/>
    </inkml:brush>
  </inkml:definitions>
  <inkml:trace contextRef="#ctx0" brushRef="#br0">63 148 1328,'0'0'4180,"13"2"-3979,41 7-41,-53-9-134,-1 0-1,1 0 0,0 0 0,0 0 0,-1 0 1,1 0-1,0 0 0,0 0 0,-1 0 1,1 0-1,0 0 0,-1-1 0,1 1 1,0 0-1,0 0 0,-1-1 0,1 1 1,0-1-1,-1 1 0,1 0 0,-1-1 1,1 1-1,-1-1 0,1 0 0,-1 1 1,1-1-1,-1 1 0,1-1 0,-1 0 1,1 1-1,-1-1 0,0 0 0,0 1 1,1-1-1,-1 0 0,0 1 0,0-1 1,0-1-1,0-30 1020,-1 23-794,1 6-115,0-1 1,-1 0-1,1 0 1,-1 0-1,0 1 1,0-1-1,0 0 1,0 1-1,-1-1 1,1 1-1,-1-1 1,0 1 0,-3-4-1,-1 0 246,-1 0 1,1 0-1,-15-10 0,18 15-269,-1 1-1,1-1 1,-1 1-1,0 0 1,1 0-1,-1 1 0,0-1 1,1 1-1,-1-1 1,0 1-1,0 1 1,-6 0-1,-1-1 23,10 0-114,0 1-1,0-1 1,-1 1 0,1-1 0,0 1 0,0-1-1,0 1 1,0 0 0,0-1 0,0 1-1,0 0 1,0 0 0,0 0 0,0 0 0,0 0-1,1 0 1,-1 0 0,0 0 0,1 0-1,-1 0 1,1 0 0,-1 0 0,1 0 0,-1 1-1,1-1 1,0 0 0,-1 0 0,1 1 0,0 1-1,-3 39 170,3-41-188,0 0 0,0 1 1,-1-1-1,1 1 1,0 0-1,0-1 1,1 1-1,-1-1 1,0 1-1,1-1 1,-1 1-1,0-1 1,1 1-1,0-1 1,-1 1-1,1-1 0,0 1 1,0-1-1,0 0 1,0 0-1,0 1 1,0-1-1,0 0 1,2 2-1,1-2 12,-1 0 0,1 0 0,-1 0 0,1-1 0,-1 1 0,1-1 0,0 0 0,6 0 0,-6 0 6,33 0 181,-36-1-196,-1 1 0,1 0 0,-1-1-1,0 1 1,1 0 0,-1-1 0,0 1 0,1 0-1,-1-1 1,0 1 0,0-1 0,1 1-1,-1-1 1,0 1 0,0 0 0,0-1-1,1 1 1,-1-1 0,0 1 0,0-1-1,0 1 1,0-1 0,0 1 0,0-1 0,0 1-1,0-2 1,-1-19 8,1 15-133,0 5 84,0 1 1,0 0 0,0-1 0,-1 1-1,1 0 1,0-1 0,0 1-1,0 0 1,-1-1 0,1 1-1,0 0 1,0-1 0,-1 1 0,1 0-1,0 0 1,-1-1 0,1 1-1,0 0 1,-1 0 0,1 0-1,-1-1 1,1 1 0,0 0 0,-1 0-1,1 0 1,-1 0 0,1 0-1,0 0 1,-1 0 0,1 0-1,-1 0 1,-19 0-1971,13 0 259,-10 0-3119</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25.925"/>
    </inkml:context>
    <inkml:brush xml:id="br0">
      <inkml:brushProperty name="width" value="0.1" units="cm"/>
      <inkml:brushProperty name="height" value="0.1" units="cm"/>
      <inkml:brushProperty name="color" value="#E71224"/>
    </inkml:brush>
  </inkml:definitions>
  <inkml:trace contextRef="#ctx0" brushRef="#br0">1 0 3369,'0'0'15475,"0"9"-14193,0 101 237,5 234-713,-5-336-810,4 36 14,-3-42-16,-1 0 0,0 0 0,0 0 0,1 0 0,-1 0 0,1 0 0,0 0 0,0 0 0,0 0 0,0 0 0,0 0 0,0-1 0,0 1 0,0 0 0,3 2 0,0-3-23,0 0 0,0 0 0,0-1 1,0 1-1,0-1 0,-1 0 0,1 0 0,0 0 1,4-2-1,9 1 31,16-1-99,0-1 0,0-1 0,-1-2 0,54-17 0,5-4-813,-53 21-2457,-17 4-1362</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26.333"/>
    </inkml:context>
    <inkml:brush xml:id="br0">
      <inkml:brushProperty name="width" value="0.1" units="cm"/>
      <inkml:brushProperty name="height" value="0.1" units="cm"/>
      <inkml:brushProperty name="color" value="#E71224"/>
    </inkml:brush>
  </inkml:definitions>
  <inkml:trace contextRef="#ctx0" brushRef="#br0">1 40 5113,'0'0'10722,"161"-33"-10242,-124 27-279,-8 6-129,-4 0-72,0 0-144,-4 0-817,-9 0-1143</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26.741"/>
    </inkml:context>
    <inkml:brush xml:id="br0">
      <inkml:brushProperty name="width" value="0.1" units="cm"/>
      <inkml:brushProperty name="height" value="0.1" units="cm"/>
      <inkml:brushProperty name="color" value="#E71224"/>
    </inkml:brush>
  </inkml:definitions>
  <inkml:trace contextRef="#ctx0" brushRef="#br0">0 1 5097,'0'0'9130,"203"0"-8474,-166 0-200,0 0-248,-4 0-160,-4 0-48,8 0-632,-8 0-1224,-12 0-2233</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27.306"/>
    </inkml:context>
    <inkml:brush xml:id="br0">
      <inkml:brushProperty name="width" value="0.1" units="cm"/>
      <inkml:brushProperty name="height" value="0.1" units="cm"/>
      <inkml:brushProperty name="color" value="#E71224"/>
    </inkml:brush>
  </inkml:definitions>
  <inkml:trace contextRef="#ctx0" brushRef="#br0">1 73 2577,'0'0'10540,"5"0"-9694,67 1 1365,-5 1-1178,98-11 1,-120 4-775,-18 2-103,34-8 0,35-11 59,10-2-2989,-101 23 1887,1 0-822</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27.842"/>
    </inkml:context>
    <inkml:brush xml:id="br0">
      <inkml:brushProperty name="width" value="0.1" units="cm"/>
      <inkml:brushProperty name="height" value="0.1" units="cm"/>
      <inkml:brushProperty name="color" value="#E71224"/>
    </inkml:brush>
  </inkml:definitions>
  <inkml:trace contextRef="#ctx0" brushRef="#br0">7 1 3425,'0'0'8724,"-6"0"-6271,50 7-1493,-12 0-736,-14-5-156,-12-2-62,0 1 0,1-1 0,-1 1 0,1 1 0,-1-1 0,0 1 0,0 1 0,0-1 0,6 4 0,-6-2-5,-5-3-2,-1 0 1,1-1 0,0 1-1,-1 0 1,1-1-1,0 1 1,0-1 0,0 1-1,-1-1 1,1 0-1,0 1 1,0-1-1,0 0 1,0 0 0,0 1-1,0-1 1,1 0-1,-1 0-3,0 1 0,-1-1-1,1 1 1,0-1-1,0 1 1,0 0 0,0-1-1,-1 1 1,1 0-1,0 0 1,-1-1-1,1 1 1,0 0 0,-1 0-1,1 0 1,-1 0-1,1 0 1,-1 0 0,0 0-1,1 0 1,-1 0-1,0 0 1,0 0 0,0 0-1,0 0 1,0 0-1,0 2 1,2 37-99,-2-38 107,0 5 32,-1 0 1,-1 0 0,1-1-1,-1 1 1,0 0-1,-1-1 1,0 1 0,0-1-1,0 0 1,-8 11-1,7-11-395,0-1 0,1 1 0,-1 0 0,2 0 0,-1 0 0,1 0 1,-1 0-1,2 1 0,-1-1 0,-1 13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32.317"/>
    </inkml:context>
    <inkml:brush xml:id="br0">
      <inkml:brushProperty name="width" value="0.1" units="cm"/>
      <inkml:brushProperty name="height" value="0.1" units="cm"/>
      <inkml:brushProperty name="color" value="#E71224"/>
    </inkml:brush>
  </inkml:definitions>
  <inkml:trace contextRef="#ctx0" brushRef="#br0">1 8 3817,'2'-1'11370,"7"-4"-9880,0 4-856,14 1 2251,-23 0-2872,1 0-1,-1 0 1,1 0-1,0 0 1,-1 0 0,1 0-1,-1 0 1,1 0-1,0 1 1,-1-1 0,1 0-1,-1 0 1,1 1-1,-1-1 1,1 0 0,-1 1-1,1-1 1,-1 1 0,1-1-1,-1 0 1,1 1-1,-1-1 1,0 1 0,1-1-1,-1 1 1,1 0-1,-1 0-4,0 0-1,0-1 0,1 1 0,-1 0 0,0-1 0,0 1 1,1 0-1,-1-1 0,1 1 0,-1 0 0,1-1 0,-1 1 1,1-1-1,-1 1 0,1-1 0,-1 1 0,1-1 0,-1 0 1,1 1-1,0-1 0,-1 0 0,1 1 0,1-1 0,-1 1 3,1-1 0,-1 1 0,0 0 0,0-1-1,1 1 1,-1 0 0,0 0 0,0 0 0,0 0 0,0 0-1,0 0 1,0 0 0,1 2 0,5 7-1,0 0 1,0-1 0,2 0-1,-1 0 1,1-1 0,0 0-1,1 0 1,10 6-1,-7-4-2,-1 0-1,0 1 1,0 0-1,-1 1 1,10 14-1,12 13 5,23 31 16,4 5-1,67 45 35,-77-74-48,-33-34-14,-13-10 2,-1 1-1,1 0 0,0-1 0,-1 1 0,0 0 1,3 4-1,0 0 1,0-1 0,0 0-1,0 0 1,1 0 0,0-1 0,0 0 0,11 6 0,-15-9-1,0 1 0,0-1 0,0 1 0,-1 0 0,6 5 0,-7-5 0,1-1-1,0 1 1,0-1 0,1 0 0,-1 0 0,0 0 0,1 0-1,3 2 1,69 38-13,-72-40 9,1 0 0,-1 1 0,0-1 1,0 1-1,0-1 0,-1 1 0,4 4 0,10 10-29,-14-15 33,1 0 1,0 0-1,-1 1 1,1-1-1,-1 1 0,0-1 1,0 1-1,0 0 1,0 0-1,-1 0 1,3 5-1,19 14-7,24 19 32,1-3-9,-34-25 0,-11-12-8,-2-1 57</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33.045"/>
    </inkml:context>
    <inkml:brush xml:id="br0">
      <inkml:brushProperty name="width" value="0.1" units="cm"/>
      <inkml:brushProperty name="height" value="0.1" units="cm"/>
      <inkml:brushProperty name="color" value="#E71224"/>
    </inkml:brush>
  </inkml:definitions>
  <inkml:trace contextRef="#ctx0" brushRef="#br0">104 1 4297,'0'0'11158,"2"9"-9677,26 58 108,-8-24-1154,-5-8-278,28 76 2,-14-38-104,-24-64-66,2 7-2,-5-15 3,-2-1 9,0 0 1,0 0 0,0 0 0,0 0-1,0 0 1,1 0 0,-1 0-1,0 0 1,0 0 0,0 0 0,0 0-1,0 0 1,0 0 0,1 0-1,-1 0 1,0 0 0,0 0 0,0 0-1,0 0 1,0 1 0,0-1-1,0 0 1,1 0 0,-1 0 0,0 0-1,0 0 1,0 0 0,0 0-1,0 1 1,0-1 0,0 0 0,0 0-1,0 0 1,0 0 0,0 0-1,0 0 1,0 1 0,0-1 0,0 0-1,0 0 1,0 0 0,0 0-1,0 0 1,0 1 0,0-1 0,0 0-1,0 0 1,0 0 0,0 0-1,0 0 1,0 0 0,0 1 0,0-1-1,0 0 1,0 0 0,0 0-1,-1 0 1,1 1 271,-179-1 433,101 0-5960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33.927"/>
    </inkml:context>
    <inkml:brush xml:id="br0">
      <inkml:brushProperty name="width" value="0.1" units="cm"/>
      <inkml:brushProperty name="height" value="0.1" units="cm"/>
      <inkml:brushProperty name="color" value="#E71224"/>
    </inkml:brush>
  </inkml:definitions>
  <inkml:trace contextRef="#ctx0" brushRef="#br0">1 2 696,'0'0'8017,"3"0"-7847,68 0 4175,-71-1-4385,-1 1-1,1 0 0,-1 0 1,0 0-1,1 0 0,-1 0 1,1 0-1,-1 0 1,1 0-1,-1 0 0,0 0 1,1 0-1,-1 0 1,1 0-1,-1 1 0,1-1 1,-1 0-1,1 0 0,-1 1 1,1-1-1,-1 1 1,1 10-2107,0 2-1792</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34.476"/>
    </inkml:context>
    <inkml:brush xml:id="br0">
      <inkml:brushProperty name="width" value="0.1" units="cm"/>
      <inkml:brushProperty name="height" value="0.1" units="cm"/>
      <inkml:brushProperty name="color" value="#E71224"/>
    </inkml:brush>
  </inkml:definitions>
  <inkml:trace contextRef="#ctx0" brushRef="#br0">1 0 5337,'0'0'10694,"1"22"-9715,0 0-729,1 18 551,11 67 1,-5-59-398,-2 0 0,0 91 0,-6-138-405,0-1 1,0 1-1,0-1 0,0 1 1,0 0-1,0-1 0,0 1 0,0 0 1,0-1-1,0 1 0,1 0 1,-1-1-1,0 1 0,0-1 1,1 1-1,-1-1 0,0 1 1,1-1-1,-1 1 0,1-1 1,-1 1-1,0-1 0,1 1 0,-1-1 1,1 1-1,-1-1 0,1 0 1,0 1-1,23 1-93,-13-2 84,149 0-54,-147-1-87,-1-1 0,0 0 0,0 0 0,0-2 1,0 1-1,12-6 0,25-7-2046,-40 13 768,-1 2 0,1-1 0,17 0 0,-13 2-1711</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35.024"/>
    </inkml:context>
    <inkml:brush xml:id="br0">
      <inkml:brushProperty name="width" value="0.1" units="cm"/>
      <inkml:brushProperty name="height" value="0.1" units="cm"/>
      <inkml:brushProperty name="color" value="#E71224"/>
    </inkml:brush>
  </inkml:definitions>
  <inkml:trace contextRef="#ctx0" brushRef="#br0">1 33 3225,'0'0'9666,"136"-33"-9282,-99 33-176,-3 0-136,3 0-72,8 0-216,-8 0-1449,-8 0-1119</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35.541"/>
    </inkml:context>
    <inkml:brush xml:id="br0">
      <inkml:brushProperty name="width" value="0.1" units="cm"/>
      <inkml:brushProperty name="height" value="0.1" units="cm"/>
      <inkml:brushProperty name="color" value="#E71224"/>
    </inkml:brush>
  </inkml:definitions>
  <inkml:trace contextRef="#ctx0" brushRef="#br0">0 40 2473,'0'0'10258,"199"-6"-10258,-154-1-72,13 7-905,-17-13-855,-8 0-2705</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35.951"/>
    </inkml:context>
    <inkml:brush xml:id="br0">
      <inkml:brushProperty name="width" value="0.1" units="cm"/>
      <inkml:brushProperty name="height" value="0.1" units="cm"/>
      <inkml:brushProperty name="color" value="#E71224"/>
    </inkml:brush>
  </inkml:definitions>
  <inkml:trace contextRef="#ctx0" brushRef="#br0">1 48 5537,'0'0'7412,"15"0"-6573,99 0 750,74 0 294,-173-1-1863,-1 0 1,0-1 0,19-5-1,23-3-8,-46 8-82,-1 1-1,1-1 0,-1-1 0,0 1 1,15-8-1,-15 6-226,-6 4-95,1-1 0,-1 0 0,1 1 0,-1 0 1,1-1-1,-1 1 0,4 1 0,3-1-2258</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8T08:30:36.390"/>
    </inkml:context>
    <inkml:brush xml:id="br0">
      <inkml:brushProperty name="width" value="0.1" units="cm"/>
      <inkml:brushProperty name="height" value="0.1" units="cm"/>
      <inkml:brushProperty name="color" value="#E71224"/>
    </inkml:brush>
  </inkml:definitions>
  <inkml:trace contextRef="#ctx0" brushRef="#br0">0 1 992,'0'0'10720,"7"0"-9944,12 2-450,0 1-1,-1 1 1,1 0 0,23 10-1,53 10 27,-95-24-349,1 0 0,0 0 0,-1 0 0,1 0 0,0 0 0,-1 0 0,1 0 0,0 1 0,-1-1 0,1 0-1,0 0 1,-1 0 0,1 1 0,0-1 0,-1 0 0,1 1 0,-1-1 0,1 0 0,0 1 0,-1-1-1,1 1 1,-1-1 0,1 1 0,-1-1 0,0 1 0,1-1 0,-1 1 0,0 0 0,1-1 0,-1 1 0,0 0-1,1-1 1,-1 1 0,0 0 0,0-1 0,0 1 0,0 0 0,0-1 0,0 1 0,0 0 0,0-1 0,0 1-1,0 0 1,0-1 0,0 1 0,0 0 0,-1 0 0,1 7 99,-2 14 152,-1-1-1,-1 1 1,-1-1 0,-1 0 0,-14 35-1,6-17-232,-14 26-1612,19-43-2645</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6:34.514"/>
    </inkml:context>
    <inkml:brush xml:id="br0">
      <inkml:brushProperty name="width" value="0.1" units="cm"/>
      <inkml:brushProperty name="height" value="0.1" units="cm"/>
      <inkml:brushProperty name="color" value="#008C3A"/>
    </inkml:brush>
  </inkml:definitions>
  <inkml:trace contextRef="#ctx0" brushRef="#br0">0 6836 8186,'0'0'9232,"9"-33"-8570,31-111-215,-23 91-19,2 1 1,33-62 0,-24 55-199,-15 33-144,243-532 672,-50 109-684,30 9 26,-49 149 58,48-40 10,15 11 1,13 12-1,14 11 0,12 12 0,419-318 1,653-314-57,-977 704-13,715-283-1,-606 324-117,6 21-1,7 22 1,884-107 0,-95 121 338,-8 71 63,-1025 44-243,-163 1-92,0 4-1,142 26 1,131 44-6,-296-58 6,-50-12-34,0-1 1,48 1-1,-73-5-177,-13-11-4356,-15-5-1498</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6:36.468"/>
    </inkml:context>
    <inkml:brush xml:id="br0">
      <inkml:brushProperty name="width" value="0.1" units="cm"/>
      <inkml:brushProperty name="height" value="0.1" units="cm"/>
      <inkml:brushProperty name="color" value="#008C3A"/>
    </inkml:brush>
  </inkml:definitions>
  <inkml:trace contextRef="#ctx0" brushRef="#br0">0 24 440,'0'0'13438,"52"-4"-12370,-9 0-836,312-11 1306,-217 19-454,244 40 1,134 62 272,-470-96-1277,762 208 1277,-670-169-1205,-1 7 0,-3 5 0,222 140 0,-213-101-133,-6 5 0,-4 6 0,-5 6 0,199 235-1,-191-180-12,-9 6 0,-6 5 0,131 272 0,117 433-35,-99 33 244,-211-664 51,-12 3-1,25 477 1,-71-381-185,-3-291 9,-4 0 0,-18 81 1,-41 113 86,59-237-213,-3 15-161,-3 1 1,0-2-1,-32 62 0,43-96 38,-1 1 0,1-1 0,-1 1 0,0-1 0,0 0 0,0 0 0,0 0 0,0 0 0,-1 0 0,-2 1 0,-11 1-2593,15-4 2338,0 0-1,0 0 1,0 0 0,0 0 0,0-1 0,0 1-1,0 0 1,0-1 0,-5-3-2071</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40.308"/>
    </inkml:context>
    <inkml:brush xml:id="br0">
      <inkml:brushProperty name="width" value="0.1" units="cm"/>
      <inkml:brushProperty name="height" value="0.1" units="cm"/>
      <inkml:brushProperty name="color" value="#008C3A"/>
    </inkml:brush>
  </inkml:definitions>
  <inkml:trace contextRef="#ctx0" brushRef="#br0">1 202 6833,'0'0'9304,"12"4"-8168,-2-3-864,0 0-1,1 0 1,-1 0 0,0-1-1,12-2 1,11 0 118,-18 1-309,0-1 0,0 0 0,-1-2 0,1 0 0,-1 0 0,0-1-1,0-1 1,24-13 0,-12 6 50,17-7-85,130-65 107,-162 80-152,1 0 0,0 1 0,0 0 0,17-2 0,19-7-14,-45 12 15,0 1-1,0-1 1,1 1-1,-1-1 1,0 1-1,0 0 1,0 0 0,0 0-1,5 1 1,5 1 3,33-2-50,-45 0-11,-9 13 153,3-5-85,1 0-1,1 1 0,-1-1 1,2 1-1,-1 0 0,1 0 0,-2 17 1,0 73-1,4-57-13,-42 563 637,40-587-830,0 9 158,-7 32 0,7-50-853,-1 0 0,0 0-1,-7 16 1,-3-8-6605</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42.171"/>
    </inkml:context>
    <inkml:brush xml:id="br0">
      <inkml:brushProperty name="width" value="0.1" units="cm"/>
      <inkml:brushProperty name="height" value="0.1" units="cm"/>
      <inkml:brushProperty name="color" value="#008C3A"/>
    </inkml:brush>
  </inkml:definitions>
  <inkml:trace contextRef="#ctx0" brushRef="#br0">1 0 3449,'0'0'14071,"14"6"-13218,6 1-632,89 36 1431,-95-36-1476,173 77 1225,-159-73-1285,1-2-1,0-1 1,1-1-1,53 4 1,-52-9-65,159 6 138,-190-8-189,0 1 0,0-1 0,0 0 0,0 0 0,0 1 0,0-1-1,0 0 1,0 0 0,-1 1 0,1-1 0,0 0 0,0 1 0,0-1 0,0 0 0,0 0 0,0 1 0,1-1 0,-1 0 0,0 0 0,0 1 0,0-1 0,0 0 0,0 1 0,0-1 0,0 0 0,1 0 0,-1 0-1,0 1 1,0-1 0,0 0 0,0 0 0,1 0 0,-1 1 0,1-1 0,5 10-97,41 26 30,-46-36 62,2 0-4,9 0-75,-9 0 65,0 0 0,1 0 0,-1 0 0,1 0-1,-1 0 1,0 1 0,1-1 0,5 3 0,-3-1 0,-1-1 0,0 0 0,0 0 0,0-1 0,1 1 1,6-1-1,-6-1-14,-5 1 21,1 0 1,0-1-1,-1 1 1,1 0-1,0 0 0,0 0 1,-1 0-1,1 1 0,0-1 1,0 0-1,-1 1 1,1-1-1,0 1 0,-1 0 1,3 1-1,-4-2 10,1 1 1,-1-1-1,1 1 1,-1 0-1,1-1 0,-1 1 1,0 0-1,0-1 0,1 1 1,-1 0-1,0 0 1,0-1-1,0 1 0,0 0 1,0 0-1,0-1 0,0 1 1,0 0-1,0 0 1,0-1-1,0 1 0,0 0 1,0 0-1,-1-1 0,1 1 1,0 0-1,-1 0 1,1-1-1,0 1 0,-1-1 1,1 1-1,-1 0 0,1-1 1,-2 1-1,-20 19 31,19-18-34,-421 349 113,143-92-4016,193-175-755,8-12-3478</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44.154"/>
    </inkml:context>
    <inkml:brush xml:id="br0">
      <inkml:brushProperty name="width" value="0.1" units="cm"/>
      <inkml:brushProperty name="height" value="0.1" units="cm"/>
      <inkml:brushProperty name="color" value="#008C3A"/>
    </inkml:brush>
  </inkml:definitions>
  <inkml:trace contextRef="#ctx0" brushRef="#br0">74 342 6705,'0'0'11452,"30"42"-10400,98 135-262,-48-79 88,-55-70-646,-12-13-124,7 8 4,0 1 0,-2 1 0,0 0 0,-2 2 0,13 28 0,-26-48-88,0 0-16,0 0-1,0-1 0,0 1 1,8 9-1,-11-15 134,-15-4 19,8-1-165,0-1-1,0 0 1,0 0-1,0-1 1,1 1-1,-8-10 1,-35-45-88,43 52 75,-84-122-464,55 76 274,-51-61-1,62 87 154,-43-45-285,61 67 270,0 1-1,0-2 0,0 1 0,1 0 0,0-1 0,0 0 1,1 0-1,0 0 0,0-1 0,1 0 0,-1 1 0,2-1 1,-1 0-1,1-1 0,0 1 0,1 0 0,-1-13 1,2 20 39,0-1 1,0 1-1,0 0 1,0-1 0,0 1-1,1 0 1,-1-1 0,0 1-1,1 0 1,-1-1-1,0 1 1,1 0 0,0 0-1,-1 0 1,1-1-1,0 1 1,0-1 0,22-9 33,-17 9-14,153-43-7,-135 41 19,1 1-1,0 1 1,26 2-1,7-1 9,-9-2-9,1-2-1,-1-3 1,0-2 0,-1-2-1,86-33 1,-88 25-2303,56-32-1,-60 27-4185</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46.122"/>
    </inkml:context>
    <inkml:brush xml:id="br0">
      <inkml:brushProperty name="width" value="0.1" units="cm"/>
      <inkml:brushProperty name="height" value="0.1" units="cm"/>
      <inkml:brushProperty name="color" value="#008C3A"/>
    </inkml:brush>
  </inkml:definitions>
  <inkml:trace contextRef="#ctx0" brushRef="#br0">251 205 3305,'0'1'15145,"-1"14"-15032,-3 9 127,-2 0 1,-1 0 0,0-1 0,-18 36-1,6-12-72,-15 46 324,-40 95-30,18-57-315,46-117-144,2 2-1,8-16 5,0-1-90,1-6 52,0 0-1,0 0 0,0 0 0,1 0 0,0 0 0,0 1 0,1-1 0,0 1 0,0-1 0,1 1 0,6-9 0,6-11-29,71-126-265,25-43 206,-80 132 103,29-79 0,-33 41 65,-7 23-20,-21 77-29,0 0 0,1 0 0,-1 0 0,0 1 0,1-1 0,-1 0 0,1 0 1,-1 0-1,1 1 0,-1-1 0,1 0 0,0 1 0,-1-1 0,1 0 0,0 1 0,0-1 0,-1 1 0,1-1 0,0 1 0,0-1 0,0 1 0,0 0 0,-1-1 0,1 1 0,0 0 0,0 0 0,0 0 0,0 0 0,0 0 0,0 0 0,0 0 0,0 0 0,0 0 0,0 0 0,-1 0 0,1 0 0,1 1 0,10-1-6,-7 1 9,0-1 0,0 1 0,0 0-1,0 0 1,0 1 0,0 0 0,0-1 0,-1 2-1,1-1 1,0 0 0,4 5 0,9 6 23,23 22 0,1 0 126,-13-16-33,1 0 0,1-2 0,46 19 0,104 25 78,-174-59-349,1 0 0,0 1 0,-1 0 0,10 6 0,-14-7-198,0 0 0,0 0 0,0 0 0,-1 0 0,1 1 0,-1-1 0,0 1 0,1 0 0,-1-1 0,0 1 0,-1 0 0,3 6 0,3 17-5778</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53.059"/>
    </inkml:context>
    <inkml:brush xml:id="br0">
      <inkml:brushProperty name="width" value="0.1" units="cm"/>
      <inkml:brushProperty name="height" value="0.1" units="cm"/>
      <inkml:brushProperty name="color" value="#008C3A"/>
    </inkml:brush>
  </inkml:definitions>
  <inkml:trace contextRef="#ctx0" brushRef="#br0">1 273 1712,'0'0'5093,"31"11"-4535,101 32-185,-81-31-188,-26-13-7,-18-1-127,-4 2-4,1-1 1,0 0 0,-1 0 0,0 0 0,1-1-1,-1 1 1,0-1 0,0 0 0,0 0-1,0 0 1,0 0 0,0-1 0,0 1-1,-1-1 1,1 1 0,-1-1 0,0 0-1,0 0 1,0 0 0,0 0 0,0-1-1,-1 1 1,1 0 0,-1-1 0,1-3-1,1-8 443,0 0 1,-1-1-1,-1 1 0,0-25 0,-1 35-408,0 1-9,0 0-1,-1 0 1,1 1 0,-1-1 0,0 0 0,0 1-1,0-1 1,0 1 0,0-1 0,-1 1-1,0 0 1,1-1 0,-1 1 0,-1 0 0,-4-5-1,3 4 75,0 0-1,-1 0 0,1 1 1,-1 0-1,0 0 0,0 0 1,0 1-1,-1-1 0,-8-2 0,-1 2 74,-1-1-1,0 2 0,0 0 0,0 1 1,0 1-1,-29 2 0,42-1-216,0 0-1,0-1 1,0 1-1,0 1 1,0-1 0,0 0-1,0 1 1,0-1-1,0 1 1,1 0 0,-1 0-1,0 0 1,1 1-1,0-1 1,0 0 0,0 1-1,0 0 1,0-1-1,0 1 1,0 0 0,1 0-1,0 0 1,-1 0-1,1 0 1,-1 4 0,-1 4-15,0 1 1,1 0 0,0 1 0,1-1 0,0 16 0,1-22 4,-1 0 0,2 0 0,-1 0 0,1 0 0,0 0 0,0-1 0,0 1 0,3 6 0,-2-9-12,0 0 0,1 0 1,-1 0-1,0 0 0,1 0 1,-1-1-1,1 1 0,0-1 1,0 1-1,0-1 0,0 0 0,1-1 1,5 4-1,1-2-61,-1 0-1,1-1 1,-1 0-1,1-1 1,0 0-1,-1 0 1,1-1-1,18-2 1,6 1 41,-29 1 49,-1-1-1,1 1 0,0-1 1,0 0-1,-1 0 1,1 0-1,0-1 0,-1 0 1,1 0-1,-1 0 1,0 0-1,0-1 0,0 1 1,0-1-1,0 0 1,0-1-1,-1 1 0,1 0 1,-1-1-1,4-6 1,-2 3 98,-1 0 0,0 0 0,-1-1 0,0 1 0,0-1 0,0 0 1,-1 0-1,0 0 0,-1 0 0,0 0 0,0-14 0,0 15-7,-1-1-1,-1 1 0,0 0 1,0-1-1,-2-9 1,2 14-69,-1 0 1,1 0-1,-1 1 1,1-1-1,-1 0 1,0 1 0,0-1-1,0 1 1,0 0-1,-1 0 1,1 0-1,0 0 1,-1 0 0,-4-2-1,-2-2 44,0 1-1,-1 1 1,0 0-1,0 0 1,-1 1 0,1 0-1,0 1 1,-1 0-1,0 1 1,1 0-1,-1 0 1,0 1 0,0 1-1,-17 2 1,24-2-78,1 0 1,0 0 0,0 0 0,0 0-1,0 1 1,0-1 0,0 1 0,0 0 0,0 0-1,0 0 1,1 0 0,-1 0 0,1 1-1,0-1 1,0 1 0,0-1 0,0 1-1,0 0 1,0 0 0,1 0 0,-1 0 0,1 0-1,0 0 1,0 0 0,-1 5 0,-1 7-18,1 0 0,0 0 1,1 0-1,0 18 0,1-30 15,0 1 1,1-1-1,-1 1 0,1-1 0,-1 1 0,1-1 0,0 1 0,0-1 1,0 0-1,1 1 0,-1-1 0,1 0 0,0 0 0,0 0 0,0 0 1,0-1-1,1 1 0,-1 0 0,1-1 0,-1 1 0,1-1 0,0 0 1,0 0-1,0 0 0,0-1 0,0 1 0,0-1 0,1 1 0,-1-1 1,5 1-1,10 2-20,0-1 0,0-1 0,1-1 0,31-1 0,-26 0 18,-16 0 9,0 0 0,-1-1 0,1 1 0,0-2 0,0 1 0,-1-1 0,1 0 0,-1 0 0,0-1 0,0 0 0,0-1 0,0 1 0,0-1 0,0-1 0,-1 1 0,0-1 0,0 0 0,0-1 0,-1 1 0,0-1 0,0 0 0,8-13 0,-11 14 41,0 0-1,0 1 0,-1-1 1,1 0-1,-1-1 1,0 1-1,0 0 0,-1 0 1,0 0-1,0-1 0,0 1 1,0 0-1,-1 0 1,0 0-1,0-1 0,-2-4 1,-1 4-2,0 1-1,-1 0 1,1 0 0,-1 0 0,0 1-1,0-1 1,0 1 0,-11-6 0,-1 0 107,-34-14 1,36 19-125,0 1 0,0 1 1,0 0-1,-1 1 0,1 1 1,-1 0-1,-16 1 0,29 0-22,-1 1-4,0-1 0,0 0 1,0 1-1,1-1 0,-1 1 0,0 0 1,0 0-1,1 1 0,-1-1 0,1 1 0,-1 0 1,1 0-1,0 0 0,0 0 0,0 0 1,0 1-1,0-1 0,0 1 0,1 0 1,-1 0-1,1 0 0,0 0 0,0 0 0,0 1 1,0-1-1,0 1 0,0 3 0,-1 2-16,0 0 0,1 0 0,0 0 0,0 0-1,1 0 1,1 0 0,0 0 0,0 1 0,0-1-1,3 13 1,-2-20 14,0 0-1,-1 0 1,1 0 0,0 0-1,0 0 1,0 0 0,0-1-1,0 1 1,1 0 0,-1 0-1,0-1 1,1 1-1,0-1 1,-1 0 0,1 1-1,0-1 1,-1 0 0,1 0-1,0 0 1,0 0 0,0 0-1,0-1 1,0 1-1,0 0 1,0-1 0,4 1-1,6 1-44,1-1-1,-1-1 0,19-1 0,-11 1-130,-18 0 174,0 0-1,0 0 1,0 0 0,0-1 0,0 1 0,0 0 0,0-1-1,0 1 1,0-1 0,-1 0 0,1 1 0,0-1-1,0 0 1,-1 0 0,1 0 0,0 0 0,-1 0-1,1-1 1,-1 1 0,1-1 0,-1 1 0,0 0 0,0-1-1,0 0 1,0 1 0,0-1 0,0 0 0,0 0-1,1-3 1,0-3 24,-1-1 0,1 1 0,-2-1 0,1 0 0,-2-13 0,1 4 119,0 16-132,0 0 0,0 0 0,-1-1 0,1 1 1,0 0-1,-1 0 0,0-1 0,1 1 0,-1 0 0,0 0 0,0 0 1,0 0-1,0 0 0,-1 0 0,1 1 0,-1-1 0,1 0 0,-1 1 1,1-1-1,-1 1 0,0-1 0,0 1 0,1 0 0,-1-1 1,0 1-1,0 0 0,-1 0 0,1 1 0,-4-2 0,-5-1-119,0 1-1,0 1 0,0 0 0,-20 0 1,29 2 40,0-1 0,0 0 0,0 1 0,0-1 0,0 1 0,0-1 0,0 1 0,0 0 0,0 0 0,1 0 0,-1 0 0,0 0 0,1 1 0,-1-1 0,1 0 0,-1 1 0,1-1 0,0 1 0,-1 0 0,1-1 0,-2 4 0,-2 4-1017,0 1 0,-6 20 0,6-18-785,-9 26-6212</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6:59.094"/>
    </inkml:context>
    <inkml:brush xml:id="br0">
      <inkml:brushProperty name="width" value="0.1" units="cm"/>
      <inkml:brushProperty name="height" value="0.1" units="cm"/>
      <inkml:brushProperty name="color" value="#E71224"/>
    </inkml:brush>
  </inkml:definitions>
  <inkml:trace contextRef="#ctx0" brushRef="#br0">111 12 6185,'0'0'8454,"-17"7"-7834,-50 21-206,65-27-365,0 1 1,0 0 0,0 0-1,0 0 1,0 0 0,1 0-1,-1 0 1,0 0-1,1 0 1,0 1 0,0-1-1,-1 0 1,1 1 0,1-1-1,-1 1 1,0 0 0,1-1-1,-1 1 1,1-1 0,0 1-1,-1 0 1,1 0 0,1-1-1,-1 1 1,1 5-1,0 2 102,-2-1-71,2 1 0,-1-1 0,1 1-1,0-1 1,1 1 0,3 10 0,-3-16-79,0 0 1,0 1 0,1-1 0,-1 0 0,1-1-1,0 1 1,0 0 0,0-1 0,1 0 0,-1 1 0,1-1-1,0-1 1,0 1 0,6 3 0,0-2-13,0 1 1,0-2 0,1 0-1,-1 0 1,1-1 0,0 0-1,0 0 1,-1-1 0,1-1-1,18-1 1,-13 1 10,-13 0-3,1 0 0,-1 0-1,1-1 1,-1 1-1,1-1 1,-1 0-1,1 0 1,-1 0-1,0 0 1,0 0-1,1-1 1,-1 1 0,0-1-1,0 0 1,-1 0-1,1 0 1,0 0-1,-1-1 1,1 1-1,-1-1 1,4-5-1,-3 3 13,0-1-1,0 0 1,-1 1-1,0-1 1,0-1-1,0 1 1,-1 0-1,0 0 0,0-1 1,-1 1-1,0-8 1,1-10 12,0-25 54,-1 46-72,0 0 1,0 0-1,-1 0 0,0 0 1,1-1-1,-1 1 1,0 0-1,-1 0 1,1 1-1,0-1 1,-4-5-1,0 4 35,1-1 0,-1 1-1,1 0 1,-1 1 0,-1-1 0,1 1 0,0 0-1,-1 1 1,1-1 0,-1 1 0,0 0-1,-12-2 1,7 1 75,-1 2-1,1 0 0,-1 0 1,0 1-1,1 0 0,-14 3 1,24-3-104,0 1 0,0 0 1,-1-1-1,1 1 1,0 0-1,0 0 0,0 0 1,0 0-1,0 0 0,0 0 1,1 0-1,-1 0 0,0 0 1,0 0-1,1 0 0,-1 0 1,1 1-1,-1-1 1,1 0-1,-1 0 0,1 1 1,0-1-1,0 0 0,-1 1 1,1-1-1,0 0 0,1 2 1,-1 47-69,0-36 56,0-11-4,0-1-1,0 1 1,1 0 0,-1-1 0,1 1 0,-1-1 0,1 1-1,0-1 1,0 1 0,0-1 0,0 0 0,1 1-1,-1-1 1,1 0 0,-1 0 0,1 0 0,0 0 0,-1 0-1,1 0 1,0-1 0,0 1 0,1-1 0,-1 1 0,0-1-1,0 0 1,1 0 0,4 2 0,2 0-23,0-1 1,0 0-1,1 0 0,-1-1 1,1 0-1,11-1 1,-21 0 29,1 0 1,-1-1-1,0 1 1,1 0-1,-1 0 1,1-1-1,-1 1 1,0 0-1,1-1 1,-1 1-1,0-1 1,0 1-1,1 0 1,-1-1-1,0 1 1,0-1-1,0 1 1,1 0-1,-1-1 1,0 1-1,0-1 1,0 1-1,0-1 1,0 1-1,0-1 1,0 1-1,0-1 1,0 1-1,0-1 1,0-19 64,0 16-25,0 1-77,0 1 0,0-1 1,0 1-1,-1-1 0,1 1 1,0-1-1,-1 1 0,0 0 0,0-1 1,1 1-1,-1-1 0,-1 1 1,1 0-1,0 0 0,0 0 1,-1 0-1,1 0 0,-1 0 0,0 0 1,0 0-1,1 1 0,-1-1 1,0 0-1,-1 1 0,1 0 1,0-1-1,0 1 0,-4-1 0,-10-8-3515</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6:59.907"/>
    </inkml:context>
    <inkml:brush xml:id="br0">
      <inkml:brushProperty name="width" value="0.1" units="cm"/>
      <inkml:brushProperty name="height" value="0.1" units="cm"/>
      <inkml:brushProperty name="color" value="#E71224"/>
    </inkml:brush>
  </inkml:definitions>
  <inkml:trace contextRef="#ctx0" brushRef="#br0">3 2352 5673,'0'0'8238,"-3"0"-7262,6 0-72,4-1-752,-1 1-1,0-1 1,0 0-1,-1-1 0,1 0 1,0 0-1,0 0 1,9-5-1,44-30 582,-35 21-536,177-113 584,218-147-230,-159 91-470,358-248 10,99-35 829,-306 203-606,-267 171-208,515-320 405,-649 408-373,5-4 1290,-19 12-2303,-62 37-6105,19-16-3777</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00.893"/>
    </inkml:context>
    <inkml:brush xml:id="br0">
      <inkml:brushProperty name="width" value="0.1" units="cm"/>
      <inkml:brushProperty name="height" value="0.1" units="cm"/>
      <inkml:brushProperty name="color" value="#E71224"/>
    </inkml:brush>
  </inkml:definitions>
  <inkml:trace contextRef="#ctx0" brushRef="#br0">1 171 7114,'0'0'9638,"44"-7"-8502,142-22-276,-38 10 392,-77 11-481,127-32 0,39-27-324,-236 67-444,-1 0 0,0 0 0,1 0 0,-1-1 1,0 1-1,0 0 0,1 0 0,-1 0 0,0 1 0,1-1 1,-1 0-1,0 0 0,0 0 0,1 0 0,-1 0 0,0 0 1,1 0-1,-1 0 0,0 1 0,0-1 0,1 0 0,-1 0 1,0 0-1,0 0 0,0 1 0,1-1 0,-1 0 0,0 0 1,0 1-1,0-1 0,0 0 0,1 0 0,-1 1 0,0-1 1,2 16 17,-5 15 5,-7 3 116,-23 54 0,1-8 93,0 13-16,-75 264 593,91-269-1911,15-37-5674</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01.803"/>
    </inkml:context>
    <inkml:brush xml:id="br0">
      <inkml:brushProperty name="width" value="0.1" units="cm"/>
      <inkml:brushProperty name="height" value="0.1" units="cm"/>
      <inkml:brushProperty name="color" value="#E71224"/>
    </inkml:brush>
  </inkml:definitions>
  <inkml:trace contextRef="#ctx0" brushRef="#br0">2 1 7770,'0'0'12184,"0"12"-11743,-1 202 1298,3 282-807,6-182-845,-9-312-102,1 0 0,0-1-1,0 1 1,0 0 0,1-1 0,-1 1 0,0 0 0,1-1-1,-1 1 1,1 0 0,-1-1 0,1 1 0,0-1 0,-1 1-1,1-1 1,0 1 0,1 0 0,0-1-46,0 0 1,-1 0-1,1 0 0,0 0 1,0 0-1,0-1 0,0 1 1,0-1-1,-1 1 0,1-1 1,0 0-1,0 0 0,0 0 1,3 0-1,7 0-159,-2 1 126,1-1 0,0-1 0,0 0 0,-1 0 0,1-1-1,0 0 1,-1-1 0,11-3 0,10-8 29,44-18 36,90-26 0,-139 50 97,0 2-1,1 1 1,-1 0-1,33 0 1,19 4 363,-22 0-6,85 7 0,-115-5-474,-25-12-3528,-1 8 2981,1 1 1,-2-1-1,1 1 0,0-1 0,0 0 1,-1 1-1,-1-5 0,-12-17-6762</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02.452"/>
    </inkml:context>
    <inkml:brush xml:id="br0">
      <inkml:brushProperty name="width" value="0.1" units="cm"/>
      <inkml:brushProperty name="height" value="0.1" units="cm"/>
      <inkml:brushProperty name="color" value="#E71224"/>
    </inkml:brush>
  </inkml:definitions>
  <inkml:trace contextRef="#ctx0" brushRef="#br0">1 19 3697,'0'0'10327,"26"0"-4416,-13 0-5589,0 2 0,0 0-1,19 5 1,-18-4-236,1 0 0,20 2-1,202-3 206,-130-3-243,-22-2-45,110-17 1,-147 13-279,29-4-5293,-63 10 396</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02.925"/>
    </inkml:context>
    <inkml:brush xml:id="br0">
      <inkml:brushProperty name="width" value="0.1" units="cm"/>
      <inkml:brushProperty name="height" value="0.1" units="cm"/>
      <inkml:brushProperty name="color" value="#E71224"/>
    </inkml:brush>
  </inkml:definitions>
  <inkml:trace contextRef="#ctx0" brushRef="#br0">1 14 6145,'0'0'11219,"272"-5"-10363,-203 1-256,1-1-456,-10 5-96,1 0-96,-1 0-784,-17 0-2321,-13 0-6185</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03.920"/>
    </inkml:context>
    <inkml:brush xml:id="br0">
      <inkml:brushProperty name="width" value="0.1" units="cm"/>
      <inkml:brushProperty name="height" value="0.1" units="cm"/>
      <inkml:brushProperty name="color" value="#E71224"/>
    </inkml:brush>
  </inkml:definitions>
  <inkml:trace contextRef="#ctx0" brushRef="#br0">82 225 5401,'0'0'10721,"23"-18"-9805,72-56-290,-88 68-452,0 0 1,0-1-1,0 0 1,-1 0-1,0 0 1,9-15-1,-12 15-28,0 0-1,0-1 0,0 1 0,-1-1 1,1-8-1,0 2-58,-1 11 643,-1 8-316,1 23-221,-2 40-195,0-17 88,13 305 254,-8-321-339,-1-8 30,0 37 1,-22-59-71,-13 1-90,-157 38-2041,119-30 1474,102-16-73,48 3 1,-13 0 1114,285-5 2881,-350 4-3275,0 0 0,1 0 1,-1-1-1,0 1 0,1-1 0,-1 0 0,0 0 1,0 0-1,0 0 0,0 0 0,4-3 0,-6 3-206,1 0-1,-1 0 0,0 0 1,1 0-1,-1-1 0,0 1 0,0-1 1,0 1-1,0-1 0,0 1 1,0-1-1,0 1 0,1-3 1,0-15-6948</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05.581"/>
    </inkml:context>
    <inkml:brush xml:id="br0">
      <inkml:brushProperty name="width" value="0.1" units="cm"/>
      <inkml:brushProperty name="height" value="0.1" units="cm"/>
      <inkml:brushProperty name="color" value="#E71224"/>
    </inkml:brush>
  </inkml:definitions>
  <inkml:trace contextRef="#ctx0" brushRef="#br0">4 300 4489,'0'0'10624,"-1"3"-10239,0-3-374,1 0-1,0 0 1,0 1 0,0-1-1,0 0 1,-1 0 0,1 1-1,0-1 1,0 0 0,0 1-1,0-1 1,0 0 0,0 0-1,0 1 1,0-1 0,0 0-1,0 1 1,0-1 0,0 0-1,0 1 1,0-1 0,0 0-1,0 0 1,0 1 0,0-1-1,0 0 1,0 1 0,0-1-1,1 0 1,-1 0 0,0 1-1,0-1 1,0 0 0,1 0-1,-1 0 1,0 1 0,0-1-1,0 0 1,1 0 0,-1 0-1,0 1 1,0-1 0,1 0-1,-1 0 1,0 0 0,1 0-1,-1 0 1,22 5 361,-13-4-216,118 11 1504,193-6-1,-206-7-1189,125 2 411,559-15-114,-600 9-707,-178 5-53,-19 0-72,-3-2-501,1 0 529,0 1 0,0 0 0,0 0 0,0 1 0,0-1 0,-1 0 0,1 0 0,0 0 0,-1 1 0,-1-2 0,2 2-15,-4-3 24,0 0 0,0-1 0,0 1 0,1-1 0,-1 0 0,1 0 0,0-1 0,0 1 0,1-1 0,-1 0 0,1 0 0,0 0 0,0 0 0,-3-10 0,1 1-27,1-1 1,1 1 0,0-1 0,-1-24-1,-7-5 246,9 37-193,-1 1 0,2-1 0,-1 0 1,0-14-1,2 20-80,0 5-468,0 27 649,1 0 0,2 0 0,11 48 0,-6-40 43,-1 0 0,-2 0 0,0 66 0,-5-97-87,0 1 1,0 0-1,-1 0 1,0 0-1,0-1 1,-1 1-1,-5 15 1,6-23 24,1-525-1155,0 523 1008,3 4-299,25 20 344,8 9 89,66 44-1,-88-67-23,0-2 1,0 1-1,1-1 0,0-1 0,1-1 1,-1 0-1,1-1 0,0-1 0,16 2 1,24 0 162,-56-5-187,0 0-1,0 0 0,0 0 0,1 0 1,-1 0-1,0 0 0,0 0 0,0 0 1,1 0-1,-1 0 0,0 0 0,0 0 1,0 0-1,1 0 0,-1 0 0,0 0 1,0 0-1,0 0 0,1 0 0,-1 1 1,0-1-1,0 0 0,0 0 0,0 0 1,1 0-1,-1 0 0,0 0 0,0 1 1,0-1-1,0 0 0,0 0 0,0 0 1,1 1-1,-1-1 0,0 0 0,0 0 1,0 0-1,0 0 0,0 1 0,0-1 1,0 0-1,0 0 0,0 1 0,0-1 1,0 0-1,0 0 0,0 0 0,0 1 1,0-1-1,0 0 0,0 0 0,0 0 1,-1 0-1,1 1 0,0-1 0,0 0 0,0 0 1,0 0-1,0 1 0,-13 10 890,-120 49-250,84-33-693,1 3 0,1 1 1,-57 51-1,75-55-3042,-30 36 0,40-42-3565</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21.268"/>
    </inkml:context>
    <inkml:brush xml:id="br0">
      <inkml:brushProperty name="width" value="0.1" units="cm"/>
      <inkml:brushProperty name="height" value="0.1" units="cm"/>
      <inkml:brushProperty name="color" value="#E71224"/>
    </inkml:brush>
  </inkml:definitions>
  <inkml:trace contextRef="#ctx0" brushRef="#br0">4 2 1384,'-1'-1'11475,"-1"8"-11127,1 4-52,1 0 0,1-1 1,0 1-1,1 0 0,-1-1 0,7 18 1,83 214 1859,-51-144-1685,355 786 850,-27-87-1271,-220-384-532,84 197-563,-215-575 928,27 60-313,38 112-1,-81-201 406,1 0 0,-1 0-1,0 0 1,-1 0 0,1 0-1,-2 11 1,1 8-52,0-23-457,0-8-603,0-64-4547,0 21-688</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22.540"/>
    </inkml:context>
    <inkml:brush xml:id="br0">
      <inkml:brushProperty name="width" value="0.1" units="cm"/>
      <inkml:brushProperty name="height" value="0.1" units="cm"/>
      <inkml:brushProperty name="color" value="#E71224"/>
    </inkml:brush>
  </inkml:definitions>
  <inkml:trace contextRef="#ctx0" brushRef="#br0">0 663 5169,'0'0'11561,"0"0"-11491,1 0-1,-1 0 0,0 0 1,0 0-1,1 0 1,-1 0-1,0 0 0,1 0 1,-1 0-1,0 0 0,1 0 1,-1 0-1,0 0 1,0 0-1,1 0 0,-1 0 1,0 0-1,1 0 1,-1 0-1,0 0 0,0 0 1,1-1-1,-1 1 1,0 0-1,0 0 0,1 0 1,-1-1-1,0 1 0,0 0 1,0 0-1,1 0 1,-1-1-1,0 1 0,0-1 1,7-11 137,-1 0 0,-1 0 1,0-1-1,-1 0 0,3-18 1,3-3-81,27-117-34,22-172 0,-56 301-105,-3 20-23,0 0 0,1 1 0,-1-1-1,0 1 1,1-1 0,-1 0 0,1 1-1,0-1 1,-1 1 0,1-1 0,0 1-1,0 0 1,0-1 0,0 1 0,0 0-1,0 0 1,0 0 0,1-1 0,-1 1-1,0 0 1,3-1 0,-1 1 14,-1 1 1,0-1 0,1 0 0,-1 1-1,1 0 1,-1 0 0,1 0 0,-1 0-1,1 0 1,-1 0 0,1 0-1,4 2 1,4 2 36,1 0 0,-1 1 0,0 0 0,16 10 1,29 14 51,1-3 1,1-1 0,73 18-1,-103-34-1566,1-2-1,0-1 0,57 5 1,-50-11-3950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24.977"/>
    </inkml:context>
    <inkml:brush xml:id="br0">
      <inkml:brushProperty name="width" value="0.1" units="cm"/>
      <inkml:brushProperty name="height" value="0.1" units="cm"/>
      <inkml:brushProperty name="color" value="#E71224"/>
    </inkml:brush>
  </inkml:definitions>
  <inkml:trace contextRef="#ctx0" brushRef="#br0">1 1 6265,'0'0'11547,"0"2"-10726,0 543 2683,0 274-3898,0-816-38,1-3-187,8-1 418,-1 0-1,1 0 1,-1 0-1,0-1 0,0 0 1,0-1-1,12-5 0,54-32 143,-23 11-69,7 0 114,69-25 0,-100 45 2,2 0 0,-1 2 0,1 1 0,57-4 0,169 9-220,-197 1-2779,0 1-3301</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25.587"/>
    </inkml:context>
    <inkml:brush xml:id="br0">
      <inkml:brushProperty name="width" value="0.1" units="cm"/>
      <inkml:brushProperty name="height" value="0.1" units="cm"/>
      <inkml:brushProperty name="color" value="#E71224"/>
    </inkml:brush>
  </inkml:definitions>
  <inkml:trace contextRef="#ctx0" brushRef="#br0">1 83 5753,'0'0'7738,"36"-3"-6558,119-14 30,40-13 2196,-125 18-2676,82-3 0,-16 10-1858,-49 5-4835,-67 0 1109</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26.009"/>
    </inkml:context>
    <inkml:brush xml:id="br0">
      <inkml:brushProperty name="width" value="0.1" units="cm"/>
      <inkml:brushProperty name="height" value="0.1" units="cm"/>
      <inkml:brushProperty name="color" value="#E71224"/>
    </inkml:brush>
  </inkml:definitions>
  <inkml:trace contextRef="#ctx0" brushRef="#br0">1 70 5065,'0'0'10610,"168"0"-9193,-112-14-481,1 0-336,-1 0-384,-4 0-216,-1 10 0,6-6-320,7 10-1208,-7 0-809,-10 0-2312</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26.854"/>
    </inkml:context>
    <inkml:brush xml:id="br0">
      <inkml:brushProperty name="width" value="0.1" units="cm"/>
      <inkml:brushProperty name="height" value="0.1" units="cm"/>
      <inkml:brushProperty name="color" value="#E71224"/>
    </inkml:brush>
  </inkml:definitions>
  <inkml:trace contextRef="#ctx0" brushRef="#br0">141 79 8274,'0'0'10093,"-5"1"-9559,-16 2-172,16-2-173,6-2-174,-1 0 0,0 0 0,0 0 0,1 0 0,-1 0 0,0 0 0,1 0 0,-1 0 0,1 0 0,0 0 0,-1 1 1,1-1-1,0 0 0,-1 0 0,1 0 0,0 1 0,0-1 0,1 0 0,20-12-53,-15 10 66,12-6-83,1 0 0,1 2 0,0 1-1,0 0 1,0 2 0,0 0 0,1 1 0,0 1-1,29 2 1,-49 0 25,0 0 0,0 0 0,0 0 1,1 1-1,-1-1 0,0 1 0,0-1 0,0 1 0,0 0 0,0 0 0,0 0 0,0 0 1,-1 0-1,1 0 0,0 0 0,0 1 0,-1-1 0,3 3 0,-1 0-6,-1-1 0,0 1 0,0-1 0,0 1 0,0 0 0,-1 0 0,1 0 0,-1 0 0,1 5 0,0 8-41,0-1 1,-1 1-1,-3 29 1,2-42 69,-1 4 5,0 0 0,-1 0 1,0 0-1,0-1 1,0 1-1,-1-1 1,-1 0-1,-6 13 1,-6 4 14,-19 23 0,27-36-3,-58 64-5,-3-2 0,-97 78-1,114-106-3,52-44-39,-1-1 0,0 1 0,0-1 0,1 0 0,-1 1 0,0-1 0,1 1 0,-1 0 0,0-1 0,1 1 0,-1 0 0,1-1 0,-1 1 0,1 0 0,-1-1 0,1 1 0,0 0 0,-1 0 0,1 0 0,0-1 0,0 1 0,-1 0 0,1 0 0,0 1 0,19 0-1333,-8-2 1205,319-5 1775,-280 6-1118,-16 0-356,49-4-1,-78 2-260,0 0 0,1 0-1,-1-1 1,0 1-1,0-1 1,0 0 0,0-1-1,0 1 1,0-1-1,0 0 1,-1 0 0,0 0-1,7-7 1,16-21-3524</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4:47:28.495"/>
    </inkml:context>
    <inkml:brush xml:id="br0">
      <inkml:brushProperty name="width" value="0.1" units="cm"/>
      <inkml:brushProperty name="height" value="0.1" units="cm"/>
      <inkml:brushProperty name="color" value="#E71224"/>
    </inkml:brush>
  </inkml:definitions>
  <inkml:trace contextRef="#ctx0" brushRef="#br0">12 185 1536,'0'0'10479,"-3"0"-9511,-5 0 235,27 0-227,290 16 1924,-158-5-2441,313-1 519,109 8-693,-483-4-203,-62-9-23,0-1 0,31 1 0,-23-1-10,-33-3 244,-7 1 299,-13 0-428,7-2-277,0 0 0,0-1 1,1-1-1,-1 1 1,1-2-1,-1 1 1,1-1-1,0 0 1,0-1-1,0 0 0,0-1 1,1 0-1,0 0 1,-9-8-1,-35-27 75,3-2 1,-75-83-1,103 107 517,20 17-399,9 2-390,1 1 292,-1-1 1,0 1-1,0 1 1,0-1-1,0 1 0,-1 1 1,13 6-1,19 9 79,48 10 121,132 26 1,-125-33-148,90 34 5,-161-49-30,-18-5-7,-1 0 0,1 0 0,0-1 1,-1 0-1,1 0 0,6 0 0,-11-1 3,7 4 719,-7-4-712,0 0 0,0 0-1,0 0 1,0 0 0,0 1 0,1-1-1,-1 0 1,0 0 0,0 0-1,0 0 1,0 0 0,0 0 0,0 0-1,0 1 1,1-1 0,-1 0 0,0 0-1,0 0 1,0 0 0,0 0-1,0 1 1,0-1 0,0 0 0,0 0-1,0 0 1,0 0 0,0 0 0,0 1-1,0-1 1,0 0 0,0 0-1,0 0 1,0 0 0,0 1 0,0-1-1,0 0 1,0 0 0,0 0-1,-1 0 1,1 0 0,0 1 0,0-1-1,0 0 1,0 0 0,0 0 0,0 0-1,0 0 1,0 0 0,-1 0-1,1 1 1,0-1 0,0 0 0,0 0-1,0 0 1,0 0 0,-1 0 0,-21 10 208,-27 9 1,-16 7-144,13 1-389,0 2 1,2 3-1,2 2 0,1 2 0,1 1 1,-41 46-1,22-13-2934,7-9-2379</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4:47.818"/>
    </inkml:context>
    <inkml:brush xml:id="br0">
      <inkml:brushProperty name="width" value="0.1" units="cm"/>
      <inkml:brushProperty name="height" value="0.1" units="cm"/>
      <inkml:brushProperty name="color" value="#FFFFFF"/>
    </inkml:brush>
  </inkml:definitions>
  <inkml:trace contextRef="#ctx0" brushRef="#br0">0 0 1064,'0'0'9413,"73"0"-7519,706 4 1048,-282-3-1638,2268 3 3364,-2351-3-4596,-105 4-72,34 13-1011,-247-9-877,60 4-5990,-108-12 1003</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4:48.787"/>
    </inkml:context>
    <inkml:brush xml:id="br0">
      <inkml:brushProperty name="width" value="0.1" units="cm"/>
      <inkml:brushProperty name="height" value="0.1" units="cm"/>
      <inkml:brushProperty name="color" value="#FFFFFF"/>
    </inkml:brush>
  </inkml:definitions>
  <inkml:trace contextRef="#ctx0" brushRef="#br0">623 15 1384,'0'0'10736,"2"-4"-9358,-1 3-1292,-1 1 0,0-1 0,0 1 0,1-1 1,-1 1-1,0-1 0,1 0 0,-1 1 0,1-1 1,-1 1-1,1 0 0,-1-1 0,1 1 1,-1-1-1,1 1 0,-1 0 0,1-1 0,-1 1 1,1 0-1,0-1 0,-1 1 0,1 0 1,0 0-1,-1 2 36,-1 1 0,0 0 0,1-1 0,-1 1 0,0-1 0,0 1 0,-1-1 0,-1 4 0,-42 66 740,11-19-381,-75 127 65,-233 371 1278,316-514-1864,13-19-177,1 0 0,1 0 1,0 1-1,-10 27 1,18-32-1366,4-14 1487,-1 1 1,0-1 0,1 0 0,-1 1 0,0-1 0,1 0-1,-1 0 1,1 0 0,-1 0 0,0 1 0,1-1 0,-1 0-1,0 0 1,1 0 0,-1 0 0,1 0 0,-1 0 0,1 0-1,-1 0 1,0 0 0,1 0 0,-1 0 0,1 0 0,-1 0-1,0 0 1,1 0 0,-1-1 0,1 1 0,-1 0 0,0 0-1,1 0 1,-1-1 0,0 1 0,1 0 0,-1 0 0,1-1-1,38-21-3748,11-17-165</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4:49.162"/>
    </inkml:context>
    <inkml:brush xml:id="br0">
      <inkml:brushProperty name="width" value="0.1" units="cm"/>
      <inkml:brushProperty name="height" value="0.1" units="cm"/>
      <inkml:brushProperty name="color" value="#FFFFFF"/>
    </inkml:brush>
  </inkml:definitions>
  <inkml:trace contextRef="#ctx0" brushRef="#br0">720 1 5553,'0'0'7208,"-16"20"-6079,-30 40-536,-126 166 1834,-236 364 191,404-583-2675,-19 26-1468,-28 54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4:49.538"/>
    </inkml:context>
    <inkml:brush xml:id="br0">
      <inkml:brushProperty name="width" value="0.1" units="cm"/>
      <inkml:brushProperty name="height" value="0.1" units="cm"/>
      <inkml:brushProperty name="color" value="#FFFFFF"/>
    </inkml:brush>
  </inkml:definitions>
  <inkml:trace contextRef="#ctx0" brushRef="#br0">708 1 40,'0'0'10182,"-22"42"-8693,-1 1-1041,-132 238 2079,-321 480 1058,445-710-6749</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4:49.900"/>
    </inkml:context>
    <inkml:brush xml:id="br0">
      <inkml:brushProperty name="width" value="0.1" units="cm"/>
      <inkml:brushProperty name="height" value="0.1" units="cm"/>
      <inkml:brushProperty name="color" value="#FFFFFF"/>
    </inkml:brush>
  </inkml:definitions>
  <inkml:trace contextRef="#ctx0" brushRef="#br0">678 0 4233,'0'0'7403,"-11"25"-5799,-109 203 615,-232 343 861,272-444-2615,70-111-488,-18 28-285,-44 94 0,68-132-1619,6-26-4717,12-18 1123</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4:50.246"/>
    </inkml:context>
    <inkml:brush xml:id="br0">
      <inkml:brushProperty name="width" value="0.1" units="cm"/>
      <inkml:brushProperty name="height" value="0.1" units="cm"/>
      <inkml:brushProperty name="color" value="#FFFFFF"/>
    </inkml:brush>
  </inkml:definitions>
  <inkml:trace contextRef="#ctx0" brushRef="#br0">743 1 6433,'0'0'5395,"-33"50"-3723,-111 168-278,16-16 683,91-141-1438,-243 372 1833,201-312-2355,66-101-1022,-15 35 0,39-69-4417,1 3 3473,20-32-2488</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4:50.623"/>
    </inkml:context>
    <inkml:brush xml:id="br0">
      <inkml:brushProperty name="width" value="0.1" units="cm"/>
      <inkml:brushProperty name="height" value="0.1" units="cm"/>
      <inkml:brushProperty name="color" value="#FFFFFF"/>
    </inkml:brush>
  </inkml:definitions>
  <inkml:trace contextRef="#ctx0" brushRef="#br0">809 1 5881,'0'0'5149,"-36"49"-3378,-120 165-186,12-3 914,126-183-2255,-75 121 896,-57 84-250,104-167-1010,-79 84 0,85-112-2609,40-84-12165</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4:51.016"/>
    </inkml:context>
    <inkml:brush xml:id="br0">
      <inkml:brushProperty name="width" value="0.1" units="cm"/>
      <inkml:brushProperty name="height" value="0.1" units="cm"/>
      <inkml:brushProperty name="color" value="#FFFFFF"/>
    </inkml:brush>
  </inkml:definitions>
  <inkml:trace contextRef="#ctx0" brushRef="#br0">807 0 1744,'0'0'9528,"-31"43"-7865,-2 4-1208,-173 225 1900,-240 342 2250,406-561-4553,24-33-977,-18 31 0,78-78-10361,-8-13 6541</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4:51.361"/>
    </inkml:context>
    <inkml:brush xml:id="br0">
      <inkml:brushProperty name="width" value="0.1" units="cm"/>
      <inkml:brushProperty name="height" value="0.1" units="cm"/>
      <inkml:brushProperty name="color" value="#FFFFFF"/>
    </inkml:brush>
  </inkml:definitions>
  <inkml:trace contextRef="#ctx0" brushRef="#br0">627 0 4673,'0'0'9250,"-112"263"-7890,47-157 297,-4 14-409,-4 0-136,8-10-488,9-13-400,12-9 24,5-19-248,9-9-128,0-14-600,4-14-1520,9-18-3089</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5:00.627"/>
    </inkml:context>
    <inkml:brush xml:id="br0">
      <inkml:brushProperty name="width" value="0.1" units="cm"/>
      <inkml:brushProperty name="height" value="0.1" units="cm"/>
      <inkml:brushProperty name="color" value="#008C3A"/>
    </inkml:brush>
  </inkml:definitions>
  <inkml:trace contextRef="#ctx0" brushRef="#br0">66 1 8754,'0'0'7317,"-5"40"-6456,-19 134-184,19-126-284,0 61 1,5-64-169,-4 546 1685,4-433-1733,0-147-126,0 1-1,-1-1 0,0 0 1,-1 1-1,0-1 0,-1 0 1,-4 12-1,1 0 65,5-20-226,2-5-49,3-18-288,40-136-3406,-18 69-1661</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5:02.123"/>
    </inkml:context>
    <inkml:brush xml:id="br0">
      <inkml:brushProperty name="width" value="0.1" units="cm"/>
      <inkml:brushProperty name="height" value="0.1" units="cm"/>
      <inkml:brushProperty name="color" value="#008C3A"/>
    </inkml:brush>
  </inkml:definitions>
  <inkml:trace contextRef="#ctx0" brushRef="#br0">27 48 5417,'0'0'3882,"-5"-7"-3224,-16-28 3769,22 35-4366,-1-1 0,1 0 0,0 1 0,0-1 0,0 1 0,0-1 0,0 1 0,0 0 0,0-1 0,0 1-1,0 0 1,0 0 0,0 0 0,0 0 0,0-1 0,0 2 0,0-1 0,1 0 0,-1 0 0,0 0 0,1 1-1,4-1 171,426 0 3847,219 0-3292,-616 2-777,-1 1 0,0 2-1,36 10 1,-37-8-12,-14-2-1,-9-3 8,0 1 0,0-2-1,0 1 1,16-1 0,-25-1 181,-1 15-445,-22 348 278,0-72 63,19-197 20,-6 258 161,9-302-5,0-49-198,0 27-5,-2-10-96,2-18 7,0 0 1,0 0-1,0 1 0,0-1 0,0 0 1,0 0-1,0 0 0,0 0 0,0 0 1,0 0-1,0 1 0,0-1 0,0 0 0,0 0 1,0 0-1,0 0 0,-1 0 0,1 0 1,0 0-1,0 0 0,0 1 0,0-1 1,0 0-1,0 0 0,0 0 0,0 0 1,-1 0-1,1 0 0,0 0 0,0 0 1,0 0-1,0 0 0,0 0 0,0 0 0,-1 0 1,1 0-1,0 0 0,0 0 0,0 0 1,0 0-1,0 0 0,0 0 0,-1 0 1,1 0-1,0 0 0,0 0 0,0 0 1,0 0-1,0 0 0,-3-3-645,1 0 0,0 1 1,1-1-1,-1 0 0,0 0 0,1 0 0,-2-4 0,-10-24-6090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5:03.046"/>
    </inkml:context>
    <inkml:brush xml:id="br0">
      <inkml:brushProperty name="width" value="0.1" units="cm"/>
      <inkml:brushProperty name="height" value="0.1" units="cm"/>
      <inkml:brushProperty name="color" value="#008C3A"/>
    </inkml:brush>
  </inkml:definitions>
  <inkml:trace contextRef="#ctx0" brushRef="#br0">0 42 592,'0'0'8610,"9"-4"-7703,27-11 145,-31 13-657,0 1-1,0 0 1,0 0 0,0 0-1,0 1 1,0-1-1,0 1 1,0 1 0,8 0-1,5 0 233,488-1 3045,249 0-3707,-754 0-79,-13-6-3973,-15-6-961</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5:04.864"/>
    </inkml:context>
    <inkml:brush xml:id="br0">
      <inkml:brushProperty name="width" value="0.1" units="cm"/>
      <inkml:brushProperty name="height" value="0.1" units="cm"/>
      <inkml:brushProperty name="color" value="#008C3A"/>
    </inkml:brush>
  </inkml:definitions>
  <inkml:trace contextRef="#ctx0" brushRef="#br0">130 0 1816,'0'0'8420,"-1"19"-3713,-6-19-4668,0 0-1,0 0 1,0 1 0,1 0-1,-1 0 1,1 1-1,-10 3 1,14-4-37,-1 0 0,1 0 0,0 1 0,0-1 0,-1 1 0,1-1 0,1 1 0,-1 0 0,0 0 0,0 0 0,1 0 0,-1 0 0,1 0 0,-1 1 0,1-1 0,0 0 0,0 1 0,0-1 0,0 1 0,1-1 0,-1 1 0,0 4 0,-3 61-195,5-67 189,-1-1 1,1 1-1,-1-1 1,1 1 0,0-1-1,-1 0 1,1 1 0,-1-1-1,1 1 1,0-1 0,-1 0-1,1 0 1,0 1 0,-1-1-1,1 0 1,0 0-1,0 0 1,-1 0 0,1 0-1,0 0 1,0 0 0,-1 0-1,2 0 1,26 0 44,-22-1-4,-5 1-33,1 0 0,-1 0 1,0-1-1,0 1 0,-1 0 1,1-1-1,0 1 0,0-1 0,0 1 1,0-1-1,0 1 0,0-1 1,-1 0-1,1 1 0,0-1 0,0 0 1,-1 0-1,1 0 0,-1 1 1,1-1-1,0 0 0,-1 0 0,0 0 1,1 0-1,-1 0 0,0 0 1,1 0-1,-1 0 0,0 0 0,0 0 1,0-2-1,2-37 142,-2 31-136,0 8-8,0 0-1,0 0 0,0-1 1,0 1-1,0 0 1,0 0-1,-1-1 0,1 1 1,0 0-1,-1 0 0,1-1 1,-1 1-1,1 0 1,-1 0-1,1 0 0,-1 0 1,0 0-1,0 0 0,1 0 1,-1 0-1,0 0 1,0 0-1,0 0 0,0 1 1,0-1-1,0 0 0,0 1 1,-1-1-1,1 0 1,-1 1-1,-3-1 12,0 0 1,-1 0 0,1 1-1,0 0 1,0 0-1,-7 1 1,-7-1 31,18 1-41,0-1 0,0 1-1,0-1 1,0 1 0,1-1 0,-1 1-1,0 0 1,0-1 0,0 1 0,0 0 0,1 0-1,-1-1 1,0 1 0,1 0 0,-1 0-1,1 0 1,-1 0 0,1 0 0,-1 0-1,1 0 1,-1 0 0,1 0 0,0 0 0,0 0-1,0 1 1,0-1 0,-1 0 0,1 0-1,1 1 1,-3 42 64,2-37-72,1-6 10,0-1 0,0 1 0,0 0 0,0-1 0,0 1 0,-1-1-1,1 1 1,0-1 0,0 1 0,0-1 0,0 0 0,1 1 0,-1-1-1,0 0 1,0 0 0,0 0 0,0 0 0,0 0 0,0 0 0,0 0-1,0 0 1,2-1 0,0 1 2,-1 0 0,1 0 0,-1 0 1,1-1-1,-1 1 0,1-1 0,-1 0 0,1 0 0,-1 0 0,4-2 0,-4 0 38,1-1-1,-1 1 0,0-1 1,-1 0-1,1 0 0,-1 0 1,1 0-1,-1 0 1,0 0-1,-1-1 0,1 1 1,-1 0-1,0 0 0,0-7 463,0 15-1653,-1 18-786,-2-2-2233</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6:18.368"/>
    </inkml:context>
    <inkml:brush xml:id="br0">
      <inkml:brushProperty name="width" value="0.1" units="cm"/>
      <inkml:brushProperty name="height" value="0.1" units="cm"/>
      <inkml:brushProperty name="color" value="#FFFFFF"/>
    </inkml:brush>
  </inkml:definitions>
  <inkml:trace contextRef="#ctx0" brushRef="#br0">88 102 3121,'0'0'6956,"2"0"-6431,0 1-467,0-1 0,0 1 0,0 0 0,0 0 1,-1 0-1,1 0 0,0 0 0,-1 0 0,1 0 0,-1 0 0,1 1 0,-1-1 0,0 1 0,2 1 0,-1 0-5,1-1 0,-1 1 0,1-1 0,0 0 0,0 0 0,4 3 0,-1-3-20,1 0 0,-1 0 0,0-1 0,0 0 0,1 0 0,-1 0 0,0-1 0,10 0 1,-4-1 52,-11 1-80,0 0-1,0-1 1,0 1-1,-1-1 1,1 1 0,0-1-1,0 1 1,-1-1 0,1 1-1,0-1 1,-1 0-1,1 1 1,-1-1 0,1 0-1,-1 0 1,1 1 0,-1-1-1,1 0 1,-1 0-1,0 0 1,1 1 0,-1-1-1,0 0 1,0 0 0,0 0-1,0 0 1,0 0-1,0 0 1,0 0 0,0-1-1,0-38 188,0 30-105,0 7-67,0 0 1,-1 0 0,1 0 0,-1 0 0,1 0-1,-1 1 1,0-1 0,0 0 0,0 1 0,-1-1-1,1 0 1,-1 1 0,1 0 0,-1-1-1,0 1 1,0 0 0,0 0 0,0 0 0,0 0-1,0 0 1,-1 0 0,1 1 0,0-1 0,-1 1-1,0 0 1,1-1 0,-1 1 0,0 0-1,0 1 1,-4-2 0,-9-1 95,0 0-1,-1 2 1,1 0 0,-20 1-1,22 0-25,11 0-85,1 0 0,0 0 0,0 0-1,0 1 1,-1-1 0,1 1 0,0-1-1,0 1 1,0 0 0,0 0 0,0 0-1,0 0 1,0 0 0,0 1 0,0-1-1,1 0 1,-1 1 0,0-1 0,1 1-1,0 0 1,-1 0 0,1-1 0,0 1-1,0 0 1,-1 0 0,2 0 0,-1 0-1,0 0 1,0 0 0,1 1 0,-1 1-1,-2 8-27,2 0-1,-1 1 1,2-1 0,0 19-1,1-13 23,-1-15-1,0 1-1,0-1 1,0 0-1,1 0 0,0 0 1,-1 0-1,1 1 1,0-1-1,0 0 0,1-1 1,-1 1-1,1 0 1,-1 0-1,1-1 0,0 1 1,0 0-1,0-1 1,1 0-1,-1 0 0,0 1 1,1-1-1,-1-1 1,1 1-1,0 0 1,0-1-1,-1 1 0,1-1 1,0 0-1,0 0 1,4 1-1,8 1-6,1 0 0,-1-1 0,1 0 0,28-2 0,-32 0 13,-10 0 0,0 0-1,0 0 1,0 0-1,0 0 1,0-1-1,0 1 1,0 0-1,0-1 1,0 0-1,-1 1 0,1-1 1,0 0-1,0 0 1,-1 0-1,1 0 1,0 0-1,-1 0 1,1-1-1,-1 1 1,1 0-1,-1-1 1,0 1-1,0-1 0,0 0 1,0 1-1,0-1 1,0 0-1,0 1 1,1-5-1,0-2 76,-1-1-1,1 1 1,-2-1 0,1 0-1,-2-13 1,1 5 105,0 15-158,0-1 1,0 0-1,0 0 1,-1 1 0,1-1-1,-1 0 1,0 1 0,0-1-1,0 0 1,0 1 0,0-1-1,0 1 1,-1 0 0,1-1-1,-1 1 1,1 0 0,-1 0-1,0 0 1,0 0 0,0 0-1,0 0 1,0 1 0,-1-1-1,1 1 1,0-1-1,-1 1 1,-4-2 0,-2 0 61,-1 1 1,0 0 0,0 0-1,1 1 1,-1 0 0,-14 1-1,22 0-84,0 0 0,1 1 0,-1-1 0,0 0 0,0 1 0,0 0 0,0-1 0,1 1 0,-1 0 0,0 0 0,1 0 0,-1 0 0,0 0-1,1 1 1,0-1 0,-1 0 0,1 1 0,0-1 0,-1 1 0,1-1 0,0 1 0,0 0 0,0-1 0,1 1 0,-1 0 0,0 0 0,1-1 0,-2 5 0,0 3-872,0-1 0,1 1 0,0 0 1,0 15-1</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6:19.088"/>
    </inkml:context>
    <inkml:brush xml:id="br0">
      <inkml:brushProperty name="width" value="0.1" units="cm"/>
      <inkml:brushProperty name="height" value="0.1" units="cm"/>
      <inkml:brushProperty name="color" value="#FFFFFF"/>
    </inkml:brush>
  </inkml:definitions>
  <inkml:trace contextRef="#ctx0" brushRef="#br0">303 0 5985,'0'0'8303,"-21"36"-7326,-64 119-284,69-125-454,1 1 0,2 0 0,-12 39 0,9-21 43,-86 235 794,102-282-1075,-3 4 13,2-1 0,-1 1 0,1 0 0,-2 11 0,3-17-77,0-3-1133,1-12 476,1 0 0,1 0 0,0 0 0,1 1 0,1 0 0,7-17 0,-3 6-847,13-35-2757</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6:19.575"/>
    </inkml:context>
    <inkml:brush xml:id="br0">
      <inkml:brushProperty name="width" value="0.1" units="cm"/>
      <inkml:brushProperty name="height" value="0.1" units="cm"/>
      <inkml:brushProperty name="color" value="#FFFFFF"/>
    </inkml:brush>
  </inkml:definitions>
  <inkml:trace contextRef="#ctx0" brushRef="#br0">1 1 3745,'2'2'8854,"1"3"-8594,0 0 1,0 0 0,0 0 0,-1 1-1,0-1 1,0 1 0,0-1-1,-1 1 1,0 0 0,1 10 0,3 14 287,77 262 1558,-58-224-1933,2-1 1,43 76-1,-53-114-160,51 84 0,-50-94-1176</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6:19.920"/>
    </inkml:context>
    <inkml:brush xml:id="br0">
      <inkml:brushProperty name="width" value="0.1" units="cm"/>
      <inkml:brushProperty name="height" value="0.1" units="cm"/>
      <inkml:brushProperty name="color" value="#FFFFFF"/>
    </inkml:brush>
  </inkml:definitions>
  <inkml:trace contextRef="#ctx0" brushRef="#br0">0 0 5393,'0'0'9690,"121"0"-9522,-60 0-168,34 0-600,-17 0-3329,-18 0-4216</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6:21.747"/>
    </inkml:context>
    <inkml:brush xml:id="br0">
      <inkml:brushProperty name="width" value="0.1" units="cm"/>
      <inkml:brushProperty name="height" value="0.1" units="cm"/>
      <inkml:brushProperty name="color" value="#FFFFFF"/>
    </inkml:brush>
  </inkml:definitions>
  <inkml:trace contextRef="#ctx0" brushRef="#br0">0 97 672,'0'0'13772,"6"0"-13470,1 1-296,0 0-1,0 0 1,-1 0 0,1 1 0,-1 0 0,9 4 0,-8-3-29,0-1 0,0 0 0,0 0 0,0 0 0,1-1 0,9 1 0,-6-2-45,-3 1 11,0-1 0,-1-1 0,1 1 0,0-1 0,-1 0 0,10-3 0,-15 3 47,0 0-1,0 0 1,0 0 0,0-1-1,0 1 1,0 0 0,0-1-1,-1 1 1,1-1-1,-1 0 1,1 0 0,-1 1-1,1-1 1,-1 0 0,0 0-1,0 0 1,0 0 0,0-1-1,0 1 1,0 0-1,-1 0 1,1-1 0,-1 1-1,0 0 1,1-3 0,0-1 15,-1 1 1,1-1-1,-1 1 1,0-1-1,0 0 1,-2-8-1,1 13 10,1 0 0,-1 0 0,1-1 0,-1 1 0,1 0 0,-1 0 0,0 0 0,0 0 0,0 0 0,1 0 0,-1 0 0,0 0 0,0 0 0,0 0 0,-1 1 0,1-1 0,0 0 0,0 1 0,0-1 0,0 0 0,-1 1-1,1 0 1,0-1 0,0 1 0,-1 0 0,1 0 0,0-1 0,-1 1 0,1 0 0,0 0 0,-2 1 0,-1-2 11,0 1 0,0 0 0,0 0 1,0 1-1,1-1 0,-1 1 0,0 0 0,0 0 0,1 0 0,-8 4 0,9-3-24,0-1 0,0 1 0,0 1 0,0-1 0,0 0 0,1 0 0,-1 1-1,1-1 1,-1 1 0,1-1 0,0 1 0,0 0 0,0 0 0,0-1 0,0 5-1,-1 6-13,0 0 0,1 0 0,0 1 0,1-1-1,2 16 1,-2-27 11,0 0-1,1 0 0,-1 0 1,1 0-1,0-1 1,-1 1-1,1 0 0,0-1 1,0 1-1,0 0 0,0-1 1,0 1-1,0-1 1,1 0-1,-1 1 0,1-1 1,-1 0-1,0 0 1,1 0-1,0 0 0,-1 0 1,1 0-1,0 0 1,-1 0-1,1-1 0,0 1 1,3 0-1,4 1-15,1-1-1,-1 0 0,1 0 1,10-1-1,-12 0 4,-7 0 8,1 0 0,-1-1 0,0 1 0,0 0 0,0 0 0,1-1-1,-1 1 1,0 0 0,0-1 0,0 1 0,0-1 0,0 0 0,0 1-1,0-1 1,0 0 0,0 0 0,0 1 0,0-1 0,0 0 0,-1 0-1,1 0 1,1-2 0,-1 0 8,1 0 0,-1 0 0,0 0 0,0-1 1,0 1-1,0 0 0,-1-1 0,1-4 0,-1 2 20,1 0 0,-2 0 0,1 0 0,-1 0 0,0 1 0,0-1 0,0 0 0,-1 0 0,0 1 0,-3-7 0,2 8 4,1 1-1,-1-1 0,0 1 1,0 0-1,0 0 0,-1 1 1,1-1-1,-1 1 0,1-1 1,-1 1-1,0 0 0,0 1 1,0-1-1,0 1 0,0-1 0,-8 0 1,2 0 13,0 1 0,1 1 0,-1-1 0,0 1 0,0 1 0,-14 2 1,23-2-39,-1 0-1,1 0 1,-1 0 0,1 0 0,-1 1 0,1-1 0,0 0 0,0 1 0,-1-1 0,1 1 0,0-1 0,0 1 0,1 0 0,-1-1 0,0 1 0,0 0 0,1 0 0,-1-1-1,1 1 1,0 0 0,-1 0 0,1 0 0,0 2 0,-1 2-55,1-1 0,-1 1-1,1 0 1,0 0 0,1 0-1,1 11 1,-1-17 33,-1 1 0,1-1 0,0 1 0,-1-1 0,1 1 0,-1-1 0,1 1 0,0-1 0,-1 1 0,1-1 0,0 0 0,0 0 0,-1 1 0,1-1 0,0 0 0,0 0 0,0 0 0,-1 0 0,1 0 0,0 0 1,1 0-1,24 0-436,-18-1 178,-7 1 270,0 0 1,0 0 0,0 0-1,0 0 1,-1 0 0,1 0 0,0 0-1,0 0 1,0 0 0,0-1-1,-1 1 1,1 0 0,0-1-1,0 1 1,-1 0 0,1-1 0,0 1-1,-1-1 1,1 1 0,0-1-1,-1 1 1,1-1 0,-1 0-1,1 1 1,-1-1 0,1 0 0,-1 1-1,1-3 1,1-23 161,-3 14-109,1 11-26,0-1 0,0 1 1,0-1-1,0 1 0,-1-1 0,1 1 1,-1 0-1,1-1 0,-1 1 1,1 0-1,-1-1 0,0 1 1,1 0-1,-1-1 0,0 1 1,0 0-1,0 0 0,0 0 0,0 0 1,0 0-1,0 0 0,-1 0 1,1 0-1,0 1 0,0-1 1,-1 0-1,1 1 0,0-1 1,-1 1-1,1-1 0,-2 1 0,-6-2 91,1 1 0,0 0 0,0 1 0,-13 0-1,8 1 82,11-1-177,0 0 0,1 0 0,-1 1 0,0-1 0,1 1 0,-1-1-1,0 1 1,1 0 0,-1-1 0,1 1 0,-1 0 0,1 0 0,-1 0 0,1 0 0,0 1 0,-1-1 0,1 0 0,0 1 0,0-1 0,0 0 0,0 1 0,0-1 0,0 1 0,0 0 0,1-1 0,-1 1 0,1 0 0,-1-1 0,1 1 0,-1 2 0,-1 7-17,1 0-1,-1-1 1,2 19-1,0-26-19,0-1 7,0-1-1,0 1 1,0-1 0,0 1 0,1-1 0,-1 1 0,0-1 0,1 0 0,-1 1 0,1-1-1,0 1 1,-1-1 0,1 0 0,0 0 0,0 1 0,0-1 0,0 0 0,0 0 0,0 0-1,0 0 1,0 0 0,0 0 0,1 0 0,-1-1 0,0 1 0,1 0 0,1 0 0,4 1-180,-1 0 1,0-1-1,0 0 1,0 0-1,8 0 1,-5-1-183,43 4-3154,-4-3-2793</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6:22.279"/>
    </inkml:context>
    <inkml:brush xml:id="br0">
      <inkml:brushProperty name="width" value="0.1" units="cm"/>
      <inkml:brushProperty name="height" value="0.1" units="cm"/>
      <inkml:brushProperty name="color" value="#FFFFFF"/>
    </inkml:brush>
  </inkml:definitions>
  <inkml:trace contextRef="#ctx0" brushRef="#br0">30 0 2529,'0'0'11486,"-2"45"-10371,-11 152-34,-2 196 1441,15-103-2972,10-301-4198,-10 8 4532,33-121-5780,-20 56 193</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36:23.001"/>
    </inkml:context>
    <inkml:brush xml:id="br0">
      <inkml:brushProperty name="width" value="0.1" units="cm"/>
      <inkml:brushProperty name="height" value="0.1" units="cm"/>
      <inkml:brushProperty name="color" value="#FFFFFF"/>
    </inkml:brush>
  </inkml:definitions>
  <inkml:trace contextRef="#ctx0" brushRef="#br0">22 130 3545,'0'0'9966,"5"-13"-9533,-2 2-346,-2 7-59,0 0 1,0 0 0,0 0 0,1 1 0,0-1-1,-1 0 1,1 1 0,1-1 0,-1 1-1,0-1 1,1 1 0,0 0 0,-1 0 0,1 0-1,1 1 1,-1-1 0,0 1 0,1-1 0,-1 1-1,5-2 1,21-5 202,1 1 0,0 1 0,0 2 1,1 1-1,0 1 0,49 3 0,-79 0-234,0 0 0,0 0 0,0 0 0,-1 1 0,1-1 0,0 0 0,0 1 0,0-1 0,-1 1 0,1-1 0,0 1 0,-1-1 0,1 1 0,0-1 0,-1 1 0,1 0 0,-1-1 0,1 1 0,-1 0 0,1 0 0,-1 0 0,1-1 0,-1 1 0,0 0 0,1 0 0,-1 0 0,0 0 0,0-1 0,0 1 0,0 0 0,0 2 0,1 35-76,-1-28 76,0 16 2,-4 34-1,2-50 2,0 0-1,0 0 1,-1 0 0,-1-1 0,0 1-1,-6 11 1,-12 19-113,-3-1-1,0 0 0,-35 37 1,44-58 71,0-1 0,0-1 1,-2-1-1,0-1 0,0 0 1,-2-1-1,0-1 0,-24 11 1,43-23-2,1 1 0,0-1 0,-1 0 0,1 0 1,0 0-1,-1 1 0,1-1 0,0 0 0,-1 0 1,1 0-1,-1 0 0,1 0 0,-1 0 0,1 0 1,0 0-1,-1 0 0,1 0 0,-1 0 0,1 0 1,0 0-1,-1 0 0,1 0 0,-1 0 0,1 0 1,0 0-1,-1-1 0,1 1 0,-1 0 0,1 0 1,0-1-1,-1 1 0,1 0 0,-1-1 0,2-14-277,0 11 324,0 0 1,1 0-1,0 1 1,0-1-1,0 1 0,0-1 1,4-4-1,4-1-7,1 0 0,0 1 0,1 0 0,0 1 0,0 0 0,0 0 0,1 2 0,0 0 0,0 0 0,0 1 0,22-4 0,9 3-1,-1 1-1,58 2 1,-79 2 4,-17 0 4,-1 0 0,1 1 1,0 0-1,-1-1 0,0 1 1,1 1-1,-1-1 0,1 1 0,-1-1 1,0 1-1,0 1 0,0-1 0,5 4 1,-3-1 12,-1 0 1,0 0-1,0 1 1,0-1-1,-1 1 1,0 0-1,6 11 1,1 8 53,-1-1 0,-2 1 1,10 44-1,-13-50-49,6 25 20,-5-25 120,-1 1 0,-1 0-1,0 0 1,0 27-1,-4-46-124,0 0 0,-1 0-1,1 0 1,-1 0-1,1 0 1,-1 0 0,1 0-1,-1-1 1,1 1-1,-1 0 1,0 0 0,1 0-1,-1-1 1,0 1-1,0 0 1,0-1 0,1 1-1,-1-1 1,0 1-1,0-1 1,0 1 0,0-1-1,0 1 1,0-1-1,0 0 1,0 0 0,0 0-1,0 1 1,0-1-1,0 0 1,0 0 0,0 0-1,-2-1 1,-3 2 153,-40 4 312,-1-2-1,-62-4 0,29-1-131,-186 2-1785</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04:45.741"/>
    </inkml:context>
    <inkml:brush xml:id="br0">
      <inkml:brushProperty name="width" value="0.1" units="cm"/>
      <inkml:brushProperty name="height" value="0.1" units="cm"/>
      <inkml:brushProperty name="color" value="#E71224"/>
    </inkml:brush>
  </inkml:definitions>
  <inkml:trace contextRef="#ctx0" brushRef="#br0">3372 2272 2529,'4'0'16115,"-5"-1"-15980,1-1 0,-1 1 0,0 0 1,0 0-1,1 0 0,-1 0 0,0 0 0,0 0 0,0 0 0,0 1 1,-1-1-1,1 0 0,0 1 0,0-1 0,0 0 0,0 1 1,-1-1-1,1 1 0,0 0 0,-3-1 0,-27-5 829,21 4-804,0 0-1,0 0 1,1-1-1,-1-1 1,1 1-1,0-2 1,-15-8-1,-11-4 27,26 13-100,1-1 0,0 0 0,-15-12 0,15 11-26,-1-1 0,-18-9 0,-137-72 49,4 1-19,120 65-86,-42-32 0,49 32-6,-22-19 22,-15-9 8,63 45-25,-94-51 213,86 48-197,1 0 1,-25-20-1,-11-6-16,15 15 24,22 13-16,0-1 1,1 0-1,-17-13 0,-19-12 25,36 25-24,0-1 0,-12-10 0,-5-4 52,-50-29-1,41 27-36,17 9 50,-29-27 1,33 27-56,-1 0 1,-29-18-1,10 11-19,-55-34 14,58 30-2,22 15-8,-1 1 0,-23-13 0,31 20 1,-1-1 0,1 0-1,0-1 1,0 1 0,-7-10-1,7 9 3,1 0-1,-1 1 1,0-1-1,0 1 1,-10-7-1,-34-19 56,34 20-68,0 1-1,-27-12 1,19 11-8,-31-21 0,32 18 11,-35-16 0,41 21-1,0 0 0,1-2 0,0 1 0,-24-23 0,-19-12 20,50 39-18,1-1 0,1 0 0,-10-10 0,-17-14 5,-49-34 8,-47-48-20,37 26 17,41 47-14,-35-28 3,7 6 0,61 47 0,-1 1 0,0 1 0,-24-10 0,-26-18 2,-57-39-33,45 33 16,63 41 23,14 1 6,3 3-16,0 0 1,1 0 1,-1-1 0,0 1-1,0 0 1,0 0 0,-1 0-1,1 0 1,0 0 0,0 0-1,-1 0 1,1 0 0,0 0-1,-1 0 1,1 1 0,-1-1-1,1 1 1,-3-2 0,3 2-26,1 0 21,0-1 5,0 1 0,-1-1 0,1 0 0,0 1 0,0-1 0,0 0 0,-1 1 0,1-1 0,0 1 0,-1-1 0,1 1 0,-1-1 0,1 1 0,0-1-1,-1 1 1,1-1 0,-1 1 0,1-1 0,-1 1 0,0 0 0,1-1 0,-1 1 0,1 0 0,-1 0 0,0-1 0,1 1 0,-1 0 0,1 0 0,-2 0 0,-5-3-72,3 2-193,3 12 110,1 437 136,0-438 20,1-1-1,0 0 1,1 0-1,3 10 1,-2-5-1,-2-1 18,0-12-11,2-1-3,-3 0 113,4-15-61,-1-78-62,-2 31-33,1-150-210,-3 106 215,1 105 8,0-13-281,0 13 307,0 1-1,1-1 1,-1 0 0,0 1 0,1-1 0,-1 1-1,1-1 1,-1 1 0,1-1 0,-1 1-1,1 0 1,-1-1 0,1 1 0,-1-1-1,1 1 1,-1 0 0,1 0 0,0-1 0,-1 1-1,1 0 1,0 0 0,0 0 0,16-5 4,-15 5-6,90-18-21,142-9 0,-199 26 77,0-1 0,0-2 0,0-2 0,46-13 0,-148 29-2542,23 7-873,0 1-2992</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04:55.058"/>
    </inkml:context>
    <inkml:brush xml:id="br0">
      <inkml:brushProperty name="width" value="0.1" units="cm"/>
      <inkml:brushProperty name="height" value="0.1" units="cm"/>
      <inkml:brushProperty name="color" value="#E71224"/>
    </inkml:brush>
  </inkml:definitions>
  <inkml:trace contextRef="#ctx0" brushRef="#br0">3894 351 1008,'3'0'22001,"-542"-28"-21198,193 14-599,46 4-138,204 6-64,-112-15-2,114 12 28,-119-4 56,-531 11 24,690 3-104,-87 16 0,73-8-11,26-5 0,-6 2 25,-65 1-1,58-3-39,27-2 14,-4 1 12,-49 16 1,-21 3-1,71-19-4,-46-1 0,-15 1 1,72-5-11,1 1-1,-36 6 0,47-6 14,-1 0 0,1 0 0,-1-1 0,-12-1 0,-10 0-6,30 1-21,0 0-14,-2 0 18,2 0 12,-2 0 8,-62 4-302,26-4-77,39-28 215,0 24 165,-1 1-4,1 0 1,0 0-1,0 0 1,0 0-1,0 0 1,0 0-1,0 0 1,1 0-1,0 0 1,0 1-1,-1-1 1,2 0-1,-1 0 1,0 1-1,0-1 1,1 1-1,-1-1 1,1 1-1,0-1 1,0 1-1,4-4 1,210-164 79,-187 147-61,-18 15-5,0 0-1,-1-1 1,0 0-1,-1 0 1,0-1-1,-1 0 1,10-15-1,-12 2 38,-3 22-40,-2 1 96,-7 15-153,-5-2 11,-1-1 1,-21 18 0,8-8 14,-108 112-9,79-75 29,37-39 0,-39 36 1,33-38 7,-1-1 0,-36 20 0,60-37-6,-1 0 0,1 0 0,-1 0 0,1 0 0,0 0 0,-1 0 0,1 0 1,0 1-1,-1-1 0,1 0 0,0 0 0,-1 0 0,1 0 0,0 1 0,-1-1 0,1 0 1,0 0-1,0 1 0,-1-1 0,1 0 0,0 1 0,0-1 0,-1 0 0,1 0 0,0 1 1,0-1-1,0 1 0,0-1 0,0 0 0,-1 1 0,1-1 0,0 0 0,0 1 0,0-1 1,0 1-1,0 0-25,3-1-135,7 0 155,0 1 0,0 0 0,0 1 0,0 0 0,0 0-1,0 1 1,-1 0 0,1 1 0,-1 0 0,0 1 0,0 0 0,-1 0 0,1 1 0,10 9 0,6 8 1,-1 2-1,41 54 1,4 5 71,-58-72-37,1 0 0,0-1 1,1-1-1,16 12 0,43 14 269,-23-12-161,-46-22-138,11 9-23,-14-10-64,-9-5-1285,-21-17-3402,-8-14-6184</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06:49.510"/>
    </inkml:context>
    <inkml:brush xml:id="br0">
      <inkml:brushProperty name="width" value="0.1" units="cm"/>
      <inkml:brushProperty name="height" value="0.1" units="cm"/>
      <inkml:brushProperty name="color" value="#004F8B"/>
    </inkml:brush>
  </inkml:definitions>
  <inkml:trace contextRef="#ctx0" brushRef="#br0">227 98 2929,'0'0'7356,"-6"0"-6609,0-1-679,-24 1 699,29 0-709,-1 0 1,1 0-1,-1 0 1,1 0-1,0 1 1,-1-1-1,1 1 1,0-1 0,0 1-1,-1-1 1,1 1-1,0 0 1,0-1-1,0 1 1,0 0-1,0 0 1,0 0 0,0 0-1,0 0 1,0 0-1,-1 2 1,-25 43 1049,19-35-890,1 0-1,1 1 0,-6 14 1,4-5-107,-8 39 0,14-51-111,0 0 0,1 0 0,1 0 0,0 0 0,0 0 0,0 0 0,3 13 0,-2-21-2,0 0 0,-1 0-1,1 0 1,0 0 0,-1 0 0,1 0-1,0 0 1,0 0 0,0 0-1,0 0 1,0-1 0,0 1 0,0 0-1,0 0 1,0-1 0,0 1-1,1-1 1,-1 1 0,0-1 0,0 0-1,0 1 1,3-1 0,34 4-73,-28-3 66,71 0 140,-44-1-119,-34-1 20,0 1 0,0-1 0,0 1 1,0-1-1,0 0 0,0 0 0,0-1 0,0 1 0,0-1 1,-1 1-1,1-1 0,0 0 0,-1 0 0,1 0 0,-1 0 1,0-1-1,0 1 0,0 0 0,0-1 0,0 0 0,0 1 1,-1-1-1,0 0 0,1 0 0,-1 0 0,2-6 0,-1 2 94,0 0 0,0 0 0,-1 0 0,0-1 0,0 1 0,0-1 0,-1 1 0,0 0 0,-1-1 0,-2-14 0,2 20-97,-1-1 0,1 0-1,-1 1 1,0 0 0,0-1 0,0 1 0,0 0 0,0 0 0,0 0 0,0 0 0,-1 0 0,1 0 0,-1 1-1,0-1 1,-4-1 0,-44-17 206,39 18-215,1 0-1,-1 0 1,0 1-1,0 1 1,-20 1 0,2 0 176,28-1-188,0 0 1,0 0-1,0 0 0,0 1 1,0-1-1,-1 1 1,1-1-1,0 1 1,0 0-1,1 0 1,-1 0-1,0 0 0,0 0 1,0 0-1,1 1 1,-1-1-1,0 1 1,-1 1-1,0 1-6,0 0 0,1 0 0,-1 0 0,1 1 0,0-1 1,0 0-1,-2 10 0,0 2-20,2 0 1,0 1-1,-1 30 0,3-35 33,0-8-25,0 1 0,0 0 0,0 0 0,1 0 0,-1-1 0,1 1 0,2 5 0,-2-8 4,0 0-1,1 0 1,-1 0-1,1 0 1,-1 0-1,1 0 0,0-1 1,-1 1-1,1 0 1,0-1-1,0 0 1,0 1-1,0-1 1,1 0-1,-1 0 1,0 0-1,3 0 1,7 3-1,0-2 1,0 0-1,0 0 0,0-1 1,1 0-1,23-3 1,-2 2 0,-29 0 10,1 0 0,-1-1 0,0 1 1,1-1-1,-1 0 0,1 0 0,-1-1 1,0 1-1,0-1 0,0-1 0,0 1 0,0 0 1,0-1-1,-1 0 0,1 0 0,-1-1 1,0 1-1,0-1 0,0 0 0,0 0 1,-1 0-1,0-1 0,0 1 0,0-1 1,0 0-1,-1 0 0,3-6 0,0-2 63,-2 1 0,1-1-1,-2 0 1,0 0 0,0 0-1,-1 0 1,-1 0-1,-1-20 1,1 3 95,0 22-141,-1 0 1,1 0 0,-1 0-1,-1 0 1,1 0 0,-1 0-1,-1 0 1,1 1 0,-1-1-1,-1 1 1,1 0 0,-1 0-1,0 0 1,-1 0 0,0 1-1,0 0 1,0 0 0,-1 0-1,0 1 1,0-1 0,0 1-1,-1 1 1,1-1 0,-1 1-1,0 0 1,-1 1 0,1 0-1,-1 0 1,1 1 0,-1-1-1,0 2 1,-10-2 0,10 2-1,-6-2-1,0 2-1,0 0 0,-16 1 0,26 0-23,0 1-1,1-1 0,-1 1 0,0 0 0,1 0 0,-1 0 1,1 0-1,0 1 0,-1-1 0,1 1 0,0 0 1,0 0-1,0 0 0,0 0 0,0 1 0,0-1 0,-2 4 1,-2 4-12,1 0 1,0 0 0,1 0-1,0 0 1,0 1 0,1 0-1,1 0 1,0 0 0,-3 21-1,2 8-22,1 60-1,4-82 47,-1-14-11,0 0-1,1 0 1,0 1 0,0-1-1,0 0 1,0 0 0,1 0 0,0 0-1,-1-1 1,1 1 0,1 0-1,-1-1 1,1 1 0,-1-1 0,1 0-1,0 0 1,0 0 0,0 0-1,0 0 1,1-1 0,-1 1-1,1-1 1,7 3 0,-1 0-6,0-1 1,0 0-1,0-1 1,0 0-1,1-1 1,-1 0-1,1 0 0,16-1 1,-3-1 13,-6 1 19,-1-1 0,26-4-1,-37 2-17,0 1 0,0-1 0,0 0-1,-1 0 1,1 0 0,-1-1 0,1 0-1,-1 0 1,0 0 0,0-1 0,4-3-1,-3 1 11,0 1-1,-1-1 1,0 0 0,0 0-1,-1-1 1,1 1-1,-1-1 1,-1 0-1,1 0 1,3-11 0,-4 4 62,0 0 1,0 0 0,-2 0 0,0 0 0,0-15-1,-1 22-59,0-3 78,0-1-1,-1 1 0,-3-17 1,3 24-69,0-1 1,0 1-1,0-1 1,-1 0-1,0 1 0,0 0 1,0-1-1,0 1 1,0 0-1,0 0 1,-1 0-1,0 1 1,-4-5-1,-2 1 11,1 0 0,-1 0 0,0 1 0,-1 0 0,1 1 0,-1 0-1,0 0 1,0 1 0,-19-3 0,-2 2-11,-63 1 0,87 3-21,3 0-6,0 0-1,1 1 0,-1-1 0,0 1 1,1 0-1,-1 0 0,1 0 0,-1 0 1,1 1-1,-1-1 0,1 1 1,0 0-1,0 0 0,-6 4 0,5-1-3,0-1 0,0 1 0,0 0 0,0 0 0,1 0 0,0 0 0,0 0 0,-3 9 0,0 0-14,2 0 0,0 1 0,1 0 0,0 0 0,1 0 0,0 25 0,3 51 10,-1-88 4,1 0 1,0-1-1,-1 0 1,1 1-1,0-1 1,0 1-1,1-1 1,-1 0-1,0 0 1,1 1-1,-1-1 1,1 0-1,0-1 0,0 1 1,0 0-1,0 0 1,0-1-1,0 1 1,0-1-1,0 0 1,1 1-1,-1-1 1,0 0-1,1-1 1,3 2-1,5 1-9,0 0 0,1-1 0,0 0-1,12 0 1,-9 0 31,0-1-1,0-1 0,0-1 1,0 0-1,24-5 1,-35 5-11,0 0-1,0-1 1,-1 1 0,1-1 0,0 0 0,0 0 0,-1 0 0,1-1 0,-1 1 0,0-1 0,0 0 0,0 0 0,0 0 0,0 0 0,-1-1 0,0 1 0,1-1 0,-1 1 0,0-1 0,-1 0 0,1 0 0,-1 0 0,1 0 0,0-6 0,0-5 41,0 0 0,0 0 0,-3-28 0,1 16-27,0 22-20,0 1 0,-1 0 0,1-1 0,-1 1 0,0 0 0,0 0 0,0 0 0,-1-1 0,1 1 0,-1 1 0,0-1 0,0 0 0,-1 0 0,-4-5 0,3 5 5,-1-1-1,1 1 1,-1 0-1,0 0 1,-1 0-1,1 1 1,-1 0-1,1 0 1,-7-2-1,-5-1 8,0 2-1,0 0 0,0 0 1,-1 2-1,1 0 0,-24 1 0,39 1-15,-1 0-1,0 0 1,1 1-1,-1-1 1,1 1-1,-1 0 0,1-1 1,-1 1-1,1 0 1,0 1-1,-1-1 1,1 0-1,0 1 1,0-1-1,0 1 0,-2 2 1,0 1 0,0-1 0,0 1 1,0 0-1,1 0 0,0 1 0,-4 9 0,0 4-10,1 0 0,0 1 0,-2 23 0,5-30-12,1 1-1,0-1 0,1 0 0,1 1 1,0-1-1,5 27 0,-4-38 19,0 0-1,0 1 1,0-1 0,0 0-1,1 0 1,-1 0 0,1 0-1,0-1 1,-1 1 0,1 0-1,0-1 1,0 1 0,0-1 0,0 0-1,0 1 1,1-1 0,-1 0-1,0 0 1,0 0 0,1-1-1,-1 1 1,1-1 0,-1 1-1,3-1 1,9 2-56,0 0 0,28-2 0,-27-1 37,-12 1 29,-1 0 0,1 0 0,0 0 0,-1-1 0,1 1 0,-1-1 0,0 0 1,1 0-1,-1 0 0,1 0 0,-1 0 0,0 0 0,0-1 0,0 1 0,0-1 0,0 1 1,0-1-1,0 0 0,0 0 0,-1 0 0,1 0 0,-1 0 0,1 0 0,-1 0 0,0 0 1,0-1-1,0 1 0,0 0 0,0-1 0,0-3 0,2-8 40,-1 0 0,0 0-1,-1 0 1,-1-20 0,0 20-53,0 13-9,0-1 1,0 0-1,1 1 0,-1-1 0,0 1 1,0-1-1,-1 0 0,1 1 1,0-1-1,-1 1 0,1-1 1,0 0-1,-1 1 0,0-1 0,1 1 1,-1 0-1,0-1 0,0 1 1,0-1-1,0 1 0,0 0 0,0 0 1,0 0-1,0 0 0,-1-1 1,1 2-1,0-1 0,-1 0 0,1 0 1,0 0-1,-1 1 0,1-1 1,-1 0-1,1 1 0,-1 0 0,0-1 1,1 1-1,-1 0 0,1 0 1,-1 0-1,0 0 0,-1 0 1,-11-1-1196,0 0 0,1 2 1,-21 1-1,3 10-4899</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06:53.512"/>
    </inkml:context>
    <inkml:brush xml:id="br0">
      <inkml:brushProperty name="width" value="0.1" units="cm"/>
      <inkml:brushProperty name="height" value="0.1" units="cm"/>
      <inkml:brushProperty name="color" value="#004F8B"/>
    </inkml:brush>
  </inkml:definitions>
  <inkml:trace contextRef="#ctx0" brushRef="#br0">260 287 2681,'0'0'7062,"1"-4"-6279,3-57 3393,-15 61-3235,10 0-901,-1-1 0,1 1 0,-1 0 0,1 0-1,-1 0 1,1 0 0,-1 0 0,1 0 0,-1 0 0,1 0-1,-1 1 1,1-1 0,-1 1 0,1-1 0,-1 1 0,1-1 0,0 1-1,-1 0 1,1 0 0,0-1 0,-1 1 0,1 0 0,0 0-1,0 0 1,0 1 0,0-1 0,0 0 0,0 0 0,0 0-1,0 3 1,-3 6-21,1 0 0,0 0-1,0 0 1,1 0 0,1 0-1,-1 1 1,2-1 0,0 20 0,0-17-20,0-12-1,1 1 1,-1-1-1,0 1 0,0 0 0,1-1 0,-1 1 0,1-1 1,0 1-1,-1-1 0,1 1 0,0-1 0,0 1 0,0-1 1,0 0-1,0 0 0,0 1 0,0-1 0,0 0 0,1 0 1,-1 0-1,0 0 0,1 0 0,-1 0 0,1-1 0,-1 1 0,1 0 1,-1-1-1,1 1 0,-1-1 0,1 0 0,-1 1 0,3-1 1,8 2 0,-1-1 0,1-1 1,19-1-1,-12 0 32,-10 1-15,0 0 0,0 0 1,0-1-1,0-1 0,0 1 0,15-6 0,-18 4-16,-1 0 0,1 0 1,-1 0-1,0 0 0,0-1 1,0 0-1,0 0 0,-1-1 1,1 1-1,5-9 0,-4 4 22,0-1-1,0 1 0,-1-1 0,-1-1 0,1 1 0,-2-1 1,1 1-1,-1-1 0,-1 0 0,0 0 0,-1-1 0,0 1 1,0 0-1,-2 0 0,-1-15 0,2 24-14,0 0-1,0 1 1,-1-1-1,1 0 0,-1 1 1,1-1-1,-1 0 1,0 1-1,0-1 1,1 1-1,-1-1 1,0 1-1,-1-1 1,1 1-1,0 0 1,0-1-1,-3-1 1,1 1 6,0 0 1,0 1 0,0-1-1,-1 1 1,1-1-1,-1 1 1,1 0 0,-5-1-1,-9 0 50,1 1 1,-1 0-1,-19 2 0,14 0 23,14-1-41,-1 0 0,1 0 1,0 1-1,0 0 1,-13 4-1,16-3-22,0 0 1,0 1-1,0-1 0,1 1 1,-1 0-1,1 0 0,0 1 0,0 0 1,-6 6-1,3-2-1,0 1-1,1-1 1,-1 1 0,2 1-1,0-1 1,0 1 0,0 0-1,1 0 1,1 1-1,0-1 1,0 1 0,1-1-1,1 1 1,-1 0 0,2 0-1,0 17 1,0-24-21,0 0 0,0 0-1,1 0 1,-1 0 0,1 1-1,0-1 1,0 0 0,0 0 0,1 0-1,-1-1 1,1 1 0,0 0 0,0-1-1,5 7 1,-3-6 0,-1-1 1,1 0-1,0 0 0,0-1 1,0 1-1,0-1 0,0 0 1,0 0-1,1 0 0,-1 0 0,1-1 1,8 2-1,10 0-3,-1 0 1,1-2-1,26-2 1,-11 1 14,-36 0-11,0 0 0,0-1 1,1 1-1,-1 0 0,0-1 1,0 1-1,0-1 0,0 1 0,1-1 1,-1 0-1,0 0 0,-1 0 1,1 0-1,0-1 0,0 1 0,0 0 1,-1-1-1,3-1 0,-2-1 12,1 1-1,-1 0 1,0 0-1,-1-1 1,1 1-1,0-1 1,-1 0-1,0 1 1,1-8-1,0-3 22,0 1-1,-2-1 1,1 1-1,-2-1 1,-2-16-1,1 24-15,1 0-1,-2 0 0,1 0 1,0 1-1,-1-1 1,0 1-1,-1 0 1,1 0-1,-1 0 0,0 0 1,0 0-1,0 1 1,-1 0-1,-9-8 1,5 5 33,-1 1-1,1 0 1,-1 0 0,0 1 0,0 0 0,-1 1 0,-16-5 0,9 6 93,1 1 0,-1 1 0,-24 1 1,16 1 84,24-1-221,1 0 0,0 0 0,-1 0 0,1 0 0,0 1 1,-1-1-1,1 0 0,0 1 0,0-1 0,-1 1 0,1 0 0,0-1 0,0 1 0,0 0 0,0 0 0,0-1 0,0 1 0,0 0 1,-2 2-1,1 0-3,1 0 1,-1 0 0,0 0 0,1 0 0,0 0 0,0 0 0,0 0 0,-1 4-1,0 7-29,0 1-1,1 28 1,2-34 3,-2-6 18,1 0 0,0 0-1,1-1 1,-1 1 0,0 0-1,1 0 1,0 0-1,-1-1 1,1 1 0,0 0-1,1-1 1,-1 1 0,0-1-1,1 0 1,2 4-1,-1-3 1,-1-1 0,1 0 0,0 0 0,0 0 0,0 0 0,0-1 0,1 1 0,-1-1 0,0 0 0,1 0 0,-1 0 0,7 1 0,9 0 21,-1-1 0,34-2-1,-12 0-2,-37 1-14,0 0 0,0 0-1,0 0 1,0-1-1,0 0 1,0 1 0,0-1-1,0 0 1,0 0-1,0-1 1,0 1 0,0-1-1,-1 1 1,1-1-1,0 0 1,3-3 0,-3 1 4,0 0 0,0 0 1,0 0-1,0 0 0,-1-1 0,0 1 1,0-1-1,0 1 0,2-9 1,0-8 19,-1 0 0,-1 1 1,0-1-1,-3-22 0,1 28-15,0 10-11,0 0 1,-1 0 0,0 0 0,0 0 0,0 0 0,-1 0-1,0 0 1,0 0 0,0 0 0,0 1 0,-1-1 0,1 1 0,-1 0-1,-1-1 1,1 1 0,0 1 0,-1-1 0,-8-6 0,6 6 2,0 0 0,0 0 1,0 0-1,-1 1 0,0 0 1,0 0-1,0 1 0,0-1 1,0 2-1,0-1 0,0 1 1,-1 0-1,-7 0 0,-7 1 38,13-1-12,0 1 0,0 0-1,0 1 1,0 0-1,-10 2 1,16-1-25,0-1 0,0 0 0,0 1 0,0-1 1,0 1-1,0 0 0,1 0 0,-1 0 0,0 0 0,1 0 0,0 1 0,0-1 0,-1 1 1,1 0-1,1-1 0,-1 1 0,-2 5 0,-1 2 1,1 0 0,1 0 0,-1 1-1,2-1 1,-1 1 0,0 13 0,0 65-27,3-67 29,0-20-8,1 1 1,-1-1 0,0 0-1,1 1 1,-1-1 0,1 0-1,0 1 1,0-1 0,0 0-1,0 0 1,0 0 0,1 1-1,-1-1 1,1-1 0,-1 1-1,1 0 1,-1 0 0,1 0 0,0-1-1,0 1 1,0-1 0,0 0-1,0 1 1,0-1 0,1 0-1,-1 0 1,0-1 0,0 1-1,1 0 1,-1-1 0,3 1-1,10 2-2,1-1 0,-1-1 0,29 0-1,-28-2 4,-13 2 2,1-1 1,-1-1 0,0 1-1,1 0 1,-1-1-1,0 0 1,0 1 0,1-2-1,-1 1 1,0 0 0,0 0-1,0-1 1,0 0 0,0 1-1,0-1 1,-1 0 0,1-1-1,-1 1 1,1 0-1,-1-1 1,0 1 0,0-1-1,0 0 1,0 1 0,0-1-1,-1 0 1,1 0 0,-1-1-1,2-4 1,0-7 14,0 0 1,-1 0-1,0 0 1,-1-1 0,-1-18-1,0 22-12,0 8-10,-1-1 1,1 0-1,0 1 1,-1-1-1,0 0 1,0 1-1,-1-1 0,1 1 1,-1-1-1,0 1 1,0 0-1,0 0 1,-1 0-1,1 0 0,-1 0 1,0 1-1,0-1 1,-6-5-1,3 6 1,1-1-1,0 1 1,0 0-1,-1 0 1,0 0-1,0 1 1,1 0-1,-1 0 1,0 1-1,-1 0 1,1 0 0,0 0-1,-12 0 1,12 1 4,1 0 5,0-1 0,0 1-1,0 0 1,0 1-1,0-1 1,0 1-1,0 0 1,1 0 0,-1 0-1,0 1 1,0-1-1,1 1 1,-1 0 0,1 1-1,0-1 1,-7 6-1,4-2-4,1 1 0,1-1 0,-1 1 0,1 0-1,0 1 1,1-1 0,0 1 0,0 0 0,0 0 0,1 0-1,0 1 1,1-1 0,-2 10 0,1 3-1,1 0 0,1 0 0,1 0 0,3 28 1,-3-46-4,1 0 0,-1 1 0,1-1 0,0 0 0,0 0 0,1 1 0,-1-1 0,1 0 0,-1 0 0,1 0 0,0 0 0,0-1 0,0 1 0,1-1 0,-1 1 0,1-1 0,-1 0 0,1 1 0,0-1 0,-1-1 0,1 1 0,0 0 0,1-1 0,-1 1 0,0-1 0,0 0 0,0 0 0,7 1 0,5 0-16,-1 0 1,1-1 0,0 0-1,0-1 1,19-3 0,-31 3 17,0-1 1,1 0 0,-1 0 0,1 0-1,-1 0 1,0-1 0,0 1-1,0-1 1,0 0 0,0 0 0,0 0-1,0 0 1,-1-1 0,1 1 0,-1-1-1,0 1 1,1-1 0,-1 0 0,0 0-1,-1 0 1,3-4 0,-1 1 3,-1 0-1,1 0 1,-1 0 0,-1 0 0,1-1 0,-1 1-1,0 0 1,-1-1 0,1 1 0,-2-13 0,1 17-10,-1 0 1,0 0 0,0-1 0,0 1 0,0 0-1,0 0 1,0 1 0,-1-1 0,1 0 0,-1 0 0,1 1-1,-1-1 1,1 1 0,-1-1 0,0 1 0,0 0-1,0-1 1,0 1 0,0 0 0,0 0 0,0 0 0,0 1-1,-3-2 1,-7-1 10,0 0-1,-23-4 0,15 4 6,1 1 1,0 1-1,0 0 0,-1 2 0,-25 3 1,41-3-8,0 1 0,-1-1 0,2 1 0,-1 0 1,0 0-1,0 1 0,1-1 0,-1 1 1,1 0-1,0-1 0,0 2 0,0-1 1,0 0-1,0 0 0,1 1 0,-3 4 0,2-3-6,0 1-1,0 0 0,0-1 0,1 1 0,0 0 0,0 1 0,0-1 0,1 0 0,0 1 0,0 6 1,0 5-1,2 22-32,-1-39 36,1 1 0,-1 0 0,1 0 0,-1-1-1,1 1 1,0 0 0,-1-1 0,1 1-1,0-1 1,0 1 0,0-1 0,0 0 0,0 1-1,1-1 1,-1 0 0,0 0 0,1 1-1,1 0 1,3 1-6,1 0 0,-1-1 0,0 0 0,1 0 0,-1 0 0,1-1 0,-1 0 0,9 0 0,60-1 38,-36-1 16,-30 0-32,0 0-1,0 0 0,1 0 1,-1-1-1,0-1 0,0 0 1,-1 0-1,16-8 1,-20 9-9,0 0 1,0 0-1,-1 0 1,1-1-1,-1 0 1,1 0-1,-1 0 1,0 0-1,0 0 1,0 0-1,0-1 1,-1 1-1,0-1 1,1 0-1,-1 0 1,-1 0-1,1 0 1,0 0-1,-1 0 1,2-9-1,-3 4 9,2-11 45,-1-29-1,-1 45-57,0 1 0,0 0 0,-1-1 0,1 1 0,-1 0 0,1 0 0,-1 0-1,0-1 1,-1 1 0,1 0 0,0 0 0,-1 0 0,0 1 0,0-1 0,1 0 0,-5-4 0,1 4-7,1 1 0,0-1-1,-1 1 1,1 0 0,-1 0 0,0 1-1,0-1 1,0 1 0,0 0 0,-5 0 0,-52 0 109,35 1-117,23 1 16,0-1-1,0 0 1,0 1-1,0 0 1,0 0-1,1 0 0,-1 1 1,0-1-1,1 1 1,-1 0-1,1 0 1,-1 0-1,1 0 1,0 0-1,0 1 1,0 0-1,0 0 0,0-1 1,1 2-1,-1-1 1,-3 6-1,3-3-11,-1 1 1,1 0-1,0 0 0,0 0 0,1 0 0,0 0 1,0 1-1,1-1 0,0 1 0,-1 12 0,2-2-3,0-10 10,0-1 1,0 1-1,0-1 1,1 0-1,2 9 1,-2-13 0,0 0 0,0-1 1,1 1-1,-1-1 0,1 1 1,-1-1-1,1 0 0,0 1 0,0-1 1,0 0-1,0 0 0,0 0 1,0-1-1,0 1 0,1 0 1,4 2-1,2-1 1,-1 0 1,1-1-1,-1 1 0,1-1 1,0-1-1,0 0 0,0 0 0,0-1 1,17-1-1,-2 0 51,-21 1-50,0 0 0,0 0 1,0 0-1,0-1 1,0 0-1,0 1 1,0-1-1,0 0 1,-1 0-1,1 0 0,0-1 1,-1 1-1,1-1 1,-1 0-1,1 1 1,3-4-1,-3 1 4,0 1 1,0-1-1,-1 0 0,1 0 0,-1 0 1,0-1-1,0 1 0,0 0 1,1-8-1,1-5 1,-1 0 0,-1-1 0,0 0 1,-2-22-1,0 39-7,0-1-2,0 1 1,0-1-1,-1 1 0,1-1 0,0 1 0,-1-1 1,1 1-1,-1-1 0,0 1 0,0 0 0,1-1 0,-1 1 1,0 0-1,0-1 0,0 1 0,0 0 0,-1 0 1,1 0-1,0 0 0,0 0 0,-1 0 0,1 0 0,0 1 1,-1-1-1,1 0 0,-1 1 0,1-1 0,-1 1 1,1 0-1,-3-1 0,-6-1 1,0 1 1,0 0-1,-17 0 0,21 2 8,-4-2-3,3 1 4,-1 0 0,1 0-1,-1 1 1,1 0-1,-1 0 1,-9 3 0,15-3-7,0 0-1,0 0 1,0 1 0,-1-1 0,2 0-1,-1 1 1,0-1 0,0 1 0,0 0-1,1 0 1,-1 0 0,1 0 0,-1 0 0,1 0-1,0 0 1,0 0 0,0 0 0,0 1-1,0-1 1,0 0 0,1 1 0,-1-1 0,1 5-1,-2 7-28,1 1-1,2 16 1,-1-8 31,1-20 1,-1 1 0,1 0 1,0-1-1,0 0 0,0 1 1,1-1-1,-1 1 0,1-1 1,0 0-1,0 0 0,0 0 1,0 0-1,0 0 0,1-1 1,-1 1-1,1-1 0,0 1 1,-1-1-1,1 0 1,0 0-1,1 0 0,-1-1 1,6 3-1,1 1 7,-1-2 0,1 1-1,0-1 1,-1-1 0,1 0 0,0 0-1,18 0 1,5-1 17,38-3-17,-68 2-9,-1 0 1,1-1-1,-1 0 1,0 1-1,1-1 0,-1 0 1,0 0-1,1 0 1,-1 0-1,0-1 1,0 1-1,0-1 0,0 1 1,0-1-1,0 0 1,1-2-1,0 0 10,0 0 0,0 0-1,-1 0 1,0 0 0,0-1-1,0 1 1,2-10 0,-1-2 24,0-1 0,-1 0 0,-1-29 0,-1 36-29,1-2-6,-2 0-1,-2-17 1,2 24-4,0 1 0,0 0 0,0 0 0,-1 0 0,0 0 0,0 1 0,0-1 1,0 0-1,0 1 0,-5-5 0,1 1 6,0 1 0,0 0-1,-1 0 1,0 1 0,0 0 0,-1 0 0,1 0-1,-1 1 1,0 0 0,0 1 0,-1 0 0,1 0-1,-1 1 1,1 0 0,-1 0 0,0 1 0,0 0-1,0 1 1,-10 0 0,0 0 4,15-1-5,-1 0 1,0 1-1,0 0 1,0 0 0,1 0-1,-1 1 1,0 0-1,0 0 1,1 0-1,-1 0 1,0 1-1,1-1 1,0 1-1,-1 1 1,-5 3-1,3 1 0,0 1 0,0 0-1,1 1 1,0-1 0,0 1 0,1 0-1,1 0 1,-5 12 0,1 1-4,1 0 0,-8 36 0,12-36-15,0 0 1,2 0-1,0 0 1,1 0-1,4 24 1,-3-44 15,-1 1 1,1-1-1,0 0 1,0 1-1,0-1 0,1 0 1,-1 1-1,0-1 1,1 0-1,0 0 0,-1 0 1,1 0-1,0-1 0,0 1 1,0 0-1,0-1 1,0 1-1,0-1 0,1 0 1,-1 0-1,0 0 1,1 0-1,-1 0 0,1 0 1,-1 0-1,4 0 1,8 1-6,0 0 1,0-1 0,22 0 0,-28-1 9,0 0 0,9 0 24,1-1 0,23-3 1,-36 3-27,1 0 0,-1-1 0,1 0 1,-1 0-1,0 0 0,1 0 0,-1-1 1,-1 0-1,1 0 0,0-1 0,4-3 1,-3 1 5,0 0 0,-1 0 0,0-1 0,0 1 0,0-1 0,0 0 0,-1 0 0,-1-1 0,1 0 0,-1 1 0,0-1 0,2-14 0,-1-2 21,-2 1 1,0 0 0,-3-27-1,1 18-19,0 26-13,0 0-1,0 1 1,-1-1 0,0 1 0,0-1 0,0 1 0,-1-1 0,0 1-1,0 0 1,0-1 0,-1 1 0,1 0 0,-1 1 0,0-1 0,-1 0 0,1 1-1,-1 0 1,0 0 0,0 0 0,0 0 0,-1 1 0,1-1 0,-1 1-1,0 0 1,0 1 0,0-1 0,0 1 0,0 0 0,0 0 0,-1 1 0,1-1-1,-11 0 1,-82 1 68,94 1-66,1 0-1,0 1 1,0-1 0,-1 1-1,1 0 1,0 0 0,0 0 0,0 0-1,0 1 1,0-1 0,0 1-1,0 0 1,-4 3 0,2 0 0,0-1 0,1 1 0,-1 0-1,1 0 1,0 1 0,-5 8 0,4-3-12,0-1 0,0 1 0,1 0 0,0 0 0,1 0 0,1 1 0,-3 20 0,4-20 6,0 8-13,0 0 1,4 27-1,-3-42 21,1 1 0,0-1 0,1 0 0,-1 1 0,1-1 0,0 0 0,0 0 0,0 0 0,1-1 0,0 1 0,0-1 0,0 1 0,6 5 0,-3-4-1,1 0 1,0 0-1,1 0 0,-1-1 1,1 0-1,0-1 0,0 0 1,1 0-1,13 4 1,-6-5-2,0 0 0,0 0 0,0-2 0,24 0 0,-26-1 4,-5 1 4,1-1 0,0-1 0,0 0 0,9-2 0,-15 2-2,-1 0-1,0 0 1,1-1-1,-1 1 1,0-1-1,0 0 1,0 0-1,0 0 1,0 0-1,0 0 1,-1-1 0,1 1-1,-1-1 1,5-5-1,-4 2 7,1 0 0,-1 0 0,0 0 0,-1 0 0,1-1 0,-1 1 0,-1-1 0,1 1 0,0-10 0,0-7 55,-2-33 0,-1 25-18,1 24-43,-1-1-1,-1 1 0,1 0 0,-1 0 0,-1 0 0,1 0 1,-1 0-1,0 0 0,-1 1 0,1 0 0,-1-1 1,-1 1-1,1 1 0,-1-1 0,0 1 0,0-1 1,-1 2-1,-7-7 0,1 2 8,-1 0 0,0 1 0,0 0 0,0 1 0,-1 1 0,0 0 0,-1 1 0,-15-4 0,6 5-5,0 0-1,0 2 0,0 1 0,-34 2 1,55-1-7,0 1 1,0-1 0,0 1-1,0 0 1,1-1-1,-1 1 1,0 1 0,0-1-1,1 0 1,-1 1 0,1-1-1,-1 1 1,1 0 0,0 0-1,-4 3 1,3-1 0,-1 1 1,1 0 0,0-1-1,0 1 1,0 1-1,1-1 1,-3 8 0,0 5-8,0-1 1,2 1 0,0-1 0,0 23-1,3-28 6,-2 8 0,2 0-1,0 0 0,4 26 1,-3-40 2,0 0-1,1 0 1,0 0 0,0-1 0,0 1 0,1 0 0,-1-1 0,2 1-1,-1-1 1,0 0 0,1 0 0,0-1 0,0 1 0,9 7 0,-5-6-1,0 0 0,0-1 1,1 0-1,-1 0 1,1-1-1,1 0 0,-1-1 1,0 0-1,17 3 1,-6-3 1,0-1 1,-1-1-1,38-3 1,-50 1-1,0-1 1,-1 1 0,1-2-1,-1 1 1,0-1 0,1 0-1,-1 0 1,-1-1 0,1 0-1,0 0 1,-1 0 0,0 0-1,0-1 1,0 0 0,-1 0-1,1 0 1,5-11 0,-1 3 13,-2 1 0,0-1 0,0 0 1,-1 0-1,-1-1 0,0 0 0,4-22 1,-6 19 17,0 0 0,-2 0 0,0-1 0,-1 1-1,-1-1 1,-4-24 0,4 36-29,-1 1 0,0-1 0,0 1 0,-1 0 0,1 0 0,-1 0 0,0 0 0,-1 0 0,1 1 0,-1 0 0,0-1 0,0 1 0,0 1 0,-1-1 0,1 1 1,-1-1-1,0 1 0,0 1 0,0-1 0,0 1 0,-10-4 0,-3 1 42,1 1 1,-1 1 0,0 0 0,0 1 0,-29 1 0,40 1-46,0 1 0,0 0-1,0 0 1,0 1 0,0-1 0,1 2 0,-1-1 0,1 1-1,-1 0 1,1 0 0,0 0 0,0 1 0,0 0 0,0 0-1,1 1 1,0 0 0,0 0 0,0 0 0,0 0 0,1 1-1,0-1 1,-7 14 0,4-6-2,1 2 0,0-1 1,0 1-1,2-1 0,0 1 0,0 1 0,2-1 0,0 0 0,-1 25 0,3-19-5,0-11-14,-1 1 1,2 0-1,0 0 1,3 18 0,-3-26 14,0 0 0,0 0 1,0 0-1,1-1 0,-1 1 1,1 0-1,-1-1 1,1 0-1,0 1 0,0-1 1,0 0-1,0 0 1,0 0-1,1 0 0,-1 0 1,0 0-1,1-1 1,0 1-1,-1-1 0,1 0 1,5 2-1,0 0-60,0-1 1,0-1-1,0 0 0,0 0 1,0 0-1,0-1 0,0 0 1,9-2-1,-12 2-216,-1-1 0,1 0 1,0 0-1,-1 0 0,0-1 0,1 1 0,-1-1 0,0 0 1,0-1-1,0 1 0,0-1 0,0 1 0,0-1 1,4-5-1,11-16-5092</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06:55.512"/>
    </inkml:context>
    <inkml:brush xml:id="br0">
      <inkml:brushProperty name="width" value="0.1" units="cm"/>
      <inkml:brushProperty name="height" value="0.1" units="cm"/>
      <inkml:brushProperty name="color" value="#004F8B"/>
    </inkml:brush>
  </inkml:definitions>
  <inkml:trace contextRef="#ctx0" brushRef="#br0">150 0 4641,'0'0'6833,"-18"0"-6019,-57 2-289,74-1-502,-1-1 1,0 0-1,0 0 0,0 1 0,0 0 0,0-1 0,0 1 0,0 0 0,0 0 0,1 0 0,-1 0 0,0 0 0,1 0 0,-1 0 0,1 1 0,-1-1 1,1 0-1,-1 1 0,1-1 0,0 1 0,0 0 0,0-1 0,0 1 0,0 0 0,0 0 0,0 0 0,1 0 0,-1 0 0,1-1 0,-1 1 0,1 3 1,-2 2 60,-2 16 50,0 0-1,2 0 1,0 1 0,2-1-1,3 35 1,-2-53-107,1 1 0,-1-1 0,1 1 0,0-1 1,0 0-1,0 0 0,1 0 0,0 0 0,0-1 1,0 1-1,0-1 0,1 0 0,0 1 0,0-2 0,0 1 1,0 0-1,5 3 0,4 2 47,0-1 1,1 0-1,-1-1 1,29 11-1,-40-17-44,1 0-1,0 0 0,-1-1 1,1 1-1,-1 0 1,1-1-1,0 0 0,-1 1 1,1-1-1,0 0 1,-1 0-1,1-1 0,4 0 1,-6 0-2,1 0 0,-1 1 0,0-1 0,0 0 0,1 0 1,-1 0-1,0 0 0,0-1 0,0 1 0,0 0 0,0 0 1,0-1-1,-1 1 0,1 0 0,0-1 0,-1 1 0,1-1 0,-1 1 1,1-1-1,-1 1 0,0-1 0,1-1 0,2-17 170,-1-1-1,-1 1 1,0 0 0,-1 0-1,-4-22 1,4 40-196,-1-1 1,1 1 0,-1 0 0,1 0-1,-1 0 1,0 0 0,0 0-1,0 0 1,0 0 0,0 0-1,0 1 1,-1-1 0,1 0-1,0 1 1,-1-1 0,0 1 0,1-1-1,-1 1 1,0 0 0,0 0-1,1 0 1,-1 0 0,0 0-1,0 0 1,0 0 0,-4 0 0,-3-1-12,0 1 1,-1 0 0,1 0-1,-19 2 1,8 0-25,18-1 27,0 0 0,0 0 0,0 1 0,0-1 0,0 1 0,0-1 0,0 1 0,0 0 0,0-1 0,0 1 0,1 0 0,-1 1 0,0-1-1,1 0 1,-1 0 0,-2 3 0,1 0-5,-1 1-1,1-1 1,0 1-1,0-1 1,1 1-1,-3 6 1,0 1 0,1 1 0,1 0 0,0 0 0,-3 20 0,6 69-171,0-99 177,0 0-1,1 0 0,-1-1 0,1 1 0,0 0 0,0-1 1,0 1-1,0-1 0,0 1 0,1-1 0,-1 1 1,1-1-1,-1 0 0,1 0 0,0 1 0,0-1 1,0-1-1,0 1 0,0 0 0,1 0 0,-1-1 0,0 1 1,1-1-1,-1 0 0,1 0 0,2 1 0,9 3-37,0-1 0,0 0 0,25 3 0,3-3 45,1-1 0,68-6 1,-106 3 23,-1 0 0,1-1 0,-1 0 0,1 0 1,-1 0-1,0 0 0,1-1 0,-1 1 1,0-1-1,0-1 0,0 1 0,0 0 0,-1-1 1,1 0-1,-1 0 0,1 0 0,-1 0 1,0 0-1,0-1 0,0 1 0,-1-1 1,1 0-1,-1 0 0,0 0 0,0 0 0,0 0 1,1-6-1,2-8 222,-1 0 1,-1 0 0,-1 0-1,0 0 1,-2-27-1,1 20-17,-2-30-72,1 51-154,-1 0-1,1 0 1,-1 1-1,0-1 1,-1 0-1,1 1 1,0-1-1,-1 1 1,0-1-1,0 1 1,-4-5-1,1 2 7,0 1 0,-1-1 0,0 1 0,0 1 0,0-1 0,0 1-1,-1 0 1,0 0 0,0 1 0,0 0 0,0 0 0,0 1 0,-13-3-1,-4 1-14,1 2-1,-1 1 0,-25 1 0,14 1-29,32-1 32,-5-1-10,0 2-1,0-1 1,-14 3-1,19-2 9,0 0 0,0 0 0,1 0 0,-1 1 0,0-1 0,1 0 0,-1 1-1,1 0 1,0 0 0,-1 0 0,1 0 0,0 0 0,-3 4 0,-2 4-15,0 1 0,1-1 1,0 1-1,1 1 0,0-1 1,0 1-1,2 0 0,-1 0 1,1 0-1,1 0 0,0 1 1,1-1-1,1 25 0,0-16 16,-1-10-7,1 0 0,1 1 1,-1-1-1,6 22 1,-5-29-3,1-1 0,-1 1 0,1-1 0,-1 1 1,1-1-1,1 1 0,-1-1 0,0 0 0,1 0 1,-1 0-1,1-1 0,0 1 0,0-1 0,0 1 1,0-1-1,1 0 0,-1 0 0,6 2 0,-1 0-12,0-2-1,1 1 0,-1-1 1,1 0-1,0 0 0,12-1 1,59-1-16,-36-1 36,-41 1 2,-1 0-1,0 0 1,1 0-1,-1 0 0,0-1 1,0 1-1,1-1 1,-1 1-1,0-1 0,0 0 1,0 0-1,0 0 1,1 0-1,-1 0 0,-1-1 1,1 1-1,0 0 1,3-4-1,-3 2-3,0 0 0,-1 1 0,1-1 0,-1 0 0,0 0 0,0 0 0,0 0 0,0 0 0,-1-1 0,1 1 0,-1 0 0,0 0 0,0-6 0,1 1-9,-1 6-19,0 0 0,1 0 0,-1 1 0,0-1 0,0 0 0,0 0 0,0 1-1,-1-1 1,1 0 0,0 0 0,-1 1 0,1-1 0,-1 0 0,0 1 0,1-1 0,-1 1 0,0-1 0,0 1 0,-2-3 0,-6-1-466,-1 1-1,0 1 1,0 0 0,0 0-1,0 1 1,-18-2 0,-19-1-3624</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0:31.390"/>
    </inkml:context>
    <inkml:brush xml:id="br0">
      <inkml:brushProperty name="width" value="0.1" units="cm"/>
      <inkml:brushProperty name="height" value="0.1" units="cm"/>
      <inkml:brushProperty name="color" value="#FFFFFF"/>
    </inkml:brush>
  </inkml:definitions>
  <inkml:trace contextRef="#ctx0" brushRef="#br0">266 0 5777,'0'0'4580,"-15"8"-3212,-47 25-305,60-32-1010,-1 0 0,1 1 0,0-1 0,0 1 0,0 0 0,0-1 0,0 1 0,0 0 0,0 0 0,1 0 0,-1 0 0,1 1 0,-1-1 0,1 0 0,0 1 0,0-1-1,0 1 1,0-1 0,0 1 0,1-1 0,-1 1 0,1 0 0,0-1 0,0 1 0,0 0 0,0 3 0,0 6 5,-2 1 24,1-1 1,1 0-1,2 23 0,-2-32-72,1 1-1,0-1 1,0 1 0,0-1 0,0 0 0,1 1 0,-1-1-1,1 0 1,0 0 0,0 0 0,0 0 0,0 0 0,1-1-1,-1 1 1,1-1 0,-1 1 0,5 2 0,2 0 9,-1 0 1,1-1-1,0 0 0,0 0 1,1-1-1,-1 0 1,1-1-1,17 2 0,6-1-52,42-2-1,-42-2-26,-31 2 52,1-1 1,-1 0 0,0 0 0,1-1 0,-1 1-1,1 0 1,-1-1 0,1 0 0,-1 1 0,0-1 0,0 0-1,1 0 1,-1 0 0,0-1 0,3-1 0,-4 1 29,1 0 0,-1 0 0,0 0 0,0 0-1,0 0 1,0 0 0,0 0 0,0 0 0,0 0 0,-1 0 0,1-1 0,-1 1 0,0 0 0,0-1 0,1 1 0,-2-4 0,1-3 49,0 0-1,0 0 0,-1 0 0,-3-10 1,3 15-50,0 0 0,-1 0 0,1 1 0,-1-1 1,0 1-1,0-1 0,-1 1 0,1 0 0,-1 0 0,1 0 1,-6-5-1,-2-1 70,-1-1-1,1 1 1,-1 1 0,-1 0 0,1 1 0,-2 0 0,1 1 0,-1 0 0,1 1 0,-1 0-1,-1 1 1,-22-4 0,3 5-37,-38 1-1,63 2-53,5 1-2,0-1-1,1 1 1,-1-1 0,0 1 0,0 0-1,1 0 1,-1 0 0,0 0-1,1 0 1,-1 1 0,1-1 0,0 1-1,-1 0 1,1-1 0,0 1-1,0 0 1,0 0 0,0 1 0,1-1-1,-1 0 1,0 1 0,1-1-1,0 1 1,-1-1 0,1 1 0,-1 5-1,-2 2-16,1 0 1,1 0-1,0 1 0,0-1 0,1 1 0,1 10 1,-1 2-48,0-16 46,1 1 0,0 0 0,1-1 0,-1 1 0,3 8 1,-2-14 1,-1 0 1,1 0 0,0 0 0,0 0 0,0 0-1,0 0 1,0-1 0,0 1 0,1 0 0,-1-1-1,0 1 1,1-1 0,-1 1 0,1-1 0,0 0 0,-1 0-1,1 0 1,0 0 0,0 0 0,0 0 0,0 0-1,0 0 1,3 0 0,5 2-25,0-1-1,1 0 1,0 0 0,0-1-1,-1-1 1,1 1 0,0-2-1,0 0 1,0 0-1,11-3 1,-17 2 48,0 1 0,0-1-1,-1 0 1,1-1 0,0 1-1,-1-1 1,1 0 0,-1 0-1,0 0 1,0-1 0,0 1 0,-1-1-1,1 0 1,-1 0 0,0-1-1,0 1 1,0 0 0,-1-1 0,0 0-1,1 0 1,-2 1 0,3-9-1,-1 2 44,-1 1 0,0-1-1,-1 0 1,-1 0-1,1 0 1,-2 0 0,1 0-1,-3-12 1,2 22-28,0-1 1,0 0 0,1 1 0,-1-1-1,0 1 1,0-1 0,0 1-1,-1 0 1,1-1 0,0 1-1,0 0 1,-1 0 0,1 0-1,-1 0 1,1 0 0,-1 0-1,1 0 1,-1 1 0,1-1-1,-1 0 1,0 1 0,1 0-1,-1-1 1,0 1 0,0 0 0,1 0-1,-1 0 1,0 0 0,0 0-1,1 0 1,-1 0 0,-2 1-1,0-1-18,-1 1 0,1 0-1,-1 0 1,1 0 0,0 0 0,0 1-1,-1 0 1,1-1 0,0 2-1,0-1 1,1 0 0,-5 4 0,0 2-24,1 0 0,0 0 0,1 1 0,0 0 0,0 0 0,1 1 1,0-1-1,1 1 0,0 0 0,0 0 0,1 1 0,1-1 0,-1 1 1,2 0-1,-1-1 0,1 17 0,1-25-36,0-1 1,0 0-1,0 0 0,0 1 1,0-1-1,0 0 0,0 0 1,1 0-1,-1 1 0,0-1 1,1 0-1,-1 0 0,0 0 1,1 0-1,0 0 0,-1 0 1,1 1-1,0-1 0,-1 0 1,1-1-1,1 3 0,0-3 1,0 1 0,0 0 0,0-1 0,0 1 0,0-1 0,0 0 0,1 0 0,-1 0 0,0 0 0,3 0 0,4 0 107,-2 0-65,-1 0 0,1 0 0,-1-1 0,0 0 0,1 0 0,-1 0 0,0-1 0,0 0 1,0 0-1,0-1 0,0 1 0,-1-1 0,1-1 0,-1 1 0,0-1 0,7-5 0,-3 1-98,0 0 0,0-1 1,11-13-1,-17 18 120,-1 1 0,1-1-1,-1 0 1,0 0 0,0-1 0,-1 1 0,1 0 0,-1 0 0,0-1 0,0 1 0,0-1 0,-1 1 0,1-6 0,-1 3 16,0 6 3,1 0-1,-1 0 0,0 1 1,0-1-1,1 0 0,-1 0 1,0 0-1,0 0 0,0 0 1,0 0-1,0 0 0,-1 1 1,1-1-1,0 0 0,0 0 1,0 0-1,-1 0 0,1 0 1,-1 1-1,1-1 0,0 0 1,-1 0-1,1 1 0,-1-1 1,0 0-1,1 1 0,-1-1 1,0 0-1,1 1 0,-1-1 1,0 1-1,1-1 0,-1 1 1,0 0-1,0-1 0,0 1 1,0 0-1,-1-1 0,-6 0 41,-1 0 0,1 0-1,-1 1 1,1 0 0,-1 1-1,1 0 1,-1 0-1,-10 3 1,14-2-68,0 0-1,1 0 1,-1 0-1,1 1 1,0 0-1,0 0 1,0 0-1,0 0 1,0 0-1,0 1 1,1 0-1,0 0 1,0 0-1,0 0 1,-3 6-1,1 0-12,0 0-1,1 0 0,0 0 1,0 1-1,1-1 0,1 1 1,0 0-1,1 0 0,0 0 1,0 16-1,1-26 8,0 0-1,0-1 0,0 1 1,0 0-1,0 0 1,0 0-1,1-1 1,-1 1-1,0 0 1,0 0-1,1-1 1,-1 1-1,0 0 1,1-1-1,-1 1 1,1 0-1,-1-1 1,1 1-1,-1-1 0,1 1 1,0-1-1,-1 1 1,1-1-1,-1 1 1,1-1-1,0 1 1,0-1-1,-1 0 1,1 1-1,0-1 1,-1 0-1,2 0 1,30 1-165,-18-2 132,-10 1 49,0 0-1,0 0 1,0 0 0,0 0 0,0-1-1,0 0 1,0 0 0,0 0 0,0-1-1,0 1 1,-1-1 0,5-2-1,-4 1 41,-1 0-1,0 0 0,0-1 0,0 1 1,0-1-1,0 1 0,-1-1 0,1 0 1,-1 0-1,3-8 0,-2 2 63,-1 1 0,1-1 0,-2 0-1,1 0 1,-1 0 0,-1 0 0,0 0 0,-1-10 0,0-10 54,1 27-143,0 0-1,0 0 1,0 0 0,-1 0-1,1 0 1,-1 0 0,0 0-1,0 0 1,0 0 0,0 1-1,0-1 1,-1 0-1,1 1 1,-1-1 0,0 1-1,0-1 1,0 1 0,0 0-1,0-1 1,0 1 0,0 0-1,-1 1 1,1-1 0,-1 0-1,0 1 1,-5-3 0,-1 1 2,-1 0 0,0 1 0,1 0 1,-1 0-1,0 1 0,0 0 1,-11 1-1,19 1-30,0-1-1,0 0 1,-1 1 0,1 0-1,0-1 1,0 1 0,0 0-1,0 0 1,0 0 0,1 0 0,-1 0-1,0 1 1,0-1 0,1 1-1,-1-1 1,1 1 0,-1-1-1,1 1 1,0 0 0,-1 0 0,1 0-1,0-1 1,0 1 0,0 0-1,1 0 1,-1 1 0,0-1-1,0 4 1,-2 7-42,0 1 0,1 0 0,0 18-1,2-25 30,-1 8-65,-1 1-47,1 0 0,1 0 0,1 0 0,2 19 0,-2-33 104,-1-1 0,1 1 0,-1-1 0,1 1 0,0-1 0,0 0 0,0 1 0,-1-1 0,1 0 0,0 0 0,1 0 0,-1 0-1,0 0 1,0 0 0,0 0 0,1 0 0,-1 0 0,0 0 0,1-1 0,-1 1 0,1-1 0,-1 1 0,1-1 0,-1 1 0,1-1 0,-1 0 0,3 0 0,4 1 0,1-1 1,-1 0-1,16-2 1,-17 1 38,-4 0 3,0 1-1,1-2 0,-1 1 0,1 0 0,-1-1 1,0 1-1,0-1 0,0 0 0,0 0 0,0 0 0,-1-1 1,1 1-1,0-1 0,-1 1 0,0-1 0,0 0 1,0 0-1,0 0 0,0 0 0,2-5 0,0 0 40,-1-1 0,1 1-1,-2-1 1,1 1-1,-1-1 1,0 0 0,0-10-1,-2-81 363,0 97-389,-1 0-1,1 1 0,-1-1 1,0 0-1,0 0 1,0 1-1,0-1 0,-1 1 1,1-1-1,-1 1 1,1-1-1,-1 1 0,0 0 1,0 0-1,0 0 0,0 0 1,0 0-1,0 0 1,0 1-1,-1-1 0,1 1 1,-1-1-1,1 1 1,-1 0-1,0 0 0,1 0 1,-1 0-1,-3 0 0,-9-2 39,0 1 0,1 0 0,-1 1 0,-16 1 0,25 0-93,1 0 23,-1 1-1,0 0 1,1 0-1,-1 0 1,0 1 0,1 0-1,0 0 1,-1 0 0,1 1-1,0 0 1,0 0 0,0 0-1,1 0 1,-1 1 0,1 0-1,0 0 1,0 0 0,-5 6-1,-1 3-7,1 0-1,1 0 1,0 1-1,0 0 1,-8 24-1,13-28-11,-1 1 0,2-1 0,-1 1-1,2 0 1,-1 0 0,2 0 0,-1 1-1,1-1 1,1 0 0,3 16 0,-3-24 5,0-1 1,0 0 0,0 1-1,0-1 1,1 0-1,-1 0 1,1 0 0,0 0-1,-1 0 1,1 0 0,0 0-1,0-1 1,0 1-1,0-1 1,0 1 0,1-1-1,-1 0 1,0 0 0,1 0-1,-1 0 1,1 0-1,-1 0 1,1-1 0,5 1-1,7 1-16,1-1 0,-1 0-1,18-2 1,-12 1 63,-8 0-27,-4 0 7,-1 1 0,1-1 1,-1-1-1,1 1 1,-1-1-1,1-1 0,-1 0 1,0 0-1,0-1 1,0 1-1,0-2 1,8-4-1,-9 5 35,-1-1 0,0 0 1,0-1-1,0 1 0,0-1 0,-1-1 0,0 1 1,0-1-1,0 0 0,-1 0 0,0 0 0,0 0 1,0-1-1,-1 0 0,0 0 0,0 0 0,-1 0 1,0 0-1,0 0 0,-1 0 0,0-1 0,0 1 1,0-1-1,-1-8 0,0-8 89,1 15-100,0 0 1,-1 1-1,-1-1 1,1 0-1,-3-9 1,2 17-13,0 0 1,0-1-1,0 1 1,0 0-1,0 0 1,0 0-1,0 0 1,0 0-1,-1 0 1,1 0-1,0 0 1,-1 1-1,1-1 1,0 0-1,-1 1 1,1-1-1,-1 1 0,1 0 1,-1-1-1,1 1 1,-3 0-1,-34-3 97,32 3-121,-1 0 0,0 0-1,0 1 1,0 0 0,-9 2-1,13-2 2,1 0 0,-1 1 0,1-1 0,-1 1 0,1-1-1,0 1 1,-1 0 0,1 0 0,0 0 0,0 0-1,0 0 1,0 0 0,1 1 0,-1-1 0,-1 4-1,-3 5-68,0 1 0,1-1 0,1 1-1,0 1 1,1-1 0,0 1 0,0-1-1,2 1 1,-1 0 0,2-1 0,0 1-1,0 0 1,4 19 0,-4-30 29,1 1 0,0-1 1,0 0-1,0 1 0,0-1 0,1 0 0,-1 0 1,0 0-1,1 0 0,0 0 0,-1 0 1,1 0-1,0 0 0,0-1 0,0 1 0,0-1 1,0 1-1,0-1 0,1 0 0,-1 0 1,0 0-1,1 0 0,-1 0 0,0-1 1,1 1-1,-1-1 0,4 1 0,9 1-3,1 0-1,-1-2 0,21-1 1,-14 1 45,-19 0-2,0 0-1,0-1 1,0 1-1,0 0 1,0-1-1,0 0 1,0 0 0,0 0-1,0 0 1,-1 0-1,1 0 1,0-1-1,0 1 1,-1-1-1,1 0 1,-1 0 0,3-2-1,-2 0 31,0 0 1,0 0-1,-1 0 1,1 0-1,-1 0 0,0-1 1,0 1-1,-1-1 0,1 1 1,0-6-1,1-8 257,-1 1 0,0-1 0,-2 0 0,-2-32 0,1 47-238,1-1 1,-1 0 0,0 1 0,1-1-1,-2 1 1,1 0 0,0-1 0,-1 1-1,1 0 1,-1 0 0,0 0 0,0 0-1,0 0 1,-1 0 0,1 1 0,-1-1-1,1 1 1,-1-1 0,0 1 0,0 0 0,0 0-1,0 0 1,-3-1 0,-3 0 20,1 0 0,0 0 0,-1 1 0,0 0 0,0 0 0,1 1 0,-1 0 0,-11 1 0,17 0-137,0 0 0,1 1-1,-1-1 1,0 1 0,0 0 0,1 0 0,-1 0-1,0 0 1,1 0 0,-1 1 0,1-1 0,0 1-1,-1 0 1,1-1 0,0 1 0,0 0 0,0 0-1,-3 4 1,-2 5-577,-1 0-1,-9 21 1,9-17 48,-14 26-3224,4-3-5008</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0:32.718"/>
    </inkml:context>
    <inkml:brush xml:id="br0">
      <inkml:brushProperty name="width" value="0.1" units="cm"/>
      <inkml:brushProperty name="height" value="0.1" units="cm"/>
      <inkml:brushProperty name="color" value="#FFFFFF"/>
    </inkml:brush>
  </inkml:definitions>
  <inkml:trace contextRef="#ctx0" brushRef="#br0">354 10 2969,'0'0'12377,"-19"47"-11266,-65 155-135,-2 35 858,64-171-1435,-95 316 1008,107-355-1389,8-22-14,0 0-1,0 0 0,1 0 1,-1 0-1,1 0 1,-1 8-1,-1-3 37,2-6-46,1-3-17,1-21-3478,3-3 3192,1 0 1,1 1-1,1-1 0,10-22 1,0 0-45,140-516-322,-156 555 682,4-13 42,7-24 464,-3-2 0,-1 0-1,2-57 1,-10 101-498,0 1-14,0 0 1,0 0 0,0-1 0,0 1 0,0 0 0,0 0 0,0 0 0,0 0-1,0-1 1,0 1 0,0 0 0,0 0 0,0 0 0,0 0 0,0 0 0,0-1 0,0 1-1,0 0 1,0 0 0,0 0 0,0 0 0,0 0 0,0-1 0,1 1 0,-1 0-1,0 0 1,0 0 0,0 0 0,0 0 0,0 0 0,0 0 0,0-1 0,1 1-1,-1 0 1,0 0 0,0 0 0,0 0 0,0 0 0,0 0 0,0 0 0,1 0 0,-1 0-1,0 0 1,0 0 0,0 0 0,0 0 0,1 0 0,-1 0 0,1 0 48,4 3-138,-3 2 79,1-1 1,-1 1-1,0 0 0,0 0 0,0 0 0,1 8 0,3 9 23,114 326 761,27 87 1399,-127-375-1985,-6-21 124,8 41 1,-9-41-246,-10-32-66,0 0 0,0 1 0,-1-1 0,0 1 0,0-1 0,0 9-1,-1-11-407,0-11-1268,1-13-621,-8-16-1666,-9-6-897</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0:33.110"/>
    </inkml:context>
    <inkml:brush xml:id="br0">
      <inkml:brushProperty name="width" value="0.1" units="cm"/>
      <inkml:brushProperty name="height" value="0.1" units="cm"/>
      <inkml:brushProperty name="color" value="#FFFFFF"/>
    </inkml:brush>
  </inkml:definitions>
  <inkml:trace contextRef="#ctx0" brushRef="#br0">0 1 5761,'0'0'9074,"234"0"-7946,-187 0-567,1 0-185,-9 0-296,-5 0-80,-4 0-424,-8 0-3497</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0:52.406"/>
    </inkml:context>
    <inkml:brush xml:id="br0">
      <inkml:brushProperty name="width" value="0.1" units="cm"/>
      <inkml:brushProperty name="height" value="0.1" units="cm"/>
      <inkml:brushProperty name="color" value="#FFFFFF"/>
    </inkml:brush>
  </inkml:definitions>
  <inkml:trace contextRef="#ctx0" brushRef="#br0">1 3 1320,'9'-3'19284,"-10"35"-19099,-1-20-80,2 1 0,0 0-1,1-1 1,0 1-1,3 14 1,-2-18-53,-1-1 0,1 1 0,-2-1 0,0 15 0,0-15 22,5 108 416,-1-65-301,4-1-40,-1-13 49,-5-30-153,-1 0-1,0 0 1,1 14 0,3 62 160,-5 147 383,8-146-581,1 16 25,-5 6-47,-3-86 15,7 35-1,-5-37 6,3 36-1,-5-39-1,0 0 0,2 1 0,4 19 0,2 1 1,2 17-7,3 0 1,39 94-1,-38-106 209,-3 0 0,14 70 0,-21-90-201,13 36 1,1 0-3,4 20-8,10 38 220,28 139-25,-53-224-175,2-1-1,2-1 0,14 29 0,18 43 80,34 85-90,-59-133 1,-7-22 3,-1 0 1,12 61 0,-20-77-9,1 1 0,1 0 0,1-1 0,0 0-1,8 14 1,12 27-1,-4-1-2,33 55 0,54 84 39,-53-101-11,20 18 141,-10-16-131,-47-64-27,144 243 174,-74-114-66,-67-125-111,1-1 0,42 46-1,-31-43 35,100 117-7,-69-70 10,-24-33 2,48 79 0,-28-41-28,-32-42 9,-13-21 5,16 33 0,-20-35-33,0 0-1,2 0 1,17 19 0,-5-3 0,32 64 1,-25-43 0,78 148-9,-90-172 12,1 0 0,2-1-1,2-2 1,1 0 0,36 33-1,99 86 19,-113-110-27,-38-33 8,-1 0 1,1 1-1,10 13 0,-5-5 8,20 29-4,-31-41-2,0 1-1,-1-1 1,7 13 0,-6-10-1,0-1 0,1 1 1,12 13-1,-7-9-34,-8-8-2,1 0-1,0-1 1,1 1 0,-1-1 0,9 6 0,-12-9 6,0-1 0,0 1 0,0-1-1,0 1 1,0-1 0,0 0 0,0 0 0,1 1-1,-1-1 1,0 0 0,0 0 0,0 0 0,0 0-1,1 0 1,-1-1 0,0 1 0,0 0 0,0-1-1,0 1 1,0 0 0,0-1 0,0 1 0,1-1-1,-1 0 1,-1 1 0,1-1 0,0 0 0,0 1-1,0-1 1,0 0 0,0 0 0,-1 0 0,1 0-1,0 0 1,-1 0 0,2-2 0,-1-11 17,0 0 0,-2-16-1,1 6 7,-1 22 5,1 0 0,-1 1 0,1-1 0,-1 0 0,0 0 0,1 1 0,-1-1 0,0 0-1,0 1 1,0-1 0,-1 1 0,1-1 0,0 1 0,0 0 0,-1 0 0,1-1 0,-1 1 0,1 0 0,-1 0-1,1 0 1,-1 0 0,0 1 0,1-1 0,-1 0 0,0 1 0,0-1 0,0 1 0,-3-1 0,-5-1-8,-1 0 1,1 1-1,-19 0 1,-31 1-153,60 14 97,0-1 33,-1-8 16,1 0 1,0 0 0,0 0-1,1 0 1,0 0 0,0 0 0,1 6-1,-1-9 14,0 0-1,0 0 0,1-1 1,-1 1-1,0-1 1,1 1-1,-1-1 1,1 1-1,-1-1 0,1 0 1,0 1-1,-1-1 1,1 0-1,0 0 1,0 0-1,0-1 0,0 1 1,0 0-1,0-1 1,0 1-1,4 0 0,14 1-71,0 0-1,0-2 0,25-2 0,-1 1-89,-42 1 160,-1-1 1,1 1-1,-1-1 1,1 1-1,-1-1 1,0 0-1,0 1 1,1-1 0,-1 0-1,0 0 1,0 0-1,0 0 1,0 0-1,0 0 1,0 0-1,0-1 1,0 1-1,0 0 1,0 0 0,-1-1-1,1 1 1,0-1-1,-1 1 1,0 0-1,1-1 1,-1 1-1,0-1 1,1 1-1,-1-4 1,1-7 0,1 0 0,-2-17 0,0 25 3,1-10-8,-1 10 17,0 0-1,0 0 1,0 0 0,0 0-1,-1 1 1,1-1-1,-2-4 1,1 6-7,1 1 1,-1 0-1,0 0 0,0 0 0,1 0 0,-1-1 1,0 1-1,0 0 0,0 0 0,0 1 1,-1-1-1,1 0 0,0 0 0,0 0 0,0 1 1,-1-1-1,1 1 0,0-1 0,-1 1 1,1-1-1,0 1 0,-1 0 0,1 0 0,-2 0 1,-6-2 12,1 1 1,0 1-1,0 0 1,-1 0 0,1 0-1,0 1 1,0 0-1,-9 3 1,13-2-15,-1 0-1,1 0 1,0 0 0,-1 0 0,1 1-1,0-1 1,0 1 0,1 0 0,-1 0-1,1 1 1,-1-1 0,1 1 0,0 0 0,1 0-1,-4 5 1,2 1-8,0 0 1,0 0-1,1 1 0,0-1 1,1 1-1,1 0 0,0 0 1,0-1-1,1 1 0,1 11 0,-1-21 5,0 0-1,0 0 1,0 0-1,0 0 1,0 0-1,1 0 1,-1 0-1,0 0 1,1 0 0,-1 0-1,1 0 1,-1 0-1,1 0 1,-1-1-1,1 1 1,0 0-1,-1 0 1,1-1-1,0 1 1,0 0-1,0 0 1,2 0-3,-1 1 0,1-1 0,0 0 0,0 0 0,-1 0 0,1 0 1,4 1-1,6-1-10,0 1 1,19-2 0,-27 0 11,107 0 11,-111 0-14,0 0-1,0 0 0,0 0 0,0 0 0,0 0 0,-1-1 0,1 1 0,0-1 1,0 1-1,0 0 0,0-1 0,0 1 0,0-1 0,0 0 0,-1 1 1,1-1-1,0 0 0,-1 1 0,1-1 0,0 0 0,-1 0 0,1 0 1,-1 1-1,1-1 0,-1 0 0,1 0 0,-1 0 0,0 0 0,0 0 0,1 0 1,-1 0-1,0-2 0,1-4 0,-1-1 1,1 1 0,-2-13-1,0 6 24,1 12-15,0 0 0,-1 0 1,1 1-1,-1-1 0,1 0 0,-1 0 1,1 0-1,-1 1 0,0-1 0,0 0 1,0 1-1,0-1 0,0 1 0,0-1 1,-1 1-1,1-1 0,0 1 0,-1 0 1,1 0-1,-1 0 0,1 0 0,-1 0 1,0 0-1,1 0 0,-1 0 0,0 0 0,0 1 1,1-1-1,-1 1 0,0-1 0,-2 1 1,-9-2 15,1 0 1,-1 1-1,-20 1 1,22 0-11,3 0 6,4-1-10,0 1-1,0 0 0,1 0 0,-1 0 1,0 0-1,0 1 0,0-1 1,0 1-1,0 0 0,1 0 0,-1 0 1,0 1-1,1-1 0,-1 1 1,1 0-1,0 0 0,-1 0 1,1 1-1,-4 3 0,2-1-4,1 1 0,0-1 0,0 1 0,0 0 0,0 1 0,1-1 0,0 0 0,0 1 0,1 0 0,-2 9 0,1 0-20,0 1 0,2 0 0,0 22 0,1-38 18,0 0 1,0 1-1,0-1 1,1 0-1,-1 1 0,0-1 1,1 0-1,-1 0 0,1 0 1,-1 1-1,1-1 1,-1 0-1,1 0 0,0 0 1,0 0-1,-1 0 0,1 0 1,0 0-1,2 2 1,0-2-3,0 1 1,-1 0 0,1-1-1,0 0 1,0 0 0,0 0 0,0 0-1,4 1 1,8 0-5,0-1 0,29 0 0,-30-2 14,-7 1-4,22-2-12,-28 1 8,1 1-1,-1-1 1,0 0-1,1 0 1,-1 0-1,0 1 0,0-1 1,0 0-1,0 0 1,0-1-1,0 1 1,0 0-1,0 0 1,0 0-1,-1-1 1,1 1-1,0 0 1,0-2-1,2-9 8,0 1-1,0-1 0,-1 0 1,-1 0-1,0 0 1,0 0-1,-2-16 1,1 6 48,0 20-50,-1 1 1,1-1-1,0 0 0,-1 1 0,1-1 0,-1 1 0,0 0 0,1-1 0,-1 1 0,0-1 0,0 1 0,0 0 0,0 0 0,0-1 0,0 1 0,0 0 0,0 0 0,0 0 1,-1 0-1,1 0 0,0 0 0,-1 1 0,1-1 0,-1 0 0,1 1 0,-1-1 0,1 1 0,-1-1 0,1 1 0,-1 0 0,-1 0 0,-8-2 41,0 1-1,-1 0 1,-13 1 0,16 0-11,4 0-29,0 0 1,0 0-1,0 0 1,0 1-1,0 0 1,0 0-1,0 0 1,0 1-1,-7 2 1,9-2-8,1 0 0,-1 0 0,1 0 0,-1 0 0,1 1 1,0-1-1,0 1 0,0-1 0,0 1 0,0 0 0,0 0 0,1 0 0,0 0 0,-1 0 0,0 5 0,0 1-6,0 0 0,0 1 0,2-1 0,-1 1 0,2 15 0,-1-6-41,0-18 46,0 0 1,0 0-1,1 0 0,-1 0 0,0 1 0,1-1 0,-1 0 0,1 0 0,-1 0 0,1 0 0,-1 0 0,1 0 0,0 0 0,0 0 0,-1 0 0,1 0 0,0-1 0,0 1 0,0 0 0,0 0 1,0-1-1,0 1 0,0-1 0,0 1 0,0-1 0,0 1 0,0-1 0,1 0 0,-1 1 0,0-1 0,1 0 0,6 1-28,0 0 0,0 0 0,13-1 0,-14 0 26,2 0-4,0 0-1,0-1 1,0 0-1,0 0 0,0-1 1,9-2-1,-12 1 8,-1 1 1,0-1-1,0 0 0,0 0 1,0-1-1,0 1 0,-1-1 1,1 0-1,-1 0 0,4-5 0,-3 2 7,0 1 0,-1 0-1,1-1 1,-1 0-1,-1 0 1,1 0-1,-1-1 1,-1 1 0,1-1-1,-1 1 1,-1-1-1,1 0 1,-1 0 0,-1 0-1,1-10 1,-1 16-2,-1-1 0,1 1 1,0 0-1,0 0 0,-1 0 1,0 0-1,1 0 1,-1 0-1,0 0 0,0 0 1,0 0-1,0 0 0,0 1 1,0-1-1,-1 0 0,1 1 1,-1-1-1,1 1 0,-1-1 1,1 1-1,-1-1 1,0 1-1,0 0 0,0 0 1,0 0-1,1 0 0,-1 0 1,0 1-1,-1-1 0,1 1 1,-4-1-1,-7-1-59,0 0 0,0 1-1,0 1 1,-15 1 0,6 0-230,-24-2-1156,-13 1-2336,17 1-1576,-6 3-3749</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1:01.945"/>
    </inkml:context>
    <inkml:brush xml:id="br0">
      <inkml:brushProperty name="width" value="0.1" units="cm"/>
      <inkml:brushProperty name="height" value="0.1" units="cm"/>
      <inkml:brushProperty name="color" value="#FFFFFF"/>
    </inkml:brush>
  </inkml:definitions>
  <inkml:trace contextRef="#ctx0" brushRef="#br0">0 227 4945,'0'0'12921,"1"6"-12408,2-1-409,0 0 0,0-1 1,0 1-1,1-1 1,0 1-1,0-1 1,0 0-1,0 0 1,9 6-1,-2-2-24,24 20 253,50 29-1,14 10 28,-58-34-298,-1 1-1,-2 2 0,55 69 1,-87-98-63,0 0-1,0-1 1,0 1 0,1-1 0,0 0 0,0-1-1,1 0 1,-1 0 0,11 4 0,-11-7 1,0-1 1,0-1-1,0 1 1,0-1-1,0-1 1,0 1-1,9-3 1,-14 2 2,1 0 1,0 0 0,0-1-1,-1 0 1,1 1-1,-1-1 1,1 0 0,-1 0-1,0 0 1,3-4-1,20-25 69,-23 29-66,11-17 29,16-32 1,-18 30 0,22-31 1,-18 30 26,-1 0-1,0-2 0,-2 1 1,-1-2-1,-1 0 0,-1 0 1,10-43-1,29-202 50,-45 259-1230,-2 28-830,-4 23-1965,-12 13-1800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1:03.361"/>
    </inkml:context>
    <inkml:brush xml:id="br0">
      <inkml:brushProperty name="width" value="0.1" units="cm"/>
      <inkml:brushProperty name="height" value="0.1" units="cm"/>
      <inkml:brushProperty name="color" value="#FFFFFF"/>
    </inkml:brush>
  </inkml:definitions>
  <inkml:trace contextRef="#ctx0" brushRef="#br0">1 392 5353,'0'0'9790,"9"0"-8750,11 3-204,0 1-1,0 0 0,35 14 1,-44-14-715,126 48 889,-81-29-826,98 27 0,-50-19-157,-80-20-2,6 1-3,-8-9 14,1-2 0,32 0 0,-40-1-19,-14 0 114,-1-15 142,0-506-449,1 509-1968,0 0-1,4-17 1,-3 10-3584</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1:12.207"/>
    </inkml:context>
    <inkml:brush xml:id="br0">
      <inkml:brushProperty name="width" value="0.1" units="cm"/>
      <inkml:brushProperty name="height" value="0.1" units="cm"/>
      <inkml:brushProperty name="color" value="#FFFFFF"/>
    </inkml:brush>
  </inkml:definitions>
  <inkml:trace contextRef="#ctx0" brushRef="#br0">40 1 5873,'0'0'8214,"-6"42"-7234,-20 138-134,22-148-453,2 0 1,1 35 0,2-33 8,3 51 1143,25 141 1,-1-27-83,-25-152-1155,-3-47-272</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1:13.426"/>
    </inkml:context>
    <inkml:brush xml:id="br0">
      <inkml:brushProperty name="width" value="0.1" units="cm"/>
      <inkml:brushProperty name="height" value="0.1" units="cm"/>
      <inkml:brushProperty name="color" value="#FFFFFF"/>
    </inkml:brush>
  </inkml:definitions>
  <inkml:trace contextRef="#ctx0" brushRef="#br0">1 150 6433,'0'0'8649,"7"-7"-7736,2-1-677,-4 3-121,0 0 0,1 1 0,-1 0 0,1 0 0,0 0 1,0 0-1,9-3 0,191-66 946,-150 56-610,-44 14-391,0 1-1,0 1 1,0 0-1,0 0 1,21 2-1,-1 0-29,-31 0-27,0-1 0,0 0-1,1 1 1,-1-1 0,0 0 0,0 1 0,0-1 0,0 1 0,0 0 0,0-1 0,0 1 0,0 0 0,0 0-1,0 0 1,0-1 0,-1 1 0,1 0 0,0 0 0,-1 0 0,1 0 0,0 0 0,-1 0 0,1 1-1,-1 0 1,12 34 34,-10-27-33,7 21 3,-2 1-1,0 0 0,-3 0 1,0 1-1,-2 61 1,-3-87-8,0 0 0,-1-1 0,1 1 1,-1-1-1,0 1 0,-1-1 0,1 0 1,-1 0-1,0 0 0,-1 0 0,1 0 1,-1-1-1,0 1 0,0-1 0,-6 5 0,-4 3-1,0-1-1,-1-1 1,-26 14-1,25-17-2,0-1-1,0 0 1,-1-1 0,1-1-1,-1 0 1,0-1 0,0-1-1,0-1 1,-29-1 0,-22 9-381,67-9 266,8-2-848,48-19 946,-36 13 21,1 0 1,0 1-1,1 1 1,-1 0 0,1 2-1,42-3 1,-27 6 10,-18-1 2,1 2 0,29 3 0,-45-2-8,-1 0-1,1 0 0,-1 1 1,0-1-1,0 0 0,0 1 0,0-1 1,0 1-1,0 0 0,0 0 0,0 0 1,0 0-1,-1 0 0,1 0 1,1 4-1,21 40 71,-17-31-63,75 123 24,-51-91-20,-29-43 62,-1-1-1,1 1 1,-1 0-1,0-1 0,1 1 1,-2 0-1,1 0 0,0 0 1,-1 0-1,0 0 0,0 0 1,0-1-1,0 1 1,0 0-1,-1 0 0,0 0 1,0 0-1,0 0 0,0-1 1,-1 1-1,1 0 0,-1-1 1,0 1-1,0-1 1,0 0-1,-1 0 0,1 0 1,-1 0-1,0 0 0,-4 3 1,-3 0 52,0-1 1,0 0 0,-1-1 0,0-1 0,0 1-1,-12 1 1,-70 6 302,57-7-347,-178 1-507,138-6-8142,55 1 784</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0:31.390"/>
    </inkml:context>
    <inkml:brush xml:id="br0">
      <inkml:brushProperty name="width" value="0.1" units="cm"/>
      <inkml:brushProperty name="height" value="0.1" units="cm"/>
      <inkml:brushProperty name="color" value="#FFFFFF"/>
    </inkml:brush>
  </inkml:definitions>
  <inkml:trace contextRef="#ctx0" brushRef="#br0">266 0 5777,'0'0'4580,"-15"8"-3212,-47 25-305,60-32-1010,-1 0 0,1 1 0,0-1 0,0 1 0,0 0 0,0-1 0,0 1 0,0 0 0,0 0 0,1 0 0,-1 0 0,1 1 0,-1-1 0,1 0 0,0 1 0,0-1-1,0 1 1,0-1 0,0 1 0,1-1 0,-1 1 0,1 0 0,0-1 0,0 1 0,0 0 0,0 3 0,0 6 5,-2 1 24,1-1 1,1 0-1,2 23 0,-2-32-72,1 1-1,0-1 1,0 1 0,0-1 0,0 0 0,1 1 0,-1-1-1,1 0 1,0 0 0,0 0 0,0 0 0,0 0 0,1-1-1,-1 1 1,1-1 0,-1 1 0,5 2 0,2 0 9,-1 0 1,1-1-1,0 0 0,0 0 1,1-1-1,-1 0 1,1-1-1,17 2 0,6-1-52,42-2-1,-42-2-26,-31 2 52,1-1 1,-1 0 0,0 0 0,1-1 0,-1 1-1,1 0 1,-1-1 0,1 0 0,-1 1 0,0-1 0,0 0-1,1 0 1,-1 0 0,0-1 0,3-1 0,-4 1 29,1 0 0,-1 0 0,0 0 0,0 0-1,0 0 1,0 0 0,0 0 0,0 0 0,0 0 0,-1 0 0,1-1 0,-1 1 0,0 0 0,0-1 0,1 1 0,-2-4 0,1-3 49,0 0-1,0 0 0,-1 0 0,-3-10 1,3 15-50,0 0 0,-1 0 0,1 1 0,-1-1 1,0 1-1,0-1 0,-1 1 0,1 0 0,-1 0 0,1 0 1,-6-5-1,-2-1 70,-1-1-1,1 1 1,-1 1 0,-1 0 0,1 1 0,-2 0 0,1 1 0,-1 0 0,1 1 0,-1 0-1,-1 1 1,-22-4 0,3 5-37,-38 1-1,63 2-53,5 1-2,0-1-1,1 1 1,-1-1 0,0 1 0,0 0-1,1 0 1,-1 0 0,0 0-1,1 0 1,-1 1 0,1-1 0,0 1-1,-1 0 1,1-1 0,0 1-1,0 0 1,0 0 0,0 1 0,1-1-1,-1 0 1,0 1 0,1-1-1,0 1 1,-1-1 0,1 1 0,-1 5-1,-2 2-16,1 0 1,1 0-1,0 1 0,0-1 0,1 1 0,1 10 1,-1 2-48,0-16 46,1 1 0,0 0 0,1-1 0,-1 1 0,3 8 1,-2-14 1,-1 0 1,1 0 0,0 0 0,0 0 0,0 0-1,0 0 1,0-1 0,0 1 0,1 0 0,-1-1-1,0 1 1,1-1 0,-1 1 0,1-1 0,0 0 0,-1 0-1,1 0 1,0 0 0,0 0 0,0 0 0,0 0-1,0 0 1,3 0 0,5 2-25,0-1-1,1 0 1,0 0 0,0-1-1,-1-1 1,1 1 0,0-2-1,0 0 1,0 0-1,11-3 1,-17 2 48,0 1 0,0-1-1,-1 0 1,1-1 0,0 1-1,-1-1 1,1 0 0,-1 0-1,0 0 1,0-1 0,0 1 0,-1-1-1,1 0 1,-1 0 0,0-1-1,0 1 1,0 0 0,-1-1 0,0 0-1,1 0 1,-2 1 0,3-9-1,-1 2 44,-1 1 0,0-1-1,-1 0 1,-1 0-1,1 0 1,-2 0 0,1 0-1,-3-12 1,2 22-28,0-1 1,0 0 0,1 1 0,-1-1-1,0 1 1,0-1 0,0 1-1,-1 0 1,1-1 0,0 1-1,0 0 1,-1 0 0,1 0-1,-1 0 1,1 0 0,-1 0-1,1 0 1,-1 1 0,1-1-1,-1 0 1,0 1 0,1 0-1,-1-1 1,0 1 0,0 0 0,1 0-1,-1 0 1,0 0 0,0 0-1,1 0 1,-1 0 0,-2 1-1,0-1-18,-1 1 0,1 0-1,-1 0 1,1 0 0,0 0 0,0 1-1,-1 0 1,1-1 0,0 2-1,0-1 1,1 0 0,-5 4 0,0 2-24,1 0 0,0 0 0,1 1 0,0 0 0,0 0 0,1 1 1,0-1-1,1 1 0,0 0 0,0 0 0,1 1 0,1-1 0,-1 1 1,2 0-1,-1-1 0,1 17 0,1-25-36,0-1 1,0 0-1,0 0 0,0 1 1,0-1-1,0 0 0,0 0 1,1 0-1,-1 1 0,0-1 1,1 0-1,-1 0 0,0 0 1,1 0-1,0 0 0,-1 0 1,1 1-1,0-1 0,-1 0 1,1-1-1,1 3 0,0-3 1,0 1 0,0 0 0,0-1 0,0 1 0,0-1 0,0 0 0,1 0 0,-1 0 0,0 0 0,3 0 0,4 0 107,-2 0-65,-1 0 0,1 0 0,-1-1 0,0 0 0,1 0 0,-1 0 0,0-1 0,0 0 1,0 0-1,0-1 0,0 1 0,-1-1 0,1-1 0,-1 1 0,0-1 0,7-5 0,-3 1-98,0 0 0,0-1 1,11-13-1,-17 18 120,-1 1 0,1-1-1,-1 0 1,0 0 0,0-1 0,-1 1 0,1 0 0,-1 0 0,0-1 0,0 1 0,0-1 0,-1 1 0,1-6 0,-1 3 16,0 6 3,1 0-1,-1 0 0,0 1 1,0-1-1,1 0 0,-1 0 1,0 0-1,0 0 0,0 0 1,0 0-1,0 0 0,-1 1 1,1-1-1,0 0 0,0 0 1,0 0-1,-1 0 0,1 0 1,-1 1-1,1-1 0,0 0 1,-1 0-1,1 1 0,-1-1 1,0 0-1,1 1 0,-1-1 1,0 0-1,1 1 0,-1-1 1,0 1-1,1-1 0,-1 1 1,0 0-1,0-1 0,0 1 1,0 0-1,-1-1 0,-6 0 41,-1 0 0,1 0-1,-1 1 1,1 0 0,-1 1-1,1 0 1,-1 0-1,-10 3 1,14-2-68,0 0-1,1 0 1,-1 0-1,1 1 1,0 0-1,0 0 1,0 0-1,0 0 1,0 0-1,0 1 1,1 0-1,0 0 1,0 0-1,0 0 1,-3 6-1,1 0-12,0 0-1,1 0 0,0 0 1,0 1-1,1-1 0,1 1 1,0 0-1,1 0 0,0 0 1,0 16-1,1-26 8,0 0-1,0-1 0,0 1 1,0 0-1,0 0 1,0 0-1,1-1 1,-1 1-1,0 0 1,0 0-1,1-1 1,-1 1-1,0 0 1,1-1-1,-1 1 1,1 0-1,-1-1 1,1 1-1,-1-1 0,1 1 1,0-1-1,-1 1 1,1-1-1,-1 1 1,1-1-1,0 1 1,0-1-1,-1 0 1,1 1-1,0-1 1,-1 0-1,2 0 1,30 1-165,-18-2 132,-10 1 49,0 0-1,0 0 1,0 0 0,0 0 0,0-1-1,0 0 1,0 0 0,0 0 0,0-1-1,0 1 1,-1-1 0,5-2-1,-4 1 41,-1 0-1,0 0 0,0-1 0,0 1 1,0-1-1,0 1 0,-1-1 0,1 0 1,-1 0-1,3-8 0,-2 2 63,-1 1 0,1-1 0,-2 0-1,1 0 1,-1 0 0,-1 0 0,0 0 0,-1-10 0,0-10 54,1 27-143,0 0-1,0 0 1,0 0 0,-1 0-1,1 0 1,-1 0 0,0 0-1,0 0 1,0 0 0,0 1-1,0-1 1,-1 0-1,1 1 1,-1-1 0,0 1-1,0-1 1,0 1 0,0 0-1,0-1 1,0 1 0,0 0-1,-1 1 1,1-1 0,-1 0-1,0 1 1,-5-3 0,-1 1 2,-1 0 0,0 1 0,1 0 1,-1 0-1,0 1 0,0 0 1,-11 1-1,19 1-30,0-1-1,0 0 1,-1 1 0,1 0-1,0-1 1,0 1 0,0 0-1,0 0 1,0 0 0,1 0 0,-1 0-1,0 1 1,0-1 0,1 1-1,-1-1 1,1 1 0,-1-1-1,1 1 1,0 0 0,-1 0 0,1 0-1,0-1 1,0 1 0,0 0-1,1 0 1,-1 1 0,0-1-1,0 4 1,-2 7-42,0 1 0,1 0 0,0 18-1,2-25 30,-1 8-65,-1 1-47,1 0 0,1 0 0,1 0 0,2 19 0,-2-33 104,-1-1 0,1 1 0,-1-1 0,1 1 0,0-1 0,0 0 0,0 1 0,-1-1 0,1 0 0,0 0 0,1 0 0,-1 0-1,0 0 1,0 0 0,0 0 0,1 0 0,-1 0 0,0 0 0,1-1 0,-1 1 0,1-1 0,-1 1 0,1-1 0,-1 1 0,1-1 0,-1 0 0,3 0 0,4 1 0,1-1 1,-1 0-1,16-2 1,-17 1 38,-4 0 3,0 1-1,1-2 0,-1 1 0,1 0 0,-1-1 1,0 1-1,0-1 0,0 0 0,0 0 0,0 0 0,-1-1 1,1 1-1,0-1 0,-1 1 0,0-1 0,0 0 1,0 0-1,0 0 0,0 0 0,2-5 0,0 0 40,-1-1 0,1 1-1,-2-1 1,1 1-1,-1-1 1,0 0 0,0-10-1,-2-81 363,0 97-389,-1 0-1,1 1 0,-1-1 1,0 0-1,0 0 1,0 1-1,0-1 0,-1 1 1,1-1-1,-1 1 1,1-1-1,-1 1 0,0 0 1,0 0-1,0 0 0,0 0 1,0 0-1,0 0 1,0 1-1,-1-1 0,1 1 1,-1-1-1,1 1 1,-1 0-1,0 0 0,1 0 1,-1 0-1,-3 0 0,-9-2 39,0 1 0,1 0 0,-1 1 0,-16 1 0,25 0-93,1 0 23,-1 1-1,0 0 1,1 0-1,-1 0 1,0 1 0,1 0-1,0 0 1,-1 0 0,1 1-1,0 0 1,0 0 0,0 0-1,1 0 1,-1 1 0,1 0-1,0 0 1,0 0 0,-5 6-1,-1 3-7,1 0-1,1 0 1,0 1-1,0 0 1,-8 24-1,13-28-11,-1 1 0,2-1 0,-1 1-1,2 0 1,-1 0 0,2 0 0,-1 1-1,1-1 1,1 0 0,3 16 0,-3-24 5,0-1 1,0 0 0,0 1-1,0-1 1,1 0-1,-1 0 1,1 0 0,0 0-1,-1 0 1,1 0 0,0 0-1,0-1 1,0 1-1,0-1 1,0 1 0,1-1-1,-1 0 1,0 0 0,1 0-1,-1 0 1,1 0-1,-1 0 1,1-1 0,5 1-1,7 1-16,1-1 0,-1 0-1,18-2 1,-12 1 63,-8 0-27,-4 0 7,-1 1 0,1-1 1,-1-1-1,1 1 1,-1-1-1,1-1 0,-1 0 1,0 0-1,0-1 1,0 1-1,0-2 1,8-4-1,-9 5 35,-1-1 0,0 0 1,0-1-1,0 1 0,0-1 0,-1-1 0,0 1 1,0-1-1,0 0 0,-1 0 0,0 0 0,0 0 1,0-1-1,-1 0 0,0 0 0,0 0 0,-1 0 1,0 0-1,0 0 0,-1 0 0,0-1 0,0 1 1,0-1-1,-1-8 0,0-8 89,1 15-100,0 0 1,-1 1-1,-1-1 1,1 0-1,-3-9 1,2 17-13,0 0 1,0-1-1,0 1 1,0 0-1,0 0 1,0 0-1,0 0 1,0 0-1,-1 0 1,1 0-1,0 0 1,-1 1-1,1-1 1,0 0-1,-1 1 1,1-1-1,-1 1 0,1 0 1,-1-1-1,1 1 1,-3 0-1,-34-3 97,32 3-121,-1 0 0,0 0-1,0 1 1,0 0 0,-9 2-1,13-2 2,1 0 0,-1 1 0,1-1 0,-1 1 0,1-1-1,0 1 1,-1 0 0,1 0 0,0 0 0,0 0-1,0 0 1,0 0 0,1 1 0,-1-1 0,-1 4-1,-3 5-68,0 1 0,1-1 0,1 1-1,0 1 1,1-1 0,0 1 0,0-1-1,2 1 1,-1 0 0,2-1 0,0 1-1,0 0 1,4 19 0,-4-30 29,1 1 0,0-1 1,0 0-1,0 1 0,0-1 0,1 0 0,-1 0 1,0 0-1,1 0 0,0 0 0,-1 0 1,1 0-1,0 0 0,0-1 0,0 1 0,0-1 1,0 1-1,0-1 0,1 0 0,-1 0 1,0 0-1,1 0 0,-1 0 0,0-1 1,1 1-1,-1-1 0,4 1 0,9 1-3,1 0-1,-1-2 0,21-1 1,-14 1 45,-19 0-2,0 0-1,0-1 1,0 1-1,0 0 1,0-1-1,0 0 1,0 0 0,0 0-1,0 0 1,-1 0-1,1 0 1,0-1-1,0 1 1,-1-1-1,1 0 1,-1 0 0,3-2-1,-2 0 31,0 0 1,0 0-1,-1 0 1,1 0-1,-1 0 0,0-1 1,0 1-1,-1-1 0,1 1 1,0-6-1,1-8 257,-1 1 0,0-1 0,-2 0 0,-2-32 0,1 47-238,1-1 1,-1 0 0,0 1 0,1-1-1,-2 1 1,1 0 0,0-1 0,-1 1-1,1 0 1,-1 0 0,0 0 0,0 0-1,0 0 1,-1 0 0,1 1 0,-1-1-1,1 1 1,-1-1 0,0 1 0,0 0 0,0 0-1,0 0 1,-3-1 0,-3 0 20,1 0 0,0 0 0,-1 1 0,0 0 0,0 0 0,1 1 0,-1 0 0,-11 1 0,17 0-137,0 0 0,1 1-1,-1-1 1,0 1 0,0 0 0,1 0 0,-1 0-1,0 0 1,1 0 0,-1 1 0,1-1 0,0 1-1,-1 0 1,1-1 0,0 1 0,0 0 0,0 0-1,-3 4 1,-2 5-577,-1 0-1,-9 21 1,9-17 48,-14 26-3224,4-3-5008</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0:32.718"/>
    </inkml:context>
    <inkml:brush xml:id="br0">
      <inkml:brushProperty name="width" value="0.1" units="cm"/>
      <inkml:brushProperty name="height" value="0.1" units="cm"/>
      <inkml:brushProperty name="color" value="#FFFFFF"/>
    </inkml:brush>
  </inkml:definitions>
  <inkml:trace contextRef="#ctx0" brushRef="#br0">354 10 2969,'0'0'12377,"-19"47"-11266,-65 155-135,-2 35 858,64-171-1435,-95 316 1008,107-355-1389,8-22-14,0 0-1,0 0 0,1 0 1,-1 0-1,1 0 1,-1 8-1,-1-3 37,2-6-46,1-3-17,1-21-3478,3-3 3192,1 0 1,1 1-1,1-1 0,10-22 1,0 0-45,140-516-322,-156 555 682,4-13 42,7-24 464,-3-2 0,-1 0-1,2-57 1,-10 101-498,0 1-14,0 0 1,0 0 0,0-1 0,0 1 0,0 0 0,0 0 0,0 0 0,0 0-1,0-1 1,0 1 0,0 0 0,0 0 0,0 0 0,0 0 0,0 0 0,0-1 0,0 1-1,0 0 1,0 0 0,0 0 0,0 0 0,0 0 0,0-1 0,1 1 0,-1 0-1,0 0 1,0 0 0,0 0 0,0 0 0,0 0 0,0 0 0,0-1 0,1 1-1,-1 0 1,0 0 0,0 0 0,0 0 0,0 0 0,0 0 0,0 0 0,1 0 0,-1 0-1,0 0 1,0 0 0,0 0 0,0 0 0,1 0 0,-1 0 0,1 0 48,4 3-138,-3 2 79,1-1 1,-1 1-1,0 0 0,0 0 0,0 0 0,1 8 0,3 9 23,114 326 761,27 87 1399,-127-375-1985,-6-21 124,8 41 1,-9-41-246,-10-32-66,0 0 0,0 1 0,-1-1 0,0 1 0,0-1 0,0 9-1,-1-11-407,0-11-1268,1-13-621,-8-16-1666,-9-6-897</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0:33.110"/>
    </inkml:context>
    <inkml:brush xml:id="br0">
      <inkml:brushProperty name="width" value="0.1" units="cm"/>
      <inkml:brushProperty name="height" value="0.1" units="cm"/>
      <inkml:brushProperty name="color" value="#FFFFFF"/>
    </inkml:brush>
  </inkml:definitions>
  <inkml:trace contextRef="#ctx0" brushRef="#br0">0 1 5761,'0'0'9074,"234"0"-7946,-187 0-567,1 0-185,-9 0-296,-5 0-80,-4 0-424,-8 0-3497</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0:52.406"/>
    </inkml:context>
    <inkml:brush xml:id="br0">
      <inkml:brushProperty name="width" value="0.1" units="cm"/>
      <inkml:brushProperty name="height" value="0.1" units="cm"/>
      <inkml:brushProperty name="color" value="#FFFFFF"/>
    </inkml:brush>
  </inkml:definitions>
  <inkml:trace contextRef="#ctx0" brushRef="#br0">1 3 1320,'9'-3'19284,"-10"35"-19099,-1-20-80,2 1 0,0 0-1,1-1 1,0 1-1,3 14 1,-2-18-53,-1-1 0,1 1 0,-2-1 0,0 15 0,0-15 22,5 108 416,-1-65-301,4-1-40,-1-13 49,-5-30-153,-1 0-1,0 0 1,1 14 0,3 62 160,-5 147 383,8-146-581,1 16 25,-5 6-47,-3-86 15,7 35-1,-5-37 6,3 36-1,-5-39-1,0 0 0,2 1 0,4 19 0,2 1 1,2 17-7,3 0 1,39 94-1,-38-106 209,-3 0 0,14 70 0,-21-90-201,13 36 1,1 0-3,4 20-8,10 38 220,28 139-25,-53-224-175,2-1-1,2-1 0,14 29 0,18 43 80,34 85-90,-59-133 1,-7-22 3,-1 0 1,12 61 0,-20-77-9,1 1 0,1 0 0,1-1 0,0 0-1,8 14 1,12 27-1,-4-1-2,33 55 0,54 84 39,-53-101-11,20 18 141,-10-16-131,-47-64-27,144 243 174,-74-114-66,-67-125-111,1-1 0,42 46-1,-31-43 35,100 117-7,-69-70 10,-24-33 2,48 79 0,-28-41-28,-32-42 9,-13-21 5,16 33 0,-20-35-33,0 0-1,2 0 1,17 19 0,-5-3 0,32 64 1,-25-43 0,78 148-9,-90-172 12,1 0 0,2-1-1,2-2 1,1 0 0,36 33-1,99 86 19,-113-110-27,-38-33 8,-1 0 1,1 1-1,10 13 0,-5-5 8,20 29-4,-31-41-2,0 1-1,-1-1 1,7 13 0,-6-10-1,0-1 0,1 1 1,12 13-1,-7-9-34,-8-8-2,1 0-1,0-1 1,1 1 0,-1-1 0,9 6 0,-12-9 6,0-1 0,0 1 0,0-1-1,0 1 1,0-1 0,0 0 0,0 0 0,1 1-1,-1-1 1,0 0 0,0 0 0,0 0 0,0 0-1,1 0 1,-1-1 0,0 1 0,0 0 0,0-1-1,0 1 1,0 0 0,0-1 0,0 1 0,1-1-1,-1 0 1,-1 1 0,1-1 0,0 0 0,0 1-1,0-1 1,0 0 0,0 0 0,-1 0 0,1 0-1,0 0 1,-1 0 0,2-2 0,-1-11 17,0 0 0,-2-16-1,1 6 7,-1 22 5,1 0 0,-1 1 0,1-1 0,-1 0 0,0 0 0,1 1 0,-1-1 0,0 0-1,0 1 1,0-1 0,-1 1 0,1-1 0,0 1 0,0 0 0,-1 0 0,1-1 0,-1 1 0,1 0 0,-1 0-1,1 0 1,-1 0 0,0 1 0,1-1 0,-1 0 0,0 1 0,0-1 0,0 1 0,-3-1 0,-5-1-8,-1 0 1,1 1-1,-19 0 1,-31 1-153,60 14 97,0-1 33,-1-8 16,1 0 1,0 0 0,0 0-1,1 0 1,0 0 0,0 0 0,1 6-1,-1-9 14,0 0-1,0 0 0,1-1 1,-1 1-1,0-1 1,1 1-1,-1-1 1,1 1-1,-1-1 0,1 0 1,0 1-1,-1-1 1,1 0-1,0 0 1,0 0-1,0-1 0,0 1 1,0 0-1,0-1 1,0 1-1,4 0 0,14 1-71,0 0-1,0-2 0,25-2 0,-1 1-89,-42 1 160,-1-1 1,1 1-1,-1-1 1,1 1-1,-1-1 1,0 0-1,0 1 1,1-1 0,-1 0-1,0 0 1,0 0-1,0 0 1,0 0-1,0 0 1,0 0-1,0-1 1,0 1-1,0 0 1,0 0 0,-1-1-1,1 1 1,0-1-1,-1 1 1,0 0-1,1-1 1,-1 1-1,0-1 1,1 1-1,-1-4 1,1-7 0,1 0 0,-2-17 0,0 25 3,1-10-8,-1 10 17,0 0-1,0 0 1,0 0 0,0 0-1,-1 1 1,1-1-1,-2-4 1,1 6-7,1 1 1,-1 0-1,0 0 0,0 0 0,1 0 0,-1-1 1,0 1-1,0 0 0,0 0 0,0 1 1,-1-1-1,1 0 0,0 0 0,0 0 0,0 1 1,-1-1-1,1 1 0,0-1 0,-1 1 1,1-1-1,0 1 0,-1 0 0,1 0 0,-2 0 1,-6-2 12,1 1 1,0 1-1,0 0 1,-1 0 0,1 0-1,0 1 1,0 0-1,-9 3 1,13-2-15,-1 0-1,1 0 1,0 0 0,-1 0 0,1 1-1,0-1 1,0 1 0,1 0 0,-1 0-1,1 1 1,-1-1 0,1 1 0,0 0 0,1 0-1,-4 5 1,2 1-8,0 0 1,0 0-1,1 1 0,0-1 1,1 1-1,1 0 0,0 0 1,0-1-1,1 1 0,1 11 0,-1-21 5,0 0-1,0 0 1,0 0-1,0 0 1,0 0-1,1 0 1,-1 0-1,0 0 1,1 0 0,-1 0-1,1 0 1,-1 0-1,1 0 1,-1-1-1,1 1 1,0 0-1,-1 0 1,1-1-1,0 1 1,0 0-1,0 0 1,2 0-3,-1 1 0,1-1 0,0 0 0,0 0 0,-1 0 0,1 0 1,4 1-1,6-1-10,0 1 1,19-2 0,-27 0 11,107 0 11,-111 0-14,0 0-1,0 0 0,0 0 0,0 0 0,0 0 0,-1-1 0,1 1 0,0-1 1,0 1-1,0 0 0,0-1 0,0 1 0,0-1 0,0 0 0,-1 1 1,1-1-1,0 0 0,-1 1 0,1-1 0,0 0 0,-1 0 0,1 0 1,-1 1-1,1-1 0,-1 0 0,1 0 0,-1 0 0,0 0 0,0 0 0,1 0 1,-1 0-1,0-2 0,1-4 0,-1-1 1,1 1 0,-2-13-1,0 6 24,1 12-15,0 0 0,-1 0 1,1 1-1,-1-1 0,1 0 0,-1 0 1,1 0-1,-1 1 0,0-1 0,0 0 1,0 1-1,0-1 0,0 1 0,0-1 1,-1 1-1,1-1 0,0 1 0,-1 0 1,1 0-1,-1 0 0,1 0 0,-1 0 1,0 0-1,1 0 0,-1 0 0,0 0 0,0 1 1,1-1-1,-1 1 0,0-1 0,-2 1 1,-9-2 15,1 0 1,-1 1-1,-20 1 1,22 0-11,3 0 6,4-1-10,0 1-1,0 0 0,1 0 0,-1 0 1,0 0-1,0 1 0,0-1 1,0 1-1,0 0 0,1 0 0,-1 0 1,0 1-1,1-1 0,-1 1 1,1 0-1,0 0 0,-1 0 1,1 1-1,-4 3 0,2-1-4,1 1 0,0-1 0,0 1 0,0 0 0,0 1 0,1-1 0,0 0 0,0 1 0,1 0 0,-2 9 0,1 0-20,0 1 0,2 0 0,0 22 0,1-38 18,0 0 1,0 1-1,0-1 1,1 0-1,-1 1 0,0-1 1,1 0-1,-1 0 0,1 0 1,-1 1-1,1-1 1,-1 0-1,1 0 0,0 0 1,0 0-1,-1 0 0,1 0 1,0 0-1,2 2 1,0-2-3,0 1 1,-1 0 0,1-1-1,0 0 1,0 0 0,0 0 0,0 0-1,4 1 1,8 0-5,0-1 0,29 0 0,-30-2 14,-7 1-4,22-2-12,-28 1 8,1 1-1,-1-1 1,0 0-1,1 0 1,-1 0-1,0 1 0,0-1 1,0 0-1,0 0 1,0-1-1,0 1 1,0 0-1,0 0 1,0 0-1,-1-1 1,1 1-1,0 0 1,0-2-1,2-9 8,0 1-1,0-1 0,-1 0 1,-1 0-1,0 0 1,0 0-1,-2-16 1,1 6 48,0 20-50,-1 1 1,1-1-1,0 0 0,-1 1 0,1-1 0,-1 1 0,0 0 0,1-1 0,-1 1 0,0-1 0,0 1 0,0 0 0,0 0 0,0-1 0,0 1 0,0 0 0,0 0 0,0 0 1,-1 0-1,1 0 0,0 0 0,-1 1 0,1-1 0,-1 0 0,1 1 0,-1-1 0,1 1 0,-1-1 0,1 1 0,-1 0 0,-1 0 0,-8-2 41,0 1-1,-1 0 1,-13 1 0,16 0-11,4 0-29,0 0 1,0 0-1,0 0 1,0 1-1,0 0 1,0 0-1,0 0 1,0 1-1,-7 2 1,9-2-8,1 0 0,-1 0 0,1 0 0,-1 0 0,1 1 1,0-1-1,0 1 0,0-1 0,0 1 0,0 0 0,0 0 0,1 0 0,0 0 0,-1 0 0,0 5 0,0 1-6,0 0 0,0 1 0,2-1 0,-1 1 0,2 15 0,-1-6-41,0-18 46,0 0 1,0 0-1,1 0 0,-1 0 0,0 1 0,1-1 0,-1 0 0,1 0 0,-1 0 0,1 0 0,-1 0 0,1 0 0,0 0 0,0 0 0,-1 0 0,1 0 0,0-1 0,0 1 0,0 0 0,0 0 1,0-1-1,0 1 0,0-1 0,0 1 0,0-1 0,0 1 0,0-1 0,1 0 0,-1 1 0,0-1 0,1 0 0,6 1-28,0 0 0,0 0 0,13-1 0,-14 0 26,2 0-4,0 0-1,0-1 1,0 0-1,0 0 0,0-1 1,9-2-1,-12 1 8,-1 1 1,0-1-1,0 0 0,0 0 1,0-1-1,0 1 0,-1-1 1,1 0-1,-1 0 0,4-5 0,-3 2 7,0 1 0,-1 0-1,1-1 1,-1 0-1,-1 0 1,1 0-1,-1-1 1,-1 1 0,1-1-1,-1 1 1,-1-1-1,1 0 1,-1 0 0,-1 0-1,1-10 1,-1 16-2,-1-1 0,1 1 1,0 0-1,0 0 0,-1 0 1,0 0-1,1 0 1,-1 0-1,0 0 0,0 0 1,0 0-1,0 0 0,0 1 1,0-1-1,-1 0 0,1 1 1,-1-1-1,1 1 0,-1-1 1,1 1-1,-1-1 1,0 1-1,0 0 0,0 0 1,0 0-1,1 0 0,-1 0 1,0 1-1,-1-1 0,1 1 1,-4-1-1,-7-1-59,0 0 0,0 1-1,0 1 1,-15 1 0,6 0-230,-24-2-1156,-13 1-2336,17 1-1576,-6 3-3749</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1:12.207"/>
    </inkml:context>
    <inkml:brush xml:id="br0">
      <inkml:brushProperty name="width" value="0.1" units="cm"/>
      <inkml:brushProperty name="height" value="0.1" units="cm"/>
      <inkml:brushProperty name="color" value="#FFFFFF"/>
    </inkml:brush>
  </inkml:definitions>
  <inkml:trace contextRef="#ctx0" brushRef="#br0">40 1 5873,'0'0'8214,"-6"42"-7234,-20 138-134,22-148-453,2 0 1,1 35 0,2-33 8,3 51 1143,25 141 1,-1-27-83,-25-152-1155,-3-47-272</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1:13.426"/>
    </inkml:context>
    <inkml:brush xml:id="br0">
      <inkml:brushProperty name="width" value="0.1" units="cm"/>
      <inkml:brushProperty name="height" value="0.1" units="cm"/>
      <inkml:brushProperty name="color" value="#FFFFFF"/>
    </inkml:brush>
  </inkml:definitions>
  <inkml:trace contextRef="#ctx0" brushRef="#br0">1 150 6433,'0'0'8649,"7"-7"-7736,2-1-677,-4 3-121,0 0 0,1 1 0,-1 0 0,1 0 0,0 0 1,0 0-1,9-3 0,191-66 946,-150 56-610,-44 14-391,0 1-1,0 1 1,0 0-1,0 0 1,21 2-1,-1 0-29,-31 0-27,0-1 0,0 0-1,1 1 1,-1-1 0,0 0 0,0 1 0,0-1 0,0 1 0,0 0 0,0-1 0,0 1 0,0 0 0,0 0-1,0 0 1,0-1 0,-1 1 0,1 0 0,0 0 0,-1 0 0,1 0 0,0 0 0,-1 0 0,1 1-1,-1 0 1,12 34 34,-10-27-33,7 21 3,-2 1-1,0 0 0,-3 0 1,0 1-1,-2 61 1,-3-87-8,0 0 0,-1-1 0,1 1 1,-1-1-1,0 1 0,-1-1 0,1 0 1,-1 0-1,0 0 0,-1 0 0,1 0 1,-1-1-1,0 1 0,0-1 0,-6 5 0,-4 3-1,0-1-1,-1-1 1,-26 14-1,25-17-2,0-1-1,0 0 1,-1-1 0,1-1-1,-1 0 1,0-1 0,0-1-1,0-1 1,-29-1 0,-22 9-381,67-9 266,8-2-848,48-19 946,-36 13 21,1 0 1,0 1-1,1 1 1,-1 0 0,1 2-1,42-3 1,-27 6 10,-18-1 2,1 2 0,29 3 0,-45-2-8,-1 0-1,1 0 0,-1 1 1,0-1-1,0 0 0,0 1 0,0-1 1,0 1-1,0 0 0,0 0 0,0 0 1,0 0-1,-1 0 0,1 0 1,1 4-1,21 40 71,-17-31-63,75 123 24,-51-91-20,-29-43 62,-1-1-1,1 1 1,-1 0-1,0-1 0,1 1 1,-2 0-1,1 0 0,0 0 1,-1 0-1,0 0 0,0 0 1,0-1-1,0 1 1,0 0-1,-1 0 0,0 0 1,0 0-1,0 0 0,0-1 1,-1 1-1,1 0 0,-1-1 1,0 1-1,0-1 1,0 0-1,-1 0 0,1 0 1,-1 0-1,0 0 0,-4 3 1,-3 0 52,0-1 1,0 0 0,-1-1 0,0-1 0,0 1-1,-12 1 1,-70 6 302,57-7-347,-178 1-507,138-6-8142,55 1 784</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8:59.294"/>
    </inkml:context>
    <inkml:brush xml:id="br0">
      <inkml:brushProperty name="width" value="0.1" units="cm"/>
      <inkml:brushProperty name="height" value="0.1" units="cm"/>
      <inkml:brushProperty name="color" value="#FFFFFF"/>
    </inkml:brush>
  </inkml:definitions>
  <inkml:trace contextRef="#ctx0" brushRef="#br0">70 116 3545,'0'0'6493,"0"0"-6427,0 0 0,1-1 131,-1 1-132,0 0 1,0 0 0,0 0-1,1-1 1,-1 1 0,0 0-1,0 0 1,0 0 0,1 0-1,-1 0 1,0 0 0,0 0-1,0 0 1,1 0 0,-1 0 0,0 0-1,0 0 1,0 0 0,1 0-1,-1 0 1,0 0 0,0 0-1,0 0 1,1 0 0,-1 0-1,0 0 1,0 0 0,0 0-1,1 0 1,-1 1 0,0-1 0,0 0-1,0 0 1,1 0 65,-1 0-65,0 1 0,0-1-1,0 0 1,0 0 0,0 0-1,0 0 1,1 1 0,-1-1-1,0 0 1,0 0 0,0 0-1,0 1 1,0-1 0,0 0 0,0 0-1,0 0 1,0 1 0,0-1-1,0 0 1,0 0 0,0 1-1,-1 48 884,-1 0 1,-18 93-1,14-110-842,-10 33 69,3 1 0,4 0 0,-2 73-1,11-138-193,0-4-32,1-23 264,1 1 0,1 0 0,9-33 0,27-76 27,-30 106-163,22-60-31,-16 49-11,16-64 0,0-55-220,-19 117 203,-11 41-19,1 0-24,-1 0-42,21 3-326,60 58 599,-62-48-110,1 0-1,0-2 1,1 0 0,0-2-1,1 0 1,0-2 0,0 0-1,1-2 1,-1 0 0,1-2 0,43 1-1,-53-5-30,-2 1-514</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9:00.779"/>
    </inkml:context>
    <inkml:brush xml:id="br0">
      <inkml:brushProperty name="width" value="0.1" units="cm"/>
      <inkml:brushProperty name="height" value="0.1" units="cm"/>
      <inkml:brushProperty name="color" value="#FFFFFF"/>
    </inkml:brush>
  </inkml:definitions>
  <inkml:trace contextRef="#ctx0" brushRef="#br0">229 63 3913,'0'0'8247,"-4"11"-7374,-66 191 3179,53-156-3806,-2 0 0,-2-2 1,-2 0-1,-29 42 0,33-50-181,16-35-65,2-1-33,3-2-230,7-11 381,1 1 0,18-18 1,2-2-14,25-38-43,-3-2 0,-4-3-1,41-83 1,-82 145-34,2-3-14,-1 1 0,-1-1-1,10-30 1,-16 38-71,-1 8-103,1 4 133,2 3 30,1 0-1,-1-1 1,1 0 0,1 0 0,-1 0 0,1 0 0,0-1 0,0 0 0,0 0 0,1 0 0,-1-1 0,1 1 0,1-1-1,10 5 1,9 3 14,1-1 0,38 11 0,-61-21-13,21 5 110,1 0 0,0-2 0,0-1 0,33 0 0,11-2-2516,-49-1 760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7:29:04.352"/>
    </inkml:context>
    <inkml:brush xml:id="br0">
      <inkml:brushProperty name="width" value="0.1" units="cm"/>
      <inkml:brushProperty name="height" value="0.1" units="cm"/>
      <inkml:brushProperty name="color" value="#FFFFFF"/>
    </inkml:brush>
  </inkml:definitions>
  <inkml:trace contextRef="#ctx0" brushRef="#br0">311 65 3929,'0'0'8287,"-1"3"-7430,-50 78 960,-92 173-505,62-114-1005,68-121-245,10-16-29,1 0 0,-1 1 0,1-1-1,0 1 1,0-1 0,0 1 0,1 0 0,-1 0 0,-1 6 0,3-9 276,2-13-236,9-9 15,0 1 0,1 1 0,20-26 0,-8 12 35,225-332 68,-230 341-191,-15 21 1,-1-1 1,1 0-1,-1 0 0,1 0 0,-1-1 0,-1 1 0,1-1 0,-1 0 0,1 0 0,-1 0 0,-1 0 0,3-7 1,6 19-664,4 10 717,0-1 1,2 0-1,0-1 0,1-1 0,36 24 1,-10-12 380,72 31 0,-84-44-446,-16-7 138,-1 0-1,21 12 1,-31-15-530,0 0 0,0 0 0,0 0 0,0 1 0,-1-1 0,6 8-1</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55:23.241"/>
    </inkml:context>
    <inkml:brush xml:id="br0">
      <inkml:brushProperty name="width" value="0.1" units="cm"/>
      <inkml:brushProperty name="height" value="0.1" units="cm"/>
      <inkml:brushProperty name="color" value="#FFFFFF"/>
    </inkml:brush>
  </inkml:definitions>
  <inkml:trace contextRef="#ctx0" brushRef="#br0">58 171 3913,'0'0'3985,"0"12"-3336,0 55 391,1-66-983,-1 1 0,1-1-1,-1 1 1,1-1 0,0 1 0,-1-1-1,1 0 1,0 1 0,0-1-1,0 0 1,0 0 0,0 0 0,0 0-1,0 0 1,1 0 0,-1 0-1,0 0 1,0 0 0,1 0-1,1 0 1,33 15 314,-22-12-320,1-1 0,-1 0 0,1-1 1,-1-1-1,24 0 0,-36-1-47,-1-1 0,0 1 0,0-1 0,1 1 0,-1-1 0,0 0 0,0 1 0,0-1 0,0 0 0,0 0 0,0 0 0,0 0 0,0 0 0,0 0 0,0 0 0,0 0 0,-1 0-1,1 0 1,0 0 0,-1-1 0,1 1 0,-1 0 0,1 0 0,-1-1 0,0 1 0,1-3 0,5-39 97,-3 16 203,-2-1 0,-5-49 0,3 73-227,0-1 1,-1 0-1,1 1 0,-1-1 1,0 1-1,0 0 1,0 0-1,-1 0 0,0 0 1,1 0-1,-1 0 0,-1 1 1,1-1-1,0 1 0,-1 0 1,0 0-1,1 0 1,-1 0-1,-1 1 0,1 0 1,0-1-1,0 2 0,-1-1 1,1 0-1,-8-1 0,-8-1 162,0 0-1,0 2 1,-1 0-1,-29 1 0,49 1-232,-1 0 0,1 1-1,0-1 1,-1 0 0,1 1 0,0-1-1,-1 1 1,1 0 0,0-1-1,0 1 1,0 0 0,0 0-1,0 0 1,-1 0 0,2 0-1,-1 0 1,0 0 0,0 0-1,0 0 1,0 0 0,1 1 0,-1-1-1,0 0 1,1 1 0,-1-1-1,1 0 1,0 1 0,-1 2-1,-1 5-8,0 1 0,1-1 0,-1 11 0,2-14 16,-1 8-10,0 1 0,1-1 1,0 1-1,2-1 1,-1 0-1,7 23 0,-7-33-36,1 0-1,-1-1 1,1 1-1,0 0 1,0 0-1,0-1 1,0 1-1,1-1 1,0 0-1,0 0 1,-1 0-1,2 0 0,-1 0 1,0 0-1,0-1 1,1 0-1,0 0 1,-1 0-1,1 0 1,0 0-1,0-1 1,0 1-1,0-1 1,0 0-1,0-1 1,9 2-1,-5-1-121,0-1 1,0 1-1,1-1 0,-1-1 1,0 1-1,16-5 0,-21 4 148,0 0 0,0 0 0,0-1 0,-1 1 0,1-1 0,0 0 0,-1 0 0,0 0 0,1 0 0,-1 0 0,0 0 0,0-1 0,0 1 0,0-1 0,-1 1 0,1-1 0,-1 0 0,1 0 0,-1 0 0,0 0 0,1-4 0,1-7 127,0 0 0,-1-1 1,-1 0-1,0 1 0,-2-17 1,1 11 1074,-10 33-1500,-23 51-2554,16-35-14</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55:23.242"/>
    </inkml:context>
    <inkml:brush xml:id="br0">
      <inkml:brushProperty name="width" value="0.1" units="cm"/>
      <inkml:brushProperty name="height" value="0.1" units="cm"/>
      <inkml:brushProperty name="color" value="#FFFFFF"/>
    </inkml:brush>
  </inkml:definitions>
  <inkml:trace contextRef="#ctx0" brushRef="#br0">385 0 7682,'0'0'8615,"-24"45"-7472,-74 147-286,83-163-556,2 1-1,-12 39 1,14-37-49,-113 312 1695,90-271-1847,23-50-478,-14 39 0,21-49 537,4-6-1988</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55:23.243"/>
    </inkml:context>
    <inkml:brush xml:id="br0">
      <inkml:brushProperty name="width" value="0.1" units="cm"/>
      <inkml:brushProperty name="height" value="0.1" units="cm"/>
      <inkml:brushProperty name="color" value="#FFFFFF"/>
    </inkml:brush>
  </inkml:definitions>
  <inkml:trace contextRef="#ctx0" brushRef="#br0">0 1 4417,'0'0'8352,"1"0"-8192,0 0 1,0 0-1,0-1 0,-1 1 0,1 0 0,0 0 0,0 0 0,-1 0 0,1 0 0,0 1 0,0-1 1,0 0-1,-1 0 0,1 0 0,0 1 0,0-1 0,-1 0 0,1 1 0,0-1 0,0 1 0,1 4 3,1-1 0,-1 1 0,0 0 0,-1 0 0,2 8-1,2 4 111,85 307 1697,-40-90-1557,-29-116-371,5-12-30,-19-71 16,-4-23-31,-1 0 0,2 25 1,-3-33-1201</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55:23.244"/>
    </inkml:context>
    <inkml:brush xml:id="br0">
      <inkml:brushProperty name="width" value="0.1" units="cm"/>
      <inkml:brushProperty name="height" value="0.1" units="cm"/>
      <inkml:brushProperty name="color" value="#FFFFFF"/>
    </inkml:brush>
  </inkml:definitions>
  <inkml:trace contextRef="#ctx0" brushRef="#br0">8 10 656,'0'0'12507,"-7"-9"-8490,392 9-2014,-385 0-2043,0 0 0,1 0 0,-1 0 0,0 0-1,0 0 1,0 0 0,0 0 0,1 1 0,-1-1 0,0 0 0,0 0 0,0 0 0,0 0 0,0 0 0,0 1 0,0-1 0,0 0 0,1 0 0,-1 0 0,0 1 0,0-1-1,0 0 1,0 0 0,0 0 0,0 0 0,0 1 0,0-1 0,0 0 0,0 0 0,0 0 0,0 1 0,0-1 0,0 0 0,0 0 0,-1 0 0,1 1 0,0-1 0,0 0-1,0 0 1,0 0 0,0 0 0,0 0 0,0 1 0,0-1 0,-1 0 0,1 0 0,0 0 0,0 0 0,0 0 0,0 0 0,-1 1 0,1-1 0,-9 9-2870,-14-3-2638</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55:23.245"/>
    </inkml:context>
    <inkml:brush xml:id="br0">
      <inkml:brushProperty name="width" value="0.1" units="cm"/>
      <inkml:brushProperty name="height" value="0.1" units="cm"/>
      <inkml:brushProperty name="color" value="#FFFFFF"/>
    </inkml:brush>
  </inkml:definitions>
  <inkml:trace contextRef="#ctx0" brushRef="#br0">5955 815 6241,'0'0'10471,"-14"-5"-9483,-49-17-285,54 19-562,-1 0 1,0 1 0,1 1 0,-1-1-1,0 2 1,0-1 0,-15 3-1,-4-1 115,-667-1 918,678-1-1172,1 0 1,-1-2-1,1 1 1,-1-2-1,1 0 1,0-2-1,1 1 1,-26-14-1,-4-6 1,-66-48-1,30 18-19,12 12 8,-123-86 38,164 107-32,2-1 0,1-1 0,1-1 0,-35-46-1,50 57-10,1 1 17,0 1 1,-1 0-1,-12-11 0,18 20-6,0-1-1,0 1 0,-1 0 1,1 1-1,-1-1 1,0 1-1,0-1 0,1 2 1,-2-1-1,1 0 1,0 1-1,-10-1 0,-71 0-20,46 3 30,29-1-3,1 1 1,-1 1-1,1 0 1,-1 0-1,1 1 1,0 0-1,-11 6 1,-71 38-6,24-10 8,-63 21 11,-2-5 0,-220 56-1,332-105-10,0-1-1,-1-2 0,1 0 0,-29-3 0,-2 1 7,34 1-36,1 0 0,0-1 1,-1-1-1,1 0 0,0-1 1,0-1-1,-18-7 0,-201-89-390,68 28 415,-88-46-62,136 61 65,54 22 1,41 20-13,-32-12-1,47 23 20,0 1 0,0 0 0,0 0 0,0 1 0,-1 0 0,-20 0 0,0 1-7,21 0 23,0 0 1,0 1-1,0 0 1,0 1-1,0 0 1,-16 4-1,8 3-4,0 0 0,0 2 0,1 0-1,1 1 1,-25 20 0,26-18-14,0-1 1,-1-1-1,-1-1 1,0 0-1,0-1 0,-29 11 1,3-8-3,0-2 0,0-2 0,-57 3 0,-181-8-35,219-9 31,0-3 1,1-3 0,-89-29-1,109 31 18,0 2-1,-68-5 0,-16-3 13,103 11-642,1 0 0,0-2 0,1-1 0,-21-10 0,36 16 78,-35-17-6261</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55:23.246"/>
    </inkml:context>
    <inkml:brush xml:id="br0">
      <inkml:brushProperty name="width" value="0.1" units="cm"/>
      <inkml:brushProperty name="height" value="0.1" units="cm"/>
      <inkml:brushProperty name="color" value="#FFFFFF"/>
    </inkml:brush>
  </inkml:definitions>
  <inkml:trace contextRef="#ctx0" brushRef="#br0">161 112 3673,'0'0'11196,"-16"8"-10346,-48 27-412,62-34-407,0 1 0,1 0 0,-1 0 0,0-1 1,0 1-1,1 1 0,-1-1 0,1 0 0,0 0 0,0 1 1,0-1-1,0 0 0,0 1 0,0-1 0,1 1 0,-1-1 1,1 1-1,-1-1 0,1 1 0,0 0 0,0-1 0,0 1 1,1-1-1,-1 1 0,2 4 0,-1 6 143,-1 7 91,-1-11-151,1 0-1,0-1 1,1 1 0,2 11-1,-2-17-96,0 0-1,0 0 0,0 1 1,1-1-1,-1 0 0,1-1 1,0 1-1,0 0 1,0 0-1,0-1 0,1 1 1,-1-1-1,1 0 1,4 4-1,0-2-2,0-1 0,0 1 0,0-1 0,0-1 0,0 1 0,1-1 0,-1 0 0,1-1 0,-1 0 0,12 0 0,5 0 2,0-2 0,26-4 1,-44 4-16,0 0 0,0 0 0,0-1 0,-1 0 0,1 0 0,0-1 0,-1 0 0,0 0 0,1 0 0,-1-1 0,0 1 0,-1-1 0,1 0 0,-1-1 0,0 1 0,0-1 0,0 1 0,0-1 0,-1-1 0,0 1 0,4-8 0,-2 0 13,1-1 0,-2 1 0,0-1 0,-1 1-1,0-1 1,-1 0 0,0 0 0,-1-17-1,-1 21 9,0 0 79,0-1 0,0 1 0,-1 0 0,-3-13 0,3 19-51,-1 1 0,1-1 0,0 1 0,-1 0 0,0 0 0,0 0-1,0 0 1,0 0 0,0 0 0,-1 0 0,1 1 0,-1-1 0,0 1 0,1 0 0,-6-4 0,2 3 15,0 1-1,0-1 1,1 1-1,-2 0 1,1 0 0,0 1-1,0 0 1,0 0-1,-8 0 1,0 1-14,0 0 1,1 1 0,-17 2-1,26-1-46,0-1-1,0 0 1,0 1 0,0 0-1,0 0 1,0 0-1,0 0 1,1 1 0,-1-1-1,1 1 1,0 0-1,-1 0 1,1 0 0,1 0-1,-1 1 1,0-1-1,1 1 1,-3 6 0,1-3-14,0 0 1,1 1-1,0 0 1,1-1-1,0 1 1,0 0-1,1 0 1,0 1-1,0 9 1,0-15-1,1 0 0,0 0 0,1 0-1,-1 0 1,0 1 0,1-1 0,0 0 0,0 0 0,2 5 0,-2-7-1,0 1 1,0-1 0,0 0-1,0 0 1,0 0-1,0 0 1,0-1-1,1 1 1,-1 0-1,0 0 1,1-1 0,-1 1-1,1-1 1,-1 1-1,0-1 1,1 0-1,-1 1 1,1-1-1,-1 0 1,1 0 0,-1 0-1,4-1 1,68 1-666,-73 0 676,1 0 1,-1 0 0,0 0-1,0 0 1,1 0 0,-1 0-1,0 0 1,0-1-1,1 1 1,-1 0 0,0 0-1,0 0 1,1-1-1,-1 1 1,0 0 0,0 0-1,0-1 1,1 1-1,-1 0 1,0-1 0,0 1-1,0 0 1,0 0-1,0-1 1,0 1 0,0 0-1,0-1 1,0 1-1,0 0 1,0-1 0,0 1-1,0 0 1,0 0-1,0-1 1,0 1 0,0 0-1,0-1 1,0 1 0,0 0-1,0-1 1,-1 0 10,1 1 1,0-1-1,0 1 1,0-1-1,-1 0 0,1 1 1,0-1-1,0 1 1,-1-1-1,1 1 1,0-1-1,-1 1 1,1-1-1,-1 1 0,1-1 1,-1 1-1,1-1 1,-1 1-1,1 0 1,-1-1-1,1 1 1,-2-1-1,-44 0 208,45 17-369,1-10-230,0-15 254,0-26 147,0 35-20,0 0-1,0-1 1,0 1-1,0 0 1,0-1 0,-1 1-1,1 0 1,0-1-1,0 1 1,0 0-1,0 0 1,-1-1-1,1 1 1,0 0 0,0 0-1,-1-1 1,1 1-1,0 0 1,0 0-1,-1 0 1,1 0 0,0-1-1,-1 1 1,1 0-1,0 0 1,-1 0-1,1 0 1,0 0-1,-1 0 1,1 0 0,0 0-1,-1 0 1,1 0-1,0 0 1,0 0-1,-1 0 1,1 0 0,-1 0-1,-10 3-22,8 0 18,0 0 0,1 0 0,0 0 0,0 0 1,0 0-1,0 1 0,0-1 0,1 0 0,0 1 0,-1 0 0,0 6 0,0-1-99,0 1 1,1 0-1,-1 13 1,16-22-563,-2 0 462,19-1-395,-30 0 584,0 0-1,0-1 1,0 1-1,0 0 0,0 0 1,0-1-1,-1 1 1,1 0-1,0-1 0,0 1 1,0-1-1,-1 1 1,1-1-1,0 0 0,0 1 1,-1-1-1,1 0 1,0 1-1,-1-1 0,1 0 1,-1 0-1,1 1 0,-1-1 1,1 0-1,-1 0 1,1-1-1,0-8 12,0 0 0,-1-1-1,0-16 1,-1 3 27,1 23-16,0-1 0,-1 1 0,1 0 0,-1-1 0,1 1 0,-1-1 0,1 1 0,-1 0 0,0-1 0,0 1-1,0 0 1,0 0 0,0 0 0,0 0 0,0-1 0,0 1 0,0 1 0,0-1 0,0 0 0,-1 0 0,1 0 0,0 1 0,-1-1 0,1 0 0,-1 1 0,1 0 0,0-1 0,-1 1-1,1 0 1,-1-1 0,-2 1 0,-9-1 49,0 0-1,-23 1 0,21 0-1,-6 0 44,13-1-65,0 1 0,1 0-1,-1 0 1,0 1 0,-13 3-1,19-3-29,-1 0-1,1 0 0,0 0 1,-1 0-1,1 1 0,0-1 1,0 0-1,0 1 0,0 0 1,0-1-1,1 1 0,-1 0 0,0 0 1,1 0-1,-1 0 0,1 0 1,0 1-1,0-1 0,0 0 1,0 1-1,0-1 0,-1 4 1,0 6 11,0 1 0,1-1 0,1 1 0,0 15 0,0-8 13,1-19-24,-1 1-1,0-1 1,0 0 0,1 0 0,-1 1-1,1-1 1,-1 0 0,1 0 0,-1 0-1,1 0 1,0 0 0,-1 0 0,1 0-1,0 0 1,0 0 0,0 0 0,0 0-1,0 0 1,0 0 0,0-1-1,0 1 1,0 0 0,0-1 0,0 1-1,1-1 1,-1 1 0,0-1 0,0 0-1,1 0 1,-1 1 0,2-1 0,7 1 8,0 0 0,0 0 0,12-2 1,-11 1 4,-5 0-13,-1 1-5,0-1 0,0 0 0,1-1 0,-1 1 0,0-1 0,0 0 0,7-2 0,-10 2 3,0-1 1,0 1-1,0 0 1,-1-1-1,1 1 0,0-1 1,-1 0-1,1 1 1,-1-1-1,0 0 1,1 0-1,-1 0 1,0 0-1,0 0 0,0 0 1,0 0-1,-1 0 1,1-1-1,-1 1 1,1-3-1,1-7 78,0 1 0,-1-1-1,-1-21 1,0 14 299,-3 19-363,1 0 1,-1-1-1,1 1 0,-1 0 1,1 1-1,-1-1 0,1 0 1,-1 1-1,1-1 0,-3 2 1,3 3-38,1 0 1,-1 0 0,1 0 0,1 1 0,-1-1 0,1 0 0,-1 1 0,1-1 0,1 1 0,0 4 0,0 11-520,13-21 385,-12 0 140,1 1 0,0-1 1,0 0-1,0 0 0,-1-1 0,1 1 1,0-1-1,0 1 0,-1-1 1,1 0-1,-1 0 0,1 0 0,0 0 1,-1-1-1,0 1 0,1-1 1,-1 1-1,0-1 0,0 0 0,0 0 1,0 0-1,0 0 0,0 0 0,-1 0 1,1-1-1,-1 1 0,3-4 1,-1-2 12,-1 1 0,1 0 0,-1 0 0,0-1 0,-1 1 0,0-1 1,0-10-1,-3-54 152,2 70-131,0 0 0,-1-1-1,1 1 1,-1 0 0,1 0 0,-1-1 0,0 1 0,0 0 0,0 0 0,0 0 0,0 0 0,-1 0 0,1 0 0,-1 1 0,1-1 0,-1 0-1,0 1 1,1-1 0,-1 1 0,0-1 0,0 1 0,-3-1 0,1 0 33,-1 0 0,0 0 0,0 0 0,0 1 0,-1 0 0,1 0 0,0 1 0,-10-1 0,14 1-50,0 0 0,0 1 0,0-1 0,0 0 0,0 0 1,0 1-1,0-1 0,0 1 0,0-1 0,0 1 0,0-1 1,0 1-1,0 0 0,1-1 0,-1 1 0,0 0 1,0 0-1,1 0 0,-1-1 0,0 1 0,1 0 0,-1 0 1,1 0-1,-1 0 0,1 0 0,-1 2 0,-7 30-8,7-26 2,-1 11-35,1 1 0,0 20 0,1-26 4,0-12 20,0 1-1,1-1 1,-1 1 0,1-1 0,-1 1 0,1-1-1,-1 1 1,1-1 0,0 0 0,0 1 0,0-1-1,-1 0 1,1 0 0,0 1 0,1-1 0,-1 0-1,0 0 1,0 0 0,0 0 0,1 0-1,-1-1 1,0 1 0,1 0 0,-1-1 0,1 1-1,-1-1 1,1 1 0,-1-1 0,1 1 0,-1-1-1,1 0 1,-1 0 0,3 0 0,7 1-49,0-1 0,0 0 0,17-2 0,-26 2 60,0 0 1,0-1-1,0 1 1,-1-1-1,1 1 1,0-1-1,-1 0 0,1 0 1,0 0-1,-1 0 1,1 0-1,-1 0 1,0 0-1,1 0 1,-1-1-1,0 1 0,3-3 1,-2 0 4,0 0 0,0 0 0,0 0 1,0 0-1,-1 0 0,1 0 0,0-6 0,1-7 34,-1-1 0,-1-31 1,-1 43-29,0 4 3,1 0 0,-1 1 0,-1-1 0,1 0 0,0 0 1,0 0-1,-1 0 0,1 1 0,-1-1 0,1 0 0,-1 0 0,0 1 0,0-1 0,0 0 0,0 1 0,0-1 0,0 1 1,0-1-1,0 1 0,-3-3 0,1 3 2,1 0 0,-1-1 1,0 1-1,0 0 0,0 1 0,1-1 1,-1 0-1,0 1 0,0-1 1,0 1-1,-6 0 0,3 0-9,0 0 0,0 0 0,0 1 0,0 0 1,0 0-1,-11 3 0,14-2-5,-1 0-1,1 0 1,0 0 0,0 0 0,0 0 0,1 1-1,-1-1 1,0 1 0,1 0 0,0-1 0,0 1 0,-3 5-1,0 0-5,0 2-1,0-1 1,1 1-1,1-1 1,-1 1-1,2 0 1,-4 19-1,3 0-24,0 43 0,3-70 20,0 0 0,1-1 0,-1 1 0,0 0 0,0 0 0,1-1 0,-1 1 0,1 0-1,0-1 1,-1 1 0,1 0 0,0-1 0,0 1 0,0-1 0,0 1 0,0-1-1,0 0 1,0 0 0,3 3 0,-1-2 2,0-1-1,0 1 1,0 0-1,0-1 0,0 0 1,1 0-1,-1 0 1,0 0-1,6 1 1,6-1 2,-1-1 0,1 0-1,27-3 1,-35 1 9,-1 1-1,1-1 1,-1 0-1,0-1 1,0 1-1,0-1 1,0-1-1,-1 1 1,1-1-1,-1 0 1,0 0-1,0 0 0,0-1 1,7-9-1,-7 7 29,0 1-1,0-1 1,-1 0-1,0 0 0,0 0 1,-1-1-1,0 1 1,0-1-1,-1 0 1,0 0-1,2-15 0,-3 20-17,0-6 49,-1-1 0,0 1 0,0 0 0,0 0 0,-4-14 0,3 20-35,0 0 1,0 0 0,0 0 0,-1 0 0,1 1 0,-1-1-1,0 0 1,0 1 0,0 0 0,0-1 0,0 1 0,-1 0-1,1 0 1,0 0 0,-1 0 0,0 1 0,1-1 0,-1 1-1,-4-2 1,-2 0 38,1 1 0,0 0-1,-1 0 1,0 1 0,1 0-1,-1 1 1,-16 0 0,7 1 13,16-1-68,-1 0-1,1 0 0,0 1 1,-1-1-1,1 1 1,0 0-1,-1-1 1,1 1-1,0 0 1,0 1-1,-1-1 0,1 0 1,0 1-1,1-1 1,-1 1-1,0-1 1,0 1-1,0 0 1,1 0-1,-1 0 1,1 0-1,0 0 0,0 0 1,-1 0-1,1 0 1,0 0-1,1 1 1,-2 3-1,-2 7-16,2 0 1,-1 0-1,2 0 0,-1 14 0,2-17 13,-1 0-7,0 2-18,0-1 0,1 1 0,1-1 0,2 20 0,-2-28 8,0 0-1,-1 0 1,2 0-1,-1 0 0,0 0 1,0 0-1,1-1 0,0 1 1,0 0-1,-1-1 1,1 0-1,1 1 0,-1-1 1,0 0-1,0 0 1,1 0-1,-1 0 0,1-1 1,0 1-1,0-1 1,5 3-1,3-1-31,-1-1-1,1-1 1,0 1 0,0-1-1,0-1 1,16-2 0,0 2-47,-26 0 90,1 0 0,-1 0 1,0 0-1,1-1 0,-1 1 1,0 0-1,1 0 0,-1-1 1,0 1-1,0-1 0,1 1 1,-1-1-1,0 0 0,0 0 1,0 1-1,0-1 0,0 0 1,0 0-1,0 0 0,0 0 0,0 0 1,0 0-1,0 0 0,0 0 1,-1-1-1,1 1 0,-1 0 1,1 0-1,-1-1 0,1 1 1,0-2-1,0-4 33,0-1-1,0 0 1,-1 0 0,-1-12 0,1 4 25,0 12-48,0 0 0,-1 1-1,0-1 1,1 1 0,-1-1 0,0 0-1,-1 1 1,1 0 0,-1-1-1,1 1 1,-1 0 0,0 0 0,0-1-1,-3-2 1,0 1 16,0 0 0,-1 0 0,1 0 0,-1 1 0,0-1 0,0 1 0,-8-3 0,6 3-4,-1 0 0,1 1 0,-1 0 0,1 0-1,-1 1 1,0 0 0,0 0 0,0 1 0,0 1-1,-1-1 1,1 1 0,-13 2 0,20-1-27,0 0 0,0 0 1,0 0-1,0 0 1,0 0-1,0 1 0,0-1 1,0 1-1,0-1 0,0 1 1,1 0-1,-1-1 0,1 1 1,-1 0-1,1 0 1,0 0-1,0 0 0,-1 0 1,2 1-1,-1-1 0,0 0 1,0 0-1,0 4 0,-1 4-191,0 0 0,0 0 0,1 1-1,1 11 1,-1-17-127,1 1 0,0-1 0,1 0 0,-1 0 0,1 0 0,0 1 0,0-1 0,1 0 0,0 0-1,0-1 1,0 1 0,0 0 0,3 4 0,20 20-5245</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55:23.247"/>
    </inkml:context>
    <inkml:brush xml:id="br0">
      <inkml:brushProperty name="width" value="0.1" units="cm"/>
      <inkml:brushProperty name="height" value="0.1" units="cm"/>
      <inkml:brushProperty name="color" value="#FFFFFF"/>
    </inkml:brush>
  </inkml:definitions>
  <inkml:trace contextRef="#ctx0" brushRef="#br0">161 1 6225,'0'0'11475,"-15"41"-10554,-47 140-54,53-153-567,2 1 0,1 1-1,-3 45 1,5-32-15,-10 111 707,-15 97 129,24-209-1001,5-25-3941,1-27 2940,0 1 0,1 0 0,0 0 0,0 0 0,1 0 0,0 1 0,1-1-1,6-10 1,-4 7-798,12-30-4615</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55:23.248"/>
    </inkml:context>
    <inkml:brush xml:id="br0">
      <inkml:brushProperty name="width" value="0.1" units="cm"/>
      <inkml:brushProperty name="height" value="0.1" units="cm"/>
      <inkml:brushProperty name="color" value="#FFFFFF"/>
    </inkml:brush>
  </inkml:definitions>
  <inkml:trace contextRef="#ctx0" brushRef="#br0">157 86 5569,'0'0'9421,"1"-1"-9341,-1 0 1,0 0-1,1 0 1,-1 0-1,1 0 1,-1 0-1,1 0 1,0 0-1,-1 0 1,1 0-1,0 0 1,-1 0-1,3-1 1,17-9-23,1 1 1,0 0 0,1 2-1,0 0 1,0 2 0,43-7 0,-55 11-15,-1 1 0,1 0 0,0 0 0,0 1 0,0 1 0,14 2 0,-24-3-41,1 1 0,0-1 0,0 0 0,-1 1 0,1-1 0,0 1 1,-1-1-1,1 1 0,0 0 0,-1-1 0,1 1 0,-1 0 0,1-1 0,-1 1 1,1 0-1,-1 0 0,0-1 0,1 1 0,-1 0 0,0 0 0,0 0 0,0-1 1,1 1-1,-1 1 0,1 25 148,-1-20-106,0 5-22,1 0-1,-2 1 0,1-1 1,-2 1-1,0-1 0,0 0 0,-1 0 1,-1 0-1,0 0 0,-10 21 1,3-14-61,-1 0-1,-1-1 1,0-1 0,-1 0 0,-1-1 0,-1-1-1,0 0 1,0-1 0,-2-1 0,-23 14 0,26-18 2,10-5 3,0-1 0,0 0 0,0 0 0,-1 0 0,1-1 0,-1 0 1,0 0-1,0 0 0,0-1 0,-9 1 0,13-2-146,2-3-451,0-1 612,0 1 1,1-1 0,-1 0-1,1 1 1,0-1-1,0 0 1,0 1 0,1-1-1,-1 1 1,1 0-1,2-6 1,1 3-2,0 0 1,0 0-1,1 0 1,12-10-1,-11 10 31,1 1-1,0 0 1,0 0-1,0 1 0,0 0 1,1 0-1,0 1 1,0 0-1,0 1 0,11-2 1,9 0 87,56 1 0,-70 3-83,-10 1 4,-1 0-1,1-1 1,-1 2 0,0-1-1,1 0 1,-1 1-1,0 0 1,0 0-1,0 0 1,0 0-1,0 1 1,-1-1 0,1 1-1,4 5 1,6 6 134,24 30 1,-35-41-131,9 13 74,7 8 103,24 37 0,-39-53-163,0-1-1,0 1 1,0 0 0,-1 0 0,-1 0 0,1 0 0,-1 0 0,-1 1 0,1-1-1,-1 10 1,-1-13 56,0 0 0,0 0 0,0 1 0,-1-1 0,0 0 0,0 0 0,0 0 0,-1 0 0,1 0 0,-1 0 0,-1 0 0,1 0-1,0 0 1,-1-1 0,0 0 0,0 1 0,-1-1 0,1 0 0,-1-1 0,0 1 0,0-1 0,-5 4 0,-22 16 78,-1-1 0,-1-2-1,-1-1 1,-1-2 0,0-1 0,-1-2 0,-1-1 0,-60 12 0,58-18-314,-1-2 1,1-2 0,-46-2-1,78-1 74,6 0 29,0 0 0,0 0-1,0 0 1,-1 0 0,1 0-1,0 0 1,0 0-1,0-1 1,0 1 0,0 0-1,0-1 1,0 1 0,0 0-1,0-1 1,0 1 0,0-1-1,0 0 1,0 1-1,1-1 1,-1 0 0,0 1-1,0-1 1,1 0 0,-1 0-1,0 0 1,1 0 0,-1 0-1,1 0 1,-1 0-1,1 0 1,-1 0 0,1 0-1,0 0 1,-1 0 0,1 0-1,0-1 1,0-3-279,0 1 1,0-1-1,1 1 0,0-1 1,0 1-1,0 0 0,0-1 0,4-7 1,1 0-1340,1 0 0,10-13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55:23.249"/>
    </inkml:context>
    <inkml:brush xml:id="br0">
      <inkml:brushProperty name="width" value="0.1" units="cm"/>
      <inkml:brushProperty name="height" value="0.1" units="cm"/>
      <inkml:brushProperty name="color" value="#FFFFFF"/>
    </inkml:brush>
  </inkml:definitions>
  <inkml:trace contextRef="#ctx0" brushRef="#br0">333 1 3425,'0'0'13148,"0"0"-12955,1 1 0,-1 0-1,0 0 1,0-1 0,0 1 0,0 0 0,0 0-1,0 0 1,-1-1 0,1 1 0,0 0 0,0 0 0,0-1-1,-1 1 1,1 0 0,-1 0 0,-5 5-28,0-1 1,-1 0-1,0-1 0,0 0 1,0 0-1,0 0 0,-1-1 1,-13 4-1,-69 27-74,-30 11-67,108-39-80,10-5-36,1 0-1,-1 0 0,1-1 0,-1 1 0,0 0 0,1 0 0,-1-1 1,0 1-1,1-1 0,-1 0 0,0 1 0,0-1 0,1 0 0,-1 0 0,0 0 1,0 0-1,-2-1 0,4 30 5,1-17 91,1 0-1,-1 0 1,6 17 0,4 26 5,-6-9 21,-1 10 45,4 0 0,23 93-1,-27-137-24,1 0 0,10 22 0,-13-31-64,-1-1-1,0 1 1,1-1-1,0 1 1,-1-1-1,1 0 1,0 0-1,0 1 1,0-2 0,1 1-1,-1 0 1,0 0-1,1-1 1,-1 1-1,1-1 1,-1 0-1,1 1 1,0-1-1,3 0 1,39 0-5908</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6:55:23.250"/>
    </inkml:context>
    <inkml:brush xml:id="br0">
      <inkml:brushProperty name="width" value="0.1" units="cm"/>
      <inkml:brushProperty name="height" value="0.1" units="cm"/>
      <inkml:brushProperty name="color" value="#FFFFFF"/>
    </inkml:brush>
  </inkml:definitions>
  <inkml:trace contextRef="#ctx0" brushRef="#br0">420 1 4185,'0'0'11246,"0"0"-11126,0 1-1,1 0 1,-1 0 0,0-1-1,0 1 1,0 0-1,0 0 1,0-1 0,-1 1-1,1 0 1,0 0-1,0-1 1,0 1-1,-1 0 1,1 0 0,0-1-1,-1 2 1,-6 1-28,0 0 0,-1 0 1,1 0-1,-1-1 0,-13 2 0,-1 1-10,-154 46 1099,101-23-1042,29-10-131,43-17-52,0 1 0,1-1 0,-1 1 0,1-1 0,-1 1 1,1 0-1,0 0 0,0 0 0,-1 0 0,2 1 0,-1-1 0,0 0 0,0 1 1,1-1-1,-1 1 0,1 0 0,0-1 0,0 1 0,-1 3 0,2 126 91,0-131-82,0 28-129,1-24 179,-1 1-1,1-1 1,1 0-1,-1 0 0,1 0 1,0-1-1,0 1 1,0 0-1,4 5 0,32 45 28,-25-37-36,26 37 66,72 110-92,-107-156-128,1 0 0,-1 0-1,-1 1 1,0-1 0,0 1-1,2 13 1,-1 31-4451,-4-38 197</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8:06:25.763"/>
    </inkml:context>
    <inkml:brush xml:id="br0">
      <inkml:brushProperty name="width" value="0.1" units="cm"/>
      <inkml:brushProperty name="height" value="0.1" units="cm"/>
      <inkml:brushProperty name="color" value="#E71224"/>
    </inkml:brush>
  </inkml:definitions>
  <inkml:trace contextRef="#ctx0" brushRef="#br0">71 86 1824,'0'0'6806,"-4"11"-6246,-1 6-149,1 0 0,1 0 0,0 0 0,0 24 0,4-39-352,0 1-1,0-1 1,0 1-1,0-1 1,0 0-1,1 1 1,-1-1 0,1 0-1,0 0 1,-1 0-1,1 0 1,0 0-1,4 3 1,31 21 124,-31-23-168,1 0 0,0-1-1,0 0 1,0-1 0,0 0 0,0 0 0,0 0 0,0-1-1,0 0 1,7 0 0,3-1 67,-15 1-75,0-1 0,-1 0 0,1 0-1,0 0 1,0 0 0,-1 0 0,1-1 0,-1 1-1,1 0 1,-1-1 0,0 1 0,1-1-1,-1 0 1,0 1 0,0-1 0,0 0-1,0 0 1,0 1 0,-1-1 0,1 0 0,0 0-1,0-4 1,2-4 41,0-1 0,-1 1 0,2-14 0,-4-78 647,0 100-643,0-1 1,0 1-1,0 0 0,0 0 0,-1 0 0,0-1 0,1 1 1,-1 0-1,0 0 0,0 0 0,0 0 0,0 0 0,0 0 1,0 0-1,-1 0 0,1 1 0,-3-4 0,1 3-3,-1-1-1,1 1 1,-1 0 0,1 0-1,-1 0 1,0 0 0,1 1-1,-1-1 1,-5 0 0,-7-1 52,-1 0 0,0 2 1,-29 0-1,44 1-89,0 0-10,0 0-1,1 0 1,-1 0-1,0 1 0,1-1 1,-1 0-1,0 1 1,1 0-1,-1-1 1,1 1-1,-1 0 0,1 0 1,-1 0-1,1 0 1,0 0-1,-1 0 1,1 0-1,0 0 0,-2 3 1,0-1-3,1 1-1,0 0 1,0 0 0,0 0-1,1 0 1,-1 0 0,-1 7-1,0 5-1,1 0 0,0 1 0,2 18 0,-1-19-7,1-10 13,0 0 0,0 1 0,0-1 0,3 9 0,-3-13-6,1 0 1,-1 0-1,1 0 1,0-1 0,0 1-1,0 0 1,0-1-1,0 1 1,0-1 0,0 1-1,0-1 1,0 0 0,1 1-1,-1-1 1,1 0-1,-1 0 1,1 0 0,0 0-1,1 1 1,9 2 0,0-1 0,0 0 0,1 0 0,-1-1 0,0-1-1,1 0 1,-1-1 0,15-1 0,-3 0 2,-22 1 10,0 0 1,-1-1-1,1 1 0,-1 0 0,1-1 1,-1 0-1,1 1 0,-1-1 0,1 0 0,-1 0 1,0 0-1,1 0 0,-1 0 0,0 0 1,0 0-1,0 0 0,0 0 0,0-1 0,0 1 1,0 0-1,0-1 0,0 1 0,-1-1 1,1 1-1,-1-1 0,1 1 0,-1-1 0,1 1 1,-1-1-1,0 0 0,0-1 0,2-10 102,-1 1 0,0-1 0,-1-12-1,-1 14-74,2-12-35,-1 14 149,1-1 1,-2 1-1,1 0 0,-4-17 0,3 23-98,0 0 0,0 0 1,0 0-1,-1 0 0,1 1 0,-1-1 0,0 0 1,1 1-1,-1-1 0,0 1 0,-1 0 0,1 0 0,0 0 1,-1 0-1,1 0 0,-1 0 0,1 0 0,-6-1 0,-1 0 4,0 0 0,0 1-1,0 0 1,-1 1-1,1 0 1,-1 0-1,1 1 1,-17 2-1,-2-1 112,25-1-170,0 0 1,0 0-1,0 0 1,1 0 0,-1 1-1,0-1 1,0 1-1,0 0 1,0 0 0,1 0-1,-1 0 1,0 1-1,1-1 1,-1 1-1,1-1 1,-1 1 0,1 0-1,0 0 1,0 0-1,0 0 1,0 0 0,0 1-1,0-1 1,1 0-1,-1 1 1,1 0-1,0-1 1,0 1 0,-1 0-1,1 2 1,-2 9-22,0-1 1,2 1 0,-1-1 0,2 1-1,0 16 1,1-8 21,-2-20-4,1 1 0,0 0 0,0-1 0,0 1 0,1 0 0,-1-1 1,0 1-1,1-1 0,0 1 0,0-1 0,0 1 0,0-1 0,0 1 0,0-1 0,0 0 0,1 1 0,-1-1 0,1 0 1,0 0-1,0 0 0,-1 0 0,1 0 0,0-1 0,1 1 0,-1-1 0,0 1 0,0-1 0,1 0 0,-1 0 0,1 0 1,-1 0-1,1 0 0,-1 0 0,4 0 0,13 2 5,1-1 0,-1-1 1,0 0-1,33-4 0,-49 3-8,0 0 0,0-1 0,0 1 0,0-1 0,1 0 0,-1 0 0,0 0 0,-1-1 0,1 1 0,0 0 0,0-1 0,0 0 0,-1 0 0,1 0 0,-1 0 0,0 0-1,1-1 1,-1 1 0,0 0 0,0-1 0,0 0 0,-1 0 0,1 1 0,-1-1 0,0 0 0,1 0 0,0-6 0,2-6 78,-2 1 0,0-1 1,0 0-1,-2-25 0,0 36-29,0 2-16,0-1 0,0 1 0,0 0 0,-1 0 1,1 0-1,-1-1 0,1 1 0,-1 0 0,0 0 0,0 0 0,0 0 0,0 0 0,0 0 1,0 0-1,-1 1 0,1-1 0,0 0 0,-1 1 0,0-1 0,1 1 0,-1-1 0,0 1 1,0 0-1,0 0 0,1 0 0,-1 0 0,-4-2 0,-2 1-21,0 0-1,0 0 0,-1 1 1,1 0-1,0 0 0,-11 1 1,18 0-8,1 0 0,-1 0 0,1 1 1,-1-1-1,1 0 0,-1 0 0,1 1 0,-1-1 1,1 1-1,0-1 0,-1 0 0,1 1 0,-1-1 1,1 1-1,0-1 0,-1 1 0,1-1 0,0 1 0,0-1 1,-1 1-1,1-1 0,0 1 0,0-1 0,0 1 1,0-1-1,-1 1 0,1 0 0,0-1 0,0 1 1,0-1-1,0 2 0,0 23-66,1-19 66,-1 54-488,0-59 463,0 0 0,1-1 0,-1 1 0,0 0 0,1 0 0,-1 0 0,1-1 0,-1 1 0,1 0 1,0-1-1,-1 1 0,1 0 0,0-1 0,-1 1 0,1-1 0,0 1 0,0-1 0,-1 0 0,1 1 0,0-1 1,0 0-1,0 1 0,0-1 0,0 0 0,-1 0 0,1 0 0,0 0 0,0 0 0,0 0 0,0 0 0,0 0 1,0 0-1,2 0 592,-4 0-582,1 0 0,-1 0 0,1 0 0,0 0 0,-1 0 0,1 0 0,0 0 1,-1 0-1,1 0 0,-1 0 0,1 0 0,0 0 0,-1 0 0,1 0 0,-1 0 0,1-1 0,0 1 0,-1 0 1,1 0-1,0 0 0,-1-1 0,1-7-3405</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8:06:29.881"/>
    </inkml:context>
    <inkml:brush xml:id="br0">
      <inkml:brushProperty name="width" value="0.1" units="cm"/>
      <inkml:brushProperty name="height" value="0.1" units="cm"/>
      <inkml:brushProperty name="color" value="#E71224"/>
    </inkml:brush>
  </inkml:definitions>
  <inkml:trace contextRef="#ctx0" brushRef="#br0">3484 0 1856,'0'0'17557,"-17"10"-16528,-19 15-215,25-18-712,-28 20 11,-27 15-70,12-6-36,14-8 81,-11 6-10,-20 11 33,-44 27 134,1-2 110,87-54-251,-43 35 0,45-32-52,-47 29 0,11-13-5,34-18 30,-41 19 1,-42 21 130,56-27-98,-8 7-101,42-24 10,0-1-1,0 0 1,-45 16-1,31-16 4,-34 17 1,38-15 19,-57 18 0,-91 14 230,104-28-212,48-13-27,-51 18 0,45-12-44,22-9 15,1 1-1,0 1 0,-18 9 0,-33 20 27,-125 49-1,86-37-23,47-20-4,12-5 35,-42 28-1,-52 48 70,129-92-101,-9 5 0,0 0 1,1 1-1,-19 19 0,12-10 11,-43 33-1,40-35-17,-39 38-1,41-33-5,-44 52-4,26-32-14,-44 70 74,36-53-73,6-7 40,-30 43-13,61-81-6,0-1 0,-1-1 0,-16 17-1,3-5 29,-10 26-60,-49 43 25,77-86 9,0 1 0,0-1-1,1 1 1,0 0-1,0 1 1,-5 13-1,10-13-22,0-8 244,0-16-99,0-1-96,-1-30 15,10-76 0,1 28 15,-7 54 6,9-41 0,-11 78-61,7-34 37,-1 1-1,4-74 1,-7 0 52,-4 109-87,4-7 17,-3 8-21,-1 4-445,0 62 428,-9 209 80,0-48-5,9-210-54,-8 90-42,27-107 12,7-2 35,0 0 1,0-1 0,1-2-1,-2 0 1,1-2 0,29-12-1,6-3-6,226-69 8,-242 82 2,0 2 0,0 2-1,54 2 1,-99 3 277,0-16-3382</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30T18:06:29.881"/>
    </inkml:context>
    <inkml:brush xml:id="br0">
      <inkml:brushProperty name="width" value="0.1" units="cm"/>
      <inkml:brushProperty name="height" value="0.1" units="cm"/>
      <inkml:brushProperty name="color" value="#2F5597"/>
    </inkml:brush>
  </inkml:definitions>
  <inkml:trace contextRef="#ctx0" brushRef="#br0">3484 0 1856,'0'0'17557,"-17"10"-16528,-19 15-215,25-18-712,-28 20 11,-27 15-70,12-6-36,14-8 81,-11 6-10,-20 11 33,-44 27 134,1-2 110,87-54-251,-43 35 0,45-32-52,-47 29 0,11-13-5,34-18 30,-41 19 1,-42 21 130,56-27-98,-8 7-101,42-24 10,0-1-1,0 0 1,-45 16-1,31-16 4,-34 17 1,38-15 19,-57 18 0,-91 14 230,104-28-212,48-13-27,-51 18 0,45-12-44,22-9 15,1 1-1,0 1 0,-18 9 0,-33 20 27,-125 49-1,86-37-23,47-20-4,12-5 35,-42 28-1,-52 48 70,129-92-101,-9 5 0,0 0 1,1 1-1,-19 19 0,12-10 11,-43 33-1,40-35-17,-39 38-1,41-33-5,-44 52-4,26-32-14,-44 70 74,36-53-73,6-7 40,-30 43-13,61-81-6,0-1 0,-1-1 0,-16 17-1,3-5 29,-10 26-60,-49 43 25,77-86 9,0 1 0,0-1-1,1 1 1,0 0-1,0 1 1,-5 13-1,10-13-22,0-8 244,0-16-99,0-1-96,-1-30 15,10-76 0,1 28 15,-7 54 6,9-41 0,-11 78-61,7-34 37,-1 1-1,4-74 1,-7 0 52,-4 109-87,4-7 17,-3 8-21,-1 4-445,0 62 428,-9 209 80,0-48-5,9-210-54,-8 90-42,27-107 12,7-2 35,0 0 1,0-1 0,1-2-1,-2 0 1,1-2 0,29-12-1,6-3-6,226-69 8,-242 82 2,0 2 0,0 2-1,54 2 1,-99 3 277,0-16-3382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21/05/2026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Ένας εκ των επτά σοφών της αρχαιότητας</a:t>
            </a:r>
          </a:p>
          <a:p>
            <a:r>
              <a:rPr lang="el-GR" dirty="0"/>
              <a:t>Παρατήρησε ότι μικρά κομμάτια στάχυα κολλούσαν πάνω στην επιφάνεια του ήλεκτρου – (κεχριμπάρι – απολιθωμένη ρητίνη)</a:t>
            </a:r>
            <a:endParaRPr lang="en-US" dirty="0"/>
          </a:p>
          <a:p>
            <a:r>
              <a:rPr lang="el-GR" dirty="0"/>
              <a:t>Δύναμη διαφορετική από τη μαγνητική – ασκείται σε διαφορετικά υλικά – είναι άλλης φύσης (πάλι είχε μελετήσει ο Θαλής – σύμφωνα με τον Αριστοτέλη)</a:t>
            </a:r>
            <a:endParaRPr lang="en-150" dirty="0"/>
          </a:p>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a:t>
            </a:fld>
            <a:endParaRPr lang="en-150"/>
          </a:p>
        </p:txBody>
      </p:sp>
    </p:spTree>
    <p:extLst>
      <p:ext uri="{BB962C8B-B14F-4D97-AF65-F5344CB8AC3E}">
        <p14:creationId xmlns:p14="http://schemas.microsoft.com/office/powerpoint/2010/main" val="2058448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Έχουμε εμπειρία από την ηλεκτρική δύναμη από το παιχνίδι που κάνουμε όταν τρίβουμε το πλαστικό στυλό σε ένα μάλλινο ύφασμα και βλέπουμε ότι έλκει μικρά χαρτάκια</a:t>
            </a:r>
          </a:p>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a:t>
            </a:fld>
            <a:endParaRPr lang="en-150"/>
          </a:p>
        </p:txBody>
      </p:sp>
    </p:spTree>
    <p:extLst>
      <p:ext uri="{BB962C8B-B14F-4D97-AF65-F5344CB8AC3E}">
        <p14:creationId xmlns:p14="http://schemas.microsoft.com/office/powerpoint/2010/main" val="3018680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r>
              <a:rPr lang="el-GR" dirty="0"/>
              <a:t>Με το ηλεκτρικό εκκρεμές μπορούμε να λάβουμε μία ποσοτική ένδειξη για το μέτρο αυτής της δύναμης (ελαφρύ κομμάτι </a:t>
            </a:r>
            <a:r>
              <a:rPr lang="el-GR" dirty="0" err="1"/>
              <a:t>φενιζόλ</a:t>
            </a:r>
            <a:r>
              <a:rPr lang="el-GR" dirty="0"/>
              <a:t> σε νήμα)</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Αν δεν τρίψουμε δεν υπάρχει ηλεκτρική δύναμη</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Όσο πλησιάζουμε η δύναμη μεταξύ του στυλό και του εκκρεμούς γίνεται ισχυρότερη</a:t>
            </a:r>
          </a:p>
          <a:p>
            <a:endParaRPr lang="el-GR" dirty="0"/>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Όσο πιο έντονα τρίψουμε τόσο πιο έντονο θα είναι η έλξη</a:t>
            </a:r>
          </a:p>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a:t>
            </a:fld>
            <a:endParaRPr lang="en-150"/>
          </a:p>
        </p:txBody>
      </p:sp>
    </p:spTree>
    <p:extLst>
      <p:ext uri="{BB962C8B-B14F-4D97-AF65-F5344CB8AC3E}">
        <p14:creationId xmlns:p14="http://schemas.microsoft.com/office/powerpoint/2010/main" val="2626780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r>
              <a:rPr lang="el-GR" dirty="0"/>
              <a:t>Με το ηλεκτρικό εκκρεμές μπορούμε να λάβουμε μία ποσοτική ένδειξη για το μέτρο αυτής της δύναμης (ελαφρύ κομμάτι </a:t>
            </a:r>
            <a:r>
              <a:rPr lang="el-GR" dirty="0" err="1"/>
              <a:t>φενιζόλ</a:t>
            </a:r>
            <a:r>
              <a:rPr lang="el-GR" dirty="0"/>
              <a:t> σε νήμα)</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Αν δεν τρίψουμε δεν υπάρχει ηλεκτρική δύναμη</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Όσο πλησιάζουμε η δύναμη μεταξύ του στυλό και του εκκρεμούς γίνεται ισχυρότερη</a:t>
            </a:r>
          </a:p>
          <a:p>
            <a:endParaRPr lang="el-GR" dirty="0"/>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Όσο πιο έντονα τρίψουμε τόσο πιο έντονο θα είναι η έλξη</a:t>
            </a:r>
          </a:p>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a:t>
            </a:fld>
            <a:endParaRPr lang="en-150"/>
          </a:p>
        </p:txBody>
      </p:sp>
    </p:spTree>
    <p:extLst>
      <p:ext uri="{BB962C8B-B14F-4D97-AF65-F5344CB8AC3E}">
        <p14:creationId xmlns:p14="http://schemas.microsoft.com/office/powerpoint/2010/main" val="3189929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Όσο πιο έντονα τρίψουμε τόσο πιο έντονο θα είναι η έλξη</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Κατά τη διαδικασία της τριβής μεταφέρεται κάτι, ηλεκτρικό φορτίο, το οποίο μπορεί να είναι λίγο ή πολύ, άρα είναι ένα φυσικό μέγεθος</a:t>
            </a:r>
          </a:p>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a:t>
            </a:fld>
            <a:endParaRPr lang="en-150"/>
          </a:p>
        </p:txBody>
      </p:sp>
    </p:spTree>
    <p:extLst>
      <p:ext uri="{BB962C8B-B14F-4D97-AF65-F5344CB8AC3E}">
        <p14:creationId xmlns:p14="http://schemas.microsoft.com/office/powerpoint/2010/main" val="4144472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l-GR" altLang="el-GR" dirty="0"/>
              <a:t>Αν τρίψω μαλλί με πλαστικό και πάλι μαλλί με πλαστικό τότε το ίδιο υλικό θα εμφανίσει </a:t>
            </a:r>
            <a:r>
              <a:rPr lang="el-GR" altLang="el-GR" dirty="0" err="1"/>
              <a:t>απωστική</a:t>
            </a:r>
            <a:r>
              <a:rPr lang="el-GR" altLang="el-GR" dirty="0"/>
              <a:t> δύναμη</a:t>
            </a:r>
          </a:p>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a:t>
            </a:fld>
            <a:endParaRPr lang="en-150"/>
          </a:p>
        </p:txBody>
      </p:sp>
    </p:spTree>
    <p:extLst>
      <p:ext uri="{BB962C8B-B14F-4D97-AF65-F5344CB8AC3E}">
        <p14:creationId xmlns:p14="http://schemas.microsoft.com/office/powerpoint/2010/main" val="3042757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Charles Coulomb </a:t>
            </a:r>
            <a:r>
              <a:rPr lang="el-GR" altLang="el-GR" dirty="0"/>
              <a:t>Γάλλος φυσικός (1736 – 1806)</a:t>
            </a:r>
          </a:p>
        </p:txBody>
      </p:sp>
      <p:sp>
        <p:nvSpPr>
          <p:cNvPr id="4" name="Slide Number Placeholder 3"/>
          <p:cNvSpPr>
            <a:spLocks noGrp="1"/>
          </p:cNvSpPr>
          <p:nvPr>
            <p:ph type="sldNum" sz="quarter" idx="5"/>
          </p:nvPr>
        </p:nvSpPr>
        <p:spPr/>
        <p:txBody>
          <a:bodyPr/>
          <a:lstStyle/>
          <a:p>
            <a:fld id="{5A672EAD-B166-42EB-A8EE-C2F7EAF6A02C}" type="slidenum">
              <a:rPr lang="en-150" smtClean="0"/>
              <a:t>9</a:t>
            </a:fld>
            <a:endParaRPr lang="en-150"/>
          </a:p>
        </p:txBody>
      </p:sp>
    </p:spTree>
    <p:extLst>
      <p:ext uri="{BB962C8B-B14F-4D97-AF65-F5344CB8AC3E}">
        <p14:creationId xmlns:p14="http://schemas.microsoft.com/office/powerpoint/2010/main" val="486219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10</a:t>
            </a:fld>
            <a:endParaRPr lang="en-150"/>
          </a:p>
        </p:txBody>
      </p:sp>
    </p:spTree>
    <p:extLst>
      <p:ext uri="{BB962C8B-B14F-4D97-AF65-F5344CB8AC3E}">
        <p14:creationId xmlns:p14="http://schemas.microsoft.com/office/powerpoint/2010/main" val="479765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11</a:t>
            </a:fld>
            <a:endParaRPr lang="en-150"/>
          </a:p>
        </p:txBody>
      </p:sp>
    </p:spTree>
    <p:extLst>
      <p:ext uri="{BB962C8B-B14F-4D97-AF65-F5344CB8AC3E}">
        <p14:creationId xmlns:p14="http://schemas.microsoft.com/office/powerpoint/2010/main" val="3727801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12</a:t>
            </a:fld>
            <a:endParaRPr lang="en-150"/>
          </a:p>
        </p:txBody>
      </p:sp>
    </p:spTree>
    <p:extLst>
      <p:ext uri="{BB962C8B-B14F-4D97-AF65-F5344CB8AC3E}">
        <p14:creationId xmlns:p14="http://schemas.microsoft.com/office/powerpoint/2010/main" val="4276761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13</a:t>
            </a:fld>
            <a:endParaRPr lang="en-150"/>
          </a:p>
        </p:txBody>
      </p:sp>
    </p:spTree>
    <p:extLst>
      <p:ext uri="{BB962C8B-B14F-4D97-AF65-F5344CB8AC3E}">
        <p14:creationId xmlns:p14="http://schemas.microsoft.com/office/powerpoint/2010/main" val="423522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14</a:t>
            </a:fld>
            <a:endParaRPr lang="en-150"/>
          </a:p>
        </p:txBody>
      </p:sp>
    </p:spTree>
    <p:extLst>
      <p:ext uri="{BB962C8B-B14F-4D97-AF65-F5344CB8AC3E}">
        <p14:creationId xmlns:p14="http://schemas.microsoft.com/office/powerpoint/2010/main" val="495368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15</a:t>
            </a:fld>
            <a:endParaRPr lang="en-150"/>
          </a:p>
        </p:txBody>
      </p:sp>
    </p:spTree>
    <p:extLst>
      <p:ext uri="{BB962C8B-B14F-4D97-AF65-F5344CB8AC3E}">
        <p14:creationId xmlns:p14="http://schemas.microsoft.com/office/powerpoint/2010/main" val="869028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16</a:t>
            </a:fld>
            <a:endParaRPr lang="en-150"/>
          </a:p>
        </p:txBody>
      </p:sp>
    </p:spTree>
    <p:extLst>
      <p:ext uri="{BB962C8B-B14F-4D97-AF65-F5344CB8AC3E}">
        <p14:creationId xmlns:p14="http://schemas.microsoft.com/office/powerpoint/2010/main" val="3971266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17</a:t>
            </a:fld>
            <a:endParaRPr lang="en-150"/>
          </a:p>
        </p:txBody>
      </p:sp>
    </p:spTree>
    <p:extLst>
      <p:ext uri="{BB962C8B-B14F-4D97-AF65-F5344CB8AC3E}">
        <p14:creationId xmlns:p14="http://schemas.microsoft.com/office/powerpoint/2010/main" val="1808674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18</a:t>
            </a:fld>
            <a:endParaRPr lang="en-150"/>
          </a:p>
        </p:txBody>
      </p:sp>
    </p:spTree>
    <p:extLst>
      <p:ext uri="{BB962C8B-B14F-4D97-AF65-F5344CB8AC3E}">
        <p14:creationId xmlns:p14="http://schemas.microsoft.com/office/powerpoint/2010/main" val="17367443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19</a:t>
            </a:fld>
            <a:endParaRPr lang="en-150"/>
          </a:p>
        </p:txBody>
      </p:sp>
    </p:spTree>
    <p:extLst>
      <p:ext uri="{BB962C8B-B14F-4D97-AF65-F5344CB8AC3E}">
        <p14:creationId xmlns:p14="http://schemas.microsoft.com/office/powerpoint/2010/main" val="25914099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20</a:t>
            </a:fld>
            <a:endParaRPr lang="en-150"/>
          </a:p>
        </p:txBody>
      </p:sp>
    </p:spTree>
    <p:extLst>
      <p:ext uri="{BB962C8B-B14F-4D97-AF65-F5344CB8AC3E}">
        <p14:creationId xmlns:p14="http://schemas.microsoft.com/office/powerpoint/2010/main" val="4101589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21</a:t>
            </a:fld>
            <a:endParaRPr lang="en-150"/>
          </a:p>
        </p:txBody>
      </p:sp>
    </p:spTree>
    <p:extLst>
      <p:ext uri="{BB962C8B-B14F-4D97-AF65-F5344CB8AC3E}">
        <p14:creationId xmlns:p14="http://schemas.microsoft.com/office/powerpoint/2010/main" val="23325543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22</a:t>
            </a:fld>
            <a:endParaRPr lang="en-150"/>
          </a:p>
        </p:txBody>
      </p:sp>
    </p:spTree>
    <p:extLst>
      <p:ext uri="{BB962C8B-B14F-4D97-AF65-F5344CB8AC3E}">
        <p14:creationId xmlns:p14="http://schemas.microsoft.com/office/powerpoint/2010/main" val="308802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23</a:t>
            </a:fld>
            <a:endParaRPr lang="en-150"/>
          </a:p>
        </p:txBody>
      </p:sp>
    </p:spTree>
    <p:extLst>
      <p:ext uri="{BB962C8B-B14F-4D97-AF65-F5344CB8AC3E}">
        <p14:creationId xmlns:p14="http://schemas.microsoft.com/office/powerpoint/2010/main" val="4201499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24</a:t>
            </a:fld>
            <a:endParaRPr lang="en-150"/>
          </a:p>
        </p:txBody>
      </p:sp>
    </p:spTree>
    <p:extLst>
      <p:ext uri="{BB962C8B-B14F-4D97-AF65-F5344CB8AC3E}">
        <p14:creationId xmlns:p14="http://schemas.microsoft.com/office/powerpoint/2010/main" val="261286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25</a:t>
            </a:fld>
            <a:endParaRPr lang="en-150"/>
          </a:p>
        </p:txBody>
      </p:sp>
    </p:spTree>
    <p:extLst>
      <p:ext uri="{BB962C8B-B14F-4D97-AF65-F5344CB8AC3E}">
        <p14:creationId xmlns:p14="http://schemas.microsoft.com/office/powerpoint/2010/main" val="470871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26</a:t>
            </a:fld>
            <a:endParaRPr lang="en-150"/>
          </a:p>
        </p:txBody>
      </p:sp>
    </p:spTree>
    <p:extLst>
      <p:ext uri="{BB962C8B-B14F-4D97-AF65-F5344CB8AC3E}">
        <p14:creationId xmlns:p14="http://schemas.microsoft.com/office/powerpoint/2010/main" val="4270831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27</a:t>
            </a:fld>
            <a:endParaRPr lang="en-150"/>
          </a:p>
        </p:txBody>
      </p:sp>
    </p:spTree>
    <p:extLst>
      <p:ext uri="{BB962C8B-B14F-4D97-AF65-F5344CB8AC3E}">
        <p14:creationId xmlns:p14="http://schemas.microsoft.com/office/powerpoint/2010/main" val="21117887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28</a:t>
            </a:fld>
            <a:endParaRPr lang="en-150"/>
          </a:p>
        </p:txBody>
      </p:sp>
    </p:spTree>
    <p:extLst>
      <p:ext uri="{BB962C8B-B14F-4D97-AF65-F5344CB8AC3E}">
        <p14:creationId xmlns:p14="http://schemas.microsoft.com/office/powerpoint/2010/main" val="32099767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29</a:t>
            </a:fld>
            <a:endParaRPr lang="en-150"/>
          </a:p>
        </p:txBody>
      </p:sp>
    </p:spTree>
    <p:extLst>
      <p:ext uri="{BB962C8B-B14F-4D97-AF65-F5344CB8AC3E}">
        <p14:creationId xmlns:p14="http://schemas.microsoft.com/office/powerpoint/2010/main" val="4728197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30</a:t>
            </a:fld>
            <a:endParaRPr lang="en-150"/>
          </a:p>
        </p:txBody>
      </p:sp>
    </p:spTree>
    <p:extLst>
      <p:ext uri="{BB962C8B-B14F-4D97-AF65-F5344CB8AC3E}">
        <p14:creationId xmlns:p14="http://schemas.microsoft.com/office/powerpoint/2010/main" val="3782201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31</a:t>
            </a:fld>
            <a:endParaRPr lang="en-150"/>
          </a:p>
        </p:txBody>
      </p:sp>
    </p:spTree>
    <p:extLst>
      <p:ext uri="{BB962C8B-B14F-4D97-AF65-F5344CB8AC3E}">
        <p14:creationId xmlns:p14="http://schemas.microsoft.com/office/powerpoint/2010/main" val="1655467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32</a:t>
            </a:fld>
            <a:endParaRPr lang="en-150"/>
          </a:p>
        </p:txBody>
      </p:sp>
    </p:spTree>
    <p:extLst>
      <p:ext uri="{BB962C8B-B14F-4D97-AF65-F5344CB8AC3E}">
        <p14:creationId xmlns:p14="http://schemas.microsoft.com/office/powerpoint/2010/main" val="9860233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33</a:t>
            </a:fld>
            <a:endParaRPr lang="en-150"/>
          </a:p>
        </p:txBody>
      </p:sp>
    </p:spTree>
    <p:extLst>
      <p:ext uri="{BB962C8B-B14F-4D97-AF65-F5344CB8AC3E}">
        <p14:creationId xmlns:p14="http://schemas.microsoft.com/office/powerpoint/2010/main" val="18518574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34</a:t>
            </a:fld>
            <a:endParaRPr lang="en-150"/>
          </a:p>
        </p:txBody>
      </p:sp>
    </p:spTree>
    <p:extLst>
      <p:ext uri="{BB962C8B-B14F-4D97-AF65-F5344CB8AC3E}">
        <p14:creationId xmlns:p14="http://schemas.microsoft.com/office/powerpoint/2010/main" val="27949098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35</a:t>
            </a:fld>
            <a:endParaRPr lang="en-150"/>
          </a:p>
        </p:txBody>
      </p:sp>
    </p:spTree>
    <p:extLst>
      <p:ext uri="{BB962C8B-B14F-4D97-AF65-F5344CB8AC3E}">
        <p14:creationId xmlns:p14="http://schemas.microsoft.com/office/powerpoint/2010/main" val="16716164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36</a:t>
            </a:fld>
            <a:endParaRPr lang="en-150"/>
          </a:p>
        </p:txBody>
      </p:sp>
    </p:spTree>
    <p:extLst>
      <p:ext uri="{BB962C8B-B14F-4D97-AF65-F5344CB8AC3E}">
        <p14:creationId xmlns:p14="http://schemas.microsoft.com/office/powerpoint/2010/main" val="3913399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37</a:t>
            </a:fld>
            <a:endParaRPr lang="en-150"/>
          </a:p>
        </p:txBody>
      </p:sp>
    </p:spTree>
    <p:extLst>
      <p:ext uri="{BB962C8B-B14F-4D97-AF65-F5344CB8AC3E}">
        <p14:creationId xmlns:p14="http://schemas.microsoft.com/office/powerpoint/2010/main" val="3492527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38</a:t>
            </a:fld>
            <a:endParaRPr lang="en-150"/>
          </a:p>
        </p:txBody>
      </p:sp>
    </p:spTree>
    <p:extLst>
      <p:ext uri="{BB962C8B-B14F-4D97-AF65-F5344CB8AC3E}">
        <p14:creationId xmlns:p14="http://schemas.microsoft.com/office/powerpoint/2010/main" val="38584861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39</a:t>
            </a:fld>
            <a:endParaRPr lang="en-150"/>
          </a:p>
        </p:txBody>
      </p:sp>
    </p:spTree>
    <p:extLst>
      <p:ext uri="{BB962C8B-B14F-4D97-AF65-F5344CB8AC3E}">
        <p14:creationId xmlns:p14="http://schemas.microsoft.com/office/powerpoint/2010/main" val="14268616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40</a:t>
            </a:fld>
            <a:endParaRPr lang="en-150"/>
          </a:p>
        </p:txBody>
      </p:sp>
    </p:spTree>
    <p:extLst>
      <p:ext uri="{BB962C8B-B14F-4D97-AF65-F5344CB8AC3E}">
        <p14:creationId xmlns:p14="http://schemas.microsoft.com/office/powerpoint/2010/main" val="2793093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41</a:t>
            </a:fld>
            <a:endParaRPr lang="en-150"/>
          </a:p>
        </p:txBody>
      </p:sp>
    </p:spTree>
    <p:extLst>
      <p:ext uri="{BB962C8B-B14F-4D97-AF65-F5344CB8AC3E}">
        <p14:creationId xmlns:p14="http://schemas.microsoft.com/office/powerpoint/2010/main" val="25518053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42</a:t>
            </a:fld>
            <a:endParaRPr lang="en-150"/>
          </a:p>
        </p:txBody>
      </p:sp>
    </p:spTree>
    <p:extLst>
      <p:ext uri="{BB962C8B-B14F-4D97-AF65-F5344CB8AC3E}">
        <p14:creationId xmlns:p14="http://schemas.microsoft.com/office/powerpoint/2010/main" val="26651036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43</a:t>
            </a:fld>
            <a:endParaRPr lang="en-150"/>
          </a:p>
        </p:txBody>
      </p:sp>
    </p:spTree>
    <p:extLst>
      <p:ext uri="{BB962C8B-B14F-4D97-AF65-F5344CB8AC3E}">
        <p14:creationId xmlns:p14="http://schemas.microsoft.com/office/powerpoint/2010/main" val="34968083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44</a:t>
            </a:fld>
            <a:endParaRPr lang="en-150"/>
          </a:p>
        </p:txBody>
      </p:sp>
    </p:spTree>
    <p:extLst>
      <p:ext uri="{BB962C8B-B14F-4D97-AF65-F5344CB8AC3E}">
        <p14:creationId xmlns:p14="http://schemas.microsoft.com/office/powerpoint/2010/main" val="27919966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45</a:t>
            </a:fld>
            <a:endParaRPr lang="en-150"/>
          </a:p>
        </p:txBody>
      </p:sp>
    </p:spTree>
    <p:extLst>
      <p:ext uri="{BB962C8B-B14F-4D97-AF65-F5344CB8AC3E}">
        <p14:creationId xmlns:p14="http://schemas.microsoft.com/office/powerpoint/2010/main" val="30134596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46</a:t>
            </a:fld>
            <a:endParaRPr lang="en-150"/>
          </a:p>
        </p:txBody>
      </p:sp>
    </p:spTree>
    <p:extLst>
      <p:ext uri="{BB962C8B-B14F-4D97-AF65-F5344CB8AC3E}">
        <p14:creationId xmlns:p14="http://schemas.microsoft.com/office/powerpoint/2010/main" val="32801881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47</a:t>
            </a:fld>
            <a:endParaRPr lang="en-150"/>
          </a:p>
        </p:txBody>
      </p:sp>
    </p:spTree>
    <p:extLst>
      <p:ext uri="{BB962C8B-B14F-4D97-AF65-F5344CB8AC3E}">
        <p14:creationId xmlns:p14="http://schemas.microsoft.com/office/powerpoint/2010/main" val="4223225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48</a:t>
            </a:fld>
            <a:endParaRPr lang="en-150"/>
          </a:p>
        </p:txBody>
      </p:sp>
    </p:spTree>
    <p:extLst>
      <p:ext uri="{BB962C8B-B14F-4D97-AF65-F5344CB8AC3E}">
        <p14:creationId xmlns:p14="http://schemas.microsoft.com/office/powerpoint/2010/main" val="38488309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49</a:t>
            </a:fld>
            <a:endParaRPr lang="en-150"/>
          </a:p>
        </p:txBody>
      </p:sp>
    </p:spTree>
    <p:extLst>
      <p:ext uri="{BB962C8B-B14F-4D97-AF65-F5344CB8AC3E}">
        <p14:creationId xmlns:p14="http://schemas.microsoft.com/office/powerpoint/2010/main" val="2271893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50</a:t>
            </a:fld>
            <a:endParaRPr lang="en-150"/>
          </a:p>
        </p:txBody>
      </p:sp>
    </p:spTree>
    <p:extLst>
      <p:ext uri="{BB962C8B-B14F-4D97-AF65-F5344CB8AC3E}">
        <p14:creationId xmlns:p14="http://schemas.microsoft.com/office/powerpoint/2010/main" val="24182887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51</a:t>
            </a:fld>
            <a:endParaRPr lang="en-150"/>
          </a:p>
        </p:txBody>
      </p:sp>
    </p:spTree>
    <p:extLst>
      <p:ext uri="{BB962C8B-B14F-4D97-AF65-F5344CB8AC3E}">
        <p14:creationId xmlns:p14="http://schemas.microsoft.com/office/powerpoint/2010/main" val="7540326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52</a:t>
            </a:fld>
            <a:endParaRPr lang="en-150"/>
          </a:p>
        </p:txBody>
      </p:sp>
    </p:spTree>
    <p:extLst>
      <p:ext uri="{BB962C8B-B14F-4D97-AF65-F5344CB8AC3E}">
        <p14:creationId xmlns:p14="http://schemas.microsoft.com/office/powerpoint/2010/main" val="25806011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53</a:t>
            </a:fld>
            <a:endParaRPr lang="en-150"/>
          </a:p>
        </p:txBody>
      </p:sp>
    </p:spTree>
    <p:extLst>
      <p:ext uri="{BB962C8B-B14F-4D97-AF65-F5344CB8AC3E}">
        <p14:creationId xmlns:p14="http://schemas.microsoft.com/office/powerpoint/2010/main" val="6756037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54</a:t>
            </a:fld>
            <a:endParaRPr lang="en-150"/>
          </a:p>
        </p:txBody>
      </p:sp>
    </p:spTree>
    <p:extLst>
      <p:ext uri="{BB962C8B-B14F-4D97-AF65-F5344CB8AC3E}">
        <p14:creationId xmlns:p14="http://schemas.microsoft.com/office/powerpoint/2010/main" val="23452656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55</a:t>
            </a:fld>
            <a:endParaRPr lang="en-150"/>
          </a:p>
        </p:txBody>
      </p:sp>
    </p:spTree>
    <p:extLst>
      <p:ext uri="{BB962C8B-B14F-4D97-AF65-F5344CB8AC3E}">
        <p14:creationId xmlns:p14="http://schemas.microsoft.com/office/powerpoint/2010/main" val="27133442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56</a:t>
            </a:fld>
            <a:endParaRPr lang="en-150"/>
          </a:p>
        </p:txBody>
      </p:sp>
    </p:spTree>
    <p:extLst>
      <p:ext uri="{BB962C8B-B14F-4D97-AF65-F5344CB8AC3E}">
        <p14:creationId xmlns:p14="http://schemas.microsoft.com/office/powerpoint/2010/main" val="6963903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57</a:t>
            </a:fld>
            <a:endParaRPr lang="en-150"/>
          </a:p>
        </p:txBody>
      </p:sp>
    </p:spTree>
    <p:extLst>
      <p:ext uri="{BB962C8B-B14F-4D97-AF65-F5344CB8AC3E}">
        <p14:creationId xmlns:p14="http://schemas.microsoft.com/office/powerpoint/2010/main" val="19685931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58</a:t>
            </a:fld>
            <a:endParaRPr lang="en-150"/>
          </a:p>
        </p:txBody>
      </p:sp>
    </p:spTree>
    <p:extLst>
      <p:ext uri="{BB962C8B-B14F-4D97-AF65-F5344CB8AC3E}">
        <p14:creationId xmlns:p14="http://schemas.microsoft.com/office/powerpoint/2010/main" val="20519617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59</a:t>
            </a:fld>
            <a:endParaRPr lang="en-150"/>
          </a:p>
        </p:txBody>
      </p:sp>
    </p:spTree>
    <p:extLst>
      <p:ext uri="{BB962C8B-B14F-4D97-AF65-F5344CB8AC3E}">
        <p14:creationId xmlns:p14="http://schemas.microsoft.com/office/powerpoint/2010/main" val="11972474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60</a:t>
            </a:fld>
            <a:endParaRPr lang="en-150"/>
          </a:p>
        </p:txBody>
      </p:sp>
    </p:spTree>
    <p:extLst>
      <p:ext uri="{BB962C8B-B14F-4D97-AF65-F5344CB8AC3E}">
        <p14:creationId xmlns:p14="http://schemas.microsoft.com/office/powerpoint/2010/main" val="37937197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61</a:t>
            </a:fld>
            <a:endParaRPr lang="en-150"/>
          </a:p>
        </p:txBody>
      </p:sp>
    </p:spTree>
    <p:extLst>
      <p:ext uri="{BB962C8B-B14F-4D97-AF65-F5344CB8AC3E}">
        <p14:creationId xmlns:p14="http://schemas.microsoft.com/office/powerpoint/2010/main" val="41334991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62</a:t>
            </a:fld>
            <a:endParaRPr lang="en-150"/>
          </a:p>
        </p:txBody>
      </p:sp>
    </p:spTree>
    <p:extLst>
      <p:ext uri="{BB962C8B-B14F-4D97-AF65-F5344CB8AC3E}">
        <p14:creationId xmlns:p14="http://schemas.microsoft.com/office/powerpoint/2010/main" val="19247764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63</a:t>
            </a:fld>
            <a:endParaRPr lang="en-150"/>
          </a:p>
        </p:txBody>
      </p:sp>
    </p:spTree>
    <p:extLst>
      <p:ext uri="{BB962C8B-B14F-4D97-AF65-F5344CB8AC3E}">
        <p14:creationId xmlns:p14="http://schemas.microsoft.com/office/powerpoint/2010/main" val="7492652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64</a:t>
            </a:fld>
            <a:endParaRPr lang="en-150"/>
          </a:p>
        </p:txBody>
      </p:sp>
    </p:spTree>
    <p:extLst>
      <p:ext uri="{BB962C8B-B14F-4D97-AF65-F5344CB8AC3E}">
        <p14:creationId xmlns:p14="http://schemas.microsoft.com/office/powerpoint/2010/main" val="24979067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65</a:t>
            </a:fld>
            <a:endParaRPr lang="en-150"/>
          </a:p>
        </p:txBody>
      </p:sp>
    </p:spTree>
    <p:extLst>
      <p:ext uri="{BB962C8B-B14F-4D97-AF65-F5344CB8AC3E}">
        <p14:creationId xmlns:p14="http://schemas.microsoft.com/office/powerpoint/2010/main" val="16615822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66</a:t>
            </a:fld>
            <a:endParaRPr lang="en-150"/>
          </a:p>
        </p:txBody>
      </p:sp>
    </p:spTree>
    <p:extLst>
      <p:ext uri="{BB962C8B-B14F-4D97-AF65-F5344CB8AC3E}">
        <p14:creationId xmlns:p14="http://schemas.microsoft.com/office/powerpoint/2010/main" val="34074899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67</a:t>
            </a:fld>
            <a:endParaRPr lang="en-150"/>
          </a:p>
        </p:txBody>
      </p:sp>
    </p:spTree>
    <p:extLst>
      <p:ext uri="{BB962C8B-B14F-4D97-AF65-F5344CB8AC3E}">
        <p14:creationId xmlns:p14="http://schemas.microsoft.com/office/powerpoint/2010/main" val="33030219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68</a:t>
            </a:fld>
            <a:endParaRPr lang="en-150"/>
          </a:p>
        </p:txBody>
      </p:sp>
    </p:spTree>
    <p:extLst>
      <p:ext uri="{BB962C8B-B14F-4D97-AF65-F5344CB8AC3E}">
        <p14:creationId xmlns:p14="http://schemas.microsoft.com/office/powerpoint/2010/main" val="7888855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69</a:t>
            </a:fld>
            <a:endParaRPr lang="en-150"/>
          </a:p>
        </p:txBody>
      </p:sp>
    </p:spTree>
    <p:extLst>
      <p:ext uri="{BB962C8B-B14F-4D97-AF65-F5344CB8AC3E}">
        <p14:creationId xmlns:p14="http://schemas.microsoft.com/office/powerpoint/2010/main" val="6841203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70</a:t>
            </a:fld>
            <a:endParaRPr lang="en-150"/>
          </a:p>
        </p:txBody>
      </p:sp>
    </p:spTree>
    <p:extLst>
      <p:ext uri="{BB962C8B-B14F-4D97-AF65-F5344CB8AC3E}">
        <p14:creationId xmlns:p14="http://schemas.microsoft.com/office/powerpoint/2010/main" val="39612740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71</a:t>
            </a:fld>
            <a:endParaRPr lang="en-150"/>
          </a:p>
        </p:txBody>
      </p:sp>
    </p:spTree>
    <p:extLst>
      <p:ext uri="{BB962C8B-B14F-4D97-AF65-F5344CB8AC3E}">
        <p14:creationId xmlns:p14="http://schemas.microsoft.com/office/powerpoint/2010/main" val="26622041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72</a:t>
            </a:fld>
            <a:endParaRPr lang="en-150"/>
          </a:p>
        </p:txBody>
      </p:sp>
    </p:spTree>
    <p:extLst>
      <p:ext uri="{BB962C8B-B14F-4D97-AF65-F5344CB8AC3E}">
        <p14:creationId xmlns:p14="http://schemas.microsoft.com/office/powerpoint/2010/main" val="39151444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73</a:t>
            </a:fld>
            <a:endParaRPr lang="en-150"/>
          </a:p>
        </p:txBody>
      </p:sp>
    </p:spTree>
    <p:extLst>
      <p:ext uri="{BB962C8B-B14F-4D97-AF65-F5344CB8AC3E}">
        <p14:creationId xmlns:p14="http://schemas.microsoft.com/office/powerpoint/2010/main" val="154664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21/05/2026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21/05/2026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21/05/2026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2.mp4"/><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video" Target="../media/media2.mp4"/></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8.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9.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20.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21.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22.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23.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24.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25.xml.rels><?xml version="1.0" encoding="UTF-8" standalone="yes"?>
<Relationships xmlns="http://schemas.openxmlformats.org/package/2006/relationships"><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s>
</file>

<file path=ppt/slides/_rels/slide26.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27.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28.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34.png"/><Relationship Id="rId7" Type="http://schemas.openxmlformats.org/officeDocument/2006/relationships/image" Target="NUL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microsoft.com/office/2007/relationships/hdphoto" Target="../media/hdphoto1.wdp"/><Relationship Id="rId9" Type="http://schemas.openxmlformats.org/officeDocument/2006/relationships/image" Target="NULL"/></Relationships>
</file>

<file path=ppt/slides/_rels/slide29.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34.png"/><Relationship Id="rId7" Type="http://schemas.openxmlformats.org/officeDocument/2006/relationships/image" Target="NUL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microsoft.com/office/2007/relationships/hdphoto" Target="../media/hdphoto1.wdp"/><Relationship Id="rId9" Type="http://schemas.openxmlformats.org/officeDocument/2006/relationships/image" Target="NUL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6" Type="http://schemas.openxmlformats.org/officeDocument/2006/relationships/customXml" Target="../ink/ink12.xml"/><Relationship Id="rId21" Type="http://schemas.openxmlformats.org/officeDocument/2006/relationships/image" Target="NULL"/><Relationship Id="rId42" Type="http://schemas.openxmlformats.org/officeDocument/2006/relationships/customXml" Target="../ink/ink20.xml"/><Relationship Id="rId47" Type="http://schemas.openxmlformats.org/officeDocument/2006/relationships/image" Target="NULL"/><Relationship Id="rId63" Type="http://schemas.openxmlformats.org/officeDocument/2006/relationships/image" Target="NULL"/><Relationship Id="rId68" Type="http://schemas.openxmlformats.org/officeDocument/2006/relationships/customXml" Target="../ink/ink33.xml"/><Relationship Id="rId84" Type="http://schemas.openxmlformats.org/officeDocument/2006/relationships/customXml" Target="../ink/ink41.xml"/><Relationship Id="rId89" Type="http://schemas.openxmlformats.org/officeDocument/2006/relationships/image" Target="NULL"/><Relationship Id="rId16" Type="http://schemas.openxmlformats.org/officeDocument/2006/relationships/customXml" Target="../ink/ink7.xml"/><Relationship Id="rId11" Type="http://schemas.openxmlformats.org/officeDocument/2006/relationships/image" Target="NULL"/><Relationship Id="rId32" Type="http://schemas.openxmlformats.org/officeDocument/2006/relationships/customXml" Target="../ink/ink15.xml"/><Relationship Id="rId37" Type="http://schemas.openxmlformats.org/officeDocument/2006/relationships/image" Target="NULL"/><Relationship Id="rId53" Type="http://schemas.openxmlformats.org/officeDocument/2006/relationships/image" Target="NULL"/><Relationship Id="rId58" Type="http://schemas.openxmlformats.org/officeDocument/2006/relationships/customXml" Target="../ink/ink28.xml"/><Relationship Id="rId74" Type="http://schemas.openxmlformats.org/officeDocument/2006/relationships/customXml" Target="../ink/ink36.xml"/><Relationship Id="rId79" Type="http://schemas.openxmlformats.org/officeDocument/2006/relationships/image" Target="NULL"/><Relationship Id="rId102" Type="http://schemas.openxmlformats.org/officeDocument/2006/relationships/customXml" Target="../ink/ink50.xml"/><Relationship Id="rId5" Type="http://schemas.openxmlformats.org/officeDocument/2006/relationships/image" Target="NULL"/><Relationship Id="rId90" Type="http://schemas.openxmlformats.org/officeDocument/2006/relationships/customXml" Target="../ink/ink44.xml"/><Relationship Id="rId95" Type="http://schemas.openxmlformats.org/officeDocument/2006/relationships/image" Target="NULL"/><Relationship Id="rId22" Type="http://schemas.openxmlformats.org/officeDocument/2006/relationships/customXml" Target="../ink/ink10.xml"/><Relationship Id="rId27" Type="http://schemas.openxmlformats.org/officeDocument/2006/relationships/image" Target="NULL"/><Relationship Id="rId43" Type="http://schemas.openxmlformats.org/officeDocument/2006/relationships/image" Target="NULL"/><Relationship Id="rId48" Type="http://schemas.openxmlformats.org/officeDocument/2006/relationships/customXml" Target="../ink/ink23.xml"/><Relationship Id="rId64" Type="http://schemas.openxmlformats.org/officeDocument/2006/relationships/customXml" Target="../ink/ink31.xml"/><Relationship Id="rId69" Type="http://schemas.openxmlformats.org/officeDocument/2006/relationships/image" Target="NULL"/><Relationship Id="rId80" Type="http://schemas.openxmlformats.org/officeDocument/2006/relationships/customXml" Target="../ink/ink39.xml"/><Relationship Id="rId85" Type="http://schemas.openxmlformats.org/officeDocument/2006/relationships/image" Target="NULL"/><Relationship Id="rId12" Type="http://schemas.openxmlformats.org/officeDocument/2006/relationships/customXml" Target="../ink/ink5.xml"/><Relationship Id="rId17" Type="http://schemas.openxmlformats.org/officeDocument/2006/relationships/image" Target="NULL"/><Relationship Id="rId33" Type="http://schemas.openxmlformats.org/officeDocument/2006/relationships/image" Target="NULL"/><Relationship Id="rId38" Type="http://schemas.openxmlformats.org/officeDocument/2006/relationships/customXml" Target="../ink/ink18.xml"/><Relationship Id="rId59" Type="http://schemas.openxmlformats.org/officeDocument/2006/relationships/image" Target="NULL"/><Relationship Id="rId103" Type="http://schemas.openxmlformats.org/officeDocument/2006/relationships/image" Target="NULL"/><Relationship Id="rId20" Type="http://schemas.openxmlformats.org/officeDocument/2006/relationships/customXml" Target="../ink/ink9.xml"/><Relationship Id="rId41" Type="http://schemas.openxmlformats.org/officeDocument/2006/relationships/image" Target="NULL"/><Relationship Id="rId54" Type="http://schemas.openxmlformats.org/officeDocument/2006/relationships/customXml" Target="../ink/ink26.xml"/><Relationship Id="rId62" Type="http://schemas.openxmlformats.org/officeDocument/2006/relationships/customXml" Target="../ink/ink30.xml"/><Relationship Id="rId70" Type="http://schemas.openxmlformats.org/officeDocument/2006/relationships/customXml" Target="../ink/ink34.xml"/><Relationship Id="rId75" Type="http://schemas.openxmlformats.org/officeDocument/2006/relationships/image" Target="NULL"/><Relationship Id="rId83" Type="http://schemas.openxmlformats.org/officeDocument/2006/relationships/image" Target="NULL"/><Relationship Id="rId88" Type="http://schemas.openxmlformats.org/officeDocument/2006/relationships/customXml" Target="../ink/ink43.xml"/><Relationship Id="rId91" Type="http://schemas.openxmlformats.org/officeDocument/2006/relationships/image" Target="NULL"/><Relationship Id="rId96" Type="http://schemas.openxmlformats.org/officeDocument/2006/relationships/customXml" Target="../ink/ink47.xml"/><Relationship Id="rId1" Type="http://schemas.openxmlformats.org/officeDocument/2006/relationships/slideLayout" Target="../slideLayouts/slideLayout1.xml"/><Relationship Id="rId6" Type="http://schemas.openxmlformats.org/officeDocument/2006/relationships/customXml" Target="../ink/ink2.xm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customXml" Target="../ink/ink13.xml"/><Relationship Id="rId36" Type="http://schemas.openxmlformats.org/officeDocument/2006/relationships/customXml" Target="../ink/ink17.xml"/><Relationship Id="rId49" Type="http://schemas.openxmlformats.org/officeDocument/2006/relationships/image" Target="NULL"/><Relationship Id="rId57" Type="http://schemas.openxmlformats.org/officeDocument/2006/relationships/image" Target="NULL"/><Relationship Id="rId106" Type="http://schemas.openxmlformats.org/officeDocument/2006/relationships/image" Target="NULL"/><Relationship Id="rId10" Type="http://schemas.openxmlformats.org/officeDocument/2006/relationships/customXml" Target="../ink/ink4.xml"/><Relationship Id="rId31" Type="http://schemas.openxmlformats.org/officeDocument/2006/relationships/image" Target="NULL"/><Relationship Id="rId44" Type="http://schemas.openxmlformats.org/officeDocument/2006/relationships/customXml" Target="../ink/ink21.xml"/><Relationship Id="rId52" Type="http://schemas.openxmlformats.org/officeDocument/2006/relationships/customXml" Target="../ink/ink25.xml"/><Relationship Id="rId60" Type="http://schemas.openxmlformats.org/officeDocument/2006/relationships/customXml" Target="../ink/ink29.xml"/><Relationship Id="rId65" Type="http://schemas.openxmlformats.org/officeDocument/2006/relationships/image" Target="NULL"/><Relationship Id="rId73" Type="http://schemas.openxmlformats.org/officeDocument/2006/relationships/image" Target="NULL"/><Relationship Id="rId78" Type="http://schemas.openxmlformats.org/officeDocument/2006/relationships/customXml" Target="../ink/ink38.xml"/><Relationship Id="rId81" Type="http://schemas.openxmlformats.org/officeDocument/2006/relationships/image" Target="NULL"/><Relationship Id="rId86" Type="http://schemas.openxmlformats.org/officeDocument/2006/relationships/customXml" Target="../ink/ink42.xml"/><Relationship Id="rId94" Type="http://schemas.openxmlformats.org/officeDocument/2006/relationships/customXml" Target="../ink/ink46.xml"/><Relationship Id="rId99" Type="http://schemas.openxmlformats.org/officeDocument/2006/relationships/image" Target="NULL"/><Relationship Id="rId101" Type="http://schemas.openxmlformats.org/officeDocument/2006/relationships/image" Target="NULL"/><Relationship Id="rId4" Type="http://schemas.openxmlformats.org/officeDocument/2006/relationships/customXml" Target="../ink/ink1.xml"/><Relationship Id="rId9" Type="http://schemas.openxmlformats.org/officeDocument/2006/relationships/image" Target="NULL"/><Relationship Id="rId13" Type="http://schemas.openxmlformats.org/officeDocument/2006/relationships/image" Target="NULL"/><Relationship Id="rId18" Type="http://schemas.openxmlformats.org/officeDocument/2006/relationships/customXml" Target="../ink/ink8.xml"/><Relationship Id="rId39" Type="http://schemas.openxmlformats.org/officeDocument/2006/relationships/image" Target="NULL"/><Relationship Id="rId34" Type="http://schemas.openxmlformats.org/officeDocument/2006/relationships/customXml" Target="../ink/ink16.xml"/><Relationship Id="rId50" Type="http://schemas.openxmlformats.org/officeDocument/2006/relationships/customXml" Target="../ink/ink24.xml"/><Relationship Id="rId55" Type="http://schemas.openxmlformats.org/officeDocument/2006/relationships/image" Target="NULL"/><Relationship Id="rId76" Type="http://schemas.openxmlformats.org/officeDocument/2006/relationships/customXml" Target="../ink/ink37.xml"/><Relationship Id="rId97" Type="http://schemas.openxmlformats.org/officeDocument/2006/relationships/image" Target="NULL"/><Relationship Id="rId104" Type="http://schemas.openxmlformats.org/officeDocument/2006/relationships/customXml" Target="../ink/ink51.xml"/><Relationship Id="rId7" Type="http://schemas.openxmlformats.org/officeDocument/2006/relationships/image" Target="NULL"/><Relationship Id="rId71" Type="http://schemas.openxmlformats.org/officeDocument/2006/relationships/image" Target="NULL"/><Relationship Id="rId92" Type="http://schemas.openxmlformats.org/officeDocument/2006/relationships/customXml" Target="../ink/ink45.xml"/><Relationship Id="rId2" Type="http://schemas.openxmlformats.org/officeDocument/2006/relationships/notesSlide" Target="../notesSlides/notesSlide32.xml"/><Relationship Id="rId29" Type="http://schemas.openxmlformats.org/officeDocument/2006/relationships/image" Target="NULL"/><Relationship Id="rId24" Type="http://schemas.openxmlformats.org/officeDocument/2006/relationships/customXml" Target="../ink/ink11.xml"/><Relationship Id="rId40" Type="http://schemas.openxmlformats.org/officeDocument/2006/relationships/customXml" Target="../ink/ink19.xml"/><Relationship Id="rId45" Type="http://schemas.openxmlformats.org/officeDocument/2006/relationships/image" Target="NULL"/><Relationship Id="rId66" Type="http://schemas.openxmlformats.org/officeDocument/2006/relationships/customXml" Target="../ink/ink32.xml"/><Relationship Id="rId87" Type="http://schemas.openxmlformats.org/officeDocument/2006/relationships/image" Target="NULL"/><Relationship Id="rId61" Type="http://schemas.openxmlformats.org/officeDocument/2006/relationships/image" Target="NULL"/><Relationship Id="rId82" Type="http://schemas.openxmlformats.org/officeDocument/2006/relationships/customXml" Target="../ink/ink40.xml"/><Relationship Id="rId19" Type="http://schemas.openxmlformats.org/officeDocument/2006/relationships/image" Target="NULL"/><Relationship Id="rId14" Type="http://schemas.openxmlformats.org/officeDocument/2006/relationships/customXml" Target="../ink/ink6.xml"/><Relationship Id="rId30" Type="http://schemas.openxmlformats.org/officeDocument/2006/relationships/customXml" Target="../ink/ink14.xml"/><Relationship Id="rId35" Type="http://schemas.openxmlformats.org/officeDocument/2006/relationships/image" Target="NULL"/><Relationship Id="rId56" Type="http://schemas.openxmlformats.org/officeDocument/2006/relationships/customXml" Target="../ink/ink27.xml"/><Relationship Id="rId77" Type="http://schemas.openxmlformats.org/officeDocument/2006/relationships/image" Target="NULL"/><Relationship Id="rId100" Type="http://schemas.openxmlformats.org/officeDocument/2006/relationships/customXml" Target="../ink/ink49.xml"/><Relationship Id="rId105" Type="http://schemas.openxmlformats.org/officeDocument/2006/relationships/image" Target="NULL"/><Relationship Id="rId8" Type="http://schemas.openxmlformats.org/officeDocument/2006/relationships/customXml" Target="../ink/ink3.xml"/><Relationship Id="rId51" Type="http://schemas.openxmlformats.org/officeDocument/2006/relationships/image" Target="NULL"/><Relationship Id="rId72" Type="http://schemas.openxmlformats.org/officeDocument/2006/relationships/customXml" Target="../ink/ink35.xml"/><Relationship Id="rId93" Type="http://schemas.openxmlformats.org/officeDocument/2006/relationships/image" Target="NULL"/><Relationship Id="rId98" Type="http://schemas.openxmlformats.org/officeDocument/2006/relationships/customXml" Target="../ink/ink48.xml"/><Relationship Id="rId3" Type="http://schemas.openxmlformats.org/officeDocument/2006/relationships/image" Target="../media/image39.png"/><Relationship Id="rId25" Type="http://schemas.openxmlformats.org/officeDocument/2006/relationships/image" Target="NULL"/><Relationship Id="rId46" Type="http://schemas.openxmlformats.org/officeDocument/2006/relationships/customXml" Target="../ink/ink22.xml"/><Relationship Id="rId67" Type="http://schemas.openxmlformats.org/officeDocument/2006/relationships/image" Target="NULL"/></Relationships>
</file>

<file path=ppt/slides/_rels/slide34.xml.rels><?xml version="1.0" encoding="UTF-8" standalone="yes"?>
<Relationships xmlns="http://schemas.openxmlformats.org/package/2006/relationships"><Relationship Id="rId26" Type="http://schemas.openxmlformats.org/officeDocument/2006/relationships/customXml" Target="../ink/ink63.xml"/><Relationship Id="rId21" Type="http://schemas.openxmlformats.org/officeDocument/2006/relationships/image" Target="NULL"/><Relationship Id="rId42" Type="http://schemas.openxmlformats.org/officeDocument/2006/relationships/customXml" Target="../ink/ink71.xml"/><Relationship Id="rId47" Type="http://schemas.openxmlformats.org/officeDocument/2006/relationships/image" Target="NULL"/><Relationship Id="rId63" Type="http://schemas.openxmlformats.org/officeDocument/2006/relationships/image" Target="NULL"/><Relationship Id="rId68" Type="http://schemas.openxmlformats.org/officeDocument/2006/relationships/customXml" Target="../ink/ink84.xml"/><Relationship Id="rId84" Type="http://schemas.openxmlformats.org/officeDocument/2006/relationships/customXml" Target="../ink/ink92.xml"/><Relationship Id="rId89" Type="http://schemas.openxmlformats.org/officeDocument/2006/relationships/image" Target="NULL"/><Relationship Id="rId16" Type="http://schemas.openxmlformats.org/officeDocument/2006/relationships/customXml" Target="../ink/ink58.xml"/><Relationship Id="rId11" Type="http://schemas.openxmlformats.org/officeDocument/2006/relationships/image" Target="NULL"/><Relationship Id="rId32" Type="http://schemas.openxmlformats.org/officeDocument/2006/relationships/customXml" Target="../ink/ink66.xml"/><Relationship Id="rId37" Type="http://schemas.openxmlformats.org/officeDocument/2006/relationships/image" Target="NULL"/><Relationship Id="rId53" Type="http://schemas.openxmlformats.org/officeDocument/2006/relationships/image" Target="NULL"/><Relationship Id="rId58" Type="http://schemas.openxmlformats.org/officeDocument/2006/relationships/customXml" Target="../ink/ink79.xml"/><Relationship Id="rId74" Type="http://schemas.openxmlformats.org/officeDocument/2006/relationships/customXml" Target="../ink/ink87.xml"/><Relationship Id="rId79" Type="http://schemas.openxmlformats.org/officeDocument/2006/relationships/image" Target="NULL"/><Relationship Id="rId102" Type="http://schemas.openxmlformats.org/officeDocument/2006/relationships/image" Target="NULL"/><Relationship Id="rId5" Type="http://schemas.openxmlformats.org/officeDocument/2006/relationships/image" Target="NULL"/><Relationship Id="rId90" Type="http://schemas.openxmlformats.org/officeDocument/2006/relationships/customXml" Target="../ink/ink95.xml"/><Relationship Id="rId95" Type="http://schemas.openxmlformats.org/officeDocument/2006/relationships/image" Target="NULL"/><Relationship Id="rId22" Type="http://schemas.openxmlformats.org/officeDocument/2006/relationships/customXml" Target="../ink/ink61.xml"/><Relationship Id="rId27" Type="http://schemas.openxmlformats.org/officeDocument/2006/relationships/image" Target="NULL"/><Relationship Id="rId43" Type="http://schemas.openxmlformats.org/officeDocument/2006/relationships/image" Target="NULL"/><Relationship Id="rId48" Type="http://schemas.openxmlformats.org/officeDocument/2006/relationships/customXml" Target="../ink/ink74.xml"/><Relationship Id="rId64" Type="http://schemas.openxmlformats.org/officeDocument/2006/relationships/customXml" Target="../ink/ink82.xml"/><Relationship Id="rId69" Type="http://schemas.openxmlformats.org/officeDocument/2006/relationships/image" Target="NULL"/><Relationship Id="rId80" Type="http://schemas.openxmlformats.org/officeDocument/2006/relationships/customXml" Target="../ink/ink90.xml"/><Relationship Id="rId85" Type="http://schemas.openxmlformats.org/officeDocument/2006/relationships/image" Target="NULL"/><Relationship Id="rId12" Type="http://schemas.openxmlformats.org/officeDocument/2006/relationships/customXml" Target="../ink/ink56.xml"/><Relationship Id="rId17" Type="http://schemas.openxmlformats.org/officeDocument/2006/relationships/image" Target="NULL"/><Relationship Id="rId25" Type="http://schemas.openxmlformats.org/officeDocument/2006/relationships/image" Target="NULL"/><Relationship Id="rId33" Type="http://schemas.openxmlformats.org/officeDocument/2006/relationships/image" Target="NULL"/><Relationship Id="rId38" Type="http://schemas.openxmlformats.org/officeDocument/2006/relationships/customXml" Target="../ink/ink69.xml"/><Relationship Id="rId46" Type="http://schemas.openxmlformats.org/officeDocument/2006/relationships/customXml" Target="../ink/ink73.xml"/><Relationship Id="rId59" Type="http://schemas.openxmlformats.org/officeDocument/2006/relationships/image" Target="NULL"/><Relationship Id="rId67" Type="http://schemas.openxmlformats.org/officeDocument/2006/relationships/image" Target="NULL"/><Relationship Id="rId20" Type="http://schemas.openxmlformats.org/officeDocument/2006/relationships/customXml" Target="../ink/ink60.xml"/><Relationship Id="rId41" Type="http://schemas.openxmlformats.org/officeDocument/2006/relationships/image" Target="NULL"/><Relationship Id="rId54" Type="http://schemas.openxmlformats.org/officeDocument/2006/relationships/customXml" Target="../ink/ink77.xml"/><Relationship Id="rId62" Type="http://schemas.openxmlformats.org/officeDocument/2006/relationships/customXml" Target="../ink/ink81.xml"/><Relationship Id="rId70" Type="http://schemas.openxmlformats.org/officeDocument/2006/relationships/customXml" Target="../ink/ink85.xml"/><Relationship Id="rId75" Type="http://schemas.openxmlformats.org/officeDocument/2006/relationships/image" Target="NULL"/><Relationship Id="rId83" Type="http://schemas.openxmlformats.org/officeDocument/2006/relationships/image" Target="NULL"/><Relationship Id="rId88" Type="http://schemas.openxmlformats.org/officeDocument/2006/relationships/customXml" Target="../ink/ink94.xml"/><Relationship Id="rId91" Type="http://schemas.openxmlformats.org/officeDocument/2006/relationships/image" Target="NULL"/><Relationship Id="rId96" Type="http://schemas.openxmlformats.org/officeDocument/2006/relationships/customXml" Target="../ink/ink98.xml"/><Relationship Id="rId1" Type="http://schemas.openxmlformats.org/officeDocument/2006/relationships/slideLayout" Target="../slideLayouts/slideLayout1.xml"/><Relationship Id="rId6" Type="http://schemas.openxmlformats.org/officeDocument/2006/relationships/customXml" Target="../ink/ink53.xm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customXml" Target="../ink/ink64.xml"/><Relationship Id="rId36" Type="http://schemas.openxmlformats.org/officeDocument/2006/relationships/customXml" Target="../ink/ink68.xml"/><Relationship Id="rId49" Type="http://schemas.openxmlformats.org/officeDocument/2006/relationships/image" Target="NULL"/><Relationship Id="rId57" Type="http://schemas.openxmlformats.org/officeDocument/2006/relationships/image" Target="NULL"/><Relationship Id="rId10" Type="http://schemas.openxmlformats.org/officeDocument/2006/relationships/customXml" Target="../ink/ink55.xml"/><Relationship Id="rId31" Type="http://schemas.openxmlformats.org/officeDocument/2006/relationships/image" Target="NULL"/><Relationship Id="rId44" Type="http://schemas.openxmlformats.org/officeDocument/2006/relationships/customXml" Target="../ink/ink72.xml"/><Relationship Id="rId52" Type="http://schemas.openxmlformats.org/officeDocument/2006/relationships/customXml" Target="../ink/ink76.xml"/><Relationship Id="rId60" Type="http://schemas.openxmlformats.org/officeDocument/2006/relationships/customXml" Target="../ink/ink80.xml"/><Relationship Id="rId65" Type="http://schemas.openxmlformats.org/officeDocument/2006/relationships/image" Target="NULL"/><Relationship Id="rId73" Type="http://schemas.openxmlformats.org/officeDocument/2006/relationships/image" Target="NULL"/><Relationship Id="rId78" Type="http://schemas.openxmlformats.org/officeDocument/2006/relationships/customXml" Target="../ink/ink89.xml"/><Relationship Id="rId81" Type="http://schemas.openxmlformats.org/officeDocument/2006/relationships/image" Target="NULL"/><Relationship Id="rId86" Type="http://schemas.openxmlformats.org/officeDocument/2006/relationships/customXml" Target="../ink/ink93.xml"/><Relationship Id="rId94" Type="http://schemas.openxmlformats.org/officeDocument/2006/relationships/customXml" Target="../ink/ink97.xml"/><Relationship Id="rId99" Type="http://schemas.openxmlformats.org/officeDocument/2006/relationships/image" Target="NULL"/><Relationship Id="rId101" Type="http://schemas.openxmlformats.org/officeDocument/2006/relationships/image" Target="NULL"/><Relationship Id="rId4" Type="http://schemas.openxmlformats.org/officeDocument/2006/relationships/customXml" Target="../ink/ink52.xml"/><Relationship Id="rId9" Type="http://schemas.openxmlformats.org/officeDocument/2006/relationships/image" Target="NULL"/><Relationship Id="rId13" Type="http://schemas.openxmlformats.org/officeDocument/2006/relationships/image" Target="NULL"/><Relationship Id="rId18" Type="http://schemas.openxmlformats.org/officeDocument/2006/relationships/customXml" Target="../ink/ink59.xml"/><Relationship Id="rId39" Type="http://schemas.openxmlformats.org/officeDocument/2006/relationships/image" Target="NULL"/><Relationship Id="rId34" Type="http://schemas.openxmlformats.org/officeDocument/2006/relationships/customXml" Target="../ink/ink67.xml"/><Relationship Id="rId50" Type="http://schemas.openxmlformats.org/officeDocument/2006/relationships/customXml" Target="../ink/ink75.xml"/><Relationship Id="rId55" Type="http://schemas.openxmlformats.org/officeDocument/2006/relationships/image" Target="NULL"/><Relationship Id="rId76" Type="http://schemas.openxmlformats.org/officeDocument/2006/relationships/customXml" Target="../ink/ink88.xml"/><Relationship Id="rId97" Type="http://schemas.openxmlformats.org/officeDocument/2006/relationships/image" Target="NULL"/><Relationship Id="rId7" Type="http://schemas.openxmlformats.org/officeDocument/2006/relationships/image" Target="NULL"/><Relationship Id="rId71" Type="http://schemas.openxmlformats.org/officeDocument/2006/relationships/image" Target="NULL"/><Relationship Id="rId92" Type="http://schemas.openxmlformats.org/officeDocument/2006/relationships/customXml" Target="../ink/ink96.xml"/><Relationship Id="rId2" Type="http://schemas.openxmlformats.org/officeDocument/2006/relationships/notesSlide" Target="../notesSlides/notesSlide33.xml"/><Relationship Id="rId29" Type="http://schemas.openxmlformats.org/officeDocument/2006/relationships/image" Target="NULL"/><Relationship Id="rId24" Type="http://schemas.openxmlformats.org/officeDocument/2006/relationships/customXml" Target="../ink/ink62.xml"/><Relationship Id="rId40" Type="http://schemas.openxmlformats.org/officeDocument/2006/relationships/customXml" Target="../ink/ink70.xml"/><Relationship Id="rId45" Type="http://schemas.openxmlformats.org/officeDocument/2006/relationships/image" Target="NULL"/><Relationship Id="rId66" Type="http://schemas.openxmlformats.org/officeDocument/2006/relationships/customXml" Target="../ink/ink83.xml"/><Relationship Id="rId87" Type="http://schemas.openxmlformats.org/officeDocument/2006/relationships/image" Target="NULL"/><Relationship Id="rId61" Type="http://schemas.openxmlformats.org/officeDocument/2006/relationships/image" Target="NULL"/><Relationship Id="rId82" Type="http://schemas.openxmlformats.org/officeDocument/2006/relationships/customXml" Target="../ink/ink91.xml"/><Relationship Id="rId19" Type="http://schemas.openxmlformats.org/officeDocument/2006/relationships/image" Target="NULL"/><Relationship Id="rId14" Type="http://schemas.openxmlformats.org/officeDocument/2006/relationships/customXml" Target="../ink/ink57.xml"/><Relationship Id="rId30" Type="http://schemas.openxmlformats.org/officeDocument/2006/relationships/customXml" Target="../ink/ink65.xml"/><Relationship Id="rId35" Type="http://schemas.openxmlformats.org/officeDocument/2006/relationships/image" Target="NULL"/><Relationship Id="rId56" Type="http://schemas.openxmlformats.org/officeDocument/2006/relationships/customXml" Target="../ink/ink78.xml"/><Relationship Id="rId77" Type="http://schemas.openxmlformats.org/officeDocument/2006/relationships/image" Target="NULL"/><Relationship Id="rId100" Type="http://schemas.openxmlformats.org/officeDocument/2006/relationships/customXml" Target="../ink/ink100.xml"/><Relationship Id="rId8" Type="http://schemas.openxmlformats.org/officeDocument/2006/relationships/customXml" Target="../ink/ink54.xml"/><Relationship Id="rId51" Type="http://schemas.openxmlformats.org/officeDocument/2006/relationships/image" Target="NULL"/><Relationship Id="rId72" Type="http://schemas.openxmlformats.org/officeDocument/2006/relationships/customXml" Target="../ink/ink86.xml"/><Relationship Id="rId93" Type="http://schemas.openxmlformats.org/officeDocument/2006/relationships/image" Target="NULL"/><Relationship Id="rId98" Type="http://schemas.openxmlformats.org/officeDocument/2006/relationships/customXml" Target="../ink/ink99.xml"/><Relationship Id="rId3"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NULL"/></Relationships>
</file>

<file path=ppt/slides/_rels/slide36.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customXml" Target="../ink/ink108.xml"/><Relationship Id="rId26" Type="http://schemas.openxmlformats.org/officeDocument/2006/relationships/customXml" Target="../ink/ink112.xml"/><Relationship Id="rId39" Type="http://schemas.openxmlformats.org/officeDocument/2006/relationships/image" Target="NULL"/><Relationship Id="rId21" Type="http://schemas.openxmlformats.org/officeDocument/2006/relationships/image" Target="NULL"/><Relationship Id="rId34" Type="http://schemas.openxmlformats.org/officeDocument/2006/relationships/customXml" Target="../ink/ink116.xml"/><Relationship Id="rId42" Type="http://schemas.openxmlformats.org/officeDocument/2006/relationships/customXml" Target="../ink/ink120.xml"/><Relationship Id="rId47" Type="http://schemas.openxmlformats.org/officeDocument/2006/relationships/image" Target="NULL"/><Relationship Id="rId50" Type="http://schemas.openxmlformats.org/officeDocument/2006/relationships/image" Target="../media/image42.png"/><Relationship Id="rId7" Type="http://schemas.openxmlformats.org/officeDocument/2006/relationships/image" Target="NULL"/><Relationship Id="rId2" Type="http://schemas.openxmlformats.org/officeDocument/2006/relationships/notesSlide" Target="../notesSlides/notesSlide35.xml"/><Relationship Id="rId16" Type="http://schemas.openxmlformats.org/officeDocument/2006/relationships/customXml" Target="../ink/ink107.xml"/><Relationship Id="rId29" Type="http://schemas.openxmlformats.org/officeDocument/2006/relationships/image" Target="NULL"/><Relationship Id="rId11" Type="http://schemas.openxmlformats.org/officeDocument/2006/relationships/image" Target="NULL"/><Relationship Id="rId24" Type="http://schemas.openxmlformats.org/officeDocument/2006/relationships/customXml" Target="../ink/ink111.xml"/><Relationship Id="rId32" Type="http://schemas.openxmlformats.org/officeDocument/2006/relationships/customXml" Target="../ink/ink115.xml"/><Relationship Id="rId37" Type="http://schemas.openxmlformats.org/officeDocument/2006/relationships/image" Target="NULL"/><Relationship Id="rId40" Type="http://schemas.openxmlformats.org/officeDocument/2006/relationships/customXml" Target="../ink/ink119.xml"/><Relationship Id="rId45"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customXml" Target="../ink/ink113.xml"/><Relationship Id="rId36" Type="http://schemas.openxmlformats.org/officeDocument/2006/relationships/customXml" Target="../ink/ink117.xml"/><Relationship Id="rId49" Type="http://schemas.openxmlformats.org/officeDocument/2006/relationships/image" Target="NULL"/><Relationship Id="rId10" Type="http://schemas.openxmlformats.org/officeDocument/2006/relationships/customXml" Target="../ink/ink104.xml"/><Relationship Id="rId19" Type="http://schemas.openxmlformats.org/officeDocument/2006/relationships/image" Target="NULL"/><Relationship Id="rId31" Type="http://schemas.openxmlformats.org/officeDocument/2006/relationships/image" Target="NULL"/><Relationship Id="rId44" Type="http://schemas.openxmlformats.org/officeDocument/2006/relationships/customXml" Target="../ink/ink121.xml"/><Relationship Id="rId4" Type="http://schemas.openxmlformats.org/officeDocument/2006/relationships/customXml" Target="../ink/ink101.xml"/><Relationship Id="rId9" Type="http://schemas.openxmlformats.org/officeDocument/2006/relationships/image" Target="NULL"/><Relationship Id="rId14" Type="http://schemas.openxmlformats.org/officeDocument/2006/relationships/customXml" Target="../ink/ink106.xml"/><Relationship Id="rId22" Type="http://schemas.openxmlformats.org/officeDocument/2006/relationships/customXml" Target="../ink/ink110.xml"/><Relationship Id="rId27" Type="http://schemas.openxmlformats.org/officeDocument/2006/relationships/image" Target="NULL"/><Relationship Id="rId30" Type="http://schemas.openxmlformats.org/officeDocument/2006/relationships/customXml" Target="../ink/ink114.xml"/><Relationship Id="rId35" Type="http://schemas.openxmlformats.org/officeDocument/2006/relationships/image" Target="NULL"/><Relationship Id="rId43" Type="http://schemas.openxmlformats.org/officeDocument/2006/relationships/image" Target="NULL"/><Relationship Id="rId48" Type="http://schemas.openxmlformats.org/officeDocument/2006/relationships/customXml" Target="../ink/ink123.xml"/><Relationship Id="rId8" Type="http://schemas.openxmlformats.org/officeDocument/2006/relationships/customXml" Target="../ink/ink103.xml"/><Relationship Id="rId3" Type="http://schemas.openxmlformats.org/officeDocument/2006/relationships/image" Target="../media/image41.png"/><Relationship Id="rId12" Type="http://schemas.openxmlformats.org/officeDocument/2006/relationships/customXml" Target="../ink/ink105.xml"/><Relationship Id="rId17" Type="http://schemas.openxmlformats.org/officeDocument/2006/relationships/image" Target="NULL"/><Relationship Id="rId25" Type="http://schemas.openxmlformats.org/officeDocument/2006/relationships/image" Target="NULL"/><Relationship Id="rId33" Type="http://schemas.openxmlformats.org/officeDocument/2006/relationships/image" Target="NULL"/><Relationship Id="rId38" Type="http://schemas.openxmlformats.org/officeDocument/2006/relationships/customXml" Target="../ink/ink118.xml"/><Relationship Id="rId46" Type="http://schemas.openxmlformats.org/officeDocument/2006/relationships/customXml" Target="../ink/ink122.xml"/><Relationship Id="rId20" Type="http://schemas.openxmlformats.org/officeDocument/2006/relationships/customXml" Target="../ink/ink109.xml"/><Relationship Id="rId41"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customXml" Target="../ink/ink102.xml"/></Relationships>
</file>

<file path=ppt/slides/_rels/slide37.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customXml" Target="../ink/ink131.xml"/><Relationship Id="rId26" Type="http://schemas.openxmlformats.org/officeDocument/2006/relationships/customXml" Target="../ink/ink135.xml"/><Relationship Id="rId39" Type="http://schemas.openxmlformats.org/officeDocument/2006/relationships/image" Target="NULL"/><Relationship Id="rId21" Type="http://schemas.openxmlformats.org/officeDocument/2006/relationships/image" Target="NULL"/><Relationship Id="rId34" Type="http://schemas.openxmlformats.org/officeDocument/2006/relationships/customXml" Target="../ink/ink139.xml"/><Relationship Id="rId42" Type="http://schemas.openxmlformats.org/officeDocument/2006/relationships/customXml" Target="../ink/ink143.xml"/><Relationship Id="rId47"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36.xml"/><Relationship Id="rId16" Type="http://schemas.openxmlformats.org/officeDocument/2006/relationships/customXml" Target="../ink/ink130.xml"/><Relationship Id="rId29"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customXml" Target="../ink/ink125.xml"/><Relationship Id="rId11" Type="http://schemas.openxmlformats.org/officeDocument/2006/relationships/image" Target="NULL"/><Relationship Id="rId24" Type="http://schemas.openxmlformats.org/officeDocument/2006/relationships/customXml" Target="../ink/ink134.xml"/><Relationship Id="rId32" Type="http://schemas.openxmlformats.org/officeDocument/2006/relationships/customXml" Target="../ink/ink138.xml"/><Relationship Id="rId37" Type="http://schemas.openxmlformats.org/officeDocument/2006/relationships/image" Target="NULL"/><Relationship Id="rId40" Type="http://schemas.openxmlformats.org/officeDocument/2006/relationships/customXml" Target="../ink/ink142.xml"/><Relationship Id="rId45"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customXml" Target="../ink/ink136.xml"/><Relationship Id="rId36" Type="http://schemas.openxmlformats.org/officeDocument/2006/relationships/customXml" Target="../ink/ink140.xml"/><Relationship Id="rId10" Type="http://schemas.openxmlformats.org/officeDocument/2006/relationships/customXml" Target="../ink/ink127.xml"/><Relationship Id="rId19" Type="http://schemas.openxmlformats.org/officeDocument/2006/relationships/image" Target="NULL"/><Relationship Id="rId31" Type="http://schemas.openxmlformats.org/officeDocument/2006/relationships/image" Target="NULL"/><Relationship Id="rId44" Type="http://schemas.openxmlformats.org/officeDocument/2006/relationships/customXml" Target="../ink/ink144.xml"/><Relationship Id="rId4" Type="http://schemas.openxmlformats.org/officeDocument/2006/relationships/customXml" Target="../ink/ink124.xml"/><Relationship Id="rId9" Type="http://schemas.openxmlformats.org/officeDocument/2006/relationships/image" Target="NULL"/><Relationship Id="rId14" Type="http://schemas.openxmlformats.org/officeDocument/2006/relationships/customXml" Target="../ink/ink129.xml"/><Relationship Id="rId22" Type="http://schemas.openxmlformats.org/officeDocument/2006/relationships/customXml" Target="../ink/ink133.xml"/><Relationship Id="rId27" Type="http://schemas.openxmlformats.org/officeDocument/2006/relationships/image" Target="NULL"/><Relationship Id="rId30" Type="http://schemas.openxmlformats.org/officeDocument/2006/relationships/customXml" Target="../ink/ink137.xml"/><Relationship Id="rId35" Type="http://schemas.openxmlformats.org/officeDocument/2006/relationships/image" Target="NULL"/><Relationship Id="rId43" Type="http://schemas.openxmlformats.org/officeDocument/2006/relationships/image" Target="NULL"/><Relationship Id="rId48" Type="http://schemas.openxmlformats.org/officeDocument/2006/relationships/image" Target="../media/image42.png"/><Relationship Id="rId8" Type="http://schemas.openxmlformats.org/officeDocument/2006/relationships/customXml" Target="../ink/ink126.xml"/><Relationship Id="rId3" Type="http://schemas.openxmlformats.org/officeDocument/2006/relationships/image" Target="../media/image41.png"/><Relationship Id="rId12" Type="http://schemas.openxmlformats.org/officeDocument/2006/relationships/customXml" Target="../ink/ink128.xml"/><Relationship Id="rId17" Type="http://schemas.openxmlformats.org/officeDocument/2006/relationships/image" Target="NULL"/><Relationship Id="rId25" Type="http://schemas.openxmlformats.org/officeDocument/2006/relationships/image" Target="NULL"/><Relationship Id="rId33" Type="http://schemas.openxmlformats.org/officeDocument/2006/relationships/image" Target="NULL"/><Relationship Id="rId38" Type="http://schemas.openxmlformats.org/officeDocument/2006/relationships/customXml" Target="../ink/ink141.xml"/><Relationship Id="rId46" Type="http://schemas.openxmlformats.org/officeDocument/2006/relationships/customXml" Target="../ink/ink145.xml"/><Relationship Id="rId20" Type="http://schemas.openxmlformats.org/officeDocument/2006/relationships/customXml" Target="../ink/ink132.xml"/><Relationship Id="rId41" Type="http://schemas.openxmlformats.org/officeDocument/2006/relationships/image" Target="NULL"/></Relationships>
</file>

<file path=ppt/slides/_rels/slide3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17" Type="http://schemas.openxmlformats.org/officeDocument/2006/relationships/image" Target="NULL"/><Relationship Id="rId21" Type="http://schemas.openxmlformats.org/officeDocument/2006/relationships/image" Target="NULL"/><Relationship Id="rId42" Type="http://schemas.openxmlformats.org/officeDocument/2006/relationships/customXml" Target="../ink/ink165.xml"/><Relationship Id="rId63" Type="http://schemas.openxmlformats.org/officeDocument/2006/relationships/image" Target="NULL"/><Relationship Id="rId84" Type="http://schemas.openxmlformats.org/officeDocument/2006/relationships/customXml" Target="../ink/ink186.xml"/><Relationship Id="rId138" Type="http://schemas.openxmlformats.org/officeDocument/2006/relationships/customXml" Target="../ink/ink213.xml"/><Relationship Id="rId107" Type="http://schemas.openxmlformats.org/officeDocument/2006/relationships/image" Target="NULL"/><Relationship Id="rId11" Type="http://schemas.openxmlformats.org/officeDocument/2006/relationships/image" Target="NULL"/><Relationship Id="rId32" Type="http://schemas.openxmlformats.org/officeDocument/2006/relationships/customXml" Target="../ink/ink160.xml"/><Relationship Id="rId53" Type="http://schemas.openxmlformats.org/officeDocument/2006/relationships/image" Target="NULL"/><Relationship Id="rId74" Type="http://schemas.openxmlformats.org/officeDocument/2006/relationships/customXml" Target="../ink/ink181.xml"/><Relationship Id="rId128" Type="http://schemas.openxmlformats.org/officeDocument/2006/relationships/customXml" Target="../ink/ink208.xml"/><Relationship Id="rId149" Type="http://schemas.openxmlformats.org/officeDocument/2006/relationships/image" Target="NULL"/><Relationship Id="rId5" Type="http://schemas.openxmlformats.org/officeDocument/2006/relationships/image" Target="NULL"/><Relationship Id="rId95" Type="http://schemas.openxmlformats.org/officeDocument/2006/relationships/image" Target="NULL"/><Relationship Id="rId22" Type="http://schemas.openxmlformats.org/officeDocument/2006/relationships/customXml" Target="../ink/ink155.xml"/><Relationship Id="rId27" Type="http://schemas.openxmlformats.org/officeDocument/2006/relationships/image" Target="NULL"/><Relationship Id="rId43" Type="http://schemas.openxmlformats.org/officeDocument/2006/relationships/image" Target="NULL"/><Relationship Id="rId48" Type="http://schemas.openxmlformats.org/officeDocument/2006/relationships/customXml" Target="../ink/ink168.xml"/><Relationship Id="rId64" Type="http://schemas.openxmlformats.org/officeDocument/2006/relationships/customXml" Target="../ink/ink176.xml"/><Relationship Id="rId69" Type="http://schemas.openxmlformats.org/officeDocument/2006/relationships/image" Target="NULL"/><Relationship Id="rId113" Type="http://schemas.openxmlformats.org/officeDocument/2006/relationships/image" Target="NULL"/><Relationship Id="rId118" Type="http://schemas.openxmlformats.org/officeDocument/2006/relationships/customXml" Target="../ink/ink203.xml"/><Relationship Id="rId134" Type="http://schemas.openxmlformats.org/officeDocument/2006/relationships/customXml" Target="../ink/ink211.xml"/><Relationship Id="rId139" Type="http://schemas.openxmlformats.org/officeDocument/2006/relationships/image" Target="NULL"/><Relationship Id="rId80" Type="http://schemas.openxmlformats.org/officeDocument/2006/relationships/customXml" Target="../ink/ink184.xml"/><Relationship Id="rId85" Type="http://schemas.openxmlformats.org/officeDocument/2006/relationships/image" Target="NULL"/><Relationship Id="rId150" Type="http://schemas.openxmlformats.org/officeDocument/2006/relationships/customXml" Target="../ink/ink219.xml"/><Relationship Id="rId12" Type="http://schemas.openxmlformats.org/officeDocument/2006/relationships/customXml" Target="../ink/ink150.xml"/><Relationship Id="rId17" Type="http://schemas.openxmlformats.org/officeDocument/2006/relationships/image" Target="NULL"/><Relationship Id="rId33" Type="http://schemas.openxmlformats.org/officeDocument/2006/relationships/image" Target="NULL"/><Relationship Id="rId38" Type="http://schemas.openxmlformats.org/officeDocument/2006/relationships/customXml" Target="../ink/ink163.xml"/><Relationship Id="rId59" Type="http://schemas.openxmlformats.org/officeDocument/2006/relationships/image" Target="NULL"/><Relationship Id="rId103" Type="http://schemas.openxmlformats.org/officeDocument/2006/relationships/image" Target="NULL"/><Relationship Id="rId108" Type="http://schemas.openxmlformats.org/officeDocument/2006/relationships/customXml" Target="../ink/ink198.xml"/><Relationship Id="rId124" Type="http://schemas.openxmlformats.org/officeDocument/2006/relationships/customXml" Target="../ink/ink206.xml"/><Relationship Id="rId129" Type="http://schemas.openxmlformats.org/officeDocument/2006/relationships/image" Target="NULL"/><Relationship Id="rId54" Type="http://schemas.openxmlformats.org/officeDocument/2006/relationships/customXml" Target="../ink/ink171.xml"/><Relationship Id="rId70" Type="http://schemas.openxmlformats.org/officeDocument/2006/relationships/customXml" Target="../ink/ink179.xml"/><Relationship Id="rId75" Type="http://schemas.openxmlformats.org/officeDocument/2006/relationships/image" Target="NULL"/><Relationship Id="rId91" Type="http://schemas.openxmlformats.org/officeDocument/2006/relationships/image" Target="NULL"/><Relationship Id="rId96" Type="http://schemas.openxmlformats.org/officeDocument/2006/relationships/customXml" Target="../ink/ink192.xml"/><Relationship Id="rId140" Type="http://schemas.openxmlformats.org/officeDocument/2006/relationships/customXml" Target="../ink/ink214.xml"/><Relationship Id="rId145"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customXml" Target="../ink/ink147.xml"/><Relationship Id="rId23" Type="http://schemas.openxmlformats.org/officeDocument/2006/relationships/image" Target="NULL"/><Relationship Id="rId28" Type="http://schemas.openxmlformats.org/officeDocument/2006/relationships/customXml" Target="../ink/ink158.xml"/><Relationship Id="rId49" Type="http://schemas.openxmlformats.org/officeDocument/2006/relationships/image" Target="NULL"/><Relationship Id="rId114" Type="http://schemas.openxmlformats.org/officeDocument/2006/relationships/customXml" Target="../ink/ink201.xml"/><Relationship Id="rId119" Type="http://schemas.openxmlformats.org/officeDocument/2006/relationships/image" Target="NULL"/><Relationship Id="rId44" Type="http://schemas.openxmlformats.org/officeDocument/2006/relationships/customXml" Target="../ink/ink166.xml"/><Relationship Id="rId60" Type="http://schemas.openxmlformats.org/officeDocument/2006/relationships/customXml" Target="../ink/ink174.xml"/><Relationship Id="rId65" Type="http://schemas.openxmlformats.org/officeDocument/2006/relationships/image" Target="NULL"/><Relationship Id="rId81" Type="http://schemas.openxmlformats.org/officeDocument/2006/relationships/image" Target="NULL"/><Relationship Id="rId86" Type="http://schemas.openxmlformats.org/officeDocument/2006/relationships/customXml" Target="../ink/ink187.xml"/><Relationship Id="rId130" Type="http://schemas.openxmlformats.org/officeDocument/2006/relationships/customXml" Target="../ink/ink209.xml"/><Relationship Id="rId135" Type="http://schemas.openxmlformats.org/officeDocument/2006/relationships/image" Target="NULL"/><Relationship Id="rId151" Type="http://schemas.openxmlformats.org/officeDocument/2006/relationships/image" Target="NULL"/><Relationship Id="rId13" Type="http://schemas.openxmlformats.org/officeDocument/2006/relationships/image" Target="NULL"/><Relationship Id="rId18" Type="http://schemas.openxmlformats.org/officeDocument/2006/relationships/customXml" Target="../ink/ink153.xml"/><Relationship Id="rId39" Type="http://schemas.openxmlformats.org/officeDocument/2006/relationships/image" Target="NULL"/><Relationship Id="rId109" Type="http://schemas.openxmlformats.org/officeDocument/2006/relationships/image" Target="NULL"/><Relationship Id="rId34" Type="http://schemas.openxmlformats.org/officeDocument/2006/relationships/customXml" Target="../ink/ink161.xml"/><Relationship Id="rId50" Type="http://schemas.openxmlformats.org/officeDocument/2006/relationships/customXml" Target="../ink/ink169.xml"/><Relationship Id="rId55" Type="http://schemas.openxmlformats.org/officeDocument/2006/relationships/image" Target="NULL"/><Relationship Id="rId76" Type="http://schemas.openxmlformats.org/officeDocument/2006/relationships/customXml" Target="../ink/ink182.xml"/><Relationship Id="rId97" Type="http://schemas.openxmlformats.org/officeDocument/2006/relationships/image" Target="NULL"/><Relationship Id="rId104" Type="http://schemas.openxmlformats.org/officeDocument/2006/relationships/customXml" Target="../ink/ink196.xml"/><Relationship Id="rId120" Type="http://schemas.openxmlformats.org/officeDocument/2006/relationships/customXml" Target="../ink/ink204.xml"/><Relationship Id="rId125" Type="http://schemas.openxmlformats.org/officeDocument/2006/relationships/image" Target="NULL"/><Relationship Id="rId141" Type="http://schemas.openxmlformats.org/officeDocument/2006/relationships/image" Target="NULL"/><Relationship Id="rId146" Type="http://schemas.openxmlformats.org/officeDocument/2006/relationships/customXml" Target="../ink/ink217.xml"/><Relationship Id="rId7" Type="http://schemas.openxmlformats.org/officeDocument/2006/relationships/image" Target="NULL"/><Relationship Id="rId71" Type="http://schemas.openxmlformats.org/officeDocument/2006/relationships/image" Target="NULL"/><Relationship Id="rId92" Type="http://schemas.openxmlformats.org/officeDocument/2006/relationships/customXml" Target="../ink/ink190.xml"/><Relationship Id="rId2" Type="http://schemas.openxmlformats.org/officeDocument/2006/relationships/notesSlide" Target="../notesSlides/notesSlide38.xml"/><Relationship Id="rId29" Type="http://schemas.openxmlformats.org/officeDocument/2006/relationships/image" Target="NULL"/><Relationship Id="rId24" Type="http://schemas.openxmlformats.org/officeDocument/2006/relationships/customXml" Target="../ink/ink156.xml"/><Relationship Id="rId40" Type="http://schemas.openxmlformats.org/officeDocument/2006/relationships/customXml" Target="../ink/ink164.xml"/><Relationship Id="rId45" Type="http://schemas.openxmlformats.org/officeDocument/2006/relationships/image" Target="NULL"/><Relationship Id="rId66" Type="http://schemas.openxmlformats.org/officeDocument/2006/relationships/customXml" Target="../ink/ink177.xml"/><Relationship Id="rId87" Type="http://schemas.openxmlformats.org/officeDocument/2006/relationships/image" Target="NULL"/><Relationship Id="rId110" Type="http://schemas.openxmlformats.org/officeDocument/2006/relationships/customXml" Target="../ink/ink199.xml"/><Relationship Id="rId115" Type="http://schemas.openxmlformats.org/officeDocument/2006/relationships/image" Target="NULL"/><Relationship Id="rId131" Type="http://schemas.openxmlformats.org/officeDocument/2006/relationships/image" Target="NULL"/><Relationship Id="rId136" Type="http://schemas.openxmlformats.org/officeDocument/2006/relationships/customXml" Target="../ink/ink212.xml"/><Relationship Id="rId61" Type="http://schemas.openxmlformats.org/officeDocument/2006/relationships/image" Target="NULL"/><Relationship Id="rId82" Type="http://schemas.openxmlformats.org/officeDocument/2006/relationships/customXml" Target="../ink/ink185.xml"/><Relationship Id="rId152" Type="http://schemas.openxmlformats.org/officeDocument/2006/relationships/customXml" Target="../ink/ink220.xml"/><Relationship Id="rId19" Type="http://schemas.openxmlformats.org/officeDocument/2006/relationships/image" Target="NULL"/><Relationship Id="rId14" Type="http://schemas.openxmlformats.org/officeDocument/2006/relationships/customXml" Target="../ink/ink151.xml"/><Relationship Id="rId30" Type="http://schemas.openxmlformats.org/officeDocument/2006/relationships/customXml" Target="../ink/ink159.xml"/><Relationship Id="rId35" Type="http://schemas.openxmlformats.org/officeDocument/2006/relationships/image" Target="NULL"/><Relationship Id="rId56" Type="http://schemas.openxmlformats.org/officeDocument/2006/relationships/customXml" Target="../ink/ink172.xml"/><Relationship Id="rId77" Type="http://schemas.openxmlformats.org/officeDocument/2006/relationships/image" Target="NULL"/><Relationship Id="rId100" Type="http://schemas.openxmlformats.org/officeDocument/2006/relationships/customXml" Target="../ink/ink194.xml"/><Relationship Id="rId105" Type="http://schemas.openxmlformats.org/officeDocument/2006/relationships/image" Target="NULL"/><Relationship Id="rId126" Type="http://schemas.openxmlformats.org/officeDocument/2006/relationships/customXml" Target="../ink/ink207.xml"/><Relationship Id="rId147" Type="http://schemas.openxmlformats.org/officeDocument/2006/relationships/image" Target="NULL"/><Relationship Id="rId8" Type="http://schemas.openxmlformats.org/officeDocument/2006/relationships/customXml" Target="../ink/ink148.xml"/><Relationship Id="rId51" Type="http://schemas.openxmlformats.org/officeDocument/2006/relationships/image" Target="NULL"/><Relationship Id="rId72" Type="http://schemas.openxmlformats.org/officeDocument/2006/relationships/customXml" Target="../ink/ink180.xml"/><Relationship Id="rId93" Type="http://schemas.openxmlformats.org/officeDocument/2006/relationships/image" Target="NULL"/><Relationship Id="rId98" Type="http://schemas.openxmlformats.org/officeDocument/2006/relationships/customXml" Target="../ink/ink193.xml"/><Relationship Id="rId121" Type="http://schemas.openxmlformats.org/officeDocument/2006/relationships/image" Target="NULL"/><Relationship Id="rId142" Type="http://schemas.openxmlformats.org/officeDocument/2006/relationships/customXml" Target="../ink/ink215.xml"/><Relationship Id="rId3" Type="http://schemas.openxmlformats.org/officeDocument/2006/relationships/image" Target="../media/image39.png"/><Relationship Id="rId25" Type="http://schemas.openxmlformats.org/officeDocument/2006/relationships/image" Target="NULL"/><Relationship Id="rId46" Type="http://schemas.openxmlformats.org/officeDocument/2006/relationships/customXml" Target="../ink/ink167.xml"/><Relationship Id="rId67" Type="http://schemas.openxmlformats.org/officeDocument/2006/relationships/image" Target="NULL"/><Relationship Id="rId116" Type="http://schemas.openxmlformats.org/officeDocument/2006/relationships/customXml" Target="../ink/ink202.xml"/><Relationship Id="rId137" Type="http://schemas.openxmlformats.org/officeDocument/2006/relationships/image" Target="NULL"/><Relationship Id="rId20" Type="http://schemas.openxmlformats.org/officeDocument/2006/relationships/customXml" Target="../ink/ink154.xml"/><Relationship Id="rId41" Type="http://schemas.openxmlformats.org/officeDocument/2006/relationships/image" Target="NULL"/><Relationship Id="rId62" Type="http://schemas.openxmlformats.org/officeDocument/2006/relationships/customXml" Target="../ink/ink175.xml"/><Relationship Id="rId83" Type="http://schemas.openxmlformats.org/officeDocument/2006/relationships/image" Target="NULL"/><Relationship Id="rId88" Type="http://schemas.openxmlformats.org/officeDocument/2006/relationships/customXml" Target="../ink/ink188.xml"/><Relationship Id="rId111" Type="http://schemas.openxmlformats.org/officeDocument/2006/relationships/image" Target="NULL"/><Relationship Id="rId132" Type="http://schemas.openxmlformats.org/officeDocument/2006/relationships/customXml" Target="../ink/ink210.xml"/><Relationship Id="rId153" Type="http://schemas.openxmlformats.org/officeDocument/2006/relationships/image" Target="NULL"/><Relationship Id="rId15" Type="http://schemas.openxmlformats.org/officeDocument/2006/relationships/image" Target="NULL"/><Relationship Id="rId36" Type="http://schemas.openxmlformats.org/officeDocument/2006/relationships/customXml" Target="../ink/ink162.xml"/><Relationship Id="rId57" Type="http://schemas.openxmlformats.org/officeDocument/2006/relationships/image" Target="NULL"/><Relationship Id="rId106" Type="http://schemas.openxmlformats.org/officeDocument/2006/relationships/customXml" Target="../ink/ink197.xml"/><Relationship Id="rId127" Type="http://schemas.openxmlformats.org/officeDocument/2006/relationships/image" Target="NULL"/><Relationship Id="rId10" Type="http://schemas.openxmlformats.org/officeDocument/2006/relationships/customXml" Target="../ink/ink149.xml"/><Relationship Id="rId31" Type="http://schemas.openxmlformats.org/officeDocument/2006/relationships/image" Target="NULL"/><Relationship Id="rId52" Type="http://schemas.openxmlformats.org/officeDocument/2006/relationships/customXml" Target="../ink/ink170.xml"/><Relationship Id="rId73" Type="http://schemas.openxmlformats.org/officeDocument/2006/relationships/image" Target="NULL"/><Relationship Id="rId78" Type="http://schemas.openxmlformats.org/officeDocument/2006/relationships/customXml" Target="../ink/ink183.xml"/><Relationship Id="rId94" Type="http://schemas.openxmlformats.org/officeDocument/2006/relationships/customXml" Target="../ink/ink191.xml"/><Relationship Id="rId99" Type="http://schemas.openxmlformats.org/officeDocument/2006/relationships/image" Target="NULL"/><Relationship Id="rId101" Type="http://schemas.openxmlformats.org/officeDocument/2006/relationships/image" Target="NULL"/><Relationship Id="rId122" Type="http://schemas.openxmlformats.org/officeDocument/2006/relationships/customXml" Target="../ink/ink205.xml"/><Relationship Id="rId143" Type="http://schemas.openxmlformats.org/officeDocument/2006/relationships/image" Target="NULL"/><Relationship Id="rId148" Type="http://schemas.openxmlformats.org/officeDocument/2006/relationships/customXml" Target="../ink/ink218.xml"/><Relationship Id="rId4" Type="http://schemas.openxmlformats.org/officeDocument/2006/relationships/customXml" Target="../ink/ink146.xml"/><Relationship Id="rId9" Type="http://schemas.openxmlformats.org/officeDocument/2006/relationships/image" Target="NULL"/><Relationship Id="rId26" Type="http://schemas.openxmlformats.org/officeDocument/2006/relationships/customXml" Target="../ink/ink157.xml"/><Relationship Id="rId47" Type="http://schemas.openxmlformats.org/officeDocument/2006/relationships/image" Target="NULL"/><Relationship Id="rId68" Type="http://schemas.openxmlformats.org/officeDocument/2006/relationships/customXml" Target="../ink/ink178.xml"/><Relationship Id="rId89" Type="http://schemas.openxmlformats.org/officeDocument/2006/relationships/image" Target="NULL"/><Relationship Id="rId112" Type="http://schemas.openxmlformats.org/officeDocument/2006/relationships/customXml" Target="../ink/ink200.xml"/><Relationship Id="rId133" Type="http://schemas.openxmlformats.org/officeDocument/2006/relationships/image" Target="NULL"/><Relationship Id="rId16" Type="http://schemas.openxmlformats.org/officeDocument/2006/relationships/customXml" Target="../ink/ink152.xml"/><Relationship Id="rId37" Type="http://schemas.openxmlformats.org/officeDocument/2006/relationships/image" Target="NULL"/><Relationship Id="rId58" Type="http://schemas.openxmlformats.org/officeDocument/2006/relationships/customXml" Target="../ink/ink173.xml"/><Relationship Id="rId79" Type="http://schemas.openxmlformats.org/officeDocument/2006/relationships/image" Target="NULL"/><Relationship Id="rId102" Type="http://schemas.openxmlformats.org/officeDocument/2006/relationships/customXml" Target="../ink/ink195.xml"/><Relationship Id="rId123" Type="http://schemas.openxmlformats.org/officeDocument/2006/relationships/image" Target="NULL"/><Relationship Id="rId144" Type="http://schemas.openxmlformats.org/officeDocument/2006/relationships/customXml" Target="../ink/ink216.xml"/><Relationship Id="rId90" Type="http://schemas.openxmlformats.org/officeDocument/2006/relationships/customXml" Target="../ink/ink189.xml"/></Relationships>
</file>

<file path=ppt/slides/_rels/slide40.xml.rels><?xml version="1.0" encoding="UTF-8" standalone="yes"?>
<Relationships xmlns="http://schemas.openxmlformats.org/package/2006/relationships"><Relationship Id="rId26" Type="http://schemas.openxmlformats.org/officeDocument/2006/relationships/customXml" Target="../ink/ink232.xml"/><Relationship Id="rId21" Type="http://schemas.openxmlformats.org/officeDocument/2006/relationships/image" Target="NULL"/><Relationship Id="rId42" Type="http://schemas.openxmlformats.org/officeDocument/2006/relationships/customXml" Target="../ink/ink240.xml"/><Relationship Id="rId47" Type="http://schemas.openxmlformats.org/officeDocument/2006/relationships/image" Target="NULL"/><Relationship Id="rId63" Type="http://schemas.openxmlformats.org/officeDocument/2006/relationships/image" Target="NULL"/><Relationship Id="rId68" Type="http://schemas.openxmlformats.org/officeDocument/2006/relationships/customXml" Target="../ink/ink253.xml"/><Relationship Id="rId84" Type="http://schemas.openxmlformats.org/officeDocument/2006/relationships/customXml" Target="../ink/ink261.xml"/><Relationship Id="rId89" Type="http://schemas.openxmlformats.org/officeDocument/2006/relationships/image" Target="NULL"/><Relationship Id="rId16" Type="http://schemas.openxmlformats.org/officeDocument/2006/relationships/customXml" Target="../ink/ink227.xml"/><Relationship Id="rId107" Type="http://schemas.openxmlformats.org/officeDocument/2006/relationships/image" Target="NULL"/><Relationship Id="rId11" Type="http://schemas.openxmlformats.org/officeDocument/2006/relationships/image" Target="NULL"/><Relationship Id="rId32" Type="http://schemas.openxmlformats.org/officeDocument/2006/relationships/customXml" Target="../ink/ink235.xml"/><Relationship Id="rId37" Type="http://schemas.openxmlformats.org/officeDocument/2006/relationships/image" Target="NULL"/><Relationship Id="rId53" Type="http://schemas.openxmlformats.org/officeDocument/2006/relationships/image" Target="NULL"/><Relationship Id="rId58" Type="http://schemas.openxmlformats.org/officeDocument/2006/relationships/customXml" Target="../ink/ink248.xml"/><Relationship Id="rId74" Type="http://schemas.openxmlformats.org/officeDocument/2006/relationships/customXml" Target="../ink/ink256.xml"/><Relationship Id="rId79" Type="http://schemas.openxmlformats.org/officeDocument/2006/relationships/image" Target="NULL"/><Relationship Id="rId102" Type="http://schemas.openxmlformats.org/officeDocument/2006/relationships/customXml" Target="../ink/ink270.xml"/><Relationship Id="rId5" Type="http://schemas.openxmlformats.org/officeDocument/2006/relationships/image" Target="NULL"/><Relationship Id="rId90" Type="http://schemas.openxmlformats.org/officeDocument/2006/relationships/customXml" Target="../ink/ink264.xml"/><Relationship Id="rId95" Type="http://schemas.openxmlformats.org/officeDocument/2006/relationships/image" Target="NULL"/><Relationship Id="rId22" Type="http://schemas.openxmlformats.org/officeDocument/2006/relationships/customXml" Target="../ink/ink230.xml"/><Relationship Id="rId27" Type="http://schemas.openxmlformats.org/officeDocument/2006/relationships/image" Target="NULL"/><Relationship Id="rId43" Type="http://schemas.openxmlformats.org/officeDocument/2006/relationships/image" Target="NULL"/><Relationship Id="rId48" Type="http://schemas.openxmlformats.org/officeDocument/2006/relationships/customXml" Target="../ink/ink243.xml"/><Relationship Id="rId64" Type="http://schemas.openxmlformats.org/officeDocument/2006/relationships/customXml" Target="../ink/ink251.xml"/><Relationship Id="rId69" Type="http://schemas.openxmlformats.org/officeDocument/2006/relationships/image" Target="NULL"/><Relationship Id="rId80" Type="http://schemas.openxmlformats.org/officeDocument/2006/relationships/customXml" Target="../ink/ink259.xml"/><Relationship Id="rId85" Type="http://schemas.openxmlformats.org/officeDocument/2006/relationships/image" Target="NULL"/><Relationship Id="rId12" Type="http://schemas.openxmlformats.org/officeDocument/2006/relationships/customXml" Target="../ink/ink225.xml"/><Relationship Id="rId17" Type="http://schemas.openxmlformats.org/officeDocument/2006/relationships/image" Target="NULL"/><Relationship Id="rId33" Type="http://schemas.openxmlformats.org/officeDocument/2006/relationships/image" Target="NULL"/><Relationship Id="rId38" Type="http://schemas.openxmlformats.org/officeDocument/2006/relationships/customXml" Target="../ink/ink238.xml"/><Relationship Id="rId59" Type="http://schemas.openxmlformats.org/officeDocument/2006/relationships/image" Target="NULL"/><Relationship Id="rId103" Type="http://schemas.openxmlformats.org/officeDocument/2006/relationships/image" Target="NULL"/><Relationship Id="rId108" Type="http://schemas.openxmlformats.org/officeDocument/2006/relationships/customXml" Target="../ink/ink273.xml"/><Relationship Id="rId54" Type="http://schemas.openxmlformats.org/officeDocument/2006/relationships/customXml" Target="../ink/ink246.xml"/><Relationship Id="rId70" Type="http://schemas.openxmlformats.org/officeDocument/2006/relationships/customXml" Target="../ink/ink254.xml"/><Relationship Id="rId75" Type="http://schemas.openxmlformats.org/officeDocument/2006/relationships/image" Target="NULL"/><Relationship Id="rId91" Type="http://schemas.openxmlformats.org/officeDocument/2006/relationships/image" Target="NULL"/><Relationship Id="rId96" Type="http://schemas.openxmlformats.org/officeDocument/2006/relationships/customXml" Target="../ink/ink267.xml"/><Relationship Id="rId1" Type="http://schemas.openxmlformats.org/officeDocument/2006/relationships/slideLayout" Target="../slideLayouts/slideLayout1.xml"/><Relationship Id="rId6" Type="http://schemas.openxmlformats.org/officeDocument/2006/relationships/customXml" Target="../ink/ink222.xm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customXml" Target="../ink/ink233.xml"/><Relationship Id="rId36" Type="http://schemas.openxmlformats.org/officeDocument/2006/relationships/customXml" Target="../ink/ink237.xml"/><Relationship Id="rId49" Type="http://schemas.openxmlformats.org/officeDocument/2006/relationships/image" Target="NULL"/><Relationship Id="rId57" Type="http://schemas.openxmlformats.org/officeDocument/2006/relationships/image" Target="NULL"/><Relationship Id="rId106" Type="http://schemas.openxmlformats.org/officeDocument/2006/relationships/customXml" Target="../ink/ink272.xml"/><Relationship Id="rId10" Type="http://schemas.openxmlformats.org/officeDocument/2006/relationships/customXml" Target="../ink/ink224.xml"/><Relationship Id="rId31" Type="http://schemas.openxmlformats.org/officeDocument/2006/relationships/image" Target="NULL"/><Relationship Id="rId44" Type="http://schemas.openxmlformats.org/officeDocument/2006/relationships/customXml" Target="../ink/ink241.xml"/><Relationship Id="rId52" Type="http://schemas.openxmlformats.org/officeDocument/2006/relationships/customXml" Target="../ink/ink245.xml"/><Relationship Id="rId60" Type="http://schemas.openxmlformats.org/officeDocument/2006/relationships/customXml" Target="../ink/ink249.xml"/><Relationship Id="rId65" Type="http://schemas.openxmlformats.org/officeDocument/2006/relationships/image" Target="NULL"/><Relationship Id="rId73" Type="http://schemas.openxmlformats.org/officeDocument/2006/relationships/image" Target="NULL"/><Relationship Id="rId78" Type="http://schemas.openxmlformats.org/officeDocument/2006/relationships/customXml" Target="../ink/ink258.xml"/><Relationship Id="rId81" Type="http://schemas.openxmlformats.org/officeDocument/2006/relationships/image" Target="NULL"/><Relationship Id="rId86" Type="http://schemas.openxmlformats.org/officeDocument/2006/relationships/customXml" Target="../ink/ink262.xml"/><Relationship Id="rId94" Type="http://schemas.openxmlformats.org/officeDocument/2006/relationships/customXml" Target="../ink/ink266.xml"/><Relationship Id="rId99" Type="http://schemas.openxmlformats.org/officeDocument/2006/relationships/image" Target="NULL"/><Relationship Id="rId101" Type="http://schemas.openxmlformats.org/officeDocument/2006/relationships/image" Target="NULL"/><Relationship Id="rId4" Type="http://schemas.openxmlformats.org/officeDocument/2006/relationships/customXml" Target="../ink/ink221.xml"/><Relationship Id="rId9" Type="http://schemas.openxmlformats.org/officeDocument/2006/relationships/image" Target="NULL"/><Relationship Id="rId13" Type="http://schemas.openxmlformats.org/officeDocument/2006/relationships/image" Target="NULL"/><Relationship Id="rId18" Type="http://schemas.openxmlformats.org/officeDocument/2006/relationships/customXml" Target="../ink/ink228.xml"/><Relationship Id="rId39" Type="http://schemas.openxmlformats.org/officeDocument/2006/relationships/image" Target="NULL"/><Relationship Id="rId109" Type="http://schemas.openxmlformats.org/officeDocument/2006/relationships/image" Target="NULL"/><Relationship Id="rId34" Type="http://schemas.openxmlformats.org/officeDocument/2006/relationships/customXml" Target="../ink/ink236.xml"/><Relationship Id="rId50" Type="http://schemas.openxmlformats.org/officeDocument/2006/relationships/customXml" Target="../ink/ink244.xml"/><Relationship Id="rId55" Type="http://schemas.openxmlformats.org/officeDocument/2006/relationships/image" Target="NULL"/><Relationship Id="rId76" Type="http://schemas.openxmlformats.org/officeDocument/2006/relationships/customXml" Target="../ink/ink257.xml"/><Relationship Id="rId97" Type="http://schemas.openxmlformats.org/officeDocument/2006/relationships/image" Target="NULL"/><Relationship Id="rId104" Type="http://schemas.openxmlformats.org/officeDocument/2006/relationships/customXml" Target="../ink/ink271.xml"/><Relationship Id="rId7" Type="http://schemas.openxmlformats.org/officeDocument/2006/relationships/image" Target="NULL"/><Relationship Id="rId71" Type="http://schemas.openxmlformats.org/officeDocument/2006/relationships/image" Target="NULL"/><Relationship Id="rId92" Type="http://schemas.openxmlformats.org/officeDocument/2006/relationships/customXml" Target="../ink/ink265.xml"/><Relationship Id="rId2" Type="http://schemas.openxmlformats.org/officeDocument/2006/relationships/notesSlide" Target="../notesSlides/notesSlide39.xml"/><Relationship Id="rId29" Type="http://schemas.openxmlformats.org/officeDocument/2006/relationships/image" Target="NULL"/><Relationship Id="rId24" Type="http://schemas.openxmlformats.org/officeDocument/2006/relationships/customXml" Target="../ink/ink231.xml"/><Relationship Id="rId40" Type="http://schemas.openxmlformats.org/officeDocument/2006/relationships/customXml" Target="../ink/ink239.xml"/><Relationship Id="rId45" Type="http://schemas.openxmlformats.org/officeDocument/2006/relationships/image" Target="NULL"/><Relationship Id="rId66" Type="http://schemas.openxmlformats.org/officeDocument/2006/relationships/customXml" Target="../ink/ink252.xml"/><Relationship Id="rId87" Type="http://schemas.openxmlformats.org/officeDocument/2006/relationships/image" Target="NULL"/><Relationship Id="rId110" Type="http://schemas.openxmlformats.org/officeDocument/2006/relationships/customXml" Target="../ink/ink274.xml"/><Relationship Id="rId61" Type="http://schemas.openxmlformats.org/officeDocument/2006/relationships/image" Target="NULL"/><Relationship Id="rId82" Type="http://schemas.openxmlformats.org/officeDocument/2006/relationships/customXml" Target="../ink/ink260.xml"/><Relationship Id="rId19" Type="http://schemas.openxmlformats.org/officeDocument/2006/relationships/image" Target="NULL"/><Relationship Id="rId14" Type="http://schemas.openxmlformats.org/officeDocument/2006/relationships/customXml" Target="../ink/ink226.xml"/><Relationship Id="rId30" Type="http://schemas.openxmlformats.org/officeDocument/2006/relationships/customXml" Target="../ink/ink234.xml"/><Relationship Id="rId35" Type="http://schemas.openxmlformats.org/officeDocument/2006/relationships/image" Target="NULL"/><Relationship Id="rId56" Type="http://schemas.openxmlformats.org/officeDocument/2006/relationships/customXml" Target="../ink/ink247.xml"/><Relationship Id="rId77" Type="http://schemas.openxmlformats.org/officeDocument/2006/relationships/image" Target="NULL"/><Relationship Id="rId100" Type="http://schemas.openxmlformats.org/officeDocument/2006/relationships/customXml" Target="../ink/ink269.xml"/><Relationship Id="rId105" Type="http://schemas.openxmlformats.org/officeDocument/2006/relationships/image" Target="NULL"/><Relationship Id="rId8" Type="http://schemas.openxmlformats.org/officeDocument/2006/relationships/customXml" Target="../ink/ink223.xml"/><Relationship Id="rId51" Type="http://schemas.openxmlformats.org/officeDocument/2006/relationships/image" Target="NULL"/><Relationship Id="rId72" Type="http://schemas.openxmlformats.org/officeDocument/2006/relationships/customXml" Target="../ink/ink255.xml"/><Relationship Id="rId93" Type="http://schemas.openxmlformats.org/officeDocument/2006/relationships/image" Target="NULL"/><Relationship Id="rId98" Type="http://schemas.openxmlformats.org/officeDocument/2006/relationships/customXml" Target="../ink/ink268.xml"/><Relationship Id="rId3" Type="http://schemas.openxmlformats.org/officeDocument/2006/relationships/image" Target="../media/image43.png"/><Relationship Id="rId25" Type="http://schemas.openxmlformats.org/officeDocument/2006/relationships/image" Target="NULL"/><Relationship Id="rId46" Type="http://schemas.openxmlformats.org/officeDocument/2006/relationships/customXml" Target="../ink/ink242.xml"/><Relationship Id="rId67" Type="http://schemas.openxmlformats.org/officeDocument/2006/relationships/image" Target="NULL"/><Relationship Id="rId20" Type="http://schemas.openxmlformats.org/officeDocument/2006/relationships/customXml" Target="../ink/ink229.xml"/><Relationship Id="rId41" Type="http://schemas.openxmlformats.org/officeDocument/2006/relationships/image" Target="NULL"/><Relationship Id="rId62" Type="http://schemas.openxmlformats.org/officeDocument/2006/relationships/customXml" Target="../ink/ink250.xml"/><Relationship Id="rId83" Type="http://schemas.openxmlformats.org/officeDocument/2006/relationships/image" Target="NULL"/><Relationship Id="rId88" Type="http://schemas.openxmlformats.org/officeDocument/2006/relationships/customXml" Target="../ink/ink263.xml"/><Relationship Id="rId111" Type="http://schemas.openxmlformats.org/officeDocument/2006/relationships/image" Target="NUL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26" Type="http://schemas.openxmlformats.org/officeDocument/2006/relationships/customXml" Target="../ink/ink286.xml"/><Relationship Id="rId21" Type="http://schemas.openxmlformats.org/officeDocument/2006/relationships/image" Target="NULL"/><Relationship Id="rId42" Type="http://schemas.openxmlformats.org/officeDocument/2006/relationships/customXml" Target="../ink/ink294.xml"/><Relationship Id="rId47" Type="http://schemas.openxmlformats.org/officeDocument/2006/relationships/image" Target="NULL"/><Relationship Id="rId63" Type="http://schemas.openxmlformats.org/officeDocument/2006/relationships/image" Target="NULL"/><Relationship Id="rId68" Type="http://schemas.openxmlformats.org/officeDocument/2006/relationships/customXml" Target="../ink/ink307.xml"/><Relationship Id="rId84" Type="http://schemas.openxmlformats.org/officeDocument/2006/relationships/image" Target="../media/image47.png"/><Relationship Id="rId16" Type="http://schemas.openxmlformats.org/officeDocument/2006/relationships/customXml" Target="../ink/ink281.xml"/><Relationship Id="rId11" Type="http://schemas.openxmlformats.org/officeDocument/2006/relationships/image" Target="NULL"/><Relationship Id="rId32" Type="http://schemas.openxmlformats.org/officeDocument/2006/relationships/customXml" Target="../ink/ink289.xml"/><Relationship Id="rId37" Type="http://schemas.openxmlformats.org/officeDocument/2006/relationships/image" Target="NULL"/><Relationship Id="rId53" Type="http://schemas.openxmlformats.org/officeDocument/2006/relationships/image" Target="NULL"/><Relationship Id="rId58" Type="http://schemas.openxmlformats.org/officeDocument/2006/relationships/customXml" Target="../ink/ink302.xml"/><Relationship Id="rId74" Type="http://schemas.openxmlformats.org/officeDocument/2006/relationships/customXml" Target="../ink/ink310.xml"/><Relationship Id="rId79" Type="http://schemas.openxmlformats.org/officeDocument/2006/relationships/image" Target="NULL"/><Relationship Id="rId5" Type="http://schemas.openxmlformats.org/officeDocument/2006/relationships/image" Target="NULL"/><Relationship Id="rId61" Type="http://schemas.openxmlformats.org/officeDocument/2006/relationships/image" Target="NULL"/><Relationship Id="rId82" Type="http://schemas.openxmlformats.org/officeDocument/2006/relationships/customXml" Target="../ink/ink314.xml"/><Relationship Id="rId19" Type="http://schemas.openxmlformats.org/officeDocument/2006/relationships/image" Target="NULL"/><Relationship Id="rId14" Type="http://schemas.openxmlformats.org/officeDocument/2006/relationships/customXml" Target="../ink/ink280.xml"/><Relationship Id="rId22" Type="http://schemas.openxmlformats.org/officeDocument/2006/relationships/customXml" Target="../ink/ink284.xml"/><Relationship Id="rId27" Type="http://schemas.openxmlformats.org/officeDocument/2006/relationships/image" Target="NULL"/><Relationship Id="rId30" Type="http://schemas.openxmlformats.org/officeDocument/2006/relationships/customXml" Target="../ink/ink288.xml"/><Relationship Id="rId35" Type="http://schemas.openxmlformats.org/officeDocument/2006/relationships/image" Target="NULL"/><Relationship Id="rId43" Type="http://schemas.openxmlformats.org/officeDocument/2006/relationships/image" Target="NULL"/><Relationship Id="rId48" Type="http://schemas.openxmlformats.org/officeDocument/2006/relationships/customXml" Target="../ink/ink297.xml"/><Relationship Id="rId56" Type="http://schemas.openxmlformats.org/officeDocument/2006/relationships/customXml" Target="../ink/ink301.xml"/><Relationship Id="rId64" Type="http://schemas.openxmlformats.org/officeDocument/2006/relationships/customXml" Target="../ink/ink305.xml"/><Relationship Id="rId69" Type="http://schemas.openxmlformats.org/officeDocument/2006/relationships/image" Target="NULL"/><Relationship Id="rId77" Type="http://schemas.openxmlformats.org/officeDocument/2006/relationships/image" Target="NULL"/><Relationship Id="rId8" Type="http://schemas.openxmlformats.org/officeDocument/2006/relationships/customXml" Target="../ink/ink277.xml"/><Relationship Id="rId51" Type="http://schemas.openxmlformats.org/officeDocument/2006/relationships/image" Target="NULL"/><Relationship Id="rId72" Type="http://schemas.openxmlformats.org/officeDocument/2006/relationships/customXml" Target="../ink/ink309.xml"/><Relationship Id="rId80" Type="http://schemas.openxmlformats.org/officeDocument/2006/relationships/customXml" Target="../ink/ink313.xml"/><Relationship Id="rId3" Type="http://schemas.openxmlformats.org/officeDocument/2006/relationships/image" Target="../media/image46.png"/><Relationship Id="rId12" Type="http://schemas.openxmlformats.org/officeDocument/2006/relationships/customXml" Target="../ink/ink279.xml"/><Relationship Id="rId17" Type="http://schemas.openxmlformats.org/officeDocument/2006/relationships/image" Target="NULL"/><Relationship Id="rId25" Type="http://schemas.openxmlformats.org/officeDocument/2006/relationships/image" Target="NULL"/><Relationship Id="rId33" Type="http://schemas.openxmlformats.org/officeDocument/2006/relationships/image" Target="NULL"/><Relationship Id="rId38" Type="http://schemas.openxmlformats.org/officeDocument/2006/relationships/customXml" Target="../ink/ink292.xml"/><Relationship Id="rId46" Type="http://schemas.openxmlformats.org/officeDocument/2006/relationships/customXml" Target="../ink/ink296.xml"/><Relationship Id="rId59" Type="http://schemas.openxmlformats.org/officeDocument/2006/relationships/image" Target="NULL"/><Relationship Id="rId67" Type="http://schemas.openxmlformats.org/officeDocument/2006/relationships/image" Target="NULL"/><Relationship Id="rId20" Type="http://schemas.openxmlformats.org/officeDocument/2006/relationships/customXml" Target="../ink/ink283.xml"/><Relationship Id="rId41" Type="http://schemas.openxmlformats.org/officeDocument/2006/relationships/image" Target="NULL"/><Relationship Id="rId54" Type="http://schemas.openxmlformats.org/officeDocument/2006/relationships/customXml" Target="../ink/ink300.xml"/><Relationship Id="rId62" Type="http://schemas.openxmlformats.org/officeDocument/2006/relationships/customXml" Target="../ink/ink304.xml"/><Relationship Id="rId70" Type="http://schemas.openxmlformats.org/officeDocument/2006/relationships/customXml" Target="../ink/ink308.xml"/><Relationship Id="rId75" Type="http://schemas.openxmlformats.org/officeDocument/2006/relationships/image" Target="NULL"/><Relationship Id="rId83"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customXml" Target="../ink/ink276.xm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customXml" Target="../ink/ink287.xml"/><Relationship Id="rId36" Type="http://schemas.openxmlformats.org/officeDocument/2006/relationships/customXml" Target="../ink/ink291.xml"/><Relationship Id="rId49" Type="http://schemas.openxmlformats.org/officeDocument/2006/relationships/image" Target="NULL"/><Relationship Id="rId57" Type="http://schemas.openxmlformats.org/officeDocument/2006/relationships/image" Target="NULL"/><Relationship Id="rId10" Type="http://schemas.openxmlformats.org/officeDocument/2006/relationships/customXml" Target="../ink/ink278.xml"/><Relationship Id="rId31" Type="http://schemas.openxmlformats.org/officeDocument/2006/relationships/image" Target="NULL"/><Relationship Id="rId44" Type="http://schemas.openxmlformats.org/officeDocument/2006/relationships/customXml" Target="../ink/ink295.xml"/><Relationship Id="rId52" Type="http://schemas.openxmlformats.org/officeDocument/2006/relationships/customXml" Target="../ink/ink299.xml"/><Relationship Id="rId60" Type="http://schemas.openxmlformats.org/officeDocument/2006/relationships/customXml" Target="../ink/ink303.xml"/><Relationship Id="rId65" Type="http://schemas.openxmlformats.org/officeDocument/2006/relationships/image" Target="NULL"/><Relationship Id="rId73" Type="http://schemas.openxmlformats.org/officeDocument/2006/relationships/image" Target="NULL"/><Relationship Id="rId78" Type="http://schemas.openxmlformats.org/officeDocument/2006/relationships/customXml" Target="../ink/ink312.xml"/><Relationship Id="rId81" Type="http://schemas.openxmlformats.org/officeDocument/2006/relationships/image" Target="NULL"/><Relationship Id="rId4" Type="http://schemas.openxmlformats.org/officeDocument/2006/relationships/customXml" Target="../ink/ink275.xml"/><Relationship Id="rId9" Type="http://schemas.openxmlformats.org/officeDocument/2006/relationships/image" Target="NULL"/><Relationship Id="rId13" Type="http://schemas.openxmlformats.org/officeDocument/2006/relationships/image" Target="NULL"/><Relationship Id="rId18" Type="http://schemas.openxmlformats.org/officeDocument/2006/relationships/customXml" Target="../ink/ink282.xml"/><Relationship Id="rId39" Type="http://schemas.openxmlformats.org/officeDocument/2006/relationships/image" Target="NULL"/><Relationship Id="rId34" Type="http://schemas.openxmlformats.org/officeDocument/2006/relationships/customXml" Target="../ink/ink290.xml"/><Relationship Id="rId50" Type="http://schemas.openxmlformats.org/officeDocument/2006/relationships/customXml" Target="../ink/ink298.xml"/><Relationship Id="rId55" Type="http://schemas.openxmlformats.org/officeDocument/2006/relationships/image" Target="NULL"/><Relationship Id="rId76" Type="http://schemas.openxmlformats.org/officeDocument/2006/relationships/customXml" Target="../ink/ink311.xml"/><Relationship Id="rId7" Type="http://schemas.openxmlformats.org/officeDocument/2006/relationships/image" Target="NULL"/><Relationship Id="rId71" Type="http://schemas.openxmlformats.org/officeDocument/2006/relationships/image" Target="NULL"/><Relationship Id="rId2" Type="http://schemas.openxmlformats.org/officeDocument/2006/relationships/notesSlide" Target="../notesSlides/notesSlide41.xml"/><Relationship Id="rId29" Type="http://schemas.openxmlformats.org/officeDocument/2006/relationships/image" Target="NULL"/><Relationship Id="rId24" Type="http://schemas.openxmlformats.org/officeDocument/2006/relationships/customXml" Target="../ink/ink285.xml"/><Relationship Id="rId40" Type="http://schemas.openxmlformats.org/officeDocument/2006/relationships/customXml" Target="../ink/ink293.xml"/><Relationship Id="rId45" Type="http://schemas.openxmlformats.org/officeDocument/2006/relationships/image" Target="NULL"/><Relationship Id="rId66" Type="http://schemas.openxmlformats.org/officeDocument/2006/relationships/customXml" Target="../ink/ink306.xml"/></Relationships>
</file>

<file path=ppt/slides/_rels/slide43.xml.rels><?xml version="1.0" encoding="UTF-8" standalone="yes"?>
<Relationships xmlns="http://schemas.openxmlformats.org/package/2006/relationships"><Relationship Id="rId13" Type="http://schemas.openxmlformats.org/officeDocument/2006/relationships/customXml" Target="../ink/ink320.xml"/><Relationship Id="rId18" Type="http://schemas.openxmlformats.org/officeDocument/2006/relationships/image" Target="NULL"/><Relationship Id="rId26" Type="http://schemas.openxmlformats.org/officeDocument/2006/relationships/image" Target="NULL"/><Relationship Id="rId39" Type="http://schemas.openxmlformats.org/officeDocument/2006/relationships/customXml" Target="../ink/ink333.xml"/><Relationship Id="rId21" Type="http://schemas.openxmlformats.org/officeDocument/2006/relationships/customXml" Target="../ink/ink324.xml"/><Relationship Id="rId34" Type="http://schemas.openxmlformats.org/officeDocument/2006/relationships/image" Target="NULL"/><Relationship Id="rId42" Type="http://schemas.openxmlformats.org/officeDocument/2006/relationships/image" Target="NULL"/><Relationship Id="rId7" Type="http://schemas.openxmlformats.org/officeDocument/2006/relationships/customXml" Target="../ink/ink317.xml"/><Relationship Id="rId2" Type="http://schemas.openxmlformats.org/officeDocument/2006/relationships/notesSlide" Target="../notesSlides/notesSlide42.xml"/><Relationship Id="rId16" Type="http://schemas.openxmlformats.org/officeDocument/2006/relationships/image" Target="NULL"/><Relationship Id="rId29" Type="http://schemas.openxmlformats.org/officeDocument/2006/relationships/customXml" Target="../ink/ink328.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customXml" Target="../ink/ink319.xml"/><Relationship Id="rId24" Type="http://schemas.openxmlformats.org/officeDocument/2006/relationships/image" Target="NULL"/><Relationship Id="rId32" Type="http://schemas.openxmlformats.org/officeDocument/2006/relationships/image" Target="NULL"/><Relationship Id="rId37" Type="http://schemas.openxmlformats.org/officeDocument/2006/relationships/customXml" Target="../ink/ink332.xml"/><Relationship Id="rId40" Type="http://schemas.openxmlformats.org/officeDocument/2006/relationships/image" Target="NULL"/><Relationship Id="rId45" Type="http://schemas.openxmlformats.org/officeDocument/2006/relationships/customXml" Target="../ink/ink336.xml"/><Relationship Id="rId5" Type="http://schemas.openxmlformats.org/officeDocument/2006/relationships/customXml" Target="../ink/ink316.xml"/><Relationship Id="rId15" Type="http://schemas.openxmlformats.org/officeDocument/2006/relationships/customXml" Target="../ink/ink321.xml"/><Relationship Id="rId23" Type="http://schemas.openxmlformats.org/officeDocument/2006/relationships/customXml" Target="../ink/ink325.xml"/><Relationship Id="rId28" Type="http://schemas.openxmlformats.org/officeDocument/2006/relationships/image" Target="NULL"/><Relationship Id="rId36" Type="http://schemas.openxmlformats.org/officeDocument/2006/relationships/image" Target="NULL"/><Relationship Id="rId10" Type="http://schemas.openxmlformats.org/officeDocument/2006/relationships/image" Target="NULL"/><Relationship Id="rId19" Type="http://schemas.openxmlformats.org/officeDocument/2006/relationships/customXml" Target="../ink/ink323.xml"/><Relationship Id="rId31" Type="http://schemas.openxmlformats.org/officeDocument/2006/relationships/customXml" Target="../ink/ink329.xml"/><Relationship Id="rId44" Type="http://schemas.openxmlformats.org/officeDocument/2006/relationships/image" Target="NULL"/><Relationship Id="rId4" Type="http://schemas.openxmlformats.org/officeDocument/2006/relationships/image" Target="NULL"/><Relationship Id="rId9" Type="http://schemas.openxmlformats.org/officeDocument/2006/relationships/customXml" Target="../ink/ink318.xml"/><Relationship Id="rId14" Type="http://schemas.openxmlformats.org/officeDocument/2006/relationships/image" Target="NULL"/><Relationship Id="rId22" Type="http://schemas.openxmlformats.org/officeDocument/2006/relationships/image" Target="NULL"/><Relationship Id="rId27" Type="http://schemas.openxmlformats.org/officeDocument/2006/relationships/customXml" Target="../ink/ink327.xml"/><Relationship Id="rId30" Type="http://schemas.openxmlformats.org/officeDocument/2006/relationships/image" Target="NULL"/><Relationship Id="rId35" Type="http://schemas.openxmlformats.org/officeDocument/2006/relationships/customXml" Target="../ink/ink331.xml"/><Relationship Id="rId43" Type="http://schemas.openxmlformats.org/officeDocument/2006/relationships/customXml" Target="../ink/ink335.xml"/><Relationship Id="rId8" Type="http://schemas.openxmlformats.org/officeDocument/2006/relationships/image" Target="NULL"/><Relationship Id="rId3" Type="http://schemas.openxmlformats.org/officeDocument/2006/relationships/customXml" Target="../ink/ink315.xml"/><Relationship Id="rId12" Type="http://schemas.openxmlformats.org/officeDocument/2006/relationships/image" Target="NULL"/><Relationship Id="rId17" Type="http://schemas.openxmlformats.org/officeDocument/2006/relationships/customXml" Target="../ink/ink322.xml"/><Relationship Id="rId25" Type="http://schemas.openxmlformats.org/officeDocument/2006/relationships/customXml" Target="../ink/ink326.xml"/><Relationship Id="rId33" Type="http://schemas.openxmlformats.org/officeDocument/2006/relationships/customXml" Target="../ink/ink330.xml"/><Relationship Id="rId38" Type="http://schemas.openxmlformats.org/officeDocument/2006/relationships/image" Target="NULL"/><Relationship Id="rId46" Type="http://schemas.openxmlformats.org/officeDocument/2006/relationships/image" Target="NULL"/><Relationship Id="rId20" Type="http://schemas.openxmlformats.org/officeDocument/2006/relationships/image" Target="NULL"/><Relationship Id="rId41" Type="http://schemas.openxmlformats.org/officeDocument/2006/relationships/customXml" Target="../ink/ink334.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3" Type="http://schemas.openxmlformats.org/officeDocument/2006/relationships/customXml" Target="../ink/ink342.xml"/><Relationship Id="rId18" Type="http://schemas.openxmlformats.org/officeDocument/2006/relationships/image" Target="../media/image253.png"/><Relationship Id="rId26" Type="http://schemas.openxmlformats.org/officeDocument/2006/relationships/image" Target="../media/image257.png"/><Relationship Id="rId39" Type="http://schemas.openxmlformats.org/officeDocument/2006/relationships/customXml" Target="../ink/ink355.xml"/><Relationship Id="rId21" Type="http://schemas.openxmlformats.org/officeDocument/2006/relationships/customXml" Target="../ink/ink346.xml"/><Relationship Id="rId34" Type="http://schemas.openxmlformats.org/officeDocument/2006/relationships/image" Target="../media/image304.png"/><Relationship Id="rId42" Type="http://schemas.openxmlformats.org/officeDocument/2006/relationships/image" Target="../media/image308.png"/><Relationship Id="rId7" Type="http://schemas.openxmlformats.org/officeDocument/2006/relationships/customXml" Target="../ink/ink339.xml"/><Relationship Id="rId2" Type="http://schemas.openxmlformats.org/officeDocument/2006/relationships/notesSlide" Target="../notesSlides/notesSlide54.xml"/><Relationship Id="rId16" Type="http://schemas.openxmlformats.org/officeDocument/2006/relationships/image" Target="../media/image238.png"/><Relationship Id="rId20" Type="http://schemas.openxmlformats.org/officeDocument/2006/relationships/image" Target="../media/image254.png"/><Relationship Id="rId29" Type="http://schemas.openxmlformats.org/officeDocument/2006/relationships/customXml" Target="../ink/ink350.xml"/><Relationship Id="rId41" Type="http://schemas.openxmlformats.org/officeDocument/2006/relationships/customXml" Target="../ink/ink356.xml"/><Relationship Id="rId1" Type="http://schemas.openxmlformats.org/officeDocument/2006/relationships/slideLayout" Target="../slideLayouts/slideLayout1.xml"/><Relationship Id="rId6" Type="http://schemas.openxmlformats.org/officeDocument/2006/relationships/image" Target="../media/image233.png"/><Relationship Id="rId11" Type="http://schemas.openxmlformats.org/officeDocument/2006/relationships/customXml" Target="../ink/ink341.xml"/><Relationship Id="rId24" Type="http://schemas.openxmlformats.org/officeDocument/2006/relationships/image" Target="../media/image256.png"/><Relationship Id="rId32" Type="http://schemas.openxmlformats.org/officeDocument/2006/relationships/image" Target="../media/image263.png"/><Relationship Id="rId37" Type="http://schemas.openxmlformats.org/officeDocument/2006/relationships/customXml" Target="../ink/ink354.xml"/><Relationship Id="rId40" Type="http://schemas.openxmlformats.org/officeDocument/2006/relationships/image" Target="../media/image307.png"/><Relationship Id="rId5" Type="http://schemas.openxmlformats.org/officeDocument/2006/relationships/customXml" Target="../ink/ink338.xml"/><Relationship Id="rId15" Type="http://schemas.openxmlformats.org/officeDocument/2006/relationships/customXml" Target="../ink/ink343.xml"/><Relationship Id="rId23" Type="http://schemas.openxmlformats.org/officeDocument/2006/relationships/customXml" Target="../ink/ink347.xml"/><Relationship Id="rId28" Type="http://schemas.openxmlformats.org/officeDocument/2006/relationships/image" Target="../media/image259.png"/><Relationship Id="rId36" Type="http://schemas.openxmlformats.org/officeDocument/2006/relationships/image" Target="../media/image305.png"/><Relationship Id="rId10" Type="http://schemas.openxmlformats.org/officeDocument/2006/relationships/image" Target="../media/image235.png"/><Relationship Id="rId19" Type="http://schemas.openxmlformats.org/officeDocument/2006/relationships/customXml" Target="../ink/ink345.xml"/><Relationship Id="rId31" Type="http://schemas.openxmlformats.org/officeDocument/2006/relationships/customXml" Target="../ink/ink351.xml"/><Relationship Id="rId44" Type="http://schemas.openxmlformats.org/officeDocument/2006/relationships/image" Target="../media/image310.png"/><Relationship Id="rId4" Type="http://schemas.openxmlformats.org/officeDocument/2006/relationships/image" Target="../media/image232.png"/><Relationship Id="rId9" Type="http://schemas.openxmlformats.org/officeDocument/2006/relationships/customXml" Target="../ink/ink340.xml"/><Relationship Id="rId14" Type="http://schemas.openxmlformats.org/officeDocument/2006/relationships/image" Target="../media/image237.png"/><Relationship Id="rId22" Type="http://schemas.openxmlformats.org/officeDocument/2006/relationships/image" Target="../media/image255.png"/><Relationship Id="rId27" Type="http://schemas.openxmlformats.org/officeDocument/2006/relationships/customXml" Target="../ink/ink349.xml"/><Relationship Id="rId30" Type="http://schemas.openxmlformats.org/officeDocument/2006/relationships/image" Target="../media/image261.png"/><Relationship Id="rId35" Type="http://schemas.openxmlformats.org/officeDocument/2006/relationships/customXml" Target="../ink/ink353.xml"/><Relationship Id="rId43" Type="http://schemas.openxmlformats.org/officeDocument/2006/relationships/image" Target="../media/image309.png"/><Relationship Id="rId8" Type="http://schemas.openxmlformats.org/officeDocument/2006/relationships/image" Target="../media/image234.png"/><Relationship Id="rId3" Type="http://schemas.openxmlformats.org/officeDocument/2006/relationships/customXml" Target="../ink/ink337.xml"/><Relationship Id="rId12" Type="http://schemas.openxmlformats.org/officeDocument/2006/relationships/image" Target="../media/image236.png"/><Relationship Id="rId17" Type="http://schemas.openxmlformats.org/officeDocument/2006/relationships/customXml" Target="../ink/ink344.xml"/><Relationship Id="rId25" Type="http://schemas.openxmlformats.org/officeDocument/2006/relationships/customXml" Target="../ink/ink348.xml"/><Relationship Id="rId33" Type="http://schemas.openxmlformats.org/officeDocument/2006/relationships/customXml" Target="../ink/ink352.xml"/><Relationship Id="rId38" Type="http://schemas.openxmlformats.org/officeDocument/2006/relationships/image" Target="../media/image306.png"/></Relationships>
</file>

<file path=ppt/slides/_rels/slide56.xml.rels><?xml version="1.0" encoding="UTF-8" standalone="yes"?>
<Relationships xmlns="http://schemas.openxmlformats.org/package/2006/relationships"><Relationship Id="rId8" Type="http://schemas.openxmlformats.org/officeDocument/2006/relationships/customXml" Target="../ink/ink359.xml"/><Relationship Id="rId13" Type="http://schemas.openxmlformats.org/officeDocument/2006/relationships/image" Target="../media/image316.png"/><Relationship Id="rId3" Type="http://schemas.openxmlformats.org/officeDocument/2006/relationships/image" Target="../media/image57.png"/><Relationship Id="rId7" Type="http://schemas.openxmlformats.org/officeDocument/2006/relationships/image" Target="../media/image313.png"/><Relationship Id="rId12" Type="http://schemas.openxmlformats.org/officeDocument/2006/relationships/customXml" Target="../ink/ink361.xml"/><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customXml" Target="../ink/ink358.xml"/><Relationship Id="rId11" Type="http://schemas.openxmlformats.org/officeDocument/2006/relationships/image" Target="../media/image315.png"/><Relationship Id="rId5" Type="http://schemas.openxmlformats.org/officeDocument/2006/relationships/image" Target="../media/image312.png"/><Relationship Id="rId10" Type="http://schemas.openxmlformats.org/officeDocument/2006/relationships/customXml" Target="../ink/ink360.xml"/><Relationship Id="rId4" Type="http://schemas.openxmlformats.org/officeDocument/2006/relationships/customXml" Target="../ink/ink357.xml"/><Relationship Id="rId9" Type="http://schemas.openxmlformats.org/officeDocument/2006/relationships/image" Target="../media/image314.png"/></Relationships>
</file>

<file path=ppt/slides/_rels/slide57.xml.rels><?xml version="1.0" encoding="UTF-8" standalone="yes"?>
<Relationships xmlns="http://schemas.openxmlformats.org/package/2006/relationships"><Relationship Id="rId8" Type="http://schemas.openxmlformats.org/officeDocument/2006/relationships/customXml" Target="../ink/ink364.xml"/><Relationship Id="rId13" Type="http://schemas.openxmlformats.org/officeDocument/2006/relationships/image" Target="../media/image322.png"/><Relationship Id="rId18" Type="http://schemas.openxmlformats.org/officeDocument/2006/relationships/customXml" Target="../ink/ink369.xml"/><Relationship Id="rId3" Type="http://schemas.openxmlformats.org/officeDocument/2006/relationships/image" Target="../media/image58.png"/><Relationship Id="rId7" Type="http://schemas.openxmlformats.org/officeDocument/2006/relationships/image" Target="../media/image319.png"/><Relationship Id="rId12" Type="http://schemas.openxmlformats.org/officeDocument/2006/relationships/customXml" Target="../ink/ink366.xml"/><Relationship Id="rId17" Type="http://schemas.openxmlformats.org/officeDocument/2006/relationships/image" Target="../media/image324.png"/><Relationship Id="rId2" Type="http://schemas.openxmlformats.org/officeDocument/2006/relationships/notesSlide" Target="../notesSlides/notesSlide56.xml"/><Relationship Id="rId16" Type="http://schemas.openxmlformats.org/officeDocument/2006/relationships/customXml" Target="../ink/ink368.xml"/><Relationship Id="rId1" Type="http://schemas.openxmlformats.org/officeDocument/2006/relationships/slideLayout" Target="../slideLayouts/slideLayout1.xml"/><Relationship Id="rId6" Type="http://schemas.openxmlformats.org/officeDocument/2006/relationships/customXml" Target="../ink/ink363.xml"/><Relationship Id="rId11" Type="http://schemas.openxmlformats.org/officeDocument/2006/relationships/image" Target="../media/image321.png"/><Relationship Id="rId5" Type="http://schemas.openxmlformats.org/officeDocument/2006/relationships/image" Target="../media/image318.png"/><Relationship Id="rId15" Type="http://schemas.openxmlformats.org/officeDocument/2006/relationships/image" Target="../media/image323.png"/><Relationship Id="rId10" Type="http://schemas.openxmlformats.org/officeDocument/2006/relationships/customXml" Target="../ink/ink365.xml"/><Relationship Id="rId19" Type="http://schemas.openxmlformats.org/officeDocument/2006/relationships/image" Target="../media/image325.png"/><Relationship Id="rId4" Type="http://schemas.openxmlformats.org/officeDocument/2006/relationships/customXml" Target="../ink/ink362.xml"/><Relationship Id="rId9" Type="http://schemas.openxmlformats.org/officeDocument/2006/relationships/image" Target="../media/image320.png"/><Relationship Id="rId14" Type="http://schemas.openxmlformats.org/officeDocument/2006/relationships/customXml" Target="../ink/ink367.xml"/></Relationships>
</file>

<file path=ppt/slides/_rels/slide58.xml.rels><?xml version="1.0" encoding="UTF-8" standalone="yes"?>
<Relationships xmlns="http://schemas.openxmlformats.org/package/2006/relationships"><Relationship Id="rId8" Type="http://schemas.openxmlformats.org/officeDocument/2006/relationships/customXml" Target="../ink/ink372.xml"/><Relationship Id="rId13" Type="http://schemas.openxmlformats.org/officeDocument/2006/relationships/image" Target="../media/image329.png"/><Relationship Id="rId18" Type="http://schemas.openxmlformats.org/officeDocument/2006/relationships/customXml" Target="../ink/ink377.xml"/><Relationship Id="rId3" Type="http://schemas.openxmlformats.org/officeDocument/2006/relationships/image" Target="../media/image58.png"/><Relationship Id="rId21" Type="http://schemas.openxmlformats.org/officeDocument/2006/relationships/image" Target="../media/image333.png"/><Relationship Id="rId7" Type="http://schemas.openxmlformats.org/officeDocument/2006/relationships/image" Target="../media/image327.png"/><Relationship Id="rId12" Type="http://schemas.openxmlformats.org/officeDocument/2006/relationships/customXml" Target="../ink/ink374.xml"/><Relationship Id="rId17" Type="http://schemas.openxmlformats.org/officeDocument/2006/relationships/image" Target="../media/image331.png"/><Relationship Id="rId2" Type="http://schemas.openxmlformats.org/officeDocument/2006/relationships/notesSlide" Target="../notesSlides/notesSlide57.xml"/><Relationship Id="rId16" Type="http://schemas.openxmlformats.org/officeDocument/2006/relationships/customXml" Target="../ink/ink376.xml"/><Relationship Id="rId20" Type="http://schemas.openxmlformats.org/officeDocument/2006/relationships/customXml" Target="../ink/ink378.xml"/><Relationship Id="rId1" Type="http://schemas.openxmlformats.org/officeDocument/2006/relationships/slideLayout" Target="../slideLayouts/slideLayout1.xml"/><Relationship Id="rId6" Type="http://schemas.openxmlformats.org/officeDocument/2006/relationships/customXml" Target="../ink/ink371.xml"/><Relationship Id="rId11" Type="http://schemas.openxmlformats.org/officeDocument/2006/relationships/image" Target="../media/image328.png"/><Relationship Id="rId5" Type="http://schemas.openxmlformats.org/officeDocument/2006/relationships/image" Target="../media/image326.png"/><Relationship Id="rId15" Type="http://schemas.openxmlformats.org/officeDocument/2006/relationships/image" Target="../media/image330.png"/><Relationship Id="rId10" Type="http://schemas.openxmlformats.org/officeDocument/2006/relationships/customXml" Target="../ink/ink373.xml"/><Relationship Id="rId19" Type="http://schemas.openxmlformats.org/officeDocument/2006/relationships/image" Target="../media/image332.png"/><Relationship Id="rId4" Type="http://schemas.openxmlformats.org/officeDocument/2006/relationships/customXml" Target="../ink/ink370.xml"/><Relationship Id="rId9" Type="http://schemas.openxmlformats.org/officeDocument/2006/relationships/image" Target="../media/image320.png"/><Relationship Id="rId14" Type="http://schemas.openxmlformats.org/officeDocument/2006/relationships/customXml" Target="../ink/ink375.xml"/></Relationships>
</file>

<file path=ppt/slides/_rels/slide59.xml.rels><?xml version="1.0" encoding="UTF-8" standalone="yes"?>
<Relationships xmlns="http://schemas.openxmlformats.org/package/2006/relationships"><Relationship Id="rId8" Type="http://schemas.openxmlformats.org/officeDocument/2006/relationships/customXml" Target="../ink/ink381.xml"/><Relationship Id="rId13" Type="http://schemas.openxmlformats.org/officeDocument/2006/relationships/image" Target="../media/image339.png"/><Relationship Id="rId18" Type="http://schemas.openxmlformats.org/officeDocument/2006/relationships/customXml" Target="../ink/ink386.xml"/><Relationship Id="rId3" Type="http://schemas.openxmlformats.org/officeDocument/2006/relationships/image" Target="../media/image334.png"/><Relationship Id="rId21" Type="http://schemas.openxmlformats.org/officeDocument/2006/relationships/image" Target="../media/image343.png"/><Relationship Id="rId7" Type="http://schemas.openxmlformats.org/officeDocument/2006/relationships/image" Target="../media/image336.png"/><Relationship Id="rId12" Type="http://schemas.openxmlformats.org/officeDocument/2006/relationships/customXml" Target="../ink/ink383.xml"/><Relationship Id="rId17" Type="http://schemas.openxmlformats.org/officeDocument/2006/relationships/image" Target="../media/image341.png"/><Relationship Id="rId2" Type="http://schemas.openxmlformats.org/officeDocument/2006/relationships/notesSlide" Target="../notesSlides/notesSlide58.xml"/><Relationship Id="rId16" Type="http://schemas.openxmlformats.org/officeDocument/2006/relationships/customXml" Target="../ink/ink385.xml"/><Relationship Id="rId20" Type="http://schemas.openxmlformats.org/officeDocument/2006/relationships/customXml" Target="../ink/ink387.xml"/><Relationship Id="rId1" Type="http://schemas.openxmlformats.org/officeDocument/2006/relationships/slideLayout" Target="../slideLayouts/slideLayout1.xml"/><Relationship Id="rId6" Type="http://schemas.openxmlformats.org/officeDocument/2006/relationships/customXml" Target="../ink/ink380.xml"/><Relationship Id="rId11" Type="http://schemas.openxmlformats.org/officeDocument/2006/relationships/image" Target="../media/image338.png"/><Relationship Id="rId5" Type="http://schemas.openxmlformats.org/officeDocument/2006/relationships/image" Target="../media/image335.png"/><Relationship Id="rId15" Type="http://schemas.openxmlformats.org/officeDocument/2006/relationships/image" Target="../media/image340.png"/><Relationship Id="rId23" Type="http://schemas.openxmlformats.org/officeDocument/2006/relationships/image" Target="../media/image344.png"/><Relationship Id="rId10" Type="http://schemas.openxmlformats.org/officeDocument/2006/relationships/customXml" Target="../ink/ink382.xml"/><Relationship Id="rId19" Type="http://schemas.openxmlformats.org/officeDocument/2006/relationships/image" Target="../media/image342.png"/><Relationship Id="rId4" Type="http://schemas.openxmlformats.org/officeDocument/2006/relationships/customXml" Target="../ink/ink379.xml"/><Relationship Id="rId9" Type="http://schemas.openxmlformats.org/officeDocument/2006/relationships/image" Target="../media/image337.png"/><Relationship Id="rId14" Type="http://schemas.openxmlformats.org/officeDocument/2006/relationships/customXml" Target="../ink/ink384.xml"/><Relationship Id="rId22" Type="http://schemas.openxmlformats.org/officeDocument/2006/relationships/customXml" Target="../ink/ink388.xml"/></Relationships>
</file>

<file path=ppt/slides/_rels/slide60.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346.png"/></Relationships>
</file>

<file path=ppt/slides/_rels/slide6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355.png"/></Relationships>
</file>

<file path=ppt/slides/_rels/slide63.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6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359.png"/></Relationships>
</file>

<file path=ppt/slides/_rels/slide6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364.png"/><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customXml" Target="../ink/ink390.xml"/><Relationship Id="rId5" Type="http://schemas.openxmlformats.org/officeDocument/2006/relationships/image" Target="../media/image363.png"/><Relationship Id="rId4" Type="http://schemas.openxmlformats.org/officeDocument/2006/relationships/customXml" Target="../ink/ink389.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9.xml"/><Relationship Id="rId1" Type="http://schemas.openxmlformats.org/officeDocument/2006/relationships/slideLayout" Target="../slideLayouts/slideLayout1.xml"/><Relationship Id="rId5" Type="http://schemas.openxmlformats.org/officeDocument/2006/relationships/image" Target="../media/image365.png"/><Relationship Id="rId4" Type="http://schemas.openxmlformats.org/officeDocument/2006/relationships/customXml" Target="../ink/ink391.xml"/></Relationships>
</file>

<file path=ppt/slides/_rels/slide7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n-US" dirty="0">
                <a:solidFill>
                  <a:schemeClr val="bg1"/>
                </a:solidFill>
              </a:rPr>
              <a:t>23</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1BBC3-3736-E93A-2554-7335DC847745}"/>
              </a:ext>
            </a:extLst>
          </p:cNvPr>
          <p:cNvSpPr>
            <a:spLocks noGrp="1"/>
          </p:cNvSpPr>
          <p:nvPr>
            <p:ph type="ctrTitle"/>
          </p:nvPr>
        </p:nvSpPr>
        <p:spPr>
          <a:xfrm>
            <a:off x="1524000" y="322263"/>
            <a:ext cx="9144000" cy="999641"/>
          </a:xfrm>
        </p:spPr>
        <p:txBody>
          <a:bodyPr>
            <a:normAutofit/>
          </a:bodyPr>
          <a:lstStyle/>
          <a:p>
            <a:r>
              <a:rPr lang="el-GR" sz="4800" dirty="0">
                <a:solidFill>
                  <a:schemeClr val="bg1"/>
                </a:solidFill>
              </a:rPr>
              <a:t>Ηλεκτρισμός</a:t>
            </a:r>
            <a:endParaRPr lang="en-150" sz="4800" dirty="0">
              <a:solidFill>
                <a:schemeClr val="bg1"/>
              </a:solidFill>
            </a:endParaRPr>
          </a:p>
        </p:txBody>
      </p:sp>
      <p:sp>
        <p:nvSpPr>
          <p:cNvPr id="3" name="Subtitle 2">
            <a:extLst>
              <a:ext uri="{FF2B5EF4-FFF2-40B4-BE49-F238E27FC236}">
                <a16:creationId xmlns:a16="http://schemas.microsoft.com/office/drawing/2014/main" id="{921ABE4E-CFD1-DE11-78BC-1080BBFE383C}"/>
              </a:ext>
            </a:extLst>
          </p:cNvPr>
          <p:cNvSpPr>
            <a:spLocks noGrp="1"/>
          </p:cNvSpPr>
          <p:nvPr>
            <p:ph type="subTitle" idx="1"/>
          </p:nvPr>
        </p:nvSpPr>
        <p:spPr>
          <a:xfrm>
            <a:off x="1524000" y="1917769"/>
            <a:ext cx="9144000" cy="1655762"/>
          </a:xfrm>
        </p:spPr>
        <p:txBody>
          <a:bodyPr/>
          <a:lstStyle/>
          <a:p>
            <a:r>
              <a:rPr lang="el-GR" dirty="0">
                <a:solidFill>
                  <a:schemeClr val="bg1"/>
                </a:solidFill>
              </a:rPr>
              <a:t>Θαλής ο </a:t>
            </a:r>
            <a:r>
              <a:rPr lang="el-GR" dirty="0" err="1">
                <a:solidFill>
                  <a:schemeClr val="bg1"/>
                </a:solidFill>
              </a:rPr>
              <a:t>Μιλήσιος</a:t>
            </a:r>
            <a:r>
              <a:rPr lang="el-GR" dirty="0">
                <a:solidFill>
                  <a:schemeClr val="bg1"/>
                </a:solidFill>
              </a:rPr>
              <a:t> 6</a:t>
            </a:r>
            <a:r>
              <a:rPr lang="el-GR" baseline="30000" dirty="0">
                <a:solidFill>
                  <a:schemeClr val="bg1"/>
                </a:solidFill>
              </a:rPr>
              <a:t>ο</a:t>
            </a:r>
            <a:r>
              <a:rPr lang="el-GR" dirty="0">
                <a:solidFill>
                  <a:schemeClr val="bg1"/>
                </a:solidFill>
              </a:rPr>
              <a:t> αι π.Χ.</a:t>
            </a:r>
          </a:p>
          <a:p>
            <a:r>
              <a:rPr lang="el-GR" dirty="0">
                <a:solidFill>
                  <a:schemeClr val="bg1"/>
                </a:solidFill>
              </a:rPr>
              <a:t>Ηλεκτρική Δύναμη</a:t>
            </a:r>
          </a:p>
        </p:txBody>
      </p:sp>
      <p:pic>
        <p:nvPicPr>
          <p:cNvPr id="5" name="Picture 2">
            <a:extLst>
              <a:ext uri="{FF2B5EF4-FFF2-40B4-BE49-F238E27FC236}">
                <a16:creationId xmlns:a16="http://schemas.microsoft.com/office/drawing/2014/main" id="{153EB352-3406-7C1B-68FD-175F4045A3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0293" y="2745650"/>
            <a:ext cx="2409947" cy="3667125"/>
          </a:xfrm>
          <a:prstGeom prst="rect">
            <a:avLst/>
          </a:prstGeom>
          <a:noFill/>
          <a:extLst>
            <a:ext uri="{909E8E84-426E-40DD-AFC4-6F175D3DCCD1}">
              <a14:hiddenFill xmlns:a14="http://schemas.microsoft.com/office/drawing/2010/main">
                <a:solidFill>
                  <a:srgbClr val="FFFFFF"/>
                </a:solidFill>
              </a14:hiddenFill>
            </a:ext>
          </a:extLst>
        </p:spPr>
      </p:pic>
      <p:sp>
        <p:nvSpPr>
          <p:cNvPr id="8" name="Subtitle 2">
            <a:extLst>
              <a:ext uri="{FF2B5EF4-FFF2-40B4-BE49-F238E27FC236}">
                <a16:creationId xmlns:a16="http://schemas.microsoft.com/office/drawing/2014/main" id="{B8DABB6F-A5F8-4593-5484-F47D292EF4A9}"/>
              </a:ext>
            </a:extLst>
          </p:cNvPr>
          <p:cNvSpPr txBox="1">
            <a:spLocks/>
          </p:cNvSpPr>
          <p:nvPr/>
        </p:nvSpPr>
        <p:spPr>
          <a:xfrm>
            <a:off x="7447022" y="3429000"/>
            <a:ext cx="2628900" cy="7636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Ήλεκτρο (κεχριμπάρι)</a:t>
            </a:r>
          </a:p>
        </p:txBody>
      </p:sp>
      <p:pic>
        <p:nvPicPr>
          <p:cNvPr id="12" name="Picture 11">
            <a:extLst>
              <a:ext uri="{FF2B5EF4-FFF2-40B4-BE49-F238E27FC236}">
                <a16:creationId xmlns:a16="http://schemas.microsoft.com/office/drawing/2014/main" id="{B5789817-16AC-6F36-AA52-5082344494CD}"/>
              </a:ext>
            </a:extLst>
          </p:cNvPr>
          <p:cNvPicPr>
            <a:picLocks noChangeAspect="1"/>
          </p:cNvPicPr>
          <p:nvPr/>
        </p:nvPicPr>
        <p:blipFill>
          <a:blip r:embed="rId4"/>
          <a:stretch>
            <a:fillRect/>
          </a:stretch>
        </p:blipFill>
        <p:spPr>
          <a:xfrm>
            <a:off x="5448224" y="4209914"/>
            <a:ext cx="2959252" cy="2648086"/>
          </a:xfrm>
          <a:prstGeom prst="rect">
            <a:avLst/>
          </a:prstGeom>
        </p:spPr>
      </p:pic>
      <p:pic>
        <p:nvPicPr>
          <p:cNvPr id="4098" name="Picture 2">
            <a:extLst>
              <a:ext uri="{FF2B5EF4-FFF2-40B4-BE49-F238E27FC236}">
                <a16:creationId xmlns:a16="http://schemas.microsoft.com/office/drawing/2014/main" id="{507B10CE-4C08-8002-10B4-694598AD5E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7476" y="4579212"/>
            <a:ext cx="3695700" cy="1796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186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98"/>
                                        </p:tgtEl>
                                        <p:attrNameLst>
                                          <p:attrName>style.visibility</p:attrName>
                                        </p:attrNameLst>
                                      </p:cBhvr>
                                      <p:to>
                                        <p:strVal val="visible"/>
                                      </p:to>
                                    </p:set>
                                    <p:animEffect transition="in" filter="fade">
                                      <p:cBhvr>
                                        <p:cTn id="2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1BBC3-3736-E93A-2554-7335DC847745}"/>
              </a:ext>
            </a:extLst>
          </p:cNvPr>
          <p:cNvSpPr>
            <a:spLocks noGrp="1"/>
          </p:cNvSpPr>
          <p:nvPr>
            <p:ph type="ctrTitle"/>
          </p:nvPr>
        </p:nvSpPr>
        <p:spPr>
          <a:xfrm>
            <a:off x="1524000" y="322263"/>
            <a:ext cx="9144000" cy="999641"/>
          </a:xfrm>
        </p:spPr>
        <p:txBody>
          <a:bodyPr>
            <a:normAutofit/>
          </a:bodyPr>
          <a:lstStyle/>
          <a:p>
            <a:r>
              <a:rPr lang="el-GR" sz="4800" dirty="0">
                <a:solidFill>
                  <a:schemeClr val="bg1"/>
                </a:solidFill>
              </a:rPr>
              <a:t>Ηλεκτρική Δύναμη</a:t>
            </a:r>
            <a:endParaRPr lang="en-150" sz="4800" dirty="0">
              <a:solidFill>
                <a:schemeClr val="bg1"/>
              </a:solidFill>
            </a:endParaRPr>
          </a:p>
        </p:txBody>
      </p:sp>
      <p:pic>
        <p:nvPicPr>
          <p:cNvPr id="4" name="ManosElectricForceDemo2_Trim">
            <a:hlinkClick r:id="" action="ppaction://media"/>
            <a:extLst>
              <a:ext uri="{FF2B5EF4-FFF2-40B4-BE49-F238E27FC236}">
                <a16:creationId xmlns:a16="http://schemas.microsoft.com/office/drawing/2014/main" id="{9F021D90-1269-3D63-A421-16EE1215425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096000" y="1733550"/>
            <a:ext cx="2724150" cy="4737652"/>
          </a:xfrm>
          <a:prstGeom prst="rect">
            <a:avLst/>
          </a:prstGeom>
        </p:spPr>
      </p:pic>
      <p:pic>
        <p:nvPicPr>
          <p:cNvPr id="9" name="ManosElectricForceDemo1_Trim">
            <a:hlinkClick r:id="" action="ppaction://media"/>
            <a:extLst>
              <a:ext uri="{FF2B5EF4-FFF2-40B4-BE49-F238E27FC236}">
                <a16:creationId xmlns:a16="http://schemas.microsoft.com/office/drawing/2014/main" id="{932675A7-FE75-78FD-D895-BC3E9784985B}"/>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3248025" y="1733550"/>
            <a:ext cx="2724150" cy="4737653"/>
          </a:xfrm>
          <a:prstGeom prst="rect">
            <a:avLst/>
          </a:prstGeom>
        </p:spPr>
      </p:pic>
    </p:spTree>
    <p:extLst>
      <p:ext uri="{BB962C8B-B14F-4D97-AF65-F5344CB8AC3E}">
        <p14:creationId xmlns:p14="http://schemas.microsoft.com/office/powerpoint/2010/main" val="630980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0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87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9"/>
                </p:tgtEl>
              </p:cMediaNode>
            </p:video>
            <p:seq concurrent="1" nextAc="seek">
              <p:cTn id="18" restart="whenNotActive" fill="hold" evtFilter="cancelBubble" nodeType="interactiveSeq">
                <p:stCondLst>
                  <p:cond evt="onClick" delay="0">
                    <p:tgtEl>
                      <p:spTgt spid="9"/>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592FFE-7E77-5066-95B2-B91E4107C793}"/>
              </a:ext>
            </a:extLst>
          </p:cNvPr>
          <p:cNvSpPr/>
          <p:nvPr/>
        </p:nvSpPr>
        <p:spPr>
          <a:xfrm>
            <a:off x="5988050" y="2654300"/>
            <a:ext cx="6353565" cy="431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9101BBC3-3736-E93A-2554-7335DC847745}"/>
              </a:ext>
            </a:extLst>
          </p:cNvPr>
          <p:cNvSpPr>
            <a:spLocks noGrp="1"/>
          </p:cNvSpPr>
          <p:nvPr>
            <p:ph type="ctrTitle"/>
          </p:nvPr>
        </p:nvSpPr>
        <p:spPr>
          <a:xfrm>
            <a:off x="1524000" y="322263"/>
            <a:ext cx="9144000" cy="999641"/>
          </a:xfrm>
        </p:spPr>
        <p:txBody>
          <a:bodyPr>
            <a:normAutofit/>
          </a:bodyPr>
          <a:lstStyle/>
          <a:p>
            <a:r>
              <a:rPr lang="el-GR" sz="4800" dirty="0">
                <a:solidFill>
                  <a:schemeClr val="bg1"/>
                </a:solidFill>
              </a:rPr>
              <a:t>Ηλεκτρική Δύναμη</a:t>
            </a:r>
            <a:endParaRPr lang="en-150" sz="4800" dirty="0">
              <a:solidFill>
                <a:schemeClr val="bg1"/>
              </a:solidFill>
            </a:endParaRPr>
          </a:p>
        </p:txBody>
      </p:sp>
      <p:sp>
        <p:nvSpPr>
          <p:cNvPr id="3" name="Rectangle 2">
            <a:extLst>
              <a:ext uri="{FF2B5EF4-FFF2-40B4-BE49-F238E27FC236}">
                <a16:creationId xmlns:a16="http://schemas.microsoft.com/office/drawing/2014/main" id="{E9E0D604-CBAD-518E-CCAF-CBB7A9086E08}"/>
              </a:ext>
            </a:extLst>
          </p:cNvPr>
          <p:cNvSpPr>
            <a:spLocks noChangeArrowheads="1"/>
          </p:cNvSpPr>
          <p:nvPr/>
        </p:nvSpPr>
        <p:spPr bwMode="auto">
          <a:xfrm>
            <a:off x="0" y="1456370"/>
            <a:ext cx="12192000" cy="167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Αφού τρίψω κάποια σώματα μεταξύ τους αποκτούν την ιδιότητα να ασκούν ηλεκτρική δύναμη</a:t>
            </a:r>
          </a:p>
          <a:p>
            <a:pPr algn="ctr"/>
            <a:endParaRPr lang="el-GR" sz="2400" dirty="0">
              <a:solidFill>
                <a:schemeClr val="bg1"/>
              </a:solidFill>
            </a:endParaRPr>
          </a:p>
          <a:p>
            <a:pPr algn="ctr"/>
            <a:r>
              <a:rPr lang="el-GR" sz="2400" dirty="0">
                <a:solidFill>
                  <a:schemeClr val="bg1"/>
                </a:solidFill>
              </a:rPr>
              <a:t>Είναι διαφορετική από τη μαγνητική – Δεν ασκείται μόνο μεταξύ μεταλλικών αντικειμένων</a:t>
            </a:r>
          </a:p>
        </p:txBody>
      </p:sp>
      <p:grpSp>
        <p:nvGrpSpPr>
          <p:cNvPr id="5" name="Group 4">
            <a:extLst>
              <a:ext uri="{FF2B5EF4-FFF2-40B4-BE49-F238E27FC236}">
                <a16:creationId xmlns:a16="http://schemas.microsoft.com/office/drawing/2014/main" id="{A32CFE29-F735-3BBF-3C43-BE6E5089079C}"/>
              </a:ext>
            </a:extLst>
          </p:cNvPr>
          <p:cNvGrpSpPr/>
          <p:nvPr/>
        </p:nvGrpSpPr>
        <p:grpSpPr>
          <a:xfrm>
            <a:off x="7832725" y="2967590"/>
            <a:ext cx="228602" cy="1962152"/>
            <a:chOff x="7410449" y="3429000"/>
            <a:chExt cx="228602" cy="1962152"/>
          </a:xfrm>
        </p:grpSpPr>
        <p:cxnSp>
          <p:nvCxnSpPr>
            <p:cNvPr id="6" name="Straight Connector 5">
              <a:extLst>
                <a:ext uri="{FF2B5EF4-FFF2-40B4-BE49-F238E27FC236}">
                  <a16:creationId xmlns:a16="http://schemas.microsoft.com/office/drawing/2014/main" id="{E3FF3F77-AD9F-9B1E-CC11-B76BAD73750B}"/>
                </a:ext>
              </a:extLst>
            </p:cNvPr>
            <p:cNvCxnSpPr>
              <a:cxnSpLocks/>
            </p:cNvCxnSpPr>
            <p:nvPr/>
          </p:nvCxnSpPr>
          <p:spPr>
            <a:xfrm>
              <a:off x="7524750" y="3429000"/>
              <a:ext cx="0" cy="173355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F136D427-4FF0-5123-7308-EACCCF38849B}"/>
                </a:ext>
              </a:extLst>
            </p:cNvPr>
            <p:cNvSpPr/>
            <p:nvPr/>
          </p:nvSpPr>
          <p:spPr>
            <a:xfrm>
              <a:off x="7410449" y="5162550"/>
              <a:ext cx="228602" cy="22860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grpSp>
      <p:cxnSp>
        <p:nvCxnSpPr>
          <p:cNvPr id="8" name="Straight Connector 7">
            <a:extLst>
              <a:ext uri="{FF2B5EF4-FFF2-40B4-BE49-F238E27FC236}">
                <a16:creationId xmlns:a16="http://schemas.microsoft.com/office/drawing/2014/main" id="{C663226A-A907-1395-649C-DB3560FA7FF7}"/>
              </a:ext>
            </a:extLst>
          </p:cNvPr>
          <p:cNvCxnSpPr>
            <a:cxnSpLocks/>
          </p:cNvCxnSpPr>
          <p:nvPr/>
        </p:nvCxnSpPr>
        <p:spPr>
          <a:xfrm>
            <a:off x="6970713" y="2910440"/>
            <a:ext cx="1952625" cy="0"/>
          </a:xfrm>
          <a:prstGeom prst="line">
            <a:avLst/>
          </a:prstGeom>
          <a:ln w="123825" cmpd="thinThick">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08A380A-37D3-635A-754C-348B23A96E64}"/>
              </a:ext>
            </a:extLst>
          </p:cNvPr>
          <p:cNvPicPr>
            <a:picLocks noChangeAspect="1"/>
          </p:cNvPicPr>
          <p:nvPr/>
        </p:nvPicPr>
        <p:blipFill>
          <a:blip r:embed="rId3"/>
          <a:stretch>
            <a:fillRect/>
          </a:stretch>
        </p:blipFill>
        <p:spPr>
          <a:xfrm rot="19243376">
            <a:off x="10434105" y="3753932"/>
            <a:ext cx="467788" cy="4715299"/>
          </a:xfrm>
          <a:prstGeom prst="rect">
            <a:avLst/>
          </a:prstGeom>
        </p:spPr>
      </p:pic>
      <p:sp>
        <p:nvSpPr>
          <p:cNvPr id="11" name="Subtitle 2">
            <a:extLst>
              <a:ext uri="{FF2B5EF4-FFF2-40B4-BE49-F238E27FC236}">
                <a16:creationId xmlns:a16="http://schemas.microsoft.com/office/drawing/2014/main" id="{4ECCD746-9D25-6D60-2DBC-288431F07F9F}"/>
              </a:ext>
            </a:extLst>
          </p:cNvPr>
          <p:cNvSpPr txBox="1">
            <a:spLocks/>
          </p:cNvSpPr>
          <p:nvPr/>
        </p:nvSpPr>
        <p:spPr>
          <a:xfrm>
            <a:off x="8061327" y="3651319"/>
            <a:ext cx="2736847" cy="4539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t>χωρίς τριβή</a:t>
            </a:r>
          </a:p>
        </p:txBody>
      </p:sp>
    </p:spTree>
    <p:extLst>
      <p:ext uri="{BB962C8B-B14F-4D97-AF65-F5344CB8AC3E}">
        <p14:creationId xmlns:p14="http://schemas.microsoft.com/office/powerpoint/2010/main" val="3148060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592FFE-7E77-5066-95B2-B91E4107C793}"/>
              </a:ext>
            </a:extLst>
          </p:cNvPr>
          <p:cNvSpPr/>
          <p:nvPr/>
        </p:nvSpPr>
        <p:spPr>
          <a:xfrm>
            <a:off x="5988050" y="2654300"/>
            <a:ext cx="6353565" cy="431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9101BBC3-3736-E93A-2554-7335DC847745}"/>
              </a:ext>
            </a:extLst>
          </p:cNvPr>
          <p:cNvSpPr>
            <a:spLocks noGrp="1"/>
          </p:cNvSpPr>
          <p:nvPr>
            <p:ph type="ctrTitle"/>
          </p:nvPr>
        </p:nvSpPr>
        <p:spPr>
          <a:xfrm>
            <a:off x="1524000" y="322263"/>
            <a:ext cx="9144000" cy="999641"/>
          </a:xfrm>
        </p:spPr>
        <p:txBody>
          <a:bodyPr>
            <a:normAutofit/>
          </a:bodyPr>
          <a:lstStyle/>
          <a:p>
            <a:r>
              <a:rPr lang="el-GR" sz="4800" dirty="0">
                <a:solidFill>
                  <a:schemeClr val="bg1"/>
                </a:solidFill>
              </a:rPr>
              <a:t>Ηλεκτρική Δύναμη</a:t>
            </a:r>
            <a:endParaRPr lang="en-150" sz="4800" dirty="0">
              <a:solidFill>
                <a:schemeClr val="bg1"/>
              </a:solidFill>
            </a:endParaRPr>
          </a:p>
        </p:txBody>
      </p:sp>
      <p:sp>
        <p:nvSpPr>
          <p:cNvPr id="3" name="Rectangle 2">
            <a:extLst>
              <a:ext uri="{FF2B5EF4-FFF2-40B4-BE49-F238E27FC236}">
                <a16:creationId xmlns:a16="http://schemas.microsoft.com/office/drawing/2014/main" id="{E9E0D604-CBAD-518E-CCAF-CBB7A9086E08}"/>
              </a:ext>
            </a:extLst>
          </p:cNvPr>
          <p:cNvSpPr>
            <a:spLocks noChangeArrowheads="1"/>
          </p:cNvSpPr>
          <p:nvPr/>
        </p:nvSpPr>
        <p:spPr bwMode="auto">
          <a:xfrm>
            <a:off x="0" y="1456370"/>
            <a:ext cx="12192000" cy="167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Αφού τρίψω κάποια σώματα μεταξύ τους αποκτούν την ιδιότητα να ασκούν ηλεκτρική δύναμη</a:t>
            </a:r>
          </a:p>
          <a:p>
            <a:pPr algn="ctr"/>
            <a:endParaRPr lang="el-GR" sz="2400" dirty="0">
              <a:solidFill>
                <a:schemeClr val="bg1"/>
              </a:solidFill>
            </a:endParaRPr>
          </a:p>
          <a:p>
            <a:pPr algn="ctr"/>
            <a:r>
              <a:rPr lang="el-GR" sz="2400" dirty="0">
                <a:solidFill>
                  <a:schemeClr val="bg1"/>
                </a:solidFill>
              </a:rPr>
              <a:t>Είναι διαφορετική από τη μαγνητική – Δεν ασκείται μόνο μεταξύ μεταλλικών αντικειμένων</a:t>
            </a:r>
          </a:p>
        </p:txBody>
      </p:sp>
      <p:grpSp>
        <p:nvGrpSpPr>
          <p:cNvPr id="4" name="Group 3">
            <a:extLst>
              <a:ext uri="{FF2B5EF4-FFF2-40B4-BE49-F238E27FC236}">
                <a16:creationId xmlns:a16="http://schemas.microsoft.com/office/drawing/2014/main" id="{99BC7528-95C3-36BA-5FEE-3FD49471E01B}"/>
              </a:ext>
            </a:extLst>
          </p:cNvPr>
          <p:cNvGrpSpPr/>
          <p:nvPr/>
        </p:nvGrpSpPr>
        <p:grpSpPr>
          <a:xfrm>
            <a:off x="7832725" y="2967590"/>
            <a:ext cx="228602" cy="1962152"/>
            <a:chOff x="7410449" y="3429000"/>
            <a:chExt cx="228602" cy="1962152"/>
          </a:xfrm>
        </p:grpSpPr>
        <p:cxnSp>
          <p:nvCxnSpPr>
            <p:cNvPr id="9" name="Straight Connector 8">
              <a:extLst>
                <a:ext uri="{FF2B5EF4-FFF2-40B4-BE49-F238E27FC236}">
                  <a16:creationId xmlns:a16="http://schemas.microsoft.com/office/drawing/2014/main" id="{0BCAADF4-BD42-25EC-4573-B6B565859D53}"/>
                </a:ext>
              </a:extLst>
            </p:cNvPr>
            <p:cNvCxnSpPr>
              <a:cxnSpLocks/>
            </p:cNvCxnSpPr>
            <p:nvPr/>
          </p:nvCxnSpPr>
          <p:spPr>
            <a:xfrm>
              <a:off x="7524750" y="3429000"/>
              <a:ext cx="0" cy="173355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275967D1-732C-42BB-ADE4-92138CD39409}"/>
                </a:ext>
              </a:extLst>
            </p:cNvPr>
            <p:cNvSpPr/>
            <p:nvPr/>
          </p:nvSpPr>
          <p:spPr>
            <a:xfrm>
              <a:off x="7410449" y="5162550"/>
              <a:ext cx="228602" cy="22860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grpSp>
      <p:cxnSp>
        <p:nvCxnSpPr>
          <p:cNvPr id="14" name="Straight Connector 13">
            <a:extLst>
              <a:ext uri="{FF2B5EF4-FFF2-40B4-BE49-F238E27FC236}">
                <a16:creationId xmlns:a16="http://schemas.microsoft.com/office/drawing/2014/main" id="{F6B7AF4E-9D0F-7861-0BEC-5DB16BDAFE6C}"/>
              </a:ext>
            </a:extLst>
          </p:cNvPr>
          <p:cNvCxnSpPr>
            <a:cxnSpLocks/>
          </p:cNvCxnSpPr>
          <p:nvPr/>
        </p:nvCxnSpPr>
        <p:spPr>
          <a:xfrm>
            <a:off x="6970713" y="2910440"/>
            <a:ext cx="1952625" cy="0"/>
          </a:xfrm>
          <a:prstGeom prst="line">
            <a:avLst/>
          </a:prstGeom>
          <a:ln w="123825" cmpd="thinThick">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6AEB6B2D-60C9-157A-6773-3A0EA46D6A42}"/>
              </a:ext>
            </a:extLst>
          </p:cNvPr>
          <p:cNvPicPr>
            <a:picLocks noChangeAspect="1"/>
          </p:cNvPicPr>
          <p:nvPr/>
        </p:nvPicPr>
        <p:blipFill>
          <a:blip r:embed="rId3"/>
          <a:stretch>
            <a:fillRect/>
          </a:stretch>
        </p:blipFill>
        <p:spPr>
          <a:xfrm rot="19243376">
            <a:off x="10630379" y="3720738"/>
            <a:ext cx="467788" cy="4715299"/>
          </a:xfrm>
          <a:prstGeom prst="rect">
            <a:avLst/>
          </a:prstGeom>
        </p:spPr>
      </p:pic>
      <p:sp>
        <p:nvSpPr>
          <p:cNvPr id="16" name="Subtitle 2">
            <a:extLst>
              <a:ext uri="{FF2B5EF4-FFF2-40B4-BE49-F238E27FC236}">
                <a16:creationId xmlns:a16="http://schemas.microsoft.com/office/drawing/2014/main" id="{2EF0A4B7-568B-FE8B-851D-E78E051AEF81}"/>
              </a:ext>
            </a:extLst>
          </p:cNvPr>
          <p:cNvSpPr txBox="1">
            <a:spLocks/>
          </p:cNvSpPr>
          <p:nvPr/>
        </p:nvSpPr>
        <p:spPr>
          <a:xfrm>
            <a:off x="8061327" y="3651319"/>
            <a:ext cx="2736847" cy="4539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t>μετά από τριβή</a:t>
            </a:r>
          </a:p>
        </p:txBody>
      </p:sp>
      <p:grpSp>
        <p:nvGrpSpPr>
          <p:cNvPr id="17" name="Group 16">
            <a:extLst>
              <a:ext uri="{FF2B5EF4-FFF2-40B4-BE49-F238E27FC236}">
                <a16:creationId xmlns:a16="http://schemas.microsoft.com/office/drawing/2014/main" id="{699BED2F-74E3-6465-ADB5-0D17D9EFD26C}"/>
              </a:ext>
            </a:extLst>
          </p:cNvPr>
          <p:cNvGrpSpPr/>
          <p:nvPr/>
        </p:nvGrpSpPr>
        <p:grpSpPr>
          <a:xfrm rot="21012734">
            <a:off x="7997843" y="2939179"/>
            <a:ext cx="228602" cy="1962152"/>
            <a:chOff x="7410449" y="3429000"/>
            <a:chExt cx="228602" cy="1962152"/>
          </a:xfrm>
        </p:grpSpPr>
        <p:cxnSp>
          <p:nvCxnSpPr>
            <p:cNvPr id="18" name="Straight Connector 17">
              <a:extLst>
                <a:ext uri="{FF2B5EF4-FFF2-40B4-BE49-F238E27FC236}">
                  <a16:creationId xmlns:a16="http://schemas.microsoft.com/office/drawing/2014/main" id="{F145155B-F4A7-ADAA-A3FA-8363F2F63D85}"/>
                </a:ext>
              </a:extLst>
            </p:cNvPr>
            <p:cNvCxnSpPr>
              <a:cxnSpLocks/>
            </p:cNvCxnSpPr>
            <p:nvPr/>
          </p:nvCxnSpPr>
          <p:spPr>
            <a:xfrm>
              <a:off x="7524750" y="3429000"/>
              <a:ext cx="0" cy="173355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956CCA98-8095-265F-C24B-0B88F393D0A6}"/>
                </a:ext>
              </a:extLst>
            </p:cNvPr>
            <p:cNvSpPr/>
            <p:nvPr/>
          </p:nvSpPr>
          <p:spPr>
            <a:xfrm>
              <a:off x="7410449" y="5162550"/>
              <a:ext cx="228602" cy="22860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grpSp>
      <p:grpSp>
        <p:nvGrpSpPr>
          <p:cNvPr id="20" name="Group 19">
            <a:extLst>
              <a:ext uri="{FF2B5EF4-FFF2-40B4-BE49-F238E27FC236}">
                <a16:creationId xmlns:a16="http://schemas.microsoft.com/office/drawing/2014/main" id="{BCD1D949-124A-3A16-55C0-A88F078EE942}"/>
              </a:ext>
            </a:extLst>
          </p:cNvPr>
          <p:cNvGrpSpPr/>
          <p:nvPr/>
        </p:nvGrpSpPr>
        <p:grpSpPr>
          <a:xfrm rot="20435514">
            <a:off x="8152236" y="2885170"/>
            <a:ext cx="228602" cy="1962152"/>
            <a:chOff x="7410449" y="3429000"/>
            <a:chExt cx="228602" cy="1962152"/>
          </a:xfrm>
        </p:grpSpPr>
        <p:cxnSp>
          <p:nvCxnSpPr>
            <p:cNvPr id="21" name="Straight Connector 20">
              <a:extLst>
                <a:ext uri="{FF2B5EF4-FFF2-40B4-BE49-F238E27FC236}">
                  <a16:creationId xmlns:a16="http://schemas.microsoft.com/office/drawing/2014/main" id="{54A01D90-08DD-A017-B46C-5E203DA4595D}"/>
                </a:ext>
              </a:extLst>
            </p:cNvPr>
            <p:cNvCxnSpPr>
              <a:cxnSpLocks/>
            </p:cNvCxnSpPr>
            <p:nvPr/>
          </p:nvCxnSpPr>
          <p:spPr>
            <a:xfrm>
              <a:off x="7524750" y="3429000"/>
              <a:ext cx="0" cy="173355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BC7D27E9-3792-792A-D143-6F98627C6B8F}"/>
                </a:ext>
              </a:extLst>
            </p:cNvPr>
            <p:cNvSpPr/>
            <p:nvPr/>
          </p:nvSpPr>
          <p:spPr>
            <a:xfrm>
              <a:off x="7410449" y="5162550"/>
              <a:ext cx="228602" cy="22860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grpSp>
      <p:cxnSp>
        <p:nvCxnSpPr>
          <p:cNvPr id="23" name="Straight Connector 22">
            <a:extLst>
              <a:ext uri="{FF2B5EF4-FFF2-40B4-BE49-F238E27FC236}">
                <a16:creationId xmlns:a16="http://schemas.microsoft.com/office/drawing/2014/main" id="{6833978E-59D4-3474-6587-B6EEF8807B6F}"/>
              </a:ext>
            </a:extLst>
          </p:cNvPr>
          <p:cNvCxnSpPr/>
          <p:nvPr/>
        </p:nvCxnSpPr>
        <p:spPr>
          <a:xfrm flipH="1">
            <a:off x="7940530" y="2910440"/>
            <a:ext cx="6496" cy="1731904"/>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69197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1+#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par>
                                <p:cTn id="14" presetID="10" presetClass="exit" presetSubtype="0" fill="hold" nodeType="withEffect">
                                  <p:stCondLst>
                                    <p:cond delay="1000"/>
                                  </p:stCondLst>
                                  <p:childTnLst>
                                    <p:animEffect transition="out" filter="fade">
                                      <p:cBhvr>
                                        <p:cTn id="15" dur="500"/>
                                        <p:tgtEl>
                                          <p:spTgt spid="4"/>
                                        </p:tgtEl>
                                      </p:cBhvr>
                                    </p:animEffect>
                                    <p:set>
                                      <p:cBhvr>
                                        <p:cTn id="16" dur="1" fill="hold">
                                          <p:stCondLst>
                                            <p:cond delay="499"/>
                                          </p:stCondLst>
                                        </p:cTn>
                                        <p:tgtEl>
                                          <p:spTgt spid="4"/>
                                        </p:tgtEl>
                                        <p:attrNameLst>
                                          <p:attrName>style.visibility</p:attrName>
                                        </p:attrNameLst>
                                      </p:cBhvr>
                                      <p:to>
                                        <p:strVal val="hidden"/>
                                      </p:to>
                                    </p:set>
                                  </p:childTnLst>
                                </p:cTn>
                              </p:par>
                              <p:par>
                                <p:cTn id="17" presetID="10" presetClass="entr" presetSubtype="0" fill="hold" nodeType="withEffect">
                                  <p:stCondLst>
                                    <p:cond delay="10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path" presetSubtype="0" accel="50000" decel="50000" fill="hold" nodeType="clickEffect">
                                  <p:stCondLst>
                                    <p:cond delay="0"/>
                                  </p:stCondLst>
                                  <p:childTnLst>
                                    <p:animMotion origin="layout" path="M 4.375E-6 -2.59259E-6 L -0.03789 0.00116 " pathEditMode="relative" rAng="0" ptsTypes="AA">
                                      <p:cBhvr>
                                        <p:cTn id="23" dur="2000" fill="hold"/>
                                        <p:tgtEl>
                                          <p:spTgt spid="15"/>
                                        </p:tgtEl>
                                        <p:attrNameLst>
                                          <p:attrName>ppt_x</p:attrName>
                                          <p:attrName>ppt_y</p:attrName>
                                        </p:attrNameLst>
                                      </p:cBhvr>
                                      <p:rCtr x="-1901" y="46"/>
                                    </p:animMotion>
                                  </p:childTnLst>
                                </p:cTn>
                              </p:par>
                              <p:par>
                                <p:cTn id="24" presetID="10" presetClass="entr" presetSubtype="0" fill="hold" nodeType="withEffect">
                                  <p:stCondLst>
                                    <p:cond delay="100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xit" presetSubtype="0" fill="hold" nodeType="withEffect">
                                  <p:stCondLst>
                                    <p:cond delay="1000"/>
                                  </p:stCondLst>
                                  <p:childTnLst>
                                    <p:animEffect transition="out" filter="fade">
                                      <p:cBhvr>
                                        <p:cTn id="28" dur="500"/>
                                        <p:tgtEl>
                                          <p:spTgt spid="17"/>
                                        </p:tgtEl>
                                      </p:cBhvr>
                                    </p:animEffect>
                                    <p:set>
                                      <p:cBhvr>
                                        <p:cTn id="29"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592FFE-7E77-5066-95B2-B91E4107C793}"/>
              </a:ext>
            </a:extLst>
          </p:cNvPr>
          <p:cNvSpPr/>
          <p:nvPr/>
        </p:nvSpPr>
        <p:spPr>
          <a:xfrm>
            <a:off x="5988050" y="2654300"/>
            <a:ext cx="6353565" cy="431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9101BBC3-3736-E93A-2554-7335DC847745}"/>
              </a:ext>
            </a:extLst>
          </p:cNvPr>
          <p:cNvSpPr>
            <a:spLocks noGrp="1"/>
          </p:cNvSpPr>
          <p:nvPr>
            <p:ph type="ctrTitle"/>
          </p:nvPr>
        </p:nvSpPr>
        <p:spPr>
          <a:xfrm>
            <a:off x="1524000" y="322263"/>
            <a:ext cx="9144000" cy="999641"/>
          </a:xfrm>
        </p:spPr>
        <p:txBody>
          <a:bodyPr>
            <a:normAutofit/>
          </a:bodyPr>
          <a:lstStyle/>
          <a:p>
            <a:r>
              <a:rPr lang="el-GR" sz="4800" dirty="0">
                <a:solidFill>
                  <a:schemeClr val="bg1"/>
                </a:solidFill>
              </a:rPr>
              <a:t>Ηλεκτρική Δύναμη</a:t>
            </a:r>
            <a:endParaRPr lang="en-150" sz="4800" dirty="0">
              <a:solidFill>
                <a:schemeClr val="bg1"/>
              </a:solidFill>
            </a:endParaRPr>
          </a:p>
        </p:txBody>
      </p:sp>
      <p:sp>
        <p:nvSpPr>
          <p:cNvPr id="3" name="Rectangle 2">
            <a:extLst>
              <a:ext uri="{FF2B5EF4-FFF2-40B4-BE49-F238E27FC236}">
                <a16:creationId xmlns:a16="http://schemas.microsoft.com/office/drawing/2014/main" id="{E9E0D604-CBAD-518E-CCAF-CBB7A9086E08}"/>
              </a:ext>
            </a:extLst>
          </p:cNvPr>
          <p:cNvSpPr>
            <a:spLocks noChangeArrowheads="1"/>
          </p:cNvSpPr>
          <p:nvPr/>
        </p:nvSpPr>
        <p:spPr bwMode="auto">
          <a:xfrm>
            <a:off x="0" y="1456370"/>
            <a:ext cx="12192000" cy="167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Αφού τρίψω κάποια σώματα μεταξύ τους αποκτούν την ιδιότητα να ασκούν ηλεκτρική δύναμη</a:t>
            </a:r>
          </a:p>
          <a:p>
            <a:pPr algn="ctr"/>
            <a:endParaRPr lang="el-GR" sz="2400" dirty="0">
              <a:solidFill>
                <a:schemeClr val="bg1"/>
              </a:solidFill>
            </a:endParaRPr>
          </a:p>
          <a:p>
            <a:pPr algn="ctr"/>
            <a:r>
              <a:rPr lang="el-GR" sz="2400" dirty="0">
                <a:solidFill>
                  <a:schemeClr val="bg1"/>
                </a:solidFill>
              </a:rPr>
              <a:t>Είναι διαφορετική από τη μαγνητική – Δεν ασκείται μόνο μεταξύ μεταλλικών αντικειμένων</a:t>
            </a:r>
          </a:p>
        </p:txBody>
      </p:sp>
      <p:cxnSp>
        <p:nvCxnSpPr>
          <p:cNvPr id="5" name="Straight Connector 4">
            <a:extLst>
              <a:ext uri="{FF2B5EF4-FFF2-40B4-BE49-F238E27FC236}">
                <a16:creationId xmlns:a16="http://schemas.microsoft.com/office/drawing/2014/main" id="{4471B207-B657-8E44-8A2C-1059AB63280A}"/>
              </a:ext>
            </a:extLst>
          </p:cNvPr>
          <p:cNvCxnSpPr>
            <a:cxnSpLocks/>
          </p:cNvCxnSpPr>
          <p:nvPr/>
        </p:nvCxnSpPr>
        <p:spPr>
          <a:xfrm>
            <a:off x="6970713" y="2910440"/>
            <a:ext cx="1952625" cy="0"/>
          </a:xfrm>
          <a:prstGeom prst="line">
            <a:avLst/>
          </a:prstGeom>
          <a:ln w="123825" cmpd="thinThick">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601750C-33A8-141A-A357-EC16CFB40A10}"/>
              </a:ext>
            </a:extLst>
          </p:cNvPr>
          <p:cNvPicPr>
            <a:picLocks noChangeAspect="1"/>
          </p:cNvPicPr>
          <p:nvPr/>
        </p:nvPicPr>
        <p:blipFill>
          <a:blip r:embed="rId3"/>
          <a:stretch>
            <a:fillRect/>
          </a:stretch>
        </p:blipFill>
        <p:spPr>
          <a:xfrm rot="19243376">
            <a:off x="10630379" y="3720738"/>
            <a:ext cx="467788" cy="4715299"/>
          </a:xfrm>
          <a:prstGeom prst="rect">
            <a:avLst/>
          </a:prstGeom>
        </p:spPr>
      </p:pic>
      <p:sp>
        <p:nvSpPr>
          <p:cNvPr id="7" name="Subtitle 2">
            <a:extLst>
              <a:ext uri="{FF2B5EF4-FFF2-40B4-BE49-F238E27FC236}">
                <a16:creationId xmlns:a16="http://schemas.microsoft.com/office/drawing/2014/main" id="{0B3E936C-57F3-F612-B430-EB7449455260}"/>
              </a:ext>
            </a:extLst>
          </p:cNvPr>
          <p:cNvSpPr txBox="1">
            <a:spLocks/>
          </p:cNvSpPr>
          <p:nvPr/>
        </p:nvSpPr>
        <p:spPr>
          <a:xfrm>
            <a:off x="8730371" y="3651318"/>
            <a:ext cx="2736847" cy="4539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t>πιο έντονη τριβή</a:t>
            </a:r>
          </a:p>
        </p:txBody>
      </p:sp>
      <p:grpSp>
        <p:nvGrpSpPr>
          <p:cNvPr id="8" name="Group 7">
            <a:extLst>
              <a:ext uri="{FF2B5EF4-FFF2-40B4-BE49-F238E27FC236}">
                <a16:creationId xmlns:a16="http://schemas.microsoft.com/office/drawing/2014/main" id="{FF38BD26-1DE8-D747-CB29-498D89394FEA}"/>
              </a:ext>
            </a:extLst>
          </p:cNvPr>
          <p:cNvGrpSpPr/>
          <p:nvPr/>
        </p:nvGrpSpPr>
        <p:grpSpPr>
          <a:xfrm rot="19501549">
            <a:off x="8385215" y="2800182"/>
            <a:ext cx="228602" cy="1980107"/>
            <a:chOff x="7410449" y="3411045"/>
            <a:chExt cx="228602" cy="1980107"/>
          </a:xfrm>
        </p:grpSpPr>
        <p:cxnSp>
          <p:nvCxnSpPr>
            <p:cNvPr id="10" name="Straight Connector 9">
              <a:extLst>
                <a:ext uri="{FF2B5EF4-FFF2-40B4-BE49-F238E27FC236}">
                  <a16:creationId xmlns:a16="http://schemas.microsoft.com/office/drawing/2014/main" id="{8F1C01DC-CA51-5AA0-5C5B-342955EA3A87}"/>
                </a:ext>
              </a:extLst>
            </p:cNvPr>
            <p:cNvCxnSpPr>
              <a:cxnSpLocks/>
            </p:cNvCxnSpPr>
            <p:nvPr/>
          </p:nvCxnSpPr>
          <p:spPr>
            <a:xfrm>
              <a:off x="7548934" y="3411045"/>
              <a:ext cx="0" cy="173355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B0FB21C5-FAD4-2332-8902-BC60A5F285C8}"/>
                </a:ext>
              </a:extLst>
            </p:cNvPr>
            <p:cNvSpPr/>
            <p:nvPr/>
          </p:nvSpPr>
          <p:spPr>
            <a:xfrm>
              <a:off x="7410449" y="5162550"/>
              <a:ext cx="228602" cy="22860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grpSp>
      <p:cxnSp>
        <p:nvCxnSpPr>
          <p:cNvPr id="24" name="Straight Connector 23">
            <a:extLst>
              <a:ext uri="{FF2B5EF4-FFF2-40B4-BE49-F238E27FC236}">
                <a16:creationId xmlns:a16="http://schemas.microsoft.com/office/drawing/2014/main" id="{962B6473-60E8-64A7-6071-D57D2F22BAA1}"/>
              </a:ext>
            </a:extLst>
          </p:cNvPr>
          <p:cNvCxnSpPr/>
          <p:nvPr/>
        </p:nvCxnSpPr>
        <p:spPr>
          <a:xfrm flipH="1">
            <a:off x="7940530" y="2910440"/>
            <a:ext cx="6496" cy="1731904"/>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3958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358900" y="344483"/>
            <a:ext cx="97409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Ηλεκτρικό Φορτίο</a:t>
            </a:r>
            <a:endParaRPr lang="en-150" sz="2800" dirty="0">
              <a:solidFill>
                <a:schemeClr val="bg1"/>
              </a:solidFill>
              <a:effectLst/>
            </a:endParaRPr>
          </a:p>
        </p:txBody>
      </p:sp>
      <p:sp>
        <p:nvSpPr>
          <p:cNvPr id="20" name="Rectangle 19">
            <a:extLst>
              <a:ext uri="{FF2B5EF4-FFF2-40B4-BE49-F238E27FC236}">
                <a16:creationId xmlns:a16="http://schemas.microsoft.com/office/drawing/2014/main" id="{95CFCEF1-83D3-699E-D8A9-B198F68CFE18}"/>
              </a:ext>
            </a:extLst>
          </p:cNvPr>
          <p:cNvSpPr>
            <a:spLocks noChangeArrowheads="1"/>
          </p:cNvSpPr>
          <p:nvPr/>
        </p:nvSpPr>
        <p:spPr bwMode="auto">
          <a:xfrm>
            <a:off x="0" y="1456370"/>
            <a:ext cx="12192000" cy="167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δύναμη δεν είναι πάντα ελκτική.</a:t>
            </a:r>
          </a:p>
          <a:p>
            <a:pPr algn="ctr"/>
            <a:endParaRPr lang="el-GR" sz="2400" dirty="0">
              <a:solidFill>
                <a:schemeClr val="bg1"/>
              </a:solidFill>
            </a:endParaRPr>
          </a:p>
          <a:p>
            <a:pPr algn="ctr"/>
            <a:r>
              <a:rPr lang="el-GR" sz="2400" dirty="0">
                <a:solidFill>
                  <a:schemeClr val="bg1"/>
                </a:solidFill>
              </a:rPr>
              <a:t>Εξαρτάται από το ποια υλικά τρίβονται.</a:t>
            </a:r>
          </a:p>
        </p:txBody>
      </p:sp>
      <p:sp>
        <p:nvSpPr>
          <p:cNvPr id="3" name="Oval 2">
            <a:extLst>
              <a:ext uri="{FF2B5EF4-FFF2-40B4-BE49-F238E27FC236}">
                <a16:creationId xmlns:a16="http://schemas.microsoft.com/office/drawing/2014/main" id="{55324119-6C45-1DA0-5467-3C80DE1E96EC}"/>
              </a:ext>
            </a:extLst>
          </p:cNvPr>
          <p:cNvSpPr/>
          <p:nvPr/>
        </p:nvSpPr>
        <p:spPr>
          <a:xfrm>
            <a:off x="5545137" y="3016250"/>
            <a:ext cx="771525" cy="7715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Γ</a:t>
            </a:r>
            <a:endParaRPr lang="en-150" dirty="0">
              <a:solidFill>
                <a:schemeClr val="bg1"/>
              </a:solidFill>
            </a:endParaRPr>
          </a:p>
        </p:txBody>
      </p:sp>
      <p:sp>
        <p:nvSpPr>
          <p:cNvPr id="5" name="Oval 4">
            <a:extLst>
              <a:ext uri="{FF2B5EF4-FFF2-40B4-BE49-F238E27FC236}">
                <a16:creationId xmlns:a16="http://schemas.microsoft.com/office/drawing/2014/main" id="{B70ADB24-087D-F076-9547-5DF0C6C7D429}"/>
              </a:ext>
            </a:extLst>
          </p:cNvPr>
          <p:cNvSpPr/>
          <p:nvPr/>
        </p:nvSpPr>
        <p:spPr>
          <a:xfrm>
            <a:off x="6564315" y="4392613"/>
            <a:ext cx="771525" cy="7715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Β</a:t>
            </a:r>
            <a:endParaRPr lang="en-150" dirty="0">
              <a:solidFill>
                <a:schemeClr val="bg1"/>
              </a:solidFill>
            </a:endParaRPr>
          </a:p>
        </p:txBody>
      </p:sp>
      <p:sp>
        <p:nvSpPr>
          <p:cNvPr id="6" name="Oval 5">
            <a:extLst>
              <a:ext uri="{FF2B5EF4-FFF2-40B4-BE49-F238E27FC236}">
                <a16:creationId xmlns:a16="http://schemas.microsoft.com/office/drawing/2014/main" id="{02368553-F506-A40C-0AF6-6B6A5BE0482C}"/>
              </a:ext>
            </a:extLst>
          </p:cNvPr>
          <p:cNvSpPr/>
          <p:nvPr/>
        </p:nvSpPr>
        <p:spPr>
          <a:xfrm>
            <a:off x="4525961" y="4392612"/>
            <a:ext cx="771525" cy="7715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Α</a:t>
            </a:r>
            <a:endParaRPr lang="en-150" dirty="0">
              <a:solidFill>
                <a:schemeClr val="bg1"/>
              </a:solidFill>
            </a:endParaRPr>
          </a:p>
        </p:txBody>
      </p:sp>
      <p:cxnSp>
        <p:nvCxnSpPr>
          <p:cNvPr id="7" name="Straight Arrow Connector 6">
            <a:extLst>
              <a:ext uri="{FF2B5EF4-FFF2-40B4-BE49-F238E27FC236}">
                <a16:creationId xmlns:a16="http://schemas.microsoft.com/office/drawing/2014/main" id="{F03B52C3-509A-9332-6B90-168CDDB2E1C6}"/>
              </a:ext>
            </a:extLst>
          </p:cNvPr>
          <p:cNvCxnSpPr>
            <a:stCxn id="6" idx="6"/>
            <a:endCxn id="5" idx="2"/>
          </p:cNvCxnSpPr>
          <p:nvPr/>
        </p:nvCxnSpPr>
        <p:spPr>
          <a:xfrm>
            <a:off x="5297486" y="4778375"/>
            <a:ext cx="1266829" cy="1"/>
          </a:xfrm>
          <a:prstGeom prst="straightConnector1">
            <a:avLst/>
          </a:prstGeom>
          <a:ln w="28575">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FC8DDAE-E7B9-42E6-9377-DF886EB324B6}"/>
              </a:ext>
            </a:extLst>
          </p:cNvPr>
          <p:cNvCxnSpPr>
            <a:cxnSpLocks/>
          </p:cNvCxnSpPr>
          <p:nvPr/>
        </p:nvCxnSpPr>
        <p:spPr>
          <a:xfrm flipV="1">
            <a:off x="5123241" y="3693838"/>
            <a:ext cx="506308" cy="717824"/>
          </a:xfrm>
          <a:prstGeom prst="straightConnector1">
            <a:avLst/>
          </a:prstGeom>
          <a:ln w="28575">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546FD65-4785-E00C-EF4E-7893F39DF94D}"/>
              </a:ext>
            </a:extLst>
          </p:cNvPr>
          <p:cNvCxnSpPr>
            <a:cxnSpLocks/>
          </p:cNvCxnSpPr>
          <p:nvPr/>
        </p:nvCxnSpPr>
        <p:spPr>
          <a:xfrm flipH="1" flipV="1">
            <a:off x="6203675" y="3712888"/>
            <a:ext cx="506308" cy="717824"/>
          </a:xfrm>
          <a:prstGeom prst="straightConnector1">
            <a:avLst/>
          </a:prstGeom>
          <a:ln w="28575">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489E904D-F1BC-7CFF-96CE-735C247E1D7D}"/>
              </a:ext>
            </a:extLst>
          </p:cNvPr>
          <p:cNvSpPr/>
          <p:nvPr/>
        </p:nvSpPr>
        <p:spPr>
          <a:xfrm>
            <a:off x="8358831" y="3016250"/>
            <a:ext cx="771525" cy="7715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Δ</a:t>
            </a:r>
            <a:endParaRPr lang="en-150" dirty="0">
              <a:solidFill>
                <a:schemeClr val="bg1"/>
              </a:solidFill>
            </a:endParaRPr>
          </a:p>
        </p:txBody>
      </p:sp>
      <p:cxnSp>
        <p:nvCxnSpPr>
          <p:cNvPr id="11" name="Straight Arrow Connector 10">
            <a:extLst>
              <a:ext uri="{FF2B5EF4-FFF2-40B4-BE49-F238E27FC236}">
                <a16:creationId xmlns:a16="http://schemas.microsoft.com/office/drawing/2014/main" id="{946082C3-3011-2EB0-48FE-9FAA0C76812D}"/>
              </a:ext>
            </a:extLst>
          </p:cNvPr>
          <p:cNvCxnSpPr>
            <a:cxnSpLocks/>
            <a:stCxn id="10" idx="2"/>
            <a:endCxn id="3" idx="6"/>
          </p:cNvCxnSpPr>
          <p:nvPr/>
        </p:nvCxnSpPr>
        <p:spPr>
          <a:xfrm flipH="1">
            <a:off x="6316662" y="3402013"/>
            <a:ext cx="2042169" cy="0"/>
          </a:xfrm>
          <a:prstGeom prst="straightConnector1">
            <a:avLst/>
          </a:prstGeom>
          <a:ln w="28575">
            <a:solidFill>
              <a:schemeClr val="accent6"/>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B1C19F6-F5E2-3600-2D71-5D13CBAFD06D}"/>
              </a:ext>
            </a:extLst>
          </p:cNvPr>
          <p:cNvCxnSpPr>
            <a:cxnSpLocks/>
          </p:cNvCxnSpPr>
          <p:nvPr/>
        </p:nvCxnSpPr>
        <p:spPr>
          <a:xfrm flipH="1">
            <a:off x="5297486" y="3536019"/>
            <a:ext cx="3061345" cy="1051856"/>
          </a:xfrm>
          <a:prstGeom prst="straightConnector1">
            <a:avLst/>
          </a:prstGeom>
          <a:ln w="28575">
            <a:solidFill>
              <a:schemeClr val="accent6"/>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7B55AFC-73CE-67A3-0725-DD3CAB45E2CC}"/>
              </a:ext>
            </a:extLst>
          </p:cNvPr>
          <p:cNvCxnSpPr>
            <a:cxnSpLocks/>
            <a:stCxn id="10" idx="3"/>
          </p:cNvCxnSpPr>
          <p:nvPr/>
        </p:nvCxnSpPr>
        <p:spPr>
          <a:xfrm flipH="1">
            <a:off x="7221537" y="3674788"/>
            <a:ext cx="1250281" cy="841650"/>
          </a:xfrm>
          <a:prstGeom prst="straightConnector1">
            <a:avLst/>
          </a:prstGeom>
          <a:ln w="28575">
            <a:solidFill>
              <a:schemeClr val="accent6"/>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4" name="Subtitle 2">
            <a:extLst>
              <a:ext uri="{FF2B5EF4-FFF2-40B4-BE49-F238E27FC236}">
                <a16:creationId xmlns:a16="http://schemas.microsoft.com/office/drawing/2014/main" id="{44F6988D-FC65-256D-4F21-28FED2592370}"/>
              </a:ext>
            </a:extLst>
          </p:cNvPr>
          <p:cNvSpPr txBox="1">
            <a:spLocks/>
          </p:cNvSpPr>
          <p:nvPr/>
        </p:nvSpPr>
        <p:spPr>
          <a:xfrm>
            <a:off x="7634340" y="5341568"/>
            <a:ext cx="4392560" cy="50820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Επομένως: Δύο είδη φορτίου</a:t>
            </a:r>
          </a:p>
        </p:txBody>
      </p:sp>
      <p:sp>
        <p:nvSpPr>
          <p:cNvPr id="15" name="Oval 14">
            <a:extLst>
              <a:ext uri="{FF2B5EF4-FFF2-40B4-BE49-F238E27FC236}">
                <a16:creationId xmlns:a16="http://schemas.microsoft.com/office/drawing/2014/main" id="{D978B71C-5781-CD70-3E20-7A4F8DBF6BEC}"/>
              </a:ext>
            </a:extLst>
          </p:cNvPr>
          <p:cNvSpPr/>
          <p:nvPr/>
        </p:nvSpPr>
        <p:spPr>
          <a:xfrm>
            <a:off x="10103749" y="6243609"/>
            <a:ext cx="206829" cy="212271"/>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t>
            </a:r>
            <a:endParaRPr lang="en-150" dirty="0">
              <a:solidFill>
                <a:schemeClr val="bg1"/>
              </a:solidFill>
            </a:endParaRPr>
          </a:p>
        </p:txBody>
      </p:sp>
      <p:sp>
        <p:nvSpPr>
          <p:cNvPr id="16" name="Oval 15">
            <a:extLst>
              <a:ext uri="{FF2B5EF4-FFF2-40B4-BE49-F238E27FC236}">
                <a16:creationId xmlns:a16="http://schemas.microsoft.com/office/drawing/2014/main" id="{22A5E57F-FD0A-AABB-9DB2-52D31962A83C}"/>
              </a:ext>
            </a:extLst>
          </p:cNvPr>
          <p:cNvSpPr/>
          <p:nvPr/>
        </p:nvSpPr>
        <p:spPr>
          <a:xfrm>
            <a:off x="9238382" y="6243610"/>
            <a:ext cx="206829" cy="212271"/>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a:t>
            </a:r>
            <a:endParaRPr lang="en-150" dirty="0">
              <a:solidFill>
                <a:schemeClr val="bg1"/>
              </a:solidFill>
            </a:endParaRPr>
          </a:p>
        </p:txBody>
      </p:sp>
      <p:sp>
        <p:nvSpPr>
          <p:cNvPr id="17" name="TextBox 16">
            <a:extLst>
              <a:ext uri="{FF2B5EF4-FFF2-40B4-BE49-F238E27FC236}">
                <a16:creationId xmlns:a16="http://schemas.microsoft.com/office/drawing/2014/main" id="{91DBCE9B-ED11-B11A-5020-C71E4D63FA4D}"/>
              </a:ext>
            </a:extLst>
          </p:cNvPr>
          <p:cNvSpPr txBox="1"/>
          <p:nvPr/>
        </p:nvSpPr>
        <p:spPr>
          <a:xfrm>
            <a:off x="566850" y="3383779"/>
            <a:ext cx="3471340" cy="461665"/>
          </a:xfrm>
          <a:prstGeom prst="rect">
            <a:avLst/>
          </a:prstGeom>
          <a:noFill/>
        </p:spPr>
        <p:txBody>
          <a:bodyPr wrap="square">
            <a:spAutoFit/>
          </a:bodyPr>
          <a:lstStyle/>
          <a:p>
            <a:r>
              <a:rPr lang="el-GR" sz="2400" dirty="0">
                <a:solidFill>
                  <a:schemeClr val="bg1"/>
                </a:solidFill>
              </a:rPr>
              <a:t>Ομώνυμα: απωθούνται</a:t>
            </a:r>
          </a:p>
        </p:txBody>
      </p:sp>
      <p:sp>
        <p:nvSpPr>
          <p:cNvPr id="18" name="Oval 17">
            <a:extLst>
              <a:ext uri="{FF2B5EF4-FFF2-40B4-BE49-F238E27FC236}">
                <a16:creationId xmlns:a16="http://schemas.microsoft.com/office/drawing/2014/main" id="{CBF2C056-85EB-2053-AE06-FFD15A026E07}"/>
              </a:ext>
            </a:extLst>
          </p:cNvPr>
          <p:cNvSpPr/>
          <p:nvPr/>
        </p:nvSpPr>
        <p:spPr>
          <a:xfrm>
            <a:off x="529109" y="4096235"/>
            <a:ext cx="206829" cy="212271"/>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a:t>
            </a:r>
            <a:endParaRPr lang="en-150" dirty="0">
              <a:solidFill>
                <a:schemeClr val="bg1"/>
              </a:solidFill>
            </a:endParaRPr>
          </a:p>
        </p:txBody>
      </p:sp>
      <p:sp>
        <p:nvSpPr>
          <p:cNvPr id="19" name="Oval 18">
            <a:extLst>
              <a:ext uri="{FF2B5EF4-FFF2-40B4-BE49-F238E27FC236}">
                <a16:creationId xmlns:a16="http://schemas.microsoft.com/office/drawing/2014/main" id="{E2B01F01-889C-F5F6-140D-3DDD435A24EB}"/>
              </a:ext>
            </a:extLst>
          </p:cNvPr>
          <p:cNvSpPr/>
          <p:nvPr/>
        </p:nvSpPr>
        <p:spPr>
          <a:xfrm>
            <a:off x="1300634" y="4096233"/>
            <a:ext cx="206829" cy="212271"/>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a:t>
            </a:r>
            <a:endParaRPr lang="en-150" dirty="0">
              <a:solidFill>
                <a:schemeClr val="bg1"/>
              </a:solidFill>
            </a:endParaRPr>
          </a:p>
        </p:txBody>
      </p:sp>
      <p:sp>
        <p:nvSpPr>
          <p:cNvPr id="21" name="Oval 20">
            <a:extLst>
              <a:ext uri="{FF2B5EF4-FFF2-40B4-BE49-F238E27FC236}">
                <a16:creationId xmlns:a16="http://schemas.microsoft.com/office/drawing/2014/main" id="{96D6511C-C942-4001-0297-1273B3825B3B}"/>
              </a:ext>
            </a:extLst>
          </p:cNvPr>
          <p:cNvSpPr/>
          <p:nvPr/>
        </p:nvSpPr>
        <p:spPr>
          <a:xfrm>
            <a:off x="3444757" y="4099005"/>
            <a:ext cx="206829" cy="212271"/>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t>
            </a:r>
            <a:endParaRPr lang="en-150" dirty="0">
              <a:solidFill>
                <a:schemeClr val="bg1"/>
              </a:solidFill>
            </a:endParaRPr>
          </a:p>
        </p:txBody>
      </p:sp>
      <p:sp>
        <p:nvSpPr>
          <p:cNvPr id="22" name="Oval 21">
            <a:extLst>
              <a:ext uri="{FF2B5EF4-FFF2-40B4-BE49-F238E27FC236}">
                <a16:creationId xmlns:a16="http://schemas.microsoft.com/office/drawing/2014/main" id="{6842711C-4F5B-13C7-3E3E-5E37C8BE54BB}"/>
              </a:ext>
            </a:extLst>
          </p:cNvPr>
          <p:cNvSpPr/>
          <p:nvPr/>
        </p:nvSpPr>
        <p:spPr>
          <a:xfrm>
            <a:off x="2624722" y="4096233"/>
            <a:ext cx="206829" cy="212271"/>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t>
            </a:r>
            <a:endParaRPr lang="en-150" dirty="0">
              <a:solidFill>
                <a:schemeClr val="bg1"/>
              </a:solidFill>
            </a:endParaRPr>
          </a:p>
        </p:txBody>
      </p:sp>
      <p:sp>
        <p:nvSpPr>
          <p:cNvPr id="23" name="Oval 22">
            <a:extLst>
              <a:ext uri="{FF2B5EF4-FFF2-40B4-BE49-F238E27FC236}">
                <a16:creationId xmlns:a16="http://schemas.microsoft.com/office/drawing/2014/main" id="{6FD6D426-1F81-CBB8-D6DD-29CA573A2AEF}"/>
              </a:ext>
            </a:extLst>
          </p:cNvPr>
          <p:cNvSpPr/>
          <p:nvPr/>
        </p:nvSpPr>
        <p:spPr>
          <a:xfrm>
            <a:off x="2288463" y="5931062"/>
            <a:ext cx="206829" cy="212271"/>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t>
            </a:r>
            <a:endParaRPr lang="en-150" dirty="0">
              <a:solidFill>
                <a:schemeClr val="bg1"/>
              </a:solidFill>
            </a:endParaRPr>
          </a:p>
        </p:txBody>
      </p:sp>
      <p:sp>
        <p:nvSpPr>
          <p:cNvPr id="24" name="Oval 23">
            <a:extLst>
              <a:ext uri="{FF2B5EF4-FFF2-40B4-BE49-F238E27FC236}">
                <a16:creationId xmlns:a16="http://schemas.microsoft.com/office/drawing/2014/main" id="{0745222D-EF1F-AAFC-D280-9586BFEB5B93}"/>
              </a:ext>
            </a:extLst>
          </p:cNvPr>
          <p:cNvSpPr/>
          <p:nvPr/>
        </p:nvSpPr>
        <p:spPr>
          <a:xfrm>
            <a:off x="1335221" y="5931062"/>
            <a:ext cx="206829" cy="212271"/>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a:t>
            </a:r>
            <a:endParaRPr lang="en-150" dirty="0">
              <a:solidFill>
                <a:schemeClr val="bg1"/>
              </a:solidFill>
            </a:endParaRPr>
          </a:p>
        </p:txBody>
      </p:sp>
      <p:cxnSp>
        <p:nvCxnSpPr>
          <p:cNvPr id="25" name="Straight Arrow Connector 24">
            <a:extLst>
              <a:ext uri="{FF2B5EF4-FFF2-40B4-BE49-F238E27FC236}">
                <a16:creationId xmlns:a16="http://schemas.microsoft.com/office/drawing/2014/main" id="{A2826505-04A4-E4C2-060A-3A93892B4966}"/>
              </a:ext>
            </a:extLst>
          </p:cNvPr>
          <p:cNvCxnSpPr>
            <a:cxnSpLocks/>
          </p:cNvCxnSpPr>
          <p:nvPr/>
        </p:nvCxnSpPr>
        <p:spPr>
          <a:xfrm>
            <a:off x="795128" y="4202368"/>
            <a:ext cx="447171" cy="0"/>
          </a:xfrm>
          <a:prstGeom prst="straightConnector1">
            <a:avLst/>
          </a:prstGeom>
          <a:ln w="28575">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330F0BF-7055-CDFD-D4F8-136AA46A7272}"/>
              </a:ext>
            </a:extLst>
          </p:cNvPr>
          <p:cNvSpPr txBox="1"/>
          <p:nvPr/>
        </p:nvSpPr>
        <p:spPr>
          <a:xfrm>
            <a:off x="612486" y="5208180"/>
            <a:ext cx="3007286" cy="461665"/>
          </a:xfrm>
          <a:prstGeom prst="rect">
            <a:avLst/>
          </a:prstGeom>
          <a:noFill/>
        </p:spPr>
        <p:txBody>
          <a:bodyPr wrap="square">
            <a:spAutoFit/>
          </a:bodyPr>
          <a:lstStyle/>
          <a:p>
            <a:r>
              <a:rPr lang="el-GR" sz="2400" dirty="0">
                <a:solidFill>
                  <a:schemeClr val="bg1"/>
                </a:solidFill>
              </a:rPr>
              <a:t>Ετερώνυμα: έλκονται</a:t>
            </a:r>
          </a:p>
        </p:txBody>
      </p:sp>
      <p:cxnSp>
        <p:nvCxnSpPr>
          <p:cNvPr id="27" name="Straight Arrow Connector 26">
            <a:extLst>
              <a:ext uri="{FF2B5EF4-FFF2-40B4-BE49-F238E27FC236}">
                <a16:creationId xmlns:a16="http://schemas.microsoft.com/office/drawing/2014/main" id="{D16AEE3E-D9BB-BF0A-B0E9-76B67828867E}"/>
              </a:ext>
            </a:extLst>
          </p:cNvPr>
          <p:cNvCxnSpPr>
            <a:cxnSpLocks/>
          </p:cNvCxnSpPr>
          <p:nvPr/>
        </p:nvCxnSpPr>
        <p:spPr>
          <a:xfrm>
            <a:off x="2909063" y="4202368"/>
            <a:ext cx="447171" cy="0"/>
          </a:xfrm>
          <a:prstGeom prst="straightConnector1">
            <a:avLst/>
          </a:prstGeom>
          <a:ln w="28575">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5FFDE41-8C5E-D86F-6529-4FF7DF397A5F}"/>
              </a:ext>
            </a:extLst>
          </p:cNvPr>
          <p:cNvCxnSpPr>
            <a:cxnSpLocks/>
          </p:cNvCxnSpPr>
          <p:nvPr/>
        </p:nvCxnSpPr>
        <p:spPr>
          <a:xfrm flipH="1">
            <a:off x="1612082" y="6037197"/>
            <a:ext cx="591473" cy="0"/>
          </a:xfrm>
          <a:prstGeom prst="straightConnector1">
            <a:avLst/>
          </a:prstGeom>
          <a:ln w="28575">
            <a:solidFill>
              <a:schemeClr val="accent6"/>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9" name="Subtitle 2">
            <a:extLst>
              <a:ext uri="{FF2B5EF4-FFF2-40B4-BE49-F238E27FC236}">
                <a16:creationId xmlns:a16="http://schemas.microsoft.com/office/drawing/2014/main" id="{2A97ACC0-75BC-9F82-D938-B83347ED2EEB}"/>
              </a:ext>
            </a:extLst>
          </p:cNvPr>
          <p:cNvSpPr txBox="1">
            <a:spLocks/>
          </p:cNvSpPr>
          <p:nvPr/>
        </p:nvSpPr>
        <p:spPr>
          <a:xfrm>
            <a:off x="5209108" y="4036847"/>
            <a:ext cx="1477581" cy="50820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άπωση</a:t>
            </a:r>
          </a:p>
        </p:txBody>
      </p:sp>
      <p:sp>
        <p:nvSpPr>
          <p:cNvPr id="30" name="Subtitle 2">
            <a:extLst>
              <a:ext uri="{FF2B5EF4-FFF2-40B4-BE49-F238E27FC236}">
                <a16:creationId xmlns:a16="http://schemas.microsoft.com/office/drawing/2014/main" id="{3E08F35E-A352-C33B-B65F-B0DD43284B8C}"/>
              </a:ext>
            </a:extLst>
          </p:cNvPr>
          <p:cNvSpPr txBox="1">
            <a:spLocks/>
          </p:cNvSpPr>
          <p:nvPr/>
        </p:nvSpPr>
        <p:spPr>
          <a:xfrm>
            <a:off x="6564313" y="2987603"/>
            <a:ext cx="1477581" cy="50820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έλξη</a:t>
            </a:r>
          </a:p>
        </p:txBody>
      </p:sp>
    </p:spTree>
    <p:extLst>
      <p:ext uri="{BB962C8B-B14F-4D97-AF65-F5344CB8AC3E}">
        <p14:creationId xmlns:p14="http://schemas.microsoft.com/office/powerpoint/2010/main" val="1667043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par>
                                <p:cTn id="58" presetID="10" presetClass="entr" presetSubtype="0"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500"/>
                                        <p:tgtEl>
                                          <p:spTgt spid="1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500"/>
                                        <p:tgtEl>
                                          <p:spTgt spid="1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500"/>
                                        <p:tgtEl>
                                          <p:spTgt spid="25"/>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500"/>
                                        <p:tgtEl>
                                          <p:spTgt spid="2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fade">
                                      <p:cBhvr>
                                        <p:cTn id="94" dur="500"/>
                                        <p:tgtEl>
                                          <p:spTgt spid="22"/>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fade">
                                      <p:cBhvr>
                                        <p:cTn id="99" dur="500"/>
                                        <p:tgtEl>
                                          <p:spTgt spid="27"/>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17"/>
                                        </p:tgtEl>
                                        <p:attrNameLst>
                                          <p:attrName>style.visibility</p:attrName>
                                        </p:attrNameLst>
                                      </p:cBhvr>
                                      <p:to>
                                        <p:strVal val="visible"/>
                                      </p:to>
                                    </p:set>
                                    <p:animEffect transition="in" filter="fade">
                                      <p:cBhvr>
                                        <p:cTn id="104" dur="500"/>
                                        <p:tgtEl>
                                          <p:spTgt spid="17"/>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fade">
                                      <p:cBhvr>
                                        <p:cTn id="109" dur="500"/>
                                        <p:tgtEl>
                                          <p:spTgt spid="24"/>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3"/>
                                        </p:tgtEl>
                                        <p:attrNameLst>
                                          <p:attrName>style.visibility</p:attrName>
                                        </p:attrNameLst>
                                      </p:cBhvr>
                                      <p:to>
                                        <p:strVal val="visible"/>
                                      </p:to>
                                    </p:set>
                                    <p:animEffect transition="in" filter="fade">
                                      <p:cBhvr>
                                        <p:cTn id="112" dur="500"/>
                                        <p:tgtEl>
                                          <p:spTgt spid="23"/>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fade">
                                      <p:cBhvr>
                                        <p:cTn id="117" dur="500"/>
                                        <p:tgtEl>
                                          <p:spTgt spid="28"/>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26"/>
                                        </p:tgtEl>
                                        <p:attrNameLst>
                                          <p:attrName>style.visibility</p:attrName>
                                        </p:attrNameLst>
                                      </p:cBhvr>
                                      <p:to>
                                        <p:strVal val="visible"/>
                                      </p:to>
                                    </p:set>
                                    <p:animEffect transition="in" filter="fade">
                                      <p:cBhvr>
                                        <p:cTn id="1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0" grpId="0" animBg="1"/>
      <p:bldP spid="14" grpId="0"/>
      <p:bldP spid="15" grpId="0" animBg="1"/>
      <p:bldP spid="16" grpId="0" animBg="1"/>
      <p:bldP spid="17" grpId="0"/>
      <p:bldP spid="18" grpId="0" animBg="1"/>
      <p:bldP spid="19" grpId="0" animBg="1"/>
      <p:bldP spid="21" grpId="0" animBg="1"/>
      <p:bldP spid="22" grpId="0" animBg="1"/>
      <p:bldP spid="23" grpId="0" animBg="1"/>
      <p:bldP spid="24" grpId="0" animBg="1"/>
      <p:bldP spid="26"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358900" y="344483"/>
            <a:ext cx="97409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Ηλεκτρικό Φορτίο</a:t>
            </a:r>
            <a:endParaRPr lang="en-150" sz="2800" dirty="0">
              <a:solidFill>
                <a:schemeClr val="bg1"/>
              </a:solidFill>
              <a:effectLst/>
            </a:endParaRPr>
          </a:p>
        </p:txBody>
      </p:sp>
      <p:sp>
        <p:nvSpPr>
          <p:cNvPr id="20" name="Rectangle 19">
            <a:extLst>
              <a:ext uri="{FF2B5EF4-FFF2-40B4-BE49-F238E27FC236}">
                <a16:creationId xmlns:a16="http://schemas.microsoft.com/office/drawing/2014/main" id="{95CFCEF1-83D3-699E-D8A9-B198F68CFE18}"/>
              </a:ext>
            </a:extLst>
          </p:cNvPr>
          <p:cNvSpPr>
            <a:spLocks noChangeArrowheads="1"/>
          </p:cNvSpPr>
          <p:nvPr/>
        </p:nvSpPr>
        <p:spPr bwMode="auto">
          <a:xfrm>
            <a:off x="0" y="1456370"/>
            <a:ext cx="12192000" cy="167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Όσο πιο πολύ τρίβουμε, τόσο πιο ισχυρή θα είναι η εκτροπή του εκκρεμούς.</a:t>
            </a:r>
          </a:p>
          <a:p>
            <a:pPr algn="ctr"/>
            <a:endParaRPr lang="el-GR" sz="2400" dirty="0">
              <a:solidFill>
                <a:schemeClr val="bg1"/>
              </a:solidFill>
            </a:endParaRPr>
          </a:p>
          <a:p>
            <a:pPr algn="ctr"/>
            <a:r>
              <a:rPr lang="el-GR" sz="2400" dirty="0">
                <a:solidFill>
                  <a:schemeClr val="bg1"/>
                </a:solidFill>
              </a:rPr>
              <a:t>Άρα υπάρχει μία φυσική ποσότητα που αποκτάει το στυλό με τη διαδικασία της τριβής:</a:t>
            </a:r>
          </a:p>
          <a:p>
            <a:pPr algn="ctr"/>
            <a:endParaRPr lang="el-GR" sz="2400" dirty="0">
              <a:solidFill>
                <a:schemeClr val="bg1"/>
              </a:solidFill>
            </a:endParaRPr>
          </a:p>
          <a:p>
            <a:pPr algn="ctr"/>
            <a:r>
              <a:rPr lang="el-GR" sz="2400" dirty="0">
                <a:solidFill>
                  <a:schemeClr val="bg1"/>
                </a:solidFill>
              </a:rPr>
              <a:t>Ηλεκτρικό Φορτίο</a:t>
            </a:r>
          </a:p>
          <a:p>
            <a:pPr algn="ctr"/>
            <a:endParaRPr lang="el-GR" sz="2400" dirty="0">
              <a:solidFill>
                <a:schemeClr val="bg1"/>
              </a:solidFill>
            </a:endParaRPr>
          </a:p>
          <a:p>
            <a:pPr algn="ctr"/>
            <a:r>
              <a:rPr lang="el-GR" sz="2400" dirty="0">
                <a:solidFill>
                  <a:schemeClr val="bg1"/>
                </a:solidFill>
              </a:rPr>
              <a:t>Μπορεί να είναι θετικό ή αρνητικό</a:t>
            </a:r>
          </a:p>
          <a:p>
            <a:pPr algn="ctr"/>
            <a:r>
              <a:rPr lang="el-GR" sz="2400" dirty="0">
                <a:solidFill>
                  <a:schemeClr val="bg1"/>
                </a:solidFill>
              </a:rPr>
              <a:t>Μονάδα Μέτρησης (</a:t>
            </a:r>
            <a:r>
              <a:rPr lang="en-US" sz="2400" dirty="0">
                <a:solidFill>
                  <a:schemeClr val="bg1"/>
                </a:solidFill>
              </a:rPr>
              <a:t>S.I.)</a:t>
            </a:r>
            <a:r>
              <a:rPr lang="el-GR" sz="2400" dirty="0">
                <a:solidFill>
                  <a:schemeClr val="bg1"/>
                </a:solidFill>
              </a:rPr>
              <a:t>: 1</a:t>
            </a:r>
            <a:r>
              <a:rPr lang="en-US" sz="2400" dirty="0">
                <a:solidFill>
                  <a:schemeClr val="bg1"/>
                </a:solidFill>
              </a:rPr>
              <a:t>C (Coulomb)</a:t>
            </a:r>
            <a:endParaRPr lang="el-GR" sz="2400" dirty="0">
              <a:solidFill>
                <a:schemeClr val="bg1"/>
              </a:solidFill>
            </a:endParaRPr>
          </a:p>
          <a:p>
            <a:pPr algn="ctr"/>
            <a:endParaRPr lang="el-GR" sz="2400" dirty="0">
              <a:solidFill>
                <a:schemeClr val="bg1"/>
              </a:solidFill>
            </a:endParaRPr>
          </a:p>
          <a:p>
            <a:pPr algn="ctr"/>
            <a:r>
              <a:rPr lang="el-GR" sz="2400" dirty="0">
                <a:solidFill>
                  <a:schemeClr val="bg1"/>
                </a:solidFill>
              </a:rPr>
              <a:t>Συμβολίζουμε: </a:t>
            </a:r>
            <a:r>
              <a:rPr lang="en-US" sz="2400" dirty="0">
                <a:solidFill>
                  <a:schemeClr val="bg1"/>
                </a:solidFill>
              </a:rPr>
              <a:t>Q </a:t>
            </a:r>
            <a:r>
              <a:rPr lang="el-GR" sz="2400" dirty="0">
                <a:solidFill>
                  <a:schemeClr val="bg1"/>
                </a:solidFill>
              </a:rPr>
              <a:t>ή </a:t>
            </a:r>
            <a:r>
              <a:rPr lang="en-US" sz="2400" dirty="0">
                <a:solidFill>
                  <a:schemeClr val="bg1"/>
                </a:solidFill>
              </a:rPr>
              <a:t>q</a:t>
            </a:r>
          </a:p>
          <a:p>
            <a:pPr algn="ctr"/>
            <a:endParaRPr lang="en-US" sz="2400" dirty="0">
              <a:solidFill>
                <a:schemeClr val="bg1"/>
              </a:solidFill>
            </a:endParaRPr>
          </a:p>
          <a:p>
            <a:pPr algn="ctr"/>
            <a:r>
              <a:rPr lang="el-GR" sz="2400" dirty="0">
                <a:solidFill>
                  <a:schemeClr val="bg1"/>
                </a:solidFill>
              </a:rPr>
              <a:t>Παραδείγματα:</a:t>
            </a:r>
          </a:p>
          <a:p>
            <a:pPr algn="ctr"/>
            <a:r>
              <a:rPr lang="en-US" sz="2400" dirty="0">
                <a:solidFill>
                  <a:schemeClr val="bg1"/>
                </a:solidFill>
              </a:rPr>
              <a:t>Q = +4C, q = -3C</a:t>
            </a:r>
            <a:r>
              <a:rPr lang="el-GR" sz="2400" dirty="0">
                <a:solidFill>
                  <a:schemeClr val="bg1"/>
                </a:solidFill>
              </a:rPr>
              <a:t>, </a:t>
            </a:r>
            <a:r>
              <a:rPr lang="en-US" sz="2400" dirty="0">
                <a:solidFill>
                  <a:schemeClr val="bg1"/>
                </a:solidFill>
              </a:rPr>
              <a:t>q</a:t>
            </a:r>
            <a:r>
              <a:rPr lang="en-US" sz="2400" baseline="-25000" dirty="0">
                <a:solidFill>
                  <a:schemeClr val="bg1"/>
                </a:solidFill>
              </a:rPr>
              <a:t>1</a:t>
            </a:r>
            <a:r>
              <a:rPr lang="en-US" sz="2400" dirty="0">
                <a:solidFill>
                  <a:schemeClr val="bg1"/>
                </a:solidFill>
              </a:rPr>
              <a:t> = -3</a:t>
            </a:r>
            <a:r>
              <a:rPr lang="el-GR" sz="2400" dirty="0">
                <a:solidFill>
                  <a:schemeClr val="bg1"/>
                </a:solidFill>
              </a:rPr>
              <a:t>μ</a:t>
            </a:r>
            <a:r>
              <a:rPr lang="en-US" sz="2400" dirty="0">
                <a:solidFill>
                  <a:schemeClr val="bg1"/>
                </a:solidFill>
              </a:rPr>
              <a:t>C = -3 ∙ 10</a:t>
            </a:r>
            <a:r>
              <a:rPr lang="en-US" sz="2400" baseline="30000" dirty="0">
                <a:solidFill>
                  <a:schemeClr val="bg1"/>
                </a:solidFill>
              </a:rPr>
              <a:t>-6</a:t>
            </a:r>
            <a:r>
              <a:rPr lang="en-US" sz="2400" dirty="0">
                <a:solidFill>
                  <a:schemeClr val="bg1"/>
                </a:solidFill>
              </a:rPr>
              <a:t>C,  q</a:t>
            </a:r>
            <a:r>
              <a:rPr lang="en-US" sz="2400" baseline="-25000" dirty="0">
                <a:solidFill>
                  <a:schemeClr val="bg1"/>
                </a:solidFill>
              </a:rPr>
              <a:t>2</a:t>
            </a:r>
            <a:r>
              <a:rPr lang="en-US" sz="2400" dirty="0">
                <a:solidFill>
                  <a:schemeClr val="bg1"/>
                </a:solidFill>
              </a:rPr>
              <a:t> = 2nC = 2 ∙ 10</a:t>
            </a:r>
            <a:r>
              <a:rPr lang="en-US" sz="2400" baseline="30000" dirty="0">
                <a:solidFill>
                  <a:schemeClr val="bg1"/>
                </a:solidFill>
              </a:rPr>
              <a:t>-9</a:t>
            </a:r>
            <a:r>
              <a:rPr lang="en-US" sz="2400" dirty="0">
                <a:solidFill>
                  <a:schemeClr val="bg1"/>
                </a:solidFill>
              </a:rPr>
              <a:t>C</a:t>
            </a:r>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p:spTree>
    <p:extLst>
      <p:ext uri="{BB962C8B-B14F-4D97-AF65-F5344CB8AC3E}">
        <p14:creationId xmlns:p14="http://schemas.microsoft.com/office/powerpoint/2010/main" val="2437532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358900" y="344483"/>
            <a:ext cx="97409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Πρόσθεση Ηλεκτρικού Φορτίου</a:t>
            </a:r>
            <a:endParaRPr lang="en-150" sz="2800" dirty="0">
              <a:solidFill>
                <a:schemeClr val="bg1"/>
              </a:solidFill>
              <a:effectLst/>
            </a:endParaRPr>
          </a:p>
        </p:txBody>
      </p:sp>
      <p:sp>
        <p:nvSpPr>
          <p:cNvPr id="20" name="Rectangle 19">
            <a:extLst>
              <a:ext uri="{FF2B5EF4-FFF2-40B4-BE49-F238E27FC236}">
                <a16:creationId xmlns:a16="http://schemas.microsoft.com/office/drawing/2014/main" id="{95CFCEF1-83D3-699E-D8A9-B198F68CFE18}"/>
              </a:ext>
            </a:extLst>
          </p:cNvPr>
          <p:cNvSpPr>
            <a:spLocks noChangeArrowheads="1"/>
          </p:cNvSpPr>
          <p:nvPr/>
        </p:nvSpPr>
        <p:spPr bwMode="auto">
          <a:xfrm>
            <a:off x="0" y="1456370"/>
            <a:ext cx="12192000" cy="167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Παράδειγμα</a:t>
            </a:r>
            <a:endParaRPr lang="en-US" sz="2400" dirty="0">
              <a:solidFill>
                <a:schemeClr val="bg1"/>
              </a:solidFill>
            </a:endParaRPr>
          </a:p>
          <a:p>
            <a:pPr algn="ctr"/>
            <a:r>
              <a:rPr lang="el-GR" sz="2400" dirty="0">
                <a:solidFill>
                  <a:schemeClr val="bg1"/>
                </a:solidFill>
              </a:rPr>
              <a:t>Σε μία περιοχή του χώρου βρίσκονται τρία φορτία </a:t>
            </a:r>
            <a:r>
              <a:rPr lang="en-US" sz="2400" dirty="0">
                <a:solidFill>
                  <a:schemeClr val="bg1"/>
                </a:solidFill>
              </a:rPr>
              <a:t>q</a:t>
            </a:r>
            <a:r>
              <a:rPr lang="en-US" sz="2400" baseline="-25000" dirty="0">
                <a:solidFill>
                  <a:schemeClr val="bg1"/>
                </a:solidFill>
              </a:rPr>
              <a:t>1</a:t>
            </a:r>
            <a:r>
              <a:rPr lang="en-US" sz="2400" dirty="0">
                <a:solidFill>
                  <a:schemeClr val="bg1"/>
                </a:solidFill>
              </a:rPr>
              <a:t>, q</a:t>
            </a:r>
            <a:r>
              <a:rPr lang="en-US" sz="2400" baseline="-25000" dirty="0">
                <a:solidFill>
                  <a:schemeClr val="bg1"/>
                </a:solidFill>
              </a:rPr>
              <a:t>2</a:t>
            </a:r>
            <a:r>
              <a:rPr lang="en-US" sz="2400" dirty="0">
                <a:solidFill>
                  <a:schemeClr val="bg1"/>
                </a:solidFill>
              </a:rPr>
              <a:t>, </a:t>
            </a:r>
            <a:r>
              <a:rPr lang="el-GR" sz="2400" dirty="0">
                <a:solidFill>
                  <a:schemeClr val="bg1"/>
                </a:solidFill>
              </a:rPr>
              <a:t>και </a:t>
            </a:r>
            <a:r>
              <a:rPr lang="en-US" sz="2400" dirty="0">
                <a:solidFill>
                  <a:schemeClr val="bg1"/>
                </a:solidFill>
              </a:rPr>
              <a:t>q</a:t>
            </a:r>
            <a:r>
              <a:rPr lang="en-US" sz="2400" baseline="-25000" dirty="0">
                <a:solidFill>
                  <a:schemeClr val="bg1"/>
                </a:solidFill>
              </a:rPr>
              <a:t>3</a:t>
            </a:r>
            <a:r>
              <a:rPr lang="en-US" sz="2400" dirty="0">
                <a:solidFill>
                  <a:schemeClr val="bg1"/>
                </a:solidFill>
              </a:rPr>
              <a:t>.</a:t>
            </a:r>
          </a:p>
          <a:p>
            <a:pPr algn="ctr"/>
            <a:r>
              <a:rPr lang="el-GR" sz="2400" dirty="0">
                <a:solidFill>
                  <a:schemeClr val="bg1"/>
                </a:solidFill>
              </a:rPr>
              <a:t>Να βρείτε το συνολικό φορτίο.</a:t>
            </a:r>
          </a:p>
          <a:p>
            <a:pPr algn="ctr"/>
            <a:endParaRPr lang="el-GR" sz="2400" dirty="0">
              <a:solidFill>
                <a:schemeClr val="bg1"/>
              </a:solidFill>
            </a:endParaRPr>
          </a:p>
          <a:p>
            <a:pPr algn="ctr"/>
            <a:endParaRPr lang="el-GR" sz="2400" dirty="0">
              <a:solidFill>
                <a:schemeClr val="bg1"/>
              </a:solidFill>
            </a:endParaRPr>
          </a:p>
        </p:txBody>
      </p:sp>
      <p:pic>
        <p:nvPicPr>
          <p:cNvPr id="3" name="Picture 2">
            <a:extLst>
              <a:ext uri="{FF2B5EF4-FFF2-40B4-BE49-F238E27FC236}">
                <a16:creationId xmlns:a16="http://schemas.microsoft.com/office/drawing/2014/main" id="{913FC248-83E9-E593-AECF-569717B21D02}"/>
              </a:ext>
            </a:extLst>
          </p:cNvPr>
          <p:cNvPicPr>
            <a:picLocks noChangeAspect="1"/>
          </p:cNvPicPr>
          <p:nvPr/>
        </p:nvPicPr>
        <p:blipFill>
          <a:blip r:embed="rId3"/>
          <a:stretch>
            <a:fillRect/>
          </a:stretch>
        </p:blipFill>
        <p:spPr>
          <a:xfrm>
            <a:off x="4716724" y="2879978"/>
            <a:ext cx="3045807" cy="2659174"/>
          </a:xfrm>
          <a:prstGeom prst="rect">
            <a:avLst/>
          </a:prstGeom>
        </p:spPr>
      </p:pic>
      <p:pic>
        <p:nvPicPr>
          <p:cNvPr id="8" name="Picture 7">
            <a:extLst>
              <a:ext uri="{FF2B5EF4-FFF2-40B4-BE49-F238E27FC236}">
                <a16:creationId xmlns:a16="http://schemas.microsoft.com/office/drawing/2014/main" id="{9866271C-16DD-F02E-E50C-62CC172D0704}"/>
              </a:ext>
            </a:extLst>
          </p:cNvPr>
          <p:cNvPicPr>
            <a:picLocks noChangeAspect="1"/>
          </p:cNvPicPr>
          <p:nvPr/>
        </p:nvPicPr>
        <p:blipFill>
          <a:blip r:embed="rId4"/>
          <a:stretch>
            <a:fillRect/>
          </a:stretch>
        </p:blipFill>
        <p:spPr>
          <a:xfrm>
            <a:off x="1630683" y="3317190"/>
            <a:ext cx="2053229" cy="1888624"/>
          </a:xfrm>
          <a:prstGeom prst="rect">
            <a:avLst/>
          </a:prstGeom>
        </p:spPr>
      </p:pic>
      <p:pic>
        <p:nvPicPr>
          <p:cNvPr id="10" name="Picture 9">
            <a:extLst>
              <a:ext uri="{FF2B5EF4-FFF2-40B4-BE49-F238E27FC236}">
                <a16:creationId xmlns:a16="http://schemas.microsoft.com/office/drawing/2014/main" id="{32AE9A72-E7FE-1332-83C0-FDCA5C6ECB59}"/>
              </a:ext>
            </a:extLst>
          </p:cNvPr>
          <p:cNvPicPr>
            <a:picLocks noChangeAspect="1"/>
          </p:cNvPicPr>
          <p:nvPr/>
        </p:nvPicPr>
        <p:blipFill>
          <a:blip r:embed="rId5"/>
          <a:stretch>
            <a:fillRect/>
          </a:stretch>
        </p:blipFill>
        <p:spPr>
          <a:xfrm>
            <a:off x="1630683" y="5687310"/>
            <a:ext cx="3616762" cy="826207"/>
          </a:xfrm>
          <a:prstGeom prst="rect">
            <a:avLst/>
          </a:prstGeom>
        </p:spPr>
      </p:pic>
      <p:pic>
        <p:nvPicPr>
          <p:cNvPr id="12" name="Picture 11">
            <a:extLst>
              <a:ext uri="{FF2B5EF4-FFF2-40B4-BE49-F238E27FC236}">
                <a16:creationId xmlns:a16="http://schemas.microsoft.com/office/drawing/2014/main" id="{BF84C7A2-B90E-9B31-9563-3A6701E0F187}"/>
              </a:ext>
            </a:extLst>
          </p:cNvPr>
          <p:cNvPicPr>
            <a:picLocks noChangeAspect="1"/>
          </p:cNvPicPr>
          <p:nvPr/>
        </p:nvPicPr>
        <p:blipFill>
          <a:blip r:embed="rId6"/>
          <a:stretch>
            <a:fillRect/>
          </a:stretch>
        </p:blipFill>
        <p:spPr>
          <a:xfrm>
            <a:off x="5247445" y="5894262"/>
            <a:ext cx="3858276" cy="533736"/>
          </a:xfrm>
          <a:prstGeom prst="rect">
            <a:avLst/>
          </a:prstGeom>
        </p:spPr>
      </p:pic>
      <p:pic>
        <p:nvPicPr>
          <p:cNvPr id="14" name="Picture 13">
            <a:extLst>
              <a:ext uri="{FF2B5EF4-FFF2-40B4-BE49-F238E27FC236}">
                <a16:creationId xmlns:a16="http://schemas.microsoft.com/office/drawing/2014/main" id="{983784EE-4498-33F6-CFE5-EDE9F1976132}"/>
              </a:ext>
            </a:extLst>
          </p:cNvPr>
          <p:cNvPicPr>
            <a:picLocks noChangeAspect="1"/>
          </p:cNvPicPr>
          <p:nvPr/>
        </p:nvPicPr>
        <p:blipFill>
          <a:blip r:embed="rId7"/>
          <a:stretch>
            <a:fillRect/>
          </a:stretch>
        </p:blipFill>
        <p:spPr>
          <a:xfrm>
            <a:off x="9184214" y="5715268"/>
            <a:ext cx="1624126" cy="615558"/>
          </a:xfrm>
          <a:prstGeom prst="rect">
            <a:avLst/>
          </a:prstGeom>
        </p:spPr>
      </p:pic>
    </p:spTree>
    <p:extLst>
      <p:ext uri="{BB962C8B-B14F-4D97-AF65-F5344CB8AC3E}">
        <p14:creationId xmlns:p14="http://schemas.microsoft.com/office/powerpoint/2010/main" val="18600723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358900" y="344483"/>
            <a:ext cx="97409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Αρχή Διατήρησης του Ηλεκτρικού Φορτίου</a:t>
            </a:r>
            <a:endParaRPr lang="en-150" sz="2800" dirty="0">
              <a:solidFill>
                <a:schemeClr val="bg1"/>
              </a:solidFill>
              <a:effectLst/>
            </a:endParaRPr>
          </a:p>
        </p:txBody>
      </p:sp>
      <p:sp>
        <p:nvSpPr>
          <p:cNvPr id="20" name="Rectangle 19">
            <a:extLst>
              <a:ext uri="{FF2B5EF4-FFF2-40B4-BE49-F238E27FC236}">
                <a16:creationId xmlns:a16="http://schemas.microsoft.com/office/drawing/2014/main" id="{95CFCEF1-83D3-699E-D8A9-B198F68CFE18}"/>
              </a:ext>
            </a:extLst>
          </p:cNvPr>
          <p:cNvSpPr>
            <a:spLocks noChangeArrowheads="1"/>
          </p:cNvSpPr>
          <p:nvPr/>
        </p:nvSpPr>
        <p:spPr bwMode="auto">
          <a:xfrm>
            <a:off x="0" y="1456370"/>
            <a:ext cx="12192000" cy="167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Σε ένα απομονωμένο σύστημα το συνολικό φορτίο δε μεταβάλλεται.</a:t>
            </a:r>
          </a:p>
          <a:p>
            <a:pPr algn="ctr"/>
            <a:endParaRPr lang="el-GR" sz="2400" dirty="0">
              <a:solidFill>
                <a:schemeClr val="bg1"/>
              </a:solidFill>
            </a:endParaRPr>
          </a:p>
          <a:p>
            <a:pPr algn="ctr"/>
            <a:endParaRPr lang="el-GR" sz="2400" dirty="0">
              <a:solidFill>
                <a:schemeClr val="bg1"/>
              </a:solidFill>
            </a:endParaRPr>
          </a:p>
        </p:txBody>
      </p:sp>
      <p:pic>
        <p:nvPicPr>
          <p:cNvPr id="5" name="Picture 4">
            <a:extLst>
              <a:ext uri="{FF2B5EF4-FFF2-40B4-BE49-F238E27FC236}">
                <a16:creationId xmlns:a16="http://schemas.microsoft.com/office/drawing/2014/main" id="{0A5B0D2C-9366-9E85-CA21-BF4557B30FD2}"/>
              </a:ext>
            </a:extLst>
          </p:cNvPr>
          <p:cNvPicPr>
            <a:picLocks noChangeAspect="1"/>
          </p:cNvPicPr>
          <p:nvPr/>
        </p:nvPicPr>
        <p:blipFill>
          <a:blip r:embed="rId3"/>
          <a:stretch>
            <a:fillRect/>
          </a:stretch>
        </p:blipFill>
        <p:spPr>
          <a:xfrm>
            <a:off x="528111" y="2540822"/>
            <a:ext cx="4729634" cy="1586994"/>
          </a:xfrm>
          <a:prstGeom prst="rect">
            <a:avLst/>
          </a:prstGeom>
        </p:spPr>
      </p:pic>
      <p:pic>
        <p:nvPicPr>
          <p:cNvPr id="7" name="Picture 6">
            <a:extLst>
              <a:ext uri="{FF2B5EF4-FFF2-40B4-BE49-F238E27FC236}">
                <a16:creationId xmlns:a16="http://schemas.microsoft.com/office/drawing/2014/main" id="{C469E392-525F-3E1A-A5B7-1B85DBFA30F9}"/>
              </a:ext>
            </a:extLst>
          </p:cNvPr>
          <p:cNvPicPr>
            <a:picLocks noChangeAspect="1"/>
          </p:cNvPicPr>
          <p:nvPr/>
        </p:nvPicPr>
        <p:blipFill>
          <a:blip r:embed="rId4"/>
          <a:stretch>
            <a:fillRect/>
          </a:stretch>
        </p:blipFill>
        <p:spPr>
          <a:xfrm>
            <a:off x="5785856" y="2683858"/>
            <a:ext cx="1031153" cy="888178"/>
          </a:xfrm>
          <a:prstGeom prst="rect">
            <a:avLst/>
          </a:prstGeom>
        </p:spPr>
      </p:pic>
      <p:pic>
        <p:nvPicPr>
          <p:cNvPr id="11" name="Picture 10">
            <a:extLst>
              <a:ext uri="{FF2B5EF4-FFF2-40B4-BE49-F238E27FC236}">
                <a16:creationId xmlns:a16="http://schemas.microsoft.com/office/drawing/2014/main" id="{B6676FB1-03EC-ADC9-1BAB-BBC7263622A1}"/>
              </a:ext>
            </a:extLst>
          </p:cNvPr>
          <p:cNvPicPr>
            <a:picLocks noChangeAspect="1"/>
          </p:cNvPicPr>
          <p:nvPr/>
        </p:nvPicPr>
        <p:blipFill>
          <a:blip r:embed="rId5"/>
          <a:stretch>
            <a:fillRect/>
          </a:stretch>
        </p:blipFill>
        <p:spPr>
          <a:xfrm>
            <a:off x="2281501" y="2120534"/>
            <a:ext cx="1039761" cy="411178"/>
          </a:xfrm>
          <a:prstGeom prst="rect">
            <a:avLst/>
          </a:prstGeom>
        </p:spPr>
      </p:pic>
      <p:pic>
        <p:nvPicPr>
          <p:cNvPr id="15" name="Picture 14">
            <a:extLst>
              <a:ext uri="{FF2B5EF4-FFF2-40B4-BE49-F238E27FC236}">
                <a16:creationId xmlns:a16="http://schemas.microsoft.com/office/drawing/2014/main" id="{0408221B-5389-C4D8-1E6F-BF8F23C10D09}"/>
              </a:ext>
            </a:extLst>
          </p:cNvPr>
          <p:cNvPicPr>
            <a:picLocks noChangeAspect="1"/>
          </p:cNvPicPr>
          <p:nvPr/>
        </p:nvPicPr>
        <p:blipFill>
          <a:blip r:embed="rId6"/>
          <a:stretch>
            <a:fillRect/>
          </a:stretch>
        </p:blipFill>
        <p:spPr>
          <a:xfrm>
            <a:off x="1797938" y="5015650"/>
            <a:ext cx="2339888" cy="1683919"/>
          </a:xfrm>
          <a:prstGeom prst="rect">
            <a:avLst/>
          </a:prstGeom>
        </p:spPr>
      </p:pic>
      <p:pic>
        <p:nvPicPr>
          <p:cNvPr id="17" name="Picture 16">
            <a:extLst>
              <a:ext uri="{FF2B5EF4-FFF2-40B4-BE49-F238E27FC236}">
                <a16:creationId xmlns:a16="http://schemas.microsoft.com/office/drawing/2014/main" id="{6AE003CC-887F-CEF0-7775-6106F4FE39CA}"/>
              </a:ext>
            </a:extLst>
          </p:cNvPr>
          <p:cNvPicPr>
            <a:picLocks noChangeAspect="1"/>
          </p:cNvPicPr>
          <p:nvPr/>
        </p:nvPicPr>
        <p:blipFill>
          <a:blip r:embed="rId7"/>
          <a:stretch>
            <a:fillRect/>
          </a:stretch>
        </p:blipFill>
        <p:spPr>
          <a:xfrm>
            <a:off x="2332888" y="4548104"/>
            <a:ext cx="1120080" cy="423142"/>
          </a:xfrm>
          <a:prstGeom prst="rect">
            <a:avLst/>
          </a:prstGeom>
        </p:spPr>
      </p:pic>
      <p:pic>
        <p:nvPicPr>
          <p:cNvPr id="19" name="Picture 18">
            <a:extLst>
              <a:ext uri="{FF2B5EF4-FFF2-40B4-BE49-F238E27FC236}">
                <a16:creationId xmlns:a16="http://schemas.microsoft.com/office/drawing/2014/main" id="{895E9748-CF24-E099-89ED-1A8F568DD8EB}"/>
              </a:ext>
            </a:extLst>
          </p:cNvPr>
          <p:cNvPicPr>
            <a:picLocks noChangeAspect="1"/>
          </p:cNvPicPr>
          <p:nvPr/>
        </p:nvPicPr>
        <p:blipFill>
          <a:blip r:embed="rId8"/>
          <a:stretch>
            <a:fillRect/>
          </a:stretch>
        </p:blipFill>
        <p:spPr>
          <a:xfrm>
            <a:off x="7006749" y="2894400"/>
            <a:ext cx="1670595" cy="467093"/>
          </a:xfrm>
          <a:prstGeom prst="rect">
            <a:avLst/>
          </a:prstGeom>
        </p:spPr>
      </p:pic>
      <p:pic>
        <p:nvPicPr>
          <p:cNvPr id="22" name="Picture 21">
            <a:extLst>
              <a:ext uri="{FF2B5EF4-FFF2-40B4-BE49-F238E27FC236}">
                <a16:creationId xmlns:a16="http://schemas.microsoft.com/office/drawing/2014/main" id="{ABE4FB36-95EB-44FA-A449-2041310F043C}"/>
              </a:ext>
            </a:extLst>
          </p:cNvPr>
          <p:cNvPicPr>
            <a:picLocks noChangeAspect="1"/>
          </p:cNvPicPr>
          <p:nvPr/>
        </p:nvPicPr>
        <p:blipFill>
          <a:blip r:embed="rId9"/>
          <a:stretch>
            <a:fillRect/>
          </a:stretch>
        </p:blipFill>
        <p:spPr>
          <a:xfrm>
            <a:off x="8694430" y="2828526"/>
            <a:ext cx="2004497" cy="487712"/>
          </a:xfrm>
          <a:prstGeom prst="rect">
            <a:avLst/>
          </a:prstGeom>
        </p:spPr>
      </p:pic>
      <p:pic>
        <p:nvPicPr>
          <p:cNvPr id="24" name="Picture 23">
            <a:extLst>
              <a:ext uri="{FF2B5EF4-FFF2-40B4-BE49-F238E27FC236}">
                <a16:creationId xmlns:a16="http://schemas.microsoft.com/office/drawing/2014/main" id="{675648BF-21A8-8392-8A21-227E7A6307E7}"/>
              </a:ext>
            </a:extLst>
          </p:cNvPr>
          <p:cNvPicPr>
            <a:picLocks noChangeAspect="1"/>
          </p:cNvPicPr>
          <p:nvPr/>
        </p:nvPicPr>
        <p:blipFill>
          <a:blip r:embed="rId10"/>
          <a:stretch>
            <a:fillRect/>
          </a:stretch>
        </p:blipFill>
        <p:spPr>
          <a:xfrm>
            <a:off x="10698927" y="2819931"/>
            <a:ext cx="1158051" cy="496307"/>
          </a:xfrm>
          <a:prstGeom prst="rect">
            <a:avLst/>
          </a:prstGeom>
        </p:spPr>
      </p:pic>
      <p:pic>
        <p:nvPicPr>
          <p:cNvPr id="26" name="Picture 25">
            <a:extLst>
              <a:ext uri="{FF2B5EF4-FFF2-40B4-BE49-F238E27FC236}">
                <a16:creationId xmlns:a16="http://schemas.microsoft.com/office/drawing/2014/main" id="{716477FB-8D18-D3EE-C657-79304084CDC5}"/>
              </a:ext>
            </a:extLst>
          </p:cNvPr>
          <p:cNvPicPr>
            <a:picLocks noChangeAspect="1"/>
          </p:cNvPicPr>
          <p:nvPr/>
        </p:nvPicPr>
        <p:blipFill>
          <a:blip r:embed="rId11"/>
          <a:stretch>
            <a:fillRect/>
          </a:stretch>
        </p:blipFill>
        <p:spPr>
          <a:xfrm>
            <a:off x="5816555" y="5296389"/>
            <a:ext cx="1917959" cy="704891"/>
          </a:xfrm>
          <a:prstGeom prst="rect">
            <a:avLst/>
          </a:prstGeom>
        </p:spPr>
      </p:pic>
      <p:pic>
        <p:nvPicPr>
          <p:cNvPr id="28" name="Picture 27">
            <a:extLst>
              <a:ext uri="{FF2B5EF4-FFF2-40B4-BE49-F238E27FC236}">
                <a16:creationId xmlns:a16="http://schemas.microsoft.com/office/drawing/2014/main" id="{B5931932-905C-B728-8AC3-034C6DD58799}"/>
              </a:ext>
            </a:extLst>
          </p:cNvPr>
          <p:cNvPicPr>
            <a:picLocks noChangeAspect="1"/>
          </p:cNvPicPr>
          <p:nvPr/>
        </p:nvPicPr>
        <p:blipFill>
          <a:blip r:embed="rId12"/>
          <a:stretch>
            <a:fillRect/>
          </a:stretch>
        </p:blipFill>
        <p:spPr>
          <a:xfrm>
            <a:off x="8397186" y="4020414"/>
            <a:ext cx="2923852" cy="942187"/>
          </a:xfrm>
          <a:prstGeom prst="rect">
            <a:avLst/>
          </a:prstGeom>
          <a:ln w="38100">
            <a:solidFill>
              <a:srgbClr val="F6630D"/>
            </a:solidFill>
          </a:ln>
        </p:spPr>
      </p:pic>
    </p:spTree>
    <p:extLst>
      <p:ext uri="{BB962C8B-B14F-4D97-AF65-F5344CB8AC3E}">
        <p14:creationId xmlns:p14="http://schemas.microsoft.com/office/powerpoint/2010/main" val="2274753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382549" y="100118"/>
            <a:ext cx="97409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Αρχή Διατήρησης του Ηλεκτρικού Φορτίου και Φόρτιση</a:t>
            </a:r>
            <a:endParaRPr lang="en-150" sz="2800" dirty="0">
              <a:solidFill>
                <a:schemeClr val="bg1"/>
              </a:solidFill>
              <a:effectLst/>
            </a:endParaRP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95CFCEF1-83D3-699E-D8A9-B198F68CFE18}"/>
                  </a:ext>
                </a:extLst>
              </p:cNvPr>
              <p:cNvSpPr>
                <a:spLocks noChangeArrowheads="1"/>
              </p:cNvSpPr>
              <p:nvPr/>
            </p:nvSpPr>
            <p:spPr bwMode="auto">
              <a:xfrm>
                <a:off x="0" y="826769"/>
                <a:ext cx="12192000" cy="1671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τρίβω δύο υλικά μεταξύ τους (π.χ. το πλαστικό στυλό στα μαλλιά), </a:t>
                </a:r>
              </a:p>
              <a:p>
                <a:pPr algn="ctr"/>
                <a:r>
                  <a:rPr lang="el-GR" sz="2400" dirty="0">
                    <a:solidFill>
                      <a:schemeClr val="bg1"/>
                    </a:solidFill>
                  </a:rPr>
                  <a:t>ξεκινάω από μία αρχική κατάσταση, στην οποία κάθε σώμα έχει μηδενικό φορτίο:</a:t>
                </a:r>
              </a:p>
              <a:p>
                <a:pPr algn="ctr"/>
                <a:endParaRPr lang="el-GR" sz="2400" dirty="0">
                  <a:solidFill>
                    <a:schemeClr val="bg1"/>
                  </a:solidFill>
                </a:endParaRPr>
              </a:p>
              <a:p>
                <a:pPr algn="ctr"/>
                <a14:m>
                  <m:oMath xmlns:m="http://schemas.openxmlformats.org/officeDocument/2006/math">
                    <m:sSubSup>
                      <m:sSubSupPr>
                        <m:ctrlPr>
                          <a:rPr lang="el-GR" sz="2400" i="1" smtClean="0">
                            <a:solidFill>
                              <a:schemeClr val="bg1"/>
                            </a:solidFill>
                            <a:latin typeface="Cambria Math" panose="02040503050406030204" pitchFamily="18" charset="0"/>
                          </a:rPr>
                        </m:ctrlPr>
                      </m:sSubSupPr>
                      <m:e>
                        <m:r>
                          <a:rPr lang="en-US" sz="2400" b="0" i="1" smtClean="0">
                            <a:solidFill>
                              <a:schemeClr val="bg1"/>
                            </a:solidFill>
                            <a:latin typeface="Cambria Math" panose="02040503050406030204" pitchFamily="18" charset="0"/>
                          </a:rPr>
                          <m:t>𝑄</m:t>
                        </m:r>
                      </m:e>
                      <m:sub>
                        <m:r>
                          <m:rPr>
                            <m:sty m:val="p"/>
                          </m:rPr>
                          <a:rPr lang="el-GR" sz="2400" b="0" i="0" smtClean="0">
                            <a:solidFill>
                              <a:schemeClr val="bg1"/>
                            </a:solidFill>
                            <a:latin typeface="Cambria Math" panose="02040503050406030204" pitchFamily="18" charset="0"/>
                          </a:rPr>
                          <m:t>στυλό</m:t>
                        </m:r>
                      </m:sub>
                      <m:sup>
                        <m:r>
                          <m:rPr>
                            <m:sty m:val="p"/>
                          </m:rPr>
                          <a:rPr lang="el-GR" sz="2400" b="0" i="0" smtClean="0">
                            <a:solidFill>
                              <a:schemeClr val="bg1"/>
                            </a:solidFill>
                            <a:latin typeface="Cambria Math" panose="02040503050406030204" pitchFamily="18" charset="0"/>
                          </a:rPr>
                          <m:t>αρχ</m:t>
                        </m:r>
                        <m:r>
                          <a:rPr lang="el-GR" sz="2400" b="0" i="0" smtClean="0">
                            <a:solidFill>
                              <a:schemeClr val="bg1"/>
                            </a:solidFill>
                            <a:latin typeface="Cambria Math" panose="02040503050406030204" pitchFamily="18" charset="0"/>
                          </a:rPr>
                          <m:t>.</m:t>
                        </m:r>
                      </m:sup>
                    </m:sSubSup>
                    <m:r>
                      <a:rPr lang="el-GR" sz="2400" b="0" i="1" smtClean="0">
                        <a:solidFill>
                          <a:schemeClr val="bg1"/>
                        </a:solidFill>
                        <a:latin typeface="Cambria Math" panose="02040503050406030204" pitchFamily="18" charset="0"/>
                      </a:rPr>
                      <m:t>=0</m:t>
                    </m:r>
                  </m:oMath>
                </a14:m>
                <a:r>
                  <a:rPr lang="el-GR" sz="2400" dirty="0">
                    <a:solidFill>
                      <a:schemeClr val="bg1"/>
                    </a:solidFill>
                  </a:rPr>
                  <a:t>	και 	</a:t>
                </a:r>
                <a14:m>
                  <m:oMath xmlns:m="http://schemas.openxmlformats.org/officeDocument/2006/math">
                    <m:sSubSup>
                      <m:sSubSupPr>
                        <m:ctrlPr>
                          <a:rPr lang="el-GR"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𝑄</m:t>
                        </m:r>
                      </m:e>
                      <m:sub>
                        <m:r>
                          <m:rPr>
                            <m:sty m:val="p"/>
                          </m:rPr>
                          <a:rPr lang="el-GR" sz="2400" b="0" i="0" smtClean="0">
                            <a:solidFill>
                              <a:schemeClr val="bg1"/>
                            </a:solidFill>
                            <a:latin typeface="Cambria Math" panose="02040503050406030204" pitchFamily="18" charset="0"/>
                          </a:rPr>
                          <m:t>μαλλιά</m:t>
                        </m:r>
                      </m:sub>
                      <m:sup>
                        <m:r>
                          <m:rPr>
                            <m:sty m:val="p"/>
                          </m:rPr>
                          <a:rPr lang="el-GR" sz="2400" b="0" i="0" smtClean="0">
                            <a:solidFill>
                              <a:schemeClr val="bg1"/>
                            </a:solidFill>
                            <a:latin typeface="Cambria Math" panose="02040503050406030204" pitchFamily="18" charset="0"/>
                          </a:rPr>
                          <m:t>αρχ</m:t>
                        </m:r>
                        <m:r>
                          <a:rPr lang="el-GR" sz="2400" b="0" i="1" smtClean="0">
                            <a:solidFill>
                              <a:schemeClr val="bg1"/>
                            </a:solidFill>
                            <a:latin typeface="Cambria Math" panose="02040503050406030204" pitchFamily="18" charset="0"/>
                          </a:rPr>
                          <m:t>.</m:t>
                        </m:r>
                      </m:sup>
                    </m:sSubSup>
                    <m:r>
                      <a:rPr lang="el-GR" sz="2400" b="0" i="1" smtClean="0">
                        <a:solidFill>
                          <a:schemeClr val="bg1"/>
                        </a:solidFill>
                        <a:latin typeface="Cambria Math" panose="02040503050406030204" pitchFamily="18" charset="0"/>
                      </a:rPr>
                      <m:t>=0</m:t>
                    </m:r>
                  </m:oMath>
                </a14:m>
                <a:r>
                  <a:rPr lang="el-GR" sz="2400" dirty="0">
                    <a:solidFill>
                      <a:schemeClr val="bg1"/>
                    </a:solidFill>
                  </a:rPr>
                  <a:t>,</a:t>
                </a:r>
              </a:p>
              <a:p>
                <a:pPr algn="ctr"/>
                <a:endParaRPr lang="el-GR" sz="2400" dirty="0">
                  <a:solidFill>
                    <a:schemeClr val="bg1"/>
                  </a:solidFill>
                </a:endParaRPr>
              </a:p>
              <a:p>
                <a:pPr algn="ctr"/>
                <a:r>
                  <a:rPr lang="el-GR" sz="2400" dirty="0">
                    <a:solidFill>
                      <a:schemeClr val="bg1"/>
                    </a:solidFill>
                  </a:rPr>
                  <a:t>Οπότε:		 </a:t>
                </a:r>
                <a14:m>
                  <m:oMath xmlns:m="http://schemas.openxmlformats.org/officeDocument/2006/math">
                    <m:sSubSup>
                      <m:sSubSupPr>
                        <m:ctrlPr>
                          <a:rPr lang="el-GR"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𝑄</m:t>
                        </m:r>
                      </m:e>
                      <m:sub>
                        <m:r>
                          <m:rPr>
                            <m:sty m:val="p"/>
                          </m:rPr>
                          <a:rPr lang="el-GR" sz="2400" b="0" i="0" smtClean="0">
                            <a:solidFill>
                              <a:schemeClr val="bg1"/>
                            </a:solidFill>
                            <a:latin typeface="Cambria Math" panose="02040503050406030204" pitchFamily="18" charset="0"/>
                          </a:rPr>
                          <m:t>ολικό</m:t>
                        </m:r>
                      </m:sub>
                      <m:sup>
                        <m:r>
                          <m:rPr>
                            <m:sty m:val="p"/>
                          </m:rPr>
                          <a:rPr lang="el-GR" sz="2400">
                            <a:solidFill>
                              <a:schemeClr val="bg1"/>
                            </a:solidFill>
                            <a:latin typeface="Cambria Math" panose="02040503050406030204" pitchFamily="18" charset="0"/>
                          </a:rPr>
                          <m:t>αρχ</m:t>
                        </m:r>
                        <m:r>
                          <a:rPr lang="el-GR" sz="2400">
                            <a:solidFill>
                              <a:schemeClr val="bg1"/>
                            </a:solidFill>
                            <a:latin typeface="Cambria Math" panose="02040503050406030204" pitchFamily="18" charset="0"/>
                          </a:rPr>
                          <m:t>.</m:t>
                        </m:r>
                      </m:sup>
                    </m:sSubSup>
                    <m:r>
                      <a:rPr lang="el-GR" sz="2400" b="0" i="0" smtClean="0">
                        <a:solidFill>
                          <a:schemeClr val="bg1"/>
                        </a:solidFill>
                        <a:latin typeface="Cambria Math" panose="02040503050406030204" pitchFamily="18" charset="0"/>
                      </a:rPr>
                      <m:t>=</m:t>
                    </m:r>
                    <m:sSubSup>
                      <m:sSubSupPr>
                        <m:ctrlPr>
                          <a:rPr lang="el-GR" sz="2400" i="1" smtClean="0">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𝑄</m:t>
                        </m:r>
                      </m:e>
                      <m:sub>
                        <m:r>
                          <m:rPr>
                            <m:sty m:val="p"/>
                          </m:rPr>
                          <a:rPr lang="el-GR" sz="2400">
                            <a:solidFill>
                              <a:schemeClr val="bg1"/>
                            </a:solidFill>
                            <a:latin typeface="Cambria Math" panose="02040503050406030204" pitchFamily="18" charset="0"/>
                          </a:rPr>
                          <m:t>στυλό</m:t>
                        </m:r>
                      </m:sub>
                      <m:sup>
                        <m:r>
                          <m:rPr>
                            <m:sty m:val="p"/>
                          </m:rPr>
                          <a:rPr lang="el-GR" sz="2400">
                            <a:solidFill>
                              <a:schemeClr val="bg1"/>
                            </a:solidFill>
                            <a:latin typeface="Cambria Math" panose="02040503050406030204" pitchFamily="18" charset="0"/>
                          </a:rPr>
                          <m:t>αρχ</m:t>
                        </m:r>
                        <m:r>
                          <a:rPr lang="el-GR" sz="2400">
                            <a:solidFill>
                              <a:schemeClr val="bg1"/>
                            </a:solidFill>
                            <a:latin typeface="Cambria Math" panose="02040503050406030204" pitchFamily="18" charset="0"/>
                          </a:rPr>
                          <m:t>.</m:t>
                        </m:r>
                      </m:sup>
                    </m:sSubSup>
                    <m:r>
                      <a:rPr lang="el-GR" sz="2400" b="0" i="1" smtClean="0">
                        <a:solidFill>
                          <a:schemeClr val="bg1"/>
                        </a:solidFill>
                        <a:latin typeface="Cambria Math" panose="02040503050406030204" pitchFamily="18" charset="0"/>
                      </a:rPr>
                      <m:t>+ </m:t>
                    </m:r>
                    <m:sSubSup>
                      <m:sSubSupPr>
                        <m:ctrlPr>
                          <a:rPr lang="el-GR"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𝑄</m:t>
                        </m:r>
                      </m:e>
                      <m:sub>
                        <m:r>
                          <m:rPr>
                            <m:sty m:val="p"/>
                          </m:rPr>
                          <a:rPr lang="el-GR" sz="2400">
                            <a:solidFill>
                              <a:schemeClr val="bg1"/>
                            </a:solidFill>
                            <a:latin typeface="Cambria Math" panose="02040503050406030204" pitchFamily="18" charset="0"/>
                          </a:rPr>
                          <m:t>μαλλιά</m:t>
                        </m:r>
                      </m:sub>
                      <m:sup>
                        <m:r>
                          <m:rPr>
                            <m:sty m:val="p"/>
                          </m:rPr>
                          <a:rPr lang="el-GR" sz="2400">
                            <a:solidFill>
                              <a:schemeClr val="bg1"/>
                            </a:solidFill>
                            <a:latin typeface="Cambria Math" panose="02040503050406030204" pitchFamily="18" charset="0"/>
                          </a:rPr>
                          <m:t>αρχ</m:t>
                        </m:r>
                        <m:r>
                          <a:rPr lang="el-GR" sz="2400" i="1">
                            <a:solidFill>
                              <a:schemeClr val="bg1"/>
                            </a:solidFill>
                            <a:latin typeface="Cambria Math" panose="02040503050406030204" pitchFamily="18" charset="0"/>
                          </a:rPr>
                          <m:t>.</m:t>
                        </m:r>
                      </m:sup>
                    </m:sSubSup>
                    <m:r>
                      <a:rPr lang="el-GR" sz="2400" b="0" i="1" smtClean="0">
                        <a:solidFill>
                          <a:schemeClr val="bg1"/>
                        </a:solidFill>
                        <a:latin typeface="Cambria Math" panose="02040503050406030204" pitchFamily="18" charset="0"/>
                      </a:rPr>
                      <m:t>=0</m:t>
                    </m:r>
                  </m:oMath>
                </a14:m>
                <a:r>
                  <a:rPr lang="en-US" sz="2400" dirty="0">
                    <a:solidFill>
                      <a:schemeClr val="bg1"/>
                    </a:solidFill>
                  </a:rPr>
                  <a:t> </a:t>
                </a:r>
                <a:endParaRPr lang="el-GR" sz="2400" dirty="0">
                  <a:solidFill>
                    <a:schemeClr val="bg1"/>
                  </a:solidFill>
                </a:endParaRPr>
              </a:p>
              <a:p>
                <a:pPr algn="ctr"/>
                <a:endParaRPr lang="el-GR" sz="2400" dirty="0">
                  <a:solidFill>
                    <a:schemeClr val="bg1"/>
                  </a:solidFill>
                </a:endParaRPr>
              </a:p>
              <a:p>
                <a:pPr algn="ctr"/>
                <a:r>
                  <a:rPr lang="el-GR" sz="2400" dirty="0">
                    <a:solidFill>
                      <a:schemeClr val="bg1"/>
                    </a:solidFill>
                  </a:rPr>
                  <a:t>Μετά την τριβή, ένα από τα υλικά φορτίζεται, εμφανίζει ηλεκτρικό φορτίο, π.χ. </a:t>
                </a:r>
                <a14:m>
                  <m:oMath xmlns:m="http://schemas.openxmlformats.org/officeDocument/2006/math">
                    <m:sSubSup>
                      <m:sSubSupPr>
                        <m:ctrlPr>
                          <a:rPr lang="el-GR"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𝑄</m:t>
                        </m:r>
                      </m:e>
                      <m:sub>
                        <m:r>
                          <m:rPr>
                            <m:sty m:val="p"/>
                          </m:rPr>
                          <a:rPr lang="el-GR" sz="2400">
                            <a:solidFill>
                              <a:schemeClr val="bg1"/>
                            </a:solidFill>
                            <a:latin typeface="Cambria Math" panose="02040503050406030204" pitchFamily="18" charset="0"/>
                          </a:rPr>
                          <m:t>στυλό</m:t>
                        </m:r>
                      </m:sub>
                      <m:sup>
                        <m:r>
                          <m:rPr>
                            <m:sty m:val="p"/>
                          </m:rPr>
                          <a:rPr lang="el-GR" sz="2400" b="0" i="0" smtClean="0">
                            <a:solidFill>
                              <a:schemeClr val="bg1"/>
                            </a:solidFill>
                            <a:latin typeface="Cambria Math" panose="02040503050406030204" pitchFamily="18" charset="0"/>
                          </a:rPr>
                          <m:t>τελ</m:t>
                        </m:r>
                        <m:r>
                          <a:rPr lang="el-GR" sz="2400">
                            <a:solidFill>
                              <a:schemeClr val="bg1"/>
                            </a:solidFill>
                            <a:latin typeface="Cambria Math" panose="02040503050406030204" pitchFamily="18" charset="0"/>
                          </a:rPr>
                          <m:t>.</m:t>
                        </m:r>
                      </m:sup>
                    </m:sSubSup>
                    <m:r>
                      <a:rPr lang="en-US" sz="2400" b="0" i="1" smtClean="0">
                        <a:solidFill>
                          <a:schemeClr val="bg1"/>
                        </a:solidFill>
                        <a:latin typeface="Cambria Math" panose="02040503050406030204" pitchFamily="18" charset="0"/>
                      </a:rPr>
                      <m:t>=−3</m:t>
                    </m:r>
                    <m:r>
                      <m:rPr>
                        <m:sty m:val="p"/>
                      </m:rPr>
                      <a:rPr lang="en-US" sz="2400" b="0" i="0" smtClean="0">
                        <a:solidFill>
                          <a:schemeClr val="bg1"/>
                        </a:solidFill>
                        <a:latin typeface="Cambria Math" panose="02040503050406030204" pitchFamily="18" charset="0"/>
                      </a:rPr>
                      <m:t>nC</m:t>
                    </m:r>
                  </m:oMath>
                </a14:m>
                <a:r>
                  <a:rPr lang="en-US" sz="2400" dirty="0">
                    <a:solidFill>
                      <a:schemeClr val="bg1"/>
                    </a:solidFill>
                  </a:rPr>
                  <a:t>.</a:t>
                </a:r>
              </a:p>
              <a:p>
                <a:pPr algn="ctr"/>
                <a:endParaRPr lang="en-US" sz="2400" dirty="0">
                  <a:solidFill>
                    <a:schemeClr val="bg1"/>
                  </a:solidFill>
                </a:endParaRPr>
              </a:p>
              <a:p>
                <a:pPr algn="ctr"/>
                <a:r>
                  <a:rPr lang="el-GR" sz="2400" dirty="0">
                    <a:solidFill>
                      <a:schemeClr val="bg1"/>
                    </a:solidFill>
                  </a:rPr>
                  <a:t>Ισχύει η Αρχή Διατήρησης του Ηλεκτρικού Φορτίου, οπότε πρέπει:</a:t>
                </a: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sSubSup>
                        <m:sSubSupPr>
                          <m:ctrlPr>
                            <a:rPr lang="el-GR"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𝑄</m:t>
                          </m:r>
                        </m:e>
                        <m:sub>
                          <m:r>
                            <m:rPr>
                              <m:sty m:val="p"/>
                            </m:rPr>
                            <a:rPr lang="el-GR" sz="2400">
                              <a:solidFill>
                                <a:schemeClr val="bg1"/>
                              </a:solidFill>
                              <a:latin typeface="Cambria Math" panose="02040503050406030204" pitchFamily="18" charset="0"/>
                            </a:rPr>
                            <m:t>ολικό</m:t>
                          </m:r>
                        </m:sub>
                        <m:sup>
                          <m:r>
                            <m:rPr>
                              <m:sty m:val="p"/>
                            </m:rPr>
                            <a:rPr lang="el-GR" sz="2400">
                              <a:solidFill>
                                <a:schemeClr val="bg1"/>
                              </a:solidFill>
                              <a:latin typeface="Cambria Math" panose="02040503050406030204" pitchFamily="18" charset="0"/>
                            </a:rPr>
                            <m:t>αρχ</m:t>
                          </m:r>
                          <m:r>
                            <a:rPr lang="el-GR" sz="2400">
                              <a:solidFill>
                                <a:schemeClr val="bg1"/>
                              </a:solidFill>
                              <a:latin typeface="Cambria Math" panose="02040503050406030204" pitchFamily="18" charset="0"/>
                            </a:rPr>
                            <m:t>.</m:t>
                          </m:r>
                        </m:sup>
                      </m:sSubSup>
                      <m:r>
                        <a:rPr lang="el-GR" sz="2400" b="0" i="0" smtClean="0">
                          <a:solidFill>
                            <a:schemeClr val="bg1"/>
                          </a:solidFill>
                          <a:latin typeface="Cambria Math" panose="02040503050406030204" pitchFamily="18" charset="0"/>
                        </a:rPr>
                        <m:t>= </m:t>
                      </m:r>
                      <m:sSubSup>
                        <m:sSubSupPr>
                          <m:ctrlPr>
                            <a:rPr lang="el-GR" sz="2400" i="1" smtClean="0">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𝑄</m:t>
                          </m:r>
                        </m:e>
                        <m:sub>
                          <m:r>
                            <m:rPr>
                              <m:sty m:val="p"/>
                            </m:rPr>
                            <a:rPr lang="el-GR" sz="2400" b="0" i="0" smtClean="0">
                              <a:solidFill>
                                <a:schemeClr val="bg1"/>
                              </a:solidFill>
                              <a:latin typeface="Cambria Math" panose="02040503050406030204" pitchFamily="18" charset="0"/>
                            </a:rPr>
                            <m:t>ολικό</m:t>
                          </m:r>
                        </m:sub>
                        <m:sup>
                          <m:r>
                            <m:rPr>
                              <m:sty m:val="p"/>
                            </m:rPr>
                            <a:rPr lang="el-GR" sz="2400" b="0" i="0" smtClean="0">
                              <a:solidFill>
                                <a:schemeClr val="bg1"/>
                              </a:solidFill>
                              <a:latin typeface="Cambria Math" panose="02040503050406030204" pitchFamily="18" charset="0"/>
                            </a:rPr>
                            <m:t>τελ</m:t>
                          </m:r>
                          <m:r>
                            <a:rPr lang="el-GR" sz="2400">
                              <a:solidFill>
                                <a:schemeClr val="bg1"/>
                              </a:solidFill>
                              <a:latin typeface="Cambria Math" panose="02040503050406030204" pitchFamily="18" charset="0"/>
                            </a:rPr>
                            <m:t>.</m:t>
                          </m:r>
                        </m:sup>
                      </m:sSubSup>
                      <m:r>
                        <a:rPr lang="el-GR" sz="2400" b="0" i="1" smtClean="0">
                          <a:solidFill>
                            <a:schemeClr val="bg1"/>
                          </a:solidFill>
                          <a:latin typeface="Cambria Math" panose="02040503050406030204" pitchFamily="18" charset="0"/>
                        </a:rPr>
                        <m:t>=0</m:t>
                      </m:r>
                    </m:oMath>
                  </m:oMathPara>
                </a14:m>
                <a:endParaRPr lang="el-GR" sz="2400" dirty="0">
                  <a:solidFill>
                    <a:schemeClr val="bg1"/>
                  </a:solidFill>
                </a:endParaRPr>
              </a:p>
              <a:p>
                <a:pPr algn="ctr"/>
                <a:endParaRPr lang="el-GR" sz="2400" dirty="0">
                  <a:solidFill>
                    <a:schemeClr val="bg1"/>
                  </a:solidFill>
                </a:endParaRPr>
              </a:p>
              <a:p>
                <a:pPr algn="ctr"/>
                <a:r>
                  <a:rPr lang="el-GR" sz="2400" dirty="0">
                    <a:solidFill>
                      <a:schemeClr val="bg1"/>
                    </a:solidFill>
                  </a:rPr>
                  <a:t>Έτσι, αναγκαστικά, θα πρέπει να ισχύει για το φορτίο των μαλλιών: </a:t>
                </a:r>
                <a14:m>
                  <m:oMath xmlns:m="http://schemas.openxmlformats.org/officeDocument/2006/math">
                    <m:sSubSup>
                      <m:sSubSupPr>
                        <m:ctrlPr>
                          <a:rPr lang="el-GR"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𝑄</m:t>
                        </m:r>
                      </m:e>
                      <m:sub>
                        <m:r>
                          <m:rPr>
                            <m:sty m:val="p"/>
                          </m:rPr>
                          <a:rPr lang="el-GR" sz="2400">
                            <a:solidFill>
                              <a:schemeClr val="bg1"/>
                            </a:solidFill>
                            <a:latin typeface="Cambria Math" panose="02040503050406030204" pitchFamily="18" charset="0"/>
                          </a:rPr>
                          <m:t>μαλλιά</m:t>
                        </m:r>
                      </m:sub>
                      <m:sup>
                        <m:r>
                          <m:rPr>
                            <m:sty m:val="p"/>
                          </m:rPr>
                          <a:rPr lang="el-GR" sz="2400" b="0" i="0" smtClean="0">
                            <a:solidFill>
                              <a:schemeClr val="bg1"/>
                            </a:solidFill>
                            <a:latin typeface="Cambria Math" panose="02040503050406030204" pitchFamily="18" charset="0"/>
                          </a:rPr>
                          <m:t>τελ</m:t>
                        </m:r>
                        <m:r>
                          <a:rPr lang="el-GR" sz="2400" i="1">
                            <a:solidFill>
                              <a:schemeClr val="bg1"/>
                            </a:solidFill>
                            <a:latin typeface="Cambria Math" panose="02040503050406030204" pitchFamily="18" charset="0"/>
                          </a:rPr>
                          <m:t>.</m:t>
                        </m:r>
                      </m:sup>
                    </m:sSubSup>
                    <m:r>
                      <a:rPr lang="el-GR" sz="2400" b="0" i="1" smtClean="0">
                        <a:solidFill>
                          <a:schemeClr val="bg1"/>
                        </a:solidFill>
                        <a:latin typeface="Cambria Math" panose="02040503050406030204" pitchFamily="18" charset="0"/>
                      </a:rPr>
                      <m:t>= +3</m:t>
                    </m:r>
                    <m:r>
                      <m:rPr>
                        <m:sty m:val="p"/>
                      </m:rPr>
                      <a:rPr lang="en-US" sz="2400" b="0" i="0" smtClean="0">
                        <a:solidFill>
                          <a:schemeClr val="bg1"/>
                        </a:solidFill>
                        <a:latin typeface="Cambria Math" panose="02040503050406030204" pitchFamily="18" charset="0"/>
                      </a:rPr>
                      <m:t>nC</m:t>
                    </m:r>
                  </m:oMath>
                </a14:m>
                <a:r>
                  <a:rPr lang="en-US" sz="2400" dirty="0">
                    <a:solidFill>
                      <a:schemeClr val="bg1"/>
                    </a:solidFill>
                  </a:rPr>
                  <a:t>,</a:t>
                </a:r>
                <a:endParaRPr lang="el-GR" sz="2400" dirty="0">
                  <a:solidFill>
                    <a:schemeClr val="bg1"/>
                  </a:solidFill>
                </a:endParaRPr>
              </a:p>
              <a:p>
                <a:pPr algn="ctr"/>
                <a:r>
                  <a:rPr lang="el-GR" sz="2400" dirty="0">
                    <a:solidFill>
                      <a:schemeClr val="bg1"/>
                    </a:solidFill>
                  </a:rPr>
                  <a:t>ώστε πάλι:	 </a:t>
                </a:r>
                <a14:m>
                  <m:oMath xmlns:m="http://schemas.openxmlformats.org/officeDocument/2006/math">
                    <m:sSubSup>
                      <m:sSubSupPr>
                        <m:ctrlPr>
                          <a:rPr lang="el-GR"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𝑄</m:t>
                        </m:r>
                      </m:e>
                      <m:sub>
                        <m:r>
                          <m:rPr>
                            <m:sty m:val="p"/>
                          </m:rPr>
                          <a:rPr lang="el-GR" sz="2400">
                            <a:solidFill>
                              <a:schemeClr val="bg1"/>
                            </a:solidFill>
                            <a:latin typeface="Cambria Math" panose="02040503050406030204" pitchFamily="18" charset="0"/>
                          </a:rPr>
                          <m:t>ολικό</m:t>
                        </m:r>
                      </m:sub>
                      <m:sup>
                        <m:r>
                          <m:rPr>
                            <m:sty m:val="p"/>
                          </m:rPr>
                          <a:rPr lang="el-GR" sz="2400">
                            <a:solidFill>
                              <a:schemeClr val="bg1"/>
                            </a:solidFill>
                            <a:latin typeface="Cambria Math" panose="02040503050406030204" pitchFamily="18" charset="0"/>
                          </a:rPr>
                          <m:t>τελ</m:t>
                        </m:r>
                        <m:r>
                          <a:rPr lang="el-GR" sz="2400">
                            <a:solidFill>
                              <a:schemeClr val="bg1"/>
                            </a:solidFill>
                            <a:latin typeface="Cambria Math" panose="02040503050406030204" pitchFamily="18" charset="0"/>
                          </a:rPr>
                          <m:t>.</m:t>
                        </m:r>
                      </m:sup>
                    </m:sSubSup>
                    <m:r>
                      <a:rPr lang="el-GR" sz="2400" i="1">
                        <a:solidFill>
                          <a:schemeClr val="bg1"/>
                        </a:solidFill>
                        <a:latin typeface="Cambria Math" panose="02040503050406030204" pitchFamily="18" charset="0"/>
                      </a:rPr>
                      <m:t>=0</m:t>
                    </m:r>
                  </m:oMath>
                </a14:m>
                <a:r>
                  <a:rPr lang="el-GR" sz="2400" dirty="0">
                    <a:solidFill>
                      <a:schemeClr val="bg1"/>
                    </a:solidFill>
                  </a:rPr>
                  <a:t> </a:t>
                </a:r>
                <a:endParaRPr lang="en-US" sz="2400" dirty="0">
                  <a:solidFill>
                    <a:schemeClr val="bg1"/>
                  </a:solidFill>
                </a:endParaRPr>
              </a:p>
            </p:txBody>
          </p:sp>
        </mc:Choice>
        <mc:Fallback xmlns="">
          <p:sp>
            <p:nvSpPr>
              <p:cNvPr id="20" name="Rectangle 19">
                <a:extLst>
                  <a:ext uri="{FF2B5EF4-FFF2-40B4-BE49-F238E27FC236}">
                    <a16:creationId xmlns:a16="http://schemas.microsoft.com/office/drawing/2014/main" id="{95CFCEF1-83D3-699E-D8A9-B198F68CFE18}"/>
                  </a:ext>
                </a:extLst>
              </p:cNvPr>
              <p:cNvSpPr>
                <a:spLocks noRot="1" noChangeAspect="1" noMove="1" noResize="1" noEditPoints="1" noAdjustHandles="1" noChangeArrowheads="1" noChangeShapeType="1" noTextEdit="1"/>
              </p:cNvSpPr>
              <p:nvPr/>
            </p:nvSpPr>
            <p:spPr bwMode="auto">
              <a:xfrm>
                <a:off x="0" y="826769"/>
                <a:ext cx="12192000" cy="1671577"/>
              </a:xfrm>
              <a:prstGeom prst="rect">
                <a:avLst/>
              </a:prstGeom>
              <a:blipFill>
                <a:blip r:embed="rId3"/>
                <a:stretch>
                  <a:fillRect l="-350" t="-2920" r="-350" b="-26934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2904664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3" end="3"/>
                                            </p:txEl>
                                          </p:spTgt>
                                        </p:tgtEl>
                                        <p:attrNameLst>
                                          <p:attrName>style.visibility</p:attrName>
                                        </p:attrNameLst>
                                      </p:cBhvr>
                                      <p:to>
                                        <p:strVal val="visible"/>
                                      </p:to>
                                    </p:set>
                                    <p:animEffect transition="in" filter="fade">
                                      <p:cBhvr>
                                        <p:cTn id="17" dur="500"/>
                                        <p:tgtEl>
                                          <p:spTgt spid="2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5" end="5"/>
                                            </p:txEl>
                                          </p:spTgt>
                                        </p:tgtEl>
                                        <p:attrNameLst>
                                          <p:attrName>style.visibility</p:attrName>
                                        </p:attrNameLst>
                                      </p:cBhvr>
                                      <p:to>
                                        <p:strVal val="visible"/>
                                      </p:to>
                                    </p:set>
                                    <p:animEffect transition="in" filter="fade">
                                      <p:cBhvr>
                                        <p:cTn id="22" dur="500"/>
                                        <p:tgtEl>
                                          <p:spTgt spid="20">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xEl>
                                              <p:pRg st="7" end="7"/>
                                            </p:txEl>
                                          </p:spTgt>
                                        </p:tgtEl>
                                        <p:attrNameLst>
                                          <p:attrName>style.visibility</p:attrName>
                                        </p:attrNameLst>
                                      </p:cBhvr>
                                      <p:to>
                                        <p:strVal val="visible"/>
                                      </p:to>
                                    </p:set>
                                    <p:animEffect transition="in" filter="fade">
                                      <p:cBhvr>
                                        <p:cTn id="27" dur="500"/>
                                        <p:tgtEl>
                                          <p:spTgt spid="20">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xEl>
                                              <p:pRg st="9" end="9"/>
                                            </p:txEl>
                                          </p:spTgt>
                                        </p:tgtEl>
                                        <p:attrNameLst>
                                          <p:attrName>style.visibility</p:attrName>
                                        </p:attrNameLst>
                                      </p:cBhvr>
                                      <p:to>
                                        <p:strVal val="visible"/>
                                      </p:to>
                                    </p:set>
                                    <p:animEffect transition="in" filter="fade">
                                      <p:cBhvr>
                                        <p:cTn id="32" dur="500"/>
                                        <p:tgtEl>
                                          <p:spTgt spid="20">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xEl>
                                              <p:pRg st="11" end="11"/>
                                            </p:txEl>
                                          </p:spTgt>
                                        </p:tgtEl>
                                        <p:attrNameLst>
                                          <p:attrName>style.visibility</p:attrName>
                                        </p:attrNameLst>
                                      </p:cBhvr>
                                      <p:to>
                                        <p:strVal val="visible"/>
                                      </p:to>
                                    </p:set>
                                    <p:animEffect transition="in" filter="fade">
                                      <p:cBhvr>
                                        <p:cTn id="37" dur="500"/>
                                        <p:tgtEl>
                                          <p:spTgt spid="20">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xEl>
                                              <p:pRg st="13" end="13"/>
                                            </p:txEl>
                                          </p:spTgt>
                                        </p:tgtEl>
                                        <p:attrNameLst>
                                          <p:attrName>style.visibility</p:attrName>
                                        </p:attrNameLst>
                                      </p:cBhvr>
                                      <p:to>
                                        <p:strVal val="visible"/>
                                      </p:to>
                                    </p:set>
                                    <p:animEffect transition="in" filter="fade">
                                      <p:cBhvr>
                                        <p:cTn id="42" dur="500"/>
                                        <p:tgtEl>
                                          <p:spTgt spid="20">
                                            <p:txEl>
                                              <p:pRg st="13" end="1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xEl>
                                              <p:pRg st="14" end="14"/>
                                            </p:txEl>
                                          </p:spTgt>
                                        </p:tgtEl>
                                        <p:attrNameLst>
                                          <p:attrName>style.visibility</p:attrName>
                                        </p:attrNameLst>
                                      </p:cBhvr>
                                      <p:to>
                                        <p:strVal val="visible"/>
                                      </p:to>
                                    </p:set>
                                    <p:animEffect transition="in" filter="fade">
                                      <p:cBhvr>
                                        <p:cTn id="47" dur="500"/>
                                        <p:tgtEl>
                                          <p:spTgt spid="20">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358900" y="344483"/>
            <a:ext cx="97409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Μικροσκοπική Βάση του Ηλεκτρικού Φορτίου</a:t>
            </a:r>
            <a:endParaRPr lang="en-150" sz="2800" dirty="0">
              <a:solidFill>
                <a:schemeClr val="bg1"/>
              </a:solidFill>
              <a:effectLst/>
            </a:endParaRPr>
          </a:p>
        </p:txBody>
      </p:sp>
      <p:sp>
        <p:nvSpPr>
          <p:cNvPr id="20" name="Rectangle 19">
            <a:extLst>
              <a:ext uri="{FF2B5EF4-FFF2-40B4-BE49-F238E27FC236}">
                <a16:creationId xmlns:a16="http://schemas.microsoft.com/office/drawing/2014/main" id="{95CFCEF1-83D3-699E-D8A9-B198F68CFE18}"/>
              </a:ext>
            </a:extLst>
          </p:cNvPr>
          <p:cNvSpPr>
            <a:spLocks noChangeArrowheads="1"/>
          </p:cNvSpPr>
          <p:nvPr/>
        </p:nvSpPr>
        <p:spPr bwMode="auto">
          <a:xfrm>
            <a:off x="4116171" y="1291910"/>
            <a:ext cx="4396576" cy="658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ύλη αποτελείται από άτομα</a:t>
            </a:r>
          </a:p>
        </p:txBody>
      </p:sp>
      <p:sp>
        <p:nvSpPr>
          <p:cNvPr id="2" name="Rectangle 1">
            <a:extLst>
              <a:ext uri="{FF2B5EF4-FFF2-40B4-BE49-F238E27FC236}">
                <a16:creationId xmlns:a16="http://schemas.microsoft.com/office/drawing/2014/main" id="{C9C9C285-9701-C73E-9C93-7DDFAAC23430}"/>
              </a:ext>
            </a:extLst>
          </p:cNvPr>
          <p:cNvSpPr>
            <a:spLocks noChangeArrowheads="1"/>
          </p:cNvSpPr>
          <p:nvPr/>
        </p:nvSpPr>
        <p:spPr bwMode="auto">
          <a:xfrm>
            <a:off x="6096001" y="2265652"/>
            <a:ext cx="5102476" cy="658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l-GR" sz="2400" dirty="0">
                <a:solidFill>
                  <a:schemeClr val="bg1"/>
                </a:solidFill>
              </a:rPr>
              <a:t>Ηλεκτρόνιο: </a:t>
            </a:r>
            <a:r>
              <a:rPr lang="en-US" sz="2400" dirty="0" err="1">
                <a:solidFill>
                  <a:schemeClr val="bg1"/>
                </a:solidFill>
              </a:rPr>
              <a:t>q</a:t>
            </a:r>
            <a:r>
              <a:rPr lang="en-US" sz="2400" baseline="-25000" dirty="0" err="1">
                <a:solidFill>
                  <a:schemeClr val="bg1"/>
                </a:solidFill>
              </a:rPr>
              <a:t>e</a:t>
            </a:r>
            <a:r>
              <a:rPr lang="en-US" sz="2400" dirty="0">
                <a:solidFill>
                  <a:schemeClr val="bg1"/>
                </a:solidFill>
              </a:rPr>
              <a:t> = -1.6 10</a:t>
            </a:r>
            <a:r>
              <a:rPr lang="en-US" sz="2400" baseline="30000" dirty="0">
                <a:solidFill>
                  <a:schemeClr val="bg1"/>
                </a:solidFill>
              </a:rPr>
              <a:t>-19</a:t>
            </a:r>
            <a:r>
              <a:rPr lang="en-US" sz="2400" dirty="0">
                <a:solidFill>
                  <a:schemeClr val="bg1"/>
                </a:solidFill>
              </a:rPr>
              <a:t>C</a:t>
            </a:r>
          </a:p>
          <a:p>
            <a:r>
              <a:rPr lang="el-GR" sz="2400" dirty="0">
                <a:solidFill>
                  <a:schemeClr val="bg1"/>
                </a:solidFill>
              </a:rPr>
              <a:t>Πρωτόνιο: </a:t>
            </a:r>
            <a:r>
              <a:rPr lang="en-US" sz="2400" dirty="0" err="1">
                <a:solidFill>
                  <a:schemeClr val="bg1"/>
                </a:solidFill>
              </a:rPr>
              <a:t>q</a:t>
            </a:r>
            <a:r>
              <a:rPr lang="en-US" sz="2400" baseline="-25000" dirty="0" err="1">
                <a:solidFill>
                  <a:schemeClr val="bg1"/>
                </a:solidFill>
              </a:rPr>
              <a:t>p</a:t>
            </a:r>
            <a:r>
              <a:rPr lang="en-US" sz="2400" dirty="0">
                <a:solidFill>
                  <a:schemeClr val="bg1"/>
                </a:solidFill>
              </a:rPr>
              <a:t> = +1.6 10</a:t>
            </a:r>
            <a:r>
              <a:rPr lang="en-US" sz="2400" baseline="30000" dirty="0">
                <a:solidFill>
                  <a:schemeClr val="bg1"/>
                </a:solidFill>
              </a:rPr>
              <a:t>-19</a:t>
            </a:r>
            <a:r>
              <a:rPr lang="en-US" sz="2400" dirty="0">
                <a:solidFill>
                  <a:schemeClr val="bg1"/>
                </a:solidFill>
              </a:rPr>
              <a:t>C</a:t>
            </a:r>
          </a:p>
          <a:p>
            <a:r>
              <a:rPr lang="el-GR" sz="2400" dirty="0">
                <a:solidFill>
                  <a:schemeClr val="bg1"/>
                </a:solidFill>
              </a:rPr>
              <a:t>Νετρόνιο: </a:t>
            </a:r>
            <a:r>
              <a:rPr lang="en-US" sz="2400" dirty="0">
                <a:solidFill>
                  <a:schemeClr val="bg1"/>
                </a:solidFill>
              </a:rPr>
              <a:t>q</a:t>
            </a:r>
            <a:r>
              <a:rPr lang="en-US" sz="2400" baseline="-25000" dirty="0">
                <a:solidFill>
                  <a:schemeClr val="bg1"/>
                </a:solidFill>
              </a:rPr>
              <a:t>n</a:t>
            </a:r>
            <a:r>
              <a:rPr lang="en-US" sz="2400" dirty="0">
                <a:solidFill>
                  <a:schemeClr val="bg1"/>
                </a:solidFill>
              </a:rPr>
              <a:t> = 0C</a:t>
            </a:r>
          </a:p>
          <a:p>
            <a:endParaRPr lang="en-US" sz="2400" dirty="0">
              <a:solidFill>
                <a:schemeClr val="bg1"/>
              </a:solidFill>
            </a:endParaRPr>
          </a:p>
          <a:p>
            <a:r>
              <a:rPr lang="el-GR" sz="2400" dirty="0">
                <a:solidFill>
                  <a:schemeClr val="bg1"/>
                </a:solidFill>
              </a:rPr>
              <a:t>Αρχικά, σε ένα άτομο ο αριθμός των πρωτονίων είναι ίσος με τον αριθμό των ηλεκτρονίων </a:t>
            </a:r>
            <a:r>
              <a:rPr lang="en-US" sz="2400" dirty="0">
                <a:solidFill>
                  <a:schemeClr val="bg1"/>
                </a:solidFill>
              </a:rPr>
              <a:t>Q</a:t>
            </a:r>
            <a:r>
              <a:rPr lang="el-GR" sz="2400" baseline="-25000" dirty="0" err="1">
                <a:solidFill>
                  <a:schemeClr val="bg1"/>
                </a:solidFill>
              </a:rPr>
              <a:t>ολ</a:t>
            </a:r>
            <a:r>
              <a:rPr lang="el-GR" sz="2400" dirty="0">
                <a:solidFill>
                  <a:schemeClr val="bg1"/>
                </a:solidFill>
              </a:rPr>
              <a:t> = 0</a:t>
            </a:r>
            <a:r>
              <a:rPr lang="en-US" sz="2400" dirty="0">
                <a:solidFill>
                  <a:schemeClr val="bg1"/>
                </a:solidFill>
              </a:rPr>
              <a:t>C</a:t>
            </a:r>
          </a:p>
          <a:p>
            <a:endParaRPr lang="en-US" sz="2400" dirty="0">
              <a:solidFill>
                <a:schemeClr val="bg1"/>
              </a:solidFill>
            </a:endParaRPr>
          </a:p>
          <a:p>
            <a:r>
              <a:rPr lang="el-GR" sz="2400" dirty="0">
                <a:solidFill>
                  <a:schemeClr val="bg1"/>
                </a:solidFill>
              </a:rPr>
              <a:t>Όταν υπάρξει </a:t>
            </a:r>
            <a:r>
              <a:rPr lang="el-GR" sz="2400" u="sng" dirty="0">
                <a:solidFill>
                  <a:schemeClr val="bg1"/>
                </a:solidFill>
              </a:rPr>
              <a:t>έλλειμμα</a:t>
            </a:r>
            <a:r>
              <a:rPr lang="el-GR" sz="2400" dirty="0">
                <a:solidFill>
                  <a:schemeClr val="bg1"/>
                </a:solidFill>
              </a:rPr>
              <a:t> ή </a:t>
            </a:r>
            <a:r>
              <a:rPr lang="el-GR" sz="2400" u="sng" dirty="0">
                <a:solidFill>
                  <a:schemeClr val="bg1"/>
                </a:solidFill>
              </a:rPr>
              <a:t>περίσσευμα</a:t>
            </a:r>
            <a:r>
              <a:rPr lang="el-GR" sz="2400" dirty="0">
                <a:solidFill>
                  <a:schemeClr val="bg1"/>
                </a:solidFill>
              </a:rPr>
              <a:t> ηλεκτρονίων, τότε εμφανίζεται το μακροσκοπικό ηλεκτρικό φορτίο. </a:t>
            </a:r>
          </a:p>
        </p:txBody>
      </p:sp>
      <p:pic>
        <p:nvPicPr>
          <p:cNvPr id="34818" name="Picture 2">
            <a:extLst>
              <a:ext uri="{FF2B5EF4-FFF2-40B4-BE49-F238E27FC236}">
                <a16:creationId xmlns:a16="http://schemas.microsoft.com/office/drawing/2014/main" id="{4799B177-070D-5BAC-8FAF-FBFD0CAEE5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997" y="2265652"/>
            <a:ext cx="5355893" cy="4032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244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358900" y="344483"/>
            <a:ext cx="97409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Μικροσκοπική Ερμηνεία της Φόρτισης με τριβή</a:t>
            </a:r>
            <a:endParaRPr lang="en-150" sz="2800" dirty="0">
              <a:solidFill>
                <a:schemeClr val="bg1"/>
              </a:solidFill>
              <a:effectLst/>
            </a:endParaRPr>
          </a:p>
        </p:txBody>
      </p:sp>
      <p:sp>
        <p:nvSpPr>
          <p:cNvPr id="20" name="Rectangle 19">
            <a:extLst>
              <a:ext uri="{FF2B5EF4-FFF2-40B4-BE49-F238E27FC236}">
                <a16:creationId xmlns:a16="http://schemas.microsoft.com/office/drawing/2014/main" id="{95CFCEF1-83D3-699E-D8A9-B198F68CFE18}"/>
              </a:ext>
            </a:extLst>
          </p:cNvPr>
          <p:cNvSpPr>
            <a:spLocks noChangeArrowheads="1"/>
          </p:cNvSpPr>
          <p:nvPr/>
        </p:nvSpPr>
        <p:spPr bwMode="auto">
          <a:xfrm>
            <a:off x="873672" y="1197317"/>
            <a:ext cx="10444655" cy="658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Παρατηρούμε πειραματικά ότι όταν τρίβουμε μεταξύ τους δύο υλικά που αρχικά είναι ουδέτερα, αυτά αποκτούν την ιδιότητα να ασκούν ηλεκτρική δύναμη,</a:t>
            </a:r>
          </a:p>
          <a:p>
            <a:pPr algn="ctr"/>
            <a:r>
              <a:rPr lang="el-GR" sz="2400" dirty="0">
                <a:solidFill>
                  <a:schemeClr val="bg1"/>
                </a:solidFill>
              </a:rPr>
              <a:t>και άρα θεωρούμε ότι απέκτησαν ηλεκτρικό φορτίο.</a:t>
            </a:r>
          </a:p>
          <a:p>
            <a:pPr algn="ctr"/>
            <a:endParaRPr lang="el-GR" sz="2400" dirty="0">
              <a:solidFill>
                <a:schemeClr val="bg1"/>
              </a:solidFill>
            </a:endParaRPr>
          </a:p>
          <a:p>
            <a:pPr algn="ctr"/>
            <a:r>
              <a:rPr lang="el-GR" sz="2400" dirty="0">
                <a:solidFill>
                  <a:schemeClr val="bg1"/>
                </a:solidFill>
              </a:rPr>
              <a:t>Τι είναι όμως αυτό που μεταφέρεται από το ένα υλικό στο άλλο;</a:t>
            </a:r>
          </a:p>
          <a:p>
            <a:pPr algn="ctr"/>
            <a:endParaRPr lang="el-GR" sz="2400" dirty="0">
              <a:solidFill>
                <a:schemeClr val="bg1"/>
              </a:solidFill>
            </a:endParaRPr>
          </a:p>
          <a:p>
            <a:pPr algn="ctr"/>
            <a:r>
              <a:rPr lang="el-GR" sz="2400" dirty="0">
                <a:solidFill>
                  <a:schemeClr val="bg1"/>
                </a:solidFill>
              </a:rPr>
              <a:t>Γνωρίζουμε πλέον, ότι αυτό που μεταφέρεται είναι ηλεκτρόνια.</a:t>
            </a:r>
          </a:p>
          <a:p>
            <a:pPr algn="ctr"/>
            <a:r>
              <a:rPr lang="el-GR" sz="2400" dirty="0">
                <a:solidFill>
                  <a:schemeClr val="bg1"/>
                </a:solidFill>
              </a:rPr>
              <a:t>Έτσι, όταν δύο διαφορετικά υλικά τρίβονται μεταξύ τους, το ένα από τα δύο, θα έλξει κάποια από τα ηλεκτρόνια του άλλου, αυτά που μπορούν πιο εύκολα να απομακρυνθούν από τα άτομα, και έτσι θα αποκτήσει περίσσευμα ηλεκτρονίων, δηλαδή αρνητικό φορτίο.</a:t>
            </a:r>
          </a:p>
          <a:p>
            <a:pPr algn="ctr"/>
            <a:r>
              <a:rPr lang="el-GR" sz="2400" dirty="0">
                <a:solidFill>
                  <a:schemeClr val="bg1"/>
                </a:solidFill>
              </a:rPr>
              <a:t>Αντίστοιχα, το άλλο υλικό θα έχει έλλειμμα ηλεκτρονίων, άρα θετικό φορτίο. </a:t>
            </a:r>
          </a:p>
          <a:p>
            <a:pPr algn="ctr"/>
            <a:endParaRPr lang="el-GR" sz="2400" dirty="0">
              <a:solidFill>
                <a:schemeClr val="bg1"/>
              </a:solidFill>
            </a:endParaRPr>
          </a:p>
          <a:p>
            <a:pPr algn="ctr"/>
            <a:r>
              <a:rPr lang="el-GR" sz="2400" dirty="0">
                <a:solidFill>
                  <a:schemeClr val="bg1"/>
                </a:solidFill>
              </a:rPr>
              <a:t>Αυτά τα φορτία μεταξύ τους θα είναι αντίθετα,</a:t>
            </a:r>
          </a:p>
          <a:p>
            <a:pPr algn="ctr"/>
            <a:r>
              <a:rPr lang="el-GR" sz="2400" dirty="0">
                <a:solidFill>
                  <a:schemeClr val="bg1"/>
                </a:solidFill>
              </a:rPr>
              <a:t>γιατί όσα ηλεκτρόνια έχει περίσσεια το ένα υλικό, τόσα έχει έλλειμμα και το άλλο. </a:t>
            </a:r>
          </a:p>
        </p:txBody>
      </p:sp>
    </p:spTree>
    <p:extLst>
      <p:ext uri="{BB962C8B-B14F-4D97-AF65-F5344CB8AC3E}">
        <p14:creationId xmlns:p14="http://schemas.microsoft.com/office/powerpoint/2010/main" val="1493365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3" end="3"/>
                                            </p:txEl>
                                          </p:spTgt>
                                        </p:tgtEl>
                                        <p:attrNameLst>
                                          <p:attrName>style.visibility</p:attrName>
                                        </p:attrNameLst>
                                      </p:cBhvr>
                                      <p:to>
                                        <p:strVal val="visible"/>
                                      </p:to>
                                    </p:set>
                                    <p:animEffect transition="in" filter="fade">
                                      <p:cBhvr>
                                        <p:cTn id="17" dur="500"/>
                                        <p:tgtEl>
                                          <p:spTgt spid="2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5" end="5"/>
                                            </p:txEl>
                                          </p:spTgt>
                                        </p:tgtEl>
                                        <p:attrNameLst>
                                          <p:attrName>style.visibility</p:attrName>
                                        </p:attrNameLst>
                                      </p:cBhvr>
                                      <p:to>
                                        <p:strVal val="visible"/>
                                      </p:to>
                                    </p:set>
                                    <p:animEffect transition="in" filter="fade">
                                      <p:cBhvr>
                                        <p:cTn id="22" dur="500"/>
                                        <p:tgtEl>
                                          <p:spTgt spid="20">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xEl>
                                              <p:pRg st="6" end="6"/>
                                            </p:txEl>
                                          </p:spTgt>
                                        </p:tgtEl>
                                        <p:attrNameLst>
                                          <p:attrName>style.visibility</p:attrName>
                                        </p:attrNameLst>
                                      </p:cBhvr>
                                      <p:to>
                                        <p:strVal val="visible"/>
                                      </p:to>
                                    </p:set>
                                    <p:animEffect transition="in" filter="fade">
                                      <p:cBhvr>
                                        <p:cTn id="27" dur="500"/>
                                        <p:tgtEl>
                                          <p:spTgt spid="20">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xEl>
                                              <p:pRg st="7" end="7"/>
                                            </p:txEl>
                                          </p:spTgt>
                                        </p:tgtEl>
                                        <p:attrNameLst>
                                          <p:attrName>style.visibility</p:attrName>
                                        </p:attrNameLst>
                                      </p:cBhvr>
                                      <p:to>
                                        <p:strVal val="visible"/>
                                      </p:to>
                                    </p:set>
                                    <p:animEffect transition="in" filter="fade">
                                      <p:cBhvr>
                                        <p:cTn id="32" dur="500"/>
                                        <p:tgtEl>
                                          <p:spTgt spid="20">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xEl>
                                              <p:pRg st="9" end="9"/>
                                            </p:txEl>
                                          </p:spTgt>
                                        </p:tgtEl>
                                        <p:attrNameLst>
                                          <p:attrName>style.visibility</p:attrName>
                                        </p:attrNameLst>
                                      </p:cBhvr>
                                      <p:to>
                                        <p:strVal val="visible"/>
                                      </p:to>
                                    </p:set>
                                    <p:animEffect transition="in" filter="fade">
                                      <p:cBhvr>
                                        <p:cTn id="37" dur="500"/>
                                        <p:tgtEl>
                                          <p:spTgt spid="20">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xEl>
                                              <p:pRg st="10" end="10"/>
                                            </p:txEl>
                                          </p:spTgt>
                                        </p:tgtEl>
                                        <p:attrNameLst>
                                          <p:attrName>style.visibility</p:attrName>
                                        </p:attrNameLst>
                                      </p:cBhvr>
                                      <p:to>
                                        <p:strVal val="visible"/>
                                      </p:to>
                                    </p:set>
                                    <p:animEffect transition="in" filter="fade">
                                      <p:cBhvr>
                                        <p:cTn id="42" dur="500"/>
                                        <p:tgtEl>
                                          <p:spTgt spid="2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4FE93F0F-0021-38F2-D3AB-8B54A37502B7}"/>
              </a:ext>
            </a:extLst>
          </p:cNvPr>
          <p:cNvPicPr>
            <a:picLocks noChangeAspect="1"/>
          </p:cNvPicPr>
          <p:nvPr/>
        </p:nvPicPr>
        <p:blipFill>
          <a:blip r:embed="rId3"/>
          <a:stretch>
            <a:fillRect/>
          </a:stretch>
        </p:blipFill>
        <p:spPr>
          <a:xfrm>
            <a:off x="2442096" y="5307012"/>
            <a:ext cx="2291787" cy="1198555"/>
          </a:xfrm>
          <a:prstGeom prst="rect">
            <a:avLst/>
          </a:prstGeom>
        </p:spPr>
      </p:pic>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358900" y="344483"/>
            <a:ext cx="97409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Ηλεκτρικό Φορτίο και Ηλεκτρόνια</a:t>
            </a:r>
            <a:endParaRPr lang="en-150" sz="2800" dirty="0">
              <a:solidFill>
                <a:schemeClr val="bg1"/>
              </a:solidFill>
              <a:effectLst/>
            </a:endParaRPr>
          </a:p>
        </p:txBody>
      </p:sp>
      <p:sp>
        <p:nvSpPr>
          <p:cNvPr id="20" name="Rectangle 19">
            <a:extLst>
              <a:ext uri="{FF2B5EF4-FFF2-40B4-BE49-F238E27FC236}">
                <a16:creationId xmlns:a16="http://schemas.microsoft.com/office/drawing/2014/main" id="{95CFCEF1-83D3-699E-D8A9-B198F68CFE18}"/>
              </a:ext>
            </a:extLst>
          </p:cNvPr>
          <p:cNvSpPr>
            <a:spLocks noChangeArrowheads="1"/>
          </p:cNvSpPr>
          <p:nvPr/>
        </p:nvSpPr>
        <p:spPr bwMode="auto">
          <a:xfrm>
            <a:off x="0" y="1456370"/>
            <a:ext cx="12192000" cy="1109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Σε ένα σώμα υπάρχει έλλειμμα ηλεκτρονίων Ν = 2∙</a:t>
            </a:r>
            <a:r>
              <a:rPr lang="en-US" sz="2400" dirty="0">
                <a:solidFill>
                  <a:schemeClr val="bg1"/>
                </a:solidFill>
              </a:rPr>
              <a:t>10</a:t>
            </a:r>
            <a:r>
              <a:rPr lang="en-US" sz="2400" baseline="30000" dirty="0">
                <a:solidFill>
                  <a:schemeClr val="bg1"/>
                </a:solidFill>
              </a:rPr>
              <a:t>13</a:t>
            </a:r>
            <a:endParaRPr lang="en-US" sz="2400" baseline="-25000" dirty="0">
              <a:solidFill>
                <a:schemeClr val="bg1"/>
              </a:solidFill>
            </a:endParaRPr>
          </a:p>
          <a:p>
            <a:pPr algn="ctr"/>
            <a:r>
              <a:rPr lang="el-GR" sz="2400" dirty="0">
                <a:solidFill>
                  <a:schemeClr val="bg1"/>
                </a:solidFill>
              </a:rPr>
              <a:t>Να υπολογίσετε το ηλεκτρικό του φορτίο.</a:t>
            </a:r>
          </a:p>
          <a:p>
            <a:pPr algn="ctr"/>
            <a:endParaRPr lang="el-GR" sz="2400" dirty="0">
              <a:solidFill>
                <a:schemeClr val="bg1"/>
              </a:solidFill>
            </a:endParaRPr>
          </a:p>
          <a:p>
            <a:pPr algn="ctr"/>
            <a:endParaRPr lang="el-GR" sz="2400" dirty="0">
              <a:solidFill>
                <a:schemeClr val="bg1"/>
              </a:solidFill>
            </a:endParaRPr>
          </a:p>
        </p:txBody>
      </p:sp>
      <p:pic>
        <p:nvPicPr>
          <p:cNvPr id="3" name="Picture 2">
            <a:extLst>
              <a:ext uri="{FF2B5EF4-FFF2-40B4-BE49-F238E27FC236}">
                <a16:creationId xmlns:a16="http://schemas.microsoft.com/office/drawing/2014/main" id="{C5598982-1C23-4620-DDA2-314AF0F4FB60}"/>
              </a:ext>
            </a:extLst>
          </p:cNvPr>
          <p:cNvPicPr>
            <a:picLocks noChangeAspect="1"/>
          </p:cNvPicPr>
          <p:nvPr/>
        </p:nvPicPr>
        <p:blipFill>
          <a:blip r:embed="rId4"/>
          <a:stretch>
            <a:fillRect/>
          </a:stretch>
        </p:blipFill>
        <p:spPr>
          <a:xfrm>
            <a:off x="684113" y="2648363"/>
            <a:ext cx="2687084" cy="1008905"/>
          </a:xfrm>
          <a:prstGeom prst="rect">
            <a:avLst/>
          </a:prstGeom>
        </p:spPr>
      </p:pic>
      <p:pic>
        <p:nvPicPr>
          <p:cNvPr id="6" name="Picture 5">
            <a:extLst>
              <a:ext uri="{FF2B5EF4-FFF2-40B4-BE49-F238E27FC236}">
                <a16:creationId xmlns:a16="http://schemas.microsoft.com/office/drawing/2014/main" id="{CC19FEE0-BF35-9CB7-D3DA-CABDAC14EF09}"/>
              </a:ext>
            </a:extLst>
          </p:cNvPr>
          <p:cNvPicPr>
            <a:picLocks noChangeAspect="1"/>
          </p:cNvPicPr>
          <p:nvPr/>
        </p:nvPicPr>
        <p:blipFill>
          <a:blip r:embed="rId5"/>
          <a:stretch>
            <a:fillRect/>
          </a:stretch>
        </p:blipFill>
        <p:spPr>
          <a:xfrm>
            <a:off x="3552484" y="2687828"/>
            <a:ext cx="3696932" cy="741172"/>
          </a:xfrm>
          <a:prstGeom prst="rect">
            <a:avLst/>
          </a:prstGeom>
        </p:spPr>
      </p:pic>
      <p:pic>
        <p:nvPicPr>
          <p:cNvPr id="8" name="Picture 7">
            <a:extLst>
              <a:ext uri="{FF2B5EF4-FFF2-40B4-BE49-F238E27FC236}">
                <a16:creationId xmlns:a16="http://schemas.microsoft.com/office/drawing/2014/main" id="{DF630096-5E0C-AC48-062C-679411A22EDF}"/>
              </a:ext>
            </a:extLst>
          </p:cNvPr>
          <p:cNvPicPr>
            <a:picLocks noChangeAspect="1"/>
          </p:cNvPicPr>
          <p:nvPr/>
        </p:nvPicPr>
        <p:blipFill>
          <a:blip r:embed="rId6"/>
          <a:stretch>
            <a:fillRect/>
          </a:stretch>
        </p:blipFill>
        <p:spPr>
          <a:xfrm>
            <a:off x="7483330" y="2779836"/>
            <a:ext cx="2398515" cy="741172"/>
          </a:xfrm>
          <a:prstGeom prst="rect">
            <a:avLst/>
          </a:prstGeom>
        </p:spPr>
      </p:pic>
      <p:pic>
        <p:nvPicPr>
          <p:cNvPr id="10" name="Picture 9">
            <a:extLst>
              <a:ext uri="{FF2B5EF4-FFF2-40B4-BE49-F238E27FC236}">
                <a16:creationId xmlns:a16="http://schemas.microsoft.com/office/drawing/2014/main" id="{0EC1D07D-21E0-4ED3-4FE2-3C1B529A67AC}"/>
              </a:ext>
            </a:extLst>
          </p:cNvPr>
          <p:cNvPicPr>
            <a:picLocks noChangeAspect="1"/>
          </p:cNvPicPr>
          <p:nvPr/>
        </p:nvPicPr>
        <p:blipFill>
          <a:blip r:embed="rId7"/>
          <a:stretch>
            <a:fillRect/>
          </a:stretch>
        </p:blipFill>
        <p:spPr>
          <a:xfrm>
            <a:off x="9881845" y="2850744"/>
            <a:ext cx="1844586" cy="677390"/>
          </a:xfrm>
          <a:prstGeom prst="rect">
            <a:avLst/>
          </a:prstGeom>
        </p:spPr>
      </p:pic>
      <p:sp>
        <p:nvSpPr>
          <p:cNvPr id="11" name="Rectangle 10">
            <a:extLst>
              <a:ext uri="{FF2B5EF4-FFF2-40B4-BE49-F238E27FC236}">
                <a16:creationId xmlns:a16="http://schemas.microsoft.com/office/drawing/2014/main" id="{605FD583-F13B-9D01-1D25-DF72052191A4}"/>
              </a:ext>
            </a:extLst>
          </p:cNvPr>
          <p:cNvSpPr>
            <a:spLocks noChangeArrowheads="1"/>
          </p:cNvSpPr>
          <p:nvPr/>
        </p:nvSpPr>
        <p:spPr bwMode="auto">
          <a:xfrm>
            <a:off x="133350" y="3996735"/>
            <a:ext cx="12192000" cy="1109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Ένα σώμα εμφανίζει ηλεκτρικό φορτίο -1.6 </a:t>
            </a:r>
            <a:r>
              <a:rPr lang="en-US" sz="2400" dirty="0" err="1">
                <a:solidFill>
                  <a:schemeClr val="bg1"/>
                </a:solidFill>
              </a:rPr>
              <a:t>nC</a:t>
            </a:r>
            <a:endParaRPr lang="en-US" sz="2400" baseline="-25000" dirty="0">
              <a:solidFill>
                <a:schemeClr val="bg1"/>
              </a:solidFill>
            </a:endParaRPr>
          </a:p>
          <a:p>
            <a:pPr algn="ctr"/>
            <a:r>
              <a:rPr lang="el-GR" sz="2400" dirty="0">
                <a:solidFill>
                  <a:schemeClr val="bg1"/>
                </a:solidFill>
              </a:rPr>
              <a:t>Να υπολογίσετε το περίσσευμα των ηλεκτρονίων.</a:t>
            </a:r>
          </a:p>
          <a:p>
            <a:pPr algn="ctr"/>
            <a:endParaRPr lang="el-GR" sz="2400" dirty="0">
              <a:solidFill>
                <a:schemeClr val="bg1"/>
              </a:solidFill>
            </a:endParaRPr>
          </a:p>
          <a:p>
            <a:pPr algn="ctr"/>
            <a:endParaRPr lang="el-GR" sz="2400" dirty="0">
              <a:solidFill>
                <a:schemeClr val="bg1"/>
              </a:solidFill>
            </a:endParaRPr>
          </a:p>
        </p:txBody>
      </p:sp>
      <p:pic>
        <p:nvPicPr>
          <p:cNvPr id="13" name="Picture 12">
            <a:extLst>
              <a:ext uri="{FF2B5EF4-FFF2-40B4-BE49-F238E27FC236}">
                <a16:creationId xmlns:a16="http://schemas.microsoft.com/office/drawing/2014/main" id="{A1DEA45A-78F8-D56A-5583-25C772B0F859}"/>
              </a:ext>
            </a:extLst>
          </p:cNvPr>
          <p:cNvPicPr>
            <a:picLocks noChangeAspect="1"/>
          </p:cNvPicPr>
          <p:nvPr/>
        </p:nvPicPr>
        <p:blipFill>
          <a:blip r:embed="rId8"/>
          <a:stretch>
            <a:fillRect/>
          </a:stretch>
        </p:blipFill>
        <p:spPr>
          <a:xfrm>
            <a:off x="881883" y="5376342"/>
            <a:ext cx="1511254" cy="1120985"/>
          </a:xfrm>
          <a:prstGeom prst="rect">
            <a:avLst/>
          </a:prstGeom>
        </p:spPr>
      </p:pic>
      <p:pic>
        <p:nvPicPr>
          <p:cNvPr id="17" name="Picture 16">
            <a:extLst>
              <a:ext uri="{FF2B5EF4-FFF2-40B4-BE49-F238E27FC236}">
                <a16:creationId xmlns:a16="http://schemas.microsoft.com/office/drawing/2014/main" id="{A9C7F72F-320B-BC92-30E8-B16C175BB149}"/>
              </a:ext>
            </a:extLst>
          </p:cNvPr>
          <p:cNvPicPr>
            <a:picLocks noChangeAspect="1"/>
          </p:cNvPicPr>
          <p:nvPr/>
        </p:nvPicPr>
        <p:blipFill>
          <a:blip r:embed="rId9"/>
          <a:stretch>
            <a:fillRect/>
          </a:stretch>
        </p:blipFill>
        <p:spPr>
          <a:xfrm>
            <a:off x="4733642" y="5288985"/>
            <a:ext cx="2626034" cy="1248115"/>
          </a:xfrm>
          <a:prstGeom prst="rect">
            <a:avLst/>
          </a:prstGeom>
        </p:spPr>
      </p:pic>
      <p:pic>
        <p:nvPicPr>
          <p:cNvPr id="19" name="Picture 18">
            <a:extLst>
              <a:ext uri="{FF2B5EF4-FFF2-40B4-BE49-F238E27FC236}">
                <a16:creationId xmlns:a16="http://schemas.microsoft.com/office/drawing/2014/main" id="{89973ED8-4EEE-9AC7-723B-1CD8CF34EAF1}"/>
              </a:ext>
            </a:extLst>
          </p:cNvPr>
          <p:cNvPicPr>
            <a:picLocks noChangeAspect="1"/>
          </p:cNvPicPr>
          <p:nvPr/>
        </p:nvPicPr>
        <p:blipFill>
          <a:blip r:embed="rId10"/>
          <a:stretch>
            <a:fillRect/>
          </a:stretch>
        </p:blipFill>
        <p:spPr>
          <a:xfrm>
            <a:off x="7483330" y="5473599"/>
            <a:ext cx="1843458" cy="783833"/>
          </a:xfrm>
          <a:prstGeom prst="rect">
            <a:avLst/>
          </a:prstGeom>
        </p:spPr>
      </p:pic>
      <p:pic>
        <p:nvPicPr>
          <p:cNvPr id="22" name="Picture 21">
            <a:extLst>
              <a:ext uri="{FF2B5EF4-FFF2-40B4-BE49-F238E27FC236}">
                <a16:creationId xmlns:a16="http://schemas.microsoft.com/office/drawing/2014/main" id="{839969EC-3F71-D98E-5263-53047BE9185E}"/>
              </a:ext>
            </a:extLst>
          </p:cNvPr>
          <p:cNvPicPr>
            <a:picLocks noChangeAspect="1"/>
          </p:cNvPicPr>
          <p:nvPr/>
        </p:nvPicPr>
        <p:blipFill>
          <a:blip r:embed="rId11"/>
          <a:stretch>
            <a:fillRect/>
          </a:stretch>
        </p:blipFill>
        <p:spPr>
          <a:xfrm>
            <a:off x="9561791" y="5473599"/>
            <a:ext cx="1273032" cy="674598"/>
          </a:xfrm>
          <a:prstGeom prst="rect">
            <a:avLst/>
          </a:prstGeom>
        </p:spPr>
      </p:pic>
      <p:pic>
        <p:nvPicPr>
          <p:cNvPr id="5" name="Picture 4">
            <a:extLst>
              <a:ext uri="{FF2B5EF4-FFF2-40B4-BE49-F238E27FC236}">
                <a16:creationId xmlns:a16="http://schemas.microsoft.com/office/drawing/2014/main" id="{BB3269E0-A291-C7F3-919E-43BBDB7D2F78}"/>
              </a:ext>
            </a:extLst>
          </p:cNvPr>
          <p:cNvPicPr>
            <a:picLocks noChangeAspect="1"/>
          </p:cNvPicPr>
          <p:nvPr/>
        </p:nvPicPr>
        <p:blipFill>
          <a:blip r:embed="rId12"/>
          <a:stretch>
            <a:fillRect/>
          </a:stretch>
        </p:blipFill>
        <p:spPr>
          <a:xfrm>
            <a:off x="2760436" y="5621391"/>
            <a:ext cx="248577" cy="90392"/>
          </a:xfrm>
          <a:prstGeom prst="rect">
            <a:avLst/>
          </a:prstGeom>
        </p:spPr>
      </p:pic>
      <p:pic>
        <p:nvPicPr>
          <p:cNvPr id="7" name="Picture 6">
            <a:extLst>
              <a:ext uri="{FF2B5EF4-FFF2-40B4-BE49-F238E27FC236}">
                <a16:creationId xmlns:a16="http://schemas.microsoft.com/office/drawing/2014/main" id="{536AB1C9-55B3-2CB4-A322-83A7E776B290}"/>
              </a:ext>
            </a:extLst>
          </p:cNvPr>
          <p:cNvPicPr>
            <a:picLocks noChangeAspect="1"/>
          </p:cNvPicPr>
          <p:nvPr/>
        </p:nvPicPr>
        <p:blipFill>
          <a:blip r:embed="rId12"/>
          <a:stretch>
            <a:fillRect/>
          </a:stretch>
        </p:blipFill>
        <p:spPr>
          <a:xfrm>
            <a:off x="2740923" y="6257432"/>
            <a:ext cx="248577" cy="90392"/>
          </a:xfrm>
          <a:prstGeom prst="rect">
            <a:avLst/>
          </a:prstGeom>
        </p:spPr>
      </p:pic>
    </p:spTree>
    <p:extLst>
      <p:ext uri="{BB962C8B-B14F-4D97-AF65-F5344CB8AC3E}">
        <p14:creationId xmlns:p14="http://schemas.microsoft.com/office/powerpoint/2010/main" val="3823394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par>
                                <p:cTn id="46" presetID="10" presetClass="entr" presetSubtype="0" fill="hold"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358900" y="344483"/>
            <a:ext cx="97409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err="1">
                <a:solidFill>
                  <a:schemeClr val="bg1"/>
                </a:solidFill>
              </a:rPr>
              <a:t>Κβάντωση</a:t>
            </a:r>
            <a:r>
              <a:rPr lang="el-GR" sz="2800" dirty="0">
                <a:solidFill>
                  <a:schemeClr val="bg1"/>
                </a:solidFill>
              </a:rPr>
              <a:t> Ηλεκτρικού Φορτίου</a:t>
            </a:r>
            <a:endParaRPr lang="en-150" sz="2800" dirty="0">
              <a:solidFill>
                <a:schemeClr val="bg1"/>
              </a:solidFill>
              <a:effectLst/>
            </a:endParaRPr>
          </a:p>
        </p:txBody>
      </p:sp>
      <p:sp>
        <p:nvSpPr>
          <p:cNvPr id="20" name="Rectangle 19">
            <a:extLst>
              <a:ext uri="{FF2B5EF4-FFF2-40B4-BE49-F238E27FC236}">
                <a16:creationId xmlns:a16="http://schemas.microsoft.com/office/drawing/2014/main" id="{95CFCEF1-83D3-699E-D8A9-B198F68CFE18}"/>
              </a:ext>
            </a:extLst>
          </p:cNvPr>
          <p:cNvSpPr>
            <a:spLocks noChangeArrowheads="1"/>
          </p:cNvSpPr>
          <p:nvPr/>
        </p:nvSpPr>
        <p:spPr bwMode="auto">
          <a:xfrm>
            <a:off x="0" y="1456370"/>
            <a:ext cx="12192000" cy="167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Εφόσον το μακροσκοπικό φορτίο εμφανίζεται ως έλλειμμα ή περίσσευμα ηλεκτρονίων,</a:t>
            </a:r>
          </a:p>
          <a:p>
            <a:pPr algn="ctr"/>
            <a:r>
              <a:rPr lang="el-GR" sz="2400" dirty="0">
                <a:solidFill>
                  <a:schemeClr val="bg1"/>
                </a:solidFill>
              </a:rPr>
              <a:t>τότε είναι κβαντισμένο, δηλαδή υπάρχει μία ελάχιστη ποσότητα</a:t>
            </a:r>
          </a:p>
          <a:p>
            <a:pPr algn="ctr"/>
            <a:r>
              <a:rPr lang="el-GR" sz="2400" dirty="0">
                <a:solidFill>
                  <a:schemeClr val="bg1"/>
                </a:solidFill>
              </a:rPr>
              <a:t>της οποίας κάθε άλλο φορτίο είναι ακέραιο πολλαπλάσιο.</a:t>
            </a:r>
          </a:p>
          <a:p>
            <a:pPr algn="ctr"/>
            <a:r>
              <a:rPr lang="el-GR" sz="2400" dirty="0">
                <a:solidFill>
                  <a:schemeClr val="bg1"/>
                </a:solidFill>
              </a:rPr>
              <a:t>Το </a:t>
            </a:r>
            <a:r>
              <a:rPr lang="el-GR" sz="2400" dirty="0" err="1">
                <a:solidFill>
                  <a:schemeClr val="bg1"/>
                </a:solidFill>
              </a:rPr>
              <a:t>κβάντο</a:t>
            </a:r>
            <a:r>
              <a:rPr lang="el-GR" sz="2400" dirty="0">
                <a:solidFill>
                  <a:schemeClr val="bg1"/>
                </a:solidFill>
              </a:rPr>
              <a:t> του </a:t>
            </a:r>
            <a:r>
              <a:rPr lang="el-GR" sz="2400" dirty="0" err="1">
                <a:solidFill>
                  <a:schemeClr val="bg1"/>
                </a:solidFill>
              </a:rPr>
              <a:t>ηλ</a:t>
            </a:r>
            <a:r>
              <a:rPr lang="el-GR" sz="2400" dirty="0">
                <a:solidFill>
                  <a:schemeClr val="bg1"/>
                </a:solidFill>
              </a:rPr>
              <a:t>. φορτίου είναι το φορτίου του ηλεκτρονίου.</a:t>
            </a:r>
          </a:p>
          <a:p>
            <a:pPr algn="ctr"/>
            <a:endParaRPr lang="el-GR" sz="2400" dirty="0">
              <a:solidFill>
                <a:schemeClr val="bg1"/>
              </a:solidFill>
            </a:endParaRPr>
          </a:p>
          <a:p>
            <a:pPr algn="ctr"/>
            <a:endParaRPr lang="el-GR" sz="2400" dirty="0">
              <a:solidFill>
                <a:schemeClr val="bg1"/>
              </a:solidFill>
            </a:endParaRPr>
          </a:p>
        </p:txBody>
      </p:sp>
      <p:pic>
        <p:nvPicPr>
          <p:cNvPr id="3" name="Picture 2">
            <a:extLst>
              <a:ext uri="{FF2B5EF4-FFF2-40B4-BE49-F238E27FC236}">
                <a16:creationId xmlns:a16="http://schemas.microsoft.com/office/drawing/2014/main" id="{7634256B-829E-83CA-5E2A-53BE1F5E8D2A}"/>
              </a:ext>
            </a:extLst>
          </p:cNvPr>
          <p:cNvPicPr>
            <a:picLocks noChangeAspect="1"/>
          </p:cNvPicPr>
          <p:nvPr/>
        </p:nvPicPr>
        <p:blipFill>
          <a:blip r:embed="rId3"/>
          <a:stretch>
            <a:fillRect/>
          </a:stretch>
        </p:blipFill>
        <p:spPr>
          <a:xfrm>
            <a:off x="2323906" y="3429000"/>
            <a:ext cx="7544188" cy="844593"/>
          </a:xfrm>
          <a:prstGeom prst="rect">
            <a:avLst/>
          </a:prstGeom>
        </p:spPr>
      </p:pic>
      <p:sp>
        <p:nvSpPr>
          <p:cNvPr id="2" name="Rectangle 1">
            <a:extLst>
              <a:ext uri="{FF2B5EF4-FFF2-40B4-BE49-F238E27FC236}">
                <a16:creationId xmlns:a16="http://schemas.microsoft.com/office/drawing/2014/main" id="{8F7EBF71-B009-5C19-C651-69627E7FD291}"/>
              </a:ext>
            </a:extLst>
          </p:cNvPr>
          <p:cNvSpPr>
            <a:spLocks noChangeArrowheads="1"/>
          </p:cNvSpPr>
          <p:nvPr/>
        </p:nvSpPr>
        <p:spPr bwMode="auto">
          <a:xfrm>
            <a:off x="0" y="4688302"/>
            <a:ext cx="12192000" cy="713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παράδειγμα, δεν μπορεί να εμφανιστεί ηλεκτρικό φορτίο 2.5 ηλεκτρονίων.</a:t>
            </a:r>
          </a:p>
          <a:p>
            <a:pPr algn="ctr"/>
            <a:endParaRPr lang="el-GR" sz="2400" dirty="0">
              <a:solidFill>
                <a:schemeClr val="bg1"/>
              </a:solidFill>
            </a:endParaRPr>
          </a:p>
        </p:txBody>
      </p:sp>
    </p:spTree>
    <p:extLst>
      <p:ext uri="{BB962C8B-B14F-4D97-AF65-F5344CB8AC3E}">
        <p14:creationId xmlns:p14="http://schemas.microsoft.com/office/powerpoint/2010/main" val="184966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2" name="Oval 1">
            <a:extLst>
              <a:ext uri="{FF2B5EF4-FFF2-40B4-BE49-F238E27FC236}">
                <a16:creationId xmlns:a16="http://schemas.microsoft.com/office/drawing/2014/main" id="{42D49DC4-6492-FD86-0F0B-E7315C13391A}"/>
              </a:ext>
            </a:extLst>
          </p:cNvPr>
          <p:cNvSpPr>
            <a:spLocks noChangeAspect="1"/>
          </p:cNvSpPr>
          <p:nvPr/>
        </p:nvSpPr>
        <p:spPr>
          <a:xfrm>
            <a:off x="2350902" y="3014418"/>
            <a:ext cx="367317" cy="360000"/>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a:spLocks noChangeAspect="1"/>
          </p:cNvSpPr>
          <p:nvPr/>
        </p:nvSpPr>
        <p:spPr>
          <a:xfrm>
            <a:off x="9170427" y="3012606"/>
            <a:ext cx="360000" cy="360000"/>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b="-655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32646"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b="-6667"/>
                </a:stretch>
              </a:blipFill>
            </p:spPr>
            <p:txBody>
              <a:bodyPr/>
              <a:lstStyle/>
              <a:p>
                <a:r>
                  <a:rPr lang="en-150">
                    <a:noFill/>
                  </a:rPr>
                  <a:t> </a:t>
                </a:r>
              </a:p>
            </p:txBody>
          </p:sp>
        </mc:Fallback>
      </mc:AlternateContent>
      <p:sp>
        <p:nvSpPr>
          <p:cNvPr id="9" name="Subtitle 2">
            <a:extLst>
              <a:ext uri="{FF2B5EF4-FFF2-40B4-BE49-F238E27FC236}">
                <a16:creationId xmlns:a16="http://schemas.microsoft.com/office/drawing/2014/main" id="{4F832BC5-2B83-B0DB-0609-14165EEB76D0}"/>
              </a:ext>
            </a:extLst>
          </p:cNvPr>
          <p:cNvSpPr txBox="1">
            <a:spLocks/>
          </p:cNvSpPr>
          <p:nvPr/>
        </p:nvSpPr>
        <p:spPr>
          <a:xfrm>
            <a:off x="2276369"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1" name="Subtitle 2">
            <a:extLst>
              <a:ext uri="{FF2B5EF4-FFF2-40B4-BE49-F238E27FC236}">
                <a16:creationId xmlns:a16="http://schemas.microsoft.com/office/drawing/2014/main" id="{BB067033-7F88-F9DC-DDF6-2CC31CF3F2E2}"/>
              </a:ext>
            </a:extLst>
          </p:cNvPr>
          <p:cNvSpPr txBox="1">
            <a:spLocks/>
          </p:cNvSpPr>
          <p:nvPr/>
        </p:nvSpPr>
        <p:spPr>
          <a:xfrm>
            <a:off x="9107153"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3" name="Rectangle 12">
            <a:extLst>
              <a:ext uri="{FF2B5EF4-FFF2-40B4-BE49-F238E27FC236}">
                <a16:creationId xmlns:a16="http://schemas.microsoft.com/office/drawing/2014/main" id="{02995118-C9B8-966E-1611-2D813C279412}"/>
              </a:ext>
            </a:extLst>
          </p:cNvPr>
          <p:cNvSpPr>
            <a:spLocks noChangeArrowheads="1"/>
          </p:cNvSpPr>
          <p:nvPr/>
        </p:nvSpPr>
        <p:spPr bwMode="auto">
          <a:xfrm>
            <a:off x="908050" y="872914"/>
            <a:ext cx="10852150" cy="580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ισχύει για σημειακά ηλεκτρικά φορτία</a:t>
            </a:r>
          </a:p>
          <a:p>
            <a:pPr algn="ctr"/>
            <a:endParaRPr lang="el-GR" sz="2400" dirty="0">
              <a:solidFill>
                <a:schemeClr val="bg1"/>
              </a:solidFill>
            </a:endParaRPr>
          </a:p>
        </p:txBody>
      </p:sp>
    </p:spTree>
    <p:extLst>
      <p:ext uri="{BB962C8B-B14F-4D97-AF65-F5344CB8AC3E}">
        <p14:creationId xmlns:p14="http://schemas.microsoft.com/office/powerpoint/2010/main" val="26242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b="-655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32646"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b="-6667"/>
                </a:stretch>
              </a:blipFill>
            </p:spPr>
            <p:txBody>
              <a:bodyPr/>
              <a:lstStyle/>
              <a:p>
                <a:r>
                  <a:rPr lang="en-150">
                    <a:noFill/>
                  </a:rPr>
                  <a:t> </a:t>
                </a:r>
              </a:p>
            </p:txBody>
          </p:sp>
        </mc:Fallback>
      </mc:AlternateContent>
      <p:sp>
        <p:nvSpPr>
          <p:cNvPr id="9" name="Subtitle 2">
            <a:extLst>
              <a:ext uri="{FF2B5EF4-FFF2-40B4-BE49-F238E27FC236}">
                <a16:creationId xmlns:a16="http://schemas.microsoft.com/office/drawing/2014/main" id="{4F832BC5-2B83-B0DB-0609-14165EEB76D0}"/>
              </a:ext>
            </a:extLst>
          </p:cNvPr>
          <p:cNvSpPr txBox="1">
            <a:spLocks/>
          </p:cNvSpPr>
          <p:nvPr/>
        </p:nvSpPr>
        <p:spPr>
          <a:xfrm>
            <a:off x="2276369"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1" name="Subtitle 2">
            <a:extLst>
              <a:ext uri="{FF2B5EF4-FFF2-40B4-BE49-F238E27FC236}">
                <a16:creationId xmlns:a16="http://schemas.microsoft.com/office/drawing/2014/main" id="{BB067033-7F88-F9DC-DDF6-2CC31CF3F2E2}"/>
              </a:ext>
            </a:extLst>
          </p:cNvPr>
          <p:cNvSpPr txBox="1">
            <a:spLocks/>
          </p:cNvSpPr>
          <p:nvPr/>
        </p:nvSpPr>
        <p:spPr>
          <a:xfrm>
            <a:off x="9107153"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3" name="Rectangle 12">
            <a:extLst>
              <a:ext uri="{FF2B5EF4-FFF2-40B4-BE49-F238E27FC236}">
                <a16:creationId xmlns:a16="http://schemas.microsoft.com/office/drawing/2014/main" id="{E5E71459-8529-1403-1A43-71F4ADA93031}"/>
              </a:ext>
            </a:extLst>
          </p:cNvPr>
          <p:cNvSpPr>
            <a:spLocks noChangeArrowheads="1"/>
          </p:cNvSpPr>
          <p:nvPr/>
        </p:nvSpPr>
        <p:spPr bwMode="auto">
          <a:xfrm>
            <a:off x="908050" y="872914"/>
            <a:ext cx="10852150" cy="580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ή ισχύει για ομοιόμορφα φορτισμένα σφαιρικά σώματα</a:t>
            </a:r>
          </a:p>
          <a:p>
            <a:pPr algn="ctr"/>
            <a:endParaRPr lang="el-GR" sz="2400" dirty="0">
              <a:solidFill>
                <a:schemeClr val="bg1"/>
              </a:solidFill>
            </a:endParaRPr>
          </a:p>
        </p:txBody>
      </p:sp>
    </p:spTree>
    <p:extLst>
      <p:ext uri="{BB962C8B-B14F-4D97-AF65-F5344CB8AC3E}">
        <p14:creationId xmlns:p14="http://schemas.microsoft.com/office/powerpoint/2010/main" val="2420243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b="-655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32646"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b="-6667"/>
                </a:stretch>
              </a:blipFill>
            </p:spPr>
            <p:txBody>
              <a:bodyPr/>
              <a:lstStyle/>
              <a:p>
                <a:r>
                  <a:rPr lang="en-150">
                    <a:noFill/>
                  </a:rPr>
                  <a:t> </a:t>
                </a:r>
              </a:p>
            </p:txBody>
          </p:sp>
        </mc:Fallback>
      </mc:AlternateContent>
      <p:sp>
        <p:nvSpPr>
          <p:cNvPr id="9" name="Subtitle 2">
            <a:extLst>
              <a:ext uri="{FF2B5EF4-FFF2-40B4-BE49-F238E27FC236}">
                <a16:creationId xmlns:a16="http://schemas.microsoft.com/office/drawing/2014/main" id="{4F832BC5-2B83-B0DB-0609-14165EEB76D0}"/>
              </a:ext>
            </a:extLst>
          </p:cNvPr>
          <p:cNvSpPr txBox="1">
            <a:spLocks/>
          </p:cNvSpPr>
          <p:nvPr/>
        </p:nvSpPr>
        <p:spPr>
          <a:xfrm>
            <a:off x="2276369"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1" name="Subtitle 2">
            <a:extLst>
              <a:ext uri="{FF2B5EF4-FFF2-40B4-BE49-F238E27FC236}">
                <a16:creationId xmlns:a16="http://schemas.microsoft.com/office/drawing/2014/main" id="{BB067033-7F88-F9DC-DDF6-2CC31CF3F2E2}"/>
              </a:ext>
            </a:extLst>
          </p:cNvPr>
          <p:cNvSpPr txBox="1">
            <a:spLocks/>
          </p:cNvSpPr>
          <p:nvPr/>
        </p:nvSpPr>
        <p:spPr>
          <a:xfrm>
            <a:off x="9107153"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Tree>
    <p:extLst>
      <p:ext uri="{BB962C8B-B14F-4D97-AF65-F5344CB8AC3E}">
        <p14:creationId xmlns:p14="http://schemas.microsoft.com/office/powerpoint/2010/main" val="878482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b="-655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rot="10800000">
            <a:off x="1837227"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a:off x="9318746" y="3178701"/>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b="-6667"/>
                </a:stretch>
              </a:blipFill>
            </p:spPr>
            <p:txBody>
              <a:bodyPr/>
              <a:lstStyle/>
              <a:p>
                <a:r>
                  <a:rPr lang="en-150">
                    <a:noFill/>
                  </a:rPr>
                  <a:t> </a:t>
                </a:r>
              </a:p>
            </p:txBody>
          </p:sp>
        </mc:Fallback>
      </mc:AlternateContent>
      <p:sp>
        <p:nvSpPr>
          <p:cNvPr id="9" name="Subtitle 2">
            <a:extLst>
              <a:ext uri="{FF2B5EF4-FFF2-40B4-BE49-F238E27FC236}">
                <a16:creationId xmlns:a16="http://schemas.microsoft.com/office/drawing/2014/main" id="{4F832BC5-2B83-B0DB-0609-14165EEB76D0}"/>
              </a:ext>
            </a:extLst>
          </p:cNvPr>
          <p:cNvSpPr txBox="1">
            <a:spLocks/>
          </p:cNvSpPr>
          <p:nvPr/>
        </p:nvSpPr>
        <p:spPr>
          <a:xfrm>
            <a:off x="2276369"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1" name="Subtitle 2">
            <a:extLst>
              <a:ext uri="{FF2B5EF4-FFF2-40B4-BE49-F238E27FC236}">
                <a16:creationId xmlns:a16="http://schemas.microsoft.com/office/drawing/2014/main" id="{BB067033-7F88-F9DC-DDF6-2CC31CF3F2E2}"/>
              </a:ext>
            </a:extLst>
          </p:cNvPr>
          <p:cNvSpPr txBox="1">
            <a:spLocks/>
          </p:cNvSpPr>
          <p:nvPr/>
        </p:nvSpPr>
        <p:spPr>
          <a:xfrm>
            <a:off x="9107153"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Tree>
    <p:extLst>
      <p:ext uri="{BB962C8B-B14F-4D97-AF65-F5344CB8AC3E}">
        <p14:creationId xmlns:p14="http://schemas.microsoft.com/office/powerpoint/2010/main" val="1282069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b="-655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rot="10800000">
            <a:off x="1837227"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a:off x="9318746" y="3178701"/>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b="-6667"/>
                </a:stretch>
              </a:blipFill>
            </p:spPr>
            <p:txBody>
              <a:bodyPr/>
              <a:lstStyle/>
              <a:p>
                <a:r>
                  <a:rPr lang="en-150">
                    <a:noFill/>
                  </a:rPr>
                  <a:t> </a:t>
                </a:r>
              </a:p>
            </p:txBody>
          </p:sp>
        </mc:Fallback>
      </mc:AlternateContent>
      <p:sp>
        <p:nvSpPr>
          <p:cNvPr id="9" name="Subtitle 2">
            <a:extLst>
              <a:ext uri="{FF2B5EF4-FFF2-40B4-BE49-F238E27FC236}">
                <a16:creationId xmlns:a16="http://schemas.microsoft.com/office/drawing/2014/main" id="{4F832BC5-2B83-B0DB-0609-14165EEB76D0}"/>
              </a:ext>
            </a:extLst>
          </p:cNvPr>
          <p:cNvSpPr txBox="1">
            <a:spLocks/>
          </p:cNvSpPr>
          <p:nvPr/>
        </p:nvSpPr>
        <p:spPr>
          <a:xfrm>
            <a:off x="2276369"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1" name="Subtitle 2">
            <a:extLst>
              <a:ext uri="{FF2B5EF4-FFF2-40B4-BE49-F238E27FC236}">
                <a16:creationId xmlns:a16="http://schemas.microsoft.com/office/drawing/2014/main" id="{BB067033-7F88-F9DC-DDF6-2CC31CF3F2E2}"/>
              </a:ext>
            </a:extLst>
          </p:cNvPr>
          <p:cNvSpPr txBox="1">
            <a:spLocks/>
          </p:cNvSpPr>
          <p:nvPr/>
        </p:nvSpPr>
        <p:spPr>
          <a:xfrm>
            <a:off x="9107153"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Tree>
    <p:extLst>
      <p:ext uri="{BB962C8B-B14F-4D97-AF65-F5344CB8AC3E}">
        <p14:creationId xmlns:p14="http://schemas.microsoft.com/office/powerpoint/2010/main" val="3343670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2</m:t>
                          </m:r>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b="-655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7912646"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769996" y="3830808"/>
                <a:ext cx="4403312" cy="11294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𝐹</m:t>
                          </m:r>
                        </m:e>
                        <m:sup>
                          <m:r>
                            <a:rPr lang="en-US" sz="3600" b="0" i="1" smtClean="0">
                              <a:solidFill>
                                <a:srgbClr val="FF0000"/>
                              </a:solidFill>
                              <a:latin typeface="Cambria Math" panose="02040503050406030204" pitchFamily="18" charset="0"/>
                            </a:rPr>
                            <m:t>′</m:t>
                          </m:r>
                        </m:sup>
                      </m:sSup>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2</m:t>
                              </m:r>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r>
                        <a:rPr lang="en-US" sz="3600" b="0" i="1" smtClean="0">
                          <a:solidFill>
                            <a:srgbClr val="FF0000"/>
                          </a:solidFill>
                          <a:latin typeface="Cambria Math" panose="02040503050406030204" pitchFamily="18" charset="0"/>
                        </a:rPr>
                        <m:t>=2</m:t>
                      </m:r>
                      <m:r>
                        <a:rPr lang="en-US" sz="3600" b="0" i="1" smtClean="0">
                          <a:solidFill>
                            <a:srgbClr val="FF0000"/>
                          </a:solidFill>
                          <a:latin typeface="Cambria Math" panose="02040503050406030204" pitchFamily="18" charset="0"/>
                        </a:rPr>
                        <m:t>𝐹</m:t>
                      </m:r>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769996" y="3830808"/>
                <a:ext cx="4403312" cy="1129476"/>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b="-6667"/>
                </a:stretch>
              </a:blipFill>
            </p:spPr>
            <p:txBody>
              <a:bodyPr/>
              <a:lstStyle/>
              <a:p>
                <a:r>
                  <a:rPr lang="en-150">
                    <a:noFill/>
                  </a:rPr>
                  <a:t> </a:t>
                </a:r>
              </a:p>
            </p:txBody>
          </p:sp>
        </mc:Fallback>
      </mc:AlternateContent>
      <p:sp>
        <p:nvSpPr>
          <p:cNvPr id="9" name="Subtitle 2">
            <a:extLst>
              <a:ext uri="{FF2B5EF4-FFF2-40B4-BE49-F238E27FC236}">
                <a16:creationId xmlns:a16="http://schemas.microsoft.com/office/drawing/2014/main" id="{4F832BC5-2B83-B0DB-0609-14165EEB76D0}"/>
              </a:ext>
            </a:extLst>
          </p:cNvPr>
          <p:cNvSpPr txBox="1">
            <a:spLocks/>
          </p:cNvSpPr>
          <p:nvPr/>
        </p:nvSpPr>
        <p:spPr>
          <a:xfrm>
            <a:off x="2276369"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1" name="Subtitle 2">
            <a:extLst>
              <a:ext uri="{FF2B5EF4-FFF2-40B4-BE49-F238E27FC236}">
                <a16:creationId xmlns:a16="http://schemas.microsoft.com/office/drawing/2014/main" id="{BB067033-7F88-F9DC-DDF6-2CC31CF3F2E2}"/>
              </a:ext>
            </a:extLst>
          </p:cNvPr>
          <p:cNvSpPr txBox="1">
            <a:spLocks/>
          </p:cNvSpPr>
          <p:nvPr/>
        </p:nvSpPr>
        <p:spPr>
          <a:xfrm>
            <a:off x="9107153"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Tree>
    <p:extLst>
      <p:ext uri="{BB962C8B-B14F-4D97-AF65-F5344CB8AC3E}">
        <p14:creationId xmlns:p14="http://schemas.microsoft.com/office/powerpoint/2010/main" val="3571507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2</m:t>
                          </m:r>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b="-11475"/>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288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6472646" y="3188068"/>
            <a:ext cx="288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467100" y="3830808"/>
                <a:ext cx="5139237" cy="11294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𝐹</m:t>
                          </m:r>
                        </m:e>
                        <m:sup>
                          <m:r>
                            <a:rPr lang="en-US" sz="3600" b="0" i="1" smtClean="0">
                              <a:solidFill>
                                <a:srgbClr val="FF0000"/>
                              </a:solidFill>
                              <a:latin typeface="Cambria Math" panose="02040503050406030204" pitchFamily="18" charset="0"/>
                            </a:rPr>
                            <m:t>′′</m:t>
                          </m:r>
                        </m:sup>
                      </m:sSup>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2</m:t>
                              </m:r>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2</m:t>
                              </m:r>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r>
                        <a:rPr lang="en-US" sz="3600" b="0" i="1" smtClean="0">
                          <a:solidFill>
                            <a:srgbClr val="FF0000"/>
                          </a:solidFill>
                          <a:latin typeface="Cambria Math" panose="02040503050406030204" pitchFamily="18" charset="0"/>
                        </a:rPr>
                        <m:t>=4</m:t>
                      </m:r>
                      <m:r>
                        <a:rPr lang="en-US" sz="3600" b="0" i="1" smtClean="0">
                          <a:solidFill>
                            <a:srgbClr val="FF0000"/>
                          </a:solidFill>
                          <a:latin typeface="Cambria Math" panose="02040503050406030204" pitchFamily="18" charset="0"/>
                        </a:rPr>
                        <m:t>𝐹</m:t>
                      </m:r>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467100" y="3830808"/>
                <a:ext cx="5139237" cy="1129476"/>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2</m:t>
                          </m:r>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b="-6667"/>
                </a:stretch>
              </a:blipFill>
            </p:spPr>
            <p:txBody>
              <a:bodyPr/>
              <a:lstStyle/>
              <a:p>
                <a:r>
                  <a:rPr lang="en-150">
                    <a:noFill/>
                  </a:rPr>
                  <a:t> </a:t>
                </a:r>
              </a:p>
            </p:txBody>
          </p:sp>
        </mc:Fallback>
      </mc:AlternateContent>
      <p:sp>
        <p:nvSpPr>
          <p:cNvPr id="9" name="Subtitle 2">
            <a:extLst>
              <a:ext uri="{FF2B5EF4-FFF2-40B4-BE49-F238E27FC236}">
                <a16:creationId xmlns:a16="http://schemas.microsoft.com/office/drawing/2014/main" id="{4F832BC5-2B83-B0DB-0609-14165EEB76D0}"/>
              </a:ext>
            </a:extLst>
          </p:cNvPr>
          <p:cNvSpPr txBox="1">
            <a:spLocks/>
          </p:cNvSpPr>
          <p:nvPr/>
        </p:nvSpPr>
        <p:spPr>
          <a:xfrm>
            <a:off x="2276369"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1" name="Subtitle 2">
            <a:extLst>
              <a:ext uri="{FF2B5EF4-FFF2-40B4-BE49-F238E27FC236}">
                <a16:creationId xmlns:a16="http://schemas.microsoft.com/office/drawing/2014/main" id="{BB067033-7F88-F9DC-DDF6-2CC31CF3F2E2}"/>
              </a:ext>
            </a:extLst>
          </p:cNvPr>
          <p:cNvSpPr txBox="1">
            <a:spLocks/>
          </p:cNvSpPr>
          <p:nvPr/>
        </p:nvSpPr>
        <p:spPr>
          <a:xfrm>
            <a:off x="9107153"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Tree>
    <p:extLst>
      <p:ext uri="{BB962C8B-B14F-4D97-AF65-F5344CB8AC3E}">
        <p14:creationId xmlns:p14="http://schemas.microsoft.com/office/powerpoint/2010/main" val="16865787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2</m:t>
                      </m:r>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2</m:t>
                          </m:r>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b="-11475"/>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32646"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022600" y="3830808"/>
                <a:ext cx="5715000" cy="123136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2</m:t>
                              </m:r>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2</m:t>
                              </m:r>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(2</m:t>
                              </m:r>
                              <m:r>
                                <a:rPr lang="en-US" sz="3600" b="0" i="1" smtClean="0">
                                  <a:solidFill>
                                    <a:srgbClr val="FF0000"/>
                                  </a:solidFill>
                                  <a:latin typeface="Cambria Math" panose="02040503050406030204" pitchFamily="18" charset="0"/>
                                </a:rPr>
                                <m:t>𝑅</m:t>
                              </m:r>
                              <m:r>
                                <a:rPr lang="en-US" sz="3600" b="0" i="1" smtClean="0">
                                  <a:solidFill>
                                    <a:srgbClr val="FF0000"/>
                                  </a:solidFill>
                                  <a:latin typeface="Cambria Math" panose="02040503050406030204" pitchFamily="18" charset="0"/>
                                </a:rPr>
                                <m:t>)</m:t>
                              </m:r>
                            </m:e>
                            <m:sup>
                              <m:r>
                                <a:rPr lang="en-US" sz="3600" b="0" i="1" smtClean="0">
                                  <a:solidFill>
                                    <a:srgbClr val="FF0000"/>
                                  </a:solidFill>
                                  <a:latin typeface="Cambria Math" panose="02040503050406030204" pitchFamily="18" charset="0"/>
                                </a:rPr>
                                <m:t>2</m:t>
                              </m:r>
                            </m:sup>
                          </m:sSup>
                        </m:den>
                      </m:f>
                      <m:r>
                        <a:rPr lang="en-US" sz="3600" b="0" i="1" smtClean="0">
                          <a:solidFill>
                            <a:srgbClr val="FF0000"/>
                          </a:solidFill>
                          <a:latin typeface="Cambria Math" panose="02040503050406030204" pitchFamily="18" charset="0"/>
                        </a:rPr>
                        <m:t>=</m:t>
                      </m:r>
                      <m:f>
                        <m:fPr>
                          <m:ctrlPr>
                            <a:rPr lang="en-US" sz="3600" b="0" i="1" smtClean="0">
                              <a:solidFill>
                                <a:srgbClr val="FF0000"/>
                              </a:solidFill>
                              <a:latin typeface="Cambria Math" panose="02040503050406030204" pitchFamily="18" charset="0"/>
                            </a:rPr>
                          </m:ctrlPr>
                        </m:fPr>
                        <m:num>
                          <m:r>
                            <a:rPr lang="en-US" sz="3600" b="0" i="1" smtClean="0">
                              <a:solidFill>
                                <a:srgbClr val="FF0000"/>
                              </a:solidFill>
                              <a:latin typeface="Cambria Math" panose="02040503050406030204" pitchFamily="18" charset="0"/>
                            </a:rPr>
                            <m:t>4</m:t>
                          </m:r>
                        </m:num>
                        <m:den>
                          <m:r>
                            <a:rPr lang="en-US" sz="3600" b="0" i="1" smtClean="0">
                              <a:solidFill>
                                <a:srgbClr val="FF0000"/>
                              </a:solidFill>
                              <a:latin typeface="Cambria Math" panose="02040503050406030204" pitchFamily="18" charset="0"/>
                            </a:rPr>
                            <m:t>4</m:t>
                          </m:r>
                        </m:den>
                      </m:f>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𝐹</m:t>
                      </m:r>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022600" y="3830808"/>
                <a:ext cx="5715000" cy="1231363"/>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2</m:t>
                          </m:r>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b="-13333"/>
                </a:stretch>
              </a:blipFill>
            </p:spPr>
            <p:txBody>
              <a:bodyPr/>
              <a:lstStyle/>
              <a:p>
                <a:r>
                  <a:rPr lang="en-150">
                    <a:noFill/>
                  </a:rPr>
                  <a:t> </a:t>
                </a:r>
              </a:p>
            </p:txBody>
          </p:sp>
        </mc:Fallback>
      </mc:AlternateContent>
      <p:sp>
        <p:nvSpPr>
          <p:cNvPr id="9" name="Subtitle 2">
            <a:extLst>
              <a:ext uri="{FF2B5EF4-FFF2-40B4-BE49-F238E27FC236}">
                <a16:creationId xmlns:a16="http://schemas.microsoft.com/office/drawing/2014/main" id="{4F832BC5-2B83-B0DB-0609-14165EEB76D0}"/>
              </a:ext>
            </a:extLst>
          </p:cNvPr>
          <p:cNvSpPr txBox="1">
            <a:spLocks/>
          </p:cNvSpPr>
          <p:nvPr/>
        </p:nvSpPr>
        <p:spPr>
          <a:xfrm>
            <a:off x="2276369"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1" name="Subtitle 2">
            <a:extLst>
              <a:ext uri="{FF2B5EF4-FFF2-40B4-BE49-F238E27FC236}">
                <a16:creationId xmlns:a16="http://schemas.microsoft.com/office/drawing/2014/main" id="{BB067033-7F88-F9DC-DDF6-2CC31CF3F2E2}"/>
              </a:ext>
            </a:extLst>
          </p:cNvPr>
          <p:cNvSpPr txBox="1">
            <a:spLocks/>
          </p:cNvSpPr>
          <p:nvPr/>
        </p:nvSpPr>
        <p:spPr>
          <a:xfrm>
            <a:off x="9107153"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Tree>
    <p:extLst>
      <p:ext uri="{BB962C8B-B14F-4D97-AF65-F5344CB8AC3E}">
        <p14:creationId xmlns:p14="http://schemas.microsoft.com/office/powerpoint/2010/main" val="2065404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9" name="Subtitle 2">
            <a:extLst>
              <a:ext uri="{FF2B5EF4-FFF2-40B4-BE49-F238E27FC236}">
                <a16:creationId xmlns:a16="http://schemas.microsoft.com/office/drawing/2014/main" id="{384E859A-24EA-44C8-252C-7D95C2B6FB1F}"/>
              </a:ext>
            </a:extLst>
          </p:cNvPr>
          <p:cNvSpPr txBox="1">
            <a:spLocks/>
          </p:cNvSpPr>
          <p:nvPr/>
        </p:nvSpPr>
        <p:spPr>
          <a:xfrm>
            <a:off x="1430893" y="94820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Περισσότερα Φορτία</a:t>
            </a:r>
          </a:p>
        </p:txBody>
      </p:sp>
      <p:sp>
        <p:nvSpPr>
          <p:cNvPr id="11" name="Oval 10">
            <a:extLst>
              <a:ext uri="{FF2B5EF4-FFF2-40B4-BE49-F238E27FC236}">
                <a16:creationId xmlns:a16="http://schemas.microsoft.com/office/drawing/2014/main" id="{CD095B5F-F496-C0AD-2E39-17B660A57A09}"/>
              </a:ext>
            </a:extLst>
          </p:cNvPr>
          <p:cNvSpPr/>
          <p:nvPr/>
        </p:nvSpPr>
        <p:spPr>
          <a:xfrm>
            <a:off x="1990687" y="4038606"/>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9D18EDA-3640-07E9-AE57-6F44CBDAC047}"/>
                  </a:ext>
                </a:extLst>
              </p:cNvPr>
              <p:cNvSpPr txBox="1"/>
              <p:nvPr/>
            </p:nvSpPr>
            <p:spPr>
              <a:xfrm>
                <a:off x="5716649" y="4390109"/>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C000"/>
                              </a:solidFill>
                              <a:latin typeface="Cambria Math" panose="02040503050406030204" pitchFamily="18" charset="0"/>
                            </a:rPr>
                          </m:ctrlPr>
                        </m:sSubPr>
                        <m:e>
                          <m:r>
                            <a:rPr lang="en-US" b="0" i="1" smtClean="0">
                              <a:solidFill>
                                <a:srgbClr val="FFC000"/>
                              </a:solidFill>
                              <a:latin typeface="Cambria Math" panose="02040503050406030204" pitchFamily="18" charset="0"/>
                            </a:rPr>
                            <m:t>𝑅</m:t>
                          </m:r>
                        </m:e>
                        <m:sub>
                          <m:r>
                            <a:rPr lang="en-US" b="0" i="1" smtClean="0">
                              <a:solidFill>
                                <a:srgbClr val="FFC000"/>
                              </a:solidFill>
                              <a:latin typeface="Cambria Math" panose="02040503050406030204" pitchFamily="18" charset="0"/>
                            </a:rPr>
                            <m:t>12</m:t>
                          </m:r>
                        </m:sub>
                      </m:sSub>
                    </m:oMath>
                  </m:oMathPara>
                </a14:m>
                <a:endParaRPr lang="en-US" i="1" dirty="0">
                  <a:solidFill>
                    <a:srgbClr val="FFC000"/>
                  </a:solidFill>
                </a:endParaRPr>
              </a:p>
            </p:txBody>
          </p:sp>
        </mc:Choice>
        <mc:Fallback xmlns="">
          <p:sp>
            <p:nvSpPr>
              <p:cNvPr id="13" name="TextBox 12">
                <a:extLst>
                  <a:ext uri="{FF2B5EF4-FFF2-40B4-BE49-F238E27FC236}">
                    <a16:creationId xmlns:a16="http://schemas.microsoft.com/office/drawing/2014/main" id="{49D18EDA-3640-07E9-AE57-6F44CBDAC047}"/>
                  </a:ext>
                </a:extLst>
              </p:cNvPr>
              <p:cNvSpPr txBox="1">
                <a:spLocks noRot="1" noChangeAspect="1" noMove="1" noResize="1" noEditPoints="1" noAdjustHandles="1" noChangeArrowheads="1" noChangeShapeType="1" noTextEdit="1"/>
              </p:cNvSpPr>
              <p:nvPr/>
            </p:nvSpPr>
            <p:spPr>
              <a:xfrm>
                <a:off x="5716649" y="4390109"/>
                <a:ext cx="809244" cy="369332"/>
              </a:xfrm>
              <a:prstGeom prst="rect">
                <a:avLst/>
              </a:prstGeom>
              <a:blipFill>
                <a:blip r:embed="rId3"/>
                <a:stretch>
                  <a:fillRect/>
                </a:stretch>
              </a:blipFill>
            </p:spPr>
            <p:txBody>
              <a:bodyPr/>
              <a:lstStyle/>
              <a:p>
                <a:r>
                  <a:rPr lang="en-150">
                    <a:noFill/>
                  </a:rPr>
                  <a:t> </a:t>
                </a:r>
              </a:p>
            </p:txBody>
          </p:sp>
        </mc:Fallback>
      </mc:AlternateContent>
      <p:sp>
        <p:nvSpPr>
          <p:cNvPr id="14" name="Oval 13">
            <a:extLst>
              <a:ext uri="{FF2B5EF4-FFF2-40B4-BE49-F238E27FC236}">
                <a16:creationId xmlns:a16="http://schemas.microsoft.com/office/drawing/2014/main" id="{4AD3EC70-D0B3-56CD-5AE6-03FF2A7EC9C3}"/>
              </a:ext>
            </a:extLst>
          </p:cNvPr>
          <p:cNvSpPr/>
          <p:nvPr/>
        </p:nvSpPr>
        <p:spPr>
          <a:xfrm>
            <a:off x="8878342" y="4085330"/>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18" name="Straight Connector 17">
            <a:extLst>
              <a:ext uri="{FF2B5EF4-FFF2-40B4-BE49-F238E27FC236}">
                <a16:creationId xmlns:a16="http://schemas.microsoft.com/office/drawing/2014/main" id="{3E6FADD8-2A58-3484-5133-DBE56306215B}"/>
              </a:ext>
            </a:extLst>
          </p:cNvPr>
          <p:cNvCxnSpPr>
            <a:cxnSpLocks/>
            <a:stCxn id="27" idx="6"/>
          </p:cNvCxnSpPr>
          <p:nvPr/>
        </p:nvCxnSpPr>
        <p:spPr>
          <a:xfrm flipH="1">
            <a:off x="2816173" y="4831629"/>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993124D-882E-5C59-CEC1-0B39715ADE56}"/>
                  </a:ext>
                </a:extLst>
              </p:cNvPr>
              <p:cNvSpPr txBox="1"/>
              <p:nvPr/>
            </p:nvSpPr>
            <p:spPr>
              <a:xfrm>
                <a:off x="2425364" y="3573226"/>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9" name="TextBox 18">
                <a:extLst>
                  <a:ext uri="{FF2B5EF4-FFF2-40B4-BE49-F238E27FC236}">
                    <a16:creationId xmlns:a16="http://schemas.microsoft.com/office/drawing/2014/main" id="{8993124D-882E-5C59-CEC1-0B39715ADE56}"/>
                  </a:ext>
                </a:extLst>
              </p:cNvPr>
              <p:cNvSpPr txBox="1">
                <a:spLocks noRot="1" noChangeAspect="1" noMove="1" noResize="1" noEditPoints="1" noAdjustHandles="1" noChangeArrowheads="1" noChangeShapeType="1" noTextEdit="1"/>
              </p:cNvSpPr>
              <p:nvPr/>
            </p:nvSpPr>
            <p:spPr>
              <a:xfrm>
                <a:off x="2425364" y="3573226"/>
                <a:ext cx="809244" cy="369332"/>
              </a:xfrm>
              <a:prstGeom prst="rect">
                <a:avLst/>
              </a:prstGeom>
              <a:blipFill>
                <a:blip r:embed="rId4"/>
                <a:stretch>
                  <a:fillRect b="-655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19CD6A4-2058-A4CE-E1DA-22377FA1E740}"/>
                  </a:ext>
                </a:extLst>
              </p:cNvPr>
              <p:cNvSpPr txBox="1"/>
              <p:nvPr/>
            </p:nvSpPr>
            <p:spPr>
              <a:xfrm>
                <a:off x="4116468" y="4999547"/>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21</m:t>
                              </m:r>
                            </m:sub>
                          </m:sSub>
                        </m:e>
                      </m:acc>
                    </m:oMath>
                  </m:oMathPara>
                </a14:m>
                <a:endParaRPr lang="en-US" i="1" dirty="0">
                  <a:solidFill>
                    <a:srgbClr val="FF0000"/>
                  </a:solidFill>
                </a:endParaRPr>
              </a:p>
            </p:txBody>
          </p:sp>
        </mc:Choice>
        <mc:Fallback xmlns="">
          <p:sp>
            <p:nvSpPr>
              <p:cNvPr id="23" name="TextBox 22">
                <a:extLst>
                  <a:ext uri="{FF2B5EF4-FFF2-40B4-BE49-F238E27FC236}">
                    <a16:creationId xmlns:a16="http://schemas.microsoft.com/office/drawing/2014/main" id="{319CD6A4-2058-A4CE-E1DA-22377FA1E740}"/>
                  </a:ext>
                </a:extLst>
              </p:cNvPr>
              <p:cNvSpPr txBox="1">
                <a:spLocks noRot="1" noChangeAspect="1" noMove="1" noResize="1" noEditPoints="1" noAdjustHandles="1" noChangeArrowheads="1" noChangeShapeType="1" noTextEdit="1"/>
              </p:cNvSpPr>
              <p:nvPr/>
            </p:nvSpPr>
            <p:spPr>
              <a:xfrm>
                <a:off x="4116468" y="4999547"/>
                <a:ext cx="415019" cy="402931"/>
              </a:xfrm>
              <a:prstGeom prst="rect">
                <a:avLst/>
              </a:prstGeom>
              <a:blipFill>
                <a:blip r:embed="rId5"/>
                <a:stretch>
                  <a:fillRect r="-11765"/>
                </a:stretch>
              </a:blipFill>
            </p:spPr>
            <p:txBody>
              <a:bodyPr/>
              <a:lstStyle/>
              <a:p>
                <a:r>
                  <a:rPr lang="en-150">
                    <a:noFill/>
                  </a:rPr>
                  <a:t> </a:t>
                </a:r>
              </a:p>
            </p:txBody>
          </p:sp>
        </mc:Fallback>
      </mc:AlternateContent>
      <p:cxnSp>
        <p:nvCxnSpPr>
          <p:cNvPr id="24" name="Straight Arrow Connector 23">
            <a:extLst>
              <a:ext uri="{FF2B5EF4-FFF2-40B4-BE49-F238E27FC236}">
                <a16:creationId xmlns:a16="http://schemas.microsoft.com/office/drawing/2014/main" id="{68685C53-9939-31E8-5ED7-960315ECF7E4}"/>
              </a:ext>
            </a:extLst>
          </p:cNvPr>
          <p:cNvCxnSpPr>
            <a:cxnSpLocks/>
          </p:cNvCxnSpPr>
          <p:nvPr/>
        </p:nvCxnSpPr>
        <p:spPr>
          <a:xfrm>
            <a:off x="2854513" y="4827857"/>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3F31513-6B20-9B6D-DD33-A1F66EE3E25E}"/>
              </a:ext>
            </a:extLst>
          </p:cNvPr>
          <p:cNvCxnSpPr>
            <a:cxnSpLocks/>
          </p:cNvCxnSpPr>
          <p:nvPr/>
        </p:nvCxnSpPr>
        <p:spPr>
          <a:xfrm rot="10800000">
            <a:off x="8184651" y="4827857"/>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A11CFAF4-E069-3493-F547-4CC3A0B55F58}"/>
              </a:ext>
            </a:extLst>
          </p:cNvPr>
          <p:cNvSpPr/>
          <p:nvPr/>
        </p:nvSpPr>
        <p:spPr>
          <a:xfrm>
            <a:off x="9552651" y="4759441"/>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0D59150-EF6F-7BE1-9A83-CCF3AE6B055D}"/>
                  </a:ext>
                </a:extLst>
              </p:cNvPr>
              <p:cNvSpPr txBox="1"/>
              <p:nvPr/>
            </p:nvSpPr>
            <p:spPr>
              <a:xfrm>
                <a:off x="8030294" y="4195383"/>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12</m:t>
                              </m:r>
                            </m:sub>
                          </m:sSub>
                        </m:e>
                      </m:acc>
                    </m:oMath>
                  </m:oMathPara>
                </a14:m>
                <a:endParaRPr lang="en-US" i="1" dirty="0">
                  <a:solidFill>
                    <a:srgbClr val="FF0000"/>
                  </a:solidFill>
                </a:endParaRPr>
              </a:p>
            </p:txBody>
          </p:sp>
        </mc:Choice>
        <mc:Fallback xmlns="">
          <p:sp>
            <p:nvSpPr>
              <p:cNvPr id="28" name="TextBox 27">
                <a:extLst>
                  <a:ext uri="{FF2B5EF4-FFF2-40B4-BE49-F238E27FC236}">
                    <a16:creationId xmlns:a16="http://schemas.microsoft.com/office/drawing/2014/main" id="{40D59150-EF6F-7BE1-9A83-CCF3AE6B055D}"/>
                  </a:ext>
                </a:extLst>
              </p:cNvPr>
              <p:cNvSpPr txBox="1">
                <a:spLocks noRot="1" noChangeAspect="1" noMove="1" noResize="1" noEditPoints="1" noAdjustHandles="1" noChangeArrowheads="1" noChangeShapeType="1" noTextEdit="1"/>
              </p:cNvSpPr>
              <p:nvPr/>
            </p:nvSpPr>
            <p:spPr>
              <a:xfrm>
                <a:off x="8030294" y="4195383"/>
                <a:ext cx="415019" cy="402931"/>
              </a:xfrm>
              <a:prstGeom prst="rect">
                <a:avLst/>
              </a:prstGeom>
              <a:blipFill>
                <a:blip r:embed="rId6"/>
                <a:stretch>
                  <a:fillRect r="-10294"/>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F66B29B-F84D-3698-231D-DBA866D95265}"/>
                  </a:ext>
                </a:extLst>
              </p:cNvPr>
              <p:cNvSpPr txBox="1"/>
              <p:nvPr/>
            </p:nvSpPr>
            <p:spPr>
              <a:xfrm>
                <a:off x="9220029" y="3465896"/>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0" name="TextBox 29">
                <a:extLst>
                  <a:ext uri="{FF2B5EF4-FFF2-40B4-BE49-F238E27FC236}">
                    <a16:creationId xmlns:a16="http://schemas.microsoft.com/office/drawing/2014/main" id="{FF66B29B-F84D-3698-231D-DBA866D95265}"/>
                  </a:ext>
                </a:extLst>
              </p:cNvPr>
              <p:cNvSpPr txBox="1">
                <a:spLocks noRot="1" noChangeAspect="1" noMove="1" noResize="1" noEditPoints="1" noAdjustHandles="1" noChangeArrowheads="1" noChangeShapeType="1" noTextEdit="1"/>
              </p:cNvSpPr>
              <p:nvPr/>
            </p:nvSpPr>
            <p:spPr>
              <a:xfrm>
                <a:off x="9220029" y="3465896"/>
                <a:ext cx="809244" cy="369332"/>
              </a:xfrm>
              <a:prstGeom prst="rect">
                <a:avLst/>
              </a:prstGeom>
              <a:blipFill>
                <a:blip r:embed="rId7"/>
                <a:stretch>
                  <a:fillRect b="-6667"/>
                </a:stretch>
              </a:blipFill>
            </p:spPr>
            <p:txBody>
              <a:bodyPr/>
              <a:lstStyle/>
              <a:p>
                <a:r>
                  <a:rPr lang="en-150">
                    <a:noFill/>
                  </a:rPr>
                  <a:t> </a:t>
                </a:r>
              </a:p>
            </p:txBody>
          </p:sp>
        </mc:Fallback>
      </mc:AlternateContent>
      <p:sp>
        <p:nvSpPr>
          <p:cNvPr id="2" name="Oval 1">
            <a:extLst>
              <a:ext uri="{FF2B5EF4-FFF2-40B4-BE49-F238E27FC236}">
                <a16:creationId xmlns:a16="http://schemas.microsoft.com/office/drawing/2014/main" id="{B85725DE-E2DF-5CB1-B494-89917243A9DF}"/>
              </a:ext>
            </a:extLst>
          </p:cNvPr>
          <p:cNvSpPr/>
          <p:nvPr/>
        </p:nvSpPr>
        <p:spPr>
          <a:xfrm>
            <a:off x="5457720" y="1949876"/>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3" name="Straight Arrow Connector 2">
            <a:extLst>
              <a:ext uri="{FF2B5EF4-FFF2-40B4-BE49-F238E27FC236}">
                <a16:creationId xmlns:a16="http://schemas.microsoft.com/office/drawing/2014/main" id="{15C96FD9-2996-E759-7B27-22C4890D3741}"/>
              </a:ext>
            </a:extLst>
          </p:cNvPr>
          <p:cNvCxnSpPr>
            <a:cxnSpLocks/>
          </p:cNvCxnSpPr>
          <p:nvPr/>
        </p:nvCxnSpPr>
        <p:spPr>
          <a:xfrm flipH="1">
            <a:off x="5393803" y="2713561"/>
            <a:ext cx="810227" cy="49560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3E0752A-3ED3-8C29-3A92-378C80163195}"/>
                  </a:ext>
                </a:extLst>
              </p:cNvPr>
              <p:cNvSpPr txBox="1"/>
              <p:nvPr/>
            </p:nvSpPr>
            <p:spPr>
              <a:xfrm>
                <a:off x="4970701" y="272338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r>
                                <a:rPr lang="el-GR" b="0" i="1" smtClean="0">
                                  <a:solidFill>
                                    <a:srgbClr val="FF0000"/>
                                  </a:solidFill>
                                  <a:latin typeface="Cambria Math" panose="02040503050406030204" pitchFamily="18" charset="0"/>
                                </a:rPr>
                                <m:t>3</m:t>
                              </m:r>
                            </m:sub>
                          </m:sSub>
                        </m:e>
                      </m:acc>
                    </m:oMath>
                  </m:oMathPara>
                </a14:m>
                <a:endParaRPr lang="en-US" i="1" dirty="0">
                  <a:solidFill>
                    <a:srgbClr val="FF0000"/>
                  </a:solidFill>
                </a:endParaRPr>
              </a:p>
            </p:txBody>
          </p:sp>
        </mc:Choice>
        <mc:Fallback xmlns="">
          <p:sp>
            <p:nvSpPr>
              <p:cNvPr id="6" name="TextBox 5">
                <a:extLst>
                  <a:ext uri="{FF2B5EF4-FFF2-40B4-BE49-F238E27FC236}">
                    <a16:creationId xmlns:a16="http://schemas.microsoft.com/office/drawing/2014/main" id="{33E0752A-3ED3-8C29-3A92-378C80163195}"/>
                  </a:ext>
                </a:extLst>
              </p:cNvPr>
              <p:cNvSpPr txBox="1">
                <a:spLocks noRot="1" noChangeAspect="1" noMove="1" noResize="1" noEditPoints="1" noAdjustHandles="1" noChangeArrowheads="1" noChangeShapeType="1" noTextEdit="1"/>
              </p:cNvSpPr>
              <p:nvPr/>
            </p:nvSpPr>
            <p:spPr>
              <a:xfrm>
                <a:off x="4970701" y="2723380"/>
                <a:ext cx="415019" cy="402931"/>
              </a:xfrm>
              <a:prstGeom prst="rect">
                <a:avLst/>
              </a:prstGeom>
              <a:blipFill>
                <a:blip r:embed="rId9"/>
                <a:stretch>
                  <a:fillRect r="-10294"/>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2FD696C-F771-CAFF-41B4-3606439C5864}"/>
                  </a:ext>
                </a:extLst>
              </p:cNvPr>
              <p:cNvSpPr txBox="1"/>
              <p:nvPr/>
            </p:nvSpPr>
            <p:spPr>
              <a:xfrm>
                <a:off x="4773588" y="1971735"/>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l-GR" b="0" i="1" smtClean="0">
                              <a:solidFill>
                                <a:schemeClr val="accent1">
                                  <a:lumMod val="60000"/>
                                  <a:lumOff val="40000"/>
                                </a:schemeClr>
                              </a:solidFill>
                              <a:latin typeface="Cambria Math" panose="02040503050406030204" pitchFamily="18" charset="0"/>
                            </a:rPr>
                            <m:t>3</m:t>
                          </m:r>
                        </m:sub>
                      </m:sSub>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82FD696C-F771-CAFF-41B4-3606439C5864}"/>
                  </a:ext>
                </a:extLst>
              </p:cNvPr>
              <p:cNvSpPr txBox="1">
                <a:spLocks noRot="1" noChangeAspect="1" noMove="1" noResize="1" noEditPoints="1" noAdjustHandles="1" noChangeArrowheads="1" noChangeShapeType="1" noTextEdit="1"/>
              </p:cNvSpPr>
              <p:nvPr/>
            </p:nvSpPr>
            <p:spPr>
              <a:xfrm>
                <a:off x="4773588" y="1971735"/>
                <a:ext cx="809244" cy="369332"/>
              </a:xfrm>
              <a:prstGeom prst="rect">
                <a:avLst/>
              </a:prstGeom>
              <a:blipFill>
                <a:blip r:embed="rId10"/>
                <a:stretch>
                  <a:fillRect b="-6557"/>
                </a:stretch>
              </a:blipFill>
            </p:spPr>
            <p:txBody>
              <a:bodyPr/>
              <a:lstStyle/>
              <a:p>
                <a:r>
                  <a:rPr lang="en-150">
                    <a:noFill/>
                  </a:rPr>
                  <a:t> </a:t>
                </a:r>
              </a:p>
            </p:txBody>
          </p:sp>
        </mc:Fallback>
      </mc:AlternateContent>
      <p:cxnSp>
        <p:nvCxnSpPr>
          <p:cNvPr id="10" name="Straight Connector 9">
            <a:extLst>
              <a:ext uri="{FF2B5EF4-FFF2-40B4-BE49-F238E27FC236}">
                <a16:creationId xmlns:a16="http://schemas.microsoft.com/office/drawing/2014/main" id="{75F11538-25B5-466B-FE09-39784E0B3068}"/>
              </a:ext>
            </a:extLst>
          </p:cNvPr>
          <p:cNvCxnSpPr>
            <a:cxnSpLocks/>
            <a:endCxn id="25" idx="7"/>
          </p:cNvCxnSpPr>
          <p:nvPr/>
        </p:nvCxnSpPr>
        <p:spPr>
          <a:xfrm flipH="1">
            <a:off x="2858944" y="2696186"/>
            <a:ext cx="3345086" cy="2084398"/>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4FCEE8D-4AD9-1730-31C9-0A0211C8EC23}"/>
                  </a:ext>
                </a:extLst>
              </p:cNvPr>
              <p:cNvSpPr txBox="1"/>
              <p:nvPr/>
            </p:nvSpPr>
            <p:spPr>
              <a:xfrm>
                <a:off x="3962321" y="3331624"/>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C000"/>
                              </a:solidFill>
                              <a:latin typeface="Cambria Math" panose="02040503050406030204" pitchFamily="18" charset="0"/>
                            </a:rPr>
                          </m:ctrlPr>
                        </m:sSubPr>
                        <m:e>
                          <m:r>
                            <a:rPr lang="en-US" b="0" i="1" smtClean="0">
                              <a:solidFill>
                                <a:srgbClr val="FFC000"/>
                              </a:solidFill>
                              <a:latin typeface="Cambria Math" panose="02040503050406030204" pitchFamily="18" charset="0"/>
                            </a:rPr>
                            <m:t>𝑅</m:t>
                          </m:r>
                        </m:e>
                        <m:sub>
                          <m:r>
                            <a:rPr lang="en-US" b="0" i="1" smtClean="0">
                              <a:solidFill>
                                <a:srgbClr val="FFC000"/>
                              </a:solidFill>
                              <a:latin typeface="Cambria Math" panose="02040503050406030204" pitchFamily="18" charset="0"/>
                            </a:rPr>
                            <m:t>23</m:t>
                          </m:r>
                        </m:sub>
                      </m:sSub>
                    </m:oMath>
                  </m:oMathPara>
                </a14:m>
                <a:endParaRPr lang="en-US" i="1" dirty="0">
                  <a:solidFill>
                    <a:srgbClr val="FFC000"/>
                  </a:solidFill>
                </a:endParaRPr>
              </a:p>
            </p:txBody>
          </p:sp>
        </mc:Choice>
        <mc:Fallback xmlns="">
          <p:sp>
            <p:nvSpPr>
              <p:cNvPr id="16" name="TextBox 15">
                <a:extLst>
                  <a:ext uri="{FF2B5EF4-FFF2-40B4-BE49-F238E27FC236}">
                    <a16:creationId xmlns:a16="http://schemas.microsoft.com/office/drawing/2014/main" id="{34FCEE8D-4AD9-1730-31C9-0A0211C8EC23}"/>
                  </a:ext>
                </a:extLst>
              </p:cNvPr>
              <p:cNvSpPr txBox="1">
                <a:spLocks noRot="1" noChangeAspect="1" noMove="1" noResize="1" noEditPoints="1" noAdjustHandles="1" noChangeArrowheads="1" noChangeShapeType="1" noTextEdit="1"/>
              </p:cNvSpPr>
              <p:nvPr/>
            </p:nvSpPr>
            <p:spPr>
              <a:xfrm>
                <a:off x="3962321" y="3331624"/>
                <a:ext cx="809244" cy="369332"/>
              </a:xfrm>
              <a:prstGeom prst="rect">
                <a:avLst/>
              </a:prstGeom>
              <a:blipFill>
                <a:blip r:embed="rId11"/>
                <a:stretch>
                  <a:fillRect/>
                </a:stretch>
              </a:blipFill>
            </p:spPr>
            <p:txBody>
              <a:bodyPr/>
              <a:lstStyle/>
              <a:p>
                <a:r>
                  <a:rPr lang="en-150">
                    <a:noFill/>
                  </a:rPr>
                  <a:t> </a:t>
                </a:r>
              </a:p>
            </p:txBody>
          </p:sp>
        </mc:Fallback>
      </mc:AlternateContent>
      <p:sp>
        <p:nvSpPr>
          <p:cNvPr id="4" name="Oval 3">
            <a:extLst>
              <a:ext uri="{FF2B5EF4-FFF2-40B4-BE49-F238E27FC236}">
                <a16:creationId xmlns:a16="http://schemas.microsoft.com/office/drawing/2014/main" id="{8329E793-C69C-8742-5E66-9FB21F81512E}"/>
              </a:ext>
            </a:extLst>
          </p:cNvPr>
          <p:cNvSpPr/>
          <p:nvPr/>
        </p:nvSpPr>
        <p:spPr>
          <a:xfrm>
            <a:off x="6132029" y="2623987"/>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6775F51-54F6-0D34-CCFD-A62BDA652BFE}"/>
                  </a:ext>
                </a:extLst>
              </p:cNvPr>
              <p:cNvSpPr txBox="1"/>
              <p:nvPr/>
            </p:nvSpPr>
            <p:spPr>
              <a:xfrm>
                <a:off x="3253169" y="363190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31</m:t>
                              </m:r>
                            </m:sub>
                          </m:sSub>
                        </m:e>
                      </m:acc>
                    </m:oMath>
                  </m:oMathPara>
                </a14:m>
                <a:endParaRPr lang="en-US" i="1" dirty="0">
                  <a:solidFill>
                    <a:srgbClr val="FF0000"/>
                  </a:solidFill>
                </a:endParaRPr>
              </a:p>
            </p:txBody>
          </p:sp>
        </mc:Choice>
        <mc:Fallback xmlns="">
          <p:sp>
            <p:nvSpPr>
              <p:cNvPr id="20" name="TextBox 19">
                <a:extLst>
                  <a:ext uri="{FF2B5EF4-FFF2-40B4-BE49-F238E27FC236}">
                    <a16:creationId xmlns:a16="http://schemas.microsoft.com/office/drawing/2014/main" id="{36775F51-54F6-0D34-CCFD-A62BDA652BFE}"/>
                  </a:ext>
                </a:extLst>
              </p:cNvPr>
              <p:cNvSpPr txBox="1">
                <a:spLocks noRot="1" noChangeAspect="1" noMove="1" noResize="1" noEditPoints="1" noAdjustHandles="1" noChangeArrowheads="1" noChangeShapeType="1" noTextEdit="1"/>
              </p:cNvSpPr>
              <p:nvPr/>
            </p:nvSpPr>
            <p:spPr>
              <a:xfrm>
                <a:off x="3253169" y="3631904"/>
                <a:ext cx="415019" cy="402931"/>
              </a:xfrm>
              <a:prstGeom prst="rect">
                <a:avLst/>
              </a:prstGeom>
              <a:blipFill>
                <a:blip r:embed="rId12"/>
                <a:stretch>
                  <a:fillRect r="-10294"/>
                </a:stretch>
              </a:blipFill>
            </p:spPr>
            <p:txBody>
              <a:bodyPr/>
              <a:lstStyle/>
              <a:p>
                <a:r>
                  <a:rPr lang="en-150">
                    <a:noFill/>
                  </a:rPr>
                  <a:t> </a:t>
                </a:r>
              </a:p>
            </p:txBody>
          </p:sp>
        </mc:Fallback>
      </mc:AlternateContent>
      <p:cxnSp>
        <p:nvCxnSpPr>
          <p:cNvPr id="21" name="Straight Arrow Connector 20">
            <a:extLst>
              <a:ext uri="{FF2B5EF4-FFF2-40B4-BE49-F238E27FC236}">
                <a16:creationId xmlns:a16="http://schemas.microsoft.com/office/drawing/2014/main" id="{1774D897-3A04-17D6-E76B-DBCEF74DB944}"/>
              </a:ext>
            </a:extLst>
          </p:cNvPr>
          <p:cNvCxnSpPr>
            <a:cxnSpLocks/>
          </p:cNvCxnSpPr>
          <p:nvPr/>
        </p:nvCxnSpPr>
        <p:spPr>
          <a:xfrm rot="10800000" flipH="1">
            <a:off x="2798744" y="4332248"/>
            <a:ext cx="810227" cy="49560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9797340-2C44-4262-F8E5-BF80A6123E3B}"/>
              </a:ext>
            </a:extLst>
          </p:cNvPr>
          <p:cNvCxnSpPr>
            <a:cxnSpLocks/>
          </p:cNvCxnSpPr>
          <p:nvPr/>
        </p:nvCxnSpPr>
        <p:spPr>
          <a:xfrm flipV="1">
            <a:off x="2798742" y="4336020"/>
            <a:ext cx="2189462" cy="51009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A3F1C7C-D91B-E64F-68F6-E3BFC38DE742}"/>
              </a:ext>
            </a:extLst>
          </p:cNvPr>
          <p:cNvCxnSpPr>
            <a:cxnSpLocks/>
          </p:cNvCxnSpPr>
          <p:nvPr/>
        </p:nvCxnSpPr>
        <p:spPr>
          <a:xfrm flipH="1">
            <a:off x="3541204" y="4332248"/>
            <a:ext cx="1429497" cy="0"/>
          </a:xfrm>
          <a:prstGeom prst="line">
            <a:avLst/>
          </a:prstGeom>
          <a:ln w="381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1877DD2-397A-810B-B393-D12EE06803D2}"/>
              </a:ext>
            </a:extLst>
          </p:cNvPr>
          <p:cNvCxnSpPr>
            <a:cxnSpLocks/>
          </p:cNvCxnSpPr>
          <p:nvPr/>
        </p:nvCxnSpPr>
        <p:spPr>
          <a:xfrm flipH="1">
            <a:off x="4287152" y="4332248"/>
            <a:ext cx="747835" cy="506642"/>
          </a:xfrm>
          <a:prstGeom prst="line">
            <a:avLst/>
          </a:prstGeom>
          <a:ln w="381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340AE0A6-CF58-2B6A-7F82-49726624D9FF}"/>
              </a:ext>
            </a:extLst>
          </p:cNvPr>
          <p:cNvSpPr/>
          <p:nvPr/>
        </p:nvSpPr>
        <p:spPr>
          <a:xfrm>
            <a:off x="2736032" y="4759441"/>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99CCDE3F-E4E2-BEE3-5A2C-BAE6F0CC9296}"/>
                  </a:ext>
                </a:extLst>
              </p:cNvPr>
              <p:cNvSpPr txBox="1"/>
              <p:nvPr/>
            </p:nvSpPr>
            <p:spPr>
              <a:xfrm>
                <a:off x="4997169" y="3885816"/>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38" name="TextBox 37">
                <a:extLst>
                  <a:ext uri="{FF2B5EF4-FFF2-40B4-BE49-F238E27FC236}">
                    <a16:creationId xmlns:a16="http://schemas.microsoft.com/office/drawing/2014/main" id="{99CCDE3F-E4E2-BEE3-5A2C-BAE6F0CC9296}"/>
                  </a:ext>
                </a:extLst>
              </p:cNvPr>
              <p:cNvSpPr txBox="1">
                <a:spLocks noRot="1" noChangeAspect="1" noMove="1" noResize="1" noEditPoints="1" noAdjustHandles="1" noChangeArrowheads="1" noChangeShapeType="1" noTextEdit="1"/>
              </p:cNvSpPr>
              <p:nvPr/>
            </p:nvSpPr>
            <p:spPr>
              <a:xfrm>
                <a:off x="4997169" y="3885816"/>
                <a:ext cx="415019" cy="402931"/>
              </a:xfrm>
              <a:prstGeom prst="rect">
                <a:avLst/>
              </a:prstGeom>
              <a:blipFill>
                <a:blip r:embed="rId13"/>
                <a:stretch>
                  <a:fillRect/>
                </a:stretch>
              </a:blipFill>
            </p:spPr>
            <p:txBody>
              <a:bodyPr/>
              <a:lstStyle/>
              <a:p>
                <a:r>
                  <a:rPr lang="en-150">
                    <a:noFill/>
                  </a:rPr>
                  <a:t> </a:t>
                </a:r>
              </a:p>
            </p:txBody>
          </p:sp>
        </mc:Fallback>
      </mc:AlternateContent>
      <p:sp>
        <p:nvSpPr>
          <p:cNvPr id="8" name="Subtitle 2">
            <a:extLst>
              <a:ext uri="{FF2B5EF4-FFF2-40B4-BE49-F238E27FC236}">
                <a16:creationId xmlns:a16="http://schemas.microsoft.com/office/drawing/2014/main" id="{1B621AAC-41E0-2FCD-6663-686F5857B1AE}"/>
              </a:ext>
            </a:extLst>
          </p:cNvPr>
          <p:cNvSpPr txBox="1">
            <a:spLocks/>
          </p:cNvSpPr>
          <p:nvPr/>
        </p:nvSpPr>
        <p:spPr>
          <a:xfrm>
            <a:off x="2549402" y="4190033"/>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2" name="Subtitle 2">
            <a:extLst>
              <a:ext uri="{FF2B5EF4-FFF2-40B4-BE49-F238E27FC236}">
                <a16:creationId xmlns:a16="http://schemas.microsoft.com/office/drawing/2014/main" id="{83C82A55-6916-1D77-E817-AFBE6647C980}"/>
              </a:ext>
            </a:extLst>
          </p:cNvPr>
          <p:cNvSpPr txBox="1">
            <a:spLocks/>
          </p:cNvSpPr>
          <p:nvPr/>
        </p:nvSpPr>
        <p:spPr>
          <a:xfrm>
            <a:off x="9379158" y="4193359"/>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5" name="Subtitle 2">
            <a:extLst>
              <a:ext uri="{FF2B5EF4-FFF2-40B4-BE49-F238E27FC236}">
                <a16:creationId xmlns:a16="http://schemas.microsoft.com/office/drawing/2014/main" id="{2413B9D0-0979-2A30-2193-75620827CC94}"/>
              </a:ext>
            </a:extLst>
          </p:cNvPr>
          <p:cNvSpPr txBox="1">
            <a:spLocks/>
          </p:cNvSpPr>
          <p:nvPr/>
        </p:nvSpPr>
        <p:spPr>
          <a:xfrm>
            <a:off x="5958536" y="2012779"/>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17A63FE-407F-5C95-AE3B-3467EA3EC767}"/>
                  </a:ext>
                </a:extLst>
              </p:cNvPr>
              <p:cNvSpPr txBox="1"/>
              <p:nvPr/>
            </p:nvSpPr>
            <p:spPr>
              <a:xfrm>
                <a:off x="8237803" y="895527"/>
                <a:ext cx="3934730" cy="12656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𝐹</m:t>
                          </m:r>
                        </m:e>
                        <m:sub>
                          <m:r>
                            <a:rPr lang="en-US" sz="3600" b="0" i="1" smtClean="0">
                              <a:solidFill>
                                <a:srgbClr val="FF0000"/>
                              </a:solidFill>
                              <a:latin typeface="Cambria Math" panose="02040503050406030204" pitchFamily="18" charset="0"/>
                            </a:rPr>
                            <m:t>𝑖𝑗</m:t>
                          </m:r>
                        </m:sub>
                      </m:sSub>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𝑖</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𝑗</m:t>
                              </m:r>
                            </m:sub>
                          </m:sSub>
                        </m:num>
                        <m:den>
                          <m:sSubSup>
                            <m:sSubSupPr>
                              <m:ctrlPr>
                                <a:rPr lang="en-US" sz="3600" b="0" i="1" smtClean="0">
                                  <a:solidFill>
                                    <a:srgbClr val="FF0000"/>
                                  </a:solidFill>
                                  <a:latin typeface="Cambria Math" panose="02040503050406030204" pitchFamily="18" charset="0"/>
                                </a:rPr>
                              </m:ctrlPr>
                            </m:sSubSupPr>
                            <m:e>
                              <m:r>
                                <a:rPr lang="en-US" sz="3600" b="0" i="1" smtClean="0">
                                  <a:solidFill>
                                    <a:srgbClr val="FF0000"/>
                                  </a:solidFill>
                                  <a:latin typeface="Cambria Math" panose="02040503050406030204" pitchFamily="18" charset="0"/>
                                </a:rPr>
                                <m:t>𝑅</m:t>
                              </m:r>
                            </m:e>
                            <m:sub>
                              <m:r>
                                <a:rPr lang="en-US" sz="3600" b="0" i="1" smtClean="0">
                                  <a:solidFill>
                                    <a:srgbClr val="FF0000"/>
                                  </a:solidFill>
                                  <a:latin typeface="Cambria Math" panose="02040503050406030204" pitchFamily="18" charset="0"/>
                                </a:rPr>
                                <m:t>𝑖𝑗</m:t>
                              </m:r>
                            </m:sub>
                            <m:sup>
                              <m:r>
                                <a:rPr lang="en-US" sz="3600" b="0" i="1" smtClean="0">
                                  <a:solidFill>
                                    <a:srgbClr val="FF0000"/>
                                  </a:solidFill>
                                  <a:latin typeface="Cambria Math" panose="02040503050406030204" pitchFamily="18" charset="0"/>
                                </a:rPr>
                                <m:t>2</m:t>
                              </m:r>
                            </m:sup>
                          </m:sSubSup>
                        </m:den>
                      </m:f>
                    </m:oMath>
                  </m:oMathPara>
                </a14:m>
                <a:endParaRPr lang="en-US" sz="3600" i="1" dirty="0">
                  <a:solidFill>
                    <a:srgbClr val="FF0000"/>
                  </a:solidFill>
                </a:endParaRPr>
              </a:p>
            </p:txBody>
          </p:sp>
        </mc:Choice>
        <mc:Fallback xmlns="">
          <p:sp>
            <p:nvSpPr>
              <p:cNvPr id="17" name="TextBox 16">
                <a:extLst>
                  <a:ext uri="{FF2B5EF4-FFF2-40B4-BE49-F238E27FC236}">
                    <a16:creationId xmlns:a16="http://schemas.microsoft.com/office/drawing/2014/main" id="{217A63FE-407F-5C95-AE3B-3467EA3EC767}"/>
                  </a:ext>
                </a:extLst>
              </p:cNvPr>
              <p:cNvSpPr txBox="1">
                <a:spLocks noRot="1" noChangeAspect="1" noMove="1" noResize="1" noEditPoints="1" noAdjustHandles="1" noChangeArrowheads="1" noChangeShapeType="1" noTextEdit="1"/>
              </p:cNvSpPr>
              <p:nvPr/>
            </p:nvSpPr>
            <p:spPr>
              <a:xfrm>
                <a:off x="8237803" y="895527"/>
                <a:ext cx="3934730" cy="1265603"/>
              </a:xfrm>
              <a:prstGeom prst="rect">
                <a:avLst/>
              </a:prstGeom>
              <a:blipFill>
                <a:blip r:embed="rId14"/>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3236107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par>
                                <p:cTn id="49" presetID="10" presetClass="entr" presetSubtype="0"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500"/>
                                        <p:tgtEl>
                                          <p:spTgt spid="3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animBg="1"/>
      <p:bldP spid="6" grpId="0"/>
      <p:bldP spid="7" grpId="0"/>
      <p:bldP spid="16" grpId="0"/>
      <p:bldP spid="4" grpId="0" animBg="1"/>
      <p:bldP spid="20" grpId="0"/>
      <p:bldP spid="38" grpId="0"/>
      <p:bldP spid="15"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9" name="Subtitle 2">
            <a:extLst>
              <a:ext uri="{FF2B5EF4-FFF2-40B4-BE49-F238E27FC236}">
                <a16:creationId xmlns:a16="http://schemas.microsoft.com/office/drawing/2014/main" id="{384E859A-24EA-44C8-252C-7D95C2B6FB1F}"/>
              </a:ext>
            </a:extLst>
          </p:cNvPr>
          <p:cNvSpPr txBox="1">
            <a:spLocks/>
          </p:cNvSpPr>
          <p:nvPr/>
        </p:nvSpPr>
        <p:spPr>
          <a:xfrm>
            <a:off x="1430893" y="94820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Περισσότερα Φορτία</a:t>
            </a:r>
          </a:p>
        </p:txBody>
      </p:sp>
      <p:sp>
        <p:nvSpPr>
          <p:cNvPr id="11" name="Oval 10">
            <a:extLst>
              <a:ext uri="{FF2B5EF4-FFF2-40B4-BE49-F238E27FC236}">
                <a16:creationId xmlns:a16="http://schemas.microsoft.com/office/drawing/2014/main" id="{CD095B5F-F496-C0AD-2E39-17B660A57A09}"/>
              </a:ext>
            </a:extLst>
          </p:cNvPr>
          <p:cNvSpPr/>
          <p:nvPr/>
        </p:nvSpPr>
        <p:spPr>
          <a:xfrm>
            <a:off x="1990687" y="4038606"/>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9D18EDA-3640-07E9-AE57-6F44CBDAC047}"/>
                  </a:ext>
                </a:extLst>
              </p:cNvPr>
              <p:cNvSpPr txBox="1"/>
              <p:nvPr/>
            </p:nvSpPr>
            <p:spPr>
              <a:xfrm>
                <a:off x="5716649" y="4390109"/>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C000"/>
                              </a:solidFill>
                              <a:latin typeface="Cambria Math" panose="02040503050406030204" pitchFamily="18" charset="0"/>
                            </a:rPr>
                          </m:ctrlPr>
                        </m:sSubPr>
                        <m:e>
                          <m:r>
                            <a:rPr lang="en-US" b="0" i="1" smtClean="0">
                              <a:solidFill>
                                <a:srgbClr val="FFC000"/>
                              </a:solidFill>
                              <a:latin typeface="Cambria Math" panose="02040503050406030204" pitchFamily="18" charset="0"/>
                            </a:rPr>
                            <m:t>𝑅</m:t>
                          </m:r>
                        </m:e>
                        <m:sub>
                          <m:r>
                            <a:rPr lang="en-US" b="0" i="1" smtClean="0">
                              <a:solidFill>
                                <a:srgbClr val="FFC000"/>
                              </a:solidFill>
                              <a:latin typeface="Cambria Math" panose="02040503050406030204" pitchFamily="18" charset="0"/>
                            </a:rPr>
                            <m:t>12</m:t>
                          </m:r>
                        </m:sub>
                      </m:sSub>
                    </m:oMath>
                  </m:oMathPara>
                </a14:m>
                <a:endParaRPr lang="en-US" i="1" dirty="0">
                  <a:solidFill>
                    <a:srgbClr val="FFC000"/>
                  </a:solidFill>
                </a:endParaRPr>
              </a:p>
            </p:txBody>
          </p:sp>
        </mc:Choice>
        <mc:Fallback xmlns="">
          <p:sp>
            <p:nvSpPr>
              <p:cNvPr id="13" name="TextBox 12">
                <a:extLst>
                  <a:ext uri="{FF2B5EF4-FFF2-40B4-BE49-F238E27FC236}">
                    <a16:creationId xmlns:a16="http://schemas.microsoft.com/office/drawing/2014/main" id="{49D18EDA-3640-07E9-AE57-6F44CBDAC047}"/>
                  </a:ext>
                </a:extLst>
              </p:cNvPr>
              <p:cNvSpPr txBox="1">
                <a:spLocks noRot="1" noChangeAspect="1" noMove="1" noResize="1" noEditPoints="1" noAdjustHandles="1" noChangeArrowheads="1" noChangeShapeType="1" noTextEdit="1"/>
              </p:cNvSpPr>
              <p:nvPr/>
            </p:nvSpPr>
            <p:spPr>
              <a:xfrm>
                <a:off x="5716649" y="4390109"/>
                <a:ext cx="809244" cy="369332"/>
              </a:xfrm>
              <a:prstGeom prst="rect">
                <a:avLst/>
              </a:prstGeom>
              <a:blipFill>
                <a:blip r:embed="rId3"/>
                <a:stretch>
                  <a:fillRect/>
                </a:stretch>
              </a:blipFill>
            </p:spPr>
            <p:txBody>
              <a:bodyPr/>
              <a:lstStyle/>
              <a:p>
                <a:r>
                  <a:rPr lang="en-150">
                    <a:noFill/>
                  </a:rPr>
                  <a:t> </a:t>
                </a:r>
              </a:p>
            </p:txBody>
          </p:sp>
        </mc:Fallback>
      </mc:AlternateContent>
      <p:sp>
        <p:nvSpPr>
          <p:cNvPr id="14" name="Oval 13">
            <a:extLst>
              <a:ext uri="{FF2B5EF4-FFF2-40B4-BE49-F238E27FC236}">
                <a16:creationId xmlns:a16="http://schemas.microsoft.com/office/drawing/2014/main" id="{4AD3EC70-D0B3-56CD-5AE6-03FF2A7EC9C3}"/>
              </a:ext>
            </a:extLst>
          </p:cNvPr>
          <p:cNvSpPr/>
          <p:nvPr/>
        </p:nvSpPr>
        <p:spPr>
          <a:xfrm>
            <a:off x="8878342" y="4085330"/>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18" name="Straight Connector 17">
            <a:extLst>
              <a:ext uri="{FF2B5EF4-FFF2-40B4-BE49-F238E27FC236}">
                <a16:creationId xmlns:a16="http://schemas.microsoft.com/office/drawing/2014/main" id="{3E6FADD8-2A58-3484-5133-DBE56306215B}"/>
              </a:ext>
            </a:extLst>
          </p:cNvPr>
          <p:cNvCxnSpPr>
            <a:cxnSpLocks/>
            <a:stCxn id="27" idx="6"/>
          </p:cNvCxnSpPr>
          <p:nvPr/>
        </p:nvCxnSpPr>
        <p:spPr>
          <a:xfrm flipH="1">
            <a:off x="2816173" y="4831629"/>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993124D-882E-5C59-CEC1-0B39715ADE56}"/>
                  </a:ext>
                </a:extLst>
              </p:cNvPr>
              <p:cNvSpPr txBox="1"/>
              <p:nvPr/>
            </p:nvSpPr>
            <p:spPr>
              <a:xfrm>
                <a:off x="2425364" y="3573226"/>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9" name="TextBox 18">
                <a:extLst>
                  <a:ext uri="{FF2B5EF4-FFF2-40B4-BE49-F238E27FC236}">
                    <a16:creationId xmlns:a16="http://schemas.microsoft.com/office/drawing/2014/main" id="{8993124D-882E-5C59-CEC1-0B39715ADE56}"/>
                  </a:ext>
                </a:extLst>
              </p:cNvPr>
              <p:cNvSpPr txBox="1">
                <a:spLocks noRot="1" noChangeAspect="1" noMove="1" noResize="1" noEditPoints="1" noAdjustHandles="1" noChangeArrowheads="1" noChangeShapeType="1" noTextEdit="1"/>
              </p:cNvSpPr>
              <p:nvPr/>
            </p:nvSpPr>
            <p:spPr>
              <a:xfrm>
                <a:off x="2425364" y="3573226"/>
                <a:ext cx="809244" cy="369332"/>
              </a:xfrm>
              <a:prstGeom prst="rect">
                <a:avLst/>
              </a:prstGeom>
              <a:blipFill>
                <a:blip r:embed="rId4"/>
                <a:stretch>
                  <a:fillRect b="-655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19CD6A4-2058-A4CE-E1DA-22377FA1E740}"/>
                  </a:ext>
                </a:extLst>
              </p:cNvPr>
              <p:cNvSpPr txBox="1"/>
              <p:nvPr/>
            </p:nvSpPr>
            <p:spPr>
              <a:xfrm>
                <a:off x="4116468" y="4999547"/>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21</m:t>
                              </m:r>
                            </m:sub>
                          </m:sSub>
                        </m:e>
                      </m:acc>
                    </m:oMath>
                  </m:oMathPara>
                </a14:m>
                <a:endParaRPr lang="en-US" i="1" dirty="0">
                  <a:solidFill>
                    <a:srgbClr val="FF0000"/>
                  </a:solidFill>
                </a:endParaRPr>
              </a:p>
            </p:txBody>
          </p:sp>
        </mc:Choice>
        <mc:Fallback xmlns="">
          <p:sp>
            <p:nvSpPr>
              <p:cNvPr id="23" name="TextBox 22">
                <a:extLst>
                  <a:ext uri="{FF2B5EF4-FFF2-40B4-BE49-F238E27FC236}">
                    <a16:creationId xmlns:a16="http://schemas.microsoft.com/office/drawing/2014/main" id="{319CD6A4-2058-A4CE-E1DA-22377FA1E740}"/>
                  </a:ext>
                </a:extLst>
              </p:cNvPr>
              <p:cNvSpPr txBox="1">
                <a:spLocks noRot="1" noChangeAspect="1" noMove="1" noResize="1" noEditPoints="1" noAdjustHandles="1" noChangeArrowheads="1" noChangeShapeType="1" noTextEdit="1"/>
              </p:cNvSpPr>
              <p:nvPr/>
            </p:nvSpPr>
            <p:spPr>
              <a:xfrm>
                <a:off x="4116468" y="4999547"/>
                <a:ext cx="415019" cy="402931"/>
              </a:xfrm>
              <a:prstGeom prst="rect">
                <a:avLst/>
              </a:prstGeom>
              <a:blipFill>
                <a:blip r:embed="rId5"/>
                <a:stretch>
                  <a:fillRect r="-11765"/>
                </a:stretch>
              </a:blipFill>
            </p:spPr>
            <p:txBody>
              <a:bodyPr/>
              <a:lstStyle/>
              <a:p>
                <a:r>
                  <a:rPr lang="en-150">
                    <a:noFill/>
                  </a:rPr>
                  <a:t> </a:t>
                </a:r>
              </a:p>
            </p:txBody>
          </p:sp>
        </mc:Fallback>
      </mc:AlternateContent>
      <p:cxnSp>
        <p:nvCxnSpPr>
          <p:cNvPr id="24" name="Straight Arrow Connector 23">
            <a:extLst>
              <a:ext uri="{FF2B5EF4-FFF2-40B4-BE49-F238E27FC236}">
                <a16:creationId xmlns:a16="http://schemas.microsoft.com/office/drawing/2014/main" id="{68685C53-9939-31E8-5ED7-960315ECF7E4}"/>
              </a:ext>
            </a:extLst>
          </p:cNvPr>
          <p:cNvCxnSpPr>
            <a:cxnSpLocks/>
          </p:cNvCxnSpPr>
          <p:nvPr/>
        </p:nvCxnSpPr>
        <p:spPr>
          <a:xfrm>
            <a:off x="2854513" y="4827857"/>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3F31513-6B20-9B6D-DD33-A1F66EE3E25E}"/>
              </a:ext>
            </a:extLst>
          </p:cNvPr>
          <p:cNvCxnSpPr>
            <a:cxnSpLocks/>
          </p:cNvCxnSpPr>
          <p:nvPr/>
        </p:nvCxnSpPr>
        <p:spPr>
          <a:xfrm rot="10800000">
            <a:off x="8184651" y="4827857"/>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A11CFAF4-E069-3493-F547-4CC3A0B55F58}"/>
              </a:ext>
            </a:extLst>
          </p:cNvPr>
          <p:cNvSpPr/>
          <p:nvPr/>
        </p:nvSpPr>
        <p:spPr>
          <a:xfrm>
            <a:off x="9552651" y="4759441"/>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0D59150-EF6F-7BE1-9A83-CCF3AE6B055D}"/>
                  </a:ext>
                </a:extLst>
              </p:cNvPr>
              <p:cNvSpPr txBox="1"/>
              <p:nvPr/>
            </p:nvSpPr>
            <p:spPr>
              <a:xfrm>
                <a:off x="8030294" y="4195383"/>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12</m:t>
                              </m:r>
                            </m:sub>
                          </m:sSub>
                        </m:e>
                      </m:acc>
                    </m:oMath>
                  </m:oMathPara>
                </a14:m>
                <a:endParaRPr lang="en-US" i="1" dirty="0">
                  <a:solidFill>
                    <a:srgbClr val="FF0000"/>
                  </a:solidFill>
                </a:endParaRPr>
              </a:p>
            </p:txBody>
          </p:sp>
        </mc:Choice>
        <mc:Fallback xmlns="">
          <p:sp>
            <p:nvSpPr>
              <p:cNvPr id="28" name="TextBox 27">
                <a:extLst>
                  <a:ext uri="{FF2B5EF4-FFF2-40B4-BE49-F238E27FC236}">
                    <a16:creationId xmlns:a16="http://schemas.microsoft.com/office/drawing/2014/main" id="{40D59150-EF6F-7BE1-9A83-CCF3AE6B055D}"/>
                  </a:ext>
                </a:extLst>
              </p:cNvPr>
              <p:cNvSpPr txBox="1">
                <a:spLocks noRot="1" noChangeAspect="1" noMove="1" noResize="1" noEditPoints="1" noAdjustHandles="1" noChangeArrowheads="1" noChangeShapeType="1" noTextEdit="1"/>
              </p:cNvSpPr>
              <p:nvPr/>
            </p:nvSpPr>
            <p:spPr>
              <a:xfrm>
                <a:off x="8030294" y="4195383"/>
                <a:ext cx="415019" cy="402931"/>
              </a:xfrm>
              <a:prstGeom prst="rect">
                <a:avLst/>
              </a:prstGeom>
              <a:blipFill>
                <a:blip r:embed="rId6"/>
                <a:stretch>
                  <a:fillRect r="-10294"/>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F421D86-28DE-0740-ABEB-96BEF4650950}"/>
                  </a:ext>
                </a:extLst>
              </p:cNvPr>
              <p:cNvSpPr txBox="1"/>
              <p:nvPr/>
            </p:nvSpPr>
            <p:spPr>
              <a:xfrm>
                <a:off x="8237803" y="895527"/>
                <a:ext cx="3934730" cy="12656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𝐹</m:t>
                          </m:r>
                        </m:e>
                        <m:sub>
                          <m:r>
                            <a:rPr lang="en-US" sz="3600" b="0" i="1" smtClean="0">
                              <a:solidFill>
                                <a:srgbClr val="FF0000"/>
                              </a:solidFill>
                              <a:latin typeface="Cambria Math" panose="02040503050406030204" pitchFamily="18" charset="0"/>
                            </a:rPr>
                            <m:t>𝑖𝑗</m:t>
                          </m:r>
                        </m:sub>
                      </m:sSub>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𝑖</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𝑗</m:t>
                              </m:r>
                            </m:sub>
                          </m:sSub>
                        </m:num>
                        <m:den>
                          <m:sSubSup>
                            <m:sSubSupPr>
                              <m:ctrlPr>
                                <a:rPr lang="en-US" sz="3600" b="0" i="1" smtClean="0">
                                  <a:solidFill>
                                    <a:srgbClr val="FF0000"/>
                                  </a:solidFill>
                                  <a:latin typeface="Cambria Math" panose="02040503050406030204" pitchFamily="18" charset="0"/>
                                </a:rPr>
                              </m:ctrlPr>
                            </m:sSubSupPr>
                            <m:e>
                              <m:r>
                                <a:rPr lang="en-US" sz="3600" b="0" i="1" smtClean="0">
                                  <a:solidFill>
                                    <a:srgbClr val="FF0000"/>
                                  </a:solidFill>
                                  <a:latin typeface="Cambria Math" panose="02040503050406030204" pitchFamily="18" charset="0"/>
                                </a:rPr>
                                <m:t>𝑅</m:t>
                              </m:r>
                            </m:e>
                            <m:sub>
                              <m:r>
                                <a:rPr lang="en-US" sz="3600" b="0" i="1" smtClean="0">
                                  <a:solidFill>
                                    <a:srgbClr val="FF0000"/>
                                  </a:solidFill>
                                  <a:latin typeface="Cambria Math" panose="02040503050406030204" pitchFamily="18" charset="0"/>
                                </a:rPr>
                                <m:t>𝑖𝑗</m:t>
                              </m:r>
                            </m:sub>
                            <m:sup>
                              <m:r>
                                <a:rPr lang="en-US" sz="3600" b="0" i="1" smtClean="0">
                                  <a:solidFill>
                                    <a:srgbClr val="FF0000"/>
                                  </a:solidFill>
                                  <a:latin typeface="Cambria Math" panose="02040503050406030204" pitchFamily="18" charset="0"/>
                                </a:rPr>
                                <m:t>2</m:t>
                              </m:r>
                            </m:sup>
                          </m:sSubSup>
                        </m:den>
                      </m:f>
                    </m:oMath>
                  </m:oMathPara>
                </a14:m>
                <a:endParaRPr lang="en-US" sz="3600" i="1" dirty="0">
                  <a:solidFill>
                    <a:srgbClr val="FF0000"/>
                  </a:solidFill>
                </a:endParaRPr>
              </a:p>
            </p:txBody>
          </p:sp>
        </mc:Choice>
        <mc:Fallback xmlns="">
          <p:sp>
            <p:nvSpPr>
              <p:cNvPr id="29" name="TextBox 28">
                <a:extLst>
                  <a:ext uri="{FF2B5EF4-FFF2-40B4-BE49-F238E27FC236}">
                    <a16:creationId xmlns:a16="http://schemas.microsoft.com/office/drawing/2014/main" id="{5F421D86-28DE-0740-ABEB-96BEF4650950}"/>
                  </a:ext>
                </a:extLst>
              </p:cNvPr>
              <p:cNvSpPr txBox="1">
                <a:spLocks noRot="1" noChangeAspect="1" noMove="1" noResize="1" noEditPoints="1" noAdjustHandles="1" noChangeArrowheads="1" noChangeShapeType="1" noTextEdit="1"/>
              </p:cNvSpPr>
              <p:nvPr/>
            </p:nvSpPr>
            <p:spPr>
              <a:xfrm>
                <a:off x="8237803" y="895527"/>
                <a:ext cx="3934730" cy="1265603"/>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F66B29B-F84D-3698-231D-DBA866D95265}"/>
                  </a:ext>
                </a:extLst>
              </p:cNvPr>
              <p:cNvSpPr txBox="1"/>
              <p:nvPr/>
            </p:nvSpPr>
            <p:spPr>
              <a:xfrm>
                <a:off x="9220029" y="3465896"/>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0" name="TextBox 29">
                <a:extLst>
                  <a:ext uri="{FF2B5EF4-FFF2-40B4-BE49-F238E27FC236}">
                    <a16:creationId xmlns:a16="http://schemas.microsoft.com/office/drawing/2014/main" id="{FF66B29B-F84D-3698-231D-DBA866D95265}"/>
                  </a:ext>
                </a:extLst>
              </p:cNvPr>
              <p:cNvSpPr txBox="1">
                <a:spLocks noRot="1" noChangeAspect="1" noMove="1" noResize="1" noEditPoints="1" noAdjustHandles="1" noChangeArrowheads="1" noChangeShapeType="1" noTextEdit="1"/>
              </p:cNvSpPr>
              <p:nvPr/>
            </p:nvSpPr>
            <p:spPr>
              <a:xfrm>
                <a:off x="9220029" y="3465896"/>
                <a:ext cx="809244" cy="369332"/>
              </a:xfrm>
              <a:prstGeom prst="rect">
                <a:avLst/>
              </a:prstGeom>
              <a:blipFill>
                <a:blip r:embed="rId8"/>
                <a:stretch>
                  <a:fillRect b="-6667"/>
                </a:stretch>
              </a:blipFill>
            </p:spPr>
            <p:txBody>
              <a:bodyPr/>
              <a:lstStyle/>
              <a:p>
                <a:r>
                  <a:rPr lang="en-150">
                    <a:noFill/>
                  </a:rPr>
                  <a:t> </a:t>
                </a:r>
              </a:p>
            </p:txBody>
          </p:sp>
        </mc:Fallback>
      </mc:AlternateContent>
      <p:sp>
        <p:nvSpPr>
          <p:cNvPr id="2" name="Oval 1">
            <a:extLst>
              <a:ext uri="{FF2B5EF4-FFF2-40B4-BE49-F238E27FC236}">
                <a16:creationId xmlns:a16="http://schemas.microsoft.com/office/drawing/2014/main" id="{B85725DE-E2DF-5CB1-B494-89917243A9DF}"/>
              </a:ext>
            </a:extLst>
          </p:cNvPr>
          <p:cNvSpPr/>
          <p:nvPr/>
        </p:nvSpPr>
        <p:spPr>
          <a:xfrm>
            <a:off x="5457720" y="1949876"/>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3" name="Straight Arrow Connector 2">
            <a:extLst>
              <a:ext uri="{FF2B5EF4-FFF2-40B4-BE49-F238E27FC236}">
                <a16:creationId xmlns:a16="http://schemas.microsoft.com/office/drawing/2014/main" id="{15C96FD9-2996-E759-7B27-22C4890D3741}"/>
              </a:ext>
            </a:extLst>
          </p:cNvPr>
          <p:cNvCxnSpPr>
            <a:cxnSpLocks/>
          </p:cNvCxnSpPr>
          <p:nvPr/>
        </p:nvCxnSpPr>
        <p:spPr>
          <a:xfrm rot="10800000" flipH="1">
            <a:off x="6116407" y="2238647"/>
            <a:ext cx="810227" cy="49560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3E0752A-3ED3-8C29-3A92-378C80163195}"/>
                  </a:ext>
                </a:extLst>
              </p:cNvPr>
              <p:cNvSpPr txBox="1"/>
              <p:nvPr/>
            </p:nvSpPr>
            <p:spPr>
              <a:xfrm>
                <a:off x="4970701" y="272338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r>
                                <a:rPr lang="el-GR" b="0" i="1" smtClean="0">
                                  <a:solidFill>
                                    <a:srgbClr val="FF0000"/>
                                  </a:solidFill>
                                  <a:latin typeface="Cambria Math" panose="02040503050406030204" pitchFamily="18" charset="0"/>
                                </a:rPr>
                                <m:t>3</m:t>
                              </m:r>
                            </m:sub>
                          </m:sSub>
                        </m:e>
                      </m:acc>
                    </m:oMath>
                  </m:oMathPara>
                </a14:m>
                <a:endParaRPr lang="en-US" i="1" dirty="0">
                  <a:solidFill>
                    <a:srgbClr val="FF0000"/>
                  </a:solidFill>
                </a:endParaRPr>
              </a:p>
            </p:txBody>
          </p:sp>
        </mc:Choice>
        <mc:Fallback xmlns="">
          <p:sp>
            <p:nvSpPr>
              <p:cNvPr id="6" name="TextBox 5">
                <a:extLst>
                  <a:ext uri="{FF2B5EF4-FFF2-40B4-BE49-F238E27FC236}">
                    <a16:creationId xmlns:a16="http://schemas.microsoft.com/office/drawing/2014/main" id="{33E0752A-3ED3-8C29-3A92-378C80163195}"/>
                  </a:ext>
                </a:extLst>
              </p:cNvPr>
              <p:cNvSpPr txBox="1">
                <a:spLocks noRot="1" noChangeAspect="1" noMove="1" noResize="1" noEditPoints="1" noAdjustHandles="1" noChangeArrowheads="1" noChangeShapeType="1" noTextEdit="1"/>
              </p:cNvSpPr>
              <p:nvPr/>
            </p:nvSpPr>
            <p:spPr>
              <a:xfrm>
                <a:off x="4970701" y="2723380"/>
                <a:ext cx="415019" cy="402931"/>
              </a:xfrm>
              <a:prstGeom prst="rect">
                <a:avLst/>
              </a:prstGeom>
              <a:blipFill>
                <a:blip r:embed="rId9"/>
                <a:stretch>
                  <a:fillRect r="-10294"/>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2FD696C-F771-CAFF-41B4-3606439C5864}"/>
                  </a:ext>
                </a:extLst>
              </p:cNvPr>
              <p:cNvSpPr txBox="1"/>
              <p:nvPr/>
            </p:nvSpPr>
            <p:spPr>
              <a:xfrm>
                <a:off x="4773588" y="1971735"/>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l-GR" b="0" i="1" smtClean="0">
                              <a:solidFill>
                                <a:schemeClr val="accent1">
                                  <a:lumMod val="60000"/>
                                  <a:lumOff val="40000"/>
                                </a:schemeClr>
                              </a:solidFill>
                              <a:latin typeface="Cambria Math" panose="02040503050406030204" pitchFamily="18" charset="0"/>
                            </a:rPr>
                            <m:t>3</m:t>
                          </m:r>
                        </m:sub>
                      </m:sSub>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82FD696C-F771-CAFF-41B4-3606439C5864}"/>
                  </a:ext>
                </a:extLst>
              </p:cNvPr>
              <p:cNvSpPr txBox="1">
                <a:spLocks noRot="1" noChangeAspect="1" noMove="1" noResize="1" noEditPoints="1" noAdjustHandles="1" noChangeArrowheads="1" noChangeShapeType="1" noTextEdit="1"/>
              </p:cNvSpPr>
              <p:nvPr/>
            </p:nvSpPr>
            <p:spPr>
              <a:xfrm>
                <a:off x="4773588" y="1971735"/>
                <a:ext cx="809244" cy="369332"/>
              </a:xfrm>
              <a:prstGeom prst="rect">
                <a:avLst/>
              </a:prstGeom>
              <a:blipFill>
                <a:blip r:embed="rId10"/>
                <a:stretch>
                  <a:fillRect b="-6557"/>
                </a:stretch>
              </a:blipFill>
            </p:spPr>
            <p:txBody>
              <a:bodyPr/>
              <a:lstStyle/>
              <a:p>
                <a:r>
                  <a:rPr lang="en-150">
                    <a:noFill/>
                  </a:rPr>
                  <a:t> </a:t>
                </a:r>
              </a:p>
            </p:txBody>
          </p:sp>
        </mc:Fallback>
      </mc:AlternateContent>
      <p:cxnSp>
        <p:nvCxnSpPr>
          <p:cNvPr id="10" name="Straight Connector 9">
            <a:extLst>
              <a:ext uri="{FF2B5EF4-FFF2-40B4-BE49-F238E27FC236}">
                <a16:creationId xmlns:a16="http://schemas.microsoft.com/office/drawing/2014/main" id="{75F11538-25B5-466B-FE09-39784E0B3068}"/>
              </a:ext>
            </a:extLst>
          </p:cNvPr>
          <p:cNvCxnSpPr>
            <a:cxnSpLocks/>
          </p:cNvCxnSpPr>
          <p:nvPr/>
        </p:nvCxnSpPr>
        <p:spPr>
          <a:xfrm flipH="1">
            <a:off x="2779132" y="2724439"/>
            <a:ext cx="3345086" cy="2084398"/>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4FCEE8D-4AD9-1730-31C9-0A0211C8EC23}"/>
                  </a:ext>
                </a:extLst>
              </p:cNvPr>
              <p:cNvSpPr txBox="1"/>
              <p:nvPr/>
            </p:nvSpPr>
            <p:spPr>
              <a:xfrm>
                <a:off x="3962321" y="3331624"/>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C000"/>
                              </a:solidFill>
                              <a:latin typeface="Cambria Math" panose="02040503050406030204" pitchFamily="18" charset="0"/>
                            </a:rPr>
                          </m:ctrlPr>
                        </m:sSubPr>
                        <m:e>
                          <m:r>
                            <a:rPr lang="en-US" b="0" i="1" smtClean="0">
                              <a:solidFill>
                                <a:srgbClr val="FFC000"/>
                              </a:solidFill>
                              <a:latin typeface="Cambria Math" panose="02040503050406030204" pitchFamily="18" charset="0"/>
                            </a:rPr>
                            <m:t>𝑅</m:t>
                          </m:r>
                        </m:e>
                        <m:sub>
                          <m:r>
                            <a:rPr lang="en-US" b="0" i="1" smtClean="0">
                              <a:solidFill>
                                <a:srgbClr val="FFC000"/>
                              </a:solidFill>
                              <a:latin typeface="Cambria Math" panose="02040503050406030204" pitchFamily="18" charset="0"/>
                            </a:rPr>
                            <m:t>23</m:t>
                          </m:r>
                        </m:sub>
                      </m:sSub>
                    </m:oMath>
                  </m:oMathPara>
                </a14:m>
                <a:endParaRPr lang="en-US" i="1" dirty="0">
                  <a:solidFill>
                    <a:srgbClr val="FFC000"/>
                  </a:solidFill>
                </a:endParaRPr>
              </a:p>
            </p:txBody>
          </p:sp>
        </mc:Choice>
        <mc:Fallback xmlns="">
          <p:sp>
            <p:nvSpPr>
              <p:cNvPr id="16" name="TextBox 15">
                <a:extLst>
                  <a:ext uri="{FF2B5EF4-FFF2-40B4-BE49-F238E27FC236}">
                    <a16:creationId xmlns:a16="http://schemas.microsoft.com/office/drawing/2014/main" id="{34FCEE8D-4AD9-1730-31C9-0A0211C8EC23}"/>
                  </a:ext>
                </a:extLst>
              </p:cNvPr>
              <p:cNvSpPr txBox="1">
                <a:spLocks noRot="1" noChangeAspect="1" noMove="1" noResize="1" noEditPoints="1" noAdjustHandles="1" noChangeArrowheads="1" noChangeShapeType="1" noTextEdit="1"/>
              </p:cNvSpPr>
              <p:nvPr/>
            </p:nvSpPr>
            <p:spPr>
              <a:xfrm>
                <a:off x="3962321" y="3331624"/>
                <a:ext cx="809244" cy="369332"/>
              </a:xfrm>
              <a:prstGeom prst="rect">
                <a:avLst/>
              </a:prstGeom>
              <a:blipFill>
                <a:blip r:embed="rId11"/>
                <a:stretch>
                  <a:fillRect/>
                </a:stretch>
              </a:blipFill>
            </p:spPr>
            <p:txBody>
              <a:bodyPr/>
              <a:lstStyle/>
              <a:p>
                <a:r>
                  <a:rPr lang="en-150">
                    <a:noFill/>
                  </a:rPr>
                  <a:t> </a:t>
                </a:r>
              </a:p>
            </p:txBody>
          </p:sp>
        </mc:Fallback>
      </mc:AlternateContent>
      <p:sp>
        <p:nvSpPr>
          <p:cNvPr id="4" name="Oval 3">
            <a:extLst>
              <a:ext uri="{FF2B5EF4-FFF2-40B4-BE49-F238E27FC236}">
                <a16:creationId xmlns:a16="http://schemas.microsoft.com/office/drawing/2014/main" id="{8329E793-C69C-8742-5E66-9FB21F81512E}"/>
              </a:ext>
            </a:extLst>
          </p:cNvPr>
          <p:cNvSpPr/>
          <p:nvPr/>
        </p:nvSpPr>
        <p:spPr>
          <a:xfrm>
            <a:off x="6132029" y="2623987"/>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6775F51-54F6-0D34-CCFD-A62BDA652BFE}"/>
                  </a:ext>
                </a:extLst>
              </p:cNvPr>
              <p:cNvSpPr txBox="1"/>
              <p:nvPr/>
            </p:nvSpPr>
            <p:spPr>
              <a:xfrm>
                <a:off x="1385357" y="5221721"/>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31</m:t>
                              </m:r>
                            </m:sub>
                          </m:sSub>
                        </m:e>
                      </m:acc>
                    </m:oMath>
                  </m:oMathPara>
                </a14:m>
                <a:endParaRPr lang="en-US" i="1" dirty="0">
                  <a:solidFill>
                    <a:srgbClr val="FF0000"/>
                  </a:solidFill>
                </a:endParaRPr>
              </a:p>
            </p:txBody>
          </p:sp>
        </mc:Choice>
        <mc:Fallback xmlns="">
          <p:sp>
            <p:nvSpPr>
              <p:cNvPr id="20" name="TextBox 19">
                <a:extLst>
                  <a:ext uri="{FF2B5EF4-FFF2-40B4-BE49-F238E27FC236}">
                    <a16:creationId xmlns:a16="http://schemas.microsoft.com/office/drawing/2014/main" id="{36775F51-54F6-0D34-CCFD-A62BDA652BFE}"/>
                  </a:ext>
                </a:extLst>
              </p:cNvPr>
              <p:cNvSpPr txBox="1">
                <a:spLocks noRot="1" noChangeAspect="1" noMove="1" noResize="1" noEditPoints="1" noAdjustHandles="1" noChangeArrowheads="1" noChangeShapeType="1" noTextEdit="1"/>
              </p:cNvSpPr>
              <p:nvPr/>
            </p:nvSpPr>
            <p:spPr>
              <a:xfrm>
                <a:off x="1385357" y="5221721"/>
                <a:ext cx="415019" cy="402931"/>
              </a:xfrm>
              <a:prstGeom prst="rect">
                <a:avLst/>
              </a:prstGeom>
              <a:blipFill>
                <a:blip r:embed="rId12"/>
                <a:stretch>
                  <a:fillRect r="-11765"/>
                </a:stretch>
              </a:blipFill>
            </p:spPr>
            <p:txBody>
              <a:bodyPr/>
              <a:lstStyle/>
              <a:p>
                <a:r>
                  <a:rPr lang="en-150">
                    <a:noFill/>
                  </a:rPr>
                  <a:t> </a:t>
                </a:r>
              </a:p>
            </p:txBody>
          </p:sp>
        </mc:Fallback>
      </mc:AlternateContent>
      <p:cxnSp>
        <p:nvCxnSpPr>
          <p:cNvPr id="21" name="Straight Arrow Connector 20">
            <a:extLst>
              <a:ext uri="{FF2B5EF4-FFF2-40B4-BE49-F238E27FC236}">
                <a16:creationId xmlns:a16="http://schemas.microsoft.com/office/drawing/2014/main" id="{1774D897-3A04-17D6-E76B-DBCEF74DB944}"/>
              </a:ext>
            </a:extLst>
          </p:cNvPr>
          <p:cNvCxnSpPr>
            <a:cxnSpLocks/>
          </p:cNvCxnSpPr>
          <p:nvPr/>
        </p:nvCxnSpPr>
        <p:spPr>
          <a:xfrm flipH="1">
            <a:off x="2005523" y="4819768"/>
            <a:ext cx="810227" cy="49560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9797340-2C44-4262-F8E5-BF80A6123E3B}"/>
              </a:ext>
            </a:extLst>
          </p:cNvPr>
          <p:cNvCxnSpPr>
            <a:cxnSpLocks/>
            <a:stCxn id="25" idx="2"/>
          </p:cNvCxnSpPr>
          <p:nvPr/>
        </p:nvCxnSpPr>
        <p:spPr>
          <a:xfrm>
            <a:off x="2736032" y="4831629"/>
            <a:ext cx="887775" cy="507938"/>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A3F1C7C-D91B-E64F-68F6-E3BFC38DE742}"/>
              </a:ext>
            </a:extLst>
          </p:cNvPr>
          <p:cNvCxnSpPr>
            <a:cxnSpLocks/>
          </p:cNvCxnSpPr>
          <p:nvPr/>
        </p:nvCxnSpPr>
        <p:spPr>
          <a:xfrm flipH="1">
            <a:off x="2043498" y="5315377"/>
            <a:ext cx="1633336" cy="0"/>
          </a:xfrm>
          <a:prstGeom prst="line">
            <a:avLst/>
          </a:prstGeom>
          <a:ln w="381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1877DD2-397A-810B-B393-D12EE06803D2}"/>
              </a:ext>
            </a:extLst>
          </p:cNvPr>
          <p:cNvCxnSpPr>
            <a:cxnSpLocks/>
          </p:cNvCxnSpPr>
          <p:nvPr/>
        </p:nvCxnSpPr>
        <p:spPr>
          <a:xfrm flipH="1">
            <a:off x="3561346" y="4840768"/>
            <a:ext cx="747835" cy="506642"/>
          </a:xfrm>
          <a:prstGeom prst="line">
            <a:avLst/>
          </a:prstGeom>
          <a:ln w="381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340AE0A6-CF58-2B6A-7F82-49726624D9FF}"/>
              </a:ext>
            </a:extLst>
          </p:cNvPr>
          <p:cNvSpPr/>
          <p:nvPr/>
        </p:nvSpPr>
        <p:spPr>
          <a:xfrm>
            <a:off x="2736032" y="4759441"/>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99CCDE3F-E4E2-BEE3-5A2C-BAE6F0CC9296}"/>
                  </a:ext>
                </a:extLst>
              </p:cNvPr>
              <p:cNvSpPr txBox="1"/>
              <p:nvPr/>
            </p:nvSpPr>
            <p:spPr>
              <a:xfrm>
                <a:off x="3561346" y="5360342"/>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38" name="TextBox 37">
                <a:extLst>
                  <a:ext uri="{FF2B5EF4-FFF2-40B4-BE49-F238E27FC236}">
                    <a16:creationId xmlns:a16="http://schemas.microsoft.com/office/drawing/2014/main" id="{99CCDE3F-E4E2-BEE3-5A2C-BAE6F0CC9296}"/>
                  </a:ext>
                </a:extLst>
              </p:cNvPr>
              <p:cNvSpPr txBox="1">
                <a:spLocks noRot="1" noChangeAspect="1" noMove="1" noResize="1" noEditPoints="1" noAdjustHandles="1" noChangeArrowheads="1" noChangeShapeType="1" noTextEdit="1"/>
              </p:cNvSpPr>
              <p:nvPr/>
            </p:nvSpPr>
            <p:spPr>
              <a:xfrm>
                <a:off x="3561346" y="5360342"/>
                <a:ext cx="415019" cy="402931"/>
              </a:xfrm>
              <a:prstGeom prst="rect">
                <a:avLst/>
              </a:prstGeom>
              <a:blipFill>
                <a:blip r:embed="rId13"/>
                <a:stretch>
                  <a:fillRect/>
                </a:stretch>
              </a:blipFill>
            </p:spPr>
            <p:txBody>
              <a:bodyPr/>
              <a:lstStyle/>
              <a:p>
                <a:r>
                  <a:rPr lang="en-150">
                    <a:noFill/>
                  </a:rPr>
                  <a:t> </a:t>
                </a:r>
              </a:p>
            </p:txBody>
          </p:sp>
        </mc:Fallback>
      </mc:AlternateContent>
      <p:sp>
        <p:nvSpPr>
          <p:cNvPr id="8" name="Subtitle 2">
            <a:extLst>
              <a:ext uri="{FF2B5EF4-FFF2-40B4-BE49-F238E27FC236}">
                <a16:creationId xmlns:a16="http://schemas.microsoft.com/office/drawing/2014/main" id="{1B621AAC-41E0-2FCD-6663-686F5857B1AE}"/>
              </a:ext>
            </a:extLst>
          </p:cNvPr>
          <p:cNvSpPr txBox="1">
            <a:spLocks/>
          </p:cNvSpPr>
          <p:nvPr/>
        </p:nvSpPr>
        <p:spPr>
          <a:xfrm>
            <a:off x="2549402" y="4190033"/>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2" name="Subtitle 2">
            <a:extLst>
              <a:ext uri="{FF2B5EF4-FFF2-40B4-BE49-F238E27FC236}">
                <a16:creationId xmlns:a16="http://schemas.microsoft.com/office/drawing/2014/main" id="{83C82A55-6916-1D77-E817-AFBE6647C980}"/>
              </a:ext>
            </a:extLst>
          </p:cNvPr>
          <p:cNvSpPr txBox="1">
            <a:spLocks/>
          </p:cNvSpPr>
          <p:nvPr/>
        </p:nvSpPr>
        <p:spPr>
          <a:xfrm>
            <a:off x="9379158" y="4193359"/>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5" name="Subtitle 2">
            <a:extLst>
              <a:ext uri="{FF2B5EF4-FFF2-40B4-BE49-F238E27FC236}">
                <a16:creationId xmlns:a16="http://schemas.microsoft.com/office/drawing/2014/main" id="{2413B9D0-0979-2A30-2193-75620827CC94}"/>
              </a:ext>
            </a:extLst>
          </p:cNvPr>
          <p:cNvSpPr txBox="1">
            <a:spLocks/>
          </p:cNvSpPr>
          <p:nvPr/>
        </p:nvSpPr>
        <p:spPr>
          <a:xfrm>
            <a:off x="5958536" y="2012779"/>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Tree>
    <p:extLst>
      <p:ext uri="{BB962C8B-B14F-4D97-AF65-F5344CB8AC3E}">
        <p14:creationId xmlns:p14="http://schemas.microsoft.com/office/powerpoint/2010/main" val="2298057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fade">
                                      <p:cBhvr>
                                        <p:cTn id="6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9" grpId="0"/>
      <p:bldP spid="2" grpId="0" animBg="1"/>
      <p:bldP spid="6" grpId="0"/>
      <p:bldP spid="7" grpId="0"/>
      <p:bldP spid="16" grpId="0"/>
      <p:bldP spid="4" grpId="0" animBg="1"/>
      <p:bldP spid="20" grpId="0"/>
      <p:bldP spid="38"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b="-655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32646"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022600" y="3830808"/>
                <a:ext cx="571500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022600" y="3830808"/>
                <a:ext cx="571500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b="-6667"/>
                </a:stretch>
              </a:blipFill>
            </p:spPr>
            <p:txBody>
              <a:bodyPr/>
              <a:lstStyle/>
              <a:p>
                <a:r>
                  <a:rPr lang="en-150">
                    <a:noFill/>
                  </a:rPr>
                  <a:t> </a:t>
                </a:r>
              </a:p>
            </p:txBody>
          </p:sp>
        </mc:Fallback>
      </mc:AlternateContent>
      <p:sp>
        <p:nvSpPr>
          <p:cNvPr id="9" name="Subtitle 2">
            <a:extLst>
              <a:ext uri="{FF2B5EF4-FFF2-40B4-BE49-F238E27FC236}">
                <a16:creationId xmlns:a16="http://schemas.microsoft.com/office/drawing/2014/main" id="{4F832BC5-2B83-B0DB-0609-14165EEB76D0}"/>
              </a:ext>
            </a:extLst>
          </p:cNvPr>
          <p:cNvSpPr txBox="1">
            <a:spLocks/>
          </p:cNvSpPr>
          <p:nvPr/>
        </p:nvSpPr>
        <p:spPr>
          <a:xfrm>
            <a:off x="2276369"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1" name="Subtitle 2">
            <a:extLst>
              <a:ext uri="{FF2B5EF4-FFF2-40B4-BE49-F238E27FC236}">
                <a16:creationId xmlns:a16="http://schemas.microsoft.com/office/drawing/2014/main" id="{BB067033-7F88-F9DC-DDF6-2CC31CF3F2E2}"/>
              </a:ext>
            </a:extLst>
          </p:cNvPr>
          <p:cNvSpPr txBox="1">
            <a:spLocks/>
          </p:cNvSpPr>
          <p:nvPr/>
        </p:nvSpPr>
        <p:spPr>
          <a:xfrm>
            <a:off x="9107153" y="2566457"/>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C3E5DF3-7BC2-D214-9A89-FB745B2F3B14}"/>
                  </a:ext>
                </a:extLst>
              </p:cNvPr>
              <p:cNvSpPr txBox="1"/>
              <p:nvPr/>
            </p:nvSpPr>
            <p:spPr>
              <a:xfrm>
                <a:off x="7411637" y="5713687"/>
                <a:ext cx="4245319" cy="668773"/>
              </a:xfrm>
              <a:prstGeom prst="rect">
                <a:avLst/>
              </a:prstGeom>
              <a:noFill/>
            </p:spPr>
            <p:txBody>
              <a:bodyPr wrap="square">
                <a:spAutoFit/>
              </a:bodyPr>
              <a:lstStyle/>
              <a:p>
                <a:r>
                  <a:rPr lang="el-GR" sz="2400" b="0" dirty="0">
                    <a:solidFill>
                      <a:schemeClr val="bg1"/>
                    </a:solidFill>
                  </a:rPr>
                  <a:t>Για το κενό: </a:t>
                </a:r>
                <a14:m>
                  <m:oMath xmlns:m="http://schemas.openxmlformats.org/officeDocument/2006/math">
                    <m:r>
                      <a:rPr lang="en-US" sz="2400" b="0" i="1" smtClean="0">
                        <a:solidFill>
                          <a:schemeClr val="bg1"/>
                        </a:solidFill>
                        <a:latin typeface="Cambria Math" panose="02040503050406030204" pitchFamily="18" charset="0"/>
                      </a:rPr>
                      <m:t>𝑘</m:t>
                    </m:r>
                    <m:r>
                      <a:rPr lang="en-US" sz="2400" b="0" i="1" smtClean="0">
                        <a:solidFill>
                          <a:schemeClr val="bg1"/>
                        </a:solidFill>
                        <a:latin typeface="Cambria Math" panose="02040503050406030204" pitchFamily="18" charset="0"/>
                      </a:rPr>
                      <m:t>=9∙</m:t>
                    </m:r>
                    <m:sSup>
                      <m:sSupPr>
                        <m:ctrlPr>
                          <a:rPr lang="en-US" sz="2400" i="1" smtClean="0">
                            <a:solidFill>
                              <a:schemeClr val="bg1"/>
                            </a:solidFill>
                            <a:latin typeface="Cambria Math" panose="02040503050406030204" pitchFamily="18" charset="0"/>
                            <a:ea typeface="Cambria Math" panose="02040503050406030204" pitchFamily="18" charset="0"/>
                          </a:rPr>
                        </m:ctrlPr>
                      </m:sSupPr>
                      <m:e>
                        <m:r>
                          <a:rPr lang="en-US" sz="2400" b="0" i="1" smtClean="0">
                            <a:solidFill>
                              <a:schemeClr val="bg1"/>
                            </a:solidFill>
                            <a:latin typeface="Cambria Math" panose="02040503050406030204" pitchFamily="18" charset="0"/>
                            <a:ea typeface="Cambria Math" panose="02040503050406030204" pitchFamily="18" charset="0"/>
                          </a:rPr>
                          <m:t>10</m:t>
                        </m:r>
                      </m:e>
                      <m:sup>
                        <m:r>
                          <a:rPr lang="en-US" sz="2400" b="0" i="1" smtClean="0">
                            <a:solidFill>
                              <a:schemeClr val="bg1"/>
                            </a:solidFill>
                            <a:latin typeface="Cambria Math" panose="02040503050406030204" pitchFamily="18" charset="0"/>
                            <a:ea typeface="Cambria Math" panose="02040503050406030204" pitchFamily="18" charset="0"/>
                          </a:rPr>
                          <m:t>9</m:t>
                        </m:r>
                      </m:sup>
                    </m:sSup>
                    <m:f>
                      <m:fPr>
                        <m:ctrlPr>
                          <a:rPr lang="en-US" sz="2400" i="1" smtClean="0">
                            <a:solidFill>
                              <a:schemeClr val="bg1"/>
                            </a:solidFill>
                            <a:latin typeface="Cambria Math" panose="02040503050406030204" pitchFamily="18" charset="0"/>
                            <a:ea typeface="Cambria Math" panose="02040503050406030204" pitchFamily="18" charset="0"/>
                          </a:rPr>
                        </m:ctrlPr>
                      </m:fPr>
                      <m:num>
                        <m:r>
                          <a:rPr lang="en-US" sz="2400" b="0" i="1" smtClean="0">
                            <a:solidFill>
                              <a:schemeClr val="bg1"/>
                            </a:solidFill>
                            <a:latin typeface="Cambria Math" panose="02040503050406030204" pitchFamily="18" charset="0"/>
                            <a:ea typeface="Cambria Math" panose="02040503050406030204" pitchFamily="18" charset="0"/>
                          </a:rPr>
                          <m:t>𝑁</m:t>
                        </m:r>
                        <m:r>
                          <a:rPr lang="en-US" sz="2400" i="1">
                            <a:solidFill>
                              <a:schemeClr val="bg1"/>
                            </a:solidFill>
                            <a:latin typeface="Cambria Math" panose="02040503050406030204" pitchFamily="18" charset="0"/>
                            <a:ea typeface="Cambria Math" panose="02040503050406030204" pitchFamily="18" charset="0"/>
                          </a:rPr>
                          <m:t>∙</m:t>
                        </m:r>
                        <m:sSup>
                          <m:sSupPr>
                            <m:ctrlPr>
                              <a:rPr lang="en-US" sz="2400" i="1" smtClean="0">
                                <a:solidFill>
                                  <a:schemeClr val="bg1"/>
                                </a:solidFill>
                                <a:latin typeface="Cambria Math" panose="02040503050406030204" pitchFamily="18" charset="0"/>
                                <a:ea typeface="Cambria Math" panose="02040503050406030204" pitchFamily="18" charset="0"/>
                              </a:rPr>
                            </m:ctrlPr>
                          </m:sSupPr>
                          <m:e>
                            <m:r>
                              <a:rPr lang="en-US" sz="2400" b="0" i="1" smtClean="0">
                                <a:solidFill>
                                  <a:schemeClr val="bg1"/>
                                </a:solidFill>
                                <a:latin typeface="Cambria Math" panose="02040503050406030204" pitchFamily="18" charset="0"/>
                                <a:ea typeface="Cambria Math" panose="02040503050406030204" pitchFamily="18" charset="0"/>
                              </a:rPr>
                              <m:t>𝑚</m:t>
                            </m:r>
                          </m:e>
                          <m:sup>
                            <m:r>
                              <a:rPr lang="en-US" sz="2400" b="0" i="1" smtClean="0">
                                <a:solidFill>
                                  <a:schemeClr val="bg1"/>
                                </a:solidFill>
                                <a:latin typeface="Cambria Math" panose="02040503050406030204" pitchFamily="18" charset="0"/>
                                <a:ea typeface="Cambria Math" panose="02040503050406030204" pitchFamily="18" charset="0"/>
                              </a:rPr>
                              <m:t>2</m:t>
                            </m:r>
                          </m:sup>
                        </m:sSup>
                      </m:num>
                      <m:den>
                        <m:sSup>
                          <m:sSupPr>
                            <m:ctrlPr>
                              <a:rPr lang="en-US" sz="2400" i="1" smtClean="0">
                                <a:solidFill>
                                  <a:schemeClr val="bg1"/>
                                </a:solidFill>
                                <a:latin typeface="Cambria Math" panose="02040503050406030204" pitchFamily="18" charset="0"/>
                                <a:ea typeface="Cambria Math" panose="02040503050406030204" pitchFamily="18" charset="0"/>
                              </a:rPr>
                            </m:ctrlPr>
                          </m:sSupPr>
                          <m:e>
                            <m:r>
                              <a:rPr lang="en-US" sz="2400" b="0" i="1" smtClean="0">
                                <a:solidFill>
                                  <a:schemeClr val="bg1"/>
                                </a:solidFill>
                                <a:latin typeface="Cambria Math" panose="02040503050406030204" pitchFamily="18" charset="0"/>
                                <a:ea typeface="Cambria Math" panose="02040503050406030204" pitchFamily="18" charset="0"/>
                              </a:rPr>
                              <m:t>𝐶</m:t>
                            </m:r>
                          </m:e>
                          <m:sup>
                            <m:r>
                              <a:rPr lang="en-US" sz="2400" b="0" i="1" smtClean="0">
                                <a:solidFill>
                                  <a:schemeClr val="bg1"/>
                                </a:solidFill>
                                <a:latin typeface="Cambria Math" panose="02040503050406030204" pitchFamily="18" charset="0"/>
                                <a:ea typeface="Cambria Math" panose="02040503050406030204" pitchFamily="18" charset="0"/>
                              </a:rPr>
                              <m:t>2</m:t>
                            </m:r>
                          </m:sup>
                        </m:sSup>
                      </m:den>
                    </m:f>
                  </m:oMath>
                </a14:m>
                <a:endParaRPr lang="en-US" sz="2400" i="1" dirty="0">
                  <a:solidFill>
                    <a:srgbClr val="FF0000"/>
                  </a:solidFill>
                </a:endParaRPr>
              </a:p>
            </p:txBody>
          </p:sp>
        </mc:Choice>
        <mc:Fallback xmlns="">
          <p:sp>
            <p:nvSpPr>
              <p:cNvPr id="13" name="TextBox 12">
                <a:extLst>
                  <a:ext uri="{FF2B5EF4-FFF2-40B4-BE49-F238E27FC236}">
                    <a16:creationId xmlns:a16="http://schemas.microsoft.com/office/drawing/2014/main" id="{5C3E5DF3-7BC2-D214-9A89-FB745B2F3B14}"/>
                  </a:ext>
                </a:extLst>
              </p:cNvPr>
              <p:cNvSpPr txBox="1">
                <a:spLocks noRot="1" noChangeAspect="1" noMove="1" noResize="1" noEditPoints="1" noAdjustHandles="1" noChangeArrowheads="1" noChangeShapeType="1" noTextEdit="1"/>
              </p:cNvSpPr>
              <p:nvPr/>
            </p:nvSpPr>
            <p:spPr>
              <a:xfrm>
                <a:off x="7411637" y="5713687"/>
                <a:ext cx="4245319" cy="668773"/>
              </a:xfrm>
              <a:prstGeom prst="rect">
                <a:avLst/>
              </a:prstGeom>
              <a:blipFill>
                <a:blip r:embed="rId9"/>
                <a:stretch>
                  <a:fillRect l="-2299" b="-8182"/>
                </a:stretch>
              </a:blipFill>
            </p:spPr>
            <p:txBody>
              <a:bodyPr/>
              <a:lstStyle/>
              <a:p>
                <a:r>
                  <a:rPr lang="en-150">
                    <a:noFill/>
                  </a:rPr>
                  <a:t> </a:t>
                </a:r>
              </a:p>
            </p:txBody>
          </p:sp>
        </mc:Fallback>
      </mc:AlternateContent>
      <p:sp>
        <p:nvSpPr>
          <p:cNvPr id="14" name="Subtitle 2">
            <a:extLst>
              <a:ext uri="{FF2B5EF4-FFF2-40B4-BE49-F238E27FC236}">
                <a16:creationId xmlns:a16="http://schemas.microsoft.com/office/drawing/2014/main" id="{BD5C1F07-7650-2034-B762-243B650AFDC2}"/>
              </a:ext>
            </a:extLst>
          </p:cNvPr>
          <p:cNvSpPr txBox="1">
            <a:spLocks/>
          </p:cNvSpPr>
          <p:nvPr/>
        </p:nvSpPr>
        <p:spPr>
          <a:xfrm>
            <a:off x="262059" y="5687436"/>
            <a:ext cx="6080898"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σταθερά αυτή εξαρτάται από το μέσο που παρεμβάλλεται μεταξύ των φορτίων</a:t>
            </a:r>
          </a:p>
        </p:txBody>
      </p:sp>
      <p:sp>
        <p:nvSpPr>
          <p:cNvPr id="16" name="Subtitle 2">
            <a:extLst>
              <a:ext uri="{FF2B5EF4-FFF2-40B4-BE49-F238E27FC236}">
                <a16:creationId xmlns:a16="http://schemas.microsoft.com/office/drawing/2014/main" id="{EB2B46B1-3B54-9D51-0DBB-C63494C50A6F}"/>
              </a:ext>
            </a:extLst>
          </p:cNvPr>
          <p:cNvSpPr txBox="1">
            <a:spLocks/>
          </p:cNvSpPr>
          <p:nvPr/>
        </p:nvSpPr>
        <p:spPr>
          <a:xfrm>
            <a:off x="1430893" y="836187"/>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Το μέτρο της ηλεκτρικής δύναμης μεταξύ δύο σημειακών ή σφαιρικών ομοιόμορφων φορτίων είναι ανάλογο του γινομένου των φορτίων και αντιστρόφως ανάλογο του τετραγώνου της μεταξύ τους απόστασης.</a:t>
            </a:r>
          </a:p>
        </p:txBody>
      </p:sp>
    </p:spTree>
    <p:extLst>
      <p:ext uri="{BB962C8B-B14F-4D97-AF65-F5344CB8AC3E}">
        <p14:creationId xmlns:p14="http://schemas.microsoft.com/office/powerpoint/2010/main" val="4165193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D12D1CF5-7B6C-2234-659E-2583C341667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62000"/>
                    </a14:imgEffect>
                  </a14:imgLayer>
                </a14:imgProps>
              </a:ext>
            </a:extLst>
          </a:blip>
          <a:stretch>
            <a:fillRect/>
          </a:stretch>
        </p:blipFill>
        <p:spPr>
          <a:xfrm>
            <a:off x="-1" y="1690653"/>
            <a:ext cx="12047275" cy="3998836"/>
          </a:xfrm>
          <a:prstGeom prst="rect">
            <a:avLst/>
          </a:prstGeom>
        </p:spPr>
      </p:pic>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2" name="Oval 1">
            <a:extLst>
              <a:ext uri="{FF2B5EF4-FFF2-40B4-BE49-F238E27FC236}">
                <a16:creationId xmlns:a16="http://schemas.microsoft.com/office/drawing/2014/main" id="{42D49DC4-6492-FD86-0F0B-E7315C13391A}"/>
              </a:ext>
            </a:extLst>
          </p:cNvPr>
          <p:cNvSpPr/>
          <p:nvPr/>
        </p:nvSpPr>
        <p:spPr>
          <a:xfrm>
            <a:off x="1751574" y="2870488"/>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77536" y="3221991"/>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77536" y="3221991"/>
                <a:ext cx="809244" cy="369332"/>
              </a:xfrm>
              <a:prstGeom prst="rect">
                <a:avLst/>
              </a:prstGeom>
              <a:blipFill>
                <a:blip r:embed="rId5"/>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39229" y="2917212"/>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77060" y="3663511"/>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86251" y="240510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86251" y="2405108"/>
                <a:ext cx="809244" cy="369332"/>
              </a:xfrm>
              <a:prstGeom prst="rect">
                <a:avLst/>
              </a:prstGeom>
              <a:blipFill>
                <a:blip r:embed="rId6"/>
                <a:stretch>
                  <a:fillRect b="-666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56700" y="3094481"/>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56700" y="3094481"/>
                <a:ext cx="415019" cy="402931"/>
              </a:xfrm>
              <a:prstGeom prst="rect">
                <a:avLst/>
              </a:prstGeom>
              <a:blipFill>
                <a:blip r:embed="rId7"/>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615400" y="3659739"/>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96919" y="3591323"/>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65538" y="3659739"/>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313538" y="3591323"/>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91181" y="3027265"/>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91181" y="3027265"/>
                <a:ext cx="415019" cy="402931"/>
              </a:xfrm>
              <a:prstGeom prst="rect">
                <a:avLst/>
              </a:prstGeom>
              <a:blipFill>
                <a:blip r:embed="rId8"/>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055492" y="4302479"/>
                <a:ext cx="571500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055492" y="4302479"/>
                <a:ext cx="5715000" cy="1037528"/>
              </a:xfrm>
              <a:prstGeom prst="rect">
                <a:avLst/>
              </a:prstGeom>
              <a:blipFill>
                <a:blip r:embed="rId9"/>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80916" y="229777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80916" y="2297778"/>
                <a:ext cx="809244" cy="369332"/>
              </a:xfrm>
              <a:prstGeom prst="rect">
                <a:avLst/>
              </a:prstGeom>
              <a:blipFill>
                <a:blip r:embed="rId10"/>
                <a:stretch>
                  <a:fillRect b="-4918"/>
                </a:stretch>
              </a:blipFill>
            </p:spPr>
            <p:txBody>
              <a:bodyPr/>
              <a:lstStyle/>
              <a:p>
                <a:r>
                  <a:rPr lang="en-150">
                    <a:noFill/>
                  </a:rPr>
                  <a:t> </a:t>
                </a:r>
              </a:p>
            </p:txBody>
          </p:sp>
        </mc:Fallback>
      </mc:AlternateContent>
      <p:sp>
        <p:nvSpPr>
          <p:cNvPr id="9" name="Subtitle 2">
            <a:extLst>
              <a:ext uri="{FF2B5EF4-FFF2-40B4-BE49-F238E27FC236}">
                <a16:creationId xmlns:a16="http://schemas.microsoft.com/office/drawing/2014/main" id="{4F832BC5-2B83-B0DB-0609-14165EEB76D0}"/>
              </a:ext>
            </a:extLst>
          </p:cNvPr>
          <p:cNvSpPr txBox="1">
            <a:spLocks/>
          </p:cNvSpPr>
          <p:nvPr/>
        </p:nvSpPr>
        <p:spPr>
          <a:xfrm>
            <a:off x="2309261" y="3038128"/>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1" name="Subtitle 2">
            <a:extLst>
              <a:ext uri="{FF2B5EF4-FFF2-40B4-BE49-F238E27FC236}">
                <a16:creationId xmlns:a16="http://schemas.microsoft.com/office/drawing/2014/main" id="{BB067033-7F88-F9DC-DDF6-2CC31CF3F2E2}"/>
              </a:ext>
            </a:extLst>
          </p:cNvPr>
          <p:cNvSpPr txBox="1">
            <a:spLocks/>
          </p:cNvSpPr>
          <p:nvPr/>
        </p:nvSpPr>
        <p:spPr>
          <a:xfrm>
            <a:off x="9140045" y="3038128"/>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C3E5DF3-7BC2-D214-9A89-FB745B2F3B14}"/>
                  </a:ext>
                </a:extLst>
              </p:cNvPr>
              <p:cNvSpPr txBox="1"/>
              <p:nvPr/>
            </p:nvSpPr>
            <p:spPr>
              <a:xfrm>
                <a:off x="7475478" y="5814151"/>
                <a:ext cx="4245319" cy="668773"/>
              </a:xfrm>
              <a:prstGeom prst="rect">
                <a:avLst/>
              </a:prstGeom>
              <a:noFill/>
            </p:spPr>
            <p:txBody>
              <a:bodyPr wrap="square">
                <a:spAutoFit/>
              </a:bodyPr>
              <a:lstStyle/>
              <a:p>
                <a:r>
                  <a:rPr lang="el-GR" sz="2400" b="0" dirty="0">
                    <a:solidFill>
                      <a:schemeClr val="bg1"/>
                    </a:solidFill>
                  </a:rPr>
                  <a:t>Για το κενό: </a:t>
                </a:r>
                <a14:m>
                  <m:oMath xmlns:m="http://schemas.openxmlformats.org/officeDocument/2006/math">
                    <m:r>
                      <a:rPr lang="en-US" sz="2400" b="0" i="1" smtClean="0">
                        <a:solidFill>
                          <a:schemeClr val="bg1"/>
                        </a:solidFill>
                        <a:latin typeface="Cambria Math" panose="02040503050406030204" pitchFamily="18" charset="0"/>
                      </a:rPr>
                      <m:t>𝑘</m:t>
                    </m:r>
                    <m:r>
                      <a:rPr lang="en-US" sz="2400" b="0" i="1" smtClean="0">
                        <a:solidFill>
                          <a:schemeClr val="bg1"/>
                        </a:solidFill>
                        <a:latin typeface="Cambria Math" panose="02040503050406030204" pitchFamily="18" charset="0"/>
                      </a:rPr>
                      <m:t>=9∙</m:t>
                    </m:r>
                    <m:sSup>
                      <m:sSupPr>
                        <m:ctrlPr>
                          <a:rPr lang="en-US" sz="2400" i="1" smtClean="0">
                            <a:solidFill>
                              <a:schemeClr val="bg1"/>
                            </a:solidFill>
                            <a:latin typeface="Cambria Math" panose="02040503050406030204" pitchFamily="18" charset="0"/>
                            <a:ea typeface="Cambria Math" panose="02040503050406030204" pitchFamily="18" charset="0"/>
                          </a:rPr>
                        </m:ctrlPr>
                      </m:sSupPr>
                      <m:e>
                        <m:r>
                          <a:rPr lang="en-US" sz="2400" b="0" i="1" smtClean="0">
                            <a:solidFill>
                              <a:schemeClr val="bg1"/>
                            </a:solidFill>
                            <a:latin typeface="Cambria Math" panose="02040503050406030204" pitchFamily="18" charset="0"/>
                            <a:ea typeface="Cambria Math" panose="02040503050406030204" pitchFamily="18" charset="0"/>
                          </a:rPr>
                          <m:t>10</m:t>
                        </m:r>
                      </m:e>
                      <m:sup>
                        <m:r>
                          <a:rPr lang="en-US" sz="2400" b="0" i="1" smtClean="0">
                            <a:solidFill>
                              <a:schemeClr val="bg1"/>
                            </a:solidFill>
                            <a:latin typeface="Cambria Math" panose="02040503050406030204" pitchFamily="18" charset="0"/>
                            <a:ea typeface="Cambria Math" panose="02040503050406030204" pitchFamily="18" charset="0"/>
                          </a:rPr>
                          <m:t>9</m:t>
                        </m:r>
                      </m:sup>
                    </m:sSup>
                    <m:f>
                      <m:fPr>
                        <m:ctrlPr>
                          <a:rPr lang="en-US" sz="2400" i="1" smtClean="0">
                            <a:solidFill>
                              <a:schemeClr val="bg1"/>
                            </a:solidFill>
                            <a:latin typeface="Cambria Math" panose="02040503050406030204" pitchFamily="18" charset="0"/>
                            <a:ea typeface="Cambria Math" panose="02040503050406030204" pitchFamily="18" charset="0"/>
                          </a:rPr>
                        </m:ctrlPr>
                      </m:fPr>
                      <m:num>
                        <m:r>
                          <a:rPr lang="en-US" sz="2400" b="0" i="1" smtClean="0">
                            <a:solidFill>
                              <a:schemeClr val="bg1"/>
                            </a:solidFill>
                            <a:latin typeface="Cambria Math" panose="02040503050406030204" pitchFamily="18" charset="0"/>
                            <a:ea typeface="Cambria Math" panose="02040503050406030204" pitchFamily="18" charset="0"/>
                          </a:rPr>
                          <m:t>𝑁</m:t>
                        </m:r>
                        <m:r>
                          <a:rPr lang="en-US" sz="2400" i="1">
                            <a:solidFill>
                              <a:schemeClr val="bg1"/>
                            </a:solidFill>
                            <a:latin typeface="Cambria Math" panose="02040503050406030204" pitchFamily="18" charset="0"/>
                            <a:ea typeface="Cambria Math" panose="02040503050406030204" pitchFamily="18" charset="0"/>
                          </a:rPr>
                          <m:t>∙</m:t>
                        </m:r>
                        <m:sSup>
                          <m:sSupPr>
                            <m:ctrlPr>
                              <a:rPr lang="en-US" sz="2400" i="1" smtClean="0">
                                <a:solidFill>
                                  <a:schemeClr val="bg1"/>
                                </a:solidFill>
                                <a:latin typeface="Cambria Math" panose="02040503050406030204" pitchFamily="18" charset="0"/>
                                <a:ea typeface="Cambria Math" panose="02040503050406030204" pitchFamily="18" charset="0"/>
                              </a:rPr>
                            </m:ctrlPr>
                          </m:sSupPr>
                          <m:e>
                            <m:r>
                              <a:rPr lang="en-US" sz="2400" b="0" i="1" smtClean="0">
                                <a:solidFill>
                                  <a:schemeClr val="bg1"/>
                                </a:solidFill>
                                <a:latin typeface="Cambria Math" panose="02040503050406030204" pitchFamily="18" charset="0"/>
                                <a:ea typeface="Cambria Math" panose="02040503050406030204" pitchFamily="18" charset="0"/>
                              </a:rPr>
                              <m:t>𝑚</m:t>
                            </m:r>
                          </m:e>
                          <m:sup>
                            <m:r>
                              <a:rPr lang="en-US" sz="2400" b="0" i="1" smtClean="0">
                                <a:solidFill>
                                  <a:schemeClr val="bg1"/>
                                </a:solidFill>
                                <a:latin typeface="Cambria Math" panose="02040503050406030204" pitchFamily="18" charset="0"/>
                                <a:ea typeface="Cambria Math" panose="02040503050406030204" pitchFamily="18" charset="0"/>
                              </a:rPr>
                              <m:t>2</m:t>
                            </m:r>
                          </m:sup>
                        </m:sSup>
                      </m:num>
                      <m:den>
                        <m:sSup>
                          <m:sSupPr>
                            <m:ctrlPr>
                              <a:rPr lang="en-US" sz="2400" i="1" smtClean="0">
                                <a:solidFill>
                                  <a:schemeClr val="bg1"/>
                                </a:solidFill>
                                <a:latin typeface="Cambria Math" panose="02040503050406030204" pitchFamily="18" charset="0"/>
                                <a:ea typeface="Cambria Math" panose="02040503050406030204" pitchFamily="18" charset="0"/>
                              </a:rPr>
                            </m:ctrlPr>
                          </m:sSupPr>
                          <m:e>
                            <m:r>
                              <a:rPr lang="en-US" sz="2400" b="0" i="1" smtClean="0">
                                <a:solidFill>
                                  <a:schemeClr val="bg1"/>
                                </a:solidFill>
                                <a:latin typeface="Cambria Math" panose="02040503050406030204" pitchFamily="18" charset="0"/>
                                <a:ea typeface="Cambria Math" panose="02040503050406030204" pitchFamily="18" charset="0"/>
                              </a:rPr>
                              <m:t>𝐶</m:t>
                            </m:r>
                          </m:e>
                          <m:sup>
                            <m:r>
                              <a:rPr lang="en-US" sz="2400" b="0" i="1" smtClean="0">
                                <a:solidFill>
                                  <a:schemeClr val="bg1"/>
                                </a:solidFill>
                                <a:latin typeface="Cambria Math" panose="02040503050406030204" pitchFamily="18" charset="0"/>
                                <a:ea typeface="Cambria Math" panose="02040503050406030204" pitchFamily="18" charset="0"/>
                              </a:rPr>
                              <m:t>2</m:t>
                            </m:r>
                          </m:sup>
                        </m:sSup>
                      </m:den>
                    </m:f>
                  </m:oMath>
                </a14:m>
                <a:endParaRPr lang="en-US" sz="2400" i="1" dirty="0">
                  <a:solidFill>
                    <a:srgbClr val="FF0000"/>
                  </a:solidFill>
                </a:endParaRPr>
              </a:p>
            </p:txBody>
          </p:sp>
        </mc:Choice>
        <mc:Fallback xmlns="">
          <p:sp>
            <p:nvSpPr>
              <p:cNvPr id="13" name="TextBox 12">
                <a:extLst>
                  <a:ext uri="{FF2B5EF4-FFF2-40B4-BE49-F238E27FC236}">
                    <a16:creationId xmlns:a16="http://schemas.microsoft.com/office/drawing/2014/main" id="{5C3E5DF3-7BC2-D214-9A89-FB745B2F3B14}"/>
                  </a:ext>
                </a:extLst>
              </p:cNvPr>
              <p:cNvSpPr txBox="1">
                <a:spLocks noRot="1" noChangeAspect="1" noMove="1" noResize="1" noEditPoints="1" noAdjustHandles="1" noChangeArrowheads="1" noChangeShapeType="1" noTextEdit="1"/>
              </p:cNvSpPr>
              <p:nvPr/>
            </p:nvSpPr>
            <p:spPr>
              <a:xfrm>
                <a:off x="7475478" y="5814151"/>
                <a:ext cx="4245319" cy="668773"/>
              </a:xfrm>
              <a:prstGeom prst="rect">
                <a:avLst/>
              </a:prstGeom>
              <a:blipFill>
                <a:blip r:embed="rId11"/>
                <a:stretch>
                  <a:fillRect l="-2152" b="-9174"/>
                </a:stretch>
              </a:blipFill>
            </p:spPr>
            <p:txBody>
              <a:bodyPr/>
              <a:lstStyle/>
              <a:p>
                <a:r>
                  <a:rPr lang="en-150">
                    <a:noFill/>
                  </a:rPr>
                  <a:t> </a:t>
                </a:r>
              </a:p>
            </p:txBody>
          </p:sp>
        </mc:Fallback>
      </mc:AlternateContent>
      <p:sp>
        <p:nvSpPr>
          <p:cNvPr id="14" name="Subtitle 2">
            <a:extLst>
              <a:ext uri="{FF2B5EF4-FFF2-40B4-BE49-F238E27FC236}">
                <a16:creationId xmlns:a16="http://schemas.microsoft.com/office/drawing/2014/main" id="{BD5C1F07-7650-2034-B762-243B650AFDC2}"/>
              </a:ext>
            </a:extLst>
          </p:cNvPr>
          <p:cNvSpPr txBox="1">
            <a:spLocks/>
          </p:cNvSpPr>
          <p:nvPr/>
        </p:nvSpPr>
        <p:spPr>
          <a:xfrm>
            <a:off x="262058" y="5858475"/>
            <a:ext cx="6421613"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Παράδειγμα: για ενδιάμεσο υλικό νερό, </a:t>
            </a:r>
          </a:p>
          <a:p>
            <a:r>
              <a:rPr lang="el-GR" dirty="0">
                <a:solidFill>
                  <a:schemeClr val="bg1"/>
                </a:solidFill>
              </a:rPr>
              <a:t>η σταθερά </a:t>
            </a:r>
            <a:r>
              <a:rPr lang="en-US" i="1" dirty="0">
                <a:solidFill>
                  <a:schemeClr val="bg1"/>
                </a:solidFill>
              </a:rPr>
              <a:t>k</a:t>
            </a:r>
            <a:r>
              <a:rPr lang="el-GR" dirty="0">
                <a:solidFill>
                  <a:schemeClr val="bg1"/>
                </a:solidFill>
              </a:rPr>
              <a:t> γίνεται περίπου 80 φορές μικρότερη</a:t>
            </a:r>
          </a:p>
        </p:txBody>
      </p:sp>
      <p:sp>
        <p:nvSpPr>
          <p:cNvPr id="16" name="Subtitle 2">
            <a:extLst>
              <a:ext uri="{FF2B5EF4-FFF2-40B4-BE49-F238E27FC236}">
                <a16:creationId xmlns:a16="http://schemas.microsoft.com/office/drawing/2014/main" id="{EB2B46B1-3B54-9D51-0DBB-C63494C50A6F}"/>
              </a:ext>
            </a:extLst>
          </p:cNvPr>
          <p:cNvSpPr txBox="1">
            <a:spLocks/>
          </p:cNvSpPr>
          <p:nvPr/>
        </p:nvSpPr>
        <p:spPr>
          <a:xfrm>
            <a:off x="348656" y="836187"/>
            <a:ext cx="1150565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Αν υπάρχει υλικό ανάμεσα στα φορτία, τότε η σταθερά </a:t>
            </a:r>
            <a:r>
              <a:rPr lang="en-US" i="1" dirty="0">
                <a:solidFill>
                  <a:schemeClr val="bg1"/>
                </a:solidFill>
              </a:rPr>
              <a:t>k</a:t>
            </a:r>
            <a:r>
              <a:rPr lang="el-GR" dirty="0">
                <a:solidFill>
                  <a:schemeClr val="bg1"/>
                </a:solidFill>
              </a:rPr>
              <a:t> αλλάζει, ανάλογα με το υλικό,</a:t>
            </a:r>
          </a:p>
          <a:p>
            <a:r>
              <a:rPr lang="el-GR" dirty="0">
                <a:solidFill>
                  <a:schemeClr val="bg1"/>
                </a:solidFill>
              </a:rPr>
              <a:t>και αντίστοιχα μεταβάλλεται και το μέτρο της δύναμης.</a:t>
            </a:r>
          </a:p>
        </p:txBody>
      </p:sp>
    </p:spTree>
    <p:extLst>
      <p:ext uri="{BB962C8B-B14F-4D97-AF65-F5344CB8AC3E}">
        <p14:creationId xmlns:p14="http://schemas.microsoft.com/office/powerpoint/2010/main" val="830017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D12D1CF5-7B6C-2234-659E-2583C341667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62000"/>
                    </a14:imgEffect>
                  </a14:imgLayer>
                </a14:imgProps>
              </a:ext>
            </a:extLst>
          </a:blip>
          <a:stretch>
            <a:fillRect/>
          </a:stretch>
        </p:blipFill>
        <p:spPr>
          <a:xfrm>
            <a:off x="-1" y="1690653"/>
            <a:ext cx="12047275" cy="3998836"/>
          </a:xfrm>
          <a:prstGeom prst="rect">
            <a:avLst/>
          </a:prstGeom>
        </p:spPr>
      </p:pic>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a:t>
            </a:r>
            <a:r>
              <a:rPr lang="en-US" dirty="0">
                <a:solidFill>
                  <a:schemeClr val="bg1"/>
                </a:solidFill>
              </a:rPr>
              <a:t>Coulomb</a:t>
            </a:r>
            <a:endParaRPr lang="el-GR" dirty="0">
              <a:solidFill>
                <a:schemeClr val="bg1"/>
              </a:solidFill>
            </a:endParaRPr>
          </a:p>
        </p:txBody>
      </p:sp>
      <p:sp>
        <p:nvSpPr>
          <p:cNvPr id="2" name="Oval 1">
            <a:extLst>
              <a:ext uri="{FF2B5EF4-FFF2-40B4-BE49-F238E27FC236}">
                <a16:creationId xmlns:a16="http://schemas.microsoft.com/office/drawing/2014/main" id="{42D49DC4-6492-FD86-0F0B-E7315C13391A}"/>
              </a:ext>
            </a:extLst>
          </p:cNvPr>
          <p:cNvSpPr/>
          <p:nvPr/>
        </p:nvSpPr>
        <p:spPr>
          <a:xfrm>
            <a:off x="1751574" y="2870488"/>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77536" y="3221991"/>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77536" y="3221991"/>
                <a:ext cx="809244" cy="369332"/>
              </a:xfrm>
              <a:prstGeom prst="rect">
                <a:avLst/>
              </a:prstGeom>
              <a:blipFill>
                <a:blip r:embed="rId5"/>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39229" y="2917212"/>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77060" y="3663511"/>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86251" y="240510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86251" y="2405108"/>
                <a:ext cx="809244" cy="369332"/>
              </a:xfrm>
              <a:prstGeom prst="rect">
                <a:avLst/>
              </a:prstGeom>
              <a:blipFill>
                <a:blip r:embed="rId6"/>
                <a:stretch>
                  <a:fillRect b="-666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56700" y="3094481"/>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56700" y="3094481"/>
                <a:ext cx="415019" cy="402931"/>
              </a:xfrm>
              <a:prstGeom prst="rect">
                <a:avLst/>
              </a:prstGeom>
              <a:blipFill>
                <a:blip r:embed="rId7"/>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615400" y="3659739"/>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96919" y="3591323"/>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65538" y="3659739"/>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313538" y="3591323"/>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91181" y="3027265"/>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91181" y="3027265"/>
                <a:ext cx="415019" cy="402931"/>
              </a:xfrm>
              <a:prstGeom prst="rect">
                <a:avLst/>
              </a:prstGeom>
              <a:blipFill>
                <a:blip r:embed="rId8"/>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055492" y="4302479"/>
                <a:ext cx="571500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055492" y="4302479"/>
                <a:ext cx="5715000" cy="1037528"/>
              </a:xfrm>
              <a:prstGeom prst="rect">
                <a:avLst/>
              </a:prstGeom>
              <a:blipFill>
                <a:blip r:embed="rId9"/>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80916" y="229777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𝑞</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80916" y="2297778"/>
                <a:ext cx="809244" cy="369332"/>
              </a:xfrm>
              <a:prstGeom prst="rect">
                <a:avLst/>
              </a:prstGeom>
              <a:blipFill>
                <a:blip r:embed="rId10"/>
                <a:stretch>
                  <a:fillRect b="-4918"/>
                </a:stretch>
              </a:blipFill>
            </p:spPr>
            <p:txBody>
              <a:bodyPr/>
              <a:lstStyle/>
              <a:p>
                <a:r>
                  <a:rPr lang="en-150">
                    <a:noFill/>
                  </a:rPr>
                  <a:t> </a:t>
                </a:r>
              </a:p>
            </p:txBody>
          </p:sp>
        </mc:Fallback>
      </mc:AlternateContent>
      <p:sp>
        <p:nvSpPr>
          <p:cNvPr id="9" name="Subtitle 2">
            <a:extLst>
              <a:ext uri="{FF2B5EF4-FFF2-40B4-BE49-F238E27FC236}">
                <a16:creationId xmlns:a16="http://schemas.microsoft.com/office/drawing/2014/main" id="{4F832BC5-2B83-B0DB-0609-14165EEB76D0}"/>
              </a:ext>
            </a:extLst>
          </p:cNvPr>
          <p:cNvSpPr txBox="1">
            <a:spLocks/>
          </p:cNvSpPr>
          <p:nvPr/>
        </p:nvSpPr>
        <p:spPr>
          <a:xfrm>
            <a:off x="2309261" y="3038128"/>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1" name="Subtitle 2">
            <a:extLst>
              <a:ext uri="{FF2B5EF4-FFF2-40B4-BE49-F238E27FC236}">
                <a16:creationId xmlns:a16="http://schemas.microsoft.com/office/drawing/2014/main" id="{BB067033-7F88-F9DC-DDF6-2CC31CF3F2E2}"/>
              </a:ext>
            </a:extLst>
          </p:cNvPr>
          <p:cNvSpPr txBox="1">
            <a:spLocks/>
          </p:cNvSpPr>
          <p:nvPr/>
        </p:nvSpPr>
        <p:spPr>
          <a:xfrm>
            <a:off x="9140045" y="3038128"/>
            <a:ext cx="49098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C3E5DF3-7BC2-D214-9A89-FB745B2F3B14}"/>
                  </a:ext>
                </a:extLst>
              </p:cNvPr>
              <p:cNvSpPr txBox="1"/>
              <p:nvPr/>
            </p:nvSpPr>
            <p:spPr>
              <a:xfrm>
                <a:off x="7475478" y="5814151"/>
                <a:ext cx="4245319" cy="668773"/>
              </a:xfrm>
              <a:prstGeom prst="rect">
                <a:avLst/>
              </a:prstGeom>
              <a:noFill/>
            </p:spPr>
            <p:txBody>
              <a:bodyPr wrap="square">
                <a:spAutoFit/>
              </a:bodyPr>
              <a:lstStyle/>
              <a:p>
                <a:r>
                  <a:rPr lang="el-GR" sz="2400" b="0" dirty="0">
                    <a:solidFill>
                      <a:schemeClr val="bg1"/>
                    </a:solidFill>
                  </a:rPr>
                  <a:t>Για το κενό: </a:t>
                </a:r>
                <a14:m>
                  <m:oMath xmlns:m="http://schemas.openxmlformats.org/officeDocument/2006/math">
                    <m:r>
                      <a:rPr lang="en-US" sz="2400" b="0" i="1" smtClean="0">
                        <a:solidFill>
                          <a:schemeClr val="bg1"/>
                        </a:solidFill>
                        <a:latin typeface="Cambria Math" panose="02040503050406030204" pitchFamily="18" charset="0"/>
                      </a:rPr>
                      <m:t>𝑘</m:t>
                    </m:r>
                    <m:r>
                      <a:rPr lang="en-US" sz="2400" b="0" i="1" smtClean="0">
                        <a:solidFill>
                          <a:schemeClr val="bg1"/>
                        </a:solidFill>
                        <a:latin typeface="Cambria Math" panose="02040503050406030204" pitchFamily="18" charset="0"/>
                      </a:rPr>
                      <m:t>=9∙</m:t>
                    </m:r>
                    <m:sSup>
                      <m:sSupPr>
                        <m:ctrlPr>
                          <a:rPr lang="en-US" sz="2400" i="1" smtClean="0">
                            <a:solidFill>
                              <a:schemeClr val="bg1"/>
                            </a:solidFill>
                            <a:latin typeface="Cambria Math" panose="02040503050406030204" pitchFamily="18" charset="0"/>
                            <a:ea typeface="Cambria Math" panose="02040503050406030204" pitchFamily="18" charset="0"/>
                          </a:rPr>
                        </m:ctrlPr>
                      </m:sSupPr>
                      <m:e>
                        <m:r>
                          <a:rPr lang="en-US" sz="2400" b="0" i="1" smtClean="0">
                            <a:solidFill>
                              <a:schemeClr val="bg1"/>
                            </a:solidFill>
                            <a:latin typeface="Cambria Math" panose="02040503050406030204" pitchFamily="18" charset="0"/>
                            <a:ea typeface="Cambria Math" panose="02040503050406030204" pitchFamily="18" charset="0"/>
                          </a:rPr>
                          <m:t>10</m:t>
                        </m:r>
                      </m:e>
                      <m:sup>
                        <m:r>
                          <a:rPr lang="en-US" sz="2400" b="0" i="1" smtClean="0">
                            <a:solidFill>
                              <a:schemeClr val="bg1"/>
                            </a:solidFill>
                            <a:latin typeface="Cambria Math" panose="02040503050406030204" pitchFamily="18" charset="0"/>
                            <a:ea typeface="Cambria Math" panose="02040503050406030204" pitchFamily="18" charset="0"/>
                          </a:rPr>
                          <m:t>9</m:t>
                        </m:r>
                      </m:sup>
                    </m:sSup>
                    <m:f>
                      <m:fPr>
                        <m:ctrlPr>
                          <a:rPr lang="en-US" sz="2400" i="1" smtClean="0">
                            <a:solidFill>
                              <a:schemeClr val="bg1"/>
                            </a:solidFill>
                            <a:latin typeface="Cambria Math" panose="02040503050406030204" pitchFamily="18" charset="0"/>
                            <a:ea typeface="Cambria Math" panose="02040503050406030204" pitchFamily="18" charset="0"/>
                          </a:rPr>
                        </m:ctrlPr>
                      </m:fPr>
                      <m:num>
                        <m:r>
                          <a:rPr lang="en-US" sz="2400" b="0" i="1" smtClean="0">
                            <a:solidFill>
                              <a:schemeClr val="bg1"/>
                            </a:solidFill>
                            <a:latin typeface="Cambria Math" panose="02040503050406030204" pitchFamily="18" charset="0"/>
                            <a:ea typeface="Cambria Math" panose="02040503050406030204" pitchFamily="18" charset="0"/>
                          </a:rPr>
                          <m:t>𝑁</m:t>
                        </m:r>
                        <m:r>
                          <a:rPr lang="en-US" sz="2400" i="1">
                            <a:solidFill>
                              <a:schemeClr val="bg1"/>
                            </a:solidFill>
                            <a:latin typeface="Cambria Math" panose="02040503050406030204" pitchFamily="18" charset="0"/>
                            <a:ea typeface="Cambria Math" panose="02040503050406030204" pitchFamily="18" charset="0"/>
                          </a:rPr>
                          <m:t>∙</m:t>
                        </m:r>
                        <m:sSup>
                          <m:sSupPr>
                            <m:ctrlPr>
                              <a:rPr lang="en-US" sz="2400" i="1" smtClean="0">
                                <a:solidFill>
                                  <a:schemeClr val="bg1"/>
                                </a:solidFill>
                                <a:latin typeface="Cambria Math" panose="02040503050406030204" pitchFamily="18" charset="0"/>
                                <a:ea typeface="Cambria Math" panose="02040503050406030204" pitchFamily="18" charset="0"/>
                              </a:rPr>
                            </m:ctrlPr>
                          </m:sSupPr>
                          <m:e>
                            <m:r>
                              <a:rPr lang="en-US" sz="2400" b="0" i="1" smtClean="0">
                                <a:solidFill>
                                  <a:schemeClr val="bg1"/>
                                </a:solidFill>
                                <a:latin typeface="Cambria Math" panose="02040503050406030204" pitchFamily="18" charset="0"/>
                                <a:ea typeface="Cambria Math" panose="02040503050406030204" pitchFamily="18" charset="0"/>
                              </a:rPr>
                              <m:t>𝑚</m:t>
                            </m:r>
                          </m:e>
                          <m:sup>
                            <m:r>
                              <a:rPr lang="en-US" sz="2400" b="0" i="1" smtClean="0">
                                <a:solidFill>
                                  <a:schemeClr val="bg1"/>
                                </a:solidFill>
                                <a:latin typeface="Cambria Math" panose="02040503050406030204" pitchFamily="18" charset="0"/>
                                <a:ea typeface="Cambria Math" panose="02040503050406030204" pitchFamily="18" charset="0"/>
                              </a:rPr>
                              <m:t>2</m:t>
                            </m:r>
                          </m:sup>
                        </m:sSup>
                      </m:num>
                      <m:den>
                        <m:sSup>
                          <m:sSupPr>
                            <m:ctrlPr>
                              <a:rPr lang="en-US" sz="2400" i="1" smtClean="0">
                                <a:solidFill>
                                  <a:schemeClr val="bg1"/>
                                </a:solidFill>
                                <a:latin typeface="Cambria Math" panose="02040503050406030204" pitchFamily="18" charset="0"/>
                                <a:ea typeface="Cambria Math" panose="02040503050406030204" pitchFamily="18" charset="0"/>
                              </a:rPr>
                            </m:ctrlPr>
                          </m:sSupPr>
                          <m:e>
                            <m:r>
                              <a:rPr lang="en-US" sz="2400" b="0" i="1" smtClean="0">
                                <a:solidFill>
                                  <a:schemeClr val="bg1"/>
                                </a:solidFill>
                                <a:latin typeface="Cambria Math" panose="02040503050406030204" pitchFamily="18" charset="0"/>
                                <a:ea typeface="Cambria Math" panose="02040503050406030204" pitchFamily="18" charset="0"/>
                              </a:rPr>
                              <m:t>𝐶</m:t>
                            </m:r>
                          </m:e>
                          <m:sup>
                            <m:r>
                              <a:rPr lang="en-US" sz="2400" b="0" i="1" smtClean="0">
                                <a:solidFill>
                                  <a:schemeClr val="bg1"/>
                                </a:solidFill>
                                <a:latin typeface="Cambria Math" panose="02040503050406030204" pitchFamily="18" charset="0"/>
                                <a:ea typeface="Cambria Math" panose="02040503050406030204" pitchFamily="18" charset="0"/>
                              </a:rPr>
                              <m:t>2</m:t>
                            </m:r>
                          </m:sup>
                        </m:sSup>
                      </m:den>
                    </m:f>
                  </m:oMath>
                </a14:m>
                <a:endParaRPr lang="en-US" sz="2400" i="1" dirty="0">
                  <a:solidFill>
                    <a:srgbClr val="FF0000"/>
                  </a:solidFill>
                </a:endParaRPr>
              </a:p>
            </p:txBody>
          </p:sp>
        </mc:Choice>
        <mc:Fallback xmlns="">
          <p:sp>
            <p:nvSpPr>
              <p:cNvPr id="13" name="TextBox 12">
                <a:extLst>
                  <a:ext uri="{FF2B5EF4-FFF2-40B4-BE49-F238E27FC236}">
                    <a16:creationId xmlns:a16="http://schemas.microsoft.com/office/drawing/2014/main" id="{5C3E5DF3-7BC2-D214-9A89-FB745B2F3B14}"/>
                  </a:ext>
                </a:extLst>
              </p:cNvPr>
              <p:cNvSpPr txBox="1">
                <a:spLocks noRot="1" noChangeAspect="1" noMove="1" noResize="1" noEditPoints="1" noAdjustHandles="1" noChangeArrowheads="1" noChangeShapeType="1" noTextEdit="1"/>
              </p:cNvSpPr>
              <p:nvPr/>
            </p:nvSpPr>
            <p:spPr>
              <a:xfrm>
                <a:off x="7475478" y="5814151"/>
                <a:ext cx="4245319" cy="668773"/>
              </a:xfrm>
              <a:prstGeom prst="rect">
                <a:avLst/>
              </a:prstGeom>
              <a:blipFill>
                <a:blip r:embed="rId11"/>
                <a:stretch>
                  <a:fillRect l="-2152" b="-9174"/>
                </a:stretch>
              </a:blipFill>
            </p:spPr>
            <p:txBody>
              <a:bodyPr/>
              <a:lstStyle/>
              <a:p>
                <a:r>
                  <a:rPr lang="en-150">
                    <a:noFill/>
                  </a:rPr>
                  <a:t> </a:t>
                </a:r>
              </a:p>
            </p:txBody>
          </p:sp>
        </mc:Fallback>
      </mc:AlternateContent>
      <p:sp>
        <p:nvSpPr>
          <p:cNvPr id="14" name="Subtitle 2">
            <a:extLst>
              <a:ext uri="{FF2B5EF4-FFF2-40B4-BE49-F238E27FC236}">
                <a16:creationId xmlns:a16="http://schemas.microsoft.com/office/drawing/2014/main" id="{BD5C1F07-7650-2034-B762-243B650AFDC2}"/>
              </a:ext>
            </a:extLst>
          </p:cNvPr>
          <p:cNvSpPr txBox="1">
            <a:spLocks/>
          </p:cNvSpPr>
          <p:nvPr/>
        </p:nvSpPr>
        <p:spPr>
          <a:xfrm>
            <a:off x="262058" y="5858475"/>
            <a:ext cx="6421613"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Άρα μέσα στο νερό το μέτρο της ηλεκτρικής δύναμης είναι μικρότερο από ό, τι στο κενό.</a:t>
            </a:r>
          </a:p>
        </p:txBody>
      </p:sp>
      <p:sp>
        <p:nvSpPr>
          <p:cNvPr id="16" name="Subtitle 2">
            <a:extLst>
              <a:ext uri="{FF2B5EF4-FFF2-40B4-BE49-F238E27FC236}">
                <a16:creationId xmlns:a16="http://schemas.microsoft.com/office/drawing/2014/main" id="{EB2B46B1-3B54-9D51-0DBB-C63494C50A6F}"/>
              </a:ext>
            </a:extLst>
          </p:cNvPr>
          <p:cNvSpPr txBox="1">
            <a:spLocks/>
          </p:cNvSpPr>
          <p:nvPr/>
        </p:nvSpPr>
        <p:spPr>
          <a:xfrm>
            <a:off x="348656" y="836187"/>
            <a:ext cx="1150565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Αν υπάρχει υλικό ανάμεσα στα φορτία, τότε η σταθερά </a:t>
            </a:r>
            <a:r>
              <a:rPr lang="en-US" i="1" dirty="0">
                <a:solidFill>
                  <a:schemeClr val="bg1"/>
                </a:solidFill>
              </a:rPr>
              <a:t>k</a:t>
            </a:r>
            <a:r>
              <a:rPr lang="el-GR" dirty="0">
                <a:solidFill>
                  <a:schemeClr val="bg1"/>
                </a:solidFill>
              </a:rPr>
              <a:t> αλλάζει, ανάλογα με το υλικό,</a:t>
            </a:r>
          </a:p>
          <a:p>
            <a:r>
              <a:rPr lang="el-GR" dirty="0">
                <a:solidFill>
                  <a:schemeClr val="bg1"/>
                </a:solidFill>
              </a:rPr>
              <a:t>και αντίστοιχα μεταβάλλεται και το μέτρο της δύναμης.</a:t>
            </a:r>
          </a:p>
        </p:txBody>
      </p:sp>
    </p:spTree>
    <p:extLst>
      <p:ext uri="{BB962C8B-B14F-4D97-AF65-F5344CB8AC3E}">
        <p14:creationId xmlns:p14="http://schemas.microsoft.com/office/powerpoint/2010/main" val="2330050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2419350" y="344483"/>
            <a:ext cx="73533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Σύγκριση Νόμων</a:t>
            </a:r>
            <a:endParaRPr lang="en-150" sz="2800" dirty="0">
              <a:solidFill>
                <a:schemeClr val="bg1"/>
              </a:solidFill>
              <a:effectLst/>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1339850" y="1002556"/>
            <a:ext cx="4756150" cy="167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l-GR" sz="2400" u="sng" dirty="0" err="1">
                <a:solidFill>
                  <a:schemeClr val="bg1"/>
                </a:solidFill>
              </a:rPr>
              <a:t>Βαρυτική</a:t>
            </a:r>
            <a:r>
              <a:rPr lang="el-GR" sz="2400" u="sng" dirty="0">
                <a:solidFill>
                  <a:schemeClr val="bg1"/>
                </a:solidFill>
              </a:rPr>
              <a:t> Δύναμη</a:t>
            </a:r>
          </a:p>
          <a:p>
            <a:endParaRPr lang="el-GR" sz="2400" u="sng" dirty="0">
              <a:solidFill>
                <a:schemeClr val="bg1"/>
              </a:solidFill>
            </a:endParaRPr>
          </a:p>
          <a:p>
            <a:r>
              <a:rPr lang="el-GR" sz="2400" dirty="0">
                <a:solidFill>
                  <a:schemeClr val="bg1"/>
                </a:solidFill>
              </a:rPr>
              <a:t>Νόμος Παγκόσμιας Έλξης</a:t>
            </a:r>
          </a:p>
          <a:p>
            <a:endParaRPr lang="el-GR" sz="2400" dirty="0">
              <a:solidFill>
                <a:schemeClr val="bg1"/>
              </a:solidFill>
              <a:effectLst/>
            </a:endParaRPr>
          </a:p>
          <a:p>
            <a:r>
              <a:rPr lang="el-GR" sz="2400" dirty="0">
                <a:solidFill>
                  <a:schemeClr val="bg1"/>
                </a:solidFill>
              </a:rPr>
              <a:t>Άφορά σε μάζες</a:t>
            </a:r>
          </a:p>
          <a:p>
            <a:r>
              <a:rPr lang="el-GR" sz="2400" dirty="0">
                <a:solidFill>
                  <a:schemeClr val="bg1"/>
                </a:solidFill>
              </a:rPr>
              <a:t>Υπάρχουν μόνο ελκτικές δυνάμεις</a:t>
            </a:r>
          </a:p>
          <a:p>
            <a:endParaRPr lang="el-GR" sz="2400" dirty="0">
              <a:solidFill>
                <a:schemeClr val="bg1"/>
              </a:solidFill>
            </a:endParaRPr>
          </a:p>
          <a:p>
            <a:r>
              <a:rPr lang="el-GR" sz="2400" dirty="0">
                <a:solidFill>
                  <a:schemeClr val="bg1"/>
                </a:solidFill>
              </a:rPr>
              <a:t>Η </a:t>
            </a:r>
            <a:r>
              <a:rPr lang="en-US" sz="2400" i="1" dirty="0">
                <a:solidFill>
                  <a:schemeClr val="bg1"/>
                </a:solidFill>
                <a:latin typeface="Times New Roman" panose="02020603050405020304" pitchFamily="18" charset="0"/>
                <a:cs typeface="Times New Roman" panose="02020603050405020304" pitchFamily="18" charset="0"/>
              </a:rPr>
              <a:t>G</a:t>
            </a:r>
            <a:r>
              <a:rPr lang="en-US" sz="2400" dirty="0">
                <a:solidFill>
                  <a:schemeClr val="bg1"/>
                </a:solidFill>
              </a:rPr>
              <a:t> </a:t>
            </a:r>
            <a:r>
              <a:rPr lang="el-GR" sz="2400" dirty="0">
                <a:solidFill>
                  <a:schemeClr val="bg1"/>
                </a:solidFill>
              </a:rPr>
              <a:t>Παγκόσμια Σταθερά</a:t>
            </a:r>
          </a:p>
          <a:p>
            <a:endParaRPr lang="el-GR" sz="2400" dirty="0">
              <a:solidFill>
                <a:schemeClr val="bg1"/>
              </a:solidFill>
              <a:effectLst/>
            </a:endParaRPr>
          </a:p>
          <a:p>
            <a:r>
              <a:rPr lang="el-GR" sz="2400" dirty="0">
                <a:solidFill>
                  <a:schemeClr val="bg1"/>
                </a:solidFill>
              </a:rPr>
              <a:t>Στα άτομα είναι ασθενείς</a:t>
            </a:r>
            <a:endParaRPr lang="el-GR" sz="2400" dirty="0">
              <a:solidFill>
                <a:schemeClr val="bg1"/>
              </a:solidFill>
              <a:effectLst/>
            </a:endParaRPr>
          </a:p>
          <a:p>
            <a:pPr algn="ctr"/>
            <a:endParaRPr lang="en-150" sz="2400" dirty="0">
              <a:solidFill>
                <a:schemeClr val="bg1"/>
              </a:solidFill>
              <a:effectLst/>
            </a:endParaRPr>
          </a:p>
        </p:txBody>
      </p:sp>
      <p:sp>
        <p:nvSpPr>
          <p:cNvPr id="2" name="Rectangle 1">
            <a:extLst>
              <a:ext uri="{FF2B5EF4-FFF2-40B4-BE49-F238E27FC236}">
                <a16:creationId xmlns:a16="http://schemas.microsoft.com/office/drawing/2014/main" id="{A13912AB-EC0E-E0DD-57C9-B84B1DA2E0A6}"/>
              </a:ext>
            </a:extLst>
          </p:cNvPr>
          <p:cNvSpPr>
            <a:spLocks noChangeArrowheads="1"/>
          </p:cNvSpPr>
          <p:nvPr/>
        </p:nvSpPr>
        <p:spPr bwMode="auto">
          <a:xfrm>
            <a:off x="6456170" y="1002556"/>
            <a:ext cx="5595490" cy="167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l-GR" sz="2400" u="sng" dirty="0">
                <a:solidFill>
                  <a:schemeClr val="bg1"/>
                </a:solidFill>
              </a:rPr>
              <a:t>Ηλεκτρική Δύναμη</a:t>
            </a:r>
          </a:p>
          <a:p>
            <a:endParaRPr lang="el-GR" sz="2400" u="sng" dirty="0">
              <a:solidFill>
                <a:schemeClr val="bg1"/>
              </a:solidFill>
            </a:endParaRPr>
          </a:p>
          <a:p>
            <a:r>
              <a:rPr lang="el-GR" sz="2400" dirty="0">
                <a:solidFill>
                  <a:schemeClr val="bg1"/>
                </a:solidFill>
              </a:rPr>
              <a:t>Νόμος </a:t>
            </a:r>
            <a:r>
              <a:rPr lang="en-US" sz="2400" dirty="0">
                <a:solidFill>
                  <a:schemeClr val="bg1"/>
                </a:solidFill>
              </a:rPr>
              <a:t>Coulomb</a:t>
            </a:r>
          </a:p>
          <a:p>
            <a:endParaRPr lang="en-US" sz="2400" dirty="0">
              <a:solidFill>
                <a:schemeClr val="bg1"/>
              </a:solidFill>
              <a:effectLst/>
            </a:endParaRPr>
          </a:p>
          <a:p>
            <a:r>
              <a:rPr lang="el-GR" sz="2400" dirty="0">
                <a:solidFill>
                  <a:schemeClr val="bg1"/>
                </a:solidFill>
              </a:rPr>
              <a:t>Αφορά σε ηλεκτρικά φορτία</a:t>
            </a:r>
          </a:p>
          <a:p>
            <a:r>
              <a:rPr lang="el-GR" sz="2400" dirty="0">
                <a:solidFill>
                  <a:schemeClr val="bg1"/>
                </a:solidFill>
                <a:effectLst/>
              </a:rPr>
              <a:t>Υπάρχουν ελκτικ</a:t>
            </a:r>
            <a:r>
              <a:rPr lang="el-GR" sz="2400" dirty="0">
                <a:solidFill>
                  <a:schemeClr val="bg1"/>
                </a:solidFill>
              </a:rPr>
              <a:t>ές και </a:t>
            </a:r>
            <a:r>
              <a:rPr lang="el-GR" sz="2400" dirty="0" err="1">
                <a:solidFill>
                  <a:schemeClr val="bg1"/>
                </a:solidFill>
              </a:rPr>
              <a:t>απωστικές</a:t>
            </a:r>
            <a:r>
              <a:rPr lang="el-GR" sz="2400" dirty="0">
                <a:solidFill>
                  <a:schemeClr val="bg1"/>
                </a:solidFill>
              </a:rPr>
              <a:t> δυνάμεις</a:t>
            </a:r>
            <a:endParaRPr lang="el-GR" sz="2400" dirty="0">
              <a:solidFill>
                <a:schemeClr val="bg1"/>
              </a:solidFill>
              <a:effectLst/>
            </a:endParaRPr>
          </a:p>
          <a:p>
            <a:endParaRPr lang="el-GR" sz="2400" dirty="0">
              <a:solidFill>
                <a:schemeClr val="bg1"/>
              </a:solidFill>
            </a:endParaRPr>
          </a:p>
          <a:p>
            <a:r>
              <a:rPr lang="el-GR" sz="2400" dirty="0">
                <a:solidFill>
                  <a:schemeClr val="bg1"/>
                </a:solidFill>
              </a:rPr>
              <a:t>Η </a:t>
            </a:r>
            <a:r>
              <a:rPr lang="en-US" sz="2400" i="1" dirty="0">
                <a:solidFill>
                  <a:schemeClr val="bg1"/>
                </a:solidFill>
                <a:latin typeface="Times New Roman" panose="02020603050405020304" pitchFamily="18" charset="0"/>
                <a:cs typeface="Times New Roman" panose="02020603050405020304" pitchFamily="18" charset="0"/>
              </a:rPr>
              <a:t>k</a:t>
            </a:r>
            <a:r>
              <a:rPr lang="el-GR" sz="2400" i="1" dirty="0">
                <a:solidFill>
                  <a:schemeClr val="bg1"/>
                </a:solidFill>
              </a:rPr>
              <a:t> </a:t>
            </a:r>
            <a:r>
              <a:rPr lang="el-GR" sz="2400" dirty="0">
                <a:solidFill>
                  <a:schemeClr val="bg1"/>
                </a:solidFill>
              </a:rPr>
              <a:t>εξαρτάται από το μέσο</a:t>
            </a:r>
            <a:endParaRPr lang="el-GR" sz="2400" dirty="0">
              <a:solidFill>
                <a:schemeClr val="bg1"/>
              </a:solidFill>
              <a:effectLst/>
            </a:endParaRPr>
          </a:p>
          <a:p>
            <a:pPr algn="ctr"/>
            <a:endParaRPr lang="el-GR" sz="2400" dirty="0">
              <a:solidFill>
                <a:schemeClr val="bg1"/>
              </a:solidFill>
              <a:effectLst/>
            </a:endParaRPr>
          </a:p>
          <a:p>
            <a:r>
              <a:rPr lang="el-GR" sz="2400" dirty="0">
                <a:solidFill>
                  <a:schemeClr val="bg1"/>
                </a:solidFill>
              </a:rPr>
              <a:t>Στα άτομα είναι ισχυρές</a:t>
            </a:r>
            <a:endParaRPr lang="en-150" sz="2400" dirty="0">
              <a:solidFill>
                <a:schemeClr val="bg1"/>
              </a:solidFill>
              <a:effectLst/>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B5B27ED-A01E-6020-A9EA-46FD1C90680B}"/>
                  </a:ext>
                </a:extLst>
              </p:cNvPr>
              <p:cNvSpPr txBox="1"/>
              <p:nvPr/>
            </p:nvSpPr>
            <p:spPr>
              <a:xfrm>
                <a:off x="7034288" y="5172805"/>
                <a:ext cx="300122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𝑘</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𝑞</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7" name="TextBox 6">
                <a:extLst>
                  <a:ext uri="{FF2B5EF4-FFF2-40B4-BE49-F238E27FC236}">
                    <a16:creationId xmlns:a16="http://schemas.microsoft.com/office/drawing/2014/main" id="{CB5B27ED-A01E-6020-A9EA-46FD1C90680B}"/>
                  </a:ext>
                </a:extLst>
              </p:cNvPr>
              <p:cNvSpPr txBox="1">
                <a:spLocks noRot="1" noChangeAspect="1" noMove="1" noResize="1" noEditPoints="1" noAdjustHandles="1" noChangeArrowheads="1" noChangeShapeType="1" noTextEdit="1"/>
              </p:cNvSpPr>
              <p:nvPr/>
            </p:nvSpPr>
            <p:spPr>
              <a:xfrm>
                <a:off x="7034288" y="5172805"/>
                <a:ext cx="3001220" cy="103752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45A15B2-C843-4913-F0B9-B7ED45006B3E}"/>
                  </a:ext>
                </a:extLst>
              </p:cNvPr>
              <p:cNvSpPr txBox="1"/>
              <p:nvPr/>
            </p:nvSpPr>
            <p:spPr>
              <a:xfrm>
                <a:off x="1129003" y="5172805"/>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8" name="TextBox 7">
                <a:extLst>
                  <a:ext uri="{FF2B5EF4-FFF2-40B4-BE49-F238E27FC236}">
                    <a16:creationId xmlns:a16="http://schemas.microsoft.com/office/drawing/2014/main" id="{845A15B2-C843-4913-F0B9-B7ED45006B3E}"/>
                  </a:ext>
                </a:extLst>
              </p:cNvPr>
              <p:cNvSpPr txBox="1">
                <a:spLocks noRot="1" noChangeAspect="1" noMove="1" noResize="1" noEditPoints="1" noAdjustHandles="1" noChangeArrowheads="1" noChangeShapeType="1" noTextEdit="1"/>
              </p:cNvSpPr>
              <p:nvPr/>
            </p:nvSpPr>
            <p:spPr>
              <a:xfrm>
                <a:off x="1129003" y="5172805"/>
                <a:ext cx="3934730" cy="1037528"/>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106278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3912AB-EC0E-E0DD-57C9-B84B1DA2E0A6}"/>
              </a:ext>
            </a:extLst>
          </p:cNvPr>
          <p:cNvSpPr>
            <a:spLocks noChangeArrowheads="1"/>
          </p:cNvSpPr>
          <p:nvPr/>
        </p:nvSpPr>
        <p:spPr bwMode="auto">
          <a:xfrm>
            <a:off x="1107919" y="3133071"/>
            <a:ext cx="3339092" cy="649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000" dirty="0">
                <a:solidFill>
                  <a:schemeClr val="bg1"/>
                </a:solidFill>
              </a:rPr>
              <a:t>Charles-Augustin De Coulomb (1736 – 1806 )</a:t>
            </a:r>
            <a:endParaRPr lang="en-150" sz="2000" dirty="0">
              <a:solidFill>
                <a:schemeClr val="bg1"/>
              </a:solidFill>
              <a:effectLst/>
            </a:endParaRPr>
          </a:p>
        </p:txBody>
      </p:sp>
      <p:pic>
        <p:nvPicPr>
          <p:cNvPr id="2050" name="Picture 2" descr="Charles-Augustin de Coulomb - Wikipedia">
            <a:extLst>
              <a:ext uri="{FF2B5EF4-FFF2-40B4-BE49-F238E27FC236}">
                <a16:creationId xmlns:a16="http://schemas.microsoft.com/office/drawing/2014/main" id="{60A398B7-62ED-A6F0-8E2B-93502B334C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224" y="217087"/>
            <a:ext cx="2211230" cy="285832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318F21E-5DA9-5486-1F24-86B79C2B438C}"/>
              </a:ext>
            </a:extLst>
          </p:cNvPr>
          <p:cNvSpPr>
            <a:spLocks noChangeArrowheads="1"/>
          </p:cNvSpPr>
          <p:nvPr/>
        </p:nvSpPr>
        <p:spPr bwMode="auto">
          <a:xfrm>
            <a:off x="210509" y="3979030"/>
            <a:ext cx="5716645" cy="167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Αλληλεπίδραση από απόσταση</a:t>
            </a:r>
          </a:p>
          <a:p>
            <a:pPr algn="ctr"/>
            <a:r>
              <a:rPr lang="el-GR" sz="2400" dirty="0">
                <a:solidFill>
                  <a:schemeClr val="bg1"/>
                </a:solidFill>
                <a:effectLst/>
              </a:rPr>
              <a:t>Το φορτίο </a:t>
            </a:r>
            <a:r>
              <a:rPr lang="en-US" sz="2400" dirty="0">
                <a:solidFill>
                  <a:schemeClr val="bg1"/>
                </a:solidFill>
                <a:effectLst/>
              </a:rPr>
              <a:t>q</a:t>
            </a:r>
            <a:r>
              <a:rPr lang="el-GR" sz="2400" baseline="-25000" dirty="0">
                <a:solidFill>
                  <a:schemeClr val="bg1"/>
                </a:solidFill>
                <a:effectLst/>
              </a:rPr>
              <a:t>1</a:t>
            </a:r>
            <a:r>
              <a:rPr lang="el-GR" sz="2400" dirty="0">
                <a:solidFill>
                  <a:schemeClr val="bg1"/>
                </a:solidFill>
                <a:effectLst/>
              </a:rPr>
              <a:t> ασκεί δύναμη στο </a:t>
            </a:r>
            <a:r>
              <a:rPr lang="en-US" sz="2400" dirty="0">
                <a:solidFill>
                  <a:schemeClr val="bg1"/>
                </a:solidFill>
                <a:effectLst/>
              </a:rPr>
              <a:t>q</a:t>
            </a:r>
            <a:r>
              <a:rPr lang="en-US" sz="2400" baseline="-25000" dirty="0">
                <a:solidFill>
                  <a:schemeClr val="bg1"/>
                </a:solidFill>
                <a:effectLst/>
              </a:rPr>
              <a:t>2</a:t>
            </a:r>
            <a:endParaRPr lang="en-US" sz="2400" dirty="0">
              <a:solidFill>
                <a:schemeClr val="bg1"/>
              </a:solidFill>
              <a:effectLst/>
            </a:endParaRPr>
          </a:p>
          <a:p>
            <a:pPr algn="ctr"/>
            <a:r>
              <a:rPr lang="el-GR" sz="2400" dirty="0">
                <a:solidFill>
                  <a:schemeClr val="bg1"/>
                </a:solidFill>
              </a:rPr>
              <a:t>αλλά και το φορτίο </a:t>
            </a:r>
            <a:r>
              <a:rPr lang="en-US" sz="2400" dirty="0">
                <a:solidFill>
                  <a:schemeClr val="bg1"/>
                </a:solidFill>
              </a:rPr>
              <a:t>q</a:t>
            </a:r>
            <a:r>
              <a:rPr lang="en-US" sz="2400" baseline="-25000" dirty="0">
                <a:solidFill>
                  <a:schemeClr val="bg1"/>
                </a:solidFill>
              </a:rPr>
              <a:t>2</a:t>
            </a:r>
            <a:r>
              <a:rPr lang="en-US" sz="2400" dirty="0">
                <a:solidFill>
                  <a:schemeClr val="bg1"/>
                </a:solidFill>
              </a:rPr>
              <a:t> </a:t>
            </a:r>
            <a:r>
              <a:rPr lang="el-GR" sz="2400" dirty="0">
                <a:solidFill>
                  <a:schemeClr val="bg1"/>
                </a:solidFill>
              </a:rPr>
              <a:t>ασκεί δύναμη στο </a:t>
            </a:r>
            <a:r>
              <a:rPr lang="en-US" sz="2400" dirty="0">
                <a:solidFill>
                  <a:schemeClr val="bg1"/>
                </a:solidFill>
              </a:rPr>
              <a:t>q</a:t>
            </a:r>
            <a:r>
              <a:rPr lang="en-US" sz="2400" baseline="-25000" dirty="0">
                <a:solidFill>
                  <a:schemeClr val="bg1"/>
                </a:solidFill>
              </a:rPr>
              <a:t>1</a:t>
            </a:r>
            <a:endParaRPr lang="en-US" sz="2400" dirty="0">
              <a:solidFill>
                <a:schemeClr val="bg1"/>
              </a:solidFill>
            </a:endParaRPr>
          </a:p>
          <a:p>
            <a:pPr algn="ctr"/>
            <a:r>
              <a:rPr lang="en-US" sz="2400" dirty="0">
                <a:solidFill>
                  <a:schemeClr val="bg1"/>
                </a:solidFill>
                <a:effectLst/>
              </a:rPr>
              <a:t>(</a:t>
            </a:r>
            <a:r>
              <a:rPr lang="el-GR" sz="2400" dirty="0">
                <a:solidFill>
                  <a:schemeClr val="bg1"/>
                </a:solidFill>
                <a:effectLst/>
              </a:rPr>
              <a:t>δράση – αντίδραση)</a:t>
            </a:r>
          </a:p>
          <a:p>
            <a:pPr algn="ctr"/>
            <a:endParaRPr lang="en-150" sz="2400" dirty="0">
              <a:solidFill>
                <a:schemeClr val="bg1"/>
              </a:solidFill>
              <a:effectLst/>
            </a:endParaRPr>
          </a:p>
        </p:txBody>
      </p:sp>
      <p:sp>
        <p:nvSpPr>
          <p:cNvPr id="6" name="Rectangle 5">
            <a:extLst>
              <a:ext uri="{FF2B5EF4-FFF2-40B4-BE49-F238E27FC236}">
                <a16:creationId xmlns:a16="http://schemas.microsoft.com/office/drawing/2014/main" id="{A093EF4A-3907-F725-8724-EB877A51D8BB}"/>
              </a:ext>
            </a:extLst>
          </p:cNvPr>
          <p:cNvSpPr>
            <a:spLocks noChangeArrowheads="1"/>
          </p:cNvSpPr>
          <p:nvPr/>
        </p:nvSpPr>
        <p:spPr bwMode="auto">
          <a:xfrm>
            <a:off x="269715" y="5696909"/>
            <a:ext cx="5716645" cy="985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Πώς μεταφέρονται αυτές οι δυνάμεις?</a:t>
            </a:r>
          </a:p>
          <a:p>
            <a:pPr algn="ctr"/>
            <a:r>
              <a:rPr lang="el-GR" sz="2400" dirty="0">
                <a:solidFill>
                  <a:schemeClr val="bg1"/>
                </a:solidFill>
                <a:effectLst/>
              </a:rPr>
              <a:t>Με τι ταχύτητα? Ακαριαία?</a:t>
            </a:r>
          </a:p>
          <a:p>
            <a:pPr algn="ctr"/>
            <a:endParaRPr lang="en-150" sz="2400" dirty="0">
              <a:solidFill>
                <a:schemeClr val="bg1"/>
              </a:solidFill>
              <a:effectLst/>
            </a:endParaRPr>
          </a:p>
        </p:txBody>
      </p:sp>
      <p:pic>
        <p:nvPicPr>
          <p:cNvPr id="2052" name="Picture 4" descr="Michael Faraday | Biography, Inventions, &amp; Facts | Britannica">
            <a:extLst>
              <a:ext uri="{FF2B5EF4-FFF2-40B4-BE49-F238E27FC236}">
                <a16:creationId xmlns:a16="http://schemas.microsoft.com/office/drawing/2014/main" id="{7D4BE9FC-2D17-D4F9-1687-A2948587B4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6923" y="217088"/>
            <a:ext cx="2218506" cy="285832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9FFFD3B0-8991-E156-93D7-9DE1981E4405}"/>
              </a:ext>
            </a:extLst>
          </p:cNvPr>
          <p:cNvSpPr>
            <a:spLocks noChangeArrowheads="1"/>
          </p:cNvSpPr>
          <p:nvPr/>
        </p:nvSpPr>
        <p:spPr bwMode="auto">
          <a:xfrm>
            <a:off x="7486630" y="3095344"/>
            <a:ext cx="3339092" cy="649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000" dirty="0">
                <a:solidFill>
                  <a:schemeClr val="bg1"/>
                </a:solidFill>
              </a:rPr>
              <a:t>Michael Faraday</a:t>
            </a:r>
          </a:p>
          <a:p>
            <a:pPr algn="ctr"/>
            <a:r>
              <a:rPr lang="en-US" sz="2000" dirty="0">
                <a:solidFill>
                  <a:schemeClr val="bg1"/>
                </a:solidFill>
                <a:effectLst/>
              </a:rPr>
              <a:t>(1791 – 1867)</a:t>
            </a:r>
            <a:endParaRPr lang="en-150" sz="2000" dirty="0">
              <a:solidFill>
                <a:schemeClr val="bg1"/>
              </a:solidFill>
              <a:effectLst/>
            </a:endParaRPr>
          </a:p>
        </p:txBody>
      </p:sp>
      <p:sp>
        <p:nvSpPr>
          <p:cNvPr id="10" name="Rectangle 9">
            <a:extLst>
              <a:ext uri="{FF2B5EF4-FFF2-40B4-BE49-F238E27FC236}">
                <a16:creationId xmlns:a16="http://schemas.microsoft.com/office/drawing/2014/main" id="{C92B2298-58BF-2D29-CF03-6276B27EFA94}"/>
              </a:ext>
            </a:extLst>
          </p:cNvPr>
          <p:cNvSpPr>
            <a:spLocks noChangeArrowheads="1"/>
          </p:cNvSpPr>
          <p:nvPr/>
        </p:nvSpPr>
        <p:spPr bwMode="auto">
          <a:xfrm>
            <a:off x="6336112" y="4025332"/>
            <a:ext cx="5716645" cy="167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φορτίο αλλάζει το χώρο γύρω του</a:t>
            </a:r>
          </a:p>
          <a:p>
            <a:pPr algn="ctr"/>
            <a:r>
              <a:rPr lang="el-GR" sz="2400" dirty="0">
                <a:solidFill>
                  <a:schemeClr val="bg1"/>
                </a:solidFill>
              </a:rPr>
              <a:t>Δίνει την ιδιότητα στο χώρο να ασκεί δύναμη στο ηλεκτρικό φορτίο που εισέρχεται σε αυτό το χώρο</a:t>
            </a:r>
            <a:endParaRPr lang="el-GR" sz="2400" dirty="0">
              <a:solidFill>
                <a:schemeClr val="bg1"/>
              </a:solidFill>
              <a:effectLst/>
            </a:endParaRPr>
          </a:p>
          <a:p>
            <a:pPr algn="ctr"/>
            <a:endParaRPr lang="en-150" sz="2400" dirty="0">
              <a:solidFill>
                <a:schemeClr val="bg1"/>
              </a:solidFill>
              <a:effectLst/>
            </a:endParaRPr>
          </a:p>
        </p:txBody>
      </p:sp>
      <p:sp>
        <p:nvSpPr>
          <p:cNvPr id="11" name="Rectangle 10">
            <a:extLst>
              <a:ext uri="{FF2B5EF4-FFF2-40B4-BE49-F238E27FC236}">
                <a16:creationId xmlns:a16="http://schemas.microsoft.com/office/drawing/2014/main" id="{18B570A7-6B36-C5E5-5790-2A9675A2585B}"/>
              </a:ext>
            </a:extLst>
          </p:cNvPr>
          <p:cNvSpPr>
            <a:spLocks noChangeArrowheads="1"/>
          </p:cNvSpPr>
          <p:nvPr/>
        </p:nvSpPr>
        <p:spPr bwMode="auto">
          <a:xfrm>
            <a:off x="6395318" y="5696908"/>
            <a:ext cx="5716645" cy="985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έννοια του πεδίου.</a:t>
            </a:r>
          </a:p>
          <a:p>
            <a:pPr algn="ctr"/>
            <a:r>
              <a:rPr lang="el-GR" sz="2400" dirty="0">
                <a:solidFill>
                  <a:schemeClr val="bg1"/>
                </a:solidFill>
                <a:effectLst/>
              </a:rPr>
              <a:t>Έλυσε το πρόβλημα της ακαριαίας δράσης της δύναμης από απόσταση.</a:t>
            </a:r>
          </a:p>
          <a:p>
            <a:pPr algn="ctr"/>
            <a:endParaRPr lang="en-150" sz="2400" dirty="0">
              <a:solidFill>
                <a:schemeClr val="bg1"/>
              </a:solidFill>
              <a:effectLst/>
            </a:endParaRPr>
          </a:p>
        </p:txBody>
      </p:sp>
    </p:spTree>
    <p:extLst>
      <p:ext uri="{BB962C8B-B14F-4D97-AF65-F5344CB8AC3E}">
        <p14:creationId xmlns:p14="http://schemas.microsoft.com/office/powerpoint/2010/main" val="17985525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animEffect transition="in" filter="fade">
                                      <p:cBhvr>
                                        <p:cTn id="27" dur="500"/>
                                        <p:tgtEl>
                                          <p:spTgt spid="205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9" grpId="0"/>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2419350" y="344483"/>
            <a:ext cx="73533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Πεδίο</a:t>
            </a:r>
            <a:endParaRPr lang="en-150" sz="2800" dirty="0">
              <a:solidFill>
                <a:schemeClr val="bg1"/>
              </a:solidFill>
              <a:effectLst/>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2069552" y="1002556"/>
            <a:ext cx="846907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περιοχή του χώρου στην οποία υπάρχει κάποια ιδιότητα</a:t>
            </a:r>
            <a:endParaRPr lang="el-GR" sz="2400" dirty="0">
              <a:solidFill>
                <a:schemeClr val="bg1"/>
              </a:solidFill>
              <a:effectLst/>
            </a:endParaRPr>
          </a:p>
          <a:p>
            <a:pPr algn="ctr"/>
            <a:endParaRPr lang="en-150" sz="2400" dirty="0">
              <a:solidFill>
                <a:schemeClr val="bg1"/>
              </a:solidFill>
              <a:effectLst/>
            </a:endParaRPr>
          </a:p>
        </p:txBody>
      </p:sp>
      <p:sp>
        <p:nvSpPr>
          <p:cNvPr id="3" name="Rectangle 2">
            <a:extLst>
              <a:ext uri="{FF2B5EF4-FFF2-40B4-BE49-F238E27FC236}">
                <a16:creationId xmlns:a16="http://schemas.microsoft.com/office/drawing/2014/main" id="{0563C962-1F67-9C2B-5662-D915E82597BD}"/>
              </a:ext>
            </a:extLst>
          </p:cNvPr>
          <p:cNvSpPr>
            <a:spLocks noChangeArrowheads="1"/>
          </p:cNvSpPr>
          <p:nvPr/>
        </p:nvSpPr>
        <p:spPr bwMode="auto">
          <a:xfrm>
            <a:off x="1418745" y="1660629"/>
            <a:ext cx="935451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Ηλεκτρικό Πεδίο</a:t>
            </a:r>
          </a:p>
          <a:p>
            <a:pPr algn="ctr"/>
            <a:r>
              <a:rPr lang="el-GR" sz="2400" dirty="0">
                <a:solidFill>
                  <a:schemeClr val="bg1"/>
                </a:solidFill>
                <a:effectLst/>
              </a:rPr>
              <a:t>Η περιοχή του χώρου στην οποία εάν φέρω ένα δοκιμαστικό ηλεκτρικό φορτίο (υπόθεμα) τότε αυτό θα δεχθεί ηλεκτρική δύναμη.</a:t>
            </a:r>
          </a:p>
          <a:p>
            <a:pPr algn="ctr"/>
            <a:endParaRPr lang="el-GR" sz="2400" dirty="0">
              <a:solidFill>
                <a:schemeClr val="bg1"/>
              </a:solidFill>
            </a:endParaRPr>
          </a:p>
          <a:p>
            <a:pPr algn="ctr"/>
            <a:r>
              <a:rPr lang="el-GR" sz="2400" dirty="0">
                <a:solidFill>
                  <a:schemeClr val="bg1"/>
                </a:solidFill>
              </a:rPr>
              <a:t>Το ηλεκτρικό πεδίο δημιουργείται από άλλα ηλεκτρικά φορτία που ονομάζονται πηγές του ηλεκτρικού πεδίου.</a:t>
            </a:r>
          </a:p>
          <a:p>
            <a:pPr algn="ctr"/>
            <a:endParaRPr lang="el-GR" sz="2400" dirty="0">
              <a:solidFill>
                <a:schemeClr val="bg1"/>
              </a:solidFill>
            </a:endParaRPr>
          </a:p>
          <a:p>
            <a:pPr algn="ctr"/>
            <a:r>
              <a:rPr lang="el-GR" sz="2400" dirty="0">
                <a:solidFill>
                  <a:schemeClr val="bg1"/>
                </a:solidFill>
              </a:rPr>
              <a:t>Το πεδίο που δημιουργείται από ακίνητα ηλεκτρικά φορτία ονομάζεται ηλεκτροστατικό πεδίο.</a:t>
            </a:r>
          </a:p>
          <a:p>
            <a:pPr algn="ctr"/>
            <a:endParaRPr lang="el-GR" sz="2400" dirty="0">
              <a:solidFill>
                <a:schemeClr val="bg1"/>
              </a:solidFill>
              <a:effectLst/>
            </a:endParaRPr>
          </a:p>
          <a:p>
            <a:pPr algn="ctr"/>
            <a:r>
              <a:rPr lang="el-GR" sz="2400" u="sng" dirty="0">
                <a:solidFill>
                  <a:schemeClr val="bg1"/>
                </a:solidFill>
              </a:rPr>
              <a:t>Αντίστοιχα: </a:t>
            </a:r>
            <a:r>
              <a:rPr lang="el-GR" sz="2400" u="sng" dirty="0" err="1">
                <a:solidFill>
                  <a:schemeClr val="bg1"/>
                </a:solidFill>
              </a:rPr>
              <a:t>Βαρυτικό</a:t>
            </a:r>
            <a:r>
              <a:rPr lang="el-GR" sz="2400" u="sng" dirty="0">
                <a:solidFill>
                  <a:schemeClr val="bg1"/>
                </a:solidFill>
              </a:rPr>
              <a:t> Πεδίο</a:t>
            </a:r>
          </a:p>
          <a:p>
            <a:pPr algn="ctr"/>
            <a:r>
              <a:rPr lang="el-GR" sz="2400" dirty="0">
                <a:solidFill>
                  <a:schemeClr val="bg1"/>
                </a:solidFill>
                <a:effectLst/>
              </a:rPr>
              <a:t>Η περιοχή του χώρου στην οποία αν φέρω μία δοκιμαστική μάζα (υπόθεμα), θα δεχθεί </a:t>
            </a:r>
            <a:r>
              <a:rPr lang="el-GR" sz="2400" dirty="0" err="1">
                <a:solidFill>
                  <a:schemeClr val="bg1"/>
                </a:solidFill>
                <a:effectLst/>
              </a:rPr>
              <a:t>βαρυτική</a:t>
            </a:r>
            <a:r>
              <a:rPr lang="el-GR" sz="2400" dirty="0">
                <a:solidFill>
                  <a:schemeClr val="bg1"/>
                </a:solidFill>
                <a:effectLst/>
              </a:rPr>
              <a:t> δύναμη.</a:t>
            </a:r>
          </a:p>
          <a:p>
            <a:pPr algn="ctr"/>
            <a:endParaRPr lang="en-150" sz="2400" dirty="0">
              <a:solidFill>
                <a:schemeClr val="bg1"/>
              </a:solidFill>
              <a:effectLst/>
            </a:endParaRPr>
          </a:p>
        </p:txBody>
      </p:sp>
    </p:spTree>
    <p:extLst>
      <p:ext uri="{BB962C8B-B14F-4D97-AF65-F5344CB8AC3E}">
        <p14:creationId xmlns:p14="http://schemas.microsoft.com/office/powerpoint/2010/main" val="18379568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2419350" y="344483"/>
            <a:ext cx="73533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Ηλεκτρικό Πεδίο Σημειακού Ηλεκτρικού Φορτίου</a:t>
            </a:r>
            <a:endParaRPr lang="en-150" sz="2800" dirty="0">
              <a:solidFill>
                <a:schemeClr val="bg1"/>
              </a:solidFill>
              <a:effectLst/>
            </a:endParaRPr>
          </a:p>
        </p:txBody>
      </p:sp>
      <p:pic>
        <p:nvPicPr>
          <p:cNvPr id="2" name="Picture 1">
            <a:extLst>
              <a:ext uri="{FF2B5EF4-FFF2-40B4-BE49-F238E27FC236}">
                <a16:creationId xmlns:a16="http://schemas.microsoft.com/office/drawing/2014/main" id="{A804473C-0360-EFBC-5E72-FF65549CEDF8}"/>
              </a:ext>
            </a:extLst>
          </p:cNvPr>
          <p:cNvPicPr>
            <a:picLocks noChangeAspect="1"/>
          </p:cNvPicPr>
          <p:nvPr/>
        </p:nvPicPr>
        <p:blipFill>
          <a:blip r:embed="rId3"/>
          <a:stretch>
            <a:fillRect/>
          </a:stretch>
        </p:blipFill>
        <p:spPr>
          <a:xfrm>
            <a:off x="2641174" y="1274970"/>
            <a:ext cx="6712295" cy="4635738"/>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DE8A8FEE-95EE-E276-88F4-02BD6FE1BEC9}"/>
                  </a:ext>
                </a:extLst>
              </p14:cNvPr>
              <p14:cNvContentPartPr/>
              <p14:nvPr/>
            </p14:nvContentPartPr>
            <p14:xfrm>
              <a:off x="7981011" y="2603090"/>
              <a:ext cx="84960" cy="88200"/>
            </p14:xfrm>
          </p:contentPart>
        </mc:Choice>
        <mc:Fallback xmlns="">
          <p:pic>
            <p:nvPicPr>
              <p:cNvPr id="6" name="Ink 5">
                <a:extLst>
                  <a:ext uri="{FF2B5EF4-FFF2-40B4-BE49-F238E27FC236}">
                    <a16:creationId xmlns:a16="http://schemas.microsoft.com/office/drawing/2014/main" id="{DE8A8FEE-95EE-E276-88F4-02BD6FE1BEC9}"/>
                  </a:ext>
                </a:extLst>
              </p:cNvPr>
              <p:cNvPicPr/>
              <p:nvPr/>
            </p:nvPicPr>
            <p:blipFill>
              <a:blip r:embed="rId5"/>
              <a:stretch>
                <a:fillRect/>
              </a:stretch>
            </p:blipFill>
            <p:spPr>
              <a:xfrm>
                <a:off x="7963371" y="2585090"/>
                <a:ext cx="120600" cy="123840"/>
              </a:xfrm>
              <a:prstGeom prst="rect">
                <a:avLst/>
              </a:prstGeom>
            </p:spPr>
          </p:pic>
        </mc:Fallback>
      </mc:AlternateContent>
      <p:grpSp>
        <p:nvGrpSpPr>
          <p:cNvPr id="9" name="Group 8">
            <a:extLst>
              <a:ext uri="{FF2B5EF4-FFF2-40B4-BE49-F238E27FC236}">
                <a16:creationId xmlns:a16="http://schemas.microsoft.com/office/drawing/2014/main" id="{7854D0CB-617F-6475-549F-BD36A1799589}"/>
              </a:ext>
            </a:extLst>
          </p:cNvPr>
          <p:cNvGrpSpPr/>
          <p:nvPr/>
        </p:nvGrpSpPr>
        <p:grpSpPr>
          <a:xfrm>
            <a:off x="8394651" y="2709650"/>
            <a:ext cx="464760" cy="513360"/>
            <a:chOff x="8394651" y="2709650"/>
            <a:chExt cx="464760" cy="513360"/>
          </a:xfrm>
        </p:grpSpPr>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CAA49BE1-866E-AB01-2138-FB8E03AB0FCB}"/>
                    </a:ext>
                  </a:extLst>
                </p14:cNvPr>
                <p14:cNvContentPartPr/>
                <p14:nvPr/>
              </p14:nvContentPartPr>
              <p14:xfrm>
                <a:off x="8394651" y="2709650"/>
                <a:ext cx="183960" cy="151560"/>
              </p14:xfrm>
            </p:contentPart>
          </mc:Choice>
          <mc:Fallback xmlns="">
            <p:pic>
              <p:nvPicPr>
                <p:cNvPr id="7" name="Ink 6">
                  <a:extLst>
                    <a:ext uri="{FF2B5EF4-FFF2-40B4-BE49-F238E27FC236}">
                      <a16:creationId xmlns:a16="http://schemas.microsoft.com/office/drawing/2014/main" id="{CAA49BE1-866E-AB01-2138-FB8E03AB0FCB}"/>
                    </a:ext>
                  </a:extLst>
                </p:cNvPr>
                <p:cNvPicPr/>
                <p:nvPr/>
              </p:nvPicPr>
              <p:blipFill>
                <a:blip r:embed="rId7"/>
                <a:stretch>
                  <a:fillRect/>
                </a:stretch>
              </p:blipFill>
              <p:spPr>
                <a:xfrm>
                  <a:off x="8377011" y="2691650"/>
                  <a:ext cx="21960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6B62EF95-4008-9E86-193C-C816C6CD0DD7}"/>
                    </a:ext>
                  </a:extLst>
                </p14:cNvPr>
                <p14:cNvContentPartPr/>
                <p14:nvPr/>
              </p14:nvContentPartPr>
              <p14:xfrm>
                <a:off x="8590851" y="2769050"/>
                <a:ext cx="268560" cy="453960"/>
              </p14:xfrm>
            </p:contentPart>
          </mc:Choice>
          <mc:Fallback xmlns="">
            <p:pic>
              <p:nvPicPr>
                <p:cNvPr id="8" name="Ink 7">
                  <a:extLst>
                    <a:ext uri="{FF2B5EF4-FFF2-40B4-BE49-F238E27FC236}">
                      <a16:creationId xmlns:a16="http://schemas.microsoft.com/office/drawing/2014/main" id="{6B62EF95-4008-9E86-193C-C816C6CD0DD7}"/>
                    </a:ext>
                  </a:extLst>
                </p:cNvPr>
                <p:cNvPicPr/>
                <p:nvPr/>
              </p:nvPicPr>
              <p:blipFill>
                <a:blip r:embed="rId9"/>
                <a:stretch>
                  <a:fillRect/>
                </a:stretch>
              </p:blipFill>
              <p:spPr>
                <a:xfrm>
                  <a:off x="8573211" y="2751410"/>
                  <a:ext cx="304200" cy="489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E49F98E5-3A46-CF25-3014-AE56DC3E05F3}"/>
                  </a:ext>
                </a:extLst>
              </p14:cNvPr>
              <p14:cNvContentPartPr/>
              <p14:nvPr/>
            </p14:nvContentPartPr>
            <p14:xfrm>
              <a:off x="5970411" y="3504530"/>
              <a:ext cx="92520" cy="34920"/>
            </p14:xfrm>
          </p:contentPart>
        </mc:Choice>
        <mc:Fallback xmlns="">
          <p:pic>
            <p:nvPicPr>
              <p:cNvPr id="10" name="Ink 9">
                <a:extLst>
                  <a:ext uri="{FF2B5EF4-FFF2-40B4-BE49-F238E27FC236}">
                    <a16:creationId xmlns:a16="http://schemas.microsoft.com/office/drawing/2014/main" id="{E49F98E5-3A46-CF25-3014-AE56DC3E05F3}"/>
                  </a:ext>
                </a:extLst>
              </p:cNvPr>
              <p:cNvPicPr/>
              <p:nvPr/>
            </p:nvPicPr>
            <p:blipFill>
              <a:blip r:embed="rId11"/>
              <a:stretch>
                <a:fillRect/>
              </a:stretch>
            </p:blipFill>
            <p:spPr>
              <a:xfrm>
                <a:off x="5952411" y="3486530"/>
                <a:ext cx="12816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3D50A081-DC70-030C-0711-2A1B6424635D}"/>
                  </a:ext>
                </a:extLst>
              </p14:cNvPr>
              <p14:cNvContentPartPr/>
              <p14:nvPr/>
            </p14:nvContentPartPr>
            <p14:xfrm>
              <a:off x="6311691" y="3296810"/>
              <a:ext cx="122400" cy="79200"/>
            </p14:xfrm>
          </p:contentPart>
        </mc:Choice>
        <mc:Fallback xmlns="">
          <p:pic>
            <p:nvPicPr>
              <p:cNvPr id="11" name="Ink 10">
                <a:extLst>
                  <a:ext uri="{FF2B5EF4-FFF2-40B4-BE49-F238E27FC236}">
                    <a16:creationId xmlns:a16="http://schemas.microsoft.com/office/drawing/2014/main" id="{3D50A081-DC70-030C-0711-2A1B6424635D}"/>
                  </a:ext>
                </a:extLst>
              </p:cNvPr>
              <p:cNvPicPr/>
              <p:nvPr/>
            </p:nvPicPr>
            <p:blipFill>
              <a:blip r:embed="rId13"/>
              <a:stretch>
                <a:fillRect/>
              </a:stretch>
            </p:blipFill>
            <p:spPr>
              <a:xfrm>
                <a:off x="6294051" y="3278810"/>
                <a:ext cx="15804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8A401C17-500F-1474-2BEA-30DA31AD9809}"/>
                  </a:ext>
                </a:extLst>
              </p14:cNvPr>
              <p14:cNvContentPartPr/>
              <p14:nvPr/>
            </p14:nvContentPartPr>
            <p14:xfrm>
              <a:off x="6655851" y="3109970"/>
              <a:ext cx="131400" cy="65520"/>
            </p14:xfrm>
          </p:contentPart>
        </mc:Choice>
        <mc:Fallback xmlns="">
          <p:pic>
            <p:nvPicPr>
              <p:cNvPr id="12" name="Ink 11">
                <a:extLst>
                  <a:ext uri="{FF2B5EF4-FFF2-40B4-BE49-F238E27FC236}">
                    <a16:creationId xmlns:a16="http://schemas.microsoft.com/office/drawing/2014/main" id="{8A401C17-500F-1474-2BEA-30DA31AD9809}"/>
                  </a:ext>
                </a:extLst>
              </p:cNvPr>
              <p:cNvPicPr/>
              <p:nvPr/>
            </p:nvPicPr>
            <p:blipFill>
              <a:blip r:embed="rId15"/>
              <a:stretch>
                <a:fillRect/>
              </a:stretch>
            </p:blipFill>
            <p:spPr>
              <a:xfrm>
                <a:off x="6637851" y="3091970"/>
                <a:ext cx="16704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a:extLst>
                  <a:ext uri="{FF2B5EF4-FFF2-40B4-BE49-F238E27FC236}">
                    <a16:creationId xmlns:a16="http://schemas.microsoft.com/office/drawing/2014/main" id="{2B322C60-D4EA-EBF5-1A36-D5F6093C5A62}"/>
                  </a:ext>
                </a:extLst>
              </p14:cNvPr>
              <p14:cNvContentPartPr/>
              <p14:nvPr/>
            </p14:nvContentPartPr>
            <p14:xfrm>
              <a:off x="7039971" y="2929970"/>
              <a:ext cx="150840" cy="77760"/>
            </p14:xfrm>
          </p:contentPart>
        </mc:Choice>
        <mc:Fallback xmlns="">
          <p:pic>
            <p:nvPicPr>
              <p:cNvPr id="13" name="Ink 12">
                <a:extLst>
                  <a:ext uri="{FF2B5EF4-FFF2-40B4-BE49-F238E27FC236}">
                    <a16:creationId xmlns:a16="http://schemas.microsoft.com/office/drawing/2014/main" id="{2B322C60-D4EA-EBF5-1A36-D5F6093C5A62}"/>
                  </a:ext>
                </a:extLst>
              </p:cNvPr>
              <p:cNvPicPr/>
              <p:nvPr/>
            </p:nvPicPr>
            <p:blipFill>
              <a:blip r:embed="rId17"/>
              <a:stretch>
                <a:fillRect/>
              </a:stretch>
            </p:blipFill>
            <p:spPr>
              <a:xfrm>
                <a:off x="7022331" y="2911970"/>
                <a:ext cx="18648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F420F82D-01C9-8811-88D3-8477154E6497}"/>
                  </a:ext>
                </a:extLst>
              </p14:cNvPr>
              <p14:cNvContentPartPr/>
              <p14:nvPr/>
            </p14:nvContentPartPr>
            <p14:xfrm>
              <a:off x="7486731" y="2776250"/>
              <a:ext cx="93960" cy="52920"/>
            </p14:xfrm>
          </p:contentPart>
        </mc:Choice>
        <mc:Fallback xmlns="">
          <p:pic>
            <p:nvPicPr>
              <p:cNvPr id="14" name="Ink 13">
                <a:extLst>
                  <a:ext uri="{FF2B5EF4-FFF2-40B4-BE49-F238E27FC236}">
                    <a16:creationId xmlns:a16="http://schemas.microsoft.com/office/drawing/2014/main" id="{F420F82D-01C9-8811-88D3-8477154E6497}"/>
                  </a:ext>
                </a:extLst>
              </p:cNvPr>
              <p:cNvPicPr/>
              <p:nvPr/>
            </p:nvPicPr>
            <p:blipFill>
              <a:blip r:embed="rId19"/>
              <a:stretch>
                <a:fillRect/>
              </a:stretch>
            </p:blipFill>
            <p:spPr>
              <a:xfrm>
                <a:off x="7468731" y="2758250"/>
                <a:ext cx="12960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Ink 14">
                <a:extLst>
                  <a:ext uri="{FF2B5EF4-FFF2-40B4-BE49-F238E27FC236}">
                    <a16:creationId xmlns:a16="http://schemas.microsoft.com/office/drawing/2014/main" id="{F6E20456-0CBE-C303-4078-6F11613AD5F1}"/>
                  </a:ext>
                </a:extLst>
              </p14:cNvPr>
              <p14:cNvContentPartPr/>
              <p14:nvPr/>
            </p14:nvContentPartPr>
            <p14:xfrm>
              <a:off x="7924131" y="2619650"/>
              <a:ext cx="75600" cy="47520"/>
            </p14:xfrm>
          </p:contentPart>
        </mc:Choice>
        <mc:Fallback xmlns="">
          <p:pic>
            <p:nvPicPr>
              <p:cNvPr id="15" name="Ink 14">
                <a:extLst>
                  <a:ext uri="{FF2B5EF4-FFF2-40B4-BE49-F238E27FC236}">
                    <a16:creationId xmlns:a16="http://schemas.microsoft.com/office/drawing/2014/main" id="{F6E20456-0CBE-C303-4078-6F11613AD5F1}"/>
                  </a:ext>
                </a:extLst>
              </p:cNvPr>
              <p:cNvPicPr/>
              <p:nvPr/>
            </p:nvPicPr>
            <p:blipFill>
              <a:blip r:embed="rId21"/>
              <a:stretch>
                <a:fillRect/>
              </a:stretch>
            </p:blipFill>
            <p:spPr>
              <a:xfrm>
                <a:off x="7906491" y="2601650"/>
                <a:ext cx="111240" cy="83160"/>
              </a:xfrm>
              <a:prstGeom prst="rect">
                <a:avLst/>
              </a:prstGeom>
            </p:spPr>
          </p:pic>
        </mc:Fallback>
      </mc:AlternateContent>
      <p:grpSp>
        <p:nvGrpSpPr>
          <p:cNvPr id="25" name="Group 24">
            <a:extLst>
              <a:ext uri="{FF2B5EF4-FFF2-40B4-BE49-F238E27FC236}">
                <a16:creationId xmlns:a16="http://schemas.microsoft.com/office/drawing/2014/main" id="{F44E1679-06B2-5F71-41EA-DBF52ADF6B1F}"/>
              </a:ext>
            </a:extLst>
          </p:cNvPr>
          <p:cNvGrpSpPr/>
          <p:nvPr/>
        </p:nvGrpSpPr>
        <p:grpSpPr>
          <a:xfrm>
            <a:off x="1868930" y="4361330"/>
            <a:ext cx="213480" cy="371160"/>
            <a:chOff x="787131" y="4727090"/>
            <a:chExt cx="213480" cy="371160"/>
          </a:xfrm>
        </p:grpSpPr>
        <mc:AlternateContent xmlns:mc="http://schemas.openxmlformats.org/markup-compatibility/2006" xmlns:p14="http://schemas.microsoft.com/office/powerpoint/2010/main">
          <mc:Choice Requires="p14">
            <p:contentPart p14:bwMode="auto" r:id="rId22">
              <p14:nvContentPartPr>
                <p14:cNvPr id="16" name="Ink 15">
                  <a:extLst>
                    <a:ext uri="{FF2B5EF4-FFF2-40B4-BE49-F238E27FC236}">
                      <a16:creationId xmlns:a16="http://schemas.microsoft.com/office/drawing/2014/main" id="{67769A26-8BBF-7CA8-5D6A-A04C5AEC270E}"/>
                    </a:ext>
                  </a:extLst>
                </p14:cNvPr>
                <p14:cNvContentPartPr/>
                <p14:nvPr/>
              </p14:nvContentPartPr>
              <p14:xfrm>
                <a:off x="787131" y="4727090"/>
                <a:ext cx="213480" cy="371160"/>
              </p14:xfrm>
            </p:contentPart>
          </mc:Choice>
          <mc:Fallback xmlns="">
            <p:pic>
              <p:nvPicPr>
                <p:cNvPr id="16" name="Ink 15">
                  <a:extLst>
                    <a:ext uri="{FF2B5EF4-FFF2-40B4-BE49-F238E27FC236}">
                      <a16:creationId xmlns:a16="http://schemas.microsoft.com/office/drawing/2014/main" id="{67769A26-8BBF-7CA8-5D6A-A04C5AEC270E}"/>
                    </a:ext>
                  </a:extLst>
                </p:cNvPr>
                <p:cNvPicPr/>
                <p:nvPr/>
              </p:nvPicPr>
              <p:blipFill>
                <a:blip r:embed="rId23"/>
                <a:stretch>
                  <a:fillRect/>
                </a:stretch>
              </p:blipFill>
              <p:spPr>
                <a:xfrm>
                  <a:off x="769491" y="4709450"/>
                  <a:ext cx="249120" cy="4068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 name="Ink 16">
                  <a:extLst>
                    <a:ext uri="{FF2B5EF4-FFF2-40B4-BE49-F238E27FC236}">
                      <a16:creationId xmlns:a16="http://schemas.microsoft.com/office/drawing/2014/main" id="{BA632F5C-F73A-12C2-730D-D6B47F8AA1C1}"/>
                    </a:ext>
                  </a:extLst>
                </p14:cNvPr>
                <p14:cNvContentPartPr/>
                <p14:nvPr/>
              </p14:nvContentPartPr>
              <p14:xfrm>
                <a:off x="797931" y="4966850"/>
                <a:ext cx="128880" cy="3240"/>
              </p14:xfrm>
            </p:contentPart>
          </mc:Choice>
          <mc:Fallback xmlns="">
            <p:pic>
              <p:nvPicPr>
                <p:cNvPr id="17" name="Ink 16">
                  <a:extLst>
                    <a:ext uri="{FF2B5EF4-FFF2-40B4-BE49-F238E27FC236}">
                      <a16:creationId xmlns:a16="http://schemas.microsoft.com/office/drawing/2014/main" id="{BA632F5C-F73A-12C2-730D-D6B47F8AA1C1}"/>
                    </a:ext>
                  </a:extLst>
                </p:cNvPr>
                <p:cNvPicPr/>
                <p:nvPr/>
              </p:nvPicPr>
              <p:blipFill>
                <a:blip r:embed="rId25"/>
                <a:stretch>
                  <a:fillRect/>
                </a:stretch>
              </p:blipFill>
              <p:spPr>
                <a:xfrm>
                  <a:off x="779931" y="4948850"/>
                  <a:ext cx="164520" cy="38880"/>
                </a:xfrm>
                <a:prstGeom prst="rect">
                  <a:avLst/>
                </a:prstGeom>
              </p:spPr>
            </p:pic>
          </mc:Fallback>
        </mc:AlternateContent>
      </p:grpSp>
      <p:grpSp>
        <p:nvGrpSpPr>
          <p:cNvPr id="24" name="Group 23">
            <a:extLst>
              <a:ext uri="{FF2B5EF4-FFF2-40B4-BE49-F238E27FC236}">
                <a16:creationId xmlns:a16="http://schemas.microsoft.com/office/drawing/2014/main" id="{F99F5432-A096-AB79-7DF3-A362927B2318}"/>
              </a:ext>
            </a:extLst>
          </p:cNvPr>
          <p:cNvGrpSpPr/>
          <p:nvPr/>
        </p:nvGrpSpPr>
        <p:grpSpPr>
          <a:xfrm>
            <a:off x="2286170" y="4524770"/>
            <a:ext cx="182160" cy="112680"/>
            <a:chOff x="1204371" y="4890530"/>
            <a:chExt cx="182160" cy="112680"/>
          </a:xfrm>
        </p:grpSpPr>
        <mc:AlternateContent xmlns:mc="http://schemas.openxmlformats.org/markup-compatibility/2006" xmlns:p14="http://schemas.microsoft.com/office/powerpoint/2010/main">
          <mc:Choice Requires="p14">
            <p:contentPart p14:bwMode="auto" r:id="rId26">
              <p14:nvContentPartPr>
                <p14:cNvPr id="18" name="Ink 17">
                  <a:extLst>
                    <a:ext uri="{FF2B5EF4-FFF2-40B4-BE49-F238E27FC236}">
                      <a16:creationId xmlns:a16="http://schemas.microsoft.com/office/drawing/2014/main" id="{7868F397-7D13-C2F4-ABEF-060CE6AE2E55}"/>
                    </a:ext>
                  </a:extLst>
                </p14:cNvPr>
                <p14:cNvContentPartPr/>
                <p14:nvPr/>
              </p14:nvContentPartPr>
              <p14:xfrm>
                <a:off x="1204371" y="5002850"/>
                <a:ext cx="151920" cy="360"/>
              </p14:xfrm>
            </p:contentPart>
          </mc:Choice>
          <mc:Fallback xmlns="">
            <p:pic>
              <p:nvPicPr>
                <p:cNvPr id="18" name="Ink 17">
                  <a:extLst>
                    <a:ext uri="{FF2B5EF4-FFF2-40B4-BE49-F238E27FC236}">
                      <a16:creationId xmlns:a16="http://schemas.microsoft.com/office/drawing/2014/main" id="{7868F397-7D13-C2F4-ABEF-060CE6AE2E55}"/>
                    </a:ext>
                  </a:extLst>
                </p:cNvPr>
                <p:cNvPicPr/>
                <p:nvPr/>
              </p:nvPicPr>
              <p:blipFill>
                <a:blip r:embed="rId27"/>
                <a:stretch>
                  <a:fillRect/>
                </a:stretch>
              </p:blipFill>
              <p:spPr>
                <a:xfrm>
                  <a:off x="1186371" y="4984850"/>
                  <a:ext cx="1875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9" name="Ink 18">
                  <a:extLst>
                    <a:ext uri="{FF2B5EF4-FFF2-40B4-BE49-F238E27FC236}">
                      <a16:creationId xmlns:a16="http://schemas.microsoft.com/office/drawing/2014/main" id="{0A5859D4-468A-6977-062D-AD7EE8E48C8D}"/>
                    </a:ext>
                  </a:extLst>
                </p14:cNvPr>
                <p14:cNvContentPartPr/>
                <p14:nvPr/>
              </p14:nvContentPartPr>
              <p14:xfrm>
                <a:off x="1223811" y="4890530"/>
                <a:ext cx="162720" cy="3240"/>
              </p14:xfrm>
            </p:contentPart>
          </mc:Choice>
          <mc:Fallback xmlns="">
            <p:pic>
              <p:nvPicPr>
                <p:cNvPr id="19" name="Ink 18">
                  <a:extLst>
                    <a:ext uri="{FF2B5EF4-FFF2-40B4-BE49-F238E27FC236}">
                      <a16:creationId xmlns:a16="http://schemas.microsoft.com/office/drawing/2014/main" id="{0A5859D4-468A-6977-062D-AD7EE8E48C8D}"/>
                    </a:ext>
                  </a:extLst>
                </p:cNvPr>
                <p:cNvPicPr/>
                <p:nvPr/>
              </p:nvPicPr>
              <p:blipFill>
                <a:blip r:embed="rId29"/>
                <a:stretch>
                  <a:fillRect/>
                </a:stretch>
              </p:blipFill>
              <p:spPr>
                <a:xfrm>
                  <a:off x="1205811" y="4872890"/>
                  <a:ext cx="198360" cy="38880"/>
                </a:xfrm>
                <a:prstGeom prst="rect">
                  <a:avLst/>
                </a:prstGeom>
              </p:spPr>
            </p:pic>
          </mc:Fallback>
        </mc:AlternateContent>
      </p:grpSp>
      <p:grpSp>
        <p:nvGrpSpPr>
          <p:cNvPr id="23" name="Group 22">
            <a:extLst>
              <a:ext uri="{FF2B5EF4-FFF2-40B4-BE49-F238E27FC236}">
                <a16:creationId xmlns:a16="http://schemas.microsoft.com/office/drawing/2014/main" id="{06B89665-3159-5C48-1F7B-EC8F23FB03F2}"/>
              </a:ext>
            </a:extLst>
          </p:cNvPr>
          <p:cNvGrpSpPr/>
          <p:nvPr/>
        </p:nvGrpSpPr>
        <p:grpSpPr>
          <a:xfrm>
            <a:off x="2726810" y="4314530"/>
            <a:ext cx="393120" cy="452880"/>
            <a:chOff x="1645011" y="4680290"/>
            <a:chExt cx="393120" cy="452880"/>
          </a:xfrm>
        </p:grpSpPr>
        <mc:AlternateContent xmlns:mc="http://schemas.openxmlformats.org/markup-compatibility/2006" xmlns:p14="http://schemas.microsoft.com/office/powerpoint/2010/main">
          <mc:Choice Requires="p14">
            <p:contentPart p14:bwMode="auto" r:id="rId30">
              <p14:nvContentPartPr>
                <p14:cNvPr id="20" name="Ink 19">
                  <a:extLst>
                    <a:ext uri="{FF2B5EF4-FFF2-40B4-BE49-F238E27FC236}">
                      <a16:creationId xmlns:a16="http://schemas.microsoft.com/office/drawing/2014/main" id="{0624C1D6-ABAF-B459-F344-645F98DFBA1F}"/>
                    </a:ext>
                  </a:extLst>
                </p14:cNvPr>
                <p14:cNvContentPartPr/>
                <p14:nvPr/>
              </p14:nvContentPartPr>
              <p14:xfrm>
                <a:off x="1645011" y="4680290"/>
                <a:ext cx="16560" cy="401760"/>
              </p14:xfrm>
            </p:contentPart>
          </mc:Choice>
          <mc:Fallback xmlns="">
            <p:pic>
              <p:nvPicPr>
                <p:cNvPr id="20" name="Ink 19">
                  <a:extLst>
                    <a:ext uri="{FF2B5EF4-FFF2-40B4-BE49-F238E27FC236}">
                      <a16:creationId xmlns:a16="http://schemas.microsoft.com/office/drawing/2014/main" id="{0624C1D6-ABAF-B459-F344-645F98DFBA1F}"/>
                    </a:ext>
                  </a:extLst>
                </p:cNvPr>
                <p:cNvPicPr/>
                <p:nvPr/>
              </p:nvPicPr>
              <p:blipFill>
                <a:blip r:embed="rId31"/>
                <a:stretch>
                  <a:fillRect/>
                </a:stretch>
              </p:blipFill>
              <p:spPr>
                <a:xfrm>
                  <a:off x="1627371" y="4662290"/>
                  <a:ext cx="52200" cy="4374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1" name="Ink 20">
                  <a:extLst>
                    <a:ext uri="{FF2B5EF4-FFF2-40B4-BE49-F238E27FC236}">
                      <a16:creationId xmlns:a16="http://schemas.microsoft.com/office/drawing/2014/main" id="{DC1B85E9-CBF0-73D5-0E54-FBE6DDDAC1F4}"/>
                    </a:ext>
                  </a:extLst>
                </p14:cNvPr>
                <p14:cNvContentPartPr/>
                <p14:nvPr/>
              </p14:nvContentPartPr>
              <p14:xfrm>
                <a:off x="1665531" y="4843730"/>
                <a:ext cx="209160" cy="289440"/>
              </p14:xfrm>
            </p:contentPart>
          </mc:Choice>
          <mc:Fallback xmlns="">
            <p:pic>
              <p:nvPicPr>
                <p:cNvPr id="21" name="Ink 20">
                  <a:extLst>
                    <a:ext uri="{FF2B5EF4-FFF2-40B4-BE49-F238E27FC236}">
                      <a16:creationId xmlns:a16="http://schemas.microsoft.com/office/drawing/2014/main" id="{DC1B85E9-CBF0-73D5-0E54-FBE6DDDAC1F4}"/>
                    </a:ext>
                  </a:extLst>
                </p:cNvPr>
                <p:cNvPicPr/>
                <p:nvPr/>
              </p:nvPicPr>
              <p:blipFill>
                <a:blip r:embed="rId33"/>
                <a:stretch>
                  <a:fillRect/>
                </a:stretch>
              </p:blipFill>
              <p:spPr>
                <a:xfrm>
                  <a:off x="1647891" y="4825730"/>
                  <a:ext cx="244800" cy="3250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2" name="Ink 21">
                  <a:extLst>
                    <a:ext uri="{FF2B5EF4-FFF2-40B4-BE49-F238E27FC236}">
                      <a16:creationId xmlns:a16="http://schemas.microsoft.com/office/drawing/2014/main" id="{87B7F0C6-7CB3-6B93-B504-D6B86862DD3E}"/>
                    </a:ext>
                  </a:extLst>
                </p14:cNvPr>
                <p14:cNvContentPartPr/>
                <p14:nvPr/>
              </p14:nvContentPartPr>
              <p14:xfrm>
                <a:off x="1992411" y="4956410"/>
                <a:ext cx="45720" cy="42480"/>
              </p14:xfrm>
            </p:contentPart>
          </mc:Choice>
          <mc:Fallback xmlns="">
            <p:pic>
              <p:nvPicPr>
                <p:cNvPr id="22" name="Ink 21">
                  <a:extLst>
                    <a:ext uri="{FF2B5EF4-FFF2-40B4-BE49-F238E27FC236}">
                      <a16:creationId xmlns:a16="http://schemas.microsoft.com/office/drawing/2014/main" id="{87B7F0C6-7CB3-6B93-B504-D6B86862DD3E}"/>
                    </a:ext>
                  </a:extLst>
                </p:cNvPr>
                <p:cNvPicPr/>
                <p:nvPr/>
              </p:nvPicPr>
              <p:blipFill>
                <a:blip r:embed="rId35"/>
                <a:stretch>
                  <a:fillRect/>
                </a:stretch>
              </p:blipFill>
              <p:spPr>
                <a:xfrm>
                  <a:off x="1974411" y="4938770"/>
                  <a:ext cx="81360" cy="78120"/>
                </a:xfrm>
                <a:prstGeom prst="rect">
                  <a:avLst/>
                </a:prstGeom>
              </p:spPr>
            </p:pic>
          </mc:Fallback>
        </mc:AlternateContent>
      </p:grpSp>
      <p:grpSp>
        <p:nvGrpSpPr>
          <p:cNvPr id="31" name="Group 30">
            <a:extLst>
              <a:ext uri="{FF2B5EF4-FFF2-40B4-BE49-F238E27FC236}">
                <a16:creationId xmlns:a16="http://schemas.microsoft.com/office/drawing/2014/main" id="{C2B5B609-14A1-3CE5-9660-E78942B1D90E}"/>
              </a:ext>
            </a:extLst>
          </p:cNvPr>
          <p:cNvGrpSpPr/>
          <p:nvPr/>
        </p:nvGrpSpPr>
        <p:grpSpPr>
          <a:xfrm>
            <a:off x="3471290" y="4036970"/>
            <a:ext cx="1097640" cy="428760"/>
            <a:chOff x="2389491" y="4402730"/>
            <a:chExt cx="1097640" cy="428760"/>
          </a:xfrm>
        </p:grpSpPr>
        <mc:AlternateContent xmlns:mc="http://schemas.openxmlformats.org/markup-compatibility/2006" xmlns:p14="http://schemas.microsoft.com/office/powerpoint/2010/main">
          <mc:Choice Requires="p14">
            <p:contentPart p14:bwMode="auto" r:id="rId36">
              <p14:nvContentPartPr>
                <p14:cNvPr id="26" name="Ink 25">
                  <a:extLst>
                    <a:ext uri="{FF2B5EF4-FFF2-40B4-BE49-F238E27FC236}">
                      <a16:creationId xmlns:a16="http://schemas.microsoft.com/office/drawing/2014/main" id="{1E67E3DE-EF93-F205-6C1C-D4D095CBB2A5}"/>
                    </a:ext>
                  </a:extLst>
                </p14:cNvPr>
                <p14:cNvContentPartPr/>
                <p14:nvPr/>
              </p14:nvContentPartPr>
              <p14:xfrm>
                <a:off x="2389491" y="4402730"/>
                <a:ext cx="307440" cy="296640"/>
              </p14:xfrm>
            </p:contentPart>
          </mc:Choice>
          <mc:Fallback xmlns="">
            <p:pic>
              <p:nvPicPr>
                <p:cNvPr id="26" name="Ink 25">
                  <a:extLst>
                    <a:ext uri="{FF2B5EF4-FFF2-40B4-BE49-F238E27FC236}">
                      <a16:creationId xmlns:a16="http://schemas.microsoft.com/office/drawing/2014/main" id="{1E67E3DE-EF93-F205-6C1C-D4D095CBB2A5}"/>
                    </a:ext>
                  </a:extLst>
                </p:cNvPr>
                <p:cNvPicPr/>
                <p:nvPr/>
              </p:nvPicPr>
              <p:blipFill>
                <a:blip r:embed="rId37"/>
                <a:stretch>
                  <a:fillRect/>
                </a:stretch>
              </p:blipFill>
              <p:spPr>
                <a:xfrm>
                  <a:off x="2371491" y="4385090"/>
                  <a:ext cx="343080" cy="3322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7" name="Ink 26">
                  <a:extLst>
                    <a:ext uri="{FF2B5EF4-FFF2-40B4-BE49-F238E27FC236}">
                      <a16:creationId xmlns:a16="http://schemas.microsoft.com/office/drawing/2014/main" id="{95FE4E14-DE3B-6175-E2B7-AF97094DAD33}"/>
                    </a:ext>
                  </a:extLst>
                </p14:cNvPr>
                <p14:cNvContentPartPr/>
                <p14:nvPr/>
              </p14:nvContentPartPr>
              <p14:xfrm>
                <a:off x="2593611" y="4627370"/>
                <a:ext cx="161280" cy="141480"/>
              </p14:xfrm>
            </p:contentPart>
          </mc:Choice>
          <mc:Fallback xmlns="">
            <p:pic>
              <p:nvPicPr>
                <p:cNvPr id="27" name="Ink 26">
                  <a:extLst>
                    <a:ext uri="{FF2B5EF4-FFF2-40B4-BE49-F238E27FC236}">
                      <a16:creationId xmlns:a16="http://schemas.microsoft.com/office/drawing/2014/main" id="{95FE4E14-DE3B-6175-E2B7-AF97094DAD33}"/>
                    </a:ext>
                  </a:extLst>
                </p:cNvPr>
                <p:cNvPicPr/>
                <p:nvPr/>
              </p:nvPicPr>
              <p:blipFill>
                <a:blip r:embed="rId39"/>
                <a:stretch>
                  <a:fillRect/>
                </a:stretch>
              </p:blipFill>
              <p:spPr>
                <a:xfrm>
                  <a:off x="2575611" y="4609730"/>
                  <a:ext cx="19692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8" name="Ink 27">
                  <a:extLst>
                    <a:ext uri="{FF2B5EF4-FFF2-40B4-BE49-F238E27FC236}">
                      <a16:creationId xmlns:a16="http://schemas.microsoft.com/office/drawing/2014/main" id="{22F21F17-4C34-279D-2881-FCDF6DBC711F}"/>
                    </a:ext>
                  </a:extLst>
                </p14:cNvPr>
                <p14:cNvContentPartPr/>
                <p14:nvPr/>
              </p14:nvContentPartPr>
              <p14:xfrm>
                <a:off x="2944971" y="4583090"/>
                <a:ext cx="23040" cy="20160"/>
              </p14:xfrm>
            </p:contentPart>
          </mc:Choice>
          <mc:Fallback xmlns="">
            <p:pic>
              <p:nvPicPr>
                <p:cNvPr id="28" name="Ink 27">
                  <a:extLst>
                    <a:ext uri="{FF2B5EF4-FFF2-40B4-BE49-F238E27FC236}">
                      <a16:creationId xmlns:a16="http://schemas.microsoft.com/office/drawing/2014/main" id="{22F21F17-4C34-279D-2881-FCDF6DBC711F}"/>
                    </a:ext>
                  </a:extLst>
                </p:cNvPr>
                <p:cNvPicPr/>
                <p:nvPr/>
              </p:nvPicPr>
              <p:blipFill>
                <a:blip r:embed="rId41"/>
                <a:stretch>
                  <a:fillRect/>
                </a:stretch>
              </p:blipFill>
              <p:spPr>
                <a:xfrm>
                  <a:off x="2926971" y="4565450"/>
                  <a:ext cx="5868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9" name="Ink 28">
                  <a:extLst>
                    <a:ext uri="{FF2B5EF4-FFF2-40B4-BE49-F238E27FC236}">
                      <a16:creationId xmlns:a16="http://schemas.microsoft.com/office/drawing/2014/main" id="{97D8C08A-F2F6-3FD4-A056-502FF283D60D}"/>
                    </a:ext>
                  </a:extLst>
                </p14:cNvPr>
                <p14:cNvContentPartPr/>
                <p14:nvPr/>
              </p14:nvContentPartPr>
              <p14:xfrm>
                <a:off x="3175011" y="4515410"/>
                <a:ext cx="312120" cy="316080"/>
              </p14:xfrm>
            </p:contentPart>
          </mc:Choice>
          <mc:Fallback xmlns="">
            <p:pic>
              <p:nvPicPr>
                <p:cNvPr id="29" name="Ink 28">
                  <a:extLst>
                    <a:ext uri="{FF2B5EF4-FFF2-40B4-BE49-F238E27FC236}">
                      <a16:creationId xmlns:a16="http://schemas.microsoft.com/office/drawing/2014/main" id="{97D8C08A-F2F6-3FD4-A056-502FF283D60D}"/>
                    </a:ext>
                  </a:extLst>
                </p:cNvPr>
                <p:cNvPicPr/>
                <p:nvPr/>
              </p:nvPicPr>
              <p:blipFill>
                <a:blip r:embed="rId43"/>
                <a:stretch>
                  <a:fillRect/>
                </a:stretch>
              </p:blipFill>
              <p:spPr>
                <a:xfrm>
                  <a:off x="3157011" y="4497410"/>
                  <a:ext cx="347760" cy="351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4">
            <p14:nvContentPartPr>
              <p14:cNvPr id="30" name="Ink 29">
                <a:extLst>
                  <a:ext uri="{FF2B5EF4-FFF2-40B4-BE49-F238E27FC236}">
                    <a16:creationId xmlns:a16="http://schemas.microsoft.com/office/drawing/2014/main" id="{1D26AE87-F36C-A6E8-F1DE-2C3DE00C7BC5}"/>
                  </a:ext>
                </a:extLst>
              </p14:cNvPr>
              <p14:cNvContentPartPr/>
              <p14:nvPr/>
            </p14:nvContentPartPr>
            <p14:xfrm>
              <a:off x="3466250" y="4637090"/>
              <a:ext cx="944280" cy="32400"/>
            </p14:xfrm>
          </p:contentPart>
        </mc:Choice>
        <mc:Fallback xmlns="">
          <p:pic>
            <p:nvPicPr>
              <p:cNvPr id="30" name="Ink 29">
                <a:extLst>
                  <a:ext uri="{FF2B5EF4-FFF2-40B4-BE49-F238E27FC236}">
                    <a16:creationId xmlns:a16="http://schemas.microsoft.com/office/drawing/2014/main" id="{1D26AE87-F36C-A6E8-F1DE-2C3DE00C7BC5}"/>
                  </a:ext>
                </a:extLst>
              </p:cNvPr>
              <p:cNvPicPr/>
              <p:nvPr/>
            </p:nvPicPr>
            <p:blipFill>
              <a:blip r:embed="rId45"/>
              <a:stretch>
                <a:fillRect/>
              </a:stretch>
            </p:blipFill>
            <p:spPr>
              <a:xfrm>
                <a:off x="3448250" y="4619090"/>
                <a:ext cx="979920" cy="68040"/>
              </a:xfrm>
              <a:prstGeom prst="rect">
                <a:avLst/>
              </a:prstGeom>
            </p:spPr>
          </p:pic>
        </mc:Fallback>
      </mc:AlternateContent>
      <p:grpSp>
        <p:nvGrpSpPr>
          <p:cNvPr id="34" name="Group 33">
            <a:extLst>
              <a:ext uri="{FF2B5EF4-FFF2-40B4-BE49-F238E27FC236}">
                <a16:creationId xmlns:a16="http://schemas.microsoft.com/office/drawing/2014/main" id="{7635825A-AFFA-D7FA-8A05-E800582E8669}"/>
              </a:ext>
            </a:extLst>
          </p:cNvPr>
          <p:cNvGrpSpPr/>
          <p:nvPr/>
        </p:nvGrpSpPr>
        <p:grpSpPr>
          <a:xfrm>
            <a:off x="6968691" y="3322010"/>
            <a:ext cx="329760" cy="284040"/>
            <a:chOff x="6968691" y="3322010"/>
            <a:chExt cx="329760" cy="284040"/>
          </a:xfrm>
        </p:grpSpPr>
        <mc:AlternateContent xmlns:mc="http://schemas.openxmlformats.org/markup-compatibility/2006" xmlns:p14="http://schemas.microsoft.com/office/powerpoint/2010/main">
          <mc:Choice Requires="p14">
            <p:contentPart p14:bwMode="auto" r:id="rId46">
              <p14:nvContentPartPr>
                <p14:cNvPr id="32" name="Ink 31">
                  <a:extLst>
                    <a:ext uri="{FF2B5EF4-FFF2-40B4-BE49-F238E27FC236}">
                      <a16:creationId xmlns:a16="http://schemas.microsoft.com/office/drawing/2014/main" id="{CF03B219-B654-1F5D-5BD6-3584D2805AC8}"/>
                    </a:ext>
                  </a:extLst>
                </p14:cNvPr>
                <p14:cNvContentPartPr/>
                <p14:nvPr/>
              </p14:nvContentPartPr>
              <p14:xfrm>
                <a:off x="7012971" y="3363410"/>
                <a:ext cx="1800" cy="242640"/>
              </p14:xfrm>
            </p:contentPart>
          </mc:Choice>
          <mc:Fallback xmlns="">
            <p:pic>
              <p:nvPicPr>
                <p:cNvPr id="32" name="Ink 31">
                  <a:extLst>
                    <a:ext uri="{FF2B5EF4-FFF2-40B4-BE49-F238E27FC236}">
                      <a16:creationId xmlns:a16="http://schemas.microsoft.com/office/drawing/2014/main" id="{CF03B219-B654-1F5D-5BD6-3584D2805AC8}"/>
                    </a:ext>
                  </a:extLst>
                </p:cNvPr>
                <p:cNvPicPr/>
                <p:nvPr/>
              </p:nvPicPr>
              <p:blipFill>
                <a:blip r:embed="rId47"/>
                <a:stretch>
                  <a:fillRect/>
                </a:stretch>
              </p:blipFill>
              <p:spPr>
                <a:xfrm>
                  <a:off x="6994971" y="3345410"/>
                  <a:ext cx="37440" cy="2782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3" name="Ink 32">
                  <a:extLst>
                    <a:ext uri="{FF2B5EF4-FFF2-40B4-BE49-F238E27FC236}">
                      <a16:creationId xmlns:a16="http://schemas.microsoft.com/office/drawing/2014/main" id="{6DC9A3BE-95B7-85DB-CE9F-C4B26FE81C65}"/>
                    </a:ext>
                  </a:extLst>
                </p14:cNvPr>
                <p14:cNvContentPartPr/>
                <p14:nvPr/>
              </p14:nvContentPartPr>
              <p14:xfrm>
                <a:off x="6968691" y="3322010"/>
                <a:ext cx="329760" cy="275040"/>
              </p14:xfrm>
            </p:contentPart>
          </mc:Choice>
          <mc:Fallback xmlns="">
            <p:pic>
              <p:nvPicPr>
                <p:cNvPr id="33" name="Ink 32">
                  <a:extLst>
                    <a:ext uri="{FF2B5EF4-FFF2-40B4-BE49-F238E27FC236}">
                      <a16:creationId xmlns:a16="http://schemas.microsoft.com/office/drawing/2014/main" id="{6DC9A3BE-95B7-85DB-CE9F-C4B26FE81C65}"/>
                    </a:ext>
                  </a:extLst>
                </p:cNvPr>
                <p:cNvPicPr/>
                <p:nvPr/>
              </p:nvPicPr>
              <p:blipFill>
                <a:blip r:embed="rId49"/>
                <a:stretch>
                  <a:fillRect/>
                </a:stretch>
              </p:blipFill>
              <p:spPr>
                <a:xfrm>
                  <a:off x="6950691" y="3304370"/>
                  <a:ext cx="365400" cy="310680"/>
                </a:xfrm>
                <a:prstGeom prst="rect">
                  <a:avLst/>
                </a:prstGeom>
              </p:spPr>
            </p:pic>
          </mc:Fallback>
        </mc:AlternateContent>
      </p:grpSp>
      <p:grpSp>
        <p:nvGrpSpPr>
          <p:cNvPr id="38" name="Group 37">
            <a:extLst>
              <a:ext uri="{FF2B5EF4-FFF2-40B4-BE49-F238E27FC236}">
                <a16:creationId xmlns:a16="http://schemas.microsoft.com/office/drawing/2014/main" id="{9CDE1FE0-ACEC-FB39-D126-E6A791197675}"/>
              </a:ext>
            </a:extLst>
          </p:cNvPr>
          <p:cNvGrpSpPr/>
          <p:nvPr/>
        </p:nvGrpSpPr>
        <p:grpSpPr>
          <a:xfrm>
            <a:off x="3738770" y="4786490"/>
            <a:ext cx="532800" cy="401400"/>
            <a:chOff x="2656971" y="5152250"/>
            <a:chExt cx="532800" cy="401400"/>
          </a:xfrm>
        </p:grpSpPr>
        <mc:AlternateContent xmlns:mc="http://schemas.openxmlformats.org/markup-compatibility/2006" xmlns:p14="http://schemas.microsoft.com/office/powerpoint/2010/main">
          <mc:Choice Requires="p14">
            <p:contentPart p14:bwMode="auto" r:id="rId50">
              <p14:nvContentPartPr>
                <p14:cNvPr id="35" name="Ink 34">
                  <a:extLst>
                    <a:ext uri="{FF2B5EF4-FFF2-40B4-BE49-F238E27FC236}">
                      <a16:creationId xmlns:a16="http://schemas.microsoft.com/office/drawing/2014/main" id="{219E64DD-099F-B672-931F-162404EDC86D}"/>
                    </a:ext>
                  </a:extLst>
                </p14:cNvPr>
                <p14:cNvContentPartPr/>
                <p14:nvPr/>
              </p14:nvContentPartPr>
              <p14:xfrm>
                <a:off x="2727171" y="5213450"/>
                <a:ext cx="26280" cy="335160"/>
              </p14:xfrm>
            </p:contentPart>
          </mc:Choice>
          <mc:Fallback xmlns="">
            <p:pic>
              <p:nvPicPr>
                <p:cNvPr id="35" name="Ink 34">
                  <a:extLst>
                    <a:ext uri="{FF2B5EF4-FFF2-40B4-BE49-F238E27FC236}">
                      <a16:creationId xmlns:a16="http://schemas.microsoft.com/office/drawing/2014/main" id="{219E64DD-099F-B672-931F-162404EDC86D}"/>
                    </a:ext>
                  </a:extLst>
                </p:cNvPr>
                <p:cNvPicPr/>
                <p:nvPr/>
              </p:nvPicPr>
              <p:blipFill>
                <a:blip r:embed="rId51"/>
                <a:stretch>
                  <a:fillRect/>
                </a:stretch>
              </p:blipFill>
              <p:spPr>
                <a:xfrm>
                  <a:off x="2709531" y="5195450"/>
                  <a:ext cx="61920" cy="3708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6" name="Ink 35">
                  <a:extLst>
                    <a:ext uri="{FF2B5EF4-FFF2-40B4-BE49-F238E27FC236}">
                      <a16:creationId xmlns:a16="http://schemas.microsoft.com/office/drawing/2014/main" id="{7690E67F-6B22-FFDF-CC24-A570B1C6F8F9}"/>
                    </a:ext>
                  </a:extLst>
                </p14:cNvPr>
                <p14:cNvContentPartPr/>
                <p14:nvPr/>
              </p14:nvContentPartPr>
              <p14:xfrm>
                <a:off x="2656971" y="5213810"/>
                <a:ext cx="286200" cy="339840"/>
              </p14:xfrm>
            </p:contentPart>
          </mc:Choice>
          <mc:Fallback xmlns="">
            <p:pic>
              <p:nvPicPr>
                <p:cNvPr id="36" name="Ink 35">
                  <a:extLst>
                    <a:ext uri="{FF2B5EF4-FFF2-40B4-BE49-F238E27FC236}">
                      <a16:creationId xmlns:a16="http://schemas.microsoft.com/office/drawing/2014/main" id="{7690E67F-6B22-FFDF-CC24-A570B1C6F8F9}"/>
                    </a:ext>
                  </a:extLst>
                </p:cNvPr>
                <p:cNvPicPr/>
                <p:nvPr/>
              </p:nvPicPr>
              <p:blipFill>
                <a:blip r:embed="rId53"/>
                <a:stretch>
                  <a:fillRect/>
                </a:stretch>
              </p:blipFill>
              <p:spPr>
                <a:xfrm>
                  <a:off x="2639331" y="5196170"/>
                  <a:ext cx="321840" cy="3754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7" name="Ink 36">
                  <a:extLst>
                    <a:ext uri="{FF2B5EF4-FFF2-40B4-BE49-F238E27FC236}">
                      <a16:creationId xmlns:a16="http://schemas.microsoft.com/office/drawing/2014/main" id="{7E779F0B-525C-1DE2-980E-6AE05D576525}"/>
                    </a:ext>
                  </a:extLst>
                </p14:cNvPr>
                <p14:cNvContentPartPr/>
                <p14:nvPr/>
              </p14:nvContentPartPr>
              <p14:xfrm>
                <a:off x="3024531" y="5152250"/>
                <a:ext cx="165240" cy="147240"/>
              </p14:xfrm>
            </p:contentPart>
          </mc:Choice>
          <mc:Fallback xmlns="">
            <p:pic>
              <p:nvPicPr>
                <p:cNvPr id="37" name="Ink 36">
                  <a:extLst>
                    <a:ext uri="{FF2B5EF4-FFF2-40B4-BE49-F238E27FC236}">
                      <a16:creationId xmlns:a16="http://schemas.microsoft.com/office/drawing/2014/main" id="{7E779F0B-525C-1DE2-980E-6AE05D576525}"/>
                    </a:ext>
                  </a:extLst>
                </p:cNvPr>
                <p:cNvPicPr/>
                <p:nvPr/>
              </p:nvPicPr>
              <p:blipFill>
                <a:blip r:embed="rId55"/>
                <a:stretch>
                  <a:fillRect/>
                </a:stretch>
              </p:blipFill>
              <p:spPr>
                <a:xfrm>
                  <a:off x="3006531" y="5134610"/>
                  <a:ext cx="200880" cy="182880"/>
                </a:xfrm>
                <a:prstGeom prst="rect">
                  <a:avLst/>
                </a:prstGeom>
              </p:spPr>
            </p:pic>
          </mc:Fallback>
        </mc:AlternateContent>
      </p:grpSp>
      <p:grpSp>
        <p:nvGrpSpPr>
          <p:cNvPr id="43" name="Group 42">
            <a:extLst>
              <a:ext uri="{FF2B5EF4-FFF2-40B4-BE49-F238E27FC236}">
                <a16:creationId xmlns:a16="http://schemas.microsoft.com/office/drawing/2014/main" id="{E90C0AF1-88C6-9B92-5D92-D67643B67A42}"/>
              </a:ext>
            </a:extLst>
          </p:cNvPr>
          <p:cNvGrpSpPr/>
          <p:nvPr/>
        </p:nvGrpSpPr>
        <p:grpSpPr>
          <a:xfrm>
            <a:off x="10349451" y="1849970"/>
            <a:ext cx="1109160" cy="513720"/>
            <a:chOff x="10349451" y="1849970"/>
            <a:chExt cx="1109160" cy="513720"/>
          </a:xfrm>
        </p:grpSpPr>
        <mc:AlternateContent xmlns:mc="http://schemas.openxmlformats.org/markup-compatibility/2006" xmlns:p14="http://schemas.microsoft.com/office/powerpoint/2010/main">
          <mc:Choice Requires="p14">
            <p:contentPart p14:bwMode="auto" r:id="rId56">
              <p14:nvContentPartPr>
                <p14:cNvPr id="39" name="Ink 38">
                  <a:extLst>
                    <a:ext uri="{FF2B5EF4-FFF2-40B4-BE49-F238E27FC236}">
                      <a16:creationId xmlns:a16="http://schemas.microsoft.com/office/drawing/2014/main" id="{3727F809-B5FE-A0DA-ADD0-43E4747282C5}"/>
                    </a:ext>
                  </a:extLst>
                </p14:cNvPr>
                <p14:cNvContentPartPr/>
                <p14:nvPr/>
              </p14:nvContentPartPr>
              <p14:xfrm>
                <a:off x="10349451" y="1987850"/>
                <a:ext cx="209520" cy="114840"/>
              </p14:xfrm>
            </p:contentPart>
          </mc:Choice>
          <mc:Fallback xmlns="">
            <p:pic>
              <p:nvPicPr>
                <p:cNvPr id="39" name="Ink 38">
                  <a:extLst>
                    <a:ext uri="{FF2B5EF4-FFF2-40B4-BE49-F238E27FC236}">
                      <a16:creationId xmlns:a16="http://schemas.microsoft.com/office/drawing/2014/main" id="{3727F809-B5FE-A0DA-ADD0-43E4747282C5}"/>
                    </a:ext>
                  </a:extLst>
                </p:cNvPr>
                <p:cNvPicPr/>
                <p:nvPr/>
              </p:nvPicPr>
              <p:blipFill>
                <a:blip r:embed="rId57"/>
                <a:stretch>
                  <a:fillRect/>
                </a:stretch>
              </p:blipFill>
              <p:spPr>
                <a:xfrm>
                  <a:off x="10331451" y="1970210"/>
                  <a:ext cx="24516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0" name="Ink 39">
                  <a:extLst>
                    <a:ext uri="{FF2B5EF4-FFF2-40B4-BE49-F238E27FC236}">
                      <a16:creationId xmlns:a16="http://schemas.microsoft.com/office/drawing/2014/main" id="{7608C098-C4F5-00AC-7CB7-C52210A1FAE2}"/>
                    </a:ext>
                  </a:extLst>
                </p14:cNvPr>
                <p14:cNvContentPartPr/>
                <p14:nvPr/>
              </p14:nvContentPartPr>
              <p14:xfrm>
                <a:off x="10536291" y="2028170"/>
                <a:ext cx="184680" cy="335520"/>
              </p14:xfrm>
            </p:contentPart>
          </mc:Choice>
          <mc:Fallback xmlns="">
            <p:pic>
              <p:nvPicPr>
                <p:cNvPr id="40" name="Ink 39">
                  <a:extLst>
                    <a:ext uri="{FF2B5EF4-FFF2-40B4-BE49-F238E27FC236}">
                      <a16:creationId xmlns:a16="http://schemas.microsoft.com/office/drawing/2014/main" id="{7608C098-C4F5-00AC-7CB7-C52210A1FAE2}"/>
                    </a:ext>
                  </a:extLst>
                </p:cNvPr>
                <p:cNvPicPr/>
                <p:nvPr/>
              </p:nvPicPr>
              <p:blipFill>
                <a:blip r:embed="rId59"/>
                <a:stretch>
                  <a:fillRect/>
                </a:stretch>
              </p:blipFill>
              <p:spPr>
                <a:xfrm>
                  <a:off x="10518651" y="2010530"/>
                  <a:ext cx="220320" cy="3711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1" name="Ink 40">
                  <a:extLst>
                    <a:ext uri="{FF2B5EF4-FFF2-40B4-BE49-F238E27FC236}">
                      <a16:creationId xmlns:a16="http://schemas.microsoft.com/office/drawing/2014/main" id="{2BC70B8D-3061-1D32-0C85-8A4606210404}"/>
                    </a:ext>
                  </a:extLst>
                </p14:cNvPr>
                <p14:cNvContentPartPr/>
                <p14:nvPr/>
              </p14:nvContentPartPr>
              <p14:xfrm>
                <a:off x="10803771" y="1934210"/>
                <a:ext cx="188640" cy="196200"/>
              </p14:xfrm>
            </p:contentPart>
          </mc:Choice>
          <mc:Fallback xmlns="">
            <p:pic>
              <p:nvPicPr>
                <p:cNvPr id="41" name="Ink 40">
                  <a:extLst>
                    <a:ext uri="{FF2B5EF4-FFF2-40B4-BE49-F238E27FC236}">
                      <a16:creationId xmlns:a16="http://schemas.microsoft.com/office/drawing/2014/main" id="{2BC70B8D-3061-1D32-0C85-8A4606210404}"/>
                    </a:ext>
                  </a:extLst>
                </p:cNvPr>
                <p:cNvPicPr/>
                <p:nvPr/>
              </p:nvPicPr>
              <p:blipFill>
                <a:blip r:embed="rId61"/>
                <a:stretch>
                  <a:fillRect/>
                </a:stretch>
              </p:blipFill>
              <p:spPr>
                <a:xfrm>
                  <a:off x="10786131" y="1916210"/>
                  <a:ext cx="22428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2" name="Ink 41">
                  <a:extLst>
                    <a:ext uri="{FF2B5EF4-FFF2-40B4-BE49-F238E27FC236}">
                      <a16:creationId xmlns:a16="http://schemas.microsoft.com/office/drawing/2014/main" id="{8024CF56-CD7A-B2C2-1783-CA03BC72FE21}"/>
                    </a:ext>
                  </a:extLst>
                </p14:cNvPr>
                <p14:cNvContentPartPr/>
                <p14:nvPr/>
              </p14:nvContentPartPr>
              <p14:xfrm>
                <a:off x="11220651" y="1849970"/>
                <a:ext cx="237960" cy="217440"/>
              </p14:xfrm>
            </p:contentPart>
          </mc:Choice>
          <mc:Fallback xmlns="">
            <p:pic>
              <p:nvPicPr>
                <p:cNvPr id="42" name="Ink 41">
                  <a:extLst>
                    <a:ext uri="{FF2B5EF4-FFF2-40B4-BE49-F238E27FC236}">
                      <a16:creationId xmlns:a16="http://schemas.microsoft.com/office/drawing/2014/main" id="{8024CF56-CD7A-B2C2-1783-CA03BC72FE21}"/>
                    </a:ext>
                  </a:extLst>
                </p:cNvPr>
                <p:cNvPicPr/>
                <p:nvPr/>
              </p:nvPicPr>
              <p:blipFill>
                <a:blip r:embed="rId63"/>
                <a:stretch>
                  <a:fillRect/>
                </a:stretch>
              </p:blipFill>
              <p:spPr>
                <a:xfrm>
                  <a:off x="11202651" y="1831970"/>
                  <a:ext cx="273600" cy="253080"/>
                </a:xfrm>
                <a:prstGeom prst="rect">
                  <a:avLst/>
                </a:prstGeom>
              </p:spPr>
            </p:pic>
          </mc:Fallback>
        </mc:AlternateContent>
      </p:grpSp>
      <p:grpSp>
        <p:nvGrpSpPr>
          <p:cNvPr id="47" name="Group 46">
            <a:extLst>
              <a:ext uri="{FF2B5EF4-FFF2-40B4-BE49-F238E27FC236}">
                <a16:creationId xmlns:a16="http://schemas.microsoft.com/office/drawing/2014/main" id="{EC2ED9EB-7B83-5AF2-2A75-D5BF28BF563C}"/>
              </a:ext>
            </a:extLst>
          </p:cNvPr>
          <p:cNvGrpSpPr/>
          <p:nvPr/>
        </p:nvGrpSpPr>
        <p:grpSpPr>
          <a:xfrm>
            <a:off x="8038611" y="2023490"/>
            <a:ext cx="1232280" cy="647640"/>
            <a:chOff x="8038611" y="2023490"/>
            <a:chExt cx="1232280" cy="647640"/>
          </a:xfrm>
        </p:grpSpPr>
        <mc:AlternateContent xmlns:mc="http://schemas.openxmlformats.org/markup-compatibility/2006" xmlns:p14="http://schemas.microsoft.com/office/powerpoint/2010/main">
          <mc:Choice Requires="p14">
            <p:contentPart p14:bwMode="auto" r:id="rId64">
              <p14:nvContentPartPr>
                <p14:cNvPr id="44" name="Ink 43">
                  <a:extLst>
                    <a:ext uri="{FF2B5EF4-FFF2-40B4-BE49-F238E27FC236}">
                      <a16:creationId xmlns:a16="http://schemas.microsoft.com/office/drawing/2014/main" id="{C8B4A702-CC48-36F0-F5D4-A2E7970371C7}"/>
                    </a:ext>
                  </a:extLst>
                </p14:cNvPr>
                <p14:cNvContentPartPr/>
                <p14:nvPr/>
              </p14:nvContentPartPr>
              <p14:xfrm>
                <a:off x="8038611" y="2092250"/>
                <a:ext cx="1155960" cy="578880"/>
              </p14:xfrm>
            </p:contentPart>
          </mc:Choice>
          <mc:Fallback xmlns="">
            <p:pic>
              <p:nvPicPr>
                <p:cNvPr id="44" name="Ink 43">
                  <a:extLst>
                    <a:ext uri="{FF2B5EF4-FFF2-40B4-BE49-F238E27FC236}">
                      <a16:creationId xmlns:a16="http://schemas.microsoft.com/office/drawing/2014/main" id="{C8B4A702-CC48-36F0-F5D4-A2E7970371C7}"/>
                    </a:ext>
                  </a:extLst>
                </p:cNvPr>
                <p:cNvPicPr/>
                <p:nvPr/>
              </p:nvPicPr>
              <p:blipFill>
                <a:blip r:embed="rId65"/>
                <a:stretch>
                  <a:fillRect/>
                </a:stretch>
              </p:blipFill>
              <p:spPr>
                <a:xfrm>
                  <a:off x="8020611" y="2074250"/>
                  <a:ext cx="1191600" cy="6145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5" name="Ink 44">
                  <a:extLst>
                    <a:ext uri="{FF2B5EF4-FFF2-40B4-BE49-F238E27FC236}">
                      <a16:creationId xmlns:a16="http://schemas.microsoft.com/office/drawing/2014/main" id="{CBA22105-7EB7-2D6C-B443-583B9FA65321}"/>
                    </a:ext>
                  </a:extLst>
                </p14:cNvPr>
                <p14:cNvContentPartPr/>
                <p14:nvPr/>
              </p14:nvContentPartPr>
              <p14:xfrm>
                <a:off x="9047331" y="2023490"/>
                <a:ext cx="223560" cy="211320"/>
              </p14:xfrm>
            </p:contentPart>
          </mc:Choice>
          <mc:Fallback xmlns="">
            <p:pic>
              <p:nvPicPr>
                <p:cNvPr id="45" name="Ink 44">
                  <a:extLst>
                    <a:ext uri="{FF2B5EF4-FFF2-40B4-BE49-F238E27FC236}">
                      <a16:creationId xmlns:a16="http://schemas.microsoft.com/office/drawing/2014/main" id="{CBA22105-7EB7-2D6C-B443-583B9FA65321}"/>
                    </a:ext>
                  </a:extLst>
                </p:cNvPr>
                <p:cNvPicPr/>
                <p:nvPr/>
              </p:nvPicPr>
              <p:blipFill>
                <a:blip r:embed="rId67"/>
                <a:stretch>
                  <a:fillRect/>
                </a:stretch>
              </p:blipFill>
              <p:spPr>
                <a:xfrm>
                  <a:off x="9029331" y="2005490"/>
                  <a:ext cx="259200" cy="246960"/>
                </a:xfrm>
                <a:prstGeom prst="rect">
                  <a:avLst/>
                </a:prstGeom>
              </p:spPr>
            </p:pic>
          </mc:Fallback>
        </mc:AlternateContent>
      </p:grpSp>
      <p:grpSp>
        <p:nvGrpSpPr>
          <p:cNvPr id="51" name="Group 50">
            <a:extLst>
              <a:ext uri="{FF2B5EF4-FFF2-40B4-BE49-F238E27FC236}">
                <a16:creationId xmlns:a16="http://schemas.microsoft.com/office/drawing/2014/main" id="{8B04C625-C215-5867-C0E4-64CF062A3472}"/>
              </a:ext>
            </a:extLst>
          </p:cNvPr>
          <p:cNvGrpSpPr/>
          <p:nvPr/>
        </p:nvGrpSpPr>
        <p:grpSpPr>
          <a:xfrm>
            <a:off x="9091251" y="1122770"/>
            <a:ext cx="483480" cy="542880"/>
            <a:chOff x="9091251" y="1122770"/>
            <a:chExt cx="483480" cy="542880"/>
          </a:xfrm>
        </p:grpSpPr>
        <mc:AlternateContent xmlns:mc="http://schemas.openxmlformats.org/markup-compatibility/2006" xmlns:p14="http://schemas.microsoft.com/office/powerpoint/2010/main">
          <mc:Choice Requires="p14">
            <p:contentPart p14:bwMode="auto" r:id="rId68">
              <p14:nvContentPartPr>
                <p14:cNvPr id="46" name="Ink 45">
                  <a:extLst>
                    <a:ext uri="{FF2B5EF4-FFF2-40B4-BE49-F238E27FC236}">
                      <a16:creationId xmlns:a16="http://schemas.microsoft.com/office/drawing/2014/main" id="{E6DEA988-92B5-D2EA-7173-5DC4778F79A2}"/>
                    </a:ext>
                  </a:extLst>
                </p14:cNvPr>
                <p14:cNvContentPartPr/>
                <p14:nvPr/>
              </p14:nvContentPartPr>
              <p14:xfrm>
                <a:off x="9249651" y="1373330"/>
                <a:ext cx="172800" cy="292320"/>
              </p14:xfrm>
            </p:contentPart>
          </mc:Choice>
          <mc:Fallback xmlns="">
            <p:pic>
              <p:nvPicPr>
                <p:cNvPr id="46" name="Ink 45">
                  <a:extLst>
                    <a:ext uri="{FF2B5EF4-FFF2-40B4-BE49-F238E27FC236}">
                      <a16:creationId xmlns:a16="http://schemas.microsoft.com/office/drawing/2014/main" id="{E6DEA988-92B5-D2EA-7173-5DC4778F79A2}"/>
                    </a:ext>
                  </a:extLst>
                </p:cNvPr>
                <p:cNvPicPr/>
                <p:nvPr/>
              </p:nvPicPr>
              <p:blipFill>
                <a:blip r:embed="rId69"/>
                <a:stretch>
                  <a:fillRect/>
                </a:stretch>
              </p:blipFill>
              <p:spPr>
                <a:xfrm>
                  <a:off x="9232011" y="1355330"/>
                  <a:ext cx="208440" cy="3279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8" name="Ink 47">
                  <a:extLst>
                    <a:ext uri="{FF2B5EF4-FFF2-40B4-BE49-F238E27FC236}">
                      <a16:creationId xmlns:a16="http://schemas.microsoft.com/office/drawing/2014/main" id="{29C551BC-50EE-07ED-3F87-B0169FEB6D45}"/>
                    </a:ext>
                  </a:extLst>
                </p14:cNvPr>
                <p14:cNvContentPartPr/>
                <p14:nvPr/>
              </p14:nvContentPartPr>
              <p14:xfrm>
                <a:off x="9261891" y="1515530"/>
                <a:ext cx="182160" cy="19800"/>
              </p14:xfrm>
            </p:contentPart>
          </mc:Choice>
          <mc:Fallback xmlns="">
            <p:pic>
              <p:nvPicPr>
                <p:cNvPr id="48" name="Ink 47">
                  <a:extLst>
                    <a:ext uri="{FF2B5EF4-FFF2-40B4-BE49-F238E27FC236}">
                      <a16:creationId xmlns:a16="http://schemas.microsoft.com/office/drawing/2014/main" id="{29C551BC-50EE-07ED-3F87-B0169FEB6D45}"/>
                    </a:ext>
                  </a:extLst>
                </p:cNvPr>
                <p:cNvPicPr/>
                <p:nvPr/>
              </p:nvPicPr>
              <p:blipFill>
                <a:blip r:embed="rId71"/>
                <a:stretch>
                  <a:fillRect/>
                </a:stretch>
              </p:blipFill>
              <p:spPr>
                <a:xfrm>
                  <a:off x="9243891" y="1497890"/>
                  <a:ext cx="21780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9" name="Ink 48">
                  <a:extLst>
                    <a:ext uri="{FF2B5EF4-FFF2-40B4-BE49-F238E27FC236}">
                      <a16:creationId xmlns:a16="http://schemas.microsoft.com/office/drawing/2014/main" id="{8D6C3A6E-D2D1-134E-A069-91C8DF4F4DFE}"/>
                    </a:ext>
                  </a:extLst>
                </p14:cNvPr>
                <p14:cNvContentPartPr/>
                <p14:nvPr/>
              </p14:nvContentPartPr>
              <p14:xfrm>
                <a:off x="9091251" y="1195850"/>
                <a:ext cx="393480" cy="2160"/>
              </p14:xfrm>
            </p:contentPart>
          </mc:Choice>
          <mc:Fallback xmlns="">
            <p:pic>
              <p:nvPicPr>
                <p:cNvPr id="49" name="Ink 48">
                  <a:extLst>
                    <a:ext uri="{FF2B5EF4-FFF2-40B4-BE49-F238E27FC236}">
                      <a16:creationId xmlns:a16="http://schemas.microsoft.com/office/drawing/2014/main" id="{8D6C3A6E-D2D1-134E-A069-91C8DF4F4DFE}"/>
                    </a:ext>
                  </a:extLst>
                </p:cNvPr>
                <p:cNvPicPr/>
                <p:nvPr/>
              </p:nvPicPr>
              <p:blipFill>
                <a:blip r:embed="rId73"/>
                <a:stretch>
                  <a:fillRect/>
                </a:stretch>
              </p:blipFill>
              <p:spPr>
                <a:xfrm>
                  <a:off x="9073611" y="1177850"/>
                  <a:ext cx="42912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0" name="Ink 49">
                  <a:extLst>
                    <a:ext uri="{FF2B5EF4-FFF2-40B4-BE49-F238E27FC236}">
                      <a16:creationId xmlns:a16="http://schemas.microsoft.com/office/drawing/2014/main" id="{B0347B6F-3A62-5476-1CBF-105E58973F1C}"/>
                    </a:ext>
                  </a:extLst>
                </p14:cNvPr>
                <p14:cNvContentPartPr/>
                <p14:nvPr/>
              </p14:nvContentPartPr>
              <p14:xfrm>
                <a:off x="9473211" y="1122770"/>
                <a:ext cx="101520" cy="155520"/>
              </p14:xfrm>
            </p:contentPart>
          </mc:Choice>
          <mc:Fallback xmlns="">
            <p:pic>
              <p:nvPicPr>
                <p:cNvPr id="50" name="Ink 49">
                  <a:extLst>
                    <a:ext uri="{FF2B5EF4-FFF2-40B4-BE49-F238E27FC236}">
                      <a16:creationId xmlns:a16="http://schemas.microsoft.com/office/drawing/2014/main" id="{B0347B6F-3A62-5476-1CBF-105E58973F1C}"/>
                    </a:ext>
                  </a:extLst>
                </p:cNvPr>
                <p:cNvPicPr/>
                <p:nvPr/>
              </p:nvPicPr>
              <p:blipFill>
                <a:blip r:embed="rId75"/>
                <a:stretch>
                  <a:fillRect/>
                </a:stretch>
              </p:blipFill>
              <p:spPr>
                <a:xfrm>
                  <a:off x="9455211" y="1104770"/>
                  <a:ext cx="137160" cy="191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6">
            <p14:nvContentPartPr>
              <p14:cNvPr id="55" name="Ink 54">
                <a:extLst>
                  <a:ext uri="{FF2B5EF4-FFF2-40B4-BE49-F238E27FC236}">
                    <a16:creationId xmlns:a16="http://schemas.microsoft.com/office/drawing/2014/main" id="{7D67F5AD-4DE4-21A9-C60D-7AC0659C6490}"/>
                  </a:ext>
                </a:extLst>
              </p14:cNvPr>
              <p14:cNvContentPartPr/>
              <p14:nvPr/>
            </p14:nvContentPartPr>
            <p14:xfrm>
              <a:off x="8625130" y="4687490"/>
              <a:ext cx="392760" cy="456120"/>
            </p14:xfrm>
          </p:contentPart>
        </mc:Choice>
        <mc:Fallback xmlns="">
          <p:pic>
            <p:nvPicPr>
              <p:cNvPr id="55" name="Ink 54">
                <a:extLst>
                  <a:ext uri="{FF2B5EF4-FFF2-40B4-BE49-F238E27FC236}">
                    <a16:creationId xmlns:a16="http://schemas.microsoft.com/office/drawing/2014/main" id="{7D67F5AD-4DE4-21A9-C60D-7AC0659C6490}"/>
                  </a:ext>
                </a:extLst>
              </p:cNvPr>
              <p:cNvPicPr/>
              <p:nvPr/>
            </p:nvPicPr>
            <p:blipFill>
              <a:blip r:embed="rId77"/>
              <a:stretch>
                <a:fillRect/>
              </a:stretch>
            </p:blipFill>
            <p:spPr>
              <a:xfrm>
                <a:off x="8607490" y="4669850"/>
                <a:ext cx="428400" cy="491760"/>
              </a:xfrm>
              <a:prstGeom prst="rect">
                <a:avLst/>
              </a:prstGeom>
            </p:spPr>
          </p:pic>
        </mc:Fallback>
      </mc:AlternateContent>
      <p:grpSp>
        <p:nvGrpSpPr>
          <p:cNvPr id="58" name="Group 57">
            <a:extLst>
              <a:ext uri="{FF2B5EF4-FFF2-40B4-BE49-F238E27FC236}">
                <a16:creationId xmlns:a16="http://schemas.microsoft.com/office/drawing/2014/main" id="{E45146E7-B1C6-8135-5707-8FFBE1C481C4}"/>
              </a:ext>
            </a:extLst>
          </p:cNvPr>
          <p:cNvGrpSpPr/>
          <p:nvPr/>
        </p:nvGrpSpPr>
        <p:grpSpPr>
          <a:xfrm>
            <a:off x="8376370" y="3963890"/>
            <a:ext cx="1056960" cy="563760"/>
            <a:chOff x="7780131" y="4590290"/>
            <a:chExt cx="1056960" cy="563760"/>
          </a:xfrm>
        </p:grpSpPr>
        <mc:AlternateContent xmlns:mc="http://schemas.openxmlformats.org/markup-compatibility/2006" xmlns:p14="http://schemas.microsoft.com/office/powerpoint/2010/main">
          <mc:Choice Requires="p14">
            <p:contentPart p14:bwMode="auto" r:id="rId78">
              <p14:nvContentPartPr>
                <p14:cNvPr id="52" name="Ink 51">
                  <a:extLst>
                    <a:ext uri="{FF2B5EF4-FFF2-40B4-BE49-F238E27FC236}">
                      <a16:creationId xmlns:a16="http://schemas.microsoft.com/office/drawing/2014/main" id="{9F60977C-5AC7-C743-946D-F2F0C193102F}"/>
                    </a:ext>
                  </a:extLst>
                </p14:cNvPr>
                <p14:cNvContentPartPr/>
                <p14:nvPr/>
              </p14:nvContentPartPr>
              <p14:xfrm>
                <a:off x="8041131" y="4590290"/>
                <a:ext cx="258480" cy="397440"/>
              </p14:xfrm>
            </p:contentPart>
          </mc:Choice>
          <mc:Fallback xmlns="">
            <p:pic>
              <p:nvPicPr>
                <p:cNvPr id="52" name="Ink 51">
                  <a:extLst>
                    <a:ext uri="{FF2B5EF4-FFF2-40B4-BE49-F238E27FC236}">
                      <a16:creationId xmlns:a16="http://schemas.microsoft.com/office/drawing/2014/main" id="{9F60977C-5AC7-C743-946D-F2F0C193102F}"/>
                    </a:ext>
                  </a:extLst>
                </p:cNvPr>
                <p:cNvPicPr/>
                <p:nvPr/>
              </p:nvPicPr>
              <p:blipFill>
                <a:blip r:embed="rId79"/>
                <a:stretch>
                  <a:fillRect/>
                </a:stretch>
              </p:blipFill>
              <p:spPr>
                <a:xfrm>
                  <a:off x="8023131" y="4572290"/>
                  <a:ext cx="294120" cy="4330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3" name="Ink 52">
                  <a:extLst>
                    <a:ext uri="{FF2B5EF4-FFF2-40B4-BE49-F238E27FC236}">
                      <a16:creationId xmlns:a16="http://schemas.microsoft.com/office/drawing/2014/main" id="{5D83F32E-8B37-EC10-D5B9-4FBE392E258B}"/>
                    </a:ext>
                  </a:extLst>
                </p14:cNvPr>
                <p14:cNvContentPartPr/>
                <p14:nvPr/>
              </p14:nvContentPartPr>
              <p14:xfrm>
                <a:off x="8090451" y="4793690"/>
                <a:ext cx="184680" cy="16920"/>
              </p14:xfrm>
            </p:contentPart>
          </mc:Choice>
          <mc:Fallback xmlns="">
            <p:pic>
              <p:nvPicPr>
                <p:cNvPr id="53" name="Ink 52">
                  <a:extLst>
                    <a:ext uri="{FF2B5EF4-FFF2-40B4-BE49-F238E27FC236}">
                      <a16:creationId xmlns:a16="http://schemas.microsoft.com/office/drawing/2014/main" id="{5D83F32E-8B37-EC10-D5B9-4FBE392E258B}"/>
                    </a:ext>
                  </a:extLst>
                </p:cNvPr>
                <p:cNvPicPr/>
                <p:nvPr/>
              </p:nvPicPr>
              <p:blipFill>
                <a:blip r:embed="rId81"/>
                <a:stretch>
                  <a:fillRect/>
                </a:stretch>
              </p:blipFill>
              <p:spPr>
                <a:xfrm>
                  <a:off x="8072451" y="4776050"/>
                  <a:ext cx="22032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4" name="Ink 53">
                  <a:extLst>
                    <a:ext uri="{FF2B5EF4-FFF2-40B4-BE49-F238E27FC236}">
                      <a16:creationId xmlns:a16="http://schemas.microsoft.com/office/drawing/2014/main" id="{781962CD-B8E5-8599-3B2E-C0351F8A9741}"/>
                    </a:ext>
                  </a:extLst>
                </p14:cNvPr>
                <p14:cNvContentPartPr/>
                <p14:nvPr/>
              </p14:nvContentPartPr>
              <p14:xfrm>
                <a:off x="7780131" y="5125970"/>
                <a:ext cx="651960" cy="28080"/>
              </p14:xfrm>
            </p:contentPart>
          </mc:Choice>
          <mc:Fallback xmlns="">
            <p:pic>
              <p:nvPicPr>
                <p:cNvPr id="54" name="Ink 53">
                  <a:extLst>
                    <a:ext uri="{FF2B5EF4-FFF2-40B4-BE49-F238E27FC236}">
                      <a16:creationId xmlns:a16="http://schemas.microsoft.com/office/drawing/2014/main" id="{781962CD-B8E5-8599-3B2E-C0351F8A9741}"/>
                    </a:ext>
                  </a:extLst>
                </p:cNvPr>
                <p:cNvPicPr/>
                <p:nvPr/>
              </p:nvPicPr>
              <p:blipFill>
                <a:blip r:embed="rId83"/>
                <a:stretch>
                  <a:fillRect/>
                </a:stretch>
              </p:blipFill>
              <p:spPr>
                <a:xfrm>
                  <a:off x="7762131" y="5108330"/>
                  <a:ext cx="68760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6" name="Ink 55">
                  <a:extLst>
                    <a:ext uri="{FF2B5EF4-FFF2-40B4-BE49-F238E27FC236}">
                      <a16:creationId xmlns:a16="http://schemas.microsoft.com/office/drawing/2014/main" id="{E82A5DF0-BBA8-E6E9-83BB-58EBAF492996}"/>
                    </a:ext>
                  </a:extLst>
                </p14:cNvPr>
                <p14:cNvContentPartPr/>
                <p14:nvPr/>
              </p14:nvContentPartPr>
              <p14:xfrm>
                <a:off x="8669331" y="5145770"/>
                <a:ext cx="135000" cy="1440"/>
              </p14:xfrm>
            </p:contentPart>
          </mc:Choice>
          <mc:Fallback xmlns="">
            <p:pic>
              <p:nvPicPr>
                <p:cNvPr id="56" name="Ink 55">
                  <a:extLst>
                    <a:ext uri="{FF2B5EF4-FFF2-40B4-BE49-F238E27FC236}">
                      <a16:creationId xmlns:a16="http://schemas.microsoft.com/office/drawing/2014/main" id="{E82A5DF0-BBA8-E6E9-83BB-58EBAF492996}"/>
                    </a:ext>
                  </a:extLst>
                </p:cNvPr>
                <p:cNvPicPr/>
                <p:nvPr/>
              </p:nvPicPr>
              <p:blipFill>
                <a:blip r:embed="rId85"/>
                <a:stretch>
                  <a:fillRect/>
                </a:stretch>
              </p:blipFill>
              <p:spPr>
                <a:xfrm>
                  <a:off x="8651691" y="5127770"/>
                  <a:ext cx="17064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7" name="Ink 56">
                  <a:extLst>
                    <a:ext uri="{FF2B5EF4-FFF2-40B4-BE49-F238E27FC236}">
                      <a16:creationId xmlns:a16="http://schemas.microsoft.com/office/drawing/2014/main" id="{37D95FA2-4CF1-844A-A018-6F770E57ACAC}"/>
                    </a:ext>
                  </a:extLst>
                </p14:cNvPr>
                <p14:cNvContentPartPr/>
                <p14:nvPr/>
              </p14:nvContentPartPr>
              <p14:xfrm>
                <a:off x="8622531" y="5048570"/>
                <a:ext cx="214560" cy="16920"/>
              </p14:xfrm>
            </p:contentPart>
          </mc:Choice>
          <mc:Fallback xmlns="">
            <p:pic>
              <p:nvPicPr>
                <p:cNvPr id="57" name="Ink 56">
                  <a:extLst>
                    <a:ext uri="{FF2B5EF4-FFF2-40B4-BE49-F238E27FC236}">
                      <a16:creationId xmlns:a16="http://schemas.microsoft.com/office/drawing/2014/main" id="{37D95FA2-4CF1-844A-A018-6F770E57ACAC}"/>
                    </a:ext>
                  </a:extLst>
                </p:cNvPr>
                <p:cNvPicPr/>
                <p:nvPr/>
              </p:nvPicPr>
              <p:blipFill>
                <a:blip r:embed="rId87"/>
                <a:stretch>
                  <a:fillRect/>
                </a:stretch>
              </p:blipFill>
              <p:spPr>
                <a:xfrm>
                  <a:off x="8604891" y="5030570"/>
                  <a:ext cx="250200" cy="52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8">
            <p14:nvContentPartPr>
              <p14:cNvPr id="59" name="Ink 58">
                <a:extLst>
                  <a:ext uri="{FF2B5EF4-FFF2-40B4-BE49-F238E27FC236}">
                    <a16:creationId xmlns:a16="http://schemas.microsoft.com/office/drawing/2014/main" id="{BA24DE11-5138-A134-7021-34F9FEC76926}"/>
                  </a:ext>
                </a:extLst>
              </p14:cNvPr>
              <p14:cNvContentPartPr/>
              <p14:nvPr/>
            </p14:nvContentPartPr>
            <p14:xfrm>
              <a:off x="9776050" y="4236410"/>
              <a:ext cx="17280" cy="434880"/>
            </p14:xfrm>
          </p:contentPart>
        </mc:Choice>
        <mc:Fallback xmlns="">
          <p:pic>
            <p:nvPicPr>
              <p:cNvPr id="59" name="Ink 58">
                <a:extLst>
                  <a:ext uri="{FF2B5EF4-FFF2-40B4-BE49-F238E27FC236}">
                    <a16:creationId xmlns:a16="http://schemas.microsoft.com/office/drawing/2014/main" id="{BA24DE11-5138-A134-7021-34F9FEC76926}"/>
                  </a:ext>
                </a:extLst>
              </p:cNvPr>
              <p:cNvPicPr/>
              <p:nvPr/>
            </p:nvPicPr>
            <p:blipFill>
              <a:blip r:embed="rId89"/>
              <a:stretch>
                <a:fillRect/>
              </a:stretch>
            </p:blipFill>
            <p:spPr>
              <a:xfrm>
                <a:off x="9758050" y="4218770"/>
                <a:ext cx="52920" cy="470520"/>
              </a:xfrm>
              <a:prstGeom prst="rect">
                <a:avLst/>
              </a:prstGeom>
            </p:spPr>
          </p:pic>
        </mc:Fallback>
      </mc:AlternateContent>
      <p:grpSp>
        <p:nvGrpSpPr>
          <p:cNvPr id="73" name="Group 72">
            <a:extLst>
              <a:ext uri="{FF2B5EF4-FFF2-40B4-BE49-F238E27FC236}">
                <a16:creationId xmlns:a16="http://schemas.microsoft.com/office/drawing/2014/main" id="{F561FF8E-EB7D-E6A4-968C-C5EE5BFA21A6}"/>
              </a:ext>
            </a:extLst>
          </p:cNvPr>
          <p:cNvGrpSpPr/>
          <p:nvPr/>
        </p:nvGrpSpPr>
        <p:grpSpPr>
          <a:xfrm>
            <a:off x="9828970" y="3988730"/>
            <a:ext cx="1285920" cy="1216080"/>
            <a:chOff x="9232731" y="4615130"/>
            <a:chExt cx="1285920" cy="1216080"/>
          </a:xfrm>
        </p:grpSpPr>
        <mc:AlternateContent xmlns:mc="http://schemas.openxmlformats.org/markup-compatibility/2006" xmlns:p14="http://schemas.microsoft.com/office/powerpoint/2010/main">
          <mc:Choice Requires="p14">
            <p:contentPart p14:bwMode="auto" r:id="rId90">
              <p14:nvContentPartPr>
                <p14:cNvPr id="62" name="Ink 61">
                  <a:extLst>
                    <a:ext uri="{FF2B5EF4-FFF2-40B4-BE49-F238E27FC236}">
                      <a16:creationId xmlns:a16="http://schemas.microsoft.com/office/drawing/2014/main" id="{4717FFD8-4CAF-509E-C1F6-A70C37A6B94D}"/>
                    </a:ext>
                  </a:extLst>
                </p14:cNvPr>
                <p14:cNvContentPartPr/>
                <p14:nvPr/>
              </p14:nvContentPartPr>
              <p14:xfrm>
                <a:off x="9232731" y="5058290"/>
                <a:ext cx="178200" cy="220320"/>
              </p14:xfrm>
            </p:contentPart>
          </mc:Choice>
          <mc:Fallback xmlns="">
            <p:pic>
              <p:nvPicPr>
                <p:cNvPr id="62" name="Ink 61">
                  <a:extLst>
                    <a:ext uri="{FF2B5EF4-FFF2-40B4-BE49-F238E27FC236}">
                      <a16:creationId xmlns:a16="http://schemas.microsoft.com/office/drawing/2014/main" id="{4717FFD8-4CAF-509E-C1F6-A70C37A6B94D}"/>
                    </a:ext>
                  </a:extLst>
                </p:cNvPr>
                <p:cNvPicPr/>
                <p:nvPr/>
              </p:nvPicPr>
              <p:blipFill>
                <a:blip r:embed="rId91"/>
                <a:stretch>
                  <a:fillRect/>
                </a:stretch>
              </p:blipFill>
              <p:spPr>
                <a:xfrm>
                  <a:off x="9215091" y="5040290"/>
                  <a:ext cx="21384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3" name="Ink 62">
                  <a:extLst>
                    <a:ext uri="{FF2B5EF4-FFF2-40B4-BE49-F238E27FC236}">
                      <a16:creationId xmlns:a16="http://schemas.microsoft.com/office/drawing/2014/main" id="{043DF892-936D-AAB0-A994-55D0BE1AC35A}"/>
                    </a:ext>
                  </a:extLst>
                </p14:cNvPr>
                <p14:cNvContentPartPr/>
                <p14:nvPr/>
              </p14:nvContentPartPr>
              <p14:xfrm>
                <a:off x="9604251" y="5107970"/>
                <a:ext cx="15840" cy="20520"/>
              </p14:xfrm>
            </p:contentPart>
          </mc:Choice>
          <mc:Fallback xmlns="">
            <p:pic>
              <p:nvPicPr>
                <p:cNvPr id="63" name="Ink 62">
                  <a:extLst>
                    <a:ext uri="{FF2B5EF4-FFF2-40B4-BE49-F238E27FC236}">
                      <a16:creationId xmlns:a16="http://schemas.microsoft.com/office/drawing/2014/main" id="{043DF892-936D-AAB0-A994-55D0BE1AC35A}"/>
                    </a:ext>
                  </a:extLst>
                </p:cNvPr>
                <p:cNvPicPr/>
                <p:nvPr/>
              </p:nvPicPr>
              <p:blipFill>
                <a:blip r:embed="rId93"/>
                <a:stretch>
                  <a:fillRect/>
                </a:stretch>
              </p:blipFill>
              <p:spPr>
                <a:xfrm>
                  <a:off x="9586251" y="5090330"/>
                  <a:ext cx="5148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5" name="Ink 64">
                  <a:extLst>
                    <a:ext uri="{FF2B5EF4-FFF2-40B4-BE49-F238E27FC236}">
                      <a16:creationId xmlns:a16="http://schemas.microsoft.com/office/drawing/2014/main" id="{7FBE3F3D-8551-4D45-8F98-3F6A4D72E134}"/>
                    </a:ext>
                  </a:extLst>
                </p14:cNvPr>
                <p14:cNvContentPartPr/>
                <p14:nvPr/>
              </p14:nvContentPartPr>
              <p14:xfrm>
                <a:off x="9912051" y="4615130"/>
                <a:ext cx="281520" cy="303840"/>
              </p14:xfrm>
            </p:contentPart>
          </mc:Choice>
          <mc:Fallback xmlns="">
            <p:pic>
              <p:nvPicPr>
                <p:cNvPr id="65" name="Ink 64">
                  <a:extLst>
                    <a:ext uri="{FF2B5EF4-FFF2-40B4-BE49-F238E27FC236}">
                      <a16:creationId xmlns:a16="http://schemas.microsoft.com/office/drawing/2014/main" id="{7FBE3F3D-8551-4D45-8F98-3F6A4D72E134}"/>
                    </a:ext>
                  </a:extLst>
                </p:cNvPr>
                <p:cNvPicPr/>
                <p:nvPr/>
              </p:nvPicPr>
              <p:blipFill>
                <a:blip r:embed="rId95"/>
                <a:stretch>
                  <a:fillRect/>
                </a:stretch>
              </p:blipFill>
              <p:spPr>
                <a:xfrm>
                  <a:off x="9894411" y="4597130"/>
                  <a:ext cx="317160"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6" name="Ink 65">
                  <a:extLst>
                    <a:ext uri="{FF2B5EF4-FFF2-40B4-BE49-F238E27FC236}">
                      <a16:creationId xmlns:a16="http://schemas.microsoft.com/office/drawing/2014/main" id="{5C366427-0385-964C-A2B5-F9FC6A6A55A4}"/>
                    </a:ext>
                  </a:extLst>
                </p14:cNvPr>
                <p14:cNvContentPartPr/>
                <p14:nvPr/>
              </p14:nvContentPartPr>
              <p14:xfrm>
                <a:off x="10071531" y="4813130"/>
                <a:ext cx="267840" cy="124200"/>
              </p14:xfrm>
            </p:contentPart>
          </mc:Choice>
          <mc:Fallback xmlns="">
            <p:pic>
              <p:nvPicPr>
                <p:cNvPr id="66" name="Ink 65">
                  <a:extLst>
                    <a:ext uri="{FF2B5EF4-FFF2-40B4-BE49-F238E27FC236}">
                      <a16:creationId xmlns:a16="http://schemas.microsoft.com/office/drawing/2014/main" id="{5C366427-0385-964C-A2B5-F9FC6A6A55A4}"/>
                    </a:ext>
                  </a:extLst>
                </p:cNvPr>
                <p:cNvPicPr/>
                <p:nvPr/>
              </p:nvPicPr>
              <p:blipFill>
                <a:blip r:embed="rId97"/>
                <a:stretch>
                  <a:fillRect/>
                </a:stretch>
              </p:blipFill>
              <p:spPr>
                <a:xfrm>
                  <a:off x="10053891" y="4795130"/>
                  <a:ext cx="30348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8" name="Ink 67">
                  <a:extLst>
                    <a:ext uri="{FF2B5EF4-FFF2-40B4-BE49-F238E27FC236}">
                      <a16:creationId xmlns:a16="http://schemas.microsoft.com/office/drawing/2014/main" id="{6CA8CF7D-592A-C914-F514-5C3B842C24B4}"/>
                    </a:ext>
                  </a:extLst>
                </p14:cNvPr>
                <p14:cNvContentPartPr/>
                <p14:nvPr/>
              </p14:nvContentPartPr>
              <p14:xfrm>
                <a:off x="9905571" y="5151170"/>
                <a:ext cx="511560" cy="6480"/>
              </p14:xfrm>
            </p:contentPart>
          </mc:Choice>
          <mc:Fallback xmlns="">
            <p:pic>
              <p:nvPicPr>
                <p:cNvPr id="68" name="Ink 67">
                  <a:extLst>
                    <a:ext uri="{FF2B5EF4-FFF2-40B4-BE49-F238E27FC236}">
                      <a16:creationId xmlns:a16="http://schemas.microsoft.com/office/drawing/2014/main" id="{6CA8CF7D-592A-C914-F514-5C3B842C24B4}"/>
                    </a:ext>
                  </a:extLst>
                </p:cNvPr>
                <p:cNvPicPr/>
                <p:nvPr/>
              </p:nvPicPr>
              <p:blipFill>
                <a:blip r:embed="rId99"/>
                <a:stretch>
                  <a:fillRect/>
                </a:stretch>
              </p:blipFill>
              <p:spPr>
                <a:xfrm>
                  <a:off x="9887571" y="5133170"/>
                  <a:ext cx="54720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9" name="Ink 68">
                  <a:extLst>
                    <a:ext uri="{FF2B5EF4-FFF2-40B4-BE49-F238E27FC236}">
                      <a16:creationId xmlns:a16="http://schemas.microsoft.com/office/drawing/2014/main" id="{B12CEE14-8A44-213E-1F2A-45F1EE52E0FE}"/>
                    </a:ext>
                  </a:extLst>
                </p14:cNvPr>
                <p14:cNvContentPartPr/>
                <p14:nvPr/>
              </p14:nvContentPartPr>
              <p14:xfrm>
                <a:off x="10024731" y="5469410"/>
                <a:ext cx="25200" cy="361800"/>
              </p14:xfrm>
            </p:contentPart>
          </mc:Choice>
          <mc:Fallback xmlns="">
            <p:pic>
              <p:nvPicPr>
                <p:cNvPr id="69" name="Ink 68">
                  <a:extLst>
                    <a:ext uri="{FF2B5EF4-FFF2-40B4-BE49-F238E27FC236}">
                      <a16:creationId xmlns:a16="http://schemas.microsoft.com/office/drawing/2014/main" id="{B12CEE14-8A44-213E-1F2A-45F1EE52E0FE}"/>
                    </a:ext>
                  </a:extLst>
                </p:cNvPr>
                <p:cNvPicPr/>
                <p:nvPr/>
              </p:nvPicPr>
              <p:blipFill>
                <a:blip r:embed="rId101"/>
                <a:stretch>
                  <a:fillRect/>
                </a:stretch>
              </p:blipFill>
              <p:spPr>
                <a:xfrm>
                  <a:off x="10007091" y="5451770"/>
                  <a:ext cx="60840" cy="3974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0" name="Ink 69">
                  <a:extLst>
                    <a:ext uri="{FF2B5EF4-FFF2-40B4-BE49-F238E27FC236}">
                      <a16:creationId xmlns:a16="http://schemas.microsoft.com/office/drawing/2014/main" id="{EA917233-DA0D-E69B-B9DB-5BF450A782DE}"/>
                    </a:ext>
                  </a:extLst>
                </p14:cNvPr>
                <p14:cNvContentPartPr/>
                <p14:nvPr/>
              </p14:nvContentPartPr>
              <p14:xfrm>
                <a:off x="9980811" y="5457890"/>
                <a:ext cx="317160" cy="344160"/>
              </p14:xfrm>
            </p:contentPart>
          </mc:Choice>
          <mc:Fallback xmlns="">
            <p:pic>
              <p:nvPicPr>
                <p:cNvPr id="70" name="Ink 69">
                  <a:extLst>
                    <a:ext uri="{FF2B5EF4-FFF2-40B4-BE49-F238E27FC236}">
                      <a16:creationId xmlns:a16="http://schemas.microsoft.com/office/drawing/2014/main" id="{EA917233-DA0D-E69B-B9DB-5BF450A782DE}"/>
                    </a:ext>
                  </a:extLst>
                </p:cNvPr>
                <p:cNvPicPr/>
                <p:nvPr/>
              </p:nvPicPr>
              <p:blipFill>
                <a:blip r:embed="rId103"/>
                <a:stretch>
                  <a:fillRect/>
                </a:stretch>
              </p:blipFill>
              <p:spPr>
                <a:xfrm>
                  <a:off x="9962811" y="5439890"/>
                  <a:ext cx="352800" cy="3798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1" name="Ink 70">
                  <a:extLst>
                    <a:ext uri="{FF2B5EF4-FFF2-40B4-BE49-F238E27FC236}">
                      <a16:creationId xmlns:a16="http://schemas.microsoft.com/office/drawing/2014/main" id="{1371B1B9-EFA1-119D-A3A7-EEB6D18A8F76}"/>
                    </a:ext>
                  </a:extLst>
                </p14:cNvPr>
                <p14:cNvContentPartPr/>
                <p14:nvPr/>
              </p14:nvContentPartPr>
              <p14:xfrm>
                <a:off x="10322091" y="5314970"/>
                <a:ext cx="196560" cy="168840"/>
              </p14:xfrm>
            </p:contentPart>
          </mc:Choice>
          <mc:Fallback xmlns="">
            <p:pic>
              <p:nvPicPr>
                <p:cNvPr id="71" name="Ink 70">
                  <a:extLst>
                    <a:ext uri="{FF2B5EF4-FFF2-40B4-BE49-F238E27FC236}">
                      <a16:creationId xmlns:a16="http://schemas.microsoft.com/office/drawing/2014/main" id="{1371B1B9-EFA1-119D-A3A7-EEB6D18A8F76}"/>
                    </a:ext>
                  </a:extLst>
                </p:cNvPr>
                <p:cNvPicPr/>
                <p:nvPr/>
              </p:nvPicPr>
              <p:blipFill>
                <a:blip r:embed="rId105"/>
                <a:stretch>
                  <a:fillRect/>
                </a:stretch>
              </p:blipFill>
              <p:spPr>
                <a:xfrm>
                  <a:off x="10304451" y="5296970"/>
                  <a:ext cx="232200" cy="204480"/>
                </a:xfrm>
                <a:prstGeom prst="rect">
                  <a:avLst/>
                </a:prstGeom>
              </p:spPr>
            </p:pic>
          </mc:Fallback>
        </mc:AlternateContent>
      </p:grpSp>
      <p:sp>
        <p:nvSpPr>
          <p:cNvPr id="74" name="Rectangle 73">
            <a:extLst>
              <a:ext uri="{FF2B5EF4-FFF2-40B4-BE49-F238E27FC236}">
                <a16:creationId xmlns:a16="http://schemas.microsoft.com/office/drawing/2014/main" id="{EF15389E-43D9-F6C4-B2CF-23DDCDDF94A8}"/>
              </a:ext>
            </a:extLst>
          </p:cNvPr>
          <p:cNvSpPr>
            <a:spLocks noChangeArrowheads="1"/>
          </p:cNvSpPr>
          <p:nvPr/>
        </p:nvSpPr>
        <p:spPr bwMode="auto">
          <a:xfrm>
            <a:off x="449954" y="5548600"/>
            <a:ext cx="534131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Όσο πιο μεγάλη είναι η τιμή του </a:t>
            </a:r>
            <a:r>
              <a:rPr lang="el-GR" sz="2400" dirty="0" err="1">
                <a:solidFill>
                  <a:schemeClr val="bg1"/>
                </a:solidFill>
              </a:rPr>
              <a:t>ηλ</a:t>
            </a:r>
            <a:r>
              <a:rPr lang="el-GR" sz="2400" dirty="0">
                <a:solidFill>
                  <a:schemeClr val="bg1"/>
                </a:solidFill>
              </a:rPr>
              <a:t>. φορτίου τόσο πιο μεγάλη θα είναι και η δύναμη που θα δεχθεί. </a:t>
            </a:r>
            <a:endParaRPr lang="el-GR" sz="2800" dirty="0">
              <a:solidFill>
                <a:schemeClr val="bg1"/>
              </a:solidFill>
              <a:effectLst/>
            </a:endParaRPr>
          </a:p>
          <a:p>
            <a:pPr algn="ctr"/>
            <a:endParaRPr lang="en-150" sz="2400" dirty="0">
              <a:solidFill>
                <a:schemeClr val="bg1"/>
              </a:solidFill>
              <a:effectLst/>
            </a:endParaRPr>
          </a:p>
        </p:txBody>
      </p:sp>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76BAF0FE-AA49-DC15-89FD-EBA192D6B467}"/>
                  </a:ext>
                </a:extLst>
              </p:cNvPr>
              <p:cNvSpPr>
                <a:spLocks noChangeArrowheads="1"/>
              </p:cNvSpPr>
              <p:nvPr/>
            </p:nvSpPr>
            <p:spPr bwMode="auto">
              <a:xfrm>
                <a:off x="6787251" y="5484221"/>
                <a:ext cx="5432754"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πηλίκο </a:t>
                </a:r>
                <a14:m>
                  <m:oMath xmlns:m="http://schemas.openxmlformats.org/officeDocument/2006/math">
                    <m:f>
                      <m:fPr>
                        <m:ctrlPr>
                          <a:rPr lang="el-GR" sz="240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𝐹</m:t>
                        </m:r>
                      </m:num>
                      <m:den>
                        <m:r>
                          <a:rPr lang="en-US" sz="2400" b="0" i="1" smtClean="0">
                            <a:solidFill>
                              <a:schemeClr val="bg1"/>
                            </a:solidFill>
                            <a:latin typeface="Cambria Math" panose="02040503050406030204" pitchFamily="18" charset="0"/>
                          </a:rPr>
                          <m:t>𝑞</m:t>
                        </m:r>
                      </m:den>
                    </m:f>
                  </m:oMath>
                </a14:m>
                <a:r>
                  <a:rPr lang="el-GR" sz="2400" dirty="0">
                    <a:solidFill>
                      <a:schemeClr val="bg1"/>
                    </a:solidFill>
                    <a:effectLst/>
                  </a:rPr>
                  <a:t> δεν εξαρτάται από το ηλ. </a:t>
                </a:r>
                <a:r>
                  <a:rPr lang="el-GR" sz="2400" dirty="0">
                    <a:solidFill>
                      <a:schemeClr val="bg1"/>
                    </a:solidFill>
                  </a:rPr>
                  <a:t>φ</a:t>
                </a:r>
                <a:r>
                  <a:rPr lang="el-GR" sz="2400" dirty="0">
                    <a:solidFill>
                      <a:schemeClr val="bg1"/>
                    </a:solidFill>
                    <a:effectLst/>
                  </a:rPr>
                  <a:t>ορτίο αλλά από την περιοχή του χώρου</a:t>
                </a:r>
              </a:p>
              <a:p>
                <a:pPr algn="ctr"/>
                <a:endParaRPr lang="en-150" sz="2400" dirty="0">
                  <a:solidFill>
                    <a:schemeClr val="bg1"/>
                  </a:solidFill>
                  <a:effectLst/>
                </a:endParaRPr>
              </a:p>
            </p:txBody>
          </p:sp>
        </mc:Choice>
        <mc:Fallback xmlns="">
          <p:sp>
            <p:nvSpPr>
              <p:cNvPr id="75" name="Rectangle 74">
                <a:extLst>
                  <a:ext uri="{FF2B5EF4-FFF2-40B4-BE49-F238E27FC236}">
                    <a16:creationId xmlns:a16="http://schemas.microsoft.com/office/drawing/2014/main" id="{76BAF0FE-AA49-DC15-89FD-EBA192D6B467}"/>
                  </a:ext>
                </a:extLst>
              </p:cNvPr>
              <p:cNvSpPr>
                <a:spLocks noRot="1" noChangeAspect="1" noMove="1" noResize="1" noEditPoints="1" noAdjustHandles="1" noChangeArrowheads="1" noChangeShapeType="1" noTextEdit="1"/>
              </p:cNvSpPr>
              <p:nvPr/>
            </p:nvSpPr>
            <p:spPr bwMode="auto">
              <a:xfrm>
                <a:off x="6787251" y="5484221"/>
                <a:ext cx="5432754" cy="895577"/>
              </a:xfrm>
              <a:prstGeom prst="rect">
                <a:avLst/>
              </a:prstGeom>
              <a:blipFill>
                <a:blip r:embed="rId106"/>
                <a:stretch>
                  <a:fillRect l="-112" r="-112" b="-2925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1934382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par>
                                <p:cTn id="47" presetID="10" presetClass="entr" presetSubtype="0" fill="hold" nodeType="with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par>
                                <p:cTn id="55" presetID="10" presetClass="entr" presetSubtype="0"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par>
                                <p:cTn id="58" presetID="10" presetClass="entr" presetSubtype="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childTnLst>
                                </p:cTn>
                              </p:par>
                              <p:par>
                                <p:cTn id="64" presetID="10" presetClass="entr" presetSubtype="0" fill="hold"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10" presetClass="entr" presetSubtype="0" fill="hold"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74"/>
                                        </p:tgtEl>
                                        <p:attrNameLst>
                                          <p:attrName>style.visibility</p:attrName>
                                        </p:attrNameLst>
                                      </p:cBhvr>
                                      <p:to>
                                        <p:strVal val="visible"/>
                                      </p:to>
                                    </p:set>
                                    <p:animEffect transition="in" filter="fade">
                                      <p:cBhvr>
                                        <p:cTn id="74" dur="500"/>
                                        <p:tgtEl>
                                          <p:spTgt spid="74"/>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500"/>
                                        <p:tgtEl>
                                          <p:spTgt spid="58"/>
                                        </p:tgtEl>
                                      </p:cBhvr>
                                    </p:animEffect>
                                  </p:childTnLst>
                                </p:cTn>
                              </p:par>
                              <p:par>
                                <p:cTn id="80" presetID="10" presetClass="entr" presetSubtype="0" fill="hold"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par>
                                <p:cTn id="83" presetID="10" presetClass="entr" presetSubtype="0" fill="hold" nodeType="withEffect">
                                  <p:stCondLst>
                                    <p:cond delay="0"/>
                                  </p:stCondLst>
                                  <p:childTnLst>
                                    <p:set>
                                      <p:cBhvr>
                                        <p:cTn id="84" dur="1" fill="hold">
                                          <p:stCondLst>
                                            <p:cond delay="0"/>
                                          </p:stCondLst>
                                        </p:cTn>
                                        <p:tgtEl>
                                          <p:spTgt spid="73"/>
                                        </p:tgtEl>
                                        <p:attrNameLst>
                                          <p:attrName>style.visibility</p:attrName>
                                        </p:attrNameLst>
                                      </p:cBhvr>
                                      <p:to>
                                        <p:strVal val="visible"/>
                                      </p:to>
                                    </p:set>
                                    <p:animEffect transition="in" filter="fade">
                                      <p:cBhvr>
                                        <p:cTn id="85" dur="500"/>
                                        <p:tgtEl>
                                          <p:spTgt spid="73"/>
                                        </p:tgtEl>
                                      </p:cBhvr>
                                    </p:animEffect>
                                  </p:childTnLst>
                                </p:cTn>
                              </p:par>
                              <p:par>
                                <p:cTn id="86" presetID="10" presetClass="entr" presetSubtype="0" fill="hold" nodeType="with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500"/>
                                        <p:tgtEl>
                                          <p:spTgt spid="59"/>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75"/>
                                        </p:tgtEl>
                                        <p:attrNameLst>
                                          <p:attrName>style.visibility</p:attrName>
                                        </p:attrNameLst>
                                      </p:cBhvr>
                                      <p:to>
                                        <p:strVal val="visible"/>
                                      </p:to>
                                    </p:set>
                                    <p:animEffect transition="in" filter="fade">
                                      <p:cBhvr>
                                        <p:cTn id="9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2419350" y="344483"/>
            <a:ext cx="73533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Ηλεκτρικό Πεδίο Σημειακού Ηλεκτρικού Φορτίου</a:t>
            </a:r>
            <a:endParaRPr lang="en-150" sz="2800" dirty="0">
              <a:solidFill>
                <a:schemeClr val="bg1"/>
              </a:solidFill>
              <a:effectLst/>
            </a:endParaRPr>
          </a:p>
        </p:txBody>
      </p:sp>
      <p:pic>
        <p:nvPicPr>
          <p:cNvPr id="2" name="Picture 1">
            <a:extLst>
              <a:ext uri="{FF2B5EF4-FFF2-40B4-BE49-F238E27FC236}">
                <a16:creationId xmlns:a16="http://schemas.microsoft.com/office/drawing/2014/main" id="{A804473C-0360-EFBC-5E72-FF65549CEDF8}"/>
              </a:ext>
            </a:extLst>
          </p:cNvPr>
          <p:cNvPicPr>
            <a:picLocks noChangeAspect="1"/>
          </p:cNvPicPr>
          <p:nvPr/>
        </p:nvPicPr>
        <p:blipFill>
          <a:blip r:embed="rId3"/>
          <a:stretch>
            <a:fillRect/>
          </a:stretch>
        </p:blipFill>
        <p:spPr>
          <a:xfrm>
            <a:off x="2641174" y="1274970"/>
            <a:ext cx="6712295" cy="4635738"/>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DE8A8FEE-95EE-E276-88F4-02BD6FE1BEC9}"/>
                  </a:ext>
                </a:extLst>
              </p14:cNvPr>
              <p14:cNvContentPartPr/>
              <p14:nvPr/>
            </p14:nvContentPartPr>
            <p14:xfrm>
              <a:off x="7032051" y="2919530"/>
              <a:ext cx="84960" cy="88200"/>
            </p14:xfrm>
          </p:contentPart>
        </mc:Choice>
        <mc:Fallback xmlns="">
          <p:pic>
            <p:nvPicPr>
              <p:cNvPr id="6" name="Ink 5">
                <a:extLst>
                  <a:ext uri="{FF2B5EF4-FFF2-40B4-BE49-F238E27FC236}">
                    <a16:creationId xmlns:a16="http://schemas.microsoft.com/office/drawing/2014/main" id="{DE8A8FEE-95EE-E276-88F4-02BD6FE1BEC9}"/>
                  </a:ext>
                </a:extLst>
              </p:cNvPr>
              <p:cNvPicPr/>
              <p:nvPr/>
            </p:nvPicPr>
            <p:blipFill>
              <a:blip r:embed="rId5"/>
              <a:stretch>
                <a:fillRect/>
              </a:stretch>
            </p:blipFill>
            <p:spPr>
              <a:xfrm>
                <a:off x="7013974" y="2901603"/>
                <a:ext cx="120752" cy="123695"/>
              </a:xfrm>
              <a:prstGeom prst="rect">
                <a:avLst/>
              </a:prstGeom>
            </p:spPr>
          </p:pic>
        </mc:Fallback>
      </mc:AlternateContent>
      <p:grpSp>
        <p:nvGrpSpPr>
          <p:cNvPr id="9" name="Group 8">
            <a:extLst>
              <a:ext uri="{FF2B5EF4-FFF2-40B4-BE49-F238E27FC236}">
                <a16:creationId xmlns:a16="http://schemas.microsoft.com/office/drawing/2014/main" id="{7854D0CB-617F-6475-549F-BD36A1799589}"/>
              </a:ext>
            </a:extLst>
          </p:cNvPr>
          <p:cNvGrpSpPr/>
          <p:nvPr/>
        </p:nvGrpSpPr>
        <p:grpSpPr>
          <a:xfrm>
            <a:off x="7445691" y="3026090"/>
            <a:ext cx="464760" cy="513360"/>
            <a:chOff x="8394651" y="2709650"/>
            <a:chExt cx="464760" cy="513360"/>
          </a:xfrm>
        </p:grpSpPr>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CAA49BE1-866E-AB01-2138-FB8E03AB0FCB}"/>
                    </a:ext>
                  </a:extLst>
                </p14:cNvPr>
                <p14:cNvContentPartPr/>
                <p14:nvPr/>
              </p14:nvContentPartPr>
              <p14:xfrm>
                <a:off x="8394651" y="2709650"/>
                <a:ext cx="183960" cy="151560"/>
              </p14:xfrm>
            </p:contentPart>
          </mc:Choice>
          <mc:Fallback xmlns="">
            <p:pic>
              <p:nvPicPr>
                <p:cNvPr id="7" name="Ink 6">
                  <a:extLst>
                    <a:ext uri="{FF2B5EF4-FFF2-40B4-BE49-F238E27FC236}">
                      <a16:creationId xmlns:a16="http://schemas.microsoft.com/office/drawing/2014/main" id="{CAA49BE1-866E-AB01-2138-FB8E03AB0FCB}"/>
                    </a:ext>
                  </a:extLst>
                </p:cNvPr>
                <p:cNvPicPr/>
                <p:nvPr/>
              </p:nvPicPr>
              <p:blipFill>
                <a:blip r:embed="rId7"/>
                <a:stretch>
                  <a:fillRect/>
                </a:stretch>
              </p:blipFill>
              <p:spPr>
                <a:xfrm>
                  <a:off x="8376616" y="2691650"/>
                  <a:ext cx="21967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6B62EF95-4008-9E86-193C-C816C6CD0DD7}"/>
                    </a:ext>
                  </a:extLst>
                </p14:cNvPr>
                <p14:cNvContentPartPr/>
                <p14:nvPr/>
              </p14:nvContentPartPr>
              <p14:xfrm>
                <a:off x="8590851" y="2769050"/>
                <a:ext cx="268560" cy="453960"/>
              </p14:xfrm>
            </p:contentPart>
          </mc:Choice>
          <mc:Fallback xmlns="">
            <p:pic>
              <p:nvPicPr>
                <p:cNvPr id="8" name="Ink 7">
                  <a:extLst>
                    <a:ext uri="{FF2B5EF4-FFF2-40B4-BE49-F238E27FC236}">
                      <a16:creationId xmlns:a16="http://schemas.microsoft.com/office/drawing/2014/main" id="{6B62EF95-4008-9E86-193C-C816C6CD0DD7}"/>
                    </a:ext>
                  </a:extLst>
                </p:cNvPr>
                <p:cNvPicPr/>
                <p:nvPr/>
              </p:nvPicPr>
              <p:blipFill>
                <a:blip r:embed="rId9"/>
                <a:stretch>
                  <a:fillRect/>
                </a:stretch>
              </p:blipFill>
              <p:spPr>
                <a:xfrm>
                  <a:off x="8572827" y="2751050"/>
                  <a:ext cx="304248" cy="489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E49F98E5-3A46-CF25-3014-AE56DC3E05F3}"/>
                  </a:ext>
                </a:extLst>
              </p14:cNvPr>
              <p14:cNvContentPartPr/>
              <p14:nvPr/>
            </p14:nvContentPartPr>
            <p14:xfrm>
              <a:off x="5970411" y="3504530"/>
              <a:ext cx="92520" cy="34920"/>
            </p14:xfrm>
          </p:contentPart>
        </mc:Choice>
        <mc:Fallback xmlns="">
          <p:pic>
            <p:nvPicPr>
              <p:cNvPr id="10" name="Ink 9">
                <a:extLst>
                  <a:ext uri="{FF2B5EF4-FFF2-40B4-BE49-F238E27FC236}">
                    <a16:creationId xmlns:a16="http://schemas.microsoft.com/office/drawing/2014/main" id="{E49F98E5-3A46-CF25-3014-AE56DC3E05F3}"/>
                  </a:ext>
                </a:extLst>
              </p:cNvPr>
              <p:cNvPicPr/>
              <p:nvPr/>
            </p:nvPicPr>
            <p:blipFill>
              <a:blip r:embed="rId11"/>
              <a:stretch>
                <a:fillRect/>
              </a:stretch>
            </p:blipFill>
            <p:spPr>
              <a:xfrm>
                <a:off x="5952411" y="3486714"/>
                <a:ext cx="128160" cy="7019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3D50A081-DC70-030C-0711-2A1B6424635D}"/>
                  </a:ext>
                </a:extLst>
              </p14:cNvPr>
              <p14:cNvContentPartPr/>
              <p14:nvPr/>
            </p14:nvContentPartPr>
            <p14:xfrm>
              <a:off x="6311691" y="3296810"/>
              <a:ext cx="122400" cy="79200"/>
            </p14:xfrm>
          </p:contentPart>
        </mc:Choice>
        <mc:Fallback xmlns="">
          <p:pic>
            <p:nvPicPr>
              <p:cNvPr id="11" name="Ink 10">
                <a:extLst>
                  <a:ext uri="{FF2B5EF4-FFF2-40B4-BE49-F238E27FC236}">
                    <a16:creationId xmlns:a16="http://schemas.microsoft.com/office/drawing/2014/main" id="{3D50A081-DC70-030C-0711-2A1B6424635D}"/>
                  </a:ext>
                </a:extLst>
              </p:cNvPr>
              <p:cNvPicPr/>
              <p:nvPr/>
            </p:nvPicPr>
            <p:blipFill>
              <a:blip r:embed="rId13"/>
              <a:stretch>
                <a:fillRect/>
              </a:stretch>
            </p:blipFill>
            <p:spPr>
              <a:xfrm>
                <a:off x="6293691" y="3278891"/>
                <a:ext cx="158040" cy="114679"/>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8A401C17-500F-1474-2BEA-30DA31AD9809}"/>
                  </a:ext>
                </a:extLst>
              </p14:cNvPr>
              <p14:cNvContentPartPr/>
              <p14:nvPr/>
            </p14:nvContentPartPr>
            <p14:xfrm>
              <a:off x="6655851" y="3109970"/>
              <a:ext cx="131400" cy="65520"/>
            </p14:xfrm>
          </p:contentPart>
        </mc:Choice>
        <mc:Fallback xmlns="">
          <p:pic>
            <p:nvPicPr>
              <p:cNvPr id="12" name="Ink 11">
                <a:extLst>
                  <a:ext uri="{FF2B5EF4-FFF2-40B4-BE49-F238E27FC236}">
                    <a16:creationId xmlns:a16="http://schemas.microsoft.com/office/drawing/2014/main" id="{8A401C17-500F-1474-2BEA-30DA31AD9809}"/>
                  </a:ext>
                </a:extLst>
              </p:cNvPr>
              <p:cNvPicPr/>
              <p:nvPr/>
            </p:nvPicPr>
            <p:blipFill>
              <a:blip r:embed="rId15"/>
              <a:stretch>
                <a:fillRect/>
              </a:stretch>
            </p:blipFill>
            <p:spPr>
              <a:xfrm>
                <a:off x="6637900" y="3091970"/>
                <a:ext cx="166943"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5" name="Ink 14">
                <a:extLst>
                  <a:ext uri="{FF2B5EF4-FFF2-40B4-BE49-F238E27FC236}">
                    <a16:creationId xmlns:a16="http://schemas.microsoft.com/office/drawing/2014/main" id="{F6E20456-0CBE-C303-4078-6F11613AD5F1}"/>
                  </a:ext>
                </a:extLst>
              </p14:cNvPr>
              <p14:cNvContentPartPr/>
              <p14:nvPr/>
            </p14:nvContentPartPr>
            <p14:xfrm>
              <a:off x="6975171" y="2936090"/>
              <a:ext cx="75600" cy="47520"/>
            </p14:xfrm>
          </p:contentPart>
        </mc:Choice>
        <mc:Fallback xmlns="">
          <p:pic>
            <p:nvPicPr>
              <p:cNvPr id="15" name="Ink 14">
                <a:extLst>
                  <a:ext uri="{FF2B5EF4-FFF2-40B4-BE49-F238E27FC236}">
                    <a16:creationId xmlns:a16="http://schemas.microsoft.com/office/drawing/2014/main" id="{F6E20456-0CBE-C303-4078-6F11613AD5F1}"/>
                  </a:ext>
                </a:extLst>
              </p:cNvPr>
              <p:cNvPicPr/>
              <p:nvPr/>
            </p:nvPicPr>
            <p:blipFill>
              <a:blip r:embed="rId17"/>
              <a:stretch>
                <a:fillRect/>
              </a:stretch>
            </p:blipFill>
            <p:spPr>
              <a:xfrm>
                <a:off x="6957171" y="2918090"/>
                <a:ext cx="111240" cy="83160"/>
              </a:xfrm>
              <a:prstGeom prst="rect">
                <a:avLst/>
              </a:prstGeom>
            </p:spPr>
          </p:pic>
        </mc:Fallback>
      </mc:AlternateContent>
      <p:grpSp>
        <p:nvGrpSpPr>
          <p:cNvPr id="25" name="Group 24">
            <a:extLst>
              <a:ext uri="{FF2B5EF4-FFF2-40B4-BE49-F238E27FC236}">
                <a16:creationId xmlns:a16="http://schemas.microsoft.com/office/drawing/2014/main" id="{F44E1679-06B2-5F71-41EA-DBF52ADF6B1F}"/>
              </a:ext>
            </a:extLst>
          </p:cNvPr>
          <p:cNvGrpSpPr/>
          <p:nvPr/>
        </p:nvGrpSpPr>
        <p:grpSpPr>
          <a:xfrm>
            <a:off x="1950600" y="4453244"/>
            <a:ext cx="213480" cy="371160"/>
            <a:chOff x="787131" y="4727090"/>
            <a:chExt cx="213480" cy="371160"/>
          </a:xfrm>
        </p:grpSpPr>
        <mc:AlternateContent xmlns:mc="http://schemas.openxmlformats.org/markup-compatibility/2006" xmlns:p14="http://schemas.microsoft.com/office/powerpoint/2010/main">
          <mc:Choice Requires="p14">
            <p:contentPart p14:bwMode="auto" r:id="rId18">
              <p14:nvContentPartPr>
                <p14:cNvPr id="16" name="Ink 15">
                  <a:extLst>
                    <a:ext uri="{FF2B5EF4-FFF2-40B4-BE49-F238E27FC236}">
                      <a16:creationId xmlns:a16="http://schemas.microsoft.com/office/drawing/2014/main" id="{67769A26-8BBF-7CA8-5D6A-A04C5AEC270E}"/>
                    </a:ext>
                  </a:extLst>
                </p14:cNvPr>
                <p14:cNvContentPartPr/>
                <p14:nvPr/>
              </p14:nvContentPartPr>
              <p14:xfrm>
                <a:off x="787131" y="4727090"/>
                <a:ext cx="213480" cy="371160"/>
              </p14:xfrm>
            </p:contentPart>
          </mc:Choice>
          <mc:Fallback xmlns="">
            <p:pic>
              <p:nvPicPr>
                <p:cNvPr id="16" name="Ink 15">
                  <a:extLst>
                    <a:ext uri="{FF2B5EF4-FFF2-40B4-BE49-F238E27FC236}">
                      <a16:creationId xmlns:a16="http://schemas.microsoft.com/office/drawing/2014/main" id="{67769A26-8BBF-7CA8-5D6A-A04C5AEC270E}"/>
                    </a:ext>
                  </a:extLst>
                </p:cNvPr>
                <p:cNvPicPr/>
                <p:nvPr/>
              </p:nvPicPr>
              <p:blipFill>
                <a:blip r:embed="rId19"/>
                <a:stretch>
                  <a:fillRect/>
                </a:stretch>
              </p:blipFill>
              <p:spPr>
                <a:xfrm>
                  <a:off x="769101" y="4709090"/>
                  <a:ext cx="249180" cy="406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7" name="Ink 16">
                  <a:extLst>
                    <a:ext uri="{FF2B5EF4-FFF2-40B4-BE49-F238E27FC236}">
                      <a16:creationId xmlns:a16="http://schemas.microsoft.com/office/drawing/2014/main" id="{BA632F5C-F73A-12C2-730D-D6B47F8AA1C1}"/>
                    </a:ext>
                  </a:extLst>
                </p14:cNvPr>
                <p14:cNvContentPartPr/>
                <p14:nvPr/>
              </p14:nvContentPartPr>
              <p14:xfrm>
                <a:off x="797931" y="4966850"/>
                <a:ext cx="128880" cy="3240"/>
              </p14:xfrm>
            </p:contentPart>
          </mc:Choice>
          <mc:Fallback xmlns="">
            <p:pic>
              <p:nvPicPr>
                <p:cNvPr id="17" name="Ink 16">
                  <a:extLst>
                    <a:ext uri="{FF2B5EF4-FFF2-40B4-BE49-F238E27FC236}">
                      <a16:creationId xmlns:a16="http://schemas.microsoft.com/office/drawing/2014/main" id="{BA632F5C-F73A-12C2-730D-D6B47F8AA1C1}"/>
                    </a:ext>
                  </a:extLst>
                </p:cNvPr>
                <p:cNvPicPr/>
                <p:nvPr/>
              </p:nvPicPr>
              <p:blipFill>
                <a:blip r:embed="rId21"/>
                <a:stretch>
                  <a:fillRect/>
                </a:stretch>
              </p:blipFill>
              <p:spPr>
                <a:xfrm>
                  <a:off x="779981" y="4948850"/>
                  <a:ext cx="164421" cy="38880"/>
                </a:xfrm>
                <a:prstGeom prst="rect">
                  <a:avLst/>
                </a:prstGeom>
              </p:spPr>
            </p:pic>
          </mc:Fallback>
        </mc:AlternateContent>
      </p:grpSp>
      <p:grpSp>
        <p:nvGrpSpPr>
          <p:cNvPr id="24" name="Group 23">
            <a:extLst>
              <a:ext uri="{FF2B5EF4-FFF2-40B4-BE49-F238E27FC236}">
                <a16:creationId xmlns:a16="http://schemas.microsoft.com/office/drawing/2014/main" id="{F99F5432-A096-AB79-7DF3-A362927B2318}"/>
              </a:ext>
            </a:extLst>
          </p:cNvPr>
          <p:cNvGrpSpPr/>
          <p:nvPr/>
        </p:nvGrpSpPr>
        <p:grpSpPr>
          <a:xfrm>
            <a:off x="2367840" y="4616684"/>
            <a:ext cx="182160" cy="112680"/>
            <a:chOff x="1204371" y="4890530"/>
            <a:chExt cx="182160" cy="112680"/>
          </a:xfrm>
        </p:grpSpPr>
        <mc:AlternateContent xmlns:mc="http://schemas.openxmlformats.org/markup-compatibility/2006" xmlns:p14="http://schemas.microsoft.com/office/powerpoint/2010/main">
          <mc:Choice Requires="p14">
            <p:contentPart p14:bwMode="auto" r:id="rId22">
              <p14:nvContentPartPr>
                <p14:cNvPr id="18" name="Ink 17">
                  <a:extLst>
                    <a:ext uri="{FF2B5EF4-FFF2-40B4-BE49-F238E27FC236}">
                      <a16:creationId xmlns:a16="http://schemas.microsoft.com/office/drawing/2014/main" id="{7868F397-7D13-C2F4-ABEF-060CE6AE2E55}"/>
                    </a:ext>
                  </a:extLst>
                </p14:cNvPr>
                <p14:cNvContentPartPr/>
                <p14:nvPr/>
              </p14:nvContentPartPr>
              <p14:xfrm>
                <a:off x="1204371" y="5002850"/>
                <a:ext cx="151920" cy="360"/>
              </p14:xfrm>
            </p:contentPart>
          </mc:Choice>
          <mc:Fallback xmlns="">
            <p:pic>
              <p:nvPicPr>
                <p:cNvPr id="18" name="Ink 17">
                  <a:extLst>
                    <a:ext uri="{FF2B5EF4-FFF2-40B4-BE49-F238E27FC236}">
                      <a16:creationId xmlns:a16="http://schemas.microsoft.com/office/drawing/2014/main" id="{7868F397-7D13-C2F4-ABEF-060CE6AE2E55}"/>
                    </a:ext>
                  </a:extLst>
                </p:cNvPr>
                <p:cNvPicPr/>
                <p:nvPr/>
              </p:nvPicPr>
              <p:blipFill>
                <a:blip r:embed="rId23"/>
                <a:stretch>
                  <a:fillRect/>
                </a:stretch>
              </p:blipFill>
              <p:spPr>
                <a:xfrm>
                  <a:off x="1186414" y="4984850"/>
                  <a:ext cx="187476"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 name="Ink 18">
                  <a:extLst>
                    <a:ext uri="{FF2B5EF4-FFF2-40B4-BE49-F238E27FC236}">
                      <a16:creationId xmlns:a16="http://schemas.microsoft.com/office/drawing/2014/main" id="{0A5859D4-468A-6977-062D-AD7EE8E48C8D}"/>
                    </a:ext>
                  </a:extLst>
                </p14:cNvPr>
                <p14:cNvContentPartPr/>
                <p14:nvPr/>
              </p14:nvContentPartPr>
              <p14:xfrm>
                <a:off x="1223811" y="4890530"/>
                <a:ext cx="162720" cy="3240"/>
              </p14:xfrm>
            </p:contentPart>
          </mc:Choice>
          <mc:Fallback xmlns="">
            <p:pic>
              <p:nvPicPr>
                <p:cNvPr id="19" name="Ink 18">
                  <a:extLst>
                    <a:ext uri="{FF2B5EF4-FFF2-40B4-BE49-F238E27FC236}">
                      <a16:creationId xmlns:a16="http://schemas.microsoft.com/office/drawing/2014/main" id="{0A5859D4-468A-6977-062D-AD7EE8E48C8D}"/>
                    </a:ext>
                  </a:extLst>
                </p:cNvPr>
                <p:cNvPicPr/>
                <p:nvPr/>
              </p:nvPicPr>
              <p:blipFill>
                <a:blip r:embed="rId25"/>
                <a:stretch>
                  <a:fillRect/>
                </a:stretch>
              </p:blipFill>
              <p:spPr>
                <a:xfrm>
                  <a:off x="1205811" y="4872530"/>
                  <a:ext cx="198360" cy="38880"/>
                </a:xfrm>
                <a:prstGeom prst="rect">
                  <a:avLst/>
                </a:prstGeom>
              </p:spPr>
            </p:pic>
          </mc:Fallback>
        </mc:AlternateContent>
      </p:grpSp>
      <p:grpSp>
        <p:nvGrpSpPr>
          <p:cNvPr id="23" name="Group 22">
            <a:extLst>
              <a:ext uri="{FF2B5EF4-FFF2-40B4-BE49-F238E27FC236}">
                <a16:creationId xmlns:a16="http://schemas.microsoft.com/office/drawing/2014/main" id="{06B89665-3159-5C48-1F7B-EC8F23FB03F2}"/>
              </a:ext>
            </a:extLst>
          </p:cNvPr>
          <p:cNvGrpSpPr/>
          <p:nvPr/>
        </p:nvGrpSpPr>
        <p:grpSpPr>
          <a:xfrm>
            <a:off x="2808480" y="4406444"/>
            <a:ext cx="393120" cy="452880"/>
            <a:chOff x="1645011" y="4680290"/>
            <a:chExt cx="393120" cy="452880"/>
          </a:xfrm>
        </p:grpSpPr>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0624C1D6-ABAF-B459-F344-645F98DFBA1F}"/>
                    </a:ext>
                  </a:extLst>
                </p14:cNvPr>
                <p14:cNvContentPartPr/>
                <p14:nvPr/>
              </p14:nvContentPartPr>
              <p14:xfrm>
                <a:off x="1645011" y="4680290"/>
                <a:ext cx="16560" cy="401760"/>
              </p14:xfrm>
            </p:contentPart>
          </mc:Choice>
          <mc:Fallback xmlns="">
            <p:pic>
              <p:nvPicPr>
                <p:cNvPr id="20" name="Ink 19">
                  <a:extLst>
                    <a:ext uri="{FF2B5EF4-FFF2-40B4-BE49-F238E27FC236}">
                      <a16:creationId xmlns:a16="http://schemas.microsoft.com/office/drawing/2014/main" id="{0624C1D6-ABAF-B459-F344-645F98DFBA1F}"/>
                    </a:ext>
                  </a:extLst>
                </p:cNvPr>
                <p:cNvPicPr/>
                <p:nvPr/>
              </p:nvPicPr>
              <p:blipFill>
                <a:blip r:embed="rId27"/>
                <a:stretch>
                  <a:fillRect/>
                </a:stretch>
              </p:blipFill>
              <p:spPr>
                <a:xfrm>
                  <a:off x="1627011" y="4662290"/>
                  <a:ext cx="52200" cy="4374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DC1B85E9-CBF0-73D5-0E54-FBE6DDDAC1F4}"/>
                    </a:ext>
                  </a:extLst>
                </p14:cNvPr>
                <p14:cNvContentPartPr/>
                <p14:nvPr/>
              </p14:nvContentPartPr>
              <p14:xfrm>
                <a:off x="1665531" y="4843730"/>
                <a:ext cx="209160" cy="289440"/>
              </p14:xfrm>
            </p:contentPart>
          </mc:Choice>
          <mc:Fallback xmlns="">
            <p:pic>
              <p:nvPicPr>
                <p:cNvPr id="21" name="Ink 20">
                  <a:extLst>
                    <a:ext uri="{FF2B5EF4-FFF2-40B4-BE49-F238E27FC236}">
                      <a16:creationId xmlns:a16="http://schemas.microsoft.com/office/drawing/2014/main" id="{DC1B85E9-CBF0-73D5-0E54-FBE6DDDAC1F4}"/>
                    </a:ext>
                  </a:extLst>
                </p:cNvPr>
                <p:cNvPicPr/>
                <p:nvPr/>
              </p:nvPicPr>
              <p:blipFill>
                <a:blip r:embed="rId29"/>
                <a:stretch>
                  <a:fillRect/>
                </a:stretch>
              </p:blipFill>
              <p:spPr>
                <a:xfrm>
                  <a:off x="1647500" y="4825730"/>
                  <a:ext cx="244861" cy="3250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2" name="Ink 21">
                  <a:extLst>
                    <a:ext uri="{FF2B5EF4-FFF2-40B4-BE49-F238E27FC236}">
                      <a16:creationId xmlns:a16="http://schemas.microsoft.com/office/drawing/2014/main" id="{87B7F0C6-7CB3-6B93-B504-D6B86862DD3E}"/>
                    </a:ext>
                  </a:extLst>
                </p14:cNvPr>
                <p14:cNvContentPartPr/>
                <p14:nvPr/>
              </p14:nvContentPartPr>
              <p14:xfrm>
                <a:off x="1992411" y="4956410"/>
                <a:ext cx="45720" cy="42480"/>
              </p14:xfrm>
            </p:contentPart>
          </mc:Choice>
          <mc:Fallback xmlns="">
            <p:pic>
              <p:nvPicPr>
                <p:cNvPr id="22" name="Ink 21">
                  <a:extLst>
                    <a:ext uri="{FF2B5EF4-FFF2-40B4-BE49-F238E27FC236}">
                      <a16:creationId xmlns:a16="http://schemas.microsoft.com/office/drawing/2014/main" id="{87B7F0C6-7CB3-6B93-B504-D6B86862DD3E}"/>
                    </a:ext>
                  </a:extLst>
                </p:cNvPr>
                <p:cNvPicPr/>
                <p:nvPr/>
              </p:nvPicPr>
              <p:blipFill>
                <a:blip r:embed="rId31"/>
                <a:stretch>
                  <a:fillRect/>
                </a:stretch>
              </p:blipFill>
              <p:spPr>
                <a:xfrm>
                  <a:off x="1974552" y="4938410"/>
                  <a:ext cx="81082" cy="78120"/>
                </a:xfrm>
                <a:prstGeom prst="rect">
                  <a:avLst/>
                </a:prstGeom>
              </p:spPr>
            </p:pic>
          </mc:Fallback>
        </mc:AlternateContent>
      </p:grpSp>
      <p:grpSp>
        <p:nvGrpSpPr>
          <p:cNvPr id="31" name="Group 30">
            <a:extLst>
              <a:ext uri="{FF2B5EF4-FFF2-40B4-BE49-F238E27FC236}">
                <a16:creationId xmlns:a16="http://schemas.microsoft.com/office/drawing/2014/main" id="{C2B5B609-14A1-3CE5-9660-E78942B1D90E}"/>
              </a:ext>
            </a:extLst>
          </p:cNvPr>
          <p:cNvGrpSpPr/>
          <p:nvPr/>
        </p:nvGrpSpPr>
        <p:grpSpPr>
          <a:xfrm>
            <a:off x="3552960" y="4128884"/>
            <a:ext cx="1097640" cy="428760"/>
            <a:chOff x="2389491" y="4402730"/>
            <a:chExt cx="1097640" cy="428760"/>
          </a:xfrm>
        </p:grpSpPr>
        <mc:AlternateContent xmlns:mc="http://schemas.openxmlformats.org/markup-compatibility/2006" xmlns:p14="http://schemas.microsoft.com/office/powerpoint/2010/main">
          <mc:Choice Requires="p14">
            <p:contentPart p14:bwMode="auto" r:id="rId32">
              <p14:nvContentPartPr>
                <p14:cNvPr id="26" name="Ink 25">
                  <a:extLst>
                    <a:ext uri="{FF2B5EF4-FFF2-40B4-BE49-F238E27FC236}">
                      <a16:creationId xmlns:a16="http://schemas.microsoft.com/office/drawing/2014/main" id="{1E67E3DE-EF93-F205-6C1C-D4D095CBB2A5}"/>
                    </a:ext>
                  </a:extLst>
                </p14:cNvPr>
                <p14:cNvContentPartPr/>
                <p14:nvPr/>
              </p14:nvContentPartPr>
              <p14:xfrm>
                <a:off x="2389491" y="4402730"/>
                <a:ext cx="307440" cy="296640"/>
              </p14:xfrm>
            </p:contentPart>
          </mc:Choice>
          <mc:Fallback xmlns="">
            <p:pic>
              <p:nvPicPr>
                <p:cNvPr id="26" name="Ink 25">
                  <a:extLst>
                    <a:ext uri="{FF2B5EF4-FFF2-40B4-BE49-F238E27FC236}">
                      <a16:creationId xmlns:a16="http://schemas.microsoft.com/office/drawing/2014/main" id="{1E67E3DE-EF93-F205-6C1C-D4D095CBB2A5}"/>
                    </a:ext>
                  </a:extLst>
                </p:cNvPr>
                <p:cNvPicPr/>
                <p:nvPr/>
              </p:nvPicPr>
              <p:blipFill>
                <a:blip r:embed="rId33"/>
                <a:stretch>
                  <a:fillRect/>
                </a:stretch>
              </p:blipFill>
              <p:spPr>
                <a:xfrm>
                  <a:off x="2371491" y="4384708"/>
                  <a:ext cx="343080" cy="332323"/>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7" name="Ink 26">
                  <a:extLst>
                    <a:ext uri="{FF2B5EF4-FFF2-40B4-BE49-F238E27FC236}">
                      <a16:creationId xmlns:a16="http://schemas.microsoft.com/office/drawing/2014/main" id="{95FE4E14-DE3B-6175-E2B7-AF97094DAD33}"/>
                    </a:ext>
                  </a:extLst>
                </p14:cNvPr>
                <p14:cNvContentPartPr/>
                <p14:nvPr/>
              </p14:nvContentPartPr>
              <p14:xfrm>
                <a:off x="2593611" y="4627370"/>
                <a:ext cx="161280" cy="141480"/>
              </p14:xfrm>
            </p:contentPart>
          </mc:Choice>
          <mc:Fallback xmlns="">
            <p:pic>
              <p:nvPicPr>
                <p:cNvPr id="27" name="Ink 26">
                  <a:extLst>
                    <a:ext uri="{FF2B5EF4-FFF2-40B4-BE49-F238E27FC236}">
                      <a16:creationId xmlns:a16="http://schemas.microsoft.com/office/drawing/2014/main" id="{95FE4E14-DE3B-6175-E2B7-AF97094DAD33}"/>
                    </a:ext>
                  </a:extLst>
                </p:cNvPr>
                <p:cNvPicPr/>
                <p:nvPr/>
              </p:nvPicPr>
              <p:blipFill>
                <a:blip r:embed="rId35"/>
                <a:stretch>
                  <a:fillRect/>
                </a:stretch>
              </p:blipFill>
              <p:spPr>
                <a:xfrm>
                  <a:off x="2575611" y="4609370"/>
                  <a:ext cx="19692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8" name="Ink 27">
                  <a:extLst>
                    <a:ext uri="{FF2B5EF4-FFF2-40B4-BE49-F238E27FC236}">
                      <a16:creationId xmlns:a16="http://schemas.microsoft.com/office/drawing/2014/main" id="{22F21F17-4C34-279D-2881-FCDF6DBC711F}"/>
                    </a:ext>
                  </a:extLst>
                </p14:cNvPr>
                <p14:cNvContentPartPr/>
                <p14:nvPr/>
              </p14:nvContentPartPr>
              <p14:xfrm>
                <a:off x="2944971" y="4583090"/>
                <a:ext cx="23040" cy="20160"/>
              </p14:xfrm>
            </p:contentPart>
          </mc:Choice>
          <mc:Fallback xmlns="">
            <p:pic>
              <p:nvPicPr>
                <p:cNvPr id="28" name="Ink 27">
                  <a:extLst>
                    <a:ext uri="{FF2B5EF4-FFF2-40B4-BE49-F238E27FC236}">
                      <a16:creationId xmlns:a16="http://schemas.microsoft.com/office/drawing/2014/main" id="{22F21F17-4C34-279D-2881-FCDF6DBC711F}"/>
                    </a:ext>
                  </a:extLst>
                </p:cNvPr>
                <p:cNvPicPr/>
                <p:nvPr/>
              </p:nvPicPr>
              <p:blipFill>
                <a:blip r:embed="rId37"/>
                <a:stretch>
                  <a:fillRect/>
                </a:stretch>
              </p:blipFill>
              <p:spPr>
                <a:xfrm>
                  <a:off x="2926971" y="4564763"/>
                  <a:ext cx="58680" cy="56448"/>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9" name="Ink 28">
                  <a:extLst>
                    <a:ext uri="{FF2B5EF4-FFF2-40B4-BE49-F238E27FC236}">
                      <a16:creationId xmlns:a16="http://schemas.microsoft.com/office/drawing/2014/main" id="{97D8C08A-F2F6-3FD4-A056-502FF283D60D}"/>
                    </a:ext>
                  </a:extLst>
                </p14:cNvPr>
                <p14:cNvContentPartPr/>
                <p14:nvPr/>
              </p14:nvContentPartPr>
              <p14:xfrm>
                <a:off x="3175011" y="4515410"/>
                <a:ext cx="312120" cy="316080"/>
              </p14:xfrm>
            </p:contentPart>
          </mc:Choice>
          <mc:Fallback xmlns="">
            <p:pic>
              <p:nvPicPr>
                <p:cNvPr id="29" name="Ink 28">
                  <a:extLst>
                    <a:ext uri="{FF2B5EF4-FFF2-40B4-BE49-F238E27FC236}">
                      <a16:creationId xmlns:a16="http://schemas.microsoft.com/office/drawing/2014/main" id="{97D8C08A-F2F6-3FD4-A056-502FF283D60D}"/>
                    </a:ext>
                  </a:extLst>
                </p:cNvPr>
                <p:cNvPicPr/>
                <p:nvPr/>
              </p:nvPicPr>
              <p:blipFill>
                <a:blip r:embed="rId39"/>
                <a:stretch>
                  <a:fillRect/>
                </a:stretch>
              </p:blipFill>
              <p:spPr>
                <a:xfrm>
                  <a:off x="3157011" y="4497410"/>
                  <a:ext cx="347760" cy="351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0">
            <p14:nvContentPartPr>
              <p14:cNvPr id="30" name="Ink 29">
                <a:extLst>
                  <a:ext uri="{FF2B5EF4-FFF2-40B4-BE49-F238E27FC236}">
                    <a16:creationId xmlns:a16="http://schemas.microsoft.com/office/drawing/2014/main" id="{1D26AE87-F36C-A6E8-F1DE-2C3DE00C7BC5}"/>
                  </a:ext>
                </a:extLst>
              </p14:cNvPr>
              <p14:cNvContentPartPr/>
              <p14:nvPr/>
            </p14:nvContentPartPr>
            <p14:xfrm>
              <a:off x="3547920" y="4729004"/>
              <a:ext cx="944280" cy="32400"/>
            </p14:xfrm>
          </p:contentPart>
        </mc:Choice>
        <mc:Fallback xmlns="">
          <p:pic>
            <p:nvPicPr>
              <p:cNvPr id="30" name="Ink 29">
                <a:extLst>
                  <a:ext uri="{FF2B5EF4-FFF2-40B4-BE49-F238E27FC236}">
                    <a16:creationId xmlns:a16="http://schemas.microsoft.com/office/drawing/2014/main" id="{1D26AE87-F36C-A6E8-F1DE-2C3DE00C7BC5}"/>
                  </a:ext>
                </a:extLst>
              </p:cNvPr>
              <p:cNvPicPr/>
              <p:nvPr/>
            </p:nvPicPr>
            <p:blipFill>
              <a:blip r:embed="rId41"/>
              <a:stretch>
                <a:fillRect/>
              </a:stretch>
            </p:blipFill>
            <p:spPr>
              <a:xfrm>
                <a:off x="3529920" y="4711202"/>
                <a:ext cx="979920" cy="67648"/>
              </a:xfrm>
              <a:prstGeom prst="rect">
                <a:avLst/>
              </a:prstGeom>
            </p:spPr>
          </p:pic>
        </mc:Fallback>
      </mc:AlternateContent>
      <p:grpSp>
        <p:nvGrpSpPr>
          <p:cNvPr id="34" name="Group 33">
            <a:extLst>
              <a:ext uri="{FF2B5EF4-FFF2-40B4-BE49-F238E27FC236}">
                <a16:creationId xmlns:a16="http://schemas.microsoft.com/office/drawing/2014/main" id="{7635825A-AFFA-D7FA-8A05-E800582E8669}"/>
              </a:ext>
            </a:extLst>
          </p:cNvPr>
          <p:cNvGrpSpPr/>
          <p:nvPr/>
        </p:nvGrpSpPr>
        <p:grpSpPr>
          <a:xfrm>
            <a:off x="6543351" y="3504530"/>
            <a:ext cx="329760" cy="284040"/>
            <a:chOff x="6968691" y="3322010"/>
            <a:chExt cx="329760" cy="284040"/>
          </a:xfrm>
        </p:grpSpPr>
        <mc:AlternateContent xmlns:mc="http://schemas.openxmlformats.org/markup-compatibility/2006" xmlns:p14="http://schemas.microsoft.com/office/powerpoint/2010/main">
          <mc:Choice Requires="p14">
            <p:contentPart p14:bwMode="auto" r:id="rId42">
              <p14:nvContentPartPr>
                <p14:cNvPr id="32" name="Ink 31">
                  <a:extLst>
                    <a:ext uri="{FF2B5EF4-FFF2-40B4-BE49-F238E27FC236}">
                      <a16:creationId xmlns:a16="http://schemas.microsoft.com/office/drawing/2014/main" id="{CF03B219-B654-1F5D-5BD6-3584D2805AC8}"/>
                    </a:ext>
                  </a:extLst>
                </p14:cNvPr>
                <p14:cNvContentPartPr/>
                <p14:nvPr/>
              </p14:nvContentPartPr>
              <p14:xfrm>
                <a:off x="7012971" y="3363410"/>
                <a:ext cx="1800" cy="242640"/>
              </p14:xfrm>
            </p:contentPart>
          </mc:Choice>
          <mc:Fallback xmlns="">
            <p:pic>
              <p:nvPicPr>
                <p:cNvPr id="32" name="Ink 31">
                  <a:extLst>
                    <a:ext uri="{FF2B5EF4-FFF2-40B4-BE49-F238E27FC236}">
                      <a16:creationId xmlns:a16="http://schemas.microsoft.com/office/drawing/2014/main" id="{CF03B219-B654-1F5D-5BD6-3584D2805AC8}"/>
                    </a:ext>
                  </a:extLst>
                </p:cNvPr>
                <p:cNvPicPr/>
                <p:nvPr/>
              </p:nvPicPr>
              <p:blipFill>
                <a:blip r:embed="rId43"/>
                <a:stretch>
                  <a:fillRect/>
                </a:stretch>
              </p:blipFill>
              <p:spPr>
                <a:xfrm>
                  <a:off x="6994971" y="3345410"/>
                  <a:ext cx="37440" cy="2782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3" name="Ink 32">
                  <a:extLst>
                    <a:ext uri="{FF2B5EF4-FFF2-40B4-BE49-F238E27FC236}">
                      <a16:creationId xmlns:a16="http://schemas.microsoft.com/office/drawing/2014/main" id="{6DC9A3BE-95B7-85DB-CE9F-C4B26FE81C65}"/>
                    </a:ext>
                  </a:extLst>
                </p14:cNvPr>
                <p14:cNvContentPartPr/>
                <p14:nvPr/>
              </p14:nvContentPartPr>
              <p14:xfrm>
                <a:off x="6968691" y="3322010"/>
                <a:ext cx="329760" cy="275040"/>
              </p14:xfrm>
            </p:contentPart>
          </mc:Choice>
          <mc:Fallback xmlns="">
            <p:pic>
              <p:nvPicPr>
                <p:cNvPr id="33" name="Ink 32">
                  <a:extLst>
                    <a:ext uri="{FF2B5EF4-FFF2-40B4-BE49-F238E27FC236}">
                      <a16:creationId xmlns:a16="http://schemas.microsoft.com/office/drawing/2014/main" id="{6DC9A3BE-95B7-85DB-CE9F-C4B26FE81C65}"/>
                    </a:ext>
                  </a:extLst>
                </p:cNvPr>
                <p:cNvPicPr/>
                <p:nvPr/>
              </p:nvPicPr>
              <p:blipFill>
                <a:blip r:embed="rId45"/>
                <a:stretch>
                  <a:fillRect/>
                </a:stretch>
              </p:blipFill>
              <p:spPr>
                <a:xfrm>
                  <a:off x="6950711" y="3304010"/>
                  <a:ext cx="365361" cy="310680"/>
                </a:xfrm>
                <a:prstGeom prst="rect">
                  <a:avLst/>
                </a:prstGeom>
              </p:spPr>
            </p:pic>
          </mc:Fallback>
        </mc:AlternateContent>
      </p:grpSp>
      <p:grpSp>
        <p:nvGrpSpPr>
          <p:cNvPr id="38" name="Group 37">
            <a:extLst>
              <a:ext uri="{FF2B5EF4-FFF2-40B4-BE49-F238E27FC236}">
                <a16:creationId xmlns:a16="http://schemas.microsoft.com/office/drawing/2014/main" id="{9CDE1FE0-ACEC-FB39-D126-E6A791197675}"/>
              </a:ext>
            </a:extLst>
          </p:cNvPr>
          <p:cNvGrpSpPr/>
          <p:nvPr/>
        </p:nvGrpSpPr>
        <p:grpSpPr>
          <a:xfrm>
            <a:off x="3820440" y="4878404"/>
            <a:ext cx="532800" cy="401400"/>
            <a:chOff x="2656971" y="5152250"/>
            <a:chExt cx="532800" cy="401400"/>
          </a:xfrm>
        </p:grpSpPr>
        <mc:AlternateContent xmlns:mc="http://schemas.openxmlformats.org/markup-compatibility/2006" xmlns:p14="http://schemas.microsoft.com/office/powerpoint/2010/main">
          <mc:Choice Requires="p14">
            <p:contentPart p14:bwMode="auto" r:id="rId46">
              <p14:nvContentPartPr>
                <p14:cNvPr id="35" name="Ink 34">
                  <a:extLst>
                    <a:ext uri="{FF2B5EF4-FFF2-40B4-BE49-F238E27FC236}">
                      <a16:creationId xmlns:a16="http://schemas.microsoft.com/office/drawing/2014/main" id="{219E64DD-099F-B672-931F-162404EDC86D}"/>
                    </a:ext>
                  </a:extLst>
                </p14:cNvPr>
                <p14:cNvContentPartPr/>
                <p14:nvPr/>
              </p14:nvContentPartPr>
              <p14:xfrm>
                <a:off x="2727171" y="5213450"/>
                <a:ext cx="26280" cy="335160"/>
              </p14:xfrm>
            </p:contentPart>
          </mc:Choice>
          <mc:Fallback xmlns="">
            <p:pic>
              <p:nvPicPr>
                <p:cNvPr id="35" name="Ink 34">
                  <a:extLst>
                    <a:ext uri="{FF2B5EF4-FFF2-40B4-BE49-F238E27FC236}">
                      <a16:creationId xmlns:a16="http://schemas.microsoft.com/office/drawing/2014/main" id="{219E64DD-099F-B672-931F-162404EDC86D}"/>
                    </a:ext>
                  </a:extLst>
                </p:cNvPr>
                <p:cNvPicPr/>
                <p:nvPr/>
              </p:nvPicPr>
              <p:blipFill>
                <a:blip r:embed="rId47"/>
                <a:stretch>
                  <a:fillRect/>
                </a:stretch>
              </p:blipFill>
              <p:spPr>
                <a:xfrm>
                  <a:off x="2709171" y="5195450"/>
                  <a:ext cx="61920" cy="3708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6" name="Ink 35">
                  <a:extLst>
                    <a:ext uri="{FF2B5EF4-FFF2-40B4-BE49-F238E27FC236}">
                      <a16:creationId xmlns:a16="http://schemas.microsoft.com/office/drawing/2014/main" id="{7690E67F-6B22-FFDF-CC24-A570B1C6F8F9}"/>
                    </a:ext>
                  </a:extLst>
                </p14:cNvPr>
                <p14:cNvContentPartPr/>
                <p14:nvPr/>
              </p14:nvContentPartPr>
              <p14:xfrm>
                <a:off x="2656971" y="5213810"/>
                <a:ext cx="286200" cy="339840"/>
              </p14:xfrm>
            </p:contentPart>
          </mc:Choice>
          <mc:Fallback xmlns="">
            <p:pic>
              <p:nvPicPr>
                <p:cNvPr id="36" name="Ink 35">
                  <a:extLst>
                    <a:ext uri="{FF2B5EF4-FFF2-40B4-BE49-F238E27FC236}">
                      <a16:creationId xmlns:a16="http://schemas.microsoft.com/office/drawing/2014/main" id="{7690E67F-6B22-FFDF-CC24-A570B1C6F8F9}"/>
                    </a:ext>
                  </a:extLst>
                </p:cNvPr>
                <p:cNvPicPr/>
                <p:nvPr/>
              </p:nvPicPr>
              <p:blipFill>
                <a:blip r:embed="rId49"/>
                <a:stretch>
                  <a:fillRect/>
                </a:stretch>
              </p:blipFill>
              <p:spPr>
                <a:xfrm>
                  <a:off x="2638971" y="5195791"/>
                  <a:ext cx="321840" cy="375518"/>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7" name="Ink 36">
                  <a:extLst>
                    <a:ext uri="{FF2B5EF4-FFF2-40B4-BE49-F238E27FC236}">
                      <a16:creationId xmlns:a16="http://schemas.microsoft.com/office/drawing/2014/main" id="{7E779F0B-525C-1DE2-980E-6AE05D576525}"/>
                    </a:ext>
                  </a:extLst>
                </p14:cNvPr>
                <p14:cNvContentPartPr/>
                <p14:nvPr/>
              </p14:nvContentPartPr>
              <p14:xfrm>
                <a:off x="3024531" y="5152250"/>
                <a:ext cx="165240" cy="147240"/>
              </p14:xfrm>
            </p:contentPart>
          </mc:Choice>
          <mc:Fallback xmlns="">
            <p:pic>
              <p:nvPicPr>
                <p:cNvPr id="37" name="Ink 36">
                  <a:extLst>
                    <a:ext uri="{FF2B5EF4-FFF2-40B4-BE49-F238E27FC236}">
                      <a16:creationId xmlns:a16="http://schemas.microsoft.com/office/drawing/2014/main" id="{7E779F0B-525C-1DE2-980E-6AE05D576525}"/>
                    </a:ext>
                  </a:extLst>
                </p:cNvPr>
                <p:cNvPicPr/>
                <p:nvPr/>
              </p:nvPicPr>
              <p:blipFill>
                <a:blip r:embed="rId51"/>
                <a:stretch>
                  <a:fillRect/>
                </a:stretch>
              </p:blipFill>
              <p:spPr>
                <a:xfrm>
                  <a:off x="3006531" y="5134250"/>
                  <a:ext cx="200880" cy="182880"/>
                </a:xfrm>
                <a:prstGeom prst="rect">
                  <a:avLst/>
                </a:prstGeom>
              </p:spPr>
            </p:pic>
          </mc:Fallback>
        </mc:AlternateContent>
      </p:grpSp>
      <p:grpSp>
        <p:nvGrpSpPr>
          <p:cNvPr id="43" name="Group 42">
            <a:extLst>
              <a:ext uri="{FF2B5EF4-FFF2-40B4-BE49-F238E27FC236}">
                <a16:creationId xmlns:a16="http://schemas.microsoft.com/office/drawing/2014/main" id="{E90C0AF1-88C6-9B92-5D92-D67643B67A42}"/>
              </a:ext>
            </a:extLst>
          </p:cNvPr>
          <p:cNvGrpSpPr/>
          <p:nvPr/>
        </p:nvGrpSpPr>
        <p:grpSpPr>
          <a:xfrm>
            <a:off x="10349451" y="1849970"/>
            <a:ext cx="1109160" cy="513720"/>
            <a:chOff x="10349451" y="1849970"/>
            <a:chExt cx="1109160" cy="513720"/>
          </a:xfrm>
        </p:grpSpPr>
        <mc:AlternateContent xmlns:mc="http://schemas.openxmlformats.org/markup-compatibility/2006" xmlns:p14="http://schemas.microsoft.com/office/powerpoint/2010/main">
          <mc:Choice Requires="p14">
            <p:contentPart p14:bwMode="auto" r:id="rId52">
              <p14:nvContentPartPr>
                <p14:cNvPr id="39" name="Ink 38">
                  <a:extLst>
                    <a:ext uri="{FF2B5EF4-FFF2-40B4-BE49-F238E27FC236}">
                      <a16:creationId xmlns:a16="http://schemas.microsoft.com/office/drawing/2014/main" id="{3727F809-B5FE-A0DA-ADD0-43E4747282C5}"/>
                    </a:ext>
                  </a:extLst>
                </p14:cNvPr>
                <p14:cNvContentPartPr/>
                <p14:nvPr/>
              </p14:nvContentPartPr>
              <p14:xfrm>
                <a:off x="10349451" y="1987850"/>
                <a:ext cx="209520" cy="114840"/>
              </p14:xfrm>
            </p:contentPart>
          </mc:Choice>
          <mc:Fallback xmlns="">
            <p:pic>
              <p:nvPicPr>
                <p:cNvPr id="39" name="Ink 38">
                  <a:extLst>
                    <a:ext uri="{FF2B5EF4-FFF2-40B4-BE49-F238E27FC236}">
                      <a16:creationId xmlns:a16="http://schemas.microsoft.com/office/drawing/2014/main" id="{3727F809-B5FE-A0DA-ADD0-43E4747282C5}"/>
                    </a:ext>
                  </a:extLst>
                </p:cNvPr>
                <p:cNvPicPr/>
                <p:nvPr/>
              </p:nvPicPr>
              <p:blipFill>
                <a:blip r:embed="rId53"/>
                <a:stretch>
                  <a:fillRect/>
                </a:stretch>
              </p:blipFill>
              <p:spPr>
                <a:xfrm>
                  <a:off x="10331451" y="1969793"/>
                  <a:ext cx="245160" cy="150592"/>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0" name="Ink 39">
                  <a:extLst>
                    <a:ext uri="{FF2B5EF4-FFF2-40B4-BE49-F238E27FC236}">
                      <a16:creationId xmlns:a16="http://schemas.microsoft.com/office/drawing/2014/main" id="{7608C098-C4F5-00AC-7CB7-C52210A1FAE2}"/>
                    </a:ext>
                  </a:extLst>
                </p14:cNvPr>
                <p14:cNvContentPartPr/>
                <p14:nvPr/>
              </p14:nvContentPartPr>
              <p14:xfrm>
                <a:off x="10536291" y="2028170"/>
                <a:ext cx="184680" cy="335520"/>
              </p14:xfrm>
            </p:contentPart>
          </mc:Choice>
          <mc:Fallback xmlns="">
            <p:pic>
              <p:nvPicPr>
                <p:cNvPr id="40" name="Ink 39">
                  <a:extLst>
                    <a:ext uri="{FF2B5EF4-FFF2-40B4-BE49-F238E27FC236}">
                      <a16:creationId xmlns:a16="http://schemas.microsoft.com/office/drawing/2014/main" id="{7608C098-C4F5-00AC-7CB7-C52210A1FAE2}"/>
                    </a:ext>
                  </a:extLst>
                </p:cNvPr>
                <p:cNvPicPr/>
                <p:nvPr/>
              </p:nvPicPr>
              <p:blipFill>
                <a:blip r:embed="rId55"/>
                <a:stretch>
                  <a:fillRect/>
                </a:stretch>
              </p:blipFill>
              <p:spPr>
                <a:xfrm>
                  <a:off x="10518291" y="2010170"/>
                  <a:ext cx="220320" cy="3711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1" name="Ink 40">
                  <a:extLst>
                    <a:ext uri="{FF2B5EF4-FFF2-40B4-BE49-F238E27FC236}">
                      <a16:creationId xmlns:a16="http://schemas.microsoft.com/office/drawing/2014/main" id="{2BC70B8D-3061-1D32-0C85-8A4606210404}"/>
                    </a:ext>
                  </a:extLst>
                </p14:cNvPr>
                <p14:cNvContentPartPr/>
                <p14:nvPr/>
              </p14:nvContentPartPr>
              <p14:xfrm>
                <a:off x="10803771" y="1934210"/>
                <a:ext cx="188640" cy="196200"/>
              </p14:xfrm>
            </p:contentPart>
          </mc:Choice>
          <mc:Fallback xmlns="">
            <p:pic>
              <p:nvPicPr>
                <p:cNvPr id="41" name="Ink 40">
                  <a:extLst>
                    <a:ext uri="{FF2B5EF4-FFF2-40B4-BE49-F238E27FC236}">
                      <a16:creationId xmlns:a16="http://schemas.microsoft.com/office/drawing/2014/main" id="{2BC70B8D-3061-1D32-0C85-8A4606210404}"/>
                    </a:ext>
                  </a:extLst>
                </p:cNvPr>
                <p:cNvPicPr/>
                <p:nvPr/>
              </p:nvPicPr>
              <p:blipFill>
                <a:blip r:embed="rId57"/>
                <a:stretch>
                  <a:fillRect/>
                </a:stretch>
              </p:blipFill>
              <p:spPr>
                <a:xfrm>
                  <a:off x="10785737" y="1916210"/>
                  <a:ext cx="224348"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2" name="Ink 41">
                  <a:extLst>
                    <a:ext uri="{FF2B5EF4-FFF2-40B4-BE49-F238E27FC236}">
                      <a16:creationId xmlns:a16="http://schemas.microsoft.com/office/drawing/2014/main" id="{8024CF56-CD7A-B2C2-1783-CA03BC72FE21}"/>
                    </a:ext>
                  </a:extLst>
                </p14:cNvPr>
                <p14:cNvContentPartPr/>
                <p14:nvPr/>
              </p14:nvContentPartPr>
              <p14:xfrm>
                <a:off x="11220651" y="1849970"/>
                <a:ext cx="237960" cy="217440"/>
              </p14:xfrm>
            </p:contentPart>
          </mc:Choice>
          <mc:Fallback xmlns="">
            <p:pic>
              <p:nvPicPr>
                <p:cNvPr id="42" name="Ink 41">
                  <a:extLst>
                    <a:ext uri="{FF2B5EF4-FFF2-40B4-BE49-F238E27FC236}">
                      <a16:creationId xmlns:a16="http://schemas.microsoft.com/office/drawing/2014/main" id="{8024CF56-CD7A-B2C2-1783-CA03BC72FE21}"/>
                    </a:ext>
                  </a:extLst>
                </p:cNvPr>
                <p:cNvPicPr/>
                <p:nvPr/>
              </p:nvPicPr>
              <p:blipFill>
                <a:blip r:embed="rId59"/>
                <a:stretch>
                  <a:fillRect/>
                </a:stretch>
              </p:blipFill>
              <p:spPr>
                <a:xfrm>
                  <a:off x="11202651" y="1832000"/>
                  <a:ext cx="273600" cy="253021"/>
                </a:xfrm>
                <a:prstGeom prst="rect">
                  <a:avLst/>
                </a:prstGeom>
              </p:spPr>
            </p:pic>
          </mc:Fallback>
        </mc:AlternateContent>
      </p:grpSp>
      <p:grpSp>
        <p:nvGrpSpPr>
          <p:cNvPr id="47" name="Group 46">
            <a:extLst>
              <a:ext uri="{FF2B5EF4-FFF2-40B4-BE49-F238E27FC236}">
                <a16:creationId xmlns:a16="http://schemas.microsoft.com/office/drawing/2014/main" id="{EC2ED9EB-7B83-5AF2-2A75-D5BF28BF563C}"/>
              </a:ext>
            </a:extLst>
          </p:cNvPr>
          <p:cNvGrpSpPr/>
          <p:nvPr/>
        </p:nvGrpSpPr>
        <p:grpSpPr>
          <a:xfrm rot="21062034">
            <a:off x="7032878" y="1834413"/>
            <a:ext cx="2355075" cy="925199"/>
            <a:chOff x="8038611" y="2023490"/>
            <a:chExt cx="1232280" cy="647640"/>
          </a:xfrm>
        </p:grpSpPr>
        <mc:AlternateContent xmlns:mc="http://schemas.openxmlformats.org/markup-compatibility/2006" xmlns:p14="http://schemas.microsoft.com/office/powerpoint/2010/main">
          <mc:Choice Requires="p14">
            <p:contentPart p14:bwMode="auto" r:id="rId60">
              <p14:nvContentPartPr>
                <p14:cNvPr id="44" name="Ink 43">
                  <a:extLst>
                    <a:ext uri="{FF2B5EF4-FFF2-40B4-BE49-F238E27FC236}">
                      <a16:creationId xmlns:a16="http://schemas.microsoft.com/office/drawing/2014/main" id="{C8B4A702-CC48-36F0-F5D4-A2E7970371C7}"/>
                    </a:ext>
                  </a:extLst>
                </p14:cNvPr>
                <p14:cNvContentPartPr/>
                <p14:nvPr/>
              </p14:nvContentPartPr>
              <p14:xfrm>
                <a:off x="8038611" y="2092250"/>
                <a:ext cx="1155960" cy="578880"/>
              </p14:xfrm>
            </p:contentPart>
          </mc:Choice>
          <mc:Fallback xmlns="">
            <p:pic>
              <p:nvPicPr>
                <p:cNvPr id="44" name="Ink 43">
                  <a:extLst>
                    <a:ext uri="{FF2B5EF4-FFF2-40B4-BE49-F238E27FC236}">
                      <a16:creationId xmlns:a16="http://schemas.microsoft.com/office/drawing/2014/main" id="{C8B4A702-CC48-36F0-F5D4-A2E7970371C7}"/>
                    </a:ext>
                  </a:extLst>
                </p:cNvPr>
                <p:cNvPicPr/>
                <p:nvPr/>
              </p:nvPicPr>
              <p:blipFill>
                <a:blip r:embed="rId61"/>
                <a:stretch>
                  <a:fillRect/>
                </a:stretch>
              </p:blipFill>
              <p:spPr>
                <a:xfrm>
                  <a:off x="8029195" y="2079655"/>
                  <a:ext cx="1174605" cy="603819"/>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5" name="Ink 44">
                  <a:extLst>
                    <a:ext uri="{FF2B5EF4-FFF2-40B4-BE49-F238E27FC236}">
                      <a16:creationId xmlns:a16="http://schemas.microsoft.com/office/drawing/2014/main" id="{CBA22105-7EB7-2D6C-B443-583B9FA65321}"/>
                    </a:ext>
                  </a:extLst>
                </p14:cNvPr>
                <p14:cNvContentPartPr/>
                <p14:nvPr/>
              </p14:nvContentPartPr>
              <p14:xfrm>
                <a:off x="9047331" y="2023490"/>
                <a:ext cx="223560" cy="211320"/>
              </p14:xfrm>
            </p:contentPart>
          </mc:Choice>
          <mc:Fallback xmlns="">
            <p:pic>
              <p:nvPicPr>
                <p:cNvPr id="45" name="Ink 44">
                  <a:extLst>
                    <a:ext uri="{FF2B5EF4-FFF2-40B4-BE49-F238E27FC236}">
                      <a16:creationId xmlns:a16="http://schemas.microsoft.com/office/drawing/2014/main" id="{CBA22105-7EB7-2D6C-B443-583B9FA65321}"/>
                    </a:ext>
                  </a:extLst>
                </p:cNvPr>
                <p:cNvPicPr/>
                <p:nvPr/>
              </p:nvPicPr>
              <p:blipFill>
                <a:blip r:embed="rId63"/>
                <a:stretch>
                  <a:fillRect/>
                </a:stretch>
              </p:blipFill>
              <p:spPr>
                <a:xfrm>
                  <a:off x="9037922" y="2010881"/>
                  <a:ext cx="242190" cy="236285"/>
                </a:xfrm>
                <a:prstGeom prst="rect">
                  <a:avLst/>
                </a:prstGeom>
              </p:spPr>
            </p:pic>
          </mc:Fallback>
        </mc:AlternateContent>
      </p:grpSp>
      <p:grpSp>
        <p:nvGrpSpPr>
          <p:cNvPr id="51" name="Group 50">
            <a:extLst>
              <a:ext uri="{FF2B5EF4-FFF2-40B4-BE49-F238E27FC236}">
                <a16:creationId xmlns:a16="http://schemas.microsoft.com/office/drawing/2014/main" id="{8B04C625-C215-5867-C0E4-64CF062A3472}"/>
              </a:ext>
            </a:extLst>
          </p:cNvPr>
          <p:cNvGrpSpPr/>
          <p:nvPr/>
        </p:nvGrpSpPr>
        <p:grpSpPr>
          <a:xfrm>
            <a:off x="8142291" y="1439210"/>
            <a:ext cx="483480" cy="542880"/>
            <a:chOff x="9091251" y="1122770"/>
            <a:chExt cx="483480" cy="542880"/>
          </a:xfrm>
        </p:grpSpPr>
        <mc:AlternateContent xmlns:mc="http://schemas.openxmlformats.org/markup-compatibility/2006" xmlns:p14="http://schemas.microsoft.com/office/powerpoint/2010/main">
          <mc:Choice Requires="p14">
            <p:contentPart p14:bwMode="auto" r:id="rId64">
              <p14:nvContentPartPr>
                <p14:cNvPr id="46" name="Ink 45">
                  <a:extLst>
                    <a:ext uri="{FF2B5EF4-FFF2-40B4-BE49-F238E27FC236}">
                      <a16:creationId xmlns:a16="http://schemas.microsoft.com/office/drawing/2014/main" id="{E6DEA988-92B5-D2EA-7173-5DC4778F79A2}"/>
                    </a:ext>
                  </a:extLst>
                </p14:cNvPr>
                <p14:cNvContentPartPr/>
                <p14:nvPr/>
              </p14:nvContentPartPr>
              <p14:xfrm>
                <a:off x="9249651" y="1373330"/>
                <a:ext cx="172800" cy="292320"/>
              </p14:xfrm>
            </p:contentPart>
          </mc:Choice>
          <mc:Fallback xmlns="">
            <p:pic>
              <p:nvPicPr>
                <p:cNvPr id="46" name="Ink 45">
                  <a:extLst>
                    <a:ext uri="{FF2B5EF4-FFF2-40B4-BE49-F238E27FC236}">
                      <a16:creationId xmlns:a16="http://schemas.microsoft.com/office/drawing/2014/main" id="{E6DEA988-92B5-D2EA-7173-5DC4778F79A2}"/>
                    </a:ext>
                  </a:extLst>
                </p:cNvPr>
                <p:cNvPicPr/>
                <p:nvPr/>
              </p:nvPicPr>
              <p:blipFill>
                <a:blip r:embed="rId65"/>
                <a:stretch>
                  <a:fillRect/>
                </a:stretch>
              </p:blipFill>
              <p:spPr>
                <a:xfrm>
                  <a:off x="9231651" y="1355330"/>
                  <a:ext cx="208440" cy="327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8" name="Ink 47">
                  <a:extLst>
                    <a:ext uri="{FF2B5EF4-FFF2-40B4-BE49-F238E27FC236}">
                      <a16:creationId xmlns:a16="http://schemas.microsoft.com/office/drawing/2014/main" id="{29C551BC-50EE-07ED-3F87-B0169FEB6D45}"/>
                    </a:ext>
                  </a:extLst>
                </p14:cNvPr>
                <p14:cNvContentPartPr/>
                <p14:nvPr/>
              </p14:nvContentPartPr>
              <p14:xfrm>
                <a:off x="9261891" y="1515530"/>
                <a:ext cx="182160" cy="19800"/>
              </p14:xfrm>
            </p:contentPart>
          </mc:Choice>
          <mc:Fallback xmlns="">
            <p:pic>
              <p:nvPicPr>
                <p:cNvPr id="48" name="Ink 47">
                  <a:extLst>
                    <a:ext uri="{FF2B5EF4-FFF2-40B4-BE49-F238E27FC236}">
                      <a16:creationId xmlns:a16="http://schemas.microsoft.com/office/drawing/2014/main" id="{29C551BC-50EE-07ED-3F87-B0169FEB6D45}"/>
                    </a:ext>
                  </a:extLst>
                </p:cNvPr>
                <p:cNvPicPr/>
                <p:nvPr/>
              </p:nvPicPr>
              <p:blipFill>
                <a:blip r:embed="rId67"/>
                <a:stretch>
                  <a:fillRect/>
                </a:stretch>
              </p:blipFill>
              <p:spPr>
                <a:xfrm>
                  <a:off x="9243927" y="1497530"/>
                  <a:ext cx="21773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9" name="Ink 48">
                  <a:extLst>
                    <a:ext uri="{FF2B5EF4-FFF2-40B4-BE49-F238E27FC236}">
                      <a16:creationId xmlns:a16="http://schemas.microsoft.com/office/drawing/2014/main" id="{8D6C3A6E-D2D1-134E-A069-91C8DF4F4DFE}"/>
                    </a:ext>
                  </a:extLst>
                </p14:cNvPr>
                <p14:cNvContentPartPr/>
                <p14:nvPr/>
              </p14:nvContentPartPr>
              <p14:xfrm>
                <a:off x="9091251" y="1195850"/>
                <a:ext cx="393480" cy="2160"/>
              </p14:xfrm>
            </p:contentPart>
          </mc:Choice>
          <mc:Fallback xmlns="">
            <p:pic>
              <p:nvPicPr>
                <p:cNvPr id="49" name="Ink 48">
                  <a:extLst>
                    <a:ext uri="{FF2B5EF4-FFF2-40B4-BE49-F238E27FC236}">
                      <a16:creationId xmlns:a16="http://schemas.microsoft.com/office/drawing/2014/main" id="{8D6C3A6E-D2D1-134E-A069-91C8DF4F4DFE}"/>
                    </a:ext>
                  </a:extLst>
                </p:cNvPr>
                <p:cNvPicPr/>
                <p:nvPr/>
              </p:nvPicPr>
              <p:blipFill>
                <a:blip r:embed="rId69"/>
                <a:stretch>
                  <a:fillRect/>
                </a:stretch>
              </p:blipFill>
              <p:spPr>
                <a:xfrm>
                  <a:off x="9073235" y="1177850"/>
                  <a:ext cx="429153"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50" name="Ink 49">
                  <a:extLst>
                    <a:ext uri="{FF2B5EF4-FFF2-40B4-BE49-F238E27FC236}">
                      <a16:creationId xmlns:a16="http://schemas.microsoft.com/office/drawing/2014/main" id="{B0347B6F-3A62-5476-1CBF-105E58973F1C}"/>
                    </a:ext>
                  </a:extLst>
                </p14:cNvPr>
                <p14:cNvContentPartPr/>
                <p14:nvPr/>
              </p14:nvContentPartPr>
              <p14:xfrm>
                <a:off x="9473211" y="1122770"/>
                <a:ext cx="101520" cy="155520"/>
              </p14:xfrm>
            </p:contentPart>
          </mc:Choice>
          <mc:Fallback xmlns="">
            <p:pic>
              <p:nvPicPr>
                <p:cNvPr id="50" name="Ink 49">
                  <a:extLst>
                    <a:ext uri="{FF2B5EF4-FFF2-40B4-BE49-F238E27FC236}">
                      <a16:creationId xmlns:a16="http://schemas.microsoft.com/office/drawing/2014/main" id="{B0347B6F-3A62-5476-1CBF-105E58973F1C}"/>
                    </a:ext>
                  </a:extLst>
                </p:cNvPr>
                <p:cNvPicPr/>
                <p:nvPr/>
              </p:nvPicPr>
              <p:blipFill>
                <a:blip r:embed="rId71"/>
                <a:stretch>
                  <a:fillRect/>
                </a:stretch>
              </p:blipFill>
              <p:spPr>
                <a:xfrm>
                  <a:off x="9455211" y="1104770"/>
                  <a:ext cx="137160" cy="191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2">
            <p14:nvContentPartPr>
              <p14:cNvPr id="55" name="Ink 54">
                <a:extLst>
                  <a:ext uri="{FF2B5EF4-FFF2-40B4-BE49-F238E27FC236}">
                    <a16:creationId xmlns:a16="http://schemas.microsoft.com/office/drawing/2014/main" id="{7D67F5AD-4DE4-21A9-C60D-7AC0659C6490}"/>
                  </a:ext>
                </a:extLst>
              </p14:cNvPr>
              <p14:cNvContentPartPr/>
              <p14:nvPr/>
            </p14:nvContentPartPr>
            <p14:xfrm>
              <a:off x="8285820" y="4755311"/>
              <a:ext cx="392760" cy="456120"/>
            </p14:xfrm>
          </p:contentPart>
        </mc:Choice>
        <mc:Fallback xmlns="">
          <p:pic>
            <p:nvPicPr>
              <p:cNvPr id="55" name="Ink 54">
                <a:extLst>
                  <a:ext uri="{FF2B5EF4-FFF2-40B4-BE49-F238E27FC236}">
                    <a16:creationId xmlns:a16="http://schemas.microsoft.com/office/drawing/2014/main" id="{7D67F5AD-4DE4-21A9-C60D-7AC0659C6490}"/>
                  </a:ext>
                </a:extLst>
              </p:cNvPr>
              <p:cNvPicPr/>
              <p:nvPr/>
            </p:nvPicPr>
            <p:blipFill>
              <a:blip r:embed="rId73"/>
              <a:stretch>
                <a:fillRect/>
              </a:stretch>
            </p:blipFill>
            <p:spPr>
              <a:xfrm>
                <a:off x="8267820" y="4737311"/>
                <a:ext cx="428400" cy="491760"/>
              </a:xfrm>
              <a:prstGeom prst="rect">
                <a:avLst/>
              </a:prstGeom>
            </p:spPr>
          </p:pic>
        </mc:Fallback>
      </mc:AlternateContent>
      <p:grpSp>
        <p:nvGrpSpPr>
          <p:cNvPr id="58" name="Group 57">
            <a:extLst>
              <a:ext uri="{FF2B5EF4-FFF2-40B4-BE49-F238E27FC236}">
                <a16:creationId xmlns:a16="http://schemas.microsoft.com/office/drawing/2014/main" id="{E45146E7-B1C6-8135-5707-8FFBE1C481C4}"/>
              </a:ext>
            </a:extLst>
          </p:cNvPr>
          <p:cNvGrpSpPr/>
          <p:nvPr/>
        </p:nvGrpSpPr>
        <p:grpSpPr>
          <a:xfrm>
            <a:off x="8037060" y="4031711"/>
            <a:ext cx="1056960" cy="563760"/>
            <a:chOff x="7780131" y="4590290"/>
            <a:chExt cx="1056960" cy="563760"/>
          </a:xfrm>
        </p:grpSpPr>
        <mc:AlternateContent xmlns:mc="http://schemas.openxmlformats.org/markup-compatibility/2006" xmlns:p14="http://schemas.microsoft.com/office/powerpoint/2010/main">
          <mc:Choice Requires="p14">
            <p:contentPart p14:bwMode="auto" r:id="rId74">
              <p14:nvContentPartPr>
                <p14:cNvPr id="52" name="Ink 51">
                  <a:extLst>
                    <a:ext uri="{FF2B5EF4-FFF2-40B4-BE49-F238E27FC236}">
                      <a16:creationId xmlns:a16="http://schemas.microsoft.com/office/drawing/2014/main" id="{9F60977C-5AC7-C743-946D-F2F0C193102F}"/>
                    </a:ext>
                  </a:extLst>
                </p14:cNvPr>
                <p14:cNvContentPartPr/>
                <p14:nvPr/>
              </p14:nvContentPartPr>
              <p14:xfrm>
                <a:off x="8041131" y="4590290"/>
                <a:ext cx="258480" cy="397440"/>
              </p14:xfrm>
            </p:contentPart>
          </mc:Choice>
          <mc:Fallback xmlns="">
            <p:pic>
              <p:nvPicPr>
                <p:cNvPr id="52" name="Ink 51">
                  <a:extLst>
                    <a:ext uri="{FF2B5EF4-FFF2-40B4-BE49-F238E27FC236}">
                      <a16:creationId xmlns:a16="http://schemas.microsoft.com/office/drawing/2014/main" id="{9F60977C-5AC7-C743-946D-F2F0C193102F}"/>
                    </a:ext>
                  </a:extLst>
                </p:cNvPr>
                <p:cNvPicPr/>
                <p:nvPr/>
              </p:nvPicPr>
              <p:blipFill>
                <a:blip r:embed="rId75"/>
                <a:stretch>
                  <a:fillRect/>
                </a:stretch>
              </p:blipFill>
              <p:spPr>
                <a:xfrm>
                  <a:off x="8023156" y="4572290"/>
                  <a:ext cx="294070" cy="4330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3" name="Ink 52">
                  <a:extLst>
                    <a:ext uri="{FF2B5EF4-FFF2-40B4-BE49-F238E27FC236}">
                      <a16:creationId xmlns:a16="http://schemas.microsoft.com/office/drawing/2014/main" id="{5D83F32E-8B37-EC10-D5B9-4FBE392E258B}"/>
                    </a:ext>
                  </a:extLst>
                </p14:cNvPr>
                <p14:cNvContentPartPr/>
                <p14:nvPr/>
              </p14:nvContentPartPr>
              <p14:xfrm>
                <a:off x="8090451" y="4793690"/>
                <a:ext cx="184680" cy="16920"/>
              </p14:xfrm>
            </p:contentPart>
          </mc:Choice>
          <mc:Fallback xmlns="">
            <p:pic>
              <p:nvPicPr>
                <p:cNvPr id="53" name="Ink 52">
                  <a:extLst>
                    <a:ext uri="{FF2B5EF4-FFF2-40B4-BE49-F238E27FC236}">
                      <a16:creationId xmlns:a16="http://schemas.microsoft.com/office/drawing/2014/main" id="{5D83F32E-8B37-EC10-D5B9-4FBE392E258B}"/>
                    </a:ext>
                  </a:extLst>
                </p:cNvPr>
                <p:cNvPicPr/>
                <p:nvPr/>
              </p:nvPicPr>
              <p:blipFill>
                <a:blip r:embed="rId77"/>
                <a:stretch>
                  <a:fillRect/>
                </a:stretch>
              </p:blipFill>
              <p:spPr>
                <a:xfrm>
                  <a:off x="8072451" y="4775690"/>
                  <a:ext cx="22032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4" name="Ink 53">
                  <a:extLst>
                    <a:ext uri="{FF2B5EF4-FFF2-40B4-BE49-F238E27FC236}">
                      <a16:creationId xmlns:a16="http://schemas.microsoft.com/office/drawing/2014/main" id="{781962CD-B8E5-8599-3B2E-C0351F8A9741}"/>
                    </a:ext>
                  </a:extLst>
                </p14:cNvPr>
                <p14:cNvContentPartPr/>
                <p14:nvPr/>
              </p14:nvContentPartPr>
              <p14:xfrm>
                <a:off x="7780131" y="5125970"/>
                <a:ext cx="651960" cy="28080"/>
              </p14:xfrm>
            </p:contentPart>
          </mc:Choice>
          <mc:Fallback xmlns="">
            <p:pic>
              <p:nvPicPr>
                <p:cNvPr id="54" name="Ink 53">
                  <a:extLst>
                    <a:ext uri="{FF2B5EF4-FFF2-40B4-BE49-F238E27FC236}">
                      <a16:creationId xmlns:a16="http://schemas.microsoft.com/office/drawing/2014/main" id="{781962CD-B8E5-8599-3B2E-C0351F8A9741}"/>
                    </a:ext>
                  </a:extLst>
                </p:cNvPr>
                <p:cNvPicPr/>
                <p:nvPr/>
              </p:nvPicPr>
              <p:blipFill>
                <a:blip r:embed="rId79"/>
                <a:stretch>
                  <a:fillRect/>
                </a:stretch>
              </p:blipFill>
              <p:spPr>
                <a:xfrm>
                  <a:off x="7762141" y="5107970"/>
                  <a:ext cx="68758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6" name="Ink 55">
                  <a:extLst>
                    <a:ext uri="{FF2B5EF4-FFF2-40B4-BE49-F238E27FC236}">
                      <a16:creationId xmlns:a16="http://schemas.microsoft.com/office/drawing/2014/main" id="{E82A5DF0-BBA8-E6E9-83BB-58EBAF492996}"/>
                    </a:ext>
                  </a:extLst>
                </p14:cNvPr>
                <p14:cNvContentPartPr/>
                <p14:nvPr/>
              </p14:nvContentPartPr>
              <p14:xfrm>
                <a:off x="8669331" y="5145770"/>
                <a:ext cx="135000" cy="1440"/>
              </p14:xfrm>
            </p:contentPart>
          </mc:Choice>
          <mc:Fallback xmlns="">
            <p:pic>
              <p:nvPicPr>
                <p:cNvPr id="56" name="Ink 55">
                  <a:extLst>
                    <a:ext uri="{FF2B5EF4-FFF2-40B4-BE49-F238E27FC236}">
                      <a16:creationId xmlns:a16="http://schemas.microsoft.com/office/drawing/2014/main" id="{E82A5DF0-BBA8-E6E9-83BB-58EBAF492996}"/>
                    </a:ext>
                  </a:extLst>
                </p:cNvPr>
                <p:cNvPicPr/>
                <p:nvPr/>
              </p:nvPicPr>
              <p:blipFill>
                <a:blip r:embed="rId81"/>
                <a:stretch>
                  <a:fillRect/>
                </a:stretch>
              </p:blipFill>
              <p:spPr>
                <a:xfrm>
                  <a:off x="8651331" y="5127770"/>
                  <a:ext cx="17064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7" name="Ink 56">
                  <a:extLst>
                    <a:ext uri="{FF2B5EF4-FFF2-40B4-BE49-F238E27FC236}">
                      <a16:creationId xmlns:a16="http://schemas.microsoft.com/office/drawing/2014/main" id="{37D95FA2-4CF1-844A-A018-6F770E57ACAC}"/>
                    </a:ext>
                  </a:extLst>
                </p14:cNvPr>
                <p14:cNvContentPartPr/>
                <p14:nvPr/>
              </p14:nvContentPartPr>
              <p14:xfrm>
                <a:off x="8622531" y="5048570"/>
                <a:ext cx="214560" cy="16920"/>
              </p14:xfrm>
            </p:contentPart>
          </mc:Choice>
          <mc:Fallback xmlns="">
            <p:pic>
              <p:nvPicPr>
                <p:cNvPr id="57" name="Ink 56">
                  <a:extLst>
                    <a:ext uri="{FF2B5EF4-FFF2-40B4-BE49-F238E27FC236}">
                      <a16:creationId xmlns:a16="http://schemas.microsoft.com/office/drawing/2014/main" id="{37D95FA2-4CF1-844A-A018-6F770E57ACAC}"/>
                    </a:ext>
                  </a:extLst>
                </p:cNvPr>
                <p:cNvPicPr/>
                <p:nvPr/>
              </p:nvPicPr>
              <p:blipFill>
                <a:blip r:embed="rId83"/>
                <a:stretch>
                  <a:fillRect/>
                </a:stretch>
              </p:blipFill>
              <p:spPr>
                <a:xfrm>
                  <a:off x="8604531" y="5030945"/>
                  <a:ext cx="250200" cy="51818"/>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4">
            <p14:nvContentPartPr>
              <p14:cNvPr id="59" name="Ink 58">
                <a:extLst>
                  <a:ext uri="{FF2B5EF4-FFF2-40B4-BE49-F238E27FC236}">
                    <a16:creationId xmlns:a16="http://schemas.microsoft.com/office/drawing/2014/main" id="{BA24DE11-5138-A134-7021-34F9FEC76926}"/>
                  </a:ext>
                </a:extLst>
              </p14:cNvPr>
              <p14:cNvContentPartPr/>
              <p14:nvPr/>
            </p14:nvContentPartPr>
            <p14:xfrm>
              <a:off x="9436740" y="4304231"/>
              <a:ext cx="17280" cy="434880"/>
            </p14:xfrm>
          </p:contentPart>
        </mc:Choice>
        <mc:Fallback xmlns="">
          <p:pic>
            <p:nvPicPr>
              <p:cNvPr id="59" name="Ink 58">
                <a:extLst>
                  <a:ext uri="{FF2B5EF4-FFF2-40B4-BE49-F238E27FC236}">
                    <a16:creationId xmlns:a16="http://schemas.microsoft.com/office/drawing/2014/main" id="{BA24DE11-5138-A134-7021-34F9FEC76926}"/>
                  </a:ext>
                </a:extLst>
              </p:cNvPr>
              <p:cNvPicPr/>
              <p:nvPr/>
            </p:nvPicPr>
            <p:blipFill>
              <a:blip r:embed="rId85"/>
              <a:stretch>
                <a:fillRect/>
              </a:stretch>
            </p:blipFill>
            <p:spPr>
              <a:xfrm>
                <a:off x="9418740" y="4286231"/>
                <a:ext cx="52920" cy="470520"/>
              </a:xfrm>
              <a:prstGeom prst="rect">
                <a:avLst/>
              </a:prstGeom>
            </p:spPr>
          </p:pic>
        </mc:Fallback>
      </mc:AlternateContent>
      <p:grpSp>
        <p:nvGrpSpPr>
          <p:cNvPr id="73" name="Group 72">
            <a:extLst>
              <a:ext uri="{FF2B5EF4-FFF2-40B4-BE49-F238E27FC236}">
                <a16:creationId xmlns:a16="http://schemas.microsoft.com/office/drawing/2014/main" id="{F561FF8E-EB7D-E6A4-968C-C5EE5BFA21A6}"/>
              </a:ext>
            </a:extLst>
          </p:cNvPr>
          <p:cNvGrpSpPr/>
          <p:nvPr/>
        </p:nvGrpSpPr>
        <p:grpSpPr>
          <a:xfrm>
            <a:off x="9489660" y="4056551"/>
            <a:ext cx="1285920" cy="1216080"/>
            <a:chOff x="9232731" y="4615130"/>
            <a:chExt cx="1285920" cy="1216080"/>
          </a:xfrm>
        </p:grpSpPr>
        <mc:AlternateContent xmlns:mc="http://schemas.openxmlformats.org/markup-compatibility/2006" xmlns:p14="http://schemas.microsoft.com/office/powerpoint/2010/main">
          <mc:Choice Requires="p14">
            <p:contentPart p14:bwMode="auto" r:id="rId86">
              <p14:nvContentPartPr>
                <p14:cNvPr id="62" name="Ink 61">
                  <a:extLst>
                    <a:ext uri="{FF2B5EF4-FFF2-40B4-BE49-F238E27FC236}">
                      <a16:creationId xmlns:a16="http://schemas.microsoft.com/office/drawing/2014/main" id="{4717FFD8-4CAF-509E-C1F6-A70C37A6B94D}"/>
                    </a:ext>
                  </a:extLst>
                </p14:cNvPr>
                <p14:cNvContentPartPr/>
                <p14:nvPr/>
              </p14:nvContentPartPr>
              <p14:xfrm>
                <a:off x="9232731" y="5058290"/>
                <a:ext cx="178200" cy="220320"/>
              </p14:xfrm>
            </p:contentPart>
          </mc:Choice>
          <mc:Fallback xmlns="">
            <p:pic>
              <p:nvPicPr>
                <p:cNvPr id="62" name="Ink 61">
                  <a:extLst>
                    <a:ext uri="{FF2B5EF4-FFF2-40B4-BE49-F238E27FC236}">
                      <a16:creationId xmlns:a16="http://schemas.microsoft.com/office/drawing/2014/main" id="{4717FFD8-4CAF-509E-C1F6-A70C37A6B94D}"/>
                    </a:ext>
                  </a:extLst>
                </p:cNvPr>
                <p:cNvPicPr/>
                <p:nvPr/>
              </p:nvPicPr>
              <p:blipFill>
                <a:blip r:embed="rId87"/>
                <a:stretch>
                  <a:fillRect/>
                </a:stretch>
              </p:blipFill>
              <p:spPr>
                <a:xfrm>
                  <a:off x="9214731" y="5040290"/>
                  <a:ext cx="21384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3" name="Ink 62">
                  <a:extLst>
                    <a:ext uri="{FF2B5EF4-FFF2-40B4-BE49-F238E27FC236}">
                      <a16:creationId xmlns:a16="http://schemas.microsoft.com/office/drawing/2014/main" id="{043DF892-936D-AAB0-A994-55D0BE1AC35A}"/>
                    </a:ext>
                  </a:extLst>
                </p14:cNvPr>
                <p14:cNvContentPartPr/>
                <p14:nvPr/>
              </p14:nvContentPartPr>
              <p14:xfrm>
                <a:off x="9604251" y="5107970"/>
                <a:ext cx="15840" cy="20520"/>
              </p14:xfrm>
            </p:contentPart>
          </mc:Choice>
          <mc:Fallback xmlns="">
            <p:pic>
              <p:nvPicPr>
                <p:cNvPr id="63" name="Ink 62">
                  <a:extLst>
                    <a:ext uri="{FF2B5EF4-FFF2-40B4-BE49-F238E27FC236}">
                      <a16:creationId xmlns:a16="http://schemas.microsoft.com/office/drawing/2014/main" id="{043DF892-936D-AAB0-A994-55D0BE1AC35A}"/>
                    </a:ext>
                  </a:extLst>
                </p:cNvPr>
                <p:cNvPicPr/>
                <p:nvPr/>
              </p:nvPicPr>
              <p:blipFill>
                <a:blip r:embed="rId89"/>
                <a:stretch>
                  <a:fillRect/>
                </a:stretch>
              </p:blipFill>
              <p:spPr>
                <a:xfrm>
                  <a:off x="9586651" y="5089970"/>
                  <a:ext cx="50688"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5" name="Ink 64">
                  <a:extLst>
                    <a:ext uri="{FF2B5EF4-FFF2-40B4-BE49-F238E27FC236}">
                      <a16:creationId xmlns:a16="http://schemas.microsoft.com/office/drawing/2014/main" id="{7FBE3F3D-8551-4D45-8F98-3F6A4D72E134}"/>
                    </a:ext>
                  </a:extLst>
                </p14:cNvPr>
                <p14:cNvContentPartPr/>
                <p14:nvPr/>
              </p14:nvContentPartPr>
              <p14:xfrm>
                <a:off x="9912051" y="4615130"/>
                <a:ext cx="281520" cy="303840"/>
              </p14:xfrm>
            </p:contentPart>
          </mc:Choice>
          <mc:Fallback xmlns="">
            <p:pic>
              <p:nvPicPr>
                <p:cNvPr id="65" name="Ink 64">
                  <a:extLst>
                    <a:ext uri="{FF2B5EF4-FFF2-40B4-BE49-F238E27FC236}">
                      <a16:creationId xmlns:a16="http://schemas.microsoft.com/office/drawing/2014/main" id="{7FBE3F3D-8551-4D45-8F98-3F6A4D72E134}"/>
                    </a:ext>
                  </a:extLst>
                </p:cNvPr>
                <p:cNvPicPr/>
                <p:nvPr/>
              </p:nvPicPr>
              <p:blipFill>
                <a:blip r:embed="rId91"/>
                <a:stretch>
                  <a:fillRect/>
                </a:stretch>
              </p:blipFill>
              <p:spPr>
                <a:xfrm>
                  <a:off x="9894051" y="4597130"/>
                  <a:ext cx="317160"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6" name="Ink 65">
                  <a:extLst>
                    <a:ext uri="{FF2B5EF4-FFF2-40B4-BE49-F238E27FC236}">
                      <a16:creationId xmlns:a16="http://schemas.microsoft.com/office/drawing/2014/main" id="{5C366427-0385-964C-A2B5-F9FC6A6A55A4}"/>
                    </a:ext>
                  </a:extLst>
                </p14:cNvPr>
                <p14:cNvContentPartPr/>
                <p14:nvPr/>
              </p14:nvContentPartPr>
              <p14:xfrm>
                <a:off x="10071531" y="4813130"/>
                <a:ext cx="267840" cy="124200"/>
              </p14:xfrm>
            </p:contentPart>
          </mc:Choice>
          <mc:Fallback xmlns="">
            <p:pic>
              <p:nvPicPr>
                <p:cNvPr id="66" name="Ink 65">
                  <a:extLst>
                    <a:ext uri="{FF2B5EF4-FFF2-40B4-BE49-F238E27FC236}">
                      <a16:creationId xmlns:a16="http://schemas.microsoft.com/office/drawing/2014/main" id="{5C366427-0385-964C-A2B5-F9FC6A6A55A4}"/>
                    </a:ext>
                  </a:extLst>
                </p:cNvPr>
                <p:cNvPicPr/>
                <p:nvPr/>
              </p:nvPicPr>
              <p:blipFill>
                <a:blip r:embed="rId93"/>
                <a:stretch>
                  <a:fillRect/>
                </a:stretch>
              </p:blipFill>
              <p:spPr>
                <a:xfrm>
                  <a:off x="10053531" y="4795182"/>
                  <a:ext cx="303480" cy="159737"/>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8" name="Ink 67">
                  <a:extLst>
                    <a:ext uri="{FF2B5EF4-FFF2-40B4-BE49-F238E27FC236}">
                      <a16:creationId xmlns:a16="http://schemas.microsoft.com/office/drawing/2014/main" id="{6CA8CF7D-592A-C914-F514-5C3B842C24B4}"/>
                    </a:ext>
                  </a:extLst>
                </p14:cNvPr>
                <p14:cNvContentPartPr/>
                <p14:nvPr/>
              </p14:nvContentPartPr>
              <p14:xfrm>
                <a:off x="9905571" y="5151170"/>
                <a:ext cx="511560" cy="6480"/>
              </p14:xfrm>
            </p:contentPart>
          </mc:Choice>
          <mc:Fallback xmlns="">
            <p:pic>
              <p:nvPicPr>
                <p:cNvPr id="68" name="Ink 67">
                  <a:extLst>
                    <a:ext uri="{FF2B5EF4-FFF2-40B4-BE49-F238E27FC236}">
                      <a16:creationId xmlns:a16="http://schemas.microsoft.com/office/drawing/2014/main" id="{6CA8CF7D-592A-C914-F514-5C3B842C24B4}"/>
                    </a:ext>
                  </a:extLst>
                </p:cNvPr>
                <p:cNvPicPr/>
                <p:nvPr/>
              </p:nvPicPr>
              <p:blipFill>
                <a:blip r:embed="rId95"/>
                <a:stretch>
                  <a:fillRect/>
                </a:stretch>
              </p:blipFill>
              <p:spPr>
                <a:xfrm>
                  <a:off x="9887571" y="5133170"/>
                  <a:ext cx="54720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9" name="Ink 68">
                  <a:extLst>
                    <a:ext uri="{FF2B5EF4-FFF2-40B4-BE49-F238E27FC236}">
                      <a16:creationId xmlns:a16="http://schemas.microsoft.com/office/drawing/2014/main" id="{B12CEE14-8A44-213E-1F2A-45F1EE52E0FE}"/>
                    </a:ext>
                  </a:extLst>
                </p14:cNvPr>
                <p14:cNvContentPartPr/>
                <p14:nvPr/>
              </p14:nvContentPartPr>
              <p14:xfrm>
                <a:off x="10024731" y="5469410"/>
                <a:ext cx="25200" cy="361800"/>
              </p14:xfrm>
            </p:contentPart>
          </mc:Choice>
          <mc:Fallback xmlns="">
            <p:pic>
              <p:nvPicPr>
                <p:cNvPr id="69" name="Ink 68">
                  <a:extLst>
                    <a:ext uri="{FF2B5EF4-FFF2-40B4-BE49-F238E27FC236}">
                      <a16:creationId xmlns:a16="http://schemas.microsoft.com/office/drawing/2014/main" id="{B12CEE14-8A44-213E-1F2A-45F1EE52E0FE}"/>
                    </a:ext>
                  </a:extLst>
                </p:cNvPr>
                <p:cNvPicPr/>
                <p:nvPr/>
              </p:nvPicPr>
              <p:blipFill>
                <a:blip r:embed="rId97"/>
                <a:stretch>
                  <a:fillRect/>
                </a:stretch>
              </p:blipFill>
              <p:spPr>
                <a:xfrm>
                  <a:off x="10006470" y="5451410"/>
                  <a:ext cx="61357" cy="3974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0" name="Ink 69">
                  <a:extLst>
                    <a:ext uri="{FF2B5EF4-FFF2-40B4-BE49-F238E27FC236}">
                      <a16:creationId xmlns:a16="http://schemas.microsoft.com/office/drawing/2014/main" id="{EA917233-DA0D-E69B-B9DB-5BF450A782DE}"/>
                    </a:ext>
                  </a:extLst>
                </p14:cNvPr>
                <p14:cNvContentPartPr/>
                <p14:nvPr/>
              </p14:nvContentPartPr>
              <p14:xfrm>
                <a:off x="9980811" y="5457890"/>
                <a:ext cx="317160" cy="344160"/>
              </p14:xfrm>
            </p:contentPart>
          </mc:Choice>
          <mc:Fallback xmlns="">
            <p:pic>
              <p:nvPicPr>
                <p:cNvPr id="70" name="Ink 69">
                  <a:extLst>
                    <a:ext uri="{FF2B5EF4-FFF2-40B4-BE49-F238E27FC236}">
                      <a16:creationId xmlns:a16="http://schemas.microsoft.com/office/drawing/2014/main" id="{EA917233-DA0D-E69B-B9DB-5BF450A782DE}"/>
                    </a:ext>
                  </a:extLst>
                </p:cNvPr>
                <p:cNvPicPr/>
                <p:nvPr/>
              </p:nvPicPr>
              <p:blipFill>
                <a:blip r:embed="rId99"/>
                <a:stretch>
                  <a:fillRect/>
                </a:stretch>
              </p:blipFill>
              <p:spPr>
                <a:xfrm>
                  <a:off x="9962811" y="5439890"/>
                  <a:ext cx="352800" cy="3798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1" name="Ink 70">
                  <a:extLst>
                    <a:ext uri="{FF2B5EF4-FFF2-40B4-BE49-F238E27FC236}">
                      <a16:creationId xmlns:a16="http://schemas.microsoft.com/office/drawing/2014/main" id="{1371B1B9-EFA1-119D-A3A7-EEB6D18A8F76}"/>
                    </a:ext>
                  </a:extLst>
                </p14:cNvPr>
                <p14:cNvContentPartPr/>
                <p14:nvPr/>
              </p14:nvContentPartPr>
              <p14:xfrm>
                <a:off x="10322091" y="5314970"/>
                <a:ext cx="196560" cy="168840"/>
              </p14:xfrm>
            </p:contentPart>
          </mc:Choice>
          <mc:Fallback xmlns="">
            <p:pic>
              <p:nvPicPr>
                <p:cNvPr id="71" name="Ink 70">
                  <a:extLst>
                    <a:ext uri="{FF2B5EF4-FFF2-40B4-BE49-F238E27FC236}">
                      <a16:creationId xmlns:a16="http://schemas.microsoft.com/office/drawing/2014/main" id="{1371B1B9-EFA1-119D-A3A7-EEB6D18A8F76}"/>
                    </a:ext>
                  </a:extLst>
                </p:cNvPr>
                <p:cNvPicPr/>
                <p:nvPr/>
              </p:nvPicPr>
              <p:blipFill>
                <a:blip r:embed="rId101"/>
                <a:stretch>
                  <a:fillRect/>
                </a:stretch>
              </p:blipFill>
              <p:spPr>
                <a:xfrm>
                  <a:off x="10304058" y="5296970"/>
                  <a:ext cx="232265" cy="204480"/>
                </a:xfrm>
                <a:prstGeom prst="rect">
                  <a:avLst/>
                </a:prstGeom>
              </p:spPr>
            </p:pic>
          </mc:Fallback>
        </mc:AlternateContent>
      </p:grpSp>
      <p:sp>
        <p:nvSpPr>
          <p:cNvPr id="3" name="Rectangle 2">
            <a:extLst>
              <a:ext uri="{FF2B5EF4-FFF2-40B4-BE49-F238E27FC236}">
                <a16:creationId xmlns:a16="http://schemas.microsoft.com/office/drawing/2014/main" id="{6374B02E-97F2-2B9F-9628-C0761AEBDA4F}"/>
              </a:ext>
            </a:extLst>
          </p:cNvPr>
          <p:cNvSpPr>
            <a:spLocks noChangeArrowheads="1"/>
          </p:cNvSpPr>
          <p:nvPr/>
        </p:nvSpPr>
        <p:spPr bwMode="auto">
          <a:xfrm>
            <a:off x="449954" y="5548600"/>
            <a:ext cx="534131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Όσο πιο μεγάλη είναι η τιμή του </a:t>
            </a:r>
            <a:r>
              <a:rPr lang="el-GR" sz="2400" dirty="0" err="1">
                <a:solidFill>
                  <a:schemeClr val="bg1"/>
                </a:solidFill>
              </a:rPr>
              <a:t>ηλ</a:t>
            </a:r>
            <a:r>
              <a:rPr lang="el-GR" sz="2400" dirty="0">
                <a:solidFill>
                  <a:schemeClr val="bg1"/>
                </a:solidFill>
              </a:rPr>
              <a:t>. φορτίου τόσο πιο μεγάλη θα είναι και η δύναμη που θα δεχθεί. </a:t>
            </a:r>
            <a:endParaRPr lang="el-GR" sz="2800" dirty="0">
              <a:solidFill>
                <a:schemeClr val="bg1"/>
              </a:solidFill>
              <a:effectLst/>
            </a:endParaRPr>
          </a:p>
          <a:p>
            <a:pPr algn="ctr"/>
            <a:endParaRPr lang="en-150" sz="2400" dirty="0">
              <a:solidFill>
                <a:schemeClr val="bg1"/>
              </a:solidFill>
              <a:effectLst/>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FCCC0D24-9AB8-6BFB-91C9-716E2F30D93B}"/>
                  </a:ext>
                </a:extLst>
              </p:cNvPr>
              <p:cNvSpPr>
                <a:spLocks noChangeArrowheads="1"/>
              </p:cNvSpPr>
              <p:nvPr/>
            </p:nvSpPr>
            <p:spPr bwMode="auto">
              <a:xfrm>
                <a:off x="6587631" y="5484221"/>
                <a:ext cx="5632374"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Αν το φορτίο </a:t>
                </a:r>
                <a:r>
                  <a:rPr lang="en-US" sz="2400" dirty="0">
                    <a:solidFill>
                      <a:schemeClr val="bg1"/>
                    </a:solidFill>
                  </a:rPr>
                  <a:t>q </a:t>
                </a:r>
                <a:r>
                  <a:rPr lang="el-GR" sz="2400" dirty="0">
                    <a:solidFill>
                      <a:schemeClr val="bg1"/>
                    </a:solidFill>
                  </a:rPr>
                  <a:t>έρθει πιο κοντά στην πηγή του </a:t>
                </a:r>
                <a:r>
                  <a:rPr lang="el-GR" sz="2400" dirty="0" err="1">
                    <a:solidFill>
                      <a:schemeClr val="bg1"/>
                    </a:solidFill>
                  </a:rPr>
                  <a:t>ηλ</a:t>
                </a:r>
                <a:r>
                  <a:rPr lang="el-GR" sz="2400" dirty="0">
                    <a:solidFill>
                      <a:schemeClr val="bg1"/>
                    </a:solidFill>
                  </a:rPr>
                  <a:t>. πεδίου, η δύναμη θα αυξηθεί,</a:t>
                </a:r>
              </a:p>
              <a:p>
                <a:pPr algn="ctr"/>
                <a:r>
                  <a:rPr lang="el-GR" sz="2400" dirty="0">
                    <a:solidFill>
                      <a:schemeClr val="bg1"/>
                    </a:solidFill>
                  </a:rPr>
                  <a:t>και το πηλίκο </a:t>
                </a:r>
                <a14:m>
                  <m:oMath xmlns:m="http://schemas.openxmlformats.org/officeDocument/2006/math">
                    <m:f>
                      <m:fPr>
                        <m:ctrlPr>
                          <a:rPr lang="el-GR" sz="240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𝐹</m:t>
                        </m:r>
                      </m:num>
                      <m:den>
                        <m:r>
                          <a:rPr lang="en-US" sz="2400" b="0" i="1" smtClean="0">
                            <a:solidFill>
                              <a:schemeClr val="bg1"/>
                            </a:solidFill>
                            <a:latin typeface="Cambria Math" panose="02040503050406030204" pitchFamily="18" charset="0"/>
                          </a:rPr>
                          <m:t>𝑞</m:t>
                        </m:r>
                      </m:den>
                    </m:f>
                  </m:oMath>
                </a14:m>
                <a:r>
                  <a:rPr lang="el-GR" sz="2400" dirty="0">
                    <a:solidFill>
                      <a:schemeClr val="bg1"/>
                    </a:solidFill>
                    <a:effectLst/>
                  </a:rPr>
                  <a:t> θα αυξηθεί επίσης.</a:t>
                </a:r>
              </a:p>
              <a:p>
                <a:pPr algn="ctr"/>
                <a:endParaRPr lang="en-150" sz="2400" dirty="0">
                  <a:solidFill>
                    <a:schemeClr val="bg1"/>
                  </a:solidFill>
                  <a:effectLst/>
                </a:endParaRPr>
              </a:p>
            </p:txBody>
          </p:sp>
        </mc:Choice>
        <mc:Fallback xmlns="">
          <p:sp>
            <p:nvSpPr>
              <p:cNvPr id="5" name="Rectangle 4">
                <a:extLst>
                  <a:ext uri="{FF2B5EF4-FFF2-40B4-BE49-F238E27FC236}">
                    <a16:creationId xmlns:a16="http://schemas.microsoft.com/office/drawing/2014/main" id="{FCCC0D24-9AB8-6BFB-91C9-716E2F30D93B}"/>
                  </a:ext>
                </a:extLst>
              </p:cNvPr>
              <p:cNvSpPr>
                <a:spLocks noRot="1" noChangeAspect="1" noMove="1" noResize="1" noEditPoints="1" noAdjustHandles="1" noChangeArrowheads="1" noChangeShapeType="1" noTextEdit="1"/>
              </p:cNvSpPr>
              <p:nvPr/>
            </p:nvSpPr>
            <p:spPr bwMode="auto">
              <a:xfrm>
                <a:off x="6587631" y="5484221"/>
                <a:ext cx="5632374" cy="895577"/>
              </a:xfrm>
              <a:prstGeom prst="rect">
                <a:avLst/>
              </a:prstGeom>
              <a:blipFill>
                <a:blip r:embed="rId102"/>
                <a:stretch>
                  <a:fillRect t="-5442" r="-433" b="-5714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25376410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2419350" y="344483"/>
            <a:ext cx="73533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Περιγραφή Ηλεκτρικού Πεδίου: Ένταση</a:t>
            </a:r>
            <a:endParaRPr lang="en-150" sz="2800" dirty="0">
              <a:solidFill>
                <a:schemeClr val="bg1"/>
              </a:solidFill>
              <a:effectLst/>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802567" y="1002556"/>
            <a:ext cx="1051888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Επομένως, εάν μεταφέρω ένα δοκιμαστικό φορτίο </a:t>
            </a:r>
            <a:r>
              <a:rPr lang="en-US" sz="2400" i="1" dirty="0">
                <a:solidFill>
                  <a:schemeClr val="bg1"/>
                </a:solidFill>
              </a:rPr>
              <a:t>q</a:t>
            </a:r>
            <a:r>
              <a:rPr lang="en-US" sz="2400" dirty="0">
                <a:solidFill>
                  <a:schemeClr val="bg1"/>
                </a:solidFill>
              </a:rPr>
              <a:t> </a:t>
            </a:r>
            <a:r>
              <a:rPr lang="el-GR" sz="2400" dirty="0">
                <a:solidFill>
                  <a:schemeClr val="bg1"/>
                </a:solidFill>
              </a:rPr>
              <a:t>σε διαφορετικές θέσεις μέσα στο πεδίο, η δύναμη πιθανόν να μεταβάλλεται και σε μέτρο και σε διεύθυνση.</a:t>
            </a:r>
            <a:endParaRPr lang="en-US" sz="2400" dirty="0">
              <a:solidFill>
                <a:schemeClr val="bg1"/>
              </a:solidFill>
            </a:endParaRPr>
          </a:p>
          <a:p>
            <a:pPr algn="ctr"/>
            <a:r>
              <a:rPr lang="el-GR" sz="2400" dirty="0">
                <a:solidFill>
                  <a:schemeClr val="bg1"/>
                </a:solidFill>
              </a:rPr>
              <a:t>Αλλά αν αυξάνεται η δύναμη σε μία θέση για το </a:t>
            </a:r>
            <a:r>
              <a:rPr lang="en-US" sz="2400" dirty="0">
                <a:solidFill>
                  <a:schemeClr val="bg1"/>
                </a:solidFill>
              </a:rPr>
              <a:t>q</a:t>
            </a:r>
            <a:r>
              <a:rPr lang="el-GR" sz="2400" dirty="0">
                <a:solidFill>
                  <a:schemeClr val="bg1"/>
                </a:solidFill>
              </a:rPr>
              <a:t>, τότε θα αυξάνεται ανάλογα και για ένα άλλο διαφορετικό φορτίο </a:t>
            </a:r>
            <a:r>
              <a:rPr lang="en-US" sz="2400" i="1" dirty="0">
                <a:solidFill>
                  <a:schemeClr val="bg1"/>
                </a:solidFill>
              </a:rPr>
              <a:t>q</a:t>
            </a:r>
            <a:r>
              <a:rPr lang="en-US" sz="2400" dirty="0">
                <a:solidFill>
                  <a:schemeClr val="bg1"/>
                </a:solidFill>
              </a:rPr>
              <a:t>’ </a:t>
            </a:r>
            <a:r>
              <a:rPr lang="el-GR" sz="2400" dirty="0">
                <a:solidFill>
                  <a:schemeClr val="bg1"/>
                </a:solidFill>
              </a:rPr>
              <a:t>που θα φέρω σε αυτή τη θέση.</a:t>
            </a:r>
            <a:endParaRPr lang="el-GR" sz="2400" dirty="0">
              <a:solidFill>
                <a:schemeClr val="bg1"/>
              </a:solidFill>
              <a:effectLst/>
            </a:endParaRPr>
          </a:p>
          <a:p>
            <a:pPr algn="ctr"/>
            <a:endParaRPr lang="en-150" sz="2400" dirty="0">
              <a:solidFill>
                <a:schemeClr val="bg1"/>
              </a:solidFill>
              <a:effectLst/>
            </a:endParaRPr>
          </a:p>
        </p:txBody>
      </p:sp>
      <p:pic>
        <p:nvPicPr>
          <p:cNvPr id="6" name="Picture 5">
            <a:extLst>
              <a:ext uri="{FF2B5EF4-FFF2-40B4-BE49-F238E27FC236}">
                <a16:creationId xmlns:a16="http://schemas.microsoft.com/office/drawing/2014/main" id="{3049F774-D0DC-3455-55A7-AE695830B07A}"/>
              </a:ext>
            </a:extLst>
          </p:cNvPr>
          <p:cNvPicPr>
            <a:picLocks noChangeAspect="1"/>
          </p:cNvPicPr>
          <p:nvPr/>
        </p:nvPicPr>
        <p:blipFill>
          <a:blip r:embed="rId3"/>
          <a:stretch>
            <a:fillRect/>
          </a:stretch>
        </p:blipFill>
        <p:spPr>
          <a:xfrm>
            <a:off x="5246860" y="2805722"/>
            <a:ext cx="1847390" cy="1246556"/>
          </a:xfrm>
          <a:prstGeom prst="rect">
            <a:avLst/>
          </a:prstGeom>
        </p:spPr>
      </p:pic>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77BBD3D3-4B8A-DB56-C075-F8AE63A535FC}"/>
                  </a:ext>
                </a:extLst>
              </p:cNvPr>
              <p:cNvSpPr>
                <a:spLocks noChangeArrowheads="1"/>
              </p:cNvSpPr>
              <p:nvPr/>
            </p:nvSpPr>
            <p:spPr bwMode="auto">
              <a:xfrm>
                <a:off x="984569" y="4145466"/>
                <a:ext cx="10222861"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Επειδή όσο πιο ισχυρό είναι ένα δοκιμαστικό φορτίο τόσο πιο ισχυρή θα είναι και η δύναμη, μπορώ να προσδιορίσω την </a:t>
                </a:r>
                <a:r>
                  <a:rPr lang="el-GR" sz="2400" u="sng" dirty="0">
                    <a:solidFill>
                      <a:schemeClr val="bg1"/>
                    </a:solidFill>
                  </a:rPr>
                  <a:t>ένταση</a:t>
                </a:r>
                <a:r>
                  <a:rPr lang="el-GR" sz="2400" dirty="0">
                    <a:solidFill>
                      <a:schemeClr val="bg1"/>
                    </a:solidFill>
                  </a:rPr>
                  <a:t> του ηλεκτρικού πεδίου παίρνοντας ένα οποιοδήποτε θετικό φορτίο και υπολογίζοντας το πηλίκο</a:t>
                </a:r>
              </a:p>
              <a:p>
                <a:pPr algn="ctr"/>
                <a:endParaRPr lang="el-GR" sz="2400" dirty="0">
                  <a:solidFill>
                    <a:schemeClr val="bg1"/>
                  </a:solidFill>
                  <a:effectLst/>
                </a:endParaRPr>
              </a:p>
              <a:p>
                <a:pPr algn="ctr"/>
                <a14:m>
                  <m:oMathPara xmlns:m="http://schemas.openxmlformats.org/officeDocument/2006/math">
                    <m:oMathParaPr>
                      <m:jc m:val="centerGroup"/>
                    </m:oMathParaPr>
                    <m:oMath xmlns:m="http://schemas.openxmlformats.org/officeDocument/2006/math">
                      <m:acc>
                        <m:accPr>
                          <m:chr m:val="⃗"/>
                          <m:ctrlPr>
                            <a:rPr lang="el-GR" sz="2800" i="1" smtClean="0">
                              <a:solidFill>
                                <a:schemeClr val="bg1"/>
                              </a:solidFill>
                              <a:effectLst/>
                              <a:latin typeface="Cambria Math" panose="02040503050406030204" pitchFamily="18" charset="0"/>
                            </a:rPr>
                          </m:ctrlPr>
                        </m:accPr>
                        <m:e>
                          <m:r>
                            <a:rPr lang="en-US" sz="2800" b="0" i="1" smtClean="0">
                              <a:solidFill>
                                <a:schemeClr val="bg1"/>
                              </a:solidFill>
                              <a:effectLst/>
                              <a:latin typeface="Cambria Math" panose="02040503050406030204" pitchFamily="18" charset="0"/>
                            </a:rPr>
                            <m:t>𝐸</m:t>
                          </m:r>
                        </m:e>
                      </m:acc>
                      <m:r>
                        <a:rPr lang="en-US" sz="2800" b="0" i="1" smtClean="0">
                          <a:solidFill>
                            <a:schemeClr val="bg1"/>
                          </a:solidFill>
                          <a:effectLst/>
                          <a:latin typeface="Cambria Math" panose="02040503050406030204" pitchFamily="18" charset="0"/>
                        </a:rPr>
                        <m:t>=</m:t>
                      </m:r>
                      <m:f>
                        <m:fPr>
                          <m:ctrlPr>
                            <a:rPr lang="en-US" sz="2800" b="0" i="1" smtClean="0">
                              <a:solidFill>
                                <a:schemeClr val="bg1"/>
                              </a:solidFill>
                              <a:effectLst/>
                              <a:latin typeface="Cambria Math" panose="02040503050406030204" pitchFamily="18" charset="0"/>
                            </a:rPr>
                          </m:ctrlPr>
                        </m:fPr>
                        <m:num>
                          <m:acc>
                            <m:accPr>
                              <m:chr m:val="⃗"/>
                              <m:ctrlPr>
                                <a:rPr lang="el-GR" sz="2800" i="1">
                                  <a:solidFill>
                                    <a:schemeClr val="bg1"/>
                                  </a:solidFill>
                                  <a:latin typeface="Cambria Math" panose="02040503050406030204" pitchFamily="18" charset="0"/>
                                </a:rPr>
                              </m:ctrlPr>
                            </m:accPr>
                            <m:e>
                              <m:r>
                                <a:rPr lang="en-US" sz="2800" b="0" i="1" smtClean="0">
                                  <a:solidFill>
                                    <a:schemeClr val="bg1"/>
                                  </a:solidFill>
                                  <a:latin typeface="Cambria Math" panose="02040503050406030204" pitchFamily="18" charset="0"/>
                                </a:rPr>
                                <m:t>𝐹</m:t>
                              </m:r>
                            </m:e>
                          </m:acc>
                        </m:num>
                        <m:den>
                          <m:r>
                            <a:rPr lang="en-US" sz="2800" b="0" i="1" smtClean="0">
                              <a:solidFill>
                                <a:schemeClr val="bg1"/>
                              </a:solidFill>
                              <a:effectLst/>
                              <a:latin typeface="Cambria Math" panose="02040503050406030204" pitchFamily="18" charset="0"/>
                            </a:rPr>
                            <m:t>𝑞</m:t>
                          </m:r>
                        </m:den>
                      </m:f>
                    </m:oMath>
                  </m:oMathPara>
                </a14:m>
                <a:endParaRPr lang="el-GR" sz="2800" dirty="0">
                  <a:solidFill>
                    <a:schemeClr val="bg1"/>
                  </a:solidFill>
                  <a:effectLst/>
                </a:endParaRPr>
              </a:p>
              <a:p>
                <a:pPr algn="ctr"/>
                <a:endParaRPr lang="en-150" sz="2400" dirty="0">
                  <a:solidFill>
                    <a:schemeClr val="bg1"/>
                  </a:solidFill>
                  <a:effectLst/>
                </a:endParaRPr>
              </a:p>
            </p:txBody>
          </p:sp>
        </mc:Choice>
        <mc:Fallback xmlns="">
          <p:sp>
            <p:nvSpPr>
              <p:cNvPr id="7" name="Rectangle 6">
                <a:extLst>
                  <a:ext uri="{FF2B5EF4-FFF2-40B4-BE49-F238E27FC236}">
                    <a16:creationId xmlns:a16="http://schemas.microsoft.com/office/drawing/2014/main" id="{77BBD3D3-4B8A-DB56-C075-F8AE63A535FC}"/>
                  </a:ext>
                </a:extLst>
              </p:cNvPr>
              <p:cNvSpPr>
                <a:spLocks noRot="1" noChangeAspect="1" noMove="1" noResize="1" noEditPoints="1" noAdjustHandles="1" noChangeArrowheads="1" noChangeShapeType="1" noTextEdit="1"/>
              </p:cNvSpPr>
              <p:nvPr/>
            </p:nvSpPr>
            <p:spPr bwMode="auto">
              <a:xfrm>
                <a:off x="984569" y="4145466"/>
                <a:ext cx="10222861" cy="895577"/>
              </a:xfrm>
              <a:prstGeom prst="rect">
                <a:avLst/>
              </a:prstGeom>
              <a:blipFill>
                <a:blip r:embed="rId4"/>
                <a:stretch>
                  <a:fillRect t="-5442" r="-60" b="-17823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
        <p:nvSpPr>
          <p:cNvPr id="8" name="Rectangle 7">
            <a:extLst>
              <a:ext uri="{FF2B5EF4-FFF2-40B4-BE49-F238E27FC236}">
                <a16:creationId xmlns:a16="http://schemas.microsoft.com/office/drawing/2014/main" id="{98CFCA66-B4B1-ADE8-887C-D12E06F3ADE4}"/>
              </a:ext>
            </a:extLst>
          </p:cNvPr>
          <p:cNvSpPr>
            <a:spLocks noChangeArrowheads="1"/>
          </p:cNvSpPr>
          <p:nvPr/>
        </p:nvSpPr>
        <p:spPr bwMode="auto">
          <a:xfrm>
            <a:off x="7387564" y="5962423"/>
            <a:ext cx="421676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Μονάδα μέτρησης: </a:t>
            </a:r>
            <a:r>
              <a:rPr lang="en-US" sz="2400" dirty="0">
                <a:solidFill>
                  <a:schemeClr val="bg1"/>
                </a:solidFill>
              </a:rPr>
              <a:t>1N/C</a:t>
            </a:r>
            <a:r>
              <a:rPr lang="el-GR" sz="2400" dirty="0">
                <a:solidFill>
                  <a:schemeClr val="bg1"/>
                </a:solidFill>
              </a:rPr>
              <a:t> </a:t>
            </a:r>
            <a:endParaRPr lang="el-GR" sz="2800" dirty="0">
              <a:solidFill>
                <a:schemeClr val="bg1"/>
              </a:solidFill>
              <a:effectLst/>
            </a:endParaRPr>
          </a:p>
          <a:p>
            <a:pPr algn="ctr"/>
            <a:endParaRPr lang="en-150" sz="2400" dirty="0">
              <a:solidFill>
                <a:schemeClr val="bg1"/>
              </a:solidFill>
              <a:effectLst/>
            </a:endParaRPr>
          </a:p>
        </p:txBody>
      </p:sp>
    </p:spTree>
    <p:extLst>
      <p:ext uri="{BB962C8B-B14F-4D97-AF65-F5344CB8AC3E}">
        <p14:creationId xmlns:p14="http://schemas.microsoft.com/office/powerpoint/2010/main" val="16880650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2419350" y="344483"/>
            <a:ext cx="73533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Ένταση Ηλεκτρικού Πεδίου</a:t>
            </a:r>
            <a:endParaRPr lang="en-150" sz="2800" dirty="0">
              <a:solidFill>
                <a:schemeClr val="bg1"/>
              </a:solidFill>
              <a:effectLst/>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1059125" y="1002556"/>
            <a:ext cx="1022286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Είναι διανυσματικό Μέγεθος. Δεν εξαρτάται από την τιμή του δοκιμαστικού ηλεκτρικού φορτίου, παρά μόνο από τη θέση στο χώρο.</a:t>
            </a:r>
          </a:p>
          <a:p>
            <a:pPr algn="ctr"/>
            <a:endParaRPr lang="el-GR" sz="2400" dirty="0">
              <a:solidFill>
                <a:schemeClr val="bg1"/>
              </a:solidFill>
              <a:effectLst/>
            </a:endParaRPr>
          </a:p>
          <a:p>
            <a:pPr algn="ctr"/>
            <a:r>
              <a:rPr lang="el-GR" sz="2400" dirty="0">
                <a:solidFill>
                  <a:schemeClr val="bg1"/>
                </a:solidFill>
              </a:rPr>
              <a:t>Η φορά της δύναμης είναι ίδια με τη φορά της έντασης του ηλεκτρικού πεδίου όταν το ηλεκτρικό φορτίο είναι θετικό, ενώ είναι αντίθετή της όταν το ηλεκτρικό φορτίο είναι αρνητικό.</a:t>
            </a:r>
            <a:endParaRPr lang="el-GR" sz="2400" dirty="0">
              <a:solidFill>
                <a:schemeClr val="bg1"/>
              </a:solidFill>
              <a:effectLst/>
            </a:endParaRPr>
          </a:p>
          <a:p>
            <a:pPr algn="ctr"/>
            <a:endParaRPr lang="en-150" sz="2400" dirty="0">
              <a:solidFill>
                <a:schemeClr val="bg1"/>
              </a:solidFill>
              <a:effectLst/>
            </a:endParaRPr>
          </a:p>
        </p:txBody>
      </p:sp>
      <p:pic>
        <p:nvPicPr>
          <p:cNvPr id="3" name="Picture 2">
            <a:extLst>
              <a:ext uri="{FF2B5EF4-FFF2-40B4-BE49-F238E27FC236}">
                <a16:creationId xmlns:a16="http://schemas.microsoft.com/office/drawing/2014/main" id="{CEA7BD15-AF73-96E4-9AB9-8828ED6C46A8}"/>
              </a:ext>
            </a:extLst>
          </p:cNvPr>
          <p:cNvPicPr>
            <a:picLocks noChangeAspect="1"/>
          </p:cNvPicPr>
          <p:nvPr/>
        </p:nvPicPr>
        <p:blipFill>
          <a:blip r:embed="rId3"/>
          <a:stretch>
            <a:fillRect/>
          </a:stretch>
        </p:blipFill>
        <p:spPr>
          <a:xfrm>
            <a:off x="3236502" y="3429000"/>
            <a:ext cx="5718995" cy="3252164"/>
          </a:xfrm>
          <a:prstGeom prst="rect">
            <a:avLst/>
          </a:prstGeom>
        </p:spPr>
      </p:pic>
      <p:grpSp>
        <p:nvGrpSpPr>
          <p:cNvPr id="12" name="Group 11">
            <a:extLst>
              <a:ext uri="{FF2B5EF4-FFF2-40B4-BE49-F238E27FC236}">
                <a16:creationId xmlns:a16="http://schemas.microsoft.com/office/drawing/2014/main" id="{1101B618-9301-B9D0-A95E-27CF6E418CF9}"/>
              </a:ext>
            </a:extLst>
          </p:cNvPr>
          <p:cNvGrpSpPr/>
          <p:nvPr/>
        </p:nvGrpSpPr>
        <p:grpSpPr>
          <a:xfrm>
            <a:off x="876074" y="4344410"/>
            <a:ext cx="908280" cy="486000"/>
            <a:chOff x="876074" y="4344410"/>
            <a:chExt cx="908280" cy="486000"/>
          </a:xfrm>
        </p:grpSpPr>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13D63835-17D9-AAFF-D508-C04F5B258F85}"/>
                    </a:ext>
                  </a:extLst>
                </p14:cNvPr>
                <p14:cNvContentPartPr/>
                <p14:nvPr/>
              </p14:nvContentPartPr>
              <p14:xfrm>
                <a:off x="876074" y="4438730"/>
                <a:ext cx="355320" cy="391680"/>
              </p14:xfrm>
            </p:contentPart>
          </mc:Choice>
          <mc:Fallback xmlns="">
            <p:pic>
              <p:nvPicPr>
                <p:cNvPr id="9" name="Ink 8">
                  <a:extLst>
                    <a:ext uri="{FF2B5EF4-FFF2-40B4-BE49-F238E27FC236}">
                      <a16:creationId xmlns:a16="http://schemas.microsoft.com/office/drawing/2014/main" id="{13D63835-17D9-AAFF-D508-C04F5B258F85}"/>
                    </a:ext>
                  </a:extLst>
                </p:cNvPr>
                <p:cNvPicPr/>
                <p:nvPr/>
              </p:nvPicPr>
              <p:blipFill>
                <a:blip r:embed="rId5"/>
                <a:stretch>
                  <a:fillRect/>
                </a:stretch>
              </p:blipFill>
              <p:spPr>
                <a:xfrm>
                  <a:off x="858074" y="4421090"/>
                  <a:ext cx="390960" cy="427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C078890D-9223-557F-9F87-E1CB90F9ACDE}"/>
                    </a:ext>
                  </a:extLst>
                </p14:cNvPr>
                <p14:cNvContentPartPr/>
                <p14:nvPr/>
              </p14:nvContentPartPr>
              <p14:xfrm>
                <a:off x="1279994" y="4387250"/>
                <a:ext cx="185040" cy="181440"/>
              </p14:xfrm>
            </p:contentPart>
          </mc:Choice>
          <mc:Fallback xmlns="">
            <p:pic>
              <p:nvPicPr>
                <p:cNvPr id="10" name="Ink 9">
                  <a:extLst>
                    <a:ext uri="{FF2B5EF4-FFF2-40B4-BE49-F238E27FC236}">
                      <a16:creationId xmlns:a16="http://schemas.microsoft.com/office/drawing/2014/main" id="{C078890D-9223-557F-9F87-E1CB90F9ACDE}"/>
                    </a:ext>
                  </a:extLst>
                </p:cNvPr>
                <p:cNvPicPr/>
                <p:nvPr/>
              </p:nvPicPr>
              <p:blipFill>
                <a:blip r:embed="rId7"/>
                <a:stretch>
                  <a:fillRect/>
                </a:stretch>
              </p:blipFill>
              <p:spPr>
                <a:xfrm>
                  <a:off x="1262354" y="4369250"/>
                  <a:ext cx="22068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51D6E5F5-6AEA-A637-F069-EA4B2A91AB6E}"/>
                    </a:ext>
                  </a:extLst>
                </p14:cNvPr>
                <p14:cNvContentPartPr/>
                <p14:nvPr/>
              </p14:nvContentPartPr>
              <p14:xfrm>
                <a:off x="1576274" y="4344410"/>
                <a:ext cx="208080" cy="203760"/>
              </p14:xfrm>
            </p:contentPart>
          </mc:Choice>
          <mc:Fallback xmlns="">
            <p:pic>
              <p:nvPicPr>
                <p:cNvPr id="11" name="Ink 10">
                  <a:extLst>
                    <a:ext uri="{FF2B5EF4-FFF2-40B4-BE49-F238E27FC236}">
                      <a16:creationId xmlns:a16="http://schemas.microsoft.com/office/drawing/2014/main" id="{51D6E5F5-6AEA-A637-F069-EA4B2A91AB6E}"/>
                    </a:ext>
                  </a:extLst>
                </p:cNvPr>
                <p:cNvPicPr/>
                <p:nvPr/>
              </p:nvPicPr>
              <p:blipFill>
                <a:blip r:embed="rId9"/>
                <a:stretch>
                  <a:fillRect/>
                </a:stretch>
              </p:blipFill>
              <p:spPr>
                <a:xfrm>
                  <a:off x="1558274" y="4326410"/>
                  <a:ext cx="243720" cy="239400"/>
                </a:xfrm>
                <a:prstGeom prst="rect">
                  <a:avLst/>
                </a:prstGeom>
              </p:spPr>
            </p:pic>
          </mc:Fallback>
        </mc:AlternateContent>
      </p:grpSp>
      <p:grpSp>
        <p:nvGrpSpPr>
          <p:cNvPr id="26" name="Group 25">
            <a:extLst>
              <a:ext uri="{FF2B5EF4-FFF2-40B4-BE49-F238E27FC236}">
                <a16:creationId xmlns:a16="http://schemas.microsoft.com/office/drawing/2014/main" id="{D1D33EF0-A4AF-5982-B47A-EC62ABBCD0C8}"/>
              </a:ext>
            </a:extLst>
          </p:cNvPr>
          <p:cNvGrpSpPr/>
          <p:nvPr/>
        </p:nvGrpSpPr>
        <p:grpSpPr>
          <a:xfrm>
            <a:off x="498074" y="5167010"/>
            <a:ext cx="1636920" cy="670680"/>
            <a:chOff x="498074" y="5167010"/>
            <a:chExt cx="1636920" cy="670680"/>
          </a:xfrm>
        </p:grpSpPr>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944CDF68-DD35-077D-2F3B-B530DEDDF329}"/>
                    </a:ext>
                  </a:extLst>
                </p14:cNvPr>
                <p14:cNvContentPartPr/>
                <p14:nvPr/>
              </p14:nvContentPartPr>
              <p14:xfrm>
                <a:off x="695714" y="5399570"/>
                <a:ext cx="221400" cy="396360"/>
              </p14:xfrm>
            </p:contentPart>
          </mc:Choice>
          <mc:Fallback xmlns="">
            <p:pic>
              <p:nvPicPr>
                <p:cNvPr id="13" name="Ink 12">
                  <a:extLst>
                    <a:ext uri="{FF2B5EF4-FFF2-40B4-BE49-F238E27FC236}">
                      <a16:creationId xmlns:a16="http://schemas.microsoft.com/office/drawing/2014/main" id="{944CDF68-DD35-077D-2F3B-B530DEDDF329}"/>
                    </a:ext>
                  </a:extLst>
                </p:cNvPr>
                <p:cNvPicPr/>
                <p:nvPr/>
              </p:nvPicPr>
              <p:blipFill>
                <a:blip r:embed="rId11"/>
                <a:stretch>
                  <a:fillRect/>
                </a:stretch>
              </p:blipFill>
              <p:spPr>
                <a:xfrm>
                  <a:off x="678074" y="5381570"/>
                  <a:ext cx="25704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k 13">
                  <a:extLst>
                    <a:ext uri="{FF2B5EF4-FFF2-40B4-BE49-F238E27FC236}">
                      <a16:creationId xmlns:a16="http://schemas.microsoft.com/office/drawing/2014/main" id="{8B6DAD75-D19E-ACB7-E7FE-5CCDDA44EA10}"/>
                    </a:ext>
                  </a:extLst>
                </p14:cNvPr>
                <p14:cNvContentPartPr/>
                <p14:nvPr/>
              </p14:nvContentPartPr>
              <p14:xfrm>
                <a:off x="717314" y="5642570"/>
                <a:ext cx="168480" cy="9720"/>
              </p14:xfrm>
            </p:contentPart>
          </mc:Choice>
          <mc:Fallback xmlns="">
            <p:pic>
              <p:nvPicPr>
                <p:cNvPr id="14" name="Ink 13">
                  <a:extLst>
                    <a:ext uri="{FF2B5EF4-FFF2-40B4-BE49-F238E27FC236}">
                      <a16:creationId xmlns:a16="http://schemas.microsoft.com/office/drawing/2014/main" id="{8B6DAD75-D19E-ACB7-E7FE-5CCDDA44EA10}"/>
                    </a:ext>
                  </a:extLst>
                </p:cNvPr>
                <p:cNvPicPr/>
                <p:nvPr/>
              </p:nvPicPr>
              <p:blipFill>
                <a:blip r:embed="rId13"/>
                <a:stretch>
                  <a:fillRect/>
                </a:stretch>
              </p:blipFill>
              <p:spPr>
                <a:xfrm>
                  <a:off x="699314" y="5624570"/>
                  <a:ext cx="20412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k 14">
                  <a:extLst>
                    <a:ext uri="{FF2B5EF4-FFF2-40B4-BE49-F238E27FC236}">
                      <a16:creationId xmlns:a16="http://schemas.microsoft.com/office/drawing/2014/main" id="{20F9A43A-B7FE-2075-2E43-729EE7EB7DD4}"/>
                    </a:ext>
                  </a:extLst>
                </p14:cNvPr>
                <p14:cNvContentPartPr/>
                <p14:nvPr/>
              </p14:nvContentPartPr>
              <p14:xfrm>
                <a:off x="1024754" y="5416130"/>
                <a:ext cx="217080" cy="374040"/>
              </p14:xfrm>
            </p:contentPart>
          </mc:Choice>
          <mc:Fallback xmlns="">
            <p:pic>
              <p:nvPicPr>
                <p:cNvPr id="15" name="Ink 14">
                  <a:extLst>
                    <a:ext uri="{FF2B5EF4-FFF2-40B4-BE49-F238E27FC236}">
                      <a16:creationId xmlns:a16="http://schemas.microsoft.com/office/drawing/2014/main" id="{20F9A43A-B7FE-2075-2E43-729EE7EB7DD4}"/>
                    </a:ext>
                  </a:extLst>
                </p:cNvPr>
                <p:cNvPicPr/>
                <p:nvPr/>
              </p:nvPicPr>
              <p:blipFill>
                <a:blip r:embed="rId15"/>
                <a:stretch>
                  <a:fillRect/>
                </a:stretch>
              </p:blipFill>
              <p:spPr>
                <a:xfrm>
                  <a:off x="1006754" y="5398490"/>
                  <a:ext cx="252720" cy="4096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k 15">
                  <a:extLst>
                    <a:ext uri="{FF2B5EF4-FFF2-40B4-BE49-F238E27FC236}">
                      <a16:creationId xmlns:a16="http://schemas.microsoft.com/office/drawing/2014/main" id="{7276F276-A2BF-9BC1-4C3A-8B6DA24A7A81}"/>
                    </a:ext>
                  </a:extLst>
                </p14:cNvPr>
                <p14:cNvContentPartPr/>
                <p14:nvPr/>
              </p14:nvContentPartPr>
              <p14:xfrm>
                <a:off x="1120874" y="5377970"/>
                <a:ext cx="161280" cy="128880"/>
              </p14:xfrm>
            </p:contentPart>
          </mc:Choice>
          <mc:Fallback xmlns="">
            <p:pic>
              <p:nvPicPr>
                <p:cNvPr id="16" name="Ink 15">
                  <a:extLst>
                    <a:ext uri="{FF2B5EF4-FFF2-40B4-BE49-F238E27FC236}">
                      <a16:creationId xmlns:a16="http://schemas.microsoft.com/office/drawing/2014/main" id="{7276F276-A2BF-9BC1-4C3A-8B6DA24A7A81}"/>
                    </a:ext>
                  </a:extLst>
                </p:cNvPr>
                <p:cNvPicPr/>
                <p:nvPr/>
              </p:nvPicPr>
              <p:blipFill>
                <a:blip r:embed="rId17"/>
                <a:stretch>
                  <a:fillRect/>
                </a:stretch>
              </p:blipFill>
              <p:spPr>
                <a:xfrm>
                  <a:off x="1102874" y="5360330"/>
                  <a:ext cx="1969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 name="Ink 16">
                  <a:extLst>
                    <a:ext uri="{FF2B5EF4-FFF2-40B4-BE49-F238E27FC236}">
                      <a16:creationId xmlns:a16="http://schemas.microsoft.com/office/drawing/2014/main" id="{4E34C861-42A2-8206-765A-2462FDAAEB7F}"/>
                    </a:ext>
                  </a:extLst>
                </p14:cNvPr>
                <p14:cNvContentPartPr/>
                <p14:nvPr/>
              </p14:nvContentPartPr>
              <p14:xfrm>
                <a:off x="1358114" y="5397050"/>
                <a:ext cx="199080" cy="440640"/>
              </p14:xfrm>
            </p:contentPart>
          </mc:Choice>
          <mc:Fallback xmlns="">
            <p:pic>
              <p:nvPicPr>
                <p:cNvPr id="17" name="Ink 16">
                  <a:extLst>
                    <a:ext uri="{FF2B5EF4-FFF2-40B4-BE49-F238E27FC236}">
                      <a16:creationId xmlns:a16="http://schemas.microsoft.com/office/drawing/2014/main" id="{4E34C861-42A2-8206-765A-2462FDAAEB7F}"/>
                    </a:ext>
                  </a:extLst>
                </p:cNvPr>
                <p:cNvPicPr/>
                <p:nvPr/>
              </p:nvPicPr>
              <p:blipFill>
                <a:blip r:embed="rId19"/>
                <a:stretch>
                  <a:fillRect/>
                </a:stretch>
              </p:blipFill>
              <p:spPr>
                <a:xfrm>
                  <a:off x="1340474" y="5379410"/>
                  <a:ext cx="234720" cy="4762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8" name="Ink 17">
                  <a:extLst>
                    <a:ext uri="{FF2B5EF4-FFF2-40B4-BE49-F238E27FC236}">
                      <a16:creationId xmlns:a16="http://schemas.microsoft.com/office/drawing/2014/main" id="{29E1057A-6E3C-4868-9CFC-9CCFD8481160}"/>
                    </a:ext>
                  </a:extLst>
                </p14:cNvPr>
                <p14:cNvContentPartPr/>
                <p14:nvPr/>
              </p14:nvContentPartPr>
              <p14:xfrm>
                <a:off x="1458554" y="5350610"/>
                <a:ext cx="178920" cy="163800"/>
              </p14:xfrm>
            </p:contentPart>
          </mc:Choice>
          <mc:Fallback xmlns="">
            <p:pic>
              <p:nvPicPr>
                <p:cNvPr id="18" name="Ink 17">
                  <a:extLst>
                    <a:ext uri="{FF2B5EF4-FFF2-40B4-BE49-F238E27FC236}">
                      <a16:creationId xmlns:a16="http://schemas.microsoft.com/office/drawing/2014/main" id="{29E1057A-6E3C-4868-9CFC-9CCFD8481160}"/>
                    </a:ext>
                  </a:extLst>
                </p:cNvPr>
                <p:cNvPicPr/>
                <p:nvPr/>
              </p:nvPicPr>
              <p:blipFill>
                <a:blip r:embed="rId21"/>
                <a:stretch>
                  <a:fillRect/>
                </a:stretch>
              </p:blipFill>
              <p:spPr>
                <a:xfrm>
                  <a:off x="1440914" y="5332610"/>
                  <a:ext cx="21456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9" name="Ink 18">
                  <a:extLst>
                    <a:ext uri="{FF2B5EF4-FFF2-40B4-BE49-F238E27FC236}">
                      <a16:creationId xmlns:a16="http://schemas.microsoft.com/office/drawing/2014/main" id="{9C3DB6F2-0396-97A6-A115-3DE7A3B35EA0}"/>
                    </a:ext>
                  </a:extLst>
                </p14:cNvPr>
                <p14:cNvContentPartPr/>
                <p14:nvPr/>
              </p14:nvContentPartPr>
              <p14:xfrm>
                <a:off x="1826474" y="5454290"/>
                <a:ext cx="270720" cy="301320"/>
              </p14:xfrm>
            </p:contentPart>
          </mc:Choice>
          <mc:Fallback xmlns="">
            <p:pic>
              <p:nvPicPr>
                <p:cNvPr id="19" name="Ink 18">
                  <a:extLst>
                    <a:ext uri="{FF2B5EF4-FFF2-40B4-BE49-F238E27FC236}">
                      <a16:creationId xmlns:a16="http://schemas.microsoft.com/office/drawing/2014/main" id="{9C3DB6F2-0396-97A6-A115-3DE7A3B35EA0}"/>
                    </a:ext>
                  </a:extLst>
                </p:cNvPr>
                <p:cNvPicPr/>
                <p:nvPr/>
              </p:nvPicPr>
              <p:blipFill>
                <a:blip r:embed="rId23"/>
                <a:stretch>
                  <a:fillRect/>
                </a:stretch>
              </p:blipFill>
              <p:spPr>
                <a:xfrm>
                  <a:off x="1808474" y="5436290"/>
                  <a:ext cx="306360" cy="3369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0" name="Ink 19">
                  <a:extLst>
                    <a:ext uri="{FF2B5EF4-FFF2-40B4-BE49-F238E27FC236}">
                      <a16:creationId xmlns:a16="http://schemas.microsoft.com/office/drawing/2014/main" id="{7B829E44-A2BF-0B45-857B-DB5D847E9312}"/>
                    </a:ext>
                  </a:extLst>
                </p14:cNvPr>
                <p14:cNvContentPartPr/>
                <p14:nvPr/>
              </p14:nvContentPartPr>
              <p14:xfrm>
                <a:off x="1859234" y="5465810"/>
                <a:ext cx="168480" cy="15120"/>
              </p14:xfrm>
            </p:contentPart>
          </mc:Choice>
          <mc:Fallback xmlns="">
            <p:pic>
              <p:nvPicPr>
                <p:cNvPr id="20" name="Ink 19">
                  <a:extLst>
                    <a:ext uri="{FF2B5EF4-FFF2-40B4-BE49-F238E27FC236}">
                      <a16:creationId xmlns:a16="http://schemas.microsoft.com/office/drawing/2014/main" id="{7B829E44-A2BF-0B45-857B-DB5D847E9312}"/>
                    </a:ext>
                  </a:extLst>
                </p:cNvPr>
                <p:cNvPicPr/>
                <p:nvPr/>
              </p:nvPicPr>
              <p:blipFill>
                <a:blip r:embed="rId25"/>
                <a:stretch>
                  <a:fillRect/>
                </a:stretch>
              </p:blipFill>
              <p:spPr>
                <a:xfrm>
                  <a:off x="1841234" y="5448170"/>
                  <a:ext cx="20412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1" name="Ink 20">
                  <a:extLst>
                    <a:ext uri="{FF2B5EF4-FFF2-40B4-BE49-F238E27FC236}">
                      <a16:creationId xmlns:a16="http://schemas.microsoft.com/office/drawing/2014/main" id="{D1BFCD01-2F2D-01DD-D95B-FF8B8E9B352A}"/>
                    </a:ext>
                  </a:extLst>
                </p14:cNvPr>
                <p14:cNvContentPartPr/>
                <p14:nvPr/>
              </p14:nvContentPartPr>
              <p14:xfrm>
                <a:off x="1872554" y="5594690"/>
                <a:ext cx="131400" cy="2880"/>
              </p14:xfrm>
            </p:contentPart>
          </mc:Choice>
          <mc:Fallback xmlns="">
            <p:pic>
              <p:nvPicPr>
                <p:cNvPr id="21" name="Ink 20">
                  <a:extLst>
                    <a:ext uri="{FF2B5EF4-FFF2-40B4-BE49-F238E27FC236}">
                      <a16:creationId xmlns:a16="http://schemas.microsoft.com/office/drawing/2014/main" id="{D1BFCD01-2F2D-01DD-D95B-FF8B8E9B352A}"/>
                    </a:ext>
                  </a:extLst>
                </p:cNvPr>
                <p:cNvPicPr/>
                <p:nvPr/>
              </p:nvPicPr>
              <p:blipFill>
                <a:blip r:embed="rId27"/>
                <a:stretch>
                  <a:fillRect/>
                </a:stretch>
              </p:blipFill>
              <p:spPr>
                <a:xfrm>
                  <a:off x="1854554" y="5577050"/>
                  <a:ext cx="16704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3" name="Ink 22">
                  <a:extLst>
                    <a:ext uri="{FF2B5EF4-FFF2-40B4-BE49-F238E27FC236}">
                      <a16:creationId xmlns:a16="http://schemas.microsoft.com/office/drawing/2014/main" id="{CAB78546-FF00-A82B-5093-7C1D055D425D}"/>
                    </a:ext>
                  </a:extLst>
                </p14:cNvPr>
                <p14:cNvContentPartPr/>
                <p14:nvPr/>
              </p14:nvContentPartPr>
              <p14:xfrm>
                <a:off x="498074" y="5167010"/>
                <a:ext cx="490320" cy="104040"/>
              </p14:xfrm>
            </p:contentPart>
          </mc:Choice>
          <mc:Fallback xmlns="">
            <p:pic>
              <p:nvPicPr>
                <p:cNvPr id="23" name="Ink 22">
                  <a:extLst>
                    <a:ext uri="{FF2B5EF4-FFF2-40B4-BE49-F238E27FC236}">
                      <a16:creationId xmlns:a16="http://schemas.microsoft.com/office/drawing/2014/main" id="{CAB78546-FF00-A82B-5093-7C1D055D425D}"/>
                    </a:ext>
                  </a:extLst>
                </p:cNvPr>
                <p:cNvPicPr/>
                <p:nvPr/>
              </p:nvPicPr>
              <p:blipFill>
                <a:blip r:embed="rId29"/>
                <a:stretch>
                  <a:fillRect/>
                </a:stretch>
              </p:blipFill>
              <p:spPr>
                <a:xfrm>
                  <a:off x="480074" y="5149010"/>
                  <a:ext cx="52596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4" name="Ink 23">
                  <a:extLst>
                    <a:ext uri="{FF2B5EF4-FFF2-40B4-BE49-F238E27FC236}">
                      <a16:creationId xmlns:a16="http://schemas.microsoft.com/office/drawing/2014/main" id="{7E1FD316-E1DB-7023-AA10-AEF2B4B0A0AD}"/>
                    </a:ext>
                  </a:extLst>
                </p14:cNvPr>
                <p14:cNvContentPartPr/>
                <p14:nvPr/>
              </p14:nvContentPartPr>
              <p14:xfrm>
                <a:off x="1713074" y="5266010"/>
                <a:ext cx="317520" cy="3240"/>
              </p14:xfrm>
            </p:contentPart>
          </mc:Choice>
          <mc:Fallback xmlns="">
            <p:pic>
              <p:nvPicPr>
                <p:cNvPr id="24" name="Ink 23">
                  <a:extLst>
                    <a:ext uri="{FF2B5EF4-FFF2-40B4-BE49-F238E27FC236}">
                      <a16:creationId xmlns:a16="http://schemas.microsoft.com/office/drawing/2014/main" id="{7E1FD316-E1DB-7023-AA10-AEF2B4B0A0AD}"/>
                    </a:ext>
                  </a:extLst>
                </p:cNvPr>
                <p:cNvPicPr/>
                <p:nvPr/>
              </p:nvPicPr>
              <p:blipFill>
                <a:blip r:embed="rId31"/>
                <a:stretch>
                  <a:fillRect/>
                </a:stretch>
              </p:blipFill>
              <p:spPr>
                <a:xfrm>
                  <a:off x="1695434" y="5248370"/>
                  <a:ext cx="35316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5" name="Ink 24">
                  <a:extLst>
                    <a:ext uri="{FF2B5EF4-FFF2-40B4-BE49-F238E27FC236}">
                      <a16:creationId xmlns:a16="http://schemas.microsoft.com/office/drawing/2014/main" id="{716A0C5B-A3F5-D243-B8BF-A8579468AF5B}"/>
                    </a:ext>
                  </a:extLst>
                </p14:cNvPr>
                <p14:cNvContentPartPr/>
                <p14:nvPr/>
              </p14:nvContentPartPr>
              <p14:xfrm>
                <a:off x="2002154" y="5225690"/>
                <a:ext cx="132840" cy="74160"/>
              </p14:xfrm>
            </p:contentPart>
          </mc:Choice>
          <mc:Fallback xmlns="">
            <p:pic>
              <p:nvPicPr>
                <p:cNvPr id="25" name="Ink 24">
                  <a:extLst>
                    <a:ext uri="{FF2B5EF4-FFF2-40B4-BE49-F238E27FC236}">
                      <a16:creationId xmlns:a16="http://schemas.microsoft.com/office/drawing/2014/main" id="{716A0C5B-A3F5-D243-B8BF-A8579468AF5B}"/>
                    </a:ext>
                  </a:extLst>
                </p:cNvPr>
                <p:cNvPicPr/>
                <p:nvPr/>
              </p:nvPicPr>
              <p:blipFill>
                <a:blip r:embed="rId33"/>
                <a:stretch>
                  <a:fillRect/>
                </a:stretch>
              </p:blipFill>
              <p:spPr>
                <a:xfrm>
                  <a:off x="1984154" y="5207690"/>
                  <a:ext cx="168480" cy="109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
            <p14:nvContentPartPr>
              <p14:cNvPr id="27" name="Ink 26">
                <a:extLst>
                  <a:ext uri="{FF2B5EF4-FFF2-40B4-BE49-F238E27FC236}">
                    <a16:creationId xmlns:a16="http://schemas.microsoft.com/office/drawing/2014/main" id="{57066892-0A34-617C-D63C-B4AC9BCFB1F3}"/>
                  </a:ext>
                </a:extLst>
              </p14:cNvPr>
              <p14:cNvContentPartPr/>
              <p14:nvPr/>
            </p14:nvContentPartPr>
            <p14:xfrm>
              <a:off x="4347554" y="4760930"/>
              <a:ext cx="275040" cy="298800"/>
            </p14:xfrm>
          </p:contentPart>
        </mc:Choice>
        <mc:Fallback xmlns="">
          <p:pic>
            <p:nvPicPr>
              <p:cNvPr id="27" name="Ink 26">
                <a:extLst>
                  <a:ext uri="{FF2B5EF4-FFF2-40B4-BE49-F238E27FC236}">
                    <a16:creationId xmlns:a16="http://schemas.microsoft.com/office/drawing/2014/main" id="{57066892-0A34-617C-D63C-B4AC9BCFB1F3}"/>
                  </a:ext>
                </a:extLst>
              </p:cNvPr>
              <p:cNvPicPr/>
              <p:nvPr/>
            </p:nvPicPr>
            <p:blipFill>
              <a:blip r:embed="rId35"/>
              <a:stretch>
                <a:fillRect/>
              </a:stretch>
            </p:blipFill>
            <p:spPr>
              <a:xfrm>
                <a:off x="4329554" y="4743290"/>
                <a:ext cx="310680" cy="334440"/>
              </a:xfrm>
              <a:prstGeom prst="rect">
                <a:avLst/>
              </a:prstGeom>
            </p:spPr>
          </p:pic>
        </mc:Fallback>
      </mc:AlternateContent>
      <p:grpSp>
        <p:nvGrpSpPr>
          <p:cNvPr id="35" name="Group 34">
            <a:extLst>
              <a:ext uri="{FF2B5EF4-FFF2-40B4-BE49-F238E27FC236}">
                <a16:creationId xmlns:a16="http://schemas.microsoft.com/office/drawing/2014/main" id="{40E56819-2F53-4F9C-DF61-49A40FA20189}"/>
              </a:ext>
            </a:extLst>
          </p:cNvPr>
          <p:cNvGrpSpPr/>
          <p:nvPr/>
        </p:nvGrpSpPr>
        <p:grpSpPr>
          <a:xfrm>
            <a:off x="4405874" y="3851210"/>
            <a:ext cx="1298880" cy="677160"/>
            <a:chOff x="4405874" y="3851210"/>
            <a:chExt cx="1298880" cy="677160"/>
          </a:xfrm>
        </p:grpSpPr>
        <mc:AlternateContent xmlns:mc="http://schemas.openxmlformats.org/markup-compatibility/2006" xmlns:p14="http://schemas.microsoft.com/office/powerpoint/2010/main">
          <mc:Choice Requires="p14">
            <p:contentPart p14:bwMode="auto" r:id="rId36">
              <p14:nvContentPartPr>
                <p14:cNvPr id="28" name="Ink 27">
                  <a:extLst>
                    <a:ext uri="{FF2B5EF4-FFF2-40B4-BE49-F238E27FC236}">
                      <a16:creationId xmlns:a16="http://schemas.microsoft.com/office/drawing/2014/main" id="{73D38C43-619F-2C41-EAE9-75CE39CC123D}"/>
                    </a:ext>
                  </a:extLst>
                </p14:cNvPr>
                <p14:cNvContentPartPr/>
                <p14:nvPr/>
              </p14:nvContentPartPr>
              <p14:xfrm>
                <a:off x="4405874" y="4501370"/>
                <a:ext cx="56160" cy="27000"/>
              </p14:xfrm>
            </p:contentPart>
          </mc:Choice>
          <mc:Fallback xmlns="">
            <p:pic>
              <p:nvPicPr>
                <p:cNvPr id="28" name="Ink 27">
                  <a:extLst>
                    <a:ext uri="{FF2B5EF4-FFF2-40B4-BE49-F238E27FC236}">
                      <a16:creationId xmlns:a16="http://schemas.microsoft.com/office/drawing/2014/main" id="{73D38C43-619F-2C41-EAE9-75CE39CC123D}"/>
                    </a:ext>
                  </a:extLst>
                </p:cNvPr>
                <p:cNvPicPr/>
                <p:nvPr/>
              </p:nvPicPr>
              <p:blipFill>
                <a:blip r:embed="rId37"/>
                <a:stretch>
                  <a:fillRect/>
                </a:stretch>
              </p:blipFill>
              <p:spPr>
                <a:xfrm>
                  <a:off x="4387874" y="4483730"/>
                  <a:ext cx="9180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9" name="Ink 28">
                  <a:extLst>
                    <a:ext uri="{FF2B5EF4-FFF2-40B4-BE49-F238E27FC236}">
                      <a16:creationId xmlns:a16="http://schemas.microsoft.com/office/drawing/2014/main" id="{75678ABD-6C51-A58C-A8D6-CA351CBC64DF}"/>
                    </a:ext>
                  </a:extLst>
                </p14:cNvPr>
                <p14:cNvContentPartPr/>
                <p14:nvPr/>
              </p14:nvContentPartPr>
              <p14:xfrm>
                <a:off x="4450874" y="4120490"/>
                <a:ext cx="792360" cy="405360"/>
              </p14:xfrm>
            </p:contentPart>
          </mc:Choice>
          <mc:Fallback xmlns="">
            <p:pic>
              <p:nvPicPr>
                <p:cNvPr id="29" name="Ink 28">
                  <a:extLst>
                    <a:ext uri="{FF2B5EF4-FFF2-40B4-BE49-F238E27FC236}">
                      <a16:creationId xmlns:a16="http://schemas.microsoft.com/office/drawing/2014/main" id="{75678ABD-6C51-A58C-A8D6-CA351CBC64DF}"/>
                    </a:ext>
                  </a:extLst>
                </p:cNvPr>
                <p:cNvPicPr/>
                <p:nvPr/>
              </p:nvPicPr>
              <p:blipFill>
                <a:blip r:embed="rId39"/>
                <a:stretch>
                  <a:fillRect/>
                </a:stretch>
              </p:blipFill>
              <p:spPr>
                <a:xfrm>
                  <a:off x="4433234" y="4102490"/>
                  <a:ext cx="828000" cy="441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0" name="Ink 29">
                  <a:extLst>
                    <a:ext uri="{FF2B5EF4-FFF2-40B4-BE49-F238E27FC236}">
                      <a16:creationId xmlns:a16="http://schemas.microsoft.com/office/drawing/2014/main" id="{CA3C553C-D6AE-36A7-6C11-C376179A07D5}"/>
                    </a:ext>
                  </a:extLst>
                </p14:cNvPr>
                <p14:cNvContentPartPr/>
                <p14:nvPr/>
              </p14:nvContentPartPr>
              <p14:xfrm>
                <a:off x="5135594" y="4063250"/>
                <a:ext cx="155520" cy="152280"/>
              </p14:xfrm>
            </p:contentPart>
          </mc:Choice>
          <mc:Fallback xmlns="">
            <p:pic>
              <p:nvPicPr>
                <p:cNvPr id="30" name="Ink 29">
                  <a:extLst>
                    <a:ext uri="{FF2B5EF4-FFF2-40B4-BE49-F238E27FC236}">
                      <a16:creationId xmlns:a16="http://schemas.microsoft.com/office/drawing/2014/main" id="{CA3C553C-D6AE-36A7-6C11-C376179A07D5}"/>
                    </a:ext>
                  </a:extLst>
                </p:cNvPr>
                <p:cNvPicPr/>
                <p:nvPr/>
              </p:nvPicPr>
              <p:blipFill>
                <a:blip r:embed="rId41"/>
                <a:stretch>
                  <a:fillRect/>
                </a:stretch>
              </p:blipFill>
              <p:spPr>
                <a:xfrm>
                  <a:off x="5117954" y="4045610"/>
                  <a:ext cx="19116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1" name="Ink 30">
                  <a:extLst>
                    <a:ext uri="{FF2B5EF4-FFF2-40B4-BE49-F238E27FC236}">
                      <a16:creationId xmlns:a16="http://schemas.microsoft.com/office/drawing/2014/main" id="{2014B98F-CB42-E494-4345-7212E66977BD}"/>
                    </a:ext>
                  </a:extLst>
                </p14:cNvPr>
                <p14:cNvContentPartPr/>
                <p14:nvPr/>
              </p14:nvContentPartPr>
              <p14:xfrm>
                <a:off x="5488034" y="4058570"/>
                <a:ext cx="149760" cy="240840"/>
              </p14:xfrm>
            </p:contentPart>
          </mc:Choice>
          <mc:Fallback xmlns="">
            <p:pic>
              <p:nvPicPr>
                <p:cNvPr id="31" name="Ink 30">
                  <a:extLst>
                    <a:ext uri="{FF2B5EF4-FFF2-40B4-BE49-F238E27FC236}">
                      <a16:creationId xmlns:a16="http://schemas.microsoft.com/office/drawing/2014/main" id="{2014B98F-CB42-E494-4345-7212E66977BD}"/>
                    </a:ext>
                  </a:extLst>
                </p:cNvPr>
                <p:cNvPicPr/>
                <p:nvPr/>
              </p:nvPicPr>
              <p:blipFill>
                <a:blip r:embed="rId43"/>
                <a:stretch>
                  <a:fillRect/>
                </a:stretch>
              </p:blipFill>
              <p:spPr>
                <a:xfrm>
                  <a:off x="5470394" y="4040930"/>
                  <a:ext cx="18540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2" name="Ink 31">
                  <a:extLst>
                    <a:ext uri="{FF2B5EF4-FFF2-40B4-BE49-F238E27FC236}">
                      <a16:creationId xmlns:a16="http://schemas.microsoft.com/office/drawing/2014/main" id="{6D637AAA-85D6-AA05-4F85-9CC04AA4DD17}"/>
                    </a:ext>
                  </a:extLst>
                </p14:cNvPr>
                <p14:cNvContentPartPr/>
                <p14:nvPr/>
              </p14:nvContentPartPr>
              <p14:xfrm>
                <a:off x="5502074" y="4191770"/>
                <a:ext cx="153720" cy="16920"/>
              </p14:xfrm>
            </p:contentPart>
          </mc:Choice>
          <mc:Fallback xmlns="">
            <p:pic>
              <p:nvPicPr>
                <p:cNvPr id="32" name="Ink 31">
                  <a:extLst>
                    <a:ext uri="{FF2B5EF4-FFF2-40B4-BE49-F238E27FC236}">
                      <a16:creationId xmlns:a16="http://schemas.microsoft.com/office/drawing/2014/main" id="{6D637AAA-85D6-AA05-4F85-9CC04AA4DD17}"/>
                    </a:ext>
                  </a:extLst>
                </p:cNvPr>
                <p:cNvPicPr/>
                <p:nvPr/>
              </p:nvPicPr>
              <p:blipFill>
                <a:blip r:embed="rId45"/>
                <a:stretch>
                  <a:fillRect/>
                </a:stretch>
              </p:blipFill>
              <p:spPr>
                <a:xfrm>
                  <a:off x="5484074" y="4174130"/>
                  <a:ext cx="18936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3" name="Ink 32">
                  <a:extLst>
                    <a:ext uri="{FF2B5EF4-FFF2-40B4-BE49-F238E27FC236}">
                      <a16:creationId xmlns:a16="http://schemas.microsoft.com/office/drawing/2014/main" id="{449BE2B4-1D57-25C7-5BD1-D86C4FEE4136}"/>
                    </a:ext>
                  </a:extLst>
                </p14:cNvPr>
                <p14:cNvContentPartPr/>
                <p14:nvPr/>
              </p14:nvContentPartPr>
              <p14:xfrm>
                <a:off x="5363474" y="3925010"/>
                <a:ext cx="305640" cy="2880"/>
              </p14:xfrm>
            </p:contentPart>
          </mc:Choice>
          <mc:Fallback xmlns="">
            <p:pic>
              <p:nvPicPr>
                <p:cNvPr id="33" name="Ink 32">
                  <a:extLst>
                    <a:ext uri="{FF2B5EF4-FFF2-40B4-BE49-F238E27FC236}">
                      <a16:creationId xmlns:a16="http://schemas.microsoft.com/office/drawing/2014/main" id="{449BE2B4-1D57-25C7-5BD1-D86C4FEE4136}"/>
                    </a:ext>
                  </a:extLst>
                </p:cNvPr>
                <p:cNvPicPr/>
                <p:nvPr/>
              </p:nvPicPr>
              <p:blipFill>
                <a:blip r:embed="rId47"/>
                <a:stretch>
                  <a:fillRect/>
                </a:stretch>
              </p:blipFill>
              <p:spPr>
                <a:xfrm>
                  <a:off x="5345834" y="3907370"/>
                  <a:ext cx="34128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4" name="Ink 33">
                  <a:extLst>
                    <a:ext uri="{FF2B5EF4-FFF2-40B4-BE49-F238E27FC236}">
                      <a16:creationId xmlns:a16="http://schemas.microsoft.com/office/drawing/2014/main" id="{E2B30A2B-855A-235A-D4C4-DF51F79278D5}"/>
                    </a:ext>
                  </a:extLst>
                </p14:cNvPr>
                <p14:cNvContentPartPr/>
                <p14:nvPr/>
              </p14:nvContentPartPr>
              <p14:xfrm>
                <a:off x="5615114" y="3851210"/>
                <a:ext cx="89640" cy="157680"/>
              </p14:xfrm>
            </p:contentPart>
          </mc:Choice>
          <mc:Fallback xmlns="">
            <p:pic>
              <p:nvPicPr>
                <p:cNvPr id="34" name="Ink 33">
                  <a:extLst>
                    <a:ext uri="{FF2B5EF4-FFF2-40B4-BE49-F238E27FC236}">
                      <a16:creationId xmlns:a16="http://schemas.microsoft.com/office/drawing/2014/main" id="{E2B30A2B-855A-235A-D4C4-DF51F79278D5}"/>
                    </a:ext>
                  </a:extLst>
                </p:cNvPr>
                <p:cNvPicPr/>
                <p:nvPr/>
              </p:nvPicPr>
              <p:blipFill>
                <a:blip r:embed="rId49"/>
                <a:stretch>
                  <a:fillRect/>
                </a:stretch>
              </p:blipFill>
              <p:spPr>
                <a:xfrm>
                  <a:off x="5597474" y="3833570"/>
                  <a:ext cx="125280" cy="193320"/>
                </a:xfrm>
                <a:prstGeom prst="rect">
                  <a:avLst/>
                </a:prstGeom>
              </p:spPr>
            </p:pic>
          </mc:Fallback>
        </mc:AlternateContent>
      </p:grpSp>
      <p:pic>
        <p:nvPicPr>
          <p:cNvPr id="6" name="Picture 5">
            <a:extLst>
              <a:ext uri="{FF2B5EF4-FFF2-40B4-BE49-F238E27FC236}">
                <a16:creationId xmlns:a16="http://schemas.microsoft.com/office/drawing/2014/main" id="{87C2C834-A915-B9F3-EBFE-BF53E226194B}"/>
              </a:ext>
            </a:extLst>
          </p:cNvPr>
          <p:cNvPicPr>
            <a:picLocks noChangeAspect="1"/>
          </p:cNvPicPr>
          <p:nvPr/>
        </p:nvPicPr>
        <p:blipFill>
          <a:blip r:embed="rId50"/>
          <a:stretch>
            <a:fillRect/>
          </a:stretch>
        </p:blipFill>
        <p:spPr>
          <a:xfrm>
            <a:off x="6745297" y="3391942"/>
            <a:ext cx="3572708" cy="666628"/>
          </a:xfrm>
          <a:prstGeom prst="rect">
            <a:avLst/>
          </a:prstGeom>
        </p:spPr>
      </p:pic>
    </p:spTree>
    <p:extLst>
      <p:ext uri="{BB962C8B-B14F-4D97-AF65-F5344CB8AC3E}">
        <p14:creationId xmlns:p14="http://schemas.microsoft.com/office/powerpoint/2010/main" val="1195269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2419350" y="344483"/>
            <a:ext cx="73533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Ένταση Ηλεκτρικού Πεδίου</a:t>
            </a:r>
            <a:endParaRPr lang="en-150" sz="2800" dirty="0">
              <a:solidFill>
                <a:schemeClr val="bg1"/>
              </a:solidFill>
              <a:effectLst/>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1059125" y="1002556"/>
            <a:ext cx="1022286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Είναι διανυσματικό Μέγεθος. Δεν εξαρτάται από την τιμή του δοκιμαστικού ηλεκτρικού φορτίου, παρά μόνο από τη θέση στο χώρο.</a:t>
            </a:r>
          </a:p>
          <a:p>
            <a:pPr algn="ctr"/>
            <a:endParaRPr lang="el-GR" sz="2400" dirty="0">
              <a:solidFill>
                <a:schemeClr val="bg1"/>
              </a:solidFill>
              <a:effectLst/>
            </a:endParaRPr>
          </a:p>
          <a:p>
            <a:pPr algn="ctr"/>
            <a:r>
              <a:rPr lang="el-GR" sz="2400" dirty="0">
                <a:solidFill>
                  <a:schemeClr val="bg1"/>
                </a:solidFill>
              </a:rPr>
              <a:t>Η φορά της δύναμης είναι ίδια με τη φορά της έντασης του ηλεκτρικού πεδίου όταν το ηλεκτρικό φορτίο είναι θετικό, ενώ είναι αντίθετή της όταν το ηλεκτρικό φορτίο είναι αρνητικό.</a:t>
            </a:r>
            <a:endParaRPr lang="el-GR" sz="2400" dirty="0">
              <a:solidFill>
                <a:schemeClr val="bg1"/>
              </a:solidFill>
              <a:effectLst/>
            </a:endParaRPr>
          </a:p>
          <a:p>
            <a:pPr algn="ctr"/>
            <a:endParaRPr lang="en-150" sz="2400" dirty="0">
              <a:solidFill>
                <a:schemeClr val="bg1"/>
              </a:solidFill>
              <a:effectLst/>
            </a:endParaRPr>
          </a:p>
        </p:txBody>
      </p:sp>
      <p:pic>
        <p:nvPicPr>
          <p:cNvPr id="3" name="Picture 2">
            <a:extLst>
              <a:ext uri="{FF2B5EF4-FFF2-40B4-BE49-F238E27FC236}">
                <a16:creationId xmlns:a16="http://schemas.microsoft.com/office/drawing/2014/main" id="{CEA7BD15-AF73-96E4-9AB9-8828ED6C46A8}"/>
              </a:ext>
            </a:extLst>
          </p:cNvPr>
          <p:cNvPicPr>
            <a:picLocks noChangeAspect="1"/>
          </p:cNvPicPr>
          <p:nvPr/>
        </p:nvPicPr>
        <p:blipFill>
          <a:blip r:embed="rId3"/>
          <a:stretch>
            <a:fillRect/>
          </a:stretch>
        </p:blipFill>
        <p:spPr>
          <a:xfrm>
            <a:off x="3236502" y="3429000"/>
            <a:ext cx="5718995" cy="3252164"/>
          </a:xfrm>
          <a:prstGeom prst="rect">
            <a:avLst/>
          </a:prstGeom>
        </p:spPr>
      </p:pic>
      <p:grpSp>
        <p:nvGrpSpPr>
          <p:cNvPr id="8" name="Group 7">
            <a:extLst>
              <a:ext uri="{FF2B5EF4-FFF2-40B4-BE49-F238E27FC236}">
                <a16:creationId xmlns:a16="http://schemas.microsoft.com/office/drawing/2014/main" id="{53501D71-1111-9215-2AF5-5220D5642E8E}"/>
              </a:ext>
            </a:extLst>
          </p:cNvPr>
          <p:cNvGrpSpPr/>
          <p:nvPr/>
        </p:nvGrpSpPr>
        <p:grpSpPr>
          <a:xfrm>
            <a:off x="873194" y="4228948"/>
            <a:ext cx="941400" cy="473040"/>
            <a:chOff x="873194" y="4228948"/>
            <a:chExt cx="941400" cy="473040"/>
          </a:xfrm>
        </p:grpSpPr>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6D2422D8-B19E-F790-85B2-2E7A2D6AF66E}"/>
                    </a:ext>
                  </a:extLst>
                </p14:cNvPr>
                <p14:cNvContentPartPr/>
                <p14:nvPr/>
              </p14:nvContentPartPr>
              <p14:xfrm>
                <a:off x="873194" y="4301308"/>
                <a:ext cx="375840" cy="400680"/>
              </p14:xfrm>
            </p:contentPart>
          </mc:Choice>
          <mc:Fallback xmlns="">
            <p:pic>
              <p:nvPicPr>
                <p:cNvPr id="2" name="Ink 1">
                  <a:extLst>
                    <a:ext uri="{FF2B5EF4-FFF2-40B4-BE49-F238E27FC236}">
                      <a16:creationId xmlns:a16="http://schemas.microsoft.com/office/drawing/2014/main" id="{6D2422D8-B19E-F790-85B2-2E7A2D6AF66E}"/>
                    </a:ext>
                  </a:extLst>
                </p:cNvPr>
                <p:cNvPicPr/>
                <p:nvPr/>
              </p:nvPicPr>
              <p:blipFill>
                <a:blip r:embed="rId5"/>
                <a:stretch>
                  <a:fillRect/>
                </a:stretch>
              </p:blipFill>
              <p:spPr>
                <a:xfrm>
                  <a:off x="855554" y="4283668"/>
                  <a:ext cx="411480" cy="436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30909DDB-B873-13F9-EBAA-8EF50047FCE2}"/>
                    </a:ext>
                  </a:extLst>
                </p14:cNvPr>
                <p14:cNvContentPartPr/>
                <p14:nvPr/>
              </p14:nvContentPartPr>
              <p14:xfrm>
                <a:off x="1310954" y="4256308"/>
                <a:ext cx="182880" cy="189360"/>
              </p14:xfrm>
            </p:contentPart>
          </mc:Choice>
          <mc:Fallback xmlns="">
            <p:pic>
              <p:nvPicPr>
                <p:cNvPr id="6" name="Ink 5">
                  <a:extLst>
                    <a:ext uri="{FF2B5EF4-FFF2-40B4-BE49-F238E27FC236}">
                      <a16:creationId xmlns:a16="http://schemas.microsoft.com/office/drawing/2014/main" id="{30909DDB-B873-13F9-EBAA-8EF50047FCE2}"/>
                    </a:ext>
                  </a:extLst>
                </p:cNvPr>
                <p:cNvPicPr/>
                <p:nvPr/>
              </p:nvPicPr>
              <p:blipFill>
                <a:blip r:embed="rId7"/>
                <a:stretch>
                  <a:fillRect/>
                </a:stretch>
              </p:blipFill>
              <p:spPr>
                <a:xfrm>
                  <a:off x="1293314" y="4238308"/>
                  <a:ext cx="21852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15F0044D-4764-780D-FA42-A3FD670533B9}"/>
                    </a:ext>
                  </a:extLst>
                </p14:cNvPr>
                <p14:cNvContentPartPr/>
                <p14:nvPr/>
              </p14:nvContentPartPr>
              <p14:xfrm>
                <a:off x="1635674" y="4228948"/>
                <a:ext cx="178920" cy="209880"/>
              </p14:xfrm>
            </p:contentPart>
          </mc:Choice>
          <mc:Fallback xmlns="">
            <p:pic>
              <p:nvPicPr>
                <p:cNvPr id="7" name="Ink 6">
                  <a:extLst>
                    <a:ext uri="{FF2B5EF4-FFF2-40B4-BE49-F238E27FC236}">
                      <a16:creationId xmlns:a16="http://schemas.microsoft.com/office/drawing/2014/main" id="{15F0044D-4764-780D-FA42-A3FD670533B9}"/>
                    </a:ext>
                  </a:extLst>
                </p:cNvPr>
                <p:cNvPicPr/>
                <p:nvPr/>
              </p:nvPicPr>
              <p:blipFill>
                <a:blip r:embed="rId9"/>
                <a:stretch>
                  <a:fillRect/>
                </a:stretch>
              </p:blipFill>
              <p:spPr>
                <a:xfrm>
                  <a:off x="1618034" y="4210948"/>
                  <a:ext cx="214560" cy="245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22" name="Ink 21">
                <a:extLst>
                  <a:ext uri="{FF2B5EF4-FFF2-40B4-BE49-F238E27FC236}">
                    <a16:creationId xmlns:a16="http://schemas.microsoft.com/office/drawing/2014/main" id="{688EA616-10C3-F850-5AF9-7A5A74BC3E6E}"/>
                  </a:ext>
                </a:extLst>
              </p14:cNvPr>
              <p14:cNvContentPartPr/>
              <p14:nvPr/>
            </p14:nvContentPartPr>
            <p14:xfrm>
              <a:off x="4415954" y="4496068"/>
              <a:ext cx="32400" cy="68760"/>
            </p14:xfrm>
          </p:contentPart>
        </mc:Choice>
        <mc:Fallback xmlns="">
          <p:pic>
            <p:nvPicPr>
              <p:cNvPr id="22" name="Ink 21">
                <a:extLst>
                  <a:ext uri="{FF2B5EF4-FFF2-40B4-BE49-F238E27FC236}">
                    <a16:creationId xmlns:a16="http://schemas.microsoft.com/office/drawing/2014/main" id="{688EA616-10C3-F850-5AF9-7A5A74BC3E6E}"/>
                  </a:ext>
                </a:extLst>
              </p:cNvPr>
              <p:cNvPicPr/>
              <p:nvPr/>
            </p:nvPicPr>
            <p:blipFill>
              <a:blip r:embed="rId11"/>
              <a:stretch>
                <a:fillRect/>
              </a:stretch>
            </p:blipFill>
            <p:spPr>
              <a:xfrm>
                <a:off x="4398314" y="4478068"/>
                <a:ext cx="68040" cy="104400"/>
              </a:xfrm>
              <a:prstGeom prst="rect">
                <a:avLst/>
              </a:prstGeom>
            </p:spPr>
          </p:pic>
        </mc:Fallback>
      </mc:AlternateContent>
      <p:grpSp>
        <p:nvGrpSpPr>
          <p:cNvPr id="50" name="Group 49">
            <a:extLst>
              <a:ext uri="{FF2B5EF4-FFF2-40B4-BE49-F238E27FC236}">
                <a16:creationId xmlns:a16="http://schemas.microsoft.com/office/drawing/2014/main" id="{65E3FE37-0B2E-FE08-D03A-038B7AC9CEA4}"/>
              </a:ext>
            </a:extLst>
          </p:cNvPr>
          <p:cNvGrpSpPr/>
          <p:nvPr/>
        </p:nvGrpSpPr>
        <p:grpSpPr>
          <a:xfrm>
            <a:off x="3487874" y="4539628"/>
            <a:ext cx="1357920" cy="879840"/>
            <a:chOff x="3487874" y="4539628"/>
            <a:chExt cx="1357920" cy="879840"/>
          </a:xfrm>
        </p:grpSpPr>
        <mc:AlternateContent xmlns:mc="http://schemas.openxmlformats.org/markup-compatibility/2006" xmlns:p14="http://schemas.microsoft.com/office/powerpoint/2010/main">
          <mc:Choice Requires="p14">
            <p:contentPart p14:bwMode="auto" r:id="rId12">
              <p14:nvContentPartPr>
                <p14:cNvPr id="43" name="Ink 42">
                  <a:extLst>
                    <a:ext uri="{FF2B5EF4-FFF2-40B4-BE49-F238E27FC236}">
                      <a16:creationId xmlns:a16="http://schemas.microsoft.com/office/drawing/2014/main" id="{7D25F7C0-D4D4-06AC-A25B-9E3007E4D94D}"/>
                    </a:ext>
                  </a:extLst>
                </p14:cNvPr>
                <p14:cNvContentPartPr/>
                <p14:nvPr/>
              </p14:nvContentPartPr>
              <p14:xfrm>
                <a:off x="4550594" y="4641868"/>
                <a:ext cx="295200" cy="307800"/>
              </p14:xfrm>
            </p:contentPart>
          </mc:Choice>
          <mc:Fallback xmlns="">
            <p:pic>
              <p:nvPicPr>
                <p:cNvPr id="43" name="Ink 42">
                  <a:extLst>
                    <a:ext uri="{FF2B5EF4-FFF2-40B4-BE49-F238E27FC236}">
                      <a16:creationId xmlns:a16="http://schemas.microsoft.com/office/drawing/2014/main" id="{7D25F7C0-D4D4-06AC-A25B-9E3007E4D94D}"/>
                    </a:ext>
                  </a:extLst>
                </p:cNvPr>
                <p:cNvPicPr/>
                <p:nvPr/>
              </p:nvPicPr>
              <p:blipFill>
                <a:blip r:embed="rId13"/>
                <a:stretch>
                  <a:fillRect/>
                </a:stretch>
              </p:blipFill>
              <p:spPr>
                <a:xfrm>
                  <a:off x="4532954" y="4623868"/>
                  <a:ext cx="33084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4" name="Ink 43">
                  <a:extLst>
                    <a:ext uri="{FF2B5EF4-FFF2-40B4-BE49-F238E27FC236}">
                      <a16:creationId xmlns:a16="http://schemas.microsoft.com/office/drawing/2014/main" id="{BD803C15-3556-F6F2-17A7-F930679C2E65}"/>
                    </a:ext>
                  </a:extLst>
                </p14:cNvPr>
                <p14:cNvContentPartPr/>
                <p14:nvPr/>
              </p14:nvContentPartPr>
              <p14:xfrm>
                <a:off x="3722954" y="4539628"/>
                <a:ext cx="648000" cy="402840"/>
              </p14:xfrm>
            </p:contentPart>
          </mc:Choice>
          <mc:Fallback xmlns="">
            <p:pic>
              <p:nvPicPr>
                <p:cNvPr id="44" name="Ink 43">
                  <a:extLst>
                    <a:ext uri="{FF2B5EF4-FFF2-40B4-BE49-F238E27FC236}">
                      <a16:creationId xmlns:a16="http://schemas.microsoft.com/office/drawing/2014/main" id="{BD803C15-3556-F6F2-17A7-F930679C2E65}"/>
                    </a:ext>
                  </a:extLst>
                </p:cNvPr>
                <p:cNvPicPr/>
                <p:nvPr/>
              </p:nvPicPr>
              <p:blipFill>
                <a:blip r:embed="rId15"/>
                <a:stretch>
                  <a:fillRect/>
                </a:stretch>
              </p:blipFill>
              <p:spPr>
                <a:xfrm>
                  <a:off x="3705314" y="4521988"/>
                  <a:ext cx="683640" cy="4384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6" name="Ink 45">
                  <a:extLst>
                    <a:ext uri="{FF2B5EF4-FFF2-40B4-BE49-F238E27FC236}">
                      <a16:creationId xmlns:a16="http://schemas.microsoft.com/office/drawing/2014/main" id="{7DF989F0-536A-2252-A498-907A5E308D0D}"/>
                    </a:ext>
                  </a:extLst>
                </p14:cNvPr>
                <p14:cNvContentPartPr/>
                <p14:nvPr/>
              </p14:nvContentPartPr>
              <p14:xfrm>
                <a:off x="3637994" y="4843468"/>
                <a:ext cx="167040" cy="177840"/>
              </p14:xfrm>
            </p:contentPart>
          </mc:Choice>
          <mc:Fallback xmlns="">
            <p:pic>
              <p:nvPicPr>
                <p:cNvPr id="46" name="Ink 45">
                  <a:extLst>
                    <a:ext uri="{FF2B5EF4-FFF2-40B4-BE49-F238E27FC236}">
                      <a16:creationId xmlns:a16="http://schemas.microsoft.com/office/drawing/2014/main" id="{7DF989F0-536A-2252-A498-907A5E308D0D}"/>
                    </a:ext>
                  </a:extLst>
                </p:cNvPr>
                <p:cNvPicPr/>
                <p:nvPr/>
              </p:nvPicPr>
              <p:blipFill>
                <a:blip r:embed="rId17"/>
                <a:stretch>
                  <a:fillRect/>
                </a:stretch>
              </p:blipFill>
              <p:spPr>
                <a:xfrm>
                  <a:off x="3620354" y="4825828"/>
                  <a:ext cx="20268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7" name="Ink 46">
                  <a:extLst>
                    <a:ext uri="{FF2B5EF4-FFF2-40B4-BE49-F238E27FC236}">
                      <a16:creationId xmlns:a16="http://schemas.microsoft.com/office/drawing/2014/main" id="{4730F3F2-4734-B4C0-674D-66FA46940B55}"/>
                    </a:ext>
                  </a:extLst>
                </p14:cNvPr>
                <p14:cNvContentPartPr/>
                <p14:nvPr/>
              </p14:nvContentPartPr>
              <p14:xfrm>
                <a:off x="3568154" y="5208868"/>
                <a:ext cx="183600" cy="210600"/>
              </p14:xfrm>
            </p:contentPart>
          </mc:Choice>
          <mc:Fallback xmlns="">
            <p:pic>
              <p:nvPicPr>
                <p:cNvPr id="47" name="Ink 46">
                  <a:extLst>
                    <a:ext uri="{FF2B5EF4-FFF2-40B4-BE49-F238E27FC236}">
                      <a16:creationId xmlns:a16="http://schemas.microsoft.com/office/drawing/2014/main" id="{4730F3F2-4734-B4C0-674D-66FA46940B55}"/>
                    </a:ext>
                  </a:extLst>
                </p:cNvPr>
                <p:cNvPicPr/>
                <p:nvPr/>
              </p:nvPicPr>
              <p:blipFill>
                <a:blip r:embed="rId19"/>
                <a:stretch>
                  <a:fillRect/>
                </a:stretch>
              </p:blipFill>
              <p:spPr>
                <a:xfrm>
                  <a:off x="3550514" y="5191228"/>
                  <a:ext cx="21924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8" name="Ink 47">
                  <a:extLst>
                    <a:ext uri="{FF2B5EF4-FFF2-40B4-BE49-F238E27FC236}">
                      <a16:creationId xmlns:a16="http://schemas.microsoft.com/office/drawing/2014/main" id="{500E78EE-AE2E-396A-08A7-4A069C0C4843}"/>
                    </a:ext>
                  </a:extLst>
                </p14:cNvPr>
                <p14:cNvContentPartPr/>
                <p14:nvPr/>
              </p14:nvContentPartPr>
              <p14:xfrm>
                <a:off x="3536834" y="5308948"/>
                <a:ext cx="153720" cy="5040"/>
              </p14:xfrm>
            </p:contentPart>
          </mc:Choice>
          <mc:Fallback xmlns="">
            <p:pic>
              <p:nvPicPr>
                <p:cNvPr id="48" name="Ink 47">
                  <a:extLst>
                    <a:ext uri="{FF2B5EF4-FFF2-40B4-BE49-F238E27FC236}">
                      <a16:creationId xmlns:a16="http://schemas.microsoft.com/office/drawing/2014/main" id="{500E78EE-AE2E-396A-08A7-4A069C0C4843}"/>
                    </a:ext>
                  </a:extLst>
                </p:cNvPr>
                <p:cNvPicPr/>
                <p:nvPr/>
              </p:nvPicPr>
              <p:blipFill>
                <a:blip r:embed="rId21"/>
                <a:stretch>
                  <a:fillRect/>
                </a:stretch>
              </p:blipFill>
              <p:spPr>
                <a:xfrm>
                  <a:off x="3519194" y="5291308"/>
                  <a:ext cx="18936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9" name="Ink 48">
                  <a:extLst>
                    <a:ext uri="{FF2B5EF4-FFF2-40B4-BE49-F238E27FC236}">
                      <a16:creationId xmlns:a16="http://schemas.microsoft.com/office/drawing/2014/main" id="{C113FB3C-D20C-E370-8D0A-7D46CF63536E}"/>
                    </a:ext>
                  </a:extLst>
                </p14:cNvPr>
                <p14:cNvContentPartPr/>
                <p14:nvPr/>
              </p14:nvContentPartPr>
              <p14:xfrm>
                <a:off x="3487874" y="5106268"/>
                <a:ext cx="348840" cy="60120"/>
              </p14:xfrm>
            </p:contentPart>
          </mc:Choice>
          <mc:Fallback xmlns="">
            <p:pic>
              <p:nvPicPr>
                <p:cNvPr id="49" name="Ink 48">
                  <a:extLst>
                    <a:ext uri="{FF2B5EF4-FFF2-40B4-BE49-F238E27FC236}">
                      <a16:creationId xmlns:a16="http://schemas.microsoft.com/office/drawing/2014/main" id="{C113FB3C-D20C-E370-8D0A-7D46CF63536E}"/>
                    </a:ext>
                  </a:extLst>
                </p:cNvPr>
                <p:cNvPicPr/>
                <p:nvPr/>
              </p:nvPicPr>
              <p:blipFill>
                <a:blip r:embed="rId23"/>
                <a:stretch>
                  <a:fillRect/>
                </a:stretch>
              </p:blipFill>
              <p:spPr>
                <a:xfrm>
                  <a:off x="3469874" y="5088628"/>
                  <a:ext cx="384480" cy="95760"/>
                </a:xfrm>
                <a:prstGeom prst="rect">
                  <a:avLst/>
                </a:prstGeom>
              </p:spPr>
            </p:pic>
          </mc:Fallback>
        </mc:AlternateContent>
      </p:grpSp>
      <p:grpSp>
        <p:nvGrpSpPr>
          <p:cNvPr id="72" name="Group 71">
            <a:extLst>
              <a:ext uri="{FF2B5EF4-FFF2-40B4-BE49-F238E27FC236}">
                <a16:creationId xmlns:a16="http://schemas.microsoft.com/office/drawing/2014/main" id="{070DD8BD-A900-D860-DA38-3FEA9758AA84}"/>
              </a:ext>
            </a:extLst>
          </p:cNvPr>
          <p:cNvGrpSpPr/>
          <p:nvPr/>
        </p:nvGrpSpPr>
        <p:grpSpPr>
          <a:xfrm>
            <a:off x="904874" y="5325508"/>
            <a:ext cx="1518120" cy="619560"/>
            <a:chOff x="904874" y="5325508"/>
            <a:chExt cx="1518120" cy="619560"/>
          </a:xfrm>
        </p:grpSpPr>
        <mc:AlternateContent xmlns:mc="http://schemas.openxmlformats.org/markup-compatibility/2006" xmlns:p14="http://schemas.microsoft.com/office/powerpoint/2010/main">
          <mc:Choice Requires="p14">
            <p:contentPart p14:bwMode="auto" r:id="rId24">
              <p14:nvContentPartPr>
                <p14:cNvPr id="60" name="Ink 59">
                  <a:extLst>
                    <a:ext uri="{FF2B5EF4-FFF2-40B4-BE49-F238E27FC236}">
                      <a16:creationId xmlns:a16="http://schemas.microsoft.com/office/drawing/2014/main" id="{76CFEBE4-46C6-00AE-A87C-A4817EA41B38}"/>
                    </a:ext>
                  </a:extLst>
                </p14:cNvPr>
                <p14:cNvContentPartPr/>
                <p14:nvPr/>
              </p14:nvContentPartPr>
              <p14:xfrm>
                <a:off x="971834" y="5561308"/>
                <a:ext cx="249120" cy="293400"/>
              </p14:xfrm>
            </p:contentPart>
          </mc:Choice>
          <mc:Fallback xmlns="">
            <p:pic>
              <p:nvPicPr>
                <p:cNvPr id="60" name="Ink 59">
                  <a:extLst>
                    <a:ext uri="{FF2B5EF4-FFF2-40B4-BE49-F238E27FC236}">
                      <a16:creationId xmlns:a16="http://schemas.microsoft.com/office/drawing/2014/main" id="{76CFEBE4-46C6-00AE-A87C-A4817EA41B38}"/>
                    </a:ext>
                  </a:extLst>
                </p:cNvPr>
                <p:cNvPicPr/>
                <p:nvPr/>
              </p:nvPicPr>
              <p:blipFill>
                <a:blip r:embed="rId25"/>
                <a:stretch>
                  <a:fillRect/>
                </a:stretch>
              </p:blipFill>
              <p:spPr>
                <a:xfrm>
                  <a:off x="954194" y="5543668"/>
                  <a:ext cx="284760" cy="3290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1" name="Ink 60">
                  <a:extLst>
                    <a:ext uri="{FF2B5EF4-FFF2-40B4-BE49-F238E27FC236}">
                      <a16:creationId xmlns:a16="http://schemas.microsoft.com/office/drawing/2014/main" id="{B5E0B92F-21B8-CC35-6C76-DCC8E0D28662}"/>
                    </a:ext>
                  </a:extLst>
                </p14:cNvPr>
                <p14:cNvContentPartPr/>
                <p14:nvPr/>
              </p14:nvContentPartPr>
              <p14:xfrm>
                <a:off x="959954" y="5721148"/>
                <a:ext cx="205920" cy="360"/>
              </p14:xfrm>
            </p:contentPart>
          </mc:Choice>
          <mc:Fallback xmlns="">
            <p:pic>
              <p:nvPicPr>
                <p:cNvPr id="61" name="Ink 60">
                  <a:extLst>
                    <a:ext uri="{FF2B5EF4-FFF2-40B4-BE49-F238E27FC236}">
                      <a16:creationId xmlns:a16="http://schemas.microsoft.com/office/drawing/2014/main" id="{B5E0B92F-21B8-CC35-6C76-DCC8E0D28662}"/>
                    </a:ext>
                  </a:extLst>
                </p:cNvPr>
                <p:cNvPicPr/>
                <p:nvPr/>
              </p:nvPicPr>
              <p:blipFill>
                <a:blip r:embed="rId27"/>
                <a:stretch>
                  <a:fillRect/>
                </a:stretch>
              </p:blipFill>
              <p:spPr>
                <a:xfrm>
                  <a:off x="941954" y="5703148"/>
                  <a:ext cx="2415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2" name="Ink 61">
                  <a:extLst>
                    <a:ext uri="{FF2B5EF4-FFF2-40B4-BE49-F238E27FC236}">
                      <a16:creationId xmlns:a16="http://schemas.microsoft.com/office/drawing/2014/main" id="{C270B74C-FED2-4654-5656-6D7136A2A55E}"/>
                    </a:ext>
                  </a:extLst>
                </p14:cNvPr>
                <p14:cNvContentPartPr/>
                <p14:nvPr/>
              </p14:nvContentPartPr>
              <p14:xfrm>
                <a:off x="904874" y="5325508"/>
                <a:ext cx="378360" cy="100440"/>
              </p14:xfrm>
            </p:contentPart>
          </mc:Choice>
          <mc:Fallback xmlns="">
            <p:pic>
              <p:nvPicPr>
                <p:cNvPr id="62" name="Ink 61">
                  <a:extLst>
                    <a:ext uri="{FF2B5EF4-FFF2-40B4-BE49-F238E27FC236}">
                      <a16:creationId xmlns:a16="http://schemas.microsoft.com/office/drawing/2014/main" id="{C270B74C-FED2-4654-5656-6D7136A2A55E}"/>
                    </a:ext>
                  </a:extLst>
                </p:cNvPr>
                <p:cNvPicPr/>
                <p:nvPr/>
              </p:nvPicPr>
              <p:blipFill>
                <a:blip r:embed="rId29"/>
                <a:stretch>
                  <a:fillRect/>
                </a:stretch>
              </p:blipFill>
              <p:spPr>
                <a:xfrm>
                  <a:off x="886874" y="5307868"/>
                  <a:ext cx="41400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63" name="Ink 62">
                  <a:extLst>
                    <a:ext uri="{FF2B5EF4-FFF2-40B4-BE49-F238E27FC236}">
                      <a16:creationId xmlns:a16="http://schemas.microsoft.com/office/drawing/2014/main" id="{2938E570-7FA2-6C1D-E33A-3A23F736251B}"/>
                    </a:ext>
                  </a:extLst>
                </p14:cNvPr>
                <p14:cNvContentPartPr/>
                <p14:nvPr/>
              </p14:nvContentPartPr>
              <p14:xfrm>
                <a:off x="1504994" y="5561308"/>
                <a:ext cx="42120" cy="383760"/>
              </p14:xfrm>
            </p:contentPart>
          </mc:Choice>
          <mc:Fallback xmlns="">
            <p:pic>
              <p:nvPicPr>
                <p:cNvPr id="63" name="Ink 62">
                  <a:extLst>
                    <a:ext uri="{FF2B5EF4-FFF2-40B4-BE49-F238E27FC236}">
                      <a16:creationId xmlns:a16="http://schemas.microsoft.com/office/drawing/2014/main" id="{2938E570-7FA2-6C1D-E33A-3A23F736251B}"/>
                    </a:ext>
                  </a:extLst>
                </p:cNvPr>
                <p:cNvPicPr/>
                <p:nvPr/>
              </p:nvPicPr>
              <p:blipFill>
                <a:blip r:embed="rId31"/>
                <a:stretch>
                  <a:fillRect/>
                </a:stretch>
              </p:blipFill>
              <p:spPr>
                <a:xfrm>
                  <a:off x="1486994" y="5543668"/>
                  <a:ext cx="77760" cy="4194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4" name="Ink 63">
                  <a:extLst>
                    <a:ext uri="{FF2B5EF4-FFF2-40B4-BE49-F238E27FC236}">
                      <a16:creationId xmlns:a16="http://schemas.microsoft.com/office/drawing/2014/main" id="{1B20C62F-D49A-C128-28C9-AB43B5168F8B}"/>
                    </a:ext>
                  </a:extLst>
                </p14:cNvPr>
                <p14:cNvContentPartPr/>
                <p14:nvPr/>
              </p14:nvContentPartPr>
              <p14:xfrm>
                <a:off x="1454234" y="5521708"/>
                <a:ext cx="168480" cy="116280"/>
              </p14:xfrm>
            </p:contentPart>
          </mc:Choice>
          <mc:Fallback xmlns="">
            <p:pic>
              <p:nvPicPr>
                <p:cNvPr id="64" name="Ink 63">
                  <a:extLst>
                    <a:ext uri="{FF2B5EF4-FFF2-40B4-BE49-F238E27FC236}">
                      <a16:creationId xmlns:a16="http://schemas.microsoft.com/office/drawing/2014/main" id="{1B20C62F-D49A-C128-28C9-AB43B5168F8B}"/>
                    </a:ext>
                  </a:extLst>
                </p:cNvPr>
                <p:cNvPicPr/>
                <p:nvPr/>
              </p:nvPicPr>
              <p:blipFill>
                <a:blip r:embed="rId33"/>
                <a:stretch>
                  <a:fillRect/>
                </a:stretch>
              </p:blipFill>
              <p:spPr>
                <a:xfrm>
                  <a:off x="1436234" y="5504068"/>
                  <a:ext cx="20412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65" name="Ink 64">
                  <a:extLst>
                    <a:ext uri="{FF2B5EF4-FFF2-40B4-BE49-F238E27FC236}">
                      <a16:creationId xmlns:a16="http://schemas.microsoft.com/office/drawing/2014/main" id="{ABFEB2C5-A2A4-7F44-3149-B279F7FC21BA}"/>
                    </a:ext>
                  </a:extLst>
                </p14:cNvPr>
                <p14:cNvContentPartPr/>
                <p14:nvPr/>
              </p14:nvContentPartPr>
              <p14:xfrm>
                <a:off x="1818914" y="5520988"/>
                <a:ext cx="27000" cy="393480"/>
              </p14:xfrm>
            </p:contentPart>
          </mc:Choice>
          <mc:Fallback xmlns="">
            <p:pic>
              <p:nvPicPr>
                <p:cNvPr id="65" name="Ink 64">
                  <a:extLst>
                    <a:ext uri="{FF2B5EF4-FFF2-40B4-BE49-F238E27FC236}">
                      <a16:creationId xmlns:a16="http://schemas.microsoft.com/office/drawing/2014/main" id="{ABFEB2C5-A2A4-7F44-3149-B279F7FC21BA}"/>
                    </a:ext>
                  </a:extLst>
                </p:cNvPr>
                <p:cNvPicPr/>
                <p:nvPr/>
              </p:nvPicPr>
              <p:blipFill>
                <a:blip r:embed="rId35"/>
                <a:stretch>
                  <a:fillRect/>
                </a:stretch>
              </p:blipFill>
              <p:spPr>
                <a:xfrm>
                  <a:off x="1801274" y="5502988"/>
                  <a:ext cx="62640" cy="4291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66" name="Ink 65">
                  <a:extLst>
                    <a:ext uri="{FF2B5EF4-FFF2-40B4-BE49-F238E27FC236}">
                      <a16:creationId xmlns:a16="http://schemas.microsoft.com/office/drawing/2014/main" id="{67EEEF21-879C-CE85-14EC-6B7D9E479B43}"/>
                    </a:ext>
                  </a:extLst>
                </p14:cNvPr>
                <p14:cNvContentPartPr/>
                <p14:nvPr/>
              </p14:nvContentPartPr>
              <p14:xfrm>
                <a:off x="1738634" y="5761468"/>
                <a:ext cx="194040" cy="183600"/>
              </p14:xfrm>
            </p:contentPart>
          </mc:Choice>
          <mc:Fallback xmlns="">
            <p:pic>
              <p:nvPicPr>
                <p:cNvPr id="66" name="Ink 65">
                  <a:extLst>
                    <a:ext uri="{FF2B5EF4-FFF2-40B4-BE49-F238E27FC236}">
                      <a16:creationId xmlns:a16="http://schemas.microsoft.com/office/drawing/2014/main" id="{67EEEF21-879C-CE85-14EC-6B7D9E479B43}"/>
                    </a:ext>
                  </a:extLst>
                </p:cNvPr>
                <p:cNvPicPr/>
                <p:nvPr/>
              </p:nvPicPr>
              <p:blipFill>
                <a:blip r:embed="rId37"/>
                <a:stretch>
                  <a:fillRect/>
                </a:stretch>
              </p:blipFill>
              <p:spPr>
                <a:xfrm>
                  <a:off x="1720634" y="5743828"/>
                  <a:ext cx="22968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67" name="Ink 66">
                  <a:extLst>
                    <a:ext uri="{FF2B5EF4-FFF2-40B4-BE49-F238E27FC236}">
                      <a16:creationId xmlns:a16="http://schemas.microsoft.com/office/drawing/2014/main" id="{4A7EF715-867F-329A-3081-6F5E451353F9}"/>
                    </a:ext>
                  </a:extLst>
                </p14:cNvPr>
                <p14:cNvContentPartPr/>
                <p14:nvPr/>
              </p14:nvContentPartPr>
              <p14:xfrm>
                <a:off x="2155514" y="5573188"/>
                <a:ext cx="212400" cy="329400"/>
              </p14:xfrm>
            </p:contentPart>
          </mc:Choice>
          <mc:Fallback xmlns="">
            <p:pic>
              <p:nvPicPr>
                <p:cNvPr id="67" name="Ink 66">
                  <a:extLst>
                    <a:ext uri="{FF2B5EF4-FFF2-40B4-BE49-F238E27FC236}">
                      <a16:creationId xmlns:a16="http://schemas.microsoft.com/office/drawing/2014/main" id="{4A7EF715-867F-329A-3081-6F5E451353F9}"/>
                    </a:ext>
                  </a:extLst>
                </p:cNvPr>
                <p:cNvPicPr/>
                <p:nvPr/>
              </p:nvPicPr>
              <p:blipFill>
                <a:blip r:embed="rId39"/>
                <a:stretch>
                  <a:fillRect/>
                </a:stretch>
              </p:blipFill>
              <p:spPr>
                <a:xfrm>
                  <a:off x="2137514" y="5555548"/>
                  <a:ext cx="248040" cy="3650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8" name="Ink 67">
                  <a:extLst>
                    <a:ext uri="{FF2B5EF4-FFF2-40B4-BE49-F238E27FC236}">
                      <a16:creationId xmlns:a16="http://schemas.microsoft.com/office/drawing/2014/main" id="{0BCF3C35-39C7-330B-B4B4-6E024DE6D83C}"/>
                    </a:ext>
                  </a:extLst>
                </p14:cNvPr>
                <p14:cNvContentPartPr/>
                <p14:nvPr/>
              </p14:nvContentPartPr>
              <p14:xfrm>
                <a:off x="2145074" y="5594788"/>
                <a:ext cx="183600" cy="21960"/>
              </p14:xfrm>
            </p:contentPart>
          </mc:Choice>
          <mc:Fallback xmlns="">
            <p:pic>
              <p:nvPicPr>
                <p:cNvPr id="68" name="Ink 67">
                  <a:extLst>
                    <a:ext uri="{FF2B5EF4-FFF2-40B4-BE49-F238E27FC236}">
                      <a16:creationId xmlns:a16="http://schemas.microsoft.com/office/drawing/2014/main" id="{0BCF3C35-39C7-330B-B4B4-6E024DE6D83C}"/>
                    </a:ext>
                  </a:extLst>
                </p:cNvPr>
                <p:cNvPicPr/>
                <p:nvPr/>
              </p:nvPicPr>
              <p:blipFill>
                <a:blip r:embed="rId41"/>
                <a:stretch>
                  <a:fillRect/>
                </a:stretch>
              </p:blipFill>
              <p:spPr>
                <a:xfrm>
                  <a:off x="2127074" y="5577148"/>
                  <a:ext cx="21924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69" name="Ink 68">
                  <a:extLst>
                    <a:ext uri="{FF2B5EF4-FFF2-40B4-BE49-F238E27FC236}">
                      <a16:creationId xmlns:a16="http://schemas.microsoft.com/office/drawing/2014/main" id="{FC12D9EB-F4C2-7173-B381-772A408DD04E}"/>
                    </a:ext>
                  </a:extLst>
                </p14:cNvPr>
                <p14:cNvContentPartPr/>
                <p14:nvPr/>
              </p14:nvContentPartPr>
              <p14:xfrm>
                <a:off x="2167394" y="5690188"/>
                <a:ext cx="167040" cy="16920"/>
              </p14:xfrm>
            </p:contentPart>
          </mc:Choice>
          <mc:Fallback xmlns="">
            <p:pic>
              <p:nvPicPr>
                <p:cNvPr id="69" name="Ink 68">
                  <a:extLst>
                    <a:ext uri="{FF2B5EF4-FFF2-40B4-BE49-F238E27FC236}">
                      <a16:creationId xmlns:a16="http://schemas.microsoft.com/office/drawing/2014/main" id="{FC12D9EB-F4C2-7173-B381-772A408DD04E}"/>
                    </a:ext>
                  </a:extLst>
                </p:cNvPr>
                <p:cNvPicPr/>
                <p:nvPr/>
              </p:nvPicPr>
              <p:blipFill>
                <a:blip r:embed="rId43"/>
                <a:stretch>
                  <a:fillRect/>
                </a:stretch>
              </p:blipFill>
              <p:spPr>
                <a:xfrm>
                  <a:off x="2149394" y="5672188"/>
                  <a:ext cx="2026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70" name="Ink 69">
                  <a:extLst>
                    <a:ext uri="{FF2B5EF4-FFF2-40B4-BE49-F238E27FC236}">
                      <a16:creationId xmlns:a16="http://schemas.microsoft.com/office/drawing/2014/main" id="{9F9434DE-D96E-B501-5E7E-EF025FB6C7D9}"/>
                    </a:ext>
                  </a:extLst>
                </p14:cNvPr>
                <p14:cNvContentPartPr/>
                <p14:nvPr/>
              </p14:nvContentPartPr>
              <p14:xfrm>
                <a:off x="2042114" y="5385268"/>
                <a:ext cx="304200" cy="20160"/>
              </p14:xfrm>
            </p:contentPart>
          </mc:Choice>
          <mc:Fallback xmlns="">
            <p:pic>
              <p:nvPicPr>
                <p:cNvPr id="70" name="Ink 69">
                  <a:extLst>
                    <a:ext uri="{FF2B5EF4-FFF2-40B4-BE49-F238E27FC236}">
                      <a16:creationId xmlns:a16="http://schemas.microsoft.com/office/drawing/2014/main" id="{9F9434DE-D96E-B501-5E7E-EF025FB6C7D9}"/>
                    </a:ext>
                  </a:extLst>
                </p:cNvPr>
                <p:cNvPicPr/>
                <p:nvPr/>
              </p:nvPicPr>
              <p:blipFill>
                <a:blip r:embed="rId45"/>
                <a:stretch>
                  <a:fillRect/>
                </a:stretch>
              </p:blipFill>
              <p:spPr>
                <a:xfrm>
                  <a:off x="2024474" y="5367268"/>
                  <a:ext cx="33984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71" name="Ink 70">
                  <a:extLst>
                    <a:ext uri="{FF2B5EF4-FFF2-40B4-BE49-F238E27FC236}">
                      <a16:creationId xmlns:a16="http://schemas.microsoft.com/office/drawing/2014/main" id="{D0EF381E-E009-F20D-3691-7B0B08626992}"/>
                    </a:ext>
                  </a:extLst>
                </p14:cNvPr>
                <p14:cNvContentPartPr/>
                <p14:nvPr/>
              </p14:nvContentPartPr>
              <p14:xfrm>
                <a:off x="2314634" y="5337388"/>
                <a:ext cx="108360" cy="107640"/>
              </p14:xfrm>
            </p:contentPart>
          </mc:Choice>
          <mc:Fallback xmlns="">
            <p:pic>
              <p:nvPicPr>
                <p:cNvPr id="71" name="Ink 70">
                  <a:extLst>
                    <a:ext uri="{FF2B5EF4-FFF2-40B4-BE49-F238E27FC236}">
                      <a16:creationId xmlns:a16="http://schemas.microsoft.com/office/drawing/2014/main" id="{D0EF381E-E009-F20D-3691-7B0B08626992}"/>
                    </a:ext>
                  </a:extLst>
                </p:cNvPr>
                <p:cNvPicPr/>
                <p:nvPr/>
              </p:nvPicPr>
              <p:blipFill>
                <a:blip r:embed="rId47"/>
                <a:stretch>
                  <a:fillRect/>
                </a:stretch>
              </p:blipFill>
              <p:spPr>
                <a:xfrm>
                  <a:off x="2296994" y="5319748"/>
                  <a:ext cx="144000" cy="143280"/>
                </a:xfrm>
                <a:prstGeom prst="rect">
                  <a:avLst/>
                </a:prstGeom>
              </p:spPr>
            </p:pic>
          </mc:Fallback>
        </mc:AlternateContent>
      </p:grpSp>
      <p:pic>
        <p:nvPicPr>
          <p:cNvPr id="9" name="Picture 8">
            <a:extLst>
              <a:ext uri="{FF2B5EF4-FFF2-40B4-BE49-F238E27FC236}">
                <a16:creationId xmlns:a16="http://schemas.microsoft.com/office/drawing/2014/main" id="{E9B0AAD4-F12A-2A2E-CCBD-2F7DB4DB4D01}"/>
              </a:ext>
            </a:extLst>
          </p:cNvPr>
          <p:cNvPicPr>
            <a:picLocks noChangeAspect="1"/>
          </p:cNvPicPr>
          <p:nvPr/>
        </p:nvPicPr>
        <p:blipFill>
          <a:blip r:embed="rId48"/>
          <a:stretch>
            <a:fillRect/>
          </a:stretch>
        </p:blipFill>
        <p:spPr>
          <a:xfrm>
            <a:off x="6745297" y="3391942"/>
            <a:ext cx="3572708" cy="666628"/>
          </a:xfrm>
          <a:prstGeom prst="rect">
            <a:avLst/>
          </a:prstGeom>
        </p:spPr>
      </p:pic>
    </p:spTree>
    <p:extLst>
      <p:ext uri="{BB962C8B-B14F-4D97-AF65-F5344CB8AC3E}">
        <p14:creationId xmlns:p14="http://schemas.microsoft.com/office/powerpoint/2010/main" val="26468133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fade">
                                      <p:cBhvr>
                                        <p:cTn id="1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2419350" y="344483"/>
            <a:ext cx="73533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Ένταση Ηλεκτρικού Πεδίου</a:t>
            </a:r>
            <a:endParaRPr lang="en-150" sz="2800" dirty="0">
              <a:solidFill>
                <a:schemeClr val="bg1"/>
              </a:solidFill>
              <a:effectLst/>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1059125" y="1002556"/>
                <a:ext cx="10222861"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Εκφράζει επομένως το πόσο ισχυρό είναι το ηλεκτρικό πεδίο στο χώρο, δηλαδή πόσο ισχυρή θα είναι η ηλεκτρική δύναμη στο κάθε σημείο για κάθε φορτίο.</a:t>
                </a:r>
              </a:p>
              <a:p>
                <a:pPr algn="ctr"/>
                <a:endParaRPr lang="el-GR" sz="2400" dirty="0">
                  <a:solidFill>
                    <a:schemeClr val="bg1"/>
                  </a:solidFill>
                  <a:effectLst/>
                </a:endParaRPr>
              </a:p>
              <a:p>
                <a:pPr algn="ctr"/>
                <a:r>
                  <a:rPr lang="el-GR" sz="2400" dirty="0">
                    <a:solidFill>
                      <a:schemeClr val="bg1"/>
                    </a:solidFill>
                  </a:rPr>
                  <a:t>Υπολογίζεται με βάση την ηλεκτρική δύναμη.</a:t>
                </a:r>
              </a:p>
              <a:p>
                <a:pPr algn="ctr"/>
                <a:r>
                  <a:rPr lang="el-GR" sz="2400" dirty="0">
                    <a:solidFill>
                      <a:schemeClr val="bg1"/>
                    </a:solidFill>
                    <a:effectLst/>
                  </a:rPr>
                  <a:t>Επομένως, όπως μπορούμε να αθροίσουμε διανυσματικά δυνάμεις, έτσι μπορούμε να αθροίσουμε διανυσματικά και τις εντάσεις των ηλεκτ</a:t>
                </a:r>
                <a:r>
                  <a:rPr lang="el-GR" sz="2400" dirty="0">
                    <a:solidFill>
                      <a:schemeClr val="bg1"/>
                    </a:solidFill>
                  </a:rPr>
                  <a:t>ρ</a:t>
                </a:r>
                <a:r>
                  <a:rPr lang="el-GR" sz="2400" dirty="0">
                    <a:solidFill>
                      <a:schemeClr val="bg1"/>
                    </a:solidFill>
                    <a:effectLst/>
                  </a:rPr>
                  <a:t>ικών πεδίων που προκύπτουν από τη συνύπαρξη διαφορετικών πηγών.</a:t>
                </a:r>
              </a:p>
              <a:p>
                <a:pPr algn="ctr"/>
                <a:endParaRPr lang="el-GR" sz="2400" dirty="0">
                  <a:solidFill>
                    <a:schemeClr val="bg1"/>
                  </a:solidFill>
                </a:endParaRPr>
              </a:p>
              <a:p>
                <a:pPr algn="ctr"/>
                <a:endParaRPr lang="el-GR" sz="2400" dirty="0">
                  <a:solidFill>
                    <a:schemeClr val="bg1"/>
                  </a:solidFill>
                  <a:effectLst/>
                </a:endParaRPr>
              </a:p>
              <a:p>
                <a:pPr algn="ctr"/>
                <a14:m>
                  <m:oMath xmlns:m="http://schemas.openxmlformats.org/officeDocument/2006/math">
                    <m:acc>
                      <m:accPr>
                        <m:chr m:val="⃗"/>
                        <m:ctrlPr>
                          <a:rPr lang="el-GR" sz="2400" i="1" smtClean="0">
                            <a:solidFill>
                              <a:schemeClr val="bg1"/>
                            </a:solidFill>
                            <a:effectLst/>
                            <a:latin typeface="Cambria Math" panose="02040503050406030204" pitchFamily="18" charset="0"/>
                          </a:rPr>
                        </m:ctrlPr>
                      </m:accPr>
                      <m:e>
                        <m:r>
                          <a:rPr lang="en-US" sz="2400" b="0" i="1" smtClean="0">
                            <a:solidFill>
                              <a:schemeClr val="bg1"/>
                            </a:solidFill>
                            <a:effectLst/>
                            <a:latin typeface="Cambria Math" panose="02040503050406030204" pitchFamily="18" charset="0"/>
                          </a:rPr>
                          <m:t>𝐸</m:t>
                        </m:r>
                      </m:e>
                    </m:acc>
                    <m:r>
                      <a:rPr lang="en-US" sz="2400" b="0" i="1" smtClean="0">
                        <a:solidFill>
                          <a:schemeClr val="bg1"/>
                        </a:solidFill>
                        <a:effectLst/>
                        <a:latin typeface="Cambria Math" panose="02040503050406030204" pitchFamily="18" charset="0"/>
                      </a:rPr>
                      <m:t>=</m:t>
                    </m:r>
                    <m:acc>
                      <m:accPr>
                        <m:chr m:val="⃗"/>
                        <m:ctrlPr>
                          <a:rPr lang="en-US" sz="2400" b="0" i="1" smtClean="0">
                            <a:solidFill>
                              <a:schemeClr val="bg1"/>
                            </a:solidFill>
                            <a:effectLst/>
                            <a:latin typeface="Cambria Math" panose="02040503050406030204" pitchFamily="18" charset="0"/>
                          </a:rPr>
                        </m:ctrlPr>
                      </m:accPr>
                      <m:e>
                        <m:sSub>
                          <m:sSubPr>
                            <m:ctrlPr>
                              <a:rPr lang="en-US" sz="2400" b="0" i="1" smtClean="0">
                                <a:solidFill>
                                  <a:schemeClr val="bg1"/>
                                </a:solidFill>
                                <a:effectLst/>
                                <a:latin typeface="Cambria Math" panose="02040503050406030204" pitchFamily="18" charset="0"/>
                              </a:rPr>
                            </m:ctrlPr>
                          </m:sSubPr>
                          <m:e>
                            <m:r>
                              <a:rPr lang="en-US" sz="2400" b="0" i="1" smtClean="0">
                                <a:solidFill>
                                  <a:schemeClr val="bg1"/>
                                </a:solidFill>
                                <a:effectLst/>
                                <a:latin typeface="Cambria Math" panose="02040503050406030204" pitchFamily="18" charset="0"/>
                              </a:rPr>
                              <m:t>𝐸</m:t>
                            </m:r>
                          </m:e>
                          <m:sub>
                            <m:r>
                              <a:rPr lang="en-US" sz="2400" b="0" i="1" smtClean="0">
                                <a:solidFill>
                                  <a:schemeClr val="bg1"/>
                                </a:solidFill>
                                <a:effectLst/>
                                <a:latin typeface="Cambria Math" panose="02040503050406030204" pitchFamily="18" charset="0"/>
                              </a:rPr>
                              <m:t>1</m:t>
                            </m:r>
                          </m:sub>
                        </m:sSub>
                      </m:e>
                    </m:acc>
                    <m:r>
                      <a:rPr lang="en-US" sz="2400" b="0" i="1" smtClean="0">
                        <a:solidFill>
                          <a:schemeClr val="bg1"/>
                        </a:solidFill>
                        <a:effectLst/>
                        <a:latin typeface="Cambria Math" panose="02040503050406030204" pitchFamily="18" charset="0"/>
                      </a:rPr>
                      <m:t>+</m:t>
                    </m:r>
                  </m:oMath>
                </a14:m>
                <a:r>
                  <a:rPr lang="en-US" sz="2400" dirty="0">
                    <a:solidFill>
                      <a:schemeClr val="bg1"/>
                    </a:solidFill>
                  </a:rPr>
                  <a:t> </a:t>
                </a:r>
                <a14:m>
                  <m:oMath xmlns:m="http://schemas.openxmlformats.org/officeDocument/2006/math">
                    <m:acc>
                      <m:accPr>
                        <m:chr m:val="⃗"/>
                        <m:ctrlPr>
                          <a:rPr lang="en-US" sz="2400" i="1">
                            <a:solidFill>
                              <a:schemeClr val="bg1"/>
                            </a:solidFill>
                            <a:latin typeface="Cambria Math" panose="02040503050406030204" pitchFamily="18" charset="0"/>
                          </a:rPr>
                        </m:ctrlPr>
                      </m:accPr>
                      <m:e>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𝐸</m:t>
                            </m:r>
                          </m:e>
                          <m:sub>
                            <m:r>
                              <a:rPr lang="en-US" sz="2400" b="0" i="1" smtClean="0">
                                <a:solidFill>
                                  <a:schemeClr val="bg1"/>
                                </a:solidFill>
                                <a:latin typeface="Cambria Math" panose="02040503050406030204" pitchFamily="18" charset="0"/>
                              </a:rPr>
                              <m:t>2</m:t>
                            </m:r>
                          </m:sub>
                        </m:sSub>
                      </m:e>
                    </m:acc>
                    <m:r>
                      <a:rPr lang="en-US" sz="2400" b="0" i="0" smtClean="0">
                        <a:solidFill>
                          <a:schemeClr val="bg1"/>
                        </a:solidFill>
                        <a:latin typeface="Cambria Math" panose="02040503050406030204" pitchFamily="18" charset="0"/>
                      </a:rPr>
                      <m:t>+</m:t>
                    </m:r>
                    <m:acc>
                      <m:accPr>
                        <m:chr m:val="⃗"/>
                        <m:ctrlPr>
                          <a:rPr lang="en-US" sz="2400" i="1">
                            <a:solidFill>
                              <a:schemeClr val="bg1"/>
                            </a:solidFill>
                            <a:latin typeface="Cambria Math" panose="02040503050406030204" pitchFamily="18" charset="0"/>
                          </a:rPr>
                        </m:ctrlPr>
                      </m:accPr>
                      <m:e>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𝐸</m:t>
                            </m:r>
                          </m:e>
                          <m:sub>
                            <m:r>
                              <a:rPr lang="en-US" sz="2400" b="0" i="1" smtClean="0">
                                <a:solidFill>
                                  <a:schemeClr val="bg1"/>
                                </a:solidFill>
                                <a:latin typeface="Cambria Math" panose="02040503050406030204" pitchFamily="18" charset="0"/>
                              </a:rPr>
                              <m:t>3</m:t>
                            </m:r>
                          </m:sub>
                        </m:sSub>
                      </m:e>
                    </m:acc>
                    <m:r>
                      <a:rPr lang="en-US" sz="2400" b="0" i="1" smtClean="0">
                        <a:solidFill>
                          <a:schemeClr val="bg1"/>
                        </a:solidFill>
                        <a:latin typeface="Cambria Math" panose="02040503050406030204" pitchFamily="18" charset="0"/>
                      </a:rPr>
                      <m:t>+…+</m:t>
                    </m:r>
                    <m:acc>
                      <m:accPr>
                        <m:chr m:val="⃗"/>
                        <m:ctrlPr>
                          <a:rPr lang="en-US" sz="2400" i="1">
                            <a:solidFill>
                              <a:schemeClr val="bg1"/>
                            </a:solidFill>
                            <a:latin typeface="Cambria Math" panose="02040503050406030204" pitchFamily="18" charset="0"/>
                          </a:rPr>
                        </m:ctrlPr>
                      </m:accPr>
                      <m:e>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𝐸</m:t>
                            </m:r>
                          </m:e>
                          <m:sub>
                            <m:r>
                              <a:rPr lang="en-US" sz="2400" b="0" i="1" smtClean="0">
                                <a:solidFill>
                                  <a:schemeClr val="bg1"/>
                                </a:solidFill>
                                <a:latin typeface="Cambria Math" panose="02040503050406030204" pitchFamily="18" charset="0"/>
                              </a:rPr>
                              <m:t>𝑁</m:t>
                            </m:r>
                          </m:sub>
                        </m:sSub>
                      </m:e>
                    </m:acc>
                  </m:oMath>
                </a14:m>
                <a:endParaRPr lang="el-GR" sz="2400" dirty="0">
                  <a:solidFill>
                    <a:schemeClr val="bg1"/>
                  </a:solidFill>
                  <a:effectLst/>
                </a:endParaRPr>
              </a:p>
              <a:p>
                <a:pPr algn="ctr"/>
                <a:endParaRPr lang="en-150" sz="2400" dirty="0">
                  <a:solidFill>
                    <a:schemeClr val="bg1"/>
                  </a:solidFill>
                  <a:effectLst/>
                </a:endParaRPr>
              </a:p>
            </p:txBody>
          </p:sp>
        </mc:Choice>
        <mc:Fallback xmlns="">
          <p:sp>
            <p:nvSpPr>
              <p:cNvPr id="5" name="Rectangle 4">
                <a:extLst>
                  <a:ext uri="{FF2B5EF4-FFF2-40B4-BE49-F238E27FC236}">
                    <a16:creationId xmlns:a16="http://schemas.microsoft.com/office/drawing/2014/main" id="{DACB7B97-20DF-632C-220E-FA7F7FA724EE}"/>
                  </a:ext>
                </a:extLst>
              </p:cNvPr>
              <p:cNvSpPr>
                <a:spLocks noRot="1" noChangeAspect="1" noMove="1" noResize="1" noEditPoints="1" noAdjustHandles="1" noChangeArrowheads="1" noChangeShapeType="1" noTextEdit="1"/>
              </p:cNvSpPr>
              <p:nvPr/>
            </p:nvSpPr>
            <p:spPr bwMode="auto">
              <a:xfrm>
                <a:off x="1059125" y="1002556"/>
                <a:ext cx="10222861" cy="895577"/>
              </a:xfrm>
              <a:prstGeom prst="rect">
                <a:avLst/>
              </a:prstGeom>
              <a:blipFill>
                <a:blip r:embed="rId3"/>
                <a:stretch>
                  <a:fillRect l="-894" t="-5442" r="-1431" b="-31700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1258498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6A70CB7-67DF-F183-0AD2-0CB1D94BD9B5}"/>
              </a:ext>
            </a:extLst>
          </p:cNvPr>
          <p:cNvPicPr>
            <a:picLocks noChangeAspect="1"/>
          </p:cNvPicPr>
          <p:nvPr/>
        </p:nvPicPr>
        <p:blipFill>
          <a:blip r:embed="rId3"/>
          <a:stretch>
            <a:fillRect/>
          </a:stretch>
        </p:blipFill>
        <p:spPr>
          <a:xfrm>
            <a:off x="2739851" y="2222262"/>
            <a:ext cx="6712295" cy="4635738"/>
          </a:xfrm>
          <a:prstGeom prst="rect">
            <a:avLst/>
          </a:prstGeom>
        </p:spPr>
      </p:pic>
      <p:cxnSp>
        <p:nvCxnSpPr>
          <p:cNvPr id="44" name="Straight Connector 43">
            <a:extLst>
              <a:ext uri="{FF2B5EF4-FFF2-40B4-BE49-F238E27FC236}">
                <a16:creationId xmlns:a16="http://schemas.microsoft.com/office/drawing/2014/main" id="{76DBB1E6-89D7-AAE0-8663-A172D58F9E3C}"/>
              </a:ext>
            </a:extLst>
          </p:cNvPr>
          <p:cNvCxnSpPr>
            <a:cxnSpLocks/>
          </p:cNvCxnSpPr>
          <p:nvPr/>
        </p:nvCxnSpPr>
        <p:spPr>
          <a:xfrm flipH="1" flipV="1">
            <a:off x="5976439" y="4520450"/>
            <a:ext cx="2938482" cy="2107080"/>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1FF1860-F055-72A0-D7CF-001F11CBA55E}"/>
              </a:ext>
            </a:extLst>
          </p:cNvPr>
          <p:cNvCxnSpPr>
            <a:cxnSpLocks/>
          </p:cNvCxnSpPr>
          <p:nvPr/>
        </p:nvCxnSpPr>
        <p:spPr>
          <a:xfrm flipH="1">
            <a:off x="5976439" y="2282913"/>
            <a:ext cx="2680770" cy="2272817"/>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90A165F-3634-4533-740A-188ADE21061D}"/>
              </a:ext>
            </a:extLst>
          </p:cNvPr>
          <p:cNvCxnSpPr>
            <a:cxnSpLocks/>
          </p:cNvCxnSpPr>
          <p:nvPr/>
        </p:nvCxnSpPr>
        <p:spPr>
          <a:xfrm>
            <a:off x="4546389" y="2302490"/>
            <a:ext cx="1395605" cy="2237641"/>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911BE248-F398-6019-CFA0-34BD958B53DD}"/>
              </a:ext>
            </a:extLst>
          </p:cNvPr>
          <p:cNvCxnSpPr/>
          <p:nvPr/>
        </p:nvCxnSpPr>
        <p:spPr>
          <a:xfrm flipH="1">
            <a:off x="3604973" y="4542050"/>
            <a:ext cx="2364381" cy="957960"/>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644604" y="344483"/>
            <a:ext cx="894664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Ένταση Ηλεκτρικού Πεδίου από Σημειακό Ηλεκτρικό Φορτίο</a:t>
            </a:r>
            <a:endParaRPr lang="en-150" sz="2800" dirty="0">
              <a:solidFill>
                <a:schemeClr val="bg1"/>
              </a:solidFill>
              <a:effectLst/>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1401203" y="1107811"/>
            <a:ext cx="9532126"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endParaRPr lang="el-GR" sz="2400" dirty="0">
              <a:solidFill>
                <a:schemeClr val="bg1"/>
              </a:solidFill>
              <a:effectLst/>
            </a:endParaRPr>
          </a:p>
          <a:p>
            <a:pPr algn="ctr"/>
            <a:r>
              <a:rPr lang="el-GR" sz="2400" dirty="0">
                <a:solidFill>
                  <a:schemeClr val="bg1"/>
                </a:solidFill>
              </a:rPr>
              <a:t>Πηγή: Θετικό Ηλεκτρικό Φορτίο, υπόθεμα (πάντα θετικό)</a:t>
            </a:r>
            <a:endParaRPr lang="en-150" sz="2400" dirty="0">
              <a:solidFill>
                <a:schemeClr val="bg1"/>
              </a:solidFill>
              <a:effectLst/>
            </a:endParaRPr>
          </a:p>
        </p:txBody>
      </p:sp>
      <p:grpSp>
        <p:nvGrpSpPr>
          <p:cNvPr id="15" name="Group 14">
            <a:extLst>
              <a:ext uri="{FF2B5EF4-FFF2-40B4-BE49-F238E27FC236}">
                <a16:creationId xmlns:a16="http://schemas.microsoft.com/office/drawing/2014/main" id="{952B9D45-AB9A-0D6E-50ED-37FF9352730C}"/>
              </a:ext>
            </a:extLst>
          </p:cNvPr>
          <p:cNvGrpSpPr/>
          <p:nvPr/>
        </p:nvGrpSpPr>
        <p:grpSpPr>
          <a:xfrm>
            <a:off x="6896714" y="3407690"/>
            <a:ext cx="589680" cy="753120"/>
            <a:chOff x="6896714" y="3407690"/>
            <a:chExt cx="589680" cy="753120"/>
          </a:xfrm>
        </p:grpSpPr>
        <mc:AlternateContent xmlns:mc="http://schemas.openxmlformats.org/markup-compatibility/2006" xmlns:p14="http://schemas.microsoft.com/office/powerpoint/2010/main">
          <mc:Choice Requires="p14">
            <p:contentPart p14:bwMode="auto" r:id="rId4">
              <p14:nvContentPartPr>
                <p14:cNvPr id="11" name="Ink 10">
                  <a:extLst>
                    <a:ext uri="{FF2B5EF4-FFF2-40B4-BE49-F238E27FC236}">
                      <a16:creationId xmlns:a16="http://schemas.microsoft.com/office/drawing/2014/main" id="{5BF6433E-8C27-51E5-4F39-573E38A842EC}"/>
                    </a:ext>
                  </a:extLst>
                </p14:cNvPr>
                <p14:cNvContentPartPr/>
                <p14:nvPr/>
              </p14:nvContentPartPr>
              <p14:xfrm>
                <a:off x="6896714" y="3712250"/>
                <a:ext cx="75960" cy="84600"/>
              </p14:xfrm>
            </p:contentPart>
          </mc:Choice>
          <mc:Fallback xmlns="">
            <p:pic>
              <p:nvPicPr>
                <p:cNvPr id="11" name="Ink 10">
                  <a:extLst>
                    <a:ext uri="{FF2B5EF4-FFF2-40B4-BE49-F238E27FC236}">
                      <a16:creationId xmlns:a16="http://schemas.microsoft.com/office/drawing/2014/main" id="{5BF6433E-8C27-51E5-4F39-573E38A842EC}"/>
                    </a:ext>
                  </a:extLst>
                </p:cNvPr>
                <p:cNvPicPr/>
                <p:nvPr/>
              </p:nvPicPr>
              <p:blipFill>
                <a:blip r:embed="rId5"/>
                <a:stretch>
                  <a:fillRect/>
                </a:stretch>
              </p:blipFill>
              <p:spPr>
                <a:xfrm>
                  <a:off x="6878714" y="3694610"/>
                  <a:ext cx="1116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0945861B-D9FC-6BBD-AA9C-083006F950C9}"/>
                    </a:ext>
                  </a:extLst>
                </p14:cNvPr>
                <p14:cNvContentPartPr/>
                <p14:nvPr/>
              </p14:nvContentPartPr>
              <p14:xfrm>
                <a:off x="6968354" y="3457730"/>
                <a:ext cx="312840" cy="265320"/>
              </p14:xfrm>
            </p:contentPart>
          </mc:Choice>
          <mc:Fallback xmlns="">
            <p:pic>
              <p:nvPicPr>
                <p:cNvPr id="12" name="Ink 11">
                  <a:extLst>
                    <a:ext uri="{FF2B5EF4-FFF2-40B4-BE49-F238E27FC236}">
                      <a16:creationId xmlns:a16="http://schemas.microsoft.com/office/drawing/2014/main" id="{0945861B-D9FC-6BBD-AA9C-083006F950C9}"/>
                    </a:ext>
                  </a:extLst>
                </p:cNvPr>
                <p:cNvPicPr/>
                <p:nvPr/>
              </p:nvPicPr>
              <p:blipFill>
                <a:blip r:embed="rId7"/>
                <a:stretch>
                  <a:fillRect/>
                </a:stretch>
              </p:blipFill>
              <p:spPr>
                <a:xfrm>
                  <a:off x="6950354" y="3439730"/>
                  <a:ext cx="348480" cy="3009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75D19BE4-1BB3-063F-D5A8-BE7A76983153}"/>
                    </a:ext>
                  </a:extLst>
                </p14:cNvPr>
                <p14:cNvContentPartPr/>
                <p14:nvPr/>
              </p14:nvContentPartPr>
              <p14:xfrm>
                <a:off x="7169234" y="3407690"/>
                <a:ext cx="143640" cy="177120"/>
              </p14:xfrm>
            </p:contentPart>
          </mc:Choice>
          <mc:Fallback xmlns="">
            <p:pic>
              <p:nvPicPr>
                <p:cNvPr id="13" name="Ink 12">
                  <a:extLst>
                    <a:ext uri="{FF2B5EF4-FFF2-40B4-BE49-F238E27FC236}">
                      <a16:creationId xmlns:a16="http://schemas.microsoft.com/office/drawing/2014/main" id="{75D19BE4-1BB3-063F-D5A8-BE7A76983153}"/>
                    </a:ext>
                  </a:extLst>
                </p:cNvPr>
                <p:cNvPicPr/>
                <p:nvPr/>
              </p:nvPicPr>
              <p:blipFill>
                <a:blip r:embed="rId9"/>
                <a:stretch>
                  <a:fillRect/>
                </a:stretch>
              </p:blipFill>
              <p:spPr>
                <a:xfrm>
                  <a:off x="7151594" y="3389690"/>
                  <a:ext cx="17928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B8A64D94-15D9-DC23-7D16-9B66708DF698}"/>
                    </a:ext>
                  </a:extLst>
                </p14:cNvPr>
                <p14:cNvContentPartPr/>
                <p14:nvPr/>
              </p14:nvContentPartPr>
              <p14:xfrm>
                <a:off x="7238714" y="3827450"/>
                <a:ext cx="247680" cy="333360"/>
              </p14:xfrm>
            </p:contentPart>
          </mc:Choice>
          <mc:Fallback xmlns="">
            <p:pic>
              <p:nvPicPr>
                <p:cNvPr id="14" name="Ink 13">
                  <a:extLst>
                    <a:ext uri="{FF2B5EF4-FFF2-40B4-BE49-F238E27FC236}">
                      <a16:creationId xmlns:a16="http://schemas.microsoft.com/office/drawing/2014/main" id="{B8A64D94-15D9-DC23-7D16-9B66708DF698}"/>
                    </a:ext>
                  </a:extLst>
                </p:cNvPr>
                <p:cNvPicPr/>
                <p:nvPr/>
              </p:nvPicPr>
              <p:blipFill>
                <a:blip r:embed="rId11"/>
                <a:stretch>
                  <a:fillRect/>
                </a:stretch>
              </p:blipFill>
              <p:spPr>
                <a:xfrm>
                  <a:off x="7221074" y="3809810"/>
                  <a:ext cx="283320" cy="369000"/>
                </a:xfrm>
                <a:prstGeom prst="rect">
                  <a:avLst/>
                </a:prstGeom>
              </p:spPr>
            </p:pic>
          </mc:Fallback>
        </mc:AlternateContent>
      </p:grpSp>
      <p:grpSp>
        <p:nvGrpSpPr>
          <p:cNvPr id="23" name="Group 22">
            <a:extLst>
              <a:ext uri="{FF2B5EF4-FFF2-40B4-BE49-F238E27FC236}">
                <a16:creationId xmlns:a16="http://schemas.microsoft.com/office/drawing/2014/main" id="{EA9E5F65-2F9E-5B3A-789A-83DAA48526E2}"/>
              </a:ext>
            </a:extLst>
          </p:cNvPr>
          <p:cNvGrpSpPr/>
          <p:nvPr/>
        </p:nvGrpSpPr>
        <p:grpSpPr>
          <a:xfrm>
            <a:off x="6554354" y="3303650"/>
            <a:ext cx="189720" cy="262800"/>
            <a:chOff x="6554354" y="3303650"/>
            <a:chExt cx="189720" cy="262800"/>
          </a:xfrm>
        </p:grpSpPr>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419C8929-A3E1-28DA-E6F7-9B2792B6AB01}"/>
                    </a:ext>
                  </a:extLst>
                </p14:cNvPr>
                <p14:cNvContentPartPr/>
                <p14:nvPr/>
              </p14:nvContentPartPr>
              <p14:xfrm>
                <a:off x="6554354" y="3303650"/>
                <a:ext cx="188280" cy="262800"/>
              </p14:xfrm>
            </p:contentPart>
          </mc:Choice>
          <mc:Fallback xmlns="">
            <p:pic>
              <p:nvPicPr>
                <p:cNvPr id="16" name="Ink 15">
                  <a:extLst>
                    <a:ext uri="{FF2B5EF4-FFF2-40B4-BE49-F238E27FC236}">
                      <a16:creationId xmlns:a16="http://schemas.microsoft.com/office/drawing/2014/main" id="{419C8929-A3E1-28DA-E6F7-9B2792B6AB01}"/>
                    </a:ext>
                  </a:extLst>
                </p:cNvPr>
                <p:cNvPicPr/>
                <p:nvPr/>
              </p:nvPicPr>
              <p:blipFill>
                <a:blip r:embed="rId13"/>
                <a:stretch>
                  <a:fillRect/>
                </a:stretch>
              </p:blipFill>
              <p:spPr>
                <a:xfrm>
                  <a:off x="6536714" y="3285650"/>
                  <a:ext cx="22392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0574FEAC-4F50-0FEA-E122-BE3B0F8B0ECE}"/>
                    </a:ext>
                  </a:extLst>
                </p14:cNvPr>
                <p14:cNvContentPartPr/>
                <p14:nvPr/>
              </p14:nvContentPartPr>
              <p14:xfrm>
                <a:off x="6568034" y="3309770"/>
                <a:ext cx="165600" cy="10800"/>
              </p14:xfrm>
            </p:contentPart>
          </mc:Choice>
          <mc:Fallback xmlns="">
            <p:pic>
              <p:nvPicPr>
                <p:cNvPr id="17" name="Ink 16">
                  <a:extLst>
                    <a:ext uri="{FF2B5EF4-FFF2-40B4-BE49-F238E27FC236}">
                      <a16:creationId xmlns:a16="http://schemas.microsoft.com/office/drawing/2014/main" id="{0574FEAC-4F50-0FEA-E122-BE3B0F8B0ECE}"/>
                    </a:ext>
                  </a:extLst>
                </p:cNvPr>
                <p:cNvPicPr/>
                <p:nvPr/>
              </p:nvPicPr>
              <p:blipFill>
                <a:blip r:embed="rId15"/>
                <a:stretch>
                  <a:fillRect/>
                </a:stretch>
              </p:blipFill>
              <p:spPr>
                <a:xfrm>
                  <a:off x="6550034" y="3292130"/>
                  <a:ext cx="20124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Ink 17">
                  <a:extLst>
                    <a:ext uri="{FF2B5EF4-FFF2-40B4-BE49-F238E27FC236}">
                      <a16:creationId xmlns:a16="http://schemas.microsoft.com/office/drawing/2014/main" id="{2F72AB46-1C98-626D-E97C-9F5C23ECF02F}"/>
                    </a:ext>
                  </a:extLst>
                </p14:cNvPr>
                <p14:cNvContentPartPr/>
                <p14:nvPr/>
              </p14:nvContentPartPr>
              <p14:xfrm>
                <a:off x="6569474" y="3415250"/>
                <a:ext cx="174600" cy="360"/>
              </p14:xfrm>
            </p:contentPart>
          </mc:Choice>
          <mc:Fallback xmlns="">
            <p:pic>
              <p:nvPicPr>
                <p:cNvPr id="18" name="Ink 17">
                  <a:extLst>
                    <a:ext uri="{FF2B5EF4-FFF2-40B4-BE49-F238E27FC236}">
                      <a16:creationId xmlns:a16="http://schemas.microsoft.com/office/drawing/2014/main" id="{2F72AB46-1C98-626D-E97C-9F5C23ECF02F}"/>
                    </a:ext>
                  </a:extLst>
                </p:cNvPr>
                <p:cNvPicPr/>
                <p:nvPr/>
              </p:nvPicPr>
              <p:blipFill>
                <a:blip r:embed="rId17"/>
                <a:stretch>
                  <a:fillRect/>
                </a:stretch>
              </p:blipFill>
              <p:spPr>
                <a:xfrm>
                  <a:off x="6551474" y="3397610"/>
                  <a:ext cx="210240" cy="36000"/>
                </a:xfrm>
                <a:prstGeom prst="rect">
                  <a:avLst/>
                </a:prstGeom>
              </p:spPr>
            </p:pic>
          </mc:Fallback>
        </mc:AlternateContent>
      </p:grpSp>
      <p:grpSp>
        <p:nvGrpSpPr>
          <p:cNvPr id="21" name="Group 20">
            <a:extLst>
              <a:ext uri="{FF2B5EF4-FFF2-40B4-BE49-F238E27FC236}">
                <a16:creationId xmlns:a16="http://schemas.microsoft.com/office/drawing/2014/main" id="{A8295FB7-EE91-6D53-1D93-F72ED73E6B44}"/>
              </a:ext>
            </a:extLst>
          </p:cNvPr>
          <p:cNvGrpSpPr/>
          <p:nvPr/>
        </p:nvGrpSpPr>
        <p:grpSpPr>
          <a:xfrm>
            <a:off x="6417554" y="3034370"/>
            <a:ext cx="394920" cy="143280"/>
            <a:chOff x="6417554" y="3034370"/>
            <a:chExt cx="394920" cy="143280"/>
          </a:xfrm>
        </p:grpSpPr>
        <mc:AlternateContent xmlns:mc="http://schemas.openxmlformats.org/markup-compatibility/2006" xmlns:p14="http://schemas.microsoft.com/office/powerpoint/2010/main">
          <mc:Choice Requires="p14">
            <p:contentPart p14:bwMode="auto" r:id="rId18">
              <p14:nvContentPartPr>
                <p14:cNvPr id="19" name="Ink 18">
                  <a:extLst>
                    <a:ext uri="{FF2B5EF4-FFF2-40B4-BE49-F238E27FC236}">
                      <a16:creationId xmlns:a16="http://schemas.microsoft.com/office/drawing/2014/main" id="{F76FCEEE-3DFA-2A3A-4112-1F118D58B53A}"/>
                    </a:ext>
                  </a:extLst>
                </p14:cNvPr>
                <p14:cNvContentPartPr/>
                <p14:nvPr/>
              </p14:nvContentPartPr>
              <p14:xfrm>
                <a:off x="6417554" y="3103490"/>
                <a:ext cx="312840" cy="14760"/>
              </p14:xfrm>
            </p:contentPart>
          </mc:Choice>
          <mc:Fallback xmlns="">
            <p:pic>
              <p:nvPicPr>
                <p:cNvPr id="19" name="Ink 18">
                  <a:extLst>
                    <a:ext uri="{FF2B5EF4-FFF2-40B4-BE49-F238E27FC236}">
                      <a16:creationId xmlns:a16="http://schemas.microsoft.com/office/drawing/2014/main" id="{F76FCEEE-3DFA-2A3A-4112-1F118D58B53A}"/>
                    </a:ext>
                  </a:extLst>
                </p:cNvPr>
                <p:cNvPicPr/>
                <p:nvPr/>
              </p:nvPicPr>
              <p:blipFill>
                <a:blip r:embed="rId19"/>
                <a:stretch>
                  <a:fillRect/>
                </a:stretch>
              </p:blipFill>
              <p:spPr>
                <a:xfrm>
                  <a:off x="6399554" y="3085490"/>
                  <a:ext cx="34848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0" name="Ink 19">
                  <a:extLst>
                    <a:ext uri="{FF2B5EF4-FFF2-40B4-BE49-F238E27FC236}">
                      <a16:creationId xmlns:a16="http://schemas.microsoft.com/office/drawing/2014/main" id="{D365576E-E73C-61E3-957B-8EB739F1ECCA}"/>
                    </a:ext>
                  </a:extLst>
                </p14:cNvPr>
                <p14:cNvContentPartPr/>
                <p14:nvPr/>
              </p14:nvContentPartPr>
              <p14:xfrm>
                <a:off x="6692954" y="3034370"/>
                <a:ext cx="119520" cy="143280"/>
              </p14:xfrm>
            </p:contentPart>
          </mc:Choice>
          <mc:Fallback xmlns="">
            <p:pic>
              <p:nvPicPr>
                <p:cNvPr id="20" name="Ink 19">
                  <a:extLst>
                    <a:ext uri="{FF2B5EF4-FFF2-40B4-BE49-F238E27FC236}">
                      <a16:creationId xmlns:a16="http://schemas.microsoft.com/office/drawing/2014/main" id="{D365576E-E73C-61E3-957B-8EB739F1ECCA}"/>
                    </a:ext>
                  </a:extLst>
                </p:cNvPr>
                <p:cNvPicPr/>
                <p:nvPr/>
              </p:nvPicPr>
              <p:blipFill>
                <a:blip r:embed="rId21"/>
                <a:stretch>
                  <a:fillRect/>
                </a:stretch>
              </p:blipFill>
              <p:spPr>
                <a:xfrm>
                  <a:off x="6674954" y="3016370"/>
                  <a:ext cx="155160" cy="178920"/>
                </a:xfrm>
                <a:prstGeom prst="rect">
                  <a:avLst/>
                </a:prstGeom>
              </p:spPr>
            </p:pic>
          </mc:Fallback>
        </mc:AlternateContent>
      </p:grpSp>
      <p:grpSp>
        <p:nvGrpSpPr>
          <p:cNvPr id="34" name="Group 33">
            <a:extLst>
              <a:ext uri="{FF2B5EF4-FFF2-40B4-BE49-F238E27FC236}">
                <a16:creationId xmlns:a16="http://schemas.microsoft.com/office/drawing/2014/main" id="{AFC888FB-2299-DC35-CE60-FE8C969B22E6}"/>
              </a:ext>
            </a:extLst>
          </p:cNvPr>
          <p:cNvGrpSpPr/>
          <p:nvPr/>
        </p:nvGrpSpPr>
        <p:grpSpPr>
          <a:xfrm>
            <a:off x="7489274" y="2517410"/>
            <a:ext cx="508320" cy="539280"/>
            <a:chOff x="7489274" y="2517410"/>
            <a:chExt cx="508320" cy="539280"/>
          </a:xfrm>
        </p:grpSpPr>
        <mc:AlternateContent xmlns:mc="http://schemas.openxmlformats.org/markup-compatibility/2006" xmlns:p14="http://schemas.microsoft.com/office/powerpoint/2010/main">
          <mc:Choice Requires="p14">
            <p:contentPart p14:bwMode="auto" r:id="rId22">
              <p14:nvContentPartPr>
                <p14:cNvPr id="24" name="Ink 23">
                  <a:extLst>
                    <a:ext uri="{FF2B5EF4-FFF2-40B4-BE49-F238E27FC236}">
                      <a16:creationId xmlns:a16="http://schemas.microsoft.com/office/drawing/2014/main" id="{00E83402-A8DA-43C9-4A63-BC103526B5D8}"/>
                    </a:ext>
                  </a:extLst>
                </p14:cNvPr>
                <p14:cNvContentPartPr/>
                <p14:nvPr/>
              </p14:nvContentPartPr>
              <p14:xfrm>
                <a:off x="7758914" y="3024650"/>
                <a:ext cx="39600" cy="32040"/>
              </p14:xfrm>
            </p:contentPart>
          </mc:Choice>
          <mc:Fallback xmlns="">
            <p:pic>
              <p:nvPicPr>
                <p:cNvPr id="24" name="Ink 23">
                  <a:extLst>
                    <a:ext uri="{FF2B5EF4-FFF2-40B4-BE49-F238E27FC236}">
                      <a16:creationId xmlns:a16="http://schemas.microsoft.com/office/drawing/2014/main" id="{00E83402-A8DA-43C9-4A63-BC103526B5D8}"/>
                    </a:ext>
                  </a:extLst>
                </p:cNvPr>
                <p:cNvPicPr/>
                <p:nvPr/>
              </p:nvPicPr>
              <p:blipFill>
                <a:blip r:embed="rId23"/>
                <a:stretch>
                  <a:fillRect/>
                </a:stretch>
              </p:blipFill>
              <p:spPr>
                <a:xfrm>
                  <a:off x="7740914" y="3006650"/>
                  <a:ext cx="7524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5" name="Ink 24">
                  <a:extLst>
                    <a:ext uri="{FF2B5EF4-FFF2-40B4-BE49-F238E27FC236}">
                      <a16:creationId xmlns:a16="http://schemas.microsoft.com/office/drawing/2014/main" id="{89C3F327-D589-B6D2-907A-08ABDA479785}"/>
                    </a:ext>
                  </a:extLst>
                </p14:cNvPr>
                <p14:cNvContentPartPr/>
                <p14:nvPr/>
              </p14:nvContentPartPr>
              <p14:xfrm>
                <a:off x="7793834" y="2869490"/>
                <a:ext cx="154800" cy="160560"/>
              </p14:xfrm>
            </p:contentPart>
          </mc:Choice>
          <mc:Fallback xmlns="">
            <p:pic>
              <p:nvPicPr>
                <p:cNvPr id="25" name="Ink 24">
                  <a:extLst>
                    <a:ext uri="{FF2B5EF4-FFF2-40B4-BE49-F238E27FC236}">
                      <a16:creationId xmlns:a16="http://schemas.microsoft.com/office/drawing/2014/main" id="{89C3F327-D589-B6D2-907A-08ABDA479785}"/>
                    </a:ext>
                  </a:extLst>
                </p:cNvPr>
                <p:cNvPicPr/>
                <p:nvPr/>
              </p:nvPicPr>
              <p:blipFill>
                <a:blip r:embed="rId25"/>
                <a:stretch>
                  <a:fillRect/>
                </a:stretch>
              </p:blipFill>
              <p:spPr>
                <a:xfrm>
                  <a:off x="7776194" y="2851490"/>
                  <a:ext cx="19044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6" name="Ink 25">
                  <a:extLst>
                    <a:ext uri="{FF2B5EF4-FFF2-40B4-BE49-F238E27FC236}">
                      <a16:creationId xmlns:a16="http://schemas.microsoft.com/office/drawing/2014/main" id="{060F9E86-CF60-C7EE-9DA6-D79DB8307D7B}"/>
                    </a:ext>
                  </a:extLst>
                </p14:cNvPr>
                <p14:cNvContentPartPr/>
                <p14:nvPr/>
              </p14:nvContentPartPr>
              <p14:xfrm>
                <a:off x="7878074" y="2836730"/>
                <a:ext cx="119520" cy="119520"/>
              </p14:xfrm>
            </p:contentPart>
          </mc:Choice>
          <mc:Fallback xmlns="">
            <p:pic>
              <p:nvPicPr>
                <p:cNvPr id="26" name="Ink 25">
                  <a:extLst>
                    <a:ext uri="{FF2B5EF4-FFF2-40B4-BE49-F238E27FC236}">
                      <a16:creationId xmlns:a16="http://schemas.microsoft.com/office/drawing/2014/main" id="{060F9E86-CF60-C7EE-9DA6-D79DB8307D7B}"/>
                    </a:ext>
                  </a:extLst>
                </p:cNvPr>
                <p:cNvPicPr/>
                <p:nvPr/>
              </p:nvPicPr>
              <p:blipFill>
                <a:blip r:embed="rId27"/>
                <a:stretch>
                  <a:fillRect/>
                </a:stretch>
              </p:blipFill>
              <p:spPr>
                <a:xfrm>
                  <a:off x="7860074" y="2818730"/>
                  <a:ext cx="15516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7" name="Ink 26">
                  <a:extLst>
                    <a:ext uri="{FF2B5EF4-FFF2-40B4-BE49-F238E27FC236}">
                      <a16:creationId xmlns:a16="http://schemas.microsoft.com/office/drawing/2014/main" id="{BE2D7B44-809C-57A7-13AE-266BD287030D}"/>
                    </a:ext>
                  </a:extLst>
                </p14:cNvPr>
                <p14:cNvContentPartPr/>
                <p14:nvPr/>
              </p14:nvContentPartPr>
              <p14:xfrm>
                <a:off x="7524914" y="2517410"/>
                <a:ext cx="176400" cy="248400"/>
              </p14:xfrm>
            </p:contentPart>
          </mc:Choice>
          <mc:Fallback xmlns="">
            <p:pic>
              <p:nvPicPr>
                <p:cNvPr id="27" name="Ink 26">
                  <a:extLst>
                    <a:ext uri="{FF2B5EF4-FFF2-40B4-BE49-F238E27FC236}">
                      <a16:creationId xmlns:a16="http://schemas.microsoft.com/office/drawing/2014/main" id="{BE2D7B44-809C-57A7-13AE-266BD287030D}"/>
                    </a:ext>
                  </a:extLst>
                </p:cNvPr>
                <p:cNvPicPr/>
                <p:nvPr/>
              </p:nvPicPr>
              <p:blipFill>
                <a:blip r:embed="rId29"/>
                <a:stretch>
                  <a:fillRect/>
                </a:stretch>
              </p:blipFill>
              <p:spPr>
                <a:xfrm>
                  <a:off x="7506914" y="2499770"/>
                  <a:ext cx="21204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8" name="Ink 27">
                  <a:extLst>
                    <a:ext uri="{FF2B5EF4-FFF2-40B4-BE49-F238E27FC236}">
                      <a16:creationId xmlns:a16="http://schemas.microsoft.com/office/drawing/2014/main" id="{BD57A247-3922-3A78-F51C-DA84AF34C876}"/>
                    </a:ext>
                  </a:extLst>
                </p14:cNvPr>
                <p14:cNvContentPartPr/>
                <p14:nvPr/>
              </p14:nvContentPartPr>
              <p14:xfrm>
                <a:off x="7489274" y="2524610"/>
                <a:ext cx="190800" cy="16920"/>
              </p14:xfrm>
            </p:contentPart>
          </mc:Choice>
          <mc:Fallback xmlns="">
            <p:pic>
              <p:nvPicPr>
                <p:cNvPr id="28" name="Ink 27">
                  <a:extLst>
                    <a:ext uri="{FF2B5EF4-FFF2-40B4-BE49-F238E27FC236}">
                      <a16:creationId xmlns:a16="http://schemas.microsoft.com/office/drawing/2014/main" id="{BD57A247-3922-3A78-F51C-DA84AF34C876}"/>
                    </a:ext>
                  </a:extLst>
                </p:cNvPr>
                <p:cNvPicPr/>
                <p:nvPr/>
              </p:nvPicPr>
              <p:blipFill>
                <a:blip r:embed="rId31"/>
                <a:stretch>
                  <a:fillRect/>
                </a:stretch>
              </p:blipFill>
              <p:spPr>
                <a:xfrm>
                  <a:off x="7471634" y="2506970"/>
                  <a:ext cx="22644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9" name="Ink 28">
                  <a:extLst>
                    <a:ext uri="{FF2B5EF4-FFF2-40B4-BE49-F238E27FC236}">
                      <a16:creationId xmlns:a16="http://schemas.microsoft.com/office/drawing/2014/main" id="{9F8D1C5D-9541-4F57-B4CD-247532EBFBD8}"/>
                    </a:ext>
                  </a:extLst>
                </p14:cNvPr>
                <p14:cNvContentPartPr/>
                <p14:nvPr/>
              </p14:nvContentPartPr>
              <p14:xfrm>
                <a:off x="7504394" y="2624690"/>
                <a:ext cx="153720" cy="5040"/>
              </p14:xfrm>
            </p:contentPart>
          </mc:Choice>
          <mc:Fallback xmlns="">
            <p:pic>
              <p:nvPicPr>
                <p:cNvPr id="29" name="Ink 28">
                  <a:extLst>
                    <a:ext uri="{FF2B5EF4-FFF2-40B4-BE49-F238E27FC236}">
                      <a16:creationId xmlns:a16="http://schemas.microsoft.com/office/drawing/2014/main" id="{9F8D1C5D-9541-4F57-B4CD-247532EBFBD8}"/>
                    </a:ext>
                  </a:extLst>
                </p:cNvPr>
                <p:cNvPicPr/>
                <p:nvPr/>
              </p:nvPicPr>
              <p:blipFill>
                <a:blip r:embed="rId33"/>
                <a:stretch>
                  <a:fillRect/>
                </a:stretch>
              </p:blipFill>
              <p:spPr>
                <a:xfrm>
                  <a:off x="7486394" y="2606690"/>
                  <a:ext cx="189360" cy="40680"/>
                </a:xfrm>
                <a:prstGeom prst="rect">
                  <a:avLst/>
                </a:prstGeom>
              </p:spPr>
            </p:pic>
          </mc:Fallback>
        </mc:AlternateContent>
      </p:grpSp>
      <p:grpSp>
        <p:nvGrpSpPr>
          <p:cNvPr id="33" name="Group 32">
            <a:extLst>
              <a:ext uri="{FF2B5EF4-FFF2-40B4-BE49-F238E27FC236}">
                <a16:creationId xmlns:a16="http://schemas.microsoft.com/office/drawing/2014/main" id="{81CF8900-C8DD-B9F9-8225-A7A51F275FD9}"/>
              </a:ext>
            </a:extLst>
          </p:cNvPr>
          <p:cNvGrpSpPr/>
          <p:nvPr/>
        </p:nvGrpSpPr>
        <p:grpSpPr>
          <a:xfrm>
            <a:off x="7465514" y="2291330"/>
            <a:ext cx="297360" cy="114840"/>
            <a:chOff x="7465514" y="2291330"/>
            <a:chExt cx="297360" cy="114840"/>
          </a:xfrm>
        </p:grpSpPr>
        <mc:AlternateContent xmlns:mc="http://schemas.openxmlformats.org/markup-compatibility/2006" xmlns:p14="http://schemas.microsoft.com/office/powerpoint/2010/main">
          <mc:Choice Requires="p14">
            <p:contentPart p14:bwMode="auto" r:id="rId34">
              <p14:nvContentPartPr>
                <p14:cNvPr id="30" name="Ink 29">
                  <a:extLst>
                    <a:ext uri="{FF2B5EF4-FFF2-40B4-BE49-F238E27FC236}">
                      <a16:creationId xmlns:a16="http://schemas.microsoft.com/office/drawing/2014/main" id="{2B26DD4F-297F-4419-A812-C9781A289592}"/>
                    </a:ext>
                  </a:extLst>
                </p14:cNvPr>
                <p14:cNvContentPartPr/>
                <p14:nvPr/>
              </p14:nvContentPartPr>
              <p14:xfrm>
                <a:off x="7465514" y="2319410"/>
                <a:ext cx="254520" cy="17640"/>
              </p14:xfrm>
            </p:contentPart>
          </mc:Choice>
          <mc:Fallback xmlns="">
            <p:pic>
              <p:nvPicPr>
                <p:cNvPr id="30" name="Ink 29">
                  <a:extLst>
                    <a:ext uri="{FF2B5EF4-FFF2-40B4-BE49-F238E27FC236}">
                      <a16:creationId xmlns:a16="http://schemas.microsoft.com/office/drawing/2014/main" id="{2B26DD4F-297F-4419-A812-C9781A289592}"/>
                    </a:ext>
                  </a:extLst>
                </p:cNvPr>
                <p:cNvPicPr/>
                <p:nvPr/>
              </p:nvPicPr>
              <p:blipFill>
                <a:blip r:embed="rId35"/>
                <a:stretch>
                  <a:fillRect/>
                </a:stretch>
              </p:blipFill>
              <p:spPr>
                <a:xfrm>
                  <a:off x="7447874" y="2301410"/>
                  <a:ext cx="2901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1" name="Ink 30">
                  <a:extLst>
                    <a:ext uri="{FF2B5EF4-FFF2-40B4-BE49-F238E27FC236}">
                      <a16:creationId xmlns:a16="http://schemas.microsoft.com/office/drawing/2014/main" id="{5524B92F-A455-6FE7-58C3-EE56435BF690}"/>
                    </a:ext>
                  </a:extLst>
                </p14:cNvPr>
                <p14:cNvContentPartPr/>
                <p14:nvPr/>
              </p14:nvContentPartPr>
              <p14:xfrm>
                <a:off x="7672514" y="2291330"/>
                <a:ext cx="90360" cy="114840"/>
              </p14:xfrm>
            </p:contentPart>
          </mc:Choice>
          <mc:Fallback xmlns="">
            <p:pic>
              <p:nvPicPr>
                <p:cNvPr id="31" name="Ink 30">
                  <a:extLst>
                    <a:ext uri="{FF2B5EF4-FFF2-40B4-BE49-F238E27FC236}">
                      <a16:creationId xmlns:a16="http://schemas.microsoft.com/office/drawing/2014/main" id="{5524B92F-A455-6FE7-58C3-EE56435BF690}"/>
                    </a:ext>
                  </a:extLst>
                </p:cNvPr>
                <p:cNvPicPr/>
                <p:nvPr/>
              </p:nvPicPr>
              <p:blipFill>
                <a:blip r:embed="rId37"/>
                <a:stretch>
                  <a:fillRect/>
                </a:stretch>
              </p:blipFill>
              <p:spPr>
                <a:xfrm>
                  <a:off x="7654514" y="2273330"/>
                  <a:ext cx="126000" cy="150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8">
            <p14:nvContentPartPr>
              <p14:cNvPr id="32" name="Ink 31">
                <a:extLst>
                  <a:ext uri="{FF2B5EF4-FFF2-40B4-BE49-F238E27FC236}">
                    <a16:creationId xmlns:a16="http://schemas.microsoft.com/office/drawing/2014/main" id="{3DE05CB4-AA62-90DC-322B-959E4F05C49F}"/>
                  </a:ext>
                </a:extLst>
              </p14:cNvPr>
              <p14:cNvContentPartPr/>
              <p14:nvPr/>
            </p14:nvContentPartPr>
            <p14:xfrm>
              <a:off x="7812554" y="3184130"/>
              <a:ext cx="281880" cy="271800"/>
            </p14:xfrm>
          </p:contentPart>
        </mc:Choice>
        <mc:Fallback xmlns="">
          <p:pic>
            <p:nvPicPr>
              <p:cNvPr id="32" name="Ink 31">
                <a:extLst>
                  <a:ext uri="{FF2B5EF4-FFF2-40B4-BE49-F238E27FC236}">
                    <a16:creationId xmlns:a16="http://schemas.microsoft.com/office/drawing/2014/main" id="{3DE05CB4-AA62-90DC-322B-959E4F05C49F}"/>
                  </a:ext>
                </a:extLst>
              </p:cNvPr>
              <p:cNvPicPr/>
              <p:nvPr/>
            </p:nvPicPr>
            <p:blipFill>
              <a:blip r:embed="rId39"/>
              <a:stretch>
                <a:fillRect/>
              </a:stretch>
            </p:blipFill>
            <p:spPr>
              <a:xfrm>
                <a:off x="7794554" y="3166490"/>
                <a:ext cx="317520" cy="307440"/>
              </a:xfrm>
              <a:prstGeom prst="rect">
                <a:avLst/>
              </a:prstGeom>
            </p:spPr>
          </p:pic>
        </mc:Fallback>
      </mc:AlternateContent>
      <p:grpSp>
        <p:nvGrpSpPr>
          <p:cNvPr id="54" name="Group 53">
            <a:extLst>
              <a:ext uri="{FF2B5EF4-FFF2-40B4-BE49-F238E27FC236}">
                <a16:creationId xmlns:a16="http://schemas.microsoft.com/office/drawing/2014/main" id="{B19F9073-2739-28DB-238B-B8FBD4006E56}"/>
              </a:ext>
            </a:extLst>
          </p:cNvPr>
          <p:cNvGrpSpPr/>
          <p:nvPr/>
        </p:nvGrpSpPr>
        <p:grpSpPr>
          <a:xfrm>
            <a:off x="7350674" y="4785050"/>
            <a:ext cx="303840" cy="136080"/>
            <a:chOff x="7350674" y="4785050"/>
            <a:chExt cx="303840" cy="136080"/>
          </a:xfrm>
        </p:grpSpPr>
        <mc:AlternateContent xmlns:mc="http://schemas.openxmlformats.org/markup-compatibility/2006" xmlns:p14="http://schemas.microsoft.com/office/powerpoint/2010/main">
          <mc:Choice Requires="p14">
            <p:contentPart p14:bwMode="auto" r:id="rId40">
              <p14:nvContentPartPr>
                <p14:cNvPr id="45" name="Ink 44">
                  <a:extLst>
                    <a:ext uri="{FF2B5EF4-FFF2-40B4-BE49-F238E27FC236}">
                      <a16:creationId xmlns:a16="http://schemas.microsoft.com/office/drawing/2014/main" id="{4C61A473-28BE-9ECA-A4AC-06440F5E23B2}"/>
                    </a:ext>
                  </a:extLst>
                </p14:cNvPr>
                <p14:cNvContentPartPr/>
                <p14:nvPr/>
              </p14:nvContentPartPr>
              <p14:xfrm>
                <a:off x="7350674" y="4837250"/>
                <a:ext cx="241200" cy="10440"/>
              </p14:xfrm>
            </p:contentPart>
          </mc:Choice>
          <mc:Fallback xmlns="">
            <p:pic>
              <p:nvPicPr>
                <p:cNvPr id="45" name="Ink 44">
                  <a:extLst>
                    <a:ext uri="{FF2B5EF4-FFF2-40B4-BE49-F238E27FC236}">
                      <a16:creationId xmlns:a16="http://schemas.microsoft.com/office/drawing/2014/main" id="{4C61A473-28BE-9ECA-A4AC-06440F5E23B2}"/>
                    </a:ext>
                  </a:extLst>
                </p:cNvPr>
                <p:cNvPicPr/>
                <p:nvPr/>
              </p:nvPicPr>
              <p:blipFill>
                <a:blip r:embed="rId41"/>
                <a:stretch>
                  <a:fillRect/>
                </a:stretch>
              </p:blipFill>
              <p:spPr>
                <a:xfrm>
                  <a:off x="7332674" y="4819610"/>
                  <a:ext cx="27684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1" name="Ink 50">
                  <a:extLst>
                    <a:ext uri="{FF2B5EF4-FFF2-40B4-BE49-F238E27FC236}">
                      <a16:creationId xmlns:a16="http://schemas.microsoft.com/office/drawing/2014/main" id="{0AD98FC0-B00E-CDB8-2B94-AC35BAB02330}"/>
                    </a:ext>
                  </a:extLst>
                </p14:cNvPr>
                <p14:cNvContentPartPr/>
                <p14:nvPr/>
              </p14:nvContentPartPr>
              <p14:xfrm>
                <a:off x="7575674" y="4785050"/>
                <a:ext cx="78840" cy="136080"/>
              </p14:xfrm>
            </p:contentPart>
          </mc:Choice>
          <mc:Fallback xmlns="">
            <p:pic>
              <p:nvPicPr>
                <p:cNvPr id="51" name="Ink 50">
                  <a:extLst>
                    <a:ext uri="{FF2B5EF4-FFF2-40B4-BE49-F238E27FC236}">
                      <a16:creationId xmlns:a16="http://schemas.microsoft.com/office/drawing/2014/main" id="{0AD98FC0-B00E-CDB8-2B94-AC35BAB02330}"/>
                    </a:ext>
                  </a:extLst>
                </p:cNvPr>
                <p:cNvPicPr/>
                <p:nvPr/>
              </p:nvPicPr>
              <p:blipFill>
                <a:blip r:embed="rId43"/>
                <a:stretch>
                  <a:fillRect/>
                </a:stretch>
              </p:blipFill>
              <p:spPr>
                <a:xfrm>
                  <a:off x="7558034" y="4767050"/>
                  <a:ext cx="114480" cy="171720"/>
                </a:xfrm>
                <a:prstGeom prst="rect">
                  <a:avLst/>
                </a:prstGeom>
              </p:spPr>
            </p:pic>
          </mc:Fallback>
        </mc:AlternateContent>
      </p:grpSp>
      <p:grpSp>
        <p:nvGrpSpPr>
          <p:cNvPr id="53" name="Group 52">
            <a:extLst>
              <a:ext uri="{FF2B5EF4-FFF2-40B4-BE49-F238E27FC236}">
                <a16:creationId xmlns:a16="http://schemas.microsoft.com/office/drawing/2014/main" id="{31608C68-ABEB-99F1-4D30-6156E878B3FF}"/>
              </a:ext>
            </a:extLst>
          </p:cNvPr>
          <p:cNvGrpSpPr/>
          <p:nvPr/>
        </p:nvGrpSpPr>
        <p:grpSpPr>
          <a:xfrm>
            <a:off x="6554354" y="5045783"/>
            <a:ext cx="1007640" cy="500760"/>
            <a:chOff x="6545354" y="5023010"/>
            <a:chExt cx="1007640" cy="500760"/>
          </a:xfrm>
        </p:grpSpPr>
        <mc:AlternateContent xmlns:mc="http://schemas.openxmlformats.org/markup-compatibility/2006" xmlns:p14="http://schemas.microsoft.com/office/powerpoint/2010/main">
          <mc:Choice Requires="p14">
            <p:contentPart p14:bwMode="auto" r:id="rId44">
              <p14:nvContentPartPr>
                <p14:cNvPr id="35" name="Ink 34">
                  <a:extLst>
                    <a:ext uri="{FF2B5EF4-FFF2-40B4-BE49-F238E27FC236}">
                      <a16:creationId xmlns:a16="http://schemas.microsoft.com/office/drawing/2014/main" id="{EB2F6F8F-A88D-5201-2CD1-94BE45058AE1}"/>
                    </a:ext>
                  </a:extLst>
                </p14:cNvPr>
                <p14:cNvContentPartPr/>
                <p14:nvPr/>
              </p14:nvContentPartPr>
              <p14:xfrm>
                <a:off x="6767474" y="5046410"/>
                <a:ext cx="56520" cy="67680"/>
              </p14:xfrm>
            </p:contentPart>
          </mc:Choice>
          <mc:Fallback xmlns="">
            <p:pic>
              <p:nvPicPr>
                <p:cNvPr id="35" name="Ink 34">
                  <a:extLst>
                    <a:ext uri="{FF2B5EF4-FFF2-40B4-BE49-F238E27FC236}">
                      <a16:creationId xmlns:a16="http://schemas.microsoft.com/office/drawing/2014/main" id="{EB2F6F8F-A88D-5201-2CD1-94BE45058AE1}"/>
                    </a:ext>
                  </a:extLst>
                </p:cNvPr>
                <p:cNvPicPr/>
                <p:nvPr/>
              </p:nvPicPr>
              <p:blipFill>
                <a:blip r:embed="rId45"/>
                <a:stretch>
                  <a:fillRect/>
                </a:stretch>
              </p:blipFill>
              <p:spPr>
                <a:xfrm>
                  <a:off x="6749474" y="5028770"/>
                  <a:ext cx="9216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6" name="Ink 35">
                  <a:extLst>
                    <a:ext uri="{FF2B5EF4-FFF2-40B4-BE49-F238E27FC236}">
                      <a16:creationId xmlns:a16="http://schemas.microsoft.com/office/drawing/2014/main" id="{3D3D0869-EDA2-E7D6-749E-ED2BBC1DA122}"/>
                    </a:ext>
                  </a:extLst>
                </p14:cNvPr>
                <p14:cNvContentPartPr/>
                <p14:nvPr/>
              </p14:nvContentPartPr>
              <p14:xfrm>
                <a:off x="6814994" y="5111210"/>
                <a:ext cx="259560" cy="178920"/>
              </p14:xfrm>
            </p:contentPart>
          </mc:Choice>
          <mc:Fallback xmlns="">
            <p:pic>
              <p:nvPicPr>
                <p:cNvPr id="36" name="Ink 35">
                  <a:extLst>
                    <a:ext uri="{FF2B5EF4-FFF2-40B4-BE49-F238E27FC236}">
                      <a16:creationId xmlns:a16="http://schemas.microsoft.com/office/drawing/2014/main" id="{3D3D0869-EDA2-E7D6-749E-ED2BBC1DA122}"/>
                    </a:ext>
                  </a:extLst>
                </p:cNvPr>
                <p:cNvPicPr/>
                <p:nvPr/>
              </p:nvPicPr>
              <p:blipFill>
                <a:blip r:embed="rId47"/>
                <a:stretch>
                  <a:fillRect/>
                </a:stretch>
              </p:blipFill>
              <p:spPr>
                <a:xfrm>
                  <a:off x="6797354" y="5093570"/>
                  <a:ext cx="29520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8" name="Ink 37">
                  <a:extLst>
                    <a:ext uri="{FF2B5EF4-FFF2-40B4-BE49-F238E27FC236}">
                      <a16:creationId xmlns:a16="http://schemas.microsoft.com/office/drawing/2014/main" id="{9D79896E-D7D8-BD3D-744E-5C6C339B583B}"/>
                    </a:ext>
                  </a:extLst>
                </p14:cNvPr>
                <p14:cNvContentPartPr/>
                <p14:nvPr/>
              </p14:nvContentPartPr>
              <p14:xfrm>
                <a:off x="6956474" y="5170970"/>
                <a:ext cx="192960" cy="198000"/>
              </p14:xfrm>
            </p:contentPart>
          </mc:Choice>
          <mc:Fallback xmlns="">
            <p:pic>
              <p:nvPicPr>
                <p:cNvPr id="38" name="Ink 37">
                  <a:extLst>
                    <a:ext uri="{FF2B5EF4-FFF2-40B4-BE49-F238E27FC236}">
                      <a16:creationId xmlns:a16="http://schemas.microsoft.com/office/drawing/2014/main" id="{9D79896E-D7D8-BD3D-744E-5C6C339B583B}"/>
                    </a:ext>
                  </a:extLst>
                </p:cNvPr>
                <p:cNvPicPr/>
                <p:nvPr/>
              </p:nvPicPr>
              <p:blipFill>
                <a:blip r:embed="rId49"/>
                <a:stretch>
                  <a:fillRect/>
                </a:stretch>
              </p:blipFill>
              <p:spPr>
                <a:xfrm>
                  <a:off x="6938474" y="5152970"/>
                  <a:ext cx="22860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0" name="Ink 39">
                  <a:extLst>
                    <a:ext uri="{FF2B5EF4-FFF2-40B4-BE49-F238E27FC236}">
                      <a16:creationId xmlns:a16="http://schemas.microsoft.com/office/drawing/2014/main" id="{09B7E7C7-6BD5-58EB-C212-A7C4D3344B39}"/>
                    </a:ext>
                  </a:extLst>
                </p14:cNvPr>
                <p14:cNvContentPartPr/>
                <p14:nvPr/>
              </p14:nvContentPartPr>
              <p14:xfrm>
                <a:off x="7349594" y="5032730"/>
                <a:ext cx="203400" cy="222120"/>
              </p14:xfrm>
            </p:contentPart>
          </mc:Choice>
          <mc:Fallback xmlns="">
            <p:pic>
              <p:nvPicPr>
                <p:cNvPr id="40" name="Ink 39">
                  <a:extLst>
                    <a:ext uri="{FF2B5EF4-FFF2-40B4-BE49-F238E27FC236}">
                      <a16:creationId xmlns:a16="http://schemas.microsoft.com/office/drawing/2014/main" id="{09B7E7C7-6BD5-58EB-C212-A7C4D3344B39}"/>
                    </a:ext>
                  </a:extLst>
                </p:cNvPr>
                <p:cNvPicPr/>
                <p:nvPr/>
              </p:nvPicPr>
              <p:blipFill>
                <a:blip r:embed="rId51"/>
                <a:stretch>
                  <a:fillRect/>
                </a:stretch>
              </p:blipFill>
              <p:spPr>
                <a:xfrm>
                  <a:off x="7331594" y="5014730"/>
                  <a:ext cx="239040" cy="2577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1" name="Ink 40">
                  <a:extLst>
                    <a:ext uri="{FF2B5EF4-FFF2-40B4-BE49-F238E27FC236}">
                      <a16:creationId xmlns:a16="http://schemas.microsoft.com/office/drawing/2014/main" id="{AFE0B2B1-8F4E-6454-2044-A370D46C8922}"/>
                    </a:ext>
                  </a:extLst>
                </p14:cNvPr>
                <p14:cNvContentPartPr/>
                <p14:nvPr/>
              </p14:nvContentPartPr>
              <p14:xfrm>
                <a:off x="7382354" y="5023010"/>
                <a:ext cx="143280" cy="7560"/>
              </p14:xfrm>
            </p:contentPart>
          </mc:Choice>
          <mc:Fallback xmlns="">
            <p:pic>
              <p:nvPicPr>
                <p:cNvPr id="41" name="Ink 40">
                  <a:extLst>
                    <a:ext uri="{FF2B5EF4-FFF2-40B4-BE49-F238E27FC236}">
                      <a16:creationId xmlns:a16="http://schemas.microsoft.com/office/drawing/2014/main" id="{AFE0B2B1-8F4E-6454-2044-A370D46C8922}"/>
                    </a:ext>
                  </a:extLst>
                </p:cNvPr>
                <p:cNvPicPr/>
                <p:nvPr/>
              </p:nvPicPr>
              <p:blipFill>
                <a:blip r:embed="rId53"/>
                <a:stretch>
                  <a:fillRect/>
                </a:stretch>
              </p:blipFill>
              <p:spPr>
                <a:xfrm>
                  <a:off x="7364354" y="5005370"/>
                  <a:ext cx="1789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2" name="Ink 41">
                  <a:extLst>
                    <a:ext uri="{FF2B5EF4-FFF2-40B4-BE49-F238E27FC236}">
                      <a16:creationId xmlns:a16="http://schemas.microsoft.com/office/drawing/2014/main" id="{F891F0FE-0ACD-EFCB-1FAC-4A79F01123E9}"/>
                    </a:ext>
                  </a:extLst>
                </p14:cNvPr>
                <p14:cNvContentPartPr/>
                <p14:nvPr/>
              </p14:nvContentPartPr>
              <p14:xfrm>
                <a:off x="7346354" y="5118410"/>
                <a:ext cx="128520" cy="360"/>
              </p14:xfrm>
            </p:contentPart>
          </mc:Choice>
          <mc:Fallback xmlns="">
            <p:pic>
              <p:nvPicPr>
                <p:cNvPr id="42" name="Ink 41">
                  <a:extLst>
                    <a:ext uri="{FF2B5EF4-FFF2-40B4-BE49-F238E27FC236}">
                      <a16:creationId xmlns:a16="http://schemas.microsoft.com/office/drawing/2014/main" id="{F891F0FE-0ACD-EFCB-1FAC-4A79F01123E9}"/>
                    </a:ext>
                  </a:extLst>
                </p:cNvPr>
                <p:cNvPicPr/>
                <p:nvPr/>
              </p:nvPicPr>
              <p:blipFill>
                <a:blip r:embed="rId55"/>
                <a:stretch>
                  <a:fillRect/>
                </a:stretch>
              </p:blipFill>
              <p:spPr>
                <a:xfrm>
                  <a:off x="7328714" y="5100770"/>
                  <a:ext cx="1641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52" name="Ink 51">
                  <a:extLst>
                    <a:ext uri="{FF2B5EF4-FFF2-40B4-BE49-F238E27FC236}">
                      <a16:creationId xmlns:a16="http://schemas.microsoft.com/office/drawing/2014/main" id="{E97480FE-F957-A5DD-6024-03E88620F8F2}"/>
                    </a:ext>
                  </a:extLst>
                </p14:cNvPr>
                <p14:cNvContentPartPr/>
                <p14:nvPr/>
              </p14:nvContentPartPr>
              <p14:xfrm>
                <a:off x="6545354" y="5291570"/>
                <a:ext cx="243360" cy="232200"/>
              </p14:xfrm>
            </p:contentPart>
          </mc:Choice>
          <mc:Fallback xmlns="">
            <p:pic>
              <p:nvPicPr>
                <p:cNvPr id="52" name="Ink 51">
                  <a:extLst>
                    <a:ext uri="{FF2B5EF4-FFF2-40B4-BE49-F238E27FC236}">
                      <a16:creationId xmlns:a16="http://schemas.microsoft.com/office/drawing/2014/main" id="{E97480FE-F957-A5DD-6024-03E88620F8F2}"/>
                    </a:ext>
                  </a:extLst>
                </p:cNvPr>
                <p:cNvPicPr/>
                <p:nvPr/>
              </p:nvPicPr>
              <p:blipFill>
                <a:blip r:embed="rId57"/>
                <a:stretch>
                  <a:fillRect/>
                </a:stretch>
              </p:blipFill>
              <p:spPr>
                <a:xfrm>
                  <a:off x="6527714" y="5273930"/>
                  <a:ext cx="279000" cy="267840"/>
                </a:xfrm>
                <a:prstGeom prst="rect">
                  <a:avLst/>
                </a:prstGeom>
              </p:spPr>
            </p:pic>
          </mc:Fallback>
        </mc:AlternateContent>
      </p:grpSp>
      <p:grpSp>
        <p:nvGrpSpPr>
          <p:cNvPr id="82" name="Group 81">
            <a:extLst>
              <a:ext uri="{FF2B5EF4-FFF2-40B4-BE49-F238E27FC236}">
                <a16:creationId xmlns:a16="http://schemas.microsoft.com/office/drawing/2014/main" id="{214729CA-E683-06DB-5AC8-AA8F1295FDF7}"/>
              </a:ext>
            </a:extLst>
          </p:cNvPr>
          <p:cNvGrpSpPr/>
          <p:nvPr/>
        </p:nvGrpSpPr>
        <p:grpSpPr>
          <a:xfrm>
            <a:off x="7591874" y="5267587"/>
            <a:ext cx="830520" cy="1038960"/>
            <a:chOff x="7612034" y="5235050"/>
            <a:chExt cx="830520" cy="1038960"/>
          </a:xfrm>
        </p:grpSpPr>
        <mc:AlternateContent xmlns:mc="http://schemas.openxmlformats.org/markup-compatibility/2006" xmlns:p14="http://schemas.microsoft.com/office/powerpoint/2010/main">
          <mc:Choice Requires="p14">
            <p:contentPart p14:bwMode="auto" r:id="rId58">
              <p14:nvContentPartPr>
                <p14:cNvPr id="55" name="Ink 54">
                  <a:extLst>
                    <a:ext uri="{FF2B5EF4-FFF2-40B4-BE49-F238E27FC236}">
                      <a16:creationId xmlns:a16="http://schemas.microsoft.com/office/drawing/2014/main" id="{70D58468-201F-752C-CF5B-BA879EBFCC1B}"/>
                    </a:ext>
                  </a:extLst>
                </p14:cNvPr>
                <p14:cNvContentPartPr/>
                <p14:nvPr/>
              </p14:nvContentPartPr>
              <p14:xfrm>
                <a:off x="7797434" y="5768570"/>
                <a:ext cx="36000" cy="12240"/>
              </p14:xfrm>
            </p:contentPart>
          </mc:Choice>
          <mc:Fallback xmlns="">
            <p:pic>
              <p:nvPicPr>
                <p:cNvPr id="55" name="Ink 54">
                  <a:extLst>
                    <a:ext uri="{FF2B5EF4-FFF2-40B4-BE49-F238E27FC236}">
                      <a16:creationId xmlns:a16="http://schemas.microsoft.com/office/drawing/2014/main" id="{70D58468-201F-752C-CF5B-BA879EBFCC1B}"/>
                    </a:ext>
                  </a:extLst>
                </p:cNvPr>
                <p:cNvPicPr/>
                <p:nvPr/>
              </p:nvPicPr>
              <p:blipFill>
                <a:blip r:embed="rId59"/>
                <a:stretch>
                  <a:fillRect/>
                </a:stretch>
              </p:blipFill>
              <p:spPr>
                <a:xfrm>
                  <a:off x="7779794" y="5750570"/>
                  <a:ext cx="7164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6" name="Ink 55">
                  <a:extLst>
                    <a:ext uri="{FF2B5EF4-FFF2-40B4-BE49-F238E27FC236}">
                      <a16:creationId xmlns:a16="http://schemas.microsoft.com/office/drawing/2014/main" id="{085DBDA6-72D4-AAC1-D294-9BBCCE5CDE1D}"/>
                    </a:ext>
                  </a:extLst>
                </p14:cNvPr>
                <p14:cNvContentPartPr/>
                <p14:nvPr/>
              </p14:nvContentPartPr>
              <p14:xfrm>
                <a:off x="7797434" y="5775770"/>
                <a:ext cx="360" cy="360"/>
              </p14:xfrm>
            </p:contentPart>
          </mc:Choice>
          <mc:Fallback xmlns="">
            <p:pic>
              <p:nvPicPr>
                <p:cNvPr id="56" name="Ink 55">
                  <a:extLst>
                    <a:ext uri="{FF2B5EF4-FFF2-40B4-BE49-F238E27FC236}">
                      <a16:creationId xmlns:a16="http://schemas.microsoft.com/office/drawing/2014/main" id="{085DBDA6-72D4-AAC1-D294-9BBCCE5CDE1D}"/>
                    </a:ext>
                  </a:extLst>
                </p:cNvPr>
                <p:cNvPicPr/>
                <p:nvPr/>
              </p:nvPicPr>
              <p:blipFill>
                <a:blip r:embed="rId61"/>
                <a:stretch>
                  <a:fillRect/>
                </a:stretch>
              </p:blipFill>
              <p:spPr>
                <a:xfrm>
                  <a:off x="7779794" y="575813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7" name="Ink 56">
                  <a:extLst>
                    <a:ext uri="{FF2B5EF4-FFF2-40B4-BE49-F238E27FC236}">
                      <a16:creationId xmlns:a16="http://schemas.microsoft.com/office/drawing/2014/main" id="{F0AF1A0F-2EAF-2195-5376-25740ACC3417}"/>
                    </a:ext>
                  </a:extLst>
                </p14:cNvPr>
                <p14:cNvContentPartPr/>
                <p14:nvPr/>
              </p14:nvContentPartPr>
              <p14:xfrm>
                <a:off x="7797434" y="5775770"/>
                <a:ext cx="223200" cy="124200"/>
              </p14:xfrm>
            </p:contentPart>
          </mc:Choice>
          <mc:Fallback xmlns="">
            <p:pic>
              <p:nvPicPr>
                <p:cNvPr id="57" name="Ink 56">
                  <a:extLst>
                    <a:ext uri="{FF2B5EF4-FFF2-40B4-BE49-F238E27FC236}">
                      <a16:creationId xmlns:a16="http://schemas.microsoft.com/office/drawing/2014/main" id="{F0AF1A0F-2EAF-2195-5376-25740ACC3417}"/>
                    </a:ext>
                  </a:extLst>
                </p:cNvPr>
                <p:cNvPicPr/>
                <p:nvPr/>
              </p:nvPicPr>
              <p:blipFill>
                <a:blip r:embed="rId63"/>
                <a:stretch>
                  <a:fillRect/>
                </a:stretch>
              </p:blipFill>
              <p:spPr>
                <a:xfrm>
                  <a:off x="7779794" y="5758130"/>
                  <a:ext cx="2588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8" name="Ink 57">
                  <a:extLst>
                    <a:ext uri="{FF2B5EF4-FFF2-40B4-BE49-F238E27FC236}">
                      <a16:creationId xmlns:a16="http://schemas.microsoft.com/office/drawing/2014/main" id="{9FFBE0B9-3252-2410-DA78-73629A82D994}"/>
                    </a:ext>
                  </a:extLst>
                </p14:cNvPr>
                <p14:cNvContentPartPr/>
                <p14:nvPr/>
              </p14:nvContentPartPr>
              <p14:xfrm>
                <a:off x="7913714" y="5828330"/>
                <a:ext cx="133200" cy="112320"/>
              </p14:xfrm>
            </p:contentPart>
          </mc:Choice>
          <mc:Fallback xmlns="">
            <p:pic>
              <p:nvPicPr>
                <p:cNvPr id="58" name="Ink 57">
                  <a:extLst>
                    <a:ext uri="{FF2B5EF4-FFF2-40B4-BE49-F238E27FC236}">
                      <a16:creationId xmlns:a16="http://schemas.microsoft.com/office/drawing/2014/main" id="{9FFBE0B9-3252-2410-DA78-73629A82D994}"/>
                    </a:ext>
                  </a:extLst>
                </p:cNvPr>
                <p:cNvPicPr/>
                <p:nvPr/>
              </p:nvPicPr>
              <p:blipFill>
                <a:blip r:embed="rId65"/>
                <a:stretch>
                  <a:fillRect/>
                </a:stretch>
              </p:blipFill>
              <p:spPr>
                <a:xfrm>
                  <a:off x="7895714" y="5810330"/>
                  <a:ext cx="16884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73" name="Ink 72">
                  <a:extLst>
                    <a:ext uri="{FF2B5EF4-FFF2-40B4-BE49-F238E27FC236}">
                      <a16:creationId xmlns:a16="http://schemas.microsoft.com/office/drawing/2014/main" id="{6859E541-9AB3-3AD7-6B7B-40F2FF33960D}"/>
                    </a:ext>
                  </a:extLst>
                </p14:cNvPr>
                <p14:cNvContentPartPr/>
                <p14:nvPr/>
              </p14:nvContentPartPr>
              <p14:xfrm>
                <a:off x="8235194" y="5473370"/>
                <a:ext cx="149400" cy="255960"/>
              </p14:xfrm>
            </p:contentPart>
          </mc:Choice>
          <mc:Fallback xmlns="">
            <p:pic>
              <p:nvPicPr>
                <p:cNvPr id="73" name="Ink 72">
                  <a:extLst>
                    <a:ext uri="{FF2B5EF4-FFF2-40B4-BE49-F238E27FC236}">
                      <a16:creationId xmlns:a16="http://schemas.microsoft.com/office/drawing/2014/main" id="{6859E541-9AB3-3AD7-6B7B-40F2FF33960D}"/>
                    </a:ext>
                  </a:extLst>
                </p:cNvPr>
                <p:cNvPicPr/>
                <p:nvPr/>
              </p:nvPicPr>
              <p:blipFill>
                <a:blip r:embed="rId67"/>
                <a:stretch>
                  <a:fillRect/>
                </a:stretch>
              </p:blipFill>
              <p:spPr>
                <a:xfrm>
                  <a:off x="8217194" y="5455370"/>
                  <a:ext cx="18504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74" name="Ink 73">
                  <a:extLst>
                    <a:ext uri="{FF2B5EF4-FFF2-40B4-BE49-F238E27FC236}">
                      <a16:creationId xmlns:a16="http://schemas.microsoft.com/office/drawing/2014/main" id="{C6E40FF7-37AB-C11C-47D1-144A961AB62F}"/>
                    </a:ext>
                  </a:extLst>
                </p14:cNvPr>
                <p14:cNvContentPartPr/>
                <p14:nvPr/>
              </p14:nvContentPartPr>
              <p14:xfrm>
                <a:off x="8239874" y="5487770"/>
                <a:ext cx="128520" cy="12240"/>
              </p14:xfrm>
            </p:contentPart>
          </mc:Choice>
          <mc:Fallback xmlns="">
            <p:pic>
              <p:nvPicPr>
                <p:cNvPr id="74" name="Ink 73">
                  <a:extLst>
                    <a:ext uri="{FF2B5EF4-FFF2-40B4-BE49-F238E27FC236}">
                      <a16:creationId xmlns:a16="http://schemas.microsoft.com/office/drawing/2014/main" id="{C6E40FF7-37AB-C11C-47D1-144A961AB62F}"/>
                    </a:ext>
                  </a:extLst>
                </p:cNvPr>
                <p:cNvPicPr/>
                <p:nvPr/>
              </p:nvPicPr>
              <p:blipFill>
                <a:blip r:embed="rId69"/>
                <a:stretch>
                  <a:fillRect/>
                </a:stretch>
              </p:blipFill>
              <p:spPr>
                <a:xfrm>
                  <a:off x="8221874" y="5469770"/>
                  <a:ext cx="1641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75" name="Ink 74">
                  <a:extLst>
                    <a:ext uri="{FF2B5EF4-FFF2-40B4-BE49-F238E27FC236}">
                      <a16:creationId xmlns:a16="http://schemas.microsoft.com/office/drawing/2014/main" id="{13689882-F067-3CAE-332E-8E02BF352DDA}"/>
                    </a:ext>
                  </a:extLst>
                </p14:cNvPr>
                <p14:cNvContentPartPr/>
                <p14:nvPr/>
              </p14:nvContentPartPr>
              <p14:xfrm>
                <a:off x="8244194" y="5585330"/>
                <a:ext cx="116640" cy="7560"/>
              </p14:xfrm>
            </p:contentPart>
          </mc:Choice>
          <mc:Fallback xmlns="">
            <p:pic>
              <p:nvPicPr>
                <p:cNvPr id="75" name="Ink 74">
                  <a:extLst>
                    <a:ext uri="{FF2B5EF4-FFF2-40B4-BE49-F238E27FC236}">
                      <a16:creationId xmlns:a16="http://schemas.microsoft.com/office/drawing/2014/main" id="{13689882-F067-3CAE-332E-8E02BF352DDA}"/>
                    </a:ext>
                  </a:extLst>
                </p:cNvPr>
                <p:cNvPicPr/>
                <p:nvPr/>
              </p:nvPicPr>
              <p:blipFill>
                <a:blip r:embed="rId71"/>
                <a:stretch>
                  <a:fillRect/>
                </a:stretch>
              </p:blipFill>
              <p:spPr>
                <a:xfrm>
                  <a:off x="8226194" y="5567330"/>
                  <a:ext cx="1522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76" name="Ink 75">
                  <a:extLst>
                    <a:ext uri="{FF2B5EF4-FFF2-40B4-BE49-F238E27FC236}">
                      <a16:creationId xmlns:a16="http://schemas.microsoft.com/office/drawing/2014/main" id="{A6BC1E80-1D65-C2D4-0806-B41E32B3FFB1}"/>
                    </a:ext>
                  </a:extLst>
                </p14:cNvPr>
                <p14:cNvContentPartPr/>
                <p14:nvPr/>
              </p14:nvContentPartPr>
              <p14:xfrm>
                <a:off x="8163914" y="5292290"/>
                <a:ext cx="210240" cy="2880"/>
              </p14:xfrm>
            </p:contentPart>
          </mc:Choice>
          <mc:Fallback xmlns="">
            <p:pic>
              <p:nvPicPr>
                <p:cNvPr id="76" name="Ink 75">
                  <a:extLst>
                    <a:ext uri="{FF2B5EF4-FFF2-40B4-BE49-F238E27FC236}">
                      <a16:creationId xmlns:a16="http://schemas.microsoft.com/office/drawing/2014/main" id="{A6BC1E80-1D65-C2D4-0806-B41E32B3FFB1}"/>
                    </a:ext>
                  </a:extLst>
                </p:cNvPr>
                <p:cNvPicPr/>
                <p:nvPr/>
              </p:nvPicPr>
              <p:blipFill>
                <a:blip r:embed="rId73"/>
                <a:stretch>
                  <a:fillRect/>
                </a:stretch>
              </p:blipFill>
              <p:spPr>
                <a:xfrm>
                  <a:off x="8145914" y="5274290"/>
                  <a:ext cx="24588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77" name="Ink 76">
                  <a:extLst>
                    <a:ext uri="{FF2B5EF4-FFF2-40B4-BE49-F238E27FC236}">
                      <a16:creationId xmlns:a16="http://schemas.microsoft.com/office/drawing/2014/main" id="{00D5699B-B126-9EE4-9155-31F29ED80FED}"/>
                    </a:ext>
                  </a:extLst>
                </p14:cNvPr>
                <p14:cNvContentPartPr/>
                <p14:nvPr/>
              </p14:nvContentPartPr>
              <p14:xfrm>
                <a:off x="8355794" y="5235050"/>
                <a:ext cx="86760" cy="152640"/>
              </p14:xfrm>
            </p:contentPart>
          </mc:Choice>
          <mc:Fallback xmlns="">
            <p:pic>
              <p:nvPicPr>
                <p:cNvPr id="77" name="Ink 76">
                  <a:extLst>
                    <a:ext uri="{FF2B5EF4-FFF2-40B4-BE49-F238E27FC236}">
                      <a16:creationId xmlns:a16="http://schemas.microsoft.com/office/drawing/2014/main" id="{00D5699B-B126-9EE4-9155-31F29ED80FED}"/>
                    </a:ext>
                  </a:extLst>
                </p:cNvPr>
                <p:cNvPicPr/>
                <p:nvPr/>
              </p:nvPicPr>
              <p:blipFill>
                <a:blip r:embed="rId75"/>
                <a:stretch>
                  <a:fillRect/>
                </a:stretch>
              </p:blipFill>
              <p:spPr>
                <a:xfrm>
                  <a:off x="8338154" y="5217410"/>
                  <a:ext cx="1224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80" name="Ink 79">
                  <a:extLst>
                    <a:ext uri="{FF2B5EF4-FFF2-40B4-BE49-F238E27FC236}">
                      <a16:creationId xmlns:a16="http://schemas.microsoft.com/office/drawing/2014/main" id="{79D577BE-E91A-FA93-75D1-67CFFDDFC5B8}"/>
                    </a:ext>
                  </a:extLst>
                </p14:cNvPr>
                <p14:cNvContentPartPr/>
                <p14:nvPr/>
              </p14:nvContentPartPr>
              <p14:xfrm>
                <a:off x="7800314" y="5741570"/>
                <a:ext cx="33840" cy="41760"/>
              </p14:xfrm>
            </p:contentPart>
          </mc:Choice>
          <mc:Fallback xmlns="">
            <p:pic>
              <p:nvPicPr>
                <p:cNvPr id="80" name="Ink 79">
                  <a:extLst>
                    <a:ext uri="{FF2B5EF4-FFF2-40B4-BE49-F238E27FC236}">
                      <a16:creationId xmlns:a16="http://schemas.microsoft.com/office/drawing/2014/main" id="{79D577BE-E91A-FA93-75D1-67CFFDDFC5B8}"/>
                    </a:ext>
                  </a:extLst>
                </p:cNvPr>
                <p:cNvPicPr/>
                <p:nvPr/>
              </p:nvPicPr>
              <p:blipFill>
                <a:blip r:embed="rId77"/>
                <a:stretch>
                  <a:fillRect/>
                </a:stretch>
              </p:blipFill>
              <p:spPr>
                <a:xfrm>
                  <a:off x="7782314" y="5723570"/>
                  <a:ext cx="6948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81" name="Ink 80">
                  <a:extLst>
                    <a:ext uri="{FF2B5EF4-FFF2-40B4-BE49-F238E27FC236}">
                      <a16:creationId xmlns:a16="http://schemas.microsoft.com/office/drawing/2014/main" id="{562A2971-B577-172A-4DD3-74C3190579FF}"/>
                    </a:ext>
                  </a:extLst>
                </p14:cNvPr>
                <p14:cNvContentPartPr/>
                <p14:nvPr/>
              </p14:nvContentPartPr>
              <p14:xfrm>
                <a:off x="7612034" y="5955770"/>
                <a:ext cx="185760" cy="318240"/>
              </p14:xfrm>
            </p:contentPart>
          </mc:Choice>
          <mc:Fallback xmlns="">
            <p:pic>
              <p:nvPicPr>
                <p:cNvPr id="81" name="Ink 80">
                  <a:extLst>
                    <a:ext uri="{FF2B5EF4-FFF2-40B4-BE49-F238E27FC236}">
                      <a16:creationId xmlns:a16="http://schemas.microsoft.com/office/drawing/2014/main" id="{562A2971-B577-172A-4DD3-74C3190579FF}"/>
                    </a:ext>
                  </a:extLst>
                </p:cNvPr>
                <p:cNvPicPr/>
                <p:nvPr/>
              </p:nvPicPr>
              <p:blipFill>
                <a:blip r:embed="rId79"/>
                <a:stretch>
                  <a:fillRect/>
                </a:stretch>
              </p:blipFill>
              <p:spPr>
                <a:xfrm>
                  <a:off x="7594394" y="5938130"/>
                  <a:ext cx="221400" cy="353880"/>
                </a:xfrm>
                <a:prstGeom prst="rect">
                  <a:avLst/>
                </a:prstGeom>
              </p:spPr>
            </p:pic>
          </mc:Fallback>
        </mc:AlternateContent>
      </p:grpSp>
      <p:grpSp>
        <p:nvGrpSpPr>
          <p:cNvPr id="93" name="Group 92">
            <a:extLst>
              <a:ext uri="{FF2B5EF4-FFF2-40B4-BE49-F238E27FC236}">
                <a16:creationId xmlns:a16="http://schemas.microsoft.com/office/drawing/2014/main" id="{2F4D63A5-E63D-4D21-FA80-79813E2693B0}"/>
              </a:ext>
            </a:extLst>
          </p:cNvPr>
          <p:cNvGrpSpPr/>
          <p:nvPr/>
        </p:nvGrpSpPr>
        <p:grpSpPr>
          <a:xfrm>
            <a:off x="4404794" y="4323170"/>
            <a:ext cx="330120" cy="123840"/>
            <a:chOff x="4404794" y="4323170"/>
            <a:chExt cx="330120" cy="123840"/>
          </a:xfrm>
        </p:grpSpPr>
        <mc:AlternateContent xmlns:mc="http://schemas.openxmlformats.org/markup-compatibility/2006" xmlns:p14="http://schemas.microsoft.com/office/powerpoint/2010/main">
          <mc:Choice Requires="p14">
            <p:contentPart p14:bwMode="auto" r:id="rId80">
              <p14:nvContentPartPr>
                <p14:cNvPr id="90" name="Ink 89">
                  <a:extLst>
                    <a:ext uri="{FF2B5EF4-FFF2-40B4-BE49-F238E27FC236}">
                      <a16:creationId xmlns:a16="http://schemas.microsoft.com/office/drawing/2014/main" id="{268405FE-08E6-8C27-298B-BE75DDB4272D}"/>
                    </a:ext>
                  </a:extLst>
                </p14:cNvPr>
                <p14:cNvContentPartPr/>
                <p14:nvPr/>
              </p14:nvContentPartPr>
              <p14:xfrm>
                <a:off x="4404794" y="4372850"/>
                <a:ext cx="264960" cy="360"/>
              </p14:xfrm>
            </p:contentPart>
          </mc:Choice>
          <mc:Fallback xmlns="">
            <p:pic>
              <p:nvPicPr>
                <p:cNvPr id="90" name="Ink 89">
                  <a:extLst>
                    <a:ext uri="{FF2B5EF4-FFF2-40B4-BE49-F238E27FC236}">
                      <a16:creationId xmlns:a16="http://schemas.microsoft.com/office/drawing/2014/main" id="{268405FE-08E6-8C27-298B-BE75DDB4272D}"/>
                    </a:ext>
                  </a:extLst>
                </p:cNvPr>
                <p:cNvPicPr/>
                <p:nvPr/>
              </p:nvPicPr>
              <p:blipFill>
                <a:blip r:embed="rId81"/>
                <a:stretch>
                  <a:fillRect/>
                </a:stretch>
              </p:blipFill>
              <p:spPr>
                <a:xfrm>
                  <a:off x="4387154" y="4355210"/>
                  <a:ext cx="3006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91" name="Ink 90">
                  <a:extLst>
                    <a:ext uri="{FF2B5EF4-FFF2-40B4-BE49-F238E27FC236}">
                      <a16:creationId xmlns:a16="http://schemas.microsoft.com/office/drawing/2014/main" id="{EEE1D4EE-87EC-83AB-8613-267B09D1AD0E}"/>
                    </a:ext>
                  </a:extLst>
                </p14:cNvPr>
                <p14:cNvContentPartPr/>
                <p14:nvPr/>
              </p14:nvContentPartPr>
              <p14:xfrm>
                <a:off x="4647434" y="4323170"/>
                <a:ext cx="87480" cy="123840"/>
              </p14:xfrm>
            </p:contentPart>
          </mc:Choice>
          <mc:Fallback xmlns="">
            <p:pic>
              <p:nvPicPr>
                <p:cNvPr id="91" name="Ink 90">
                  <a:extLst>
                    <a:ext uri="{FF2B5EF4-FFF2-40B4-BE49-F238E27FC236}">
                      <a16:creationId xmlns:a16="http://schemas.microsoft.com/office/drawing/2014/main" id="{EEE1D4EE-87EC-83AB-8613-267B09D1AD0E}"/>
                    </a:ext>
                  </a:extLst>
                </p:cNvPr>
                <p:cNvPicPr/>
                <p:nvPr/>
              </p:nvPicPr>
              <p:blipFill>
                <a:blip r:embed="rId83"/>
                <a:stretch>
                  <a:fillRect/>
                </a:stretch>
              </p:blipFill>
              <p:spPr>
                <a:xfrm>
                  <a:off x="4629794" y="4305530"/>
                  <a:ext cx="123120" cy="159480"/>
                </a:xfrm>
                <a:prstGeom prst="rect">
                  <a:avLst/>
                </a:prstGeom>
              </p:spPr>
            </p:pic>
          </mc:Fallback>
        </mc:AlternateContent>
      </p:grpSp>
      <p:grpSp>
        <p:nvGrpSpPr>
          <p:cNvPr id="94" name="Group 93">
            <a:extLst>
              <a:ext uri="{FF2B5EF4-FFF2-40B4-BE49-F238E27FC236}">
                <a16:creationId xmlns:a16="http://schemas.microsoft.com/office/drawing/2014/main" id="{3AB85E65-18DE-AB45-FCC2-1B86383BE7DA}"/>
              </a:ext>
            </a:extLst>
          </p:cNvPr>
          <p:cNvGrpSpPr/>
          <p:nvPr/>
        </p:nvGrpSpPr>
        <p:grpSpPr>
          <a:xfrm>
            <a:off x="4489754" y="4542050"/>
            <a:ext cx="1005120" cy="709560"/>
            <a:chOff x="4489754" y="4542050"/>
            <a:chExt cx="1005120" cy="709560"/>
          </a:xfrm>
        </p:grpSpPr>
        <mc:AlternateContent xmlns:mc="http://schemas.openxmlformats.org/markup-compatibility/2006" xmlns:p14="http://schemas.microsoft.com/office/powerpoint/2010/main">
          <mc:Choice Requires="p14">
            <p:contentPart p14:bwMode="auto" r:id="rId84">
              <p14:nvContentPartPr>
                <p14:cNvPr id="83" name="Ink 82">
                  <a:extLst>
                    <a:ext uri="{FF2B5EF4-FFF2-40B4-BE49-F238E27FC236}">
                      <a16:creationId xmlns:a16="http://schemas.microsoft.com/office/drawing/2014/main" id="{7DBB63F8-70A3-118F-78E4-E1D2AB6D28A8}"/>
                    </a:ext>
                  </a:extLst>
                </p14:cNvPr>
                <p14:cNvContentPartPr/>
                <p14:nvPr/>
              </p14:nvContentPartPr>
              <p14:xfrm>
                <a:off x="5333594" y="4777130"/>
                <a:ext cx="42840" cy="39600"/>
              </p14:xfrm>
            </p:contentPart>
          </mc:Choice>
          <mc:Fallback xmlns="">
            <p:pic>
              <p:nvPicPr>
                <p:cNvPr id="83" name="Ink 82">
                  <a:extLst>
                    <a:ext uri="{FF2B5EF4-FFF2-40B4-BE49-F238E27FC236}">
                      <a16:creationId xmlns:a16="http://schemas.microsoft.com/office/drawing/2014/main" id="{7DBB63F8-70A3-118F-78E4-E1D2AB6D28A8}"/>
                    </a:ext>
                  </a:extLst>
                </p:cNvPr>
                <p:cNvPicPr/>
                <p:nvPr/>
              </p:nvPicPr>
              <p:blipFill>
                <a:blip r:embed="rId85"/>
                <a:stretch>
                  <a:fillRect/>
                </a:stretch>
              </p:blipFill>
              <p:spPr>
                <a:xfrm>
                  <a:off x="5315954" y="4759490"/>
                  <a:ext cx="7848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84" name="Ink 83">
                  <a:extLst>
                    <a:ext uri="{FF2B5EF4-FFF2-40B4-BE49-F238E27FC236}">
                      <a16:creationId xmlns:a16="http://schemas.microsoft.com/office/drawing/2014/main" id="{8BE46724-F50B-6C55-527C-868ED6983FD9}"/>
                    </a:ext>
                  </a:extLst>
                </p14:cNvPr>
                <p14:cNvContentPartPr/>
                <p14:nvPr/>
              </p14:nvContentPartPr>
              <p14:xfrm>
                <a:off x="4670114" y="4823210"/>
                <a:ext cx="640080" cy="253080"/>
              </p14:xfrm>
            </p:contentPart>
          </mc:Choice>
          <mc:Fallback xmlns="">
            <p:pic>
              <p:nvPicPr>
                <p:cNvPr id="84" name="Ink 83">
                  <a:extLst>
                    <a:ext uri="{FF2B5EF4-FFF2-40B4-BE49-F238E27FC236}">
                      <a16:creationId xmlns:a16="http://schemas.microsoft.com/office/drawing/2014/main" id="{8BE46724-F50B-6C55-527C-868ED6983FD9}"/>
                    </a:ext>
                  </a:extLst>
                </p:cNvPr>
                <p:cNvPicPr/>
                <p:nvPr/>
              </p:nvPicPr>
              <p:blipFill>
                <a:blip r:embed="rId87"/>
                <a:stretch>
                  <a:fillRect/>
                </a:stretch>
              </p:blipFill>
              <p:spPr>
                <a:xfrm>
                  <a:off x="4652474" y="4805210"/>
                  <a:ext cx="67572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85" name="Ink 84">
                  <a:extLst>
                    <a:ext uri="{FF2B5EF4-FFF2-40B4-BE49-F238E27FC236}">
                      <a16:creationId xmlns:a16="http://schemas.microsoft.com/office/drawing/2014/main" id="{EE8164C0-7914-7B30-1C63-CE094138622B}"/>
                    </a:ext>
                  </a:extLst>
                </p14:cNvPr>
                <p14:cNvContentPartPr/>
                <p14:nvPr/>
              </p14:nvContentPartPr>
              <p14:xfrm>
                <a:off x="4596674" y="4939850"/>
                <a:ext cx="140400" cy="183600"/>
              </p14:xfrm>
            </p:contentPart>
          </mc:Choice>
          <mc:Fallback xmlns="">
            <p:pic>
              <p:nvPicPr>
                <p:cNvPr id="85" name="Ink 84">
                  <a:extLst>
                    <a:ext uri="{FF2B5EF4-FFF2-40B4-BE49-F238E27FC236}">
                      <a16:creationId xmlns:a16="http://schemas.microsoft.com/office/drawing/2014/main" id="{EE8164C0-7914-7B30-1C63-CE094138622B}"/>
                    </a:ext>
                  </a:extLst>
                </p:cNvPr>
                <p:cNvPicPr/>
                <p:nvPr/>
              </p:nvPicPr>
              <p:blipFill>
                <a:blip r:embed="rId89"/>
                <a:stretch>
                  <a:fillRect/>
                </a:stretch>
              </p:blipFill>
              <p:spPr>
                <a:xfrm>
                  <a:off x="4579034" y="4922210"/>
                  <a:ext cx="17604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87" name="Ink 86">
                  <a:extLst>
                    <a:ext uri="{FF2B5EF4-FFF2-40B4-BE49-F238E27FC236}">
                      <a16:creationId xmlns:a16="http://schemas.microsoft.com/office/drawing/2014/main" id="{9A6C3011-C492-4799-BBED-E0B5FCD0E257}"/>
                    </a:ext>
                  </a:extLst>
                </p14:cNvPr>
                <p14:cNvContentPartPr/>
                <p14:nvPr/>
              </p14:nvContentPartPr>
              <p14:xfrm>
                <a:off x="4507394" y="4573010"/>
                <a:ext cx="162720" cy="174600"/>
              </p14:xfrm>
            </p:contentPart>
          </mc:Choice>
          <mc:Fallback xmlns="">
            <p:pic>
              <p:nvPicPr>
                <p:cNvPr id="87" name="Ink 86">
                  <a:extLst>
                    <a:ext uri="{FF2B5EF4-FFF2-40B4-BE49-F238E27FC236}">
                      <a16:creationId xmlns:a16="http://schemas.microsoft.com/office/drawing/2014/main" id="{9A6C3011-C492-4799-BBED-E0B5FCD0E257}"/>
                    </a:ext>
                  </a:extLst>
                </p:cNvPr>
                <p:cNvPicPr/>
                <p:nvPr/>
              </p:nvPicPr>
              <p:blipFill>
                <a:blip r:embed="rId91"/>
                <a:stretch>
                  <a:fillRect/>
                </a:stretch>
              </p:blipFill>
              <p:spPr>
                <a:xfrm>
                  <a:off x="4489754" y="4555010"/>
                  <a:ext cx="19836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88" name="Ink 87">
                  <a:extLst>
                    <a:ext uri="{FF2B5EF4-FFF2-40B4-BE49-F238E27FC236}">
                      <a16:creationId xmlns:a16="http://schemas.microsoft.com/office/drawing/2014/main" id="{C4352FCD-BB60-03EF-044F-D03681EE671C}"/>
                    </a:ext>
                  </a:extLst>
                </p14:cNvPr>
                <p14:cNvContentPartPr/>
                <p14:nvPr/>
              </p14:nvContentPartPr>
              <p14:xfrm>
                <a:off x="4521794" y="4542050"/>
                <a:ext cx="158760" cy="28800"/>
              </p14:xfrm>
            </p:contentPart>
          </mc:Choice>
          <mc:Fallback xmlns="">
            <p:pic>
              <p:nvPicPr>
                <p:cNvPr id="88" name="Ink 87">
                  <a:extLst>
                    <a:ext uri="{FF2B5EF4-FFF2-40B4-BE49-F238E27FC236}">
                      <a16:creationId xmlns:a16="http://schemas.microsoft.com/office/drawing/2014/main" id="{C4352FCD-BB60-03EF-044F-D03681EE671C}"/>
                    </a:ext>
                  </a:extLst>
                </p:cNvPr>
                <p:cNvPicPr/>
                <p:nvPr/>
              </p:nvPicPr>
              <p:blipFill>
                <a:blip r:embed="rId93"/>
                <a:stretch>
                  <a:fillRect/>
                </a:stretch>
              </p:blipFill>
              <p:spPr>
                <a:xfrm>
                  <a:off x="4504154" y="4524410"/>
                  <a:ext cx="19440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89" name="Ink 88">
                  <a:extLst>
                    <a:ext uri="{FF2B5EF4-FFF2-40B4-BE49-F238E27FC236}">
                      <a16:creationId xmlns:a16="http://schemas.microsoft.com/office/drawing/2014/main" id="{1A8C8E10-0810-5DA4-9E1A-822A8FCBADEF}"/>
                    </a:ext>
                  </a:extLst>
                </p14:cNvPr>
                <p14:cNvContentPartPr/>
                <p14:nvPr/>
              </p14:nvContentPartPr>
              <p14:xfrm>
                <a:off x="4489754" y="4658690"/>
                <a:ext cx="143280" cy="360"/>
              </p14:xfrm>
            </p:contentPart>
          </mc:Choice>
          <mc:Fallback xmlns="">
            <p:pic>
              <p:nvPicPr>
                <p:cNvPr id="89" name="Ink 88">
                  <a:extLst>
                    <a:ext uri="{FF2B5EF4-FFF2-40B4-BE49-F238E27FC236}">
                      <a16:creationId xmlns:a16="http://schemas.microsoft.com/office/drawing/2014/main" id="{1A8C8E10-0810-5DA4-9E1A-822A8FCBADEF}"/>
                    </a:ext>
                  </a:extLst>
                </p:cNvPr>
                <p:cNvPicPr/>
                <p:nvPr/>
              </p:nvPicPr>
              <p:blipFill>
                <a:blip r:embed="rId95"/>
                <a:stretch>
                  <a:fillRect/>
                </a:stretch>
              </p:blipFill>
              <p:spPr>
                <a:xfrm>
                  <a:off x="4471754" y="4641050"/>
                  <a:ext cx="1789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92" name="Ink 91">
                  <a:extLst>
                    <a:ext uri="{FF2B5EF4-FFF2-40B4-BE49-F238E27FC236}">
                      <a16:creationId xmlns:a16="http://schemas.microsoft.com/office/drawing/2014/main" id="{FC0BE46F-BA02-72F4-8EB4-68018E67D1A0}"/>
                    </a:ext>
                  </a:extLst>
                </p14:cNvPr>
                <p14:cNvContentPartPr/>
                <p14:nvPr/>
              </p14:nvContentPartPr>
              <p14:xfrm>
                <a:off x="5288954" y="4969370"/>
                <a:ext cx="205920" cy="282240"/>
              </p14:xfrm>
            </p:contentPart>
          </mc:Choice>
          <mc:Fallback xmlns="">
            <p:pic>
              <p:nvPicPr>
                <p:cNvPr id="92" name="Ink 91">
                  <a:extLst>
                    <a:ext uri="{FF2B5EF4-FFF2-40B4-BE49-F238E27FC236}">
                      <a16:creationId xmlns:a16="http://schemas.microsoft.com/office/drawing/2014/main" id="{FC0BE46F-BA02-72F4-8EB4-68018E67D1A0}"/>
                    </a:ext>
                  </a:extLst>
                </p:cNvPr>
                <p:cNvPicPr/>
                <p:nvPr/>
              </p:nvPicPr>
              <p:blipFill>
                <a:blip r:embed="rId97"/>
                <a:stretch>
                  <a:fillRect/>
                </a:stretch>
              </p:blipFill>
              <p:spPr>
                <a:xfrm>
                  <a:off x="5271314" y="4951730"/>
                  <a:ext cx="241560" cy="317880"/>
                </a:xfrm>
                <a:prstGeom prst="rect">
                  <a:avLst/>
                </a:prstGeom>
              </p:spPr>
            </p:pic>
          </mc:Fallback>
        </mc:AlternateContent>
      </p:grpSp>
      <p:grpSp>
        <p:nvGrpSpPr>
          <p:cNvPr id="109" name="Group 108">
            <a:extLst>
              <a:ext uri="{FF2B5EF4-FFF2-40B4-BE49-F238E27FC236}">
                <a16:creationId xmlns:a16="http://schemas.microsoft.com/office/drawing/2014/main" id="{06696D7A-FFD3-09C2-E831-3CD525EBCD24}"/>
              </a:ext>
            </a:extLst>
          </p:cNvPr>
          <p:cNvGrpSpPr/>
          <p:nvPr/>
        </p:nvGrpSpPr>
        <p:grpSpPr>
          <a:xfrm>
            <a:off x="5594234" y="3332090"/>
            <a:ext cx="226800" cy="97560"/>
            <a:chOff x="5594234" y="3332090"/>
            <a:chExt cx="226800" cy="97560"/>
          </a:xfrm>
        </p:grpSpPr>
        <mc:AlternateContent xmlns:mc="http://schemas.openxmlformats.org/markup-compatibility/2006" xmlns:p14="http://schemas.microsoft.com/office/powerpoint/2010/main">
          <mc:Choice Requires="p14">
            <p:contentPart p14:bwMode="auto" r:id="rId98">
              <p14:nvContentPartPr>
                <p14:cNvPr id="105" name="Ink 104">
                  <a:extLst>
                    <a:ext uri="{FF2B5EF4-FFF2-40B4-BE49-F238E27FC236}">
                      <a16:creationId xmlns:a16="http://schemas.microsoft.com/office/drawing/2014/main" id="{8427E476-49A5-933C-BA49-5ECD6B7FDFCD}"/>
                    </a:ext>
                  </a:extLst>
                </p14:cNvPr>
                <p14:cNvContentPartPr/>
                <p14:nvPr/>
              </p14:nvContentPartPr>
              <p14:xfrm>
                <a:off x="5594234" y="3365570"/>
                <a:ext cx="194760" cy="360"/>
              </p14:xfrm>
            </p:contentPart>
          </mc:Choice>
          <mc:Fallback xmlns="">
            <p:pic>
              <p:nvPicPr>
                <p:cNvPr id="105" name="Ink 104">
                  <a:extLst>
                    <a:ext uri="{FF2B5EF4-FFF2-40B4-BE49-F238E27FC236}">
                      <a16:creationId xmlns:a16="http://schemas.microsoft.com/office/drawing/2014/main" id="{8427E476-49A5-933C-BA49-5ECD6B7FDFCD}"/>
                    </a:ext>
                  </a:extLst>
                </p:cNvPr>
                <p:cNvPicPr/>
                <p:nvPr/>
              </p:nvPicPr>
              <p:blipFill>
                <a:blip r:embed="rId99"/>
                <a:stretch>
                  <a:fillRect/>
                </a:stretch>
              </p:blipFill>
              <p:spPr>
                <a:xfrm>
                  <a:off x="5576594" y="3347570"/>
                  <a:ext cx="2304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06" name="Ink 105">
                  <a:extLst>
                    <a:ext uri="{FF2B5EF4-FFF2-40B4-BE49-F238E27FC236}">
                      <a16:creationId xmlns:a16="http://schemas.microsoft.com/office/drawing/2014/main" id="{7C0AE08C-8BCF-A0EE-5824-FF36B3ED28B3}"/>
                    </a:ext>
                  </a:extLst>
                </p14:cNvPr>
                <p14:cNvContentPartPr/>
                <p14:nvPr/>
              </p14:nvContentPartPr>
              <p14:xfrm>
                <a:off x="5787914" y="3332090"/>
                <a:ext cx="33120" cy="97560"/>
              </p14:xfrm>
            </p:contentPart>
          </mc:Choice>
          <mc:Fallback xmlns="">
            <p:pic>
              <p:nvPicPr>
                <p:cNvPr id="106" name="Ink 105">
                  <a:extLst>
                    <a:ext uri="{FF2B5EF4-FFF2-40B4-BE49-F238E27FC236}">
                      <a16:creationId xmlns:a16="http://schemas.microsoft.com/office/drawing/2014/main" id="{7C0AE08C-8BCF-A0EE-5824-FF36B3ED28B3}"/>
                    </a:ext>
                  </a:extLst>
                </p:cNvPr>
                <p:cNvPicPr/>
                <p:nvPr/>
              </p:nvPicPr>
              <p:blipFill>
                <a:blip r:embed="rId101"/>
                <a:stretch>
                  <a:fillRect/>
                </a:stretch>
              </p:blipFill>
              <p:spPr>
                <a:xfrm>
                  <a:off x="5769914" y="3314090"/>
                  <a:ext cx="68760" cy="133200"/>
                </a:xfrm>
                <a:prstGeom prst="rect">
                  <a:avLst/>
                </a:prstGeom>
              </p:spPr>
            </p:pic>
          </mc:Fallback>
        </mc:AlternateContent>
      </p:grpSp>
      <p:grpSp>
        <p:nvGrpSpPr>
          <p:cNvPr id="108" name="Group 107">
            <a:extLst>
              <a:ext uri="{FF2B5EF4-FFF2-40B4-BE49-F238E27FC236}">
                <a16:creationId xmlns:a16="http://schemas.microsoft.com/office/drawing/2014/main" id="{0FACFF5A-C9D1-AB8E-1E4C-B1FD3F6CD594}"/>
              </a:ext>
            </a:extLst>
          </p:cNvPr>
          <p:cNvGrpSpPr/>
          <p:nvPr/>
        </p:nvGrpSpPr>
        <p:grpSpPr>
          <a:xfrm>
            <a:off x="5386874" y="3529730"/>
            <a:ext cx="788400" cy="840960"/>
            <a:chOff x="5386874" y="3529730"/>
            <a:chExt cx="788400" cy="840960"/>
          </a:xfrm>
        </p:grpSpPr>
        <mc:AlternateContent xmlns:mc="http://schemas.openxmlformats.org/markup-compatibility/2006" xmlns:p14="http://schemas.microsoft.com/office/powerpoint/2010/main">
          <mc:Choice Requires="p14">
            <p:contentPart p14:bwMode="auto" r:id="rId102">
              <p14:nvContentPartPr>
                <p14:cNvPr id="97" name="Ink 96">
                  <a:extLst>
                    <a:ext uri="{FF2B5EF4-FFF2-40B4-BE49-F238E27FC236}">
                      <a16:creationId xmlns:a16="http://schemas.microsoft.com/office/drawing/2014/main" id="{B0EA9C88-FB6D-99B9-F77A-CDCFF969B3F1}"/>
                    </a:ext>
                  </a:extLst>
                </p14:cNvPr>
                <p14:cNvContentPartPr/>
                <p14:nvPr/>
              </p14:nvContentPartPr>
              <p14:xfrm>
                <a:off x="5412794" y="3539450"/>
                <a:ext cx="396360" cy="797760"/>
              </p14:xfrm>
            </p:contentPart>
          </mc:Choice>
          <mc:Fallback xmlns="">
            <p:pic>
              <p:nvPicPr>
                <p:cNvPr id="97" name="Ink 96">
                  <a:extLst>
                    <a:ext uri="{FF2B5EF4-FFF2-40B4-BE49-F238E27FC236}">
                      <a16:creationId xmlns:a16="http://schemas.microsoft.com/office/drawing/2014/main" id="{B0EA9C88-FB6D-99B9-F77A-CDCFF969B3F1}"/>
                    </a:ext>
                  </a:extLst>
                </p:cNvPr>
                <p:cNvPicPr/>
                <p:nvPr/>
              </p:nvPicPr>
              <p:blipFill>
                <a:blip r:embed="rId103"/>
                <a:stretch>
                  <a:fillRect/>
                </a:stretch>
              </p:blipFill>
              <p:spPr>
                <a:xfrm>
                  <a:off x="5394794" y="3521450"/>
                  <a:ext cx="432000" cy="8334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98" name="Ink 97">
                  <a:extLst>
                    <a:ext uri="{FF2B5EF4-FFF2-40B4-BE49-F238E27FC236}">
                      <a16:creationId xmlns:a16="http://schemas.microsoft.com/office/drawing/2014/main" id="{EA6061FA-C3B3-22D9-DB46-D69CEF8DE780}"/>
                    </a:ext>
                  </a:extLst>
                </p14:cNvPr>
                <p14:cNvContentPartPr/>
                <p14:nvPr/>
              </p14:nvContentPartPr>
              <p14:xfrm>
                <a:off x="5795114" y="4324970"/>
                <a:ext cx="57600" cy="45720"/>
              </p14:xfrm>
            </p:contentPart>
          </mc:Choice>
          <mc:Fallback xmlns="">
            <p:pic>
              <p:nvPicPr>
                <p:cNvPr id="98" name="Ink 97">
                  <a:extLst>
                    <a:ext uri="{FF2B5EF4-FFF2-40B4-BE49-F238E27FC236}">
                      <a16:creationId xmlns:a16="http://schemas.microsoft.com/office/drawing/2014/main" id="{EA6061FA-C3B3-22D9-DB46-D69CEF8DE780}"/>
                    </a:ext>
                  </a:extLst>
                </p:cNvPr>
                <p:cNvPicPr/>
                <p:nvPr/>
              </p:nvPicPr>
              <p:blipFill>
                <a:blip r:embed="rId105"/>
                <a:stretch>
                  <a:fillRect/>
                </a:stretch>
              </p:blipFill>
              <p:spPr>
                <a:xfrm>
                  <a:off x="5777474" y="4307330"/>
                  <a:ext cx="9324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01" name="Ink 100">
                  <a:extLst>
                    <a:ext uri="{FF2B5EF4-FFF2-40B4-BE49-F238E27FC236}">
                      <a16:creationId xmlns:a16="http://schemas.microsoft.com/office/drawing/2014/main" id="{3809C7F9-2BA0-C6A4-4444-186EE5A92D77}"/>
                    </a:ext>
                  </a:extLst>
                </p14:cNvPr>
                <p14:cNvContentPartPr/>
                <p14:nvPr/>
              </p14:nvContentPartPr>
              <p14:xfrm>
                <a:off x="5386874" y="3539450"/>
                <a:ext cx="118440" cy="195840"/>
              </p14:xfrm>
            </p:contentPart>
          </mc:Choice>
          <mc:Fallback xmlns="">
            <p:pic>
              <p:nvPicPr>
                <p:cNvPr id="101" name="Ink 100">
                  <a:extLst>
                    <a:ext uri="{FF2B5EF4-FFF2-40B4-BE49-F238E27FC236}">
                      <a16:creationId xmlns:a16="http://schemas.microsoft.com/office/drawing/2014/main" id="{3809C7F9-2BA0-C6A4-4444-186EE5A92D77}"/>
                    </a:ext>
                  </a:extLst>
                </p:cNvPr>
                <p:cNvPicPr/>
                <p:nvPr/>
              </p:nvPicPr>
              <p:blipFill>
                <a:blip r:embed="rId107"/>
                <a:stretch>
                  <a:fillRect/>
                </a:stretch>
              </p:blipFill>
              <p:spPr>
                <a:xfrm>
                  <a:off x="5368874" y="3521450"/>
                  <a:ext cx="15408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02" name="Ink 101">
                  <a:extLst>
                    <a:ext uri="{FF2B5EF4-FFF2-40B4-BE49-F238E27FC236}">
                      <a16:creationId xmlns:a16="http://schemas.microsoft.com/office/drawing/2014/main" id="{0AA4A741-4D88-DC80-4119-0D2A4662F357}"/>
                    </a:ext>
                  </a:extLst>
                </p14:cNvPr>
                <p14:cNvContentPartPr/>
                <p14:nvPr/>
              </p14:nvContentPartPr>
              <p14:xfrm>
                <a:off x="5684954" y="3541610"/>
                <a:ext cx="134280" cy="203400"/>
              </p14:xfrm>
            </p:contentPart>
          </mc:Choice>
          <mc:Fallback xmlns="">
            <p:pic>
              <p:nvPicPr>
                <p:cNvPr id="102" name="Ink 101">
                  <a:extLst>
                    <a:ext uri="{FF2B5EF4-FFF2-40B4-BE49-F238E27FC236}">
                      <a16:creationId xmlns:a16="http://schemas.microsoft.com/office/drawing/2014/main" id="{0AA4A741-4D88-DC80-4119-0D2A4662F357}"/>
                    </a:ext>
                  </a:extLst>
                </p:cNvPr>
                <p:cNvPicPr/>
                <p:nvPr/>
              </p:nvPicPr>
              <p:blipFill>
                <a:blip r:embed="rId109"/>
                <a:stretch>
                  <a:fillRect/>
                </a:stretch>
              </p:blipFill>
              <p:spPr>
                <a:xfrm>
                  <a:off x="5667314" y="3523970"/>
                  <a:ext cx="16992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03" name="Ink 102">
                  <a:extLst>
                    <a:ext uri="{FF2B5EF4-FFF2-40B4-BE49-F238E27FC236}">
                      <a16:creationId xmlns:a16="http://schemas.microsoft.com/office/drawing/2014/main" id="{406B977C-5256-770D-ED05-BD39E5388D0E}"/>
                    </a:ext>
                  </a:extLst>
                </p14:cNvPr>
                <p14:cNvContentPartPr/>
                <p14:nvPr/>
              </p14:nvContentPartPr>
              <p14:xfrm>
                <a:off x="5676314" y="3529730"/>
                <a:ext cx="116640" cy="5040"/>
              </p14:xfrm>
            </p:contentPart>
          </mc:Choice>
          <mc:Fallback xmlns="">
            <p:pic>
              <p:nvPicPr>
                <p:cNvPr id="103" name="Ink 102">
                  <a:extLst>
                    <a:ext uri="{FF2B5EF4-FFF2-40B4-BE49-F238E27FC236}">
                      <a16:creationId xmlns:a16="http://schemas.microsoft.com/office/drawing/2014/main" id="{406B977C-5256-770D-ED05-BD39E5388D0E}"/>
                    </a:ext>
                  </a:extLst>
                </p:cNvPr>
                <p:cNvPicPr/>
                <p:nvPr/>
              </p:nvPicPr>
              <p:blipFill>
                <a:blip r:embed="rId111"/>
                <a:stretch>
                  <a:fillRect/>
                </a:stretch>
              </p:blipFill>
              <p:spPr>
                <a:xfrm>
                  <a:off x="5658314" y="3512090"/>
                  <a:ext cx="15228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04" name="Ink 103">
                  <a:extLst>
                    <a:ext uri="{FF2B5EF4-FFF2-40B4-BE49-F238E27FC236}">
                      <a16:creationId xmlns:a16="http://schemas.microsoft.com/office/drawing/2014/main" id="{538F18B6-7CCC-A43E-D8D3-BBCC34FFEAB8}"/>
                    </a:ext>
                  </a:extLst>
                </p14:cNvPr>
                <p14:cNvContentPartPr/>
                <p14:nvPr/>
              </p14:nvContentPartPr>
              <p14:xfrm>
                <a:off x="5662634" y="3615410"/>
                <a:ext cx="122400" cy="2880"/>
              </p14:xfrm>
            </p:contentPart>
          </mc:Choice>
          <mc:Fallback xmlns="">
            <p:pic>
              <p:nvPicPr>
                <p:cNvPr id="104" name="Ink 103">
                  <a:extLst>
                    <a:ext uri="{FF2B5EF4-FFF2-40B4-BE49-F238E27FC236}">
                      <a16:creationId xmlns:a16="http://schemas.microsoft.com/office/drawing/2014/main" id="{538F18B6-7CCC-A43E-D8D3-BBCC34FFEAB8}"/>
                    </a:ext>
                  </a:extLst>
                </p:cNvPr>
                <p:cNvPicPr/>
                <p:nvPr/>
              </p:nvPicPr>
              <p:blipFill>
                <a:blip r:embed="rId113"/>
                <a:stretch>
                  <a:fillRect/>
                </a:stretch>
              </p:blipFill>
              <p:spPr>
                <a:xfrm>
                  <a:off x="5644994" y="3597770"/>
                  <a:ext cx="15804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07" name="Ink 106">
                  <a:extLst>
                    <a:ext uri="{FF2B5EF4-FFF2-40B4-BE49-F238E27FC236}">
                      <a16:creationId xmlns:a16="http://schemas.microsoft.com/office/drawing/2014/main" id="{DD8A870C-4903-218A-1A90-EAD61BA5BE40}"/>
                    </a:ext>
                  </a:extLst>
                </p14:cNvPr>
                <p14:cNvContentPartPr/>
                <p14:nvPr/>
              </p14:nvContentPartPr>
              <p14:xfrm>
                <a:off x="5969354" y="4036970"/>
                <a:ext cx="205920" cy="243360"/>
              </p14:xfrm>
            </p:contentPart>
          </mc:Choice>
          <mc:Fallback xmlns="">
            <p:pic>
              <p:nvPicPr>
                <p:cNvPr id="107" name="Ink 106">
                  <a:extLst>
                    <a:ext uri="{FF2B5EF4-FFF2-40B4-BE49-F238E27FC236}">
                      <a16:creationId xmlns:a16="http://schemas.microsoft.com/office/drawing/2014/main" id="{DD8A870C-4903-218A-1A90-EAD61BA5BE40}"/>
                    </a:ext>
                  </a:extLst>
                </p:cNvPr>
                <p:cNvPicPr/>
                <p:nvPr/>
              </p:nvPicPr>
              <p:blipFill>
                <a:blip r:embed="rId115"/>
                <a:stretch>
                  <a:fillRect/>
                </a:stretch>
              </p:blipFill>
              <p:spPr>
                <a:xfrm>
                  <a:off x="5951714" y="4018970"/>
                  <a:ext cx="241560" cy="27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6">
            <p14:nvContentPartPr>
              <p14:cNvPr id="116" name="Ink 115">
                <a:extLst>
                  <a:ext uri="{FF2B5EF4-FFF2-40B4-BE49-F238E27FC236}">
                    <a16:creationId xmlns:a16="http://schemas.microsoft.com/office/drawing/2014/main" id="{E0A29662-351B-88F9-B915-EDF221AC78DE}"/>
                  </a:ext>
                </a:extLst>
              </p14:cNvPr>
              <p14:cNvContentPartPr/>
              <p14:nvPr/>
            </p14:nvContentPartPr>
            <p14:xfrm>
              <a:off x="4933274" y="3100250"/>
              <a:ext cx="183600" cy="220680"/>
            </p14:xfrm>
          </p:contentPart>
        </mc:Choice>
        <mc:Fallback xmlns="">
          <p:pic>
            <p:nvPicPr>
              <p:cNvPr id="116" name="Ink 115">
                <a:extLst>
                  <a:ext uri="{FF2B5EF4-FFF2-40B4-BE49-F238E27FC236}">
                    <a16:creationId xmlns:a16="http://schemas.microsoft.com/office/drawing/2014/main" id="{E0A29662-351B-88F9-B915-EDF221AC78DE}"/>
                  </a:ext>
                </a:extLst>
              </p:cNvPr>
              <p:cNvPicPr/>
              <p:nvPr/>
            </p:nvPicPr>
            <p:blipFill>
              <a:blip r:embed="rId117"/>
              <a:stretch>
                <a:fillRect/>
              </a:stretch>
            </p:blipFill>
            <p:spPr>
              <a:xfrm>
                <a:off x="4915274" y="3082250"/>
                <a:ext cx="219240" cy="256320"/>
              </a:xfrm>
              <a:prstGeom prst="rect">
                <a:avLst/>
              </a:prstGeom>
            </p:spPr>
          </p:pic>
        </mc:Fallback>
      </mc:AlternateContent>
      <p:grpSp>
        <p:nvGrpSpPr>
          <p:cNvPr id="122" name="Group 121">
            <a:extLst>
              <a:ext uri="{FF2B5EF4-FFF2-40B4-BE49-F238E27FC236}">
                <a16:creationId xmlns:a16="http://schemas.microsoft.com/office/drawing/2014/main" id="{F0B1757A-18A1-4953-493C-B66152AA0204}"/>
              </a:ext>
            </a:extLst>
          </p:cNvPr>
          <p:cNvGrpSpPr/>
          <p:nvPr/>
        </p:nvGrpSpPr>
        <p:grpSpPr>
          <a:xfrm>
            <a:off x="4803674" y="2478530"/>
            <a:ext cx="541800" cy="482040"/>
            <a:chOff x="4803674" y="2478530"/>
            <a:chExt cx="541800" cy="482040"/>
          </a:xfrm>
        </p:grpSpPr>
        <mc:AlternateContent xmlns:mc="http://schemas.openxmlformats.org/markup-compatibility/2006" xmlns:p14="http://schemas.microsoft.com/office/powerpoint/2010/main">
          <mc:Choice Requires="p14">
            <p:contentPart p14:bwMode="auto" r:id="rId118">
              <p14:nvContentPartPr>
                <p14:cNvPr id="110" name="Ink 109">
                  <a:extLst>
                    <a:ext uri="{FF2B5EF4-FFF2-40B4-BE49-F238E27FC236}">
                      <a16:creationId xmlns:a16="http://schemas.microsoft.com/office/drawing/2014/main" id="{0FFD5349-B8E5-AC48-4393-DEC71F2F8C80}"/>
                    </a:ext>
                  </a:extLst>
                </p14:cNvPr>
                <p14:cNvContentPartPr/>
                <p14:nvPr/>
              </p14:nvContentPartPr>
              <p14:xfrm>
                <a:off x="4965674" y="2919170"/>
                <a:ext cx="33840" cy="27360"/>
              </p14:xfrm>
            </p:contentPart>
          </mc:Choice>
          <mc:Fallback xmlns="">
            <p:pic>
              <p:nvPicPr>
                <p:cNvPr id="110" name="Ink 109">
                  <a:extLst>
                    <a:ext uri="{FF2B5EF4-FFF2-40B4-BE49-F238E27FC236}">
                      <a16:creationId xmlns:a16="http://schemas.microsoft.com/office/drawing/2014/main" id="{0FFD5349-B8E5-AC48-4393-DEC71F2F8C80}"/>
                    </a:ext>
                  </a:extLst>
                </p:cNvPr>
                <p:cNvPicPr/>
                <p:nvPr/>
              </p:nvPicPr>
              <p:blipFill>
                <a:blip r:embed="rId119"/>
                <a:stretch>
                  <a:fillRect/>
                </a:stretch>
              </p:blipFill>
              <p:spPr>
                <a:xfrm>
                  <a:off x="4947674" y="2901530"/>
                  <a:ext cx="6948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11" name="Ink 110">
                  <a:extLst>
                    <a:ext uri="{FF2B5EF4-FFF2-40B4-BE49-F238E27FC236}">
                      <a16:creationId xmlns:a16="http://schemas.microsoft.com/office/drawing/2014/main" id="{295FD6CF-5656-BB37-4E84-E855D91C4940}"/>
                    </a:ext>
                  </a:extLst>
                </p14:cNvPr>
                <p14:cNvContentPartPr/>
                <p14:nvPr/>
              </p14:nvContentPartPr>
              <p14:xfrm>
                <a:off x="4863434" y="2731970"/>
                <a:ext cx="116280" cy="228600"/>
              </p14:xfrm>
            </p:contentPart>
          </mc:Choice>
          <mc:Fallback xmlns="">
            <p:pic>
              <p:nvPicPr>
                <p:cNvPr id="111" name="Ink 110">
                  <a:extLst>
                    <a:ext uri="{FF2B5EF4-FFF2-40B4-BE49-F238E27FC236}">
                      <a16:creationId xmlns:a16="http://schemas.microsoft.com/office/drawing/2014/main" id="{295FD6CF-5656-BB37-4E84-E855D91C4940}"/>
                    </a:ext>
                  </a:extLst>
                </p:cNvPr>
                <p:cNvPicPr/>
                <p:nvPr/>
              </p:nvPicPr>
              <p:blipFill>
                <a:blip r:embed="rId121"/>
                <a:stretch>
                  <a:fillRect/>
                </a:stretch>
              </p:blipFill>
              <p:spPr>
                <a:xfrm>
                  <a:off x="4845434" y="2713970"/>
                  <a:ext cx="15192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14" name="Ink 113">
                  <a:extLst>
                    <a:ext uri="{FF2B5EF4-FFF2-40B4-BE49-F238E27FC236}">
                      <a16:creationId xmlns:a16="http://schemas.microsoft.com/office/drawing/2014/main" id="{378D693A-A54F-2275-E4FD-B6460B75DA5E}"/>
                    </a:ext>
                  </a:extLst>
                </p14:cNvPr>
                <p14:cNvContentPartPr/>
                <p14:nvPr/>
              </p14:nvContentPartPr>
              <p14:xfrm>
                <a:off x="4803674" y="2710370"/>
                <a:ext cx="144720" cy="150480"/>
              </p14:xfrm>
            </p:contentPart>
          </mc:Choice>
          <mc:Fallback xmlns="">
            <p:pic>
              <p:nvPicPr>
                <p:cNvPr id="114" name="Ink 113">
                  <a:extLst>
                    <a:ext uri="{FF2B5EF4-FFF2-40B4-BE49-F238E27FC236}">
                      <a16:creationId xmlns:a16="http://schemas.microsoft.com/office/drawing/2014/main" id="{378D693A-A54F-2275-E4FD-B6460B75DA5E}"/>
                    </a:ext>
                  </a:extLst>
                </p:cNvPr>
                <p:cNvPicPr/>
                <p:nvPr/>
              </p:nvPicPr>
              <p:blipFill>
                <a:blip r:embed="rId123"/>
                <a:stretch>
                  <a:fillRect/>
                </a:stretch>
              </p:blipFill>
              <p:spPr>
                <a:xfrm>
                  <a:off x="4786034" y="2692730"/>
                  <a:ext cx="18036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17" name="Ink 116">
                  <a:extLst>
                    <a:ext uri="{FF2B5EF4-FFF2-40B4-BE49-F238E27FC236}">
                      <a16:creationId xmlns:a16="http://schemas.microsoft.com/office/drawing/2014/main" id="{C8E7FC94-8AFA-DF1D-531B-D014E58CFBBA}"/>
                    </a:ext>
                  </a:extLst>
                </p14:cNvPr>
                <p14:cNvContentPartPr/>
                <p14:nvPr/>
              </p14:nvContentPartPr>
              <p14:xfrm>
                <a:off x="5161154" y="2676890"/>
                <a:ext cx="123840" cy="219600"/>
              </p14:xfrm>
            </p:contentPart>
          </mc:Choice>
          <mc:Fallback xmlns="">
            <p:pic>
              <p:nvPicPr>
                <p:cNvPr id="117" name="Ink 116">
                  <a:extLst>
                    <a:ext uri="{FF2B5EF4-FFF2-40B4-BE49-F238E27FC236}">
                      <a16:creationId xmlns:a16="http://schemas.microsoft.com/office/drawing/2014/main" id="{C8E7FC94-8AFA-DF1D-531B-D014E58CFBBA}"/>
                    </a:ext>
                  </a:extLst>
                </p:cNvPr>
                <p:cNvPicPr/>
                <p:nvPr/>
              </p:nvPicPr>
              <p:blipFill>
                <a:blip r:embed="rId125"/>
                <a:stretch>
                  <a:fillRect/>
                </a:stretch>
              </p:blipFill>
              <p:spPr>
                <a:xfrm>
                  <a:off x="5143154" y="2659250"/>
                  <a:ext cx="15948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18" name="Ink 117">
                  <a:extLst>
                    <a:ext uri="{FF2B5EF4-FFF2-40B4-BE49-F238E27FC236}">
                      <a16:creationId xmlns:a16="http://schemas.microsoft.com/office/drawing/2014/main" id="{2B46B9E0-B9A9-9C26-4C3D-34D7C05E2B00}"/>
                    </a:ext>
                  </a:extLst>
                </p14:cNvPr>
                <p14:cNvContentPartPr/>
                <p14:nvPr/>
              </p14:nvContentPartPr>
              <p14:xfrm>
                <a:off x="5161154" y="2662850"/>
                <a:ext cx="131400" cy="7560"/>
              </p14:xfrm>
            </p:contentPart>
          </mc:Choice>
          <mc:Fallback xmlns="">
            <p:pic>
              <p:nvPicPr>
                <p:cNvPr id="118" name="Ink 117">
                  <a:extLst>
                    <a:ext uri="{FF2B5EF4-FFF2-40B4-BE49-F238E27FC236}">
                      <a16:creationId xmlns:a16="http://schemas.microsoft.com/office/drawing/2014/main" id="{2B46B9E0-B9A9-9C26-4C3D-34D7C05E2B00}"/>
                    </a:ext>
                  </a:extLst>
                </p:cNvPr>
                <p:cNvPicPr/>
                <p:nvPr/>
              </p:nvPicPr>
              <p:blipFill>
                <a:blip r:embed="rId127"/>
                <a:stretch>
                  <a:fillRect/>
                </a:stretch>
              </p:blipFill>
              <p:spPr>
                <a:xfrm>
                  <a:off x="5143154" y="2644850"/>
                  <a:ext cx="16704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19" name="Ink 118">
                  <a:extLst>
                    <a:ext uri="{FF2B5EF4-FFF2-40B4-BE49-F238E27FC236}">
                      <a16:creationId xmlns:a16="http://schemas.microsoft.com/office/drawing/2014/main" id="{64D7BE67-FD0D-5F21-8870-F9014AA12A99}"/>
                    </a:ext>
                  </a:extLst>
                </p14:cNvPr>
                <p14:cNvContentPartPr/>
                <p14:nvPr/>
              </p14:nvContentPartPr>
              <p14:xfrm>
                <a:off x="5178794" y="2760410"/>
                <a:ext cx="110520" cy="360"/>
              </p14:xfrm>
            </p:contentPart>
          </mc:Choice>
          <mc:Fallback xmlns="">
            <p:pic>
              <p:nvPicPr>
                <p:cNvPr id="119" name="Ink 118">
                  <a:extLst>
                    <a:ext uri="{FF2B5EF4-FFF2-40B4-BE49-F238E27FC236}">
                      <a16:creationId xmlns:a16="http://schemas.microsoft.com/office/drawing/2014/main" id="{64D7BE67-FD0D-5F21-8870-F9014AA12A99}"/>
                    </a:ext>
                  </a:extLst>
                </p:cNvPr>
                <p:cNvPicPr/>
                <p:nvPr/>
              </p:nvPicPr>
              <p:blipFill>
                <a:blip r:embed="rId129"/>
                <a:stretch>
                  <a:fillRect/>
                </a:stretch>
              </p:blipFill>
              <p:spPr>
                <a:xfrm>
                  <a:off x="5161154" y="2742770"/>
                  <a:ext cx="1461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20" name="Ink 119">
                  <a:extLst>
                    <a:ext uri="{FF2B5EF4-FFF2-40B4-BE49-F238E27FC236}">
                      <a16:creationId xmlns:a16="http://schemas.microsoft.com/office/drawing/2014/main" id="{A972D00D-F8A8-BAEA-4475-CC6979EEED89}"/>
                    </a:ext>
                  </a:extLst>
                </p14:cNvPr>
                <p14:cNvContentPartPr/>
                <p14:nvPr/>
              </p14:nvContentPartPr>
              <p14:xfrm>
                <a:off x="5070434" y="2514890"/>
                <a:ext cx="229680" cy="5400"/>
              </p14:xfrm>
            </p:contentPart>
          </mc:Choice>
          <mc:Fallback xmlns="">
            <p:pic>
              <p:nvPicPr>
                <p:cNvPr id="120" name="Ink 119">
                  <a:extLst>
                    <a:ext uri="{FF2B5EF4-FFF2-40B4-BE49-F238E27FC236}">
                      <a16:creationId xmlns:a16="http://schemas.microsoft.com/office/drawing/2014/main" id="{A972D00D-F8A8-BAEA-4475-CC6979EEED89}"/>
                    </a:ext>
                  </a:extLst>
                </p:cNvPr>
                <p:cNvPicPr/>
                <p:nvPr/>
              </p:nvPicPr>
              <p:blipFill>
                <a:blip r:embed="rId131"/>
                <a:stretch>
                  <a:fillRect/>
                </a:stretch>
              </p:blipFill>
              <p:spPr>
                <a:xfrm>
                  <a:off x="5052434" y="2496890"/>
                  <a:ext cx="26532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21" name="Ink 120">
                  <a:extLst>
                    <a:ext uri="{FF2B5EF4-FFF2-40B4-BE49-F238E27FC236}">
                      <a16:creationId xmlns:a16="http://schemas.microsoft.com/office/drawing/2014/main" id="{9D607CC9-A64F-F27E-74A3-799906105BDD}"/>
                    </a:ext>
                  </a:extLst>
                </p14:cNvPr>
                <p14:cNvContentPartPr/>
                <p14:nvPr/>
              </p14:nvContentPartPr>
              <p14:xfrm>
                <a:off x="5278514" y="2478530"/>
                <a:ext cx="66960" cy="105840"/>
              </p14:xfrm>
            </p:contentPart>
          </mc:Choice>
          <mc:Fallback xmlns="">
            <p:pic>
              <p:nvPicPr>
                <p:cNvPr id="121" name="Ink 120">
                  <a:extLst>
                    <a:ext uri="{FF2B5EF4-FFF2-40B4-BE49-F238E27FC236}">
                      <a16:creationId xmlns:a16="http://schemas.microsoft.com/office/drawing/2014/main" id="{9D607CC9-A64F-F27E-74A3-799906105BDD}"/>
                    </a:ext>
                  </a:extLst>
                </p:cNvPr>
                <p:cNvPicPr/>
                <p:nvPr/>
              </p:nvPicPr>
              <p:blipFill>
                <a:blip r:embed="rId133"/>
                <a:stretch>
                  <a:fillRect/>
                </a:stretch>
              </p:blipFill>
              <p:spPr>
                <a:xfrm>
                  <a:off x="5260874" y="2460530"/>
                  <a:ext cx="102600" cy="141480"/>
                </a:xfrm>
                <a:prstGeom prst="rect">
                  <a:avLst/>
                </a:prstGeom>
              </p:spPr>
            </p:pic>
          </mc:Fallback>
        </mc:AlternateContent>
      </p:grpSp>
      <p:sp>
        <p:nvSpPr>
          <p:cNvPr id="123" name="Rectangle 122">
            <a:extLst>
              <a:ext uri="{FF2B5EF4-FFF2-40B4-BE49-F238E27FC236}">
                <a16:creationId xmlns:a16="http://schemas.microsoft.com/office/drawing/2014/main" id="{5DB76532-B9FA-6E35-53D2-2976A3D99ECC}"/>
              </a:ext>
            </a:extLst>
          </p:cNvPr>
          <p:cNvSpPr>
            <a:spLocks noChangeArrowheads="1"/>
          </p:cNvSpPr>
          <p:nvPr/>
        </p:nvSpPr>
        <p:spPr bwMode="auto">
          <a:xfrm>
            <a:off x="303815" y="5721920"/>
            <a:ext cx="561295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διάνυσμα της έντασης είναι προς τα έξω</a:t>
            </a:r>
          </a:p>
          <a:p>
            <a:pPr algn="ctr"/>
            <a:r>
              <a:rPr lang="el-GR" sz="2400" dirty="0">
                <a:solidFill>
                  <a:schemeClr val="bg1"/>
                </a:solidFill>
                <a:effectLst/>
              </a:rPr>
              <a:t>(απομακρύνεται από την πηγή)</a:t>
            </a:r>
            <a:endParaRPr lang="en-150" sz="2400" dirty="0">
              <a:solidFill>
                <a:schemeClr val="bg1"/>
              </a:solidFill>
              <a:effectLst/>
            </a:endParaRPr>
          </a:p>
        </p:txBody>
      </p:sp>
      <mc:AlternateContent xmlns:mc="http://schemas.openxmlformats.org/markup-compatibility/2006" xmlns:p14="http://schemas.microsoft.com/office/powerpoint/2010/main">
        <mc:Choice Requires="p14">
          <p:contentPart p14:bwMode="auto" r:id="rId134">
            <p14:nvContentPartPr>
              <p14:cNvPr id="48" name="Ink 47">
                <a:extLst>
                  <a:ext uri="{FF2B5EF4-FFF2-40B4-BE49-F238E27FC236}">
                    <a16:creationId xmlns:a16="http://schemas.microsoft.com/office/drawing/2014/main" id="{02963AB6-7680-3C9B-C98B-80A163BF9870}"/>
                  </a:ext>
                </a:extLst>
              </p14:cNvPr>
              <p14:cNvContentPartPr/>
              <p14:nvPr/>
            </p14:nvContentPartPr>
            <p14:xfrm>
              <a:off x="6748341" y="3532211"/>
              <a:ext cx="81000" cy="130680"/>
            </p14:xfrm>
          </p:contentPart>
        </mc:Choice>
        <mc:Fallback xmlns="">
          <p:pic>
            <p:nvPicPr>
              <p:cNvPr id="48" name="Ink 47">
                <a:extLst>
                  <a:ext uri="{FF2B5EF4-FFF2-40B4-BE49-F238E27FC236}">
                    <a16:creationId xmlns:a16="http://schemas.microsoft.com/office/drawing/2014/main" id="{02963AB6-7680-3C9B-C98B-80A163BF9870}"/>
                  </a:ext>
                </a:extLst>
              </p:cNvPr>
              <p:cNvPicPr/>
              <p:nvPr/>
            </p:nvPicPr>
            <p:blipFill>
              <a:blip r:embed="rId135"/>
              <a:stretch>
                <a:fillRect/>
              </a:stretch>
            </p:blipFill>
            <p:spPr>
              <a:xfrm>
                <a:off x="6730701" y="3514571"/>
                <a:ext cx="11664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49" name="Ink 48">
                <a:extLst>
                  <a:ext uri="{FF2B5EF4-FFF2-40B4-BE49-F238E27FC236}">
                    <a16:creationId xmlns:a16="http://schemas.microsoft.com/office/drawing/2014/main" id="{1711F5C4-0291-BEC8-B800-2437A51C9583}"/>
                  </a:ext>
                </a:extLst>
              </p14:cNvPr>
              <p14:cNvContentPartPr/>
              <p14:nvPr/>
            </p14:nvContentPartPr>
            <p14:xfrm>
              <a:off x="7718901" y="2643731"/>
              <a:ext cx="100080" cy="167760"/>
            </p14:xfrm>
          </p:contentPart>
        </mc:Choice>
        <mc:Fallback xmlns="">
          <p:pic>
            <p:nvPicPr>
              <p:cNvPr id="49" name="Ink 48">
                <a:extLst>
                  <a:ext uri="{FF2B5EF4-FFF2-40B4-BE49-F238E27FC236}">
                    <a16:creationId xmlns:a16="http://schemas.microsoft.com/office/drawing/2014/main" id="{1711F5C4-0291-BEC8-B800-2437A51C9583}"/>
                  </a:ext>
                </a:extLst>
              </p:cNvPr>
              <p:cNvPicPr/>
              <p:nvPr/>
            </p:nvPicPr>
            <p:blipFill>
              <a:blip r:embed="rId137"/>
              <a:stretch>
                <a:fillRect/>
              </a:stretch>
            </p:blipFill>
            <p:spPr>
              <a:xfrm>
                <a:off x="7700901" y="2625731"/>
                <a:ext cx="13572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50" name="Ink 49">
                <a:extLst>
                  <a:ext uri="{FF2B5EF4-FFF2-40B4-BE49-F238E27FC236}">
                    <a16:creationId xmlns:a16="http://schemas.microsoft.com/office/drawing/2014/main" id="{644BAABF-6F71-507A-AF6B-8982969D4CD9}"/>
                  </a:ext>
                </a:extLst>
              </p14:cNvPr>
              <p14:cNvContentPartPr/>
              <p14:nvPr/>
            </p14:nvContentPartPr>
            <p14:xfrm>
              <a:off x="7613061" y="5213771"/>
              <a:ext cx="97560" cy="149040"/>
            </p14:xfrm>
          </p:contentPart>
        </mc:Choice>
        <mc:Fallback xmlns="">
          <p:pic>
            <p:nvPicPr>
              <p:cNvPr id="50" name="Ink 49">
                <a:extLst>
                  <a:ext uri="{FF2B5EF4-FFF2-40B4-BE49-F238E27FC236}">
                    <a16:creationId xmlns:a16="http://schemas.microsoft.com/office/drawing/2014/main" id="{644BAABF-6F71-507A-AF6B-8982969D4CD9}"/>
                  </a:ext>
                </a:extLst>
              </p:cNvPr>
              <p:cNvPicPr/>
              <p:nvPr/>
            </p:nvPicPr>
            <p:blipFill>
              <a:blip r:embed="rId139"/>
              <a:stretch>
                <a:fillRect/>
              </a:stretch>
            </p:blipFill>
            <p:spPr>
              <a:xfrm>
                <a:off x="7595061" y="5195771"/>
                <a:ext cx="133200" cy="184680"/>
              </a:xfrm>
              <a:prstGeom prst="rect">
                <a:avLst/>
              </a:prstGeom>
            </p:spPr>
          </p:pic>
        </mc:Fallback>
      </mc:AlternateContent>
      <p:grpSp>
        <p:nvGrpSpPr>
          <p:cNvPr id="61" name="Group 60">
            <a:extLst>
              <a:ext uri="{FF2B5EF4-FFF2-40B4-BE49-F238E27FC236}">
                <a16:creationId xmlns:a16="http://schemas.microsoft.com/office/drawing/2014/main" id="{9A29BADF-5E02-C9E3-C5DD-7ADBE59CC60F}"/>
              </a:ext>
            </a:extLst>
          </p:cNvPr>
          <p:cNvGrpSpPr/>
          <p:nvPr/>
        </p:nvGrpSpPr>
        <p:grpSpPr>
          <a:xfrm>
            <a:off x="8417301" y="5730011"/>
            <a:ext cx="104760" cy="148680"/>
            <a:chOff x="8417301" y="5730011"/>
            <a:chExt cx="104760" cy="148680"/>
          </a:xfrm>
        </p:grpSpPr>
        <mc:AlternateContent xmlns:mc="http://schemas.openxmlformats.org/markup-compatibility/2006" xmlns:p14="http://schemas.microsoft.com/office/powerpoint/2010/main">
          <mc:Choice Requires="p14">
            <p:contentPart p14:bwMode="auto" r:id="rId140">
              <p14:nvContentPartPr>
                <p14:cNvPr id="59" name="Ink 58">
                  <a:extLst>
                    <a:ext uri="{FF2B5EF4-FFF2-40B4-BE49-F238E27FC236}">
                      <a16:creationId xmlns:a16="http://schemas.microsoft.com/office/drawing/2014/main" id="{EA082F9F-D8A0-7EFC-3944-5D62FF60F7D8}"/>
                    </a:ext>
                  </a:extLst>
                </p14:cNvPr>
                <p14:cNvContentPartPr/>
                <p14:nvPr/>
              </p14:nvContentPartPr>
              <p14:xfrm>
                <a:off x="8417301" y="5746211"/>
                <a:ext cx="97920" cy="92160"/>
              </p14:xfrm>
            </p:contentPart>
          </mc:Choice>
          <mc:Fallback xmlns="">
            <p:pic>
              <p:nvPicPr>
                <p:cNvPr id="59" name="Ink 58">
                  <a:extLst>
                    <a:ext uri="{FF2B5EF4-FFF2-40B4-BE49-F238E27FC236}">
                      <a16:creationId xmlns:a16="http://schemas.microsoft.com/office/drawing/2014/main" id="{EA082F9F-D8A0-7EFC-3944-5D62FF60F7D8}"/>
                    </a:ext>
                  </a:extLst>
                </p:cNvPr>
                <p:cNvPicPr/>
                <p:nvPr/>
              </p:nvPicPr>
              <p:blipFill>
                <a:blip r:embed="rId141"/>
                <a:stretch>
                  <a:fillRect/>
                </a:stretch>
              </p:blipFill>
              <p:spPr>
                <a:xfrm>
                  <a:off x="8399661" y="5728571"/>
                  <a:ext cx="1335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60" name="Ink 59">
                  <a:extLst>
                    <a:ext uri="{FF2B5EF4-FFF2-40B4-BE49-F238E27FC236}">
                      <a16:creationId xmlns:a16="http://schemas.microsoft.com/office/drawing/2014/main" id="{12169E24-8FD3-1C38-9E51-E643E01A8177}"/>
                    </a:ext>
                  </a:extLst>
                </p14:cNvPr>
                <p14:cNvContentPartPr/>
                <p14:nvPr/>
              </p14:nvContentPartPr>
              <p14:xfrm>
                <a:off x="8519901" y="5730011"/>
                <a:ext cx="2160" cy="148680"/>
              </p14:xfrm>
            </p:contentPart>
          </mc:Choice>
          <mc:Fallback xmlns="">
            <p:pic>
              <p:nvPicPr>
                <p:cNvPr id="60" name="Ink 59">
                  <a:extLst>
                    <a:ext uri="{FF2B5EF4-FFF2-40B4-BE49-F238E27FC236}">
                      <a16:creationId xmlns:a16="http://schemas.microsoft.com/office/drawing/2014/main" id="{12169E24-8FD3-1C38-9E51-E643E01A8177}"/>
                    </a:ext>
                  </a:extLst>
                </p:cNvPr>
                <p:cNvPicPr/>
                <p:nvPr/>
              </p:nvPicPr>
              <p:blipFill>
                <a:blip r:embed="rId143"/>
                <a:stretch>
                  <a:fillRect/>
                </a:stretch>
              </p:blipFill>
              <p:spPr>
                <a:xfrm>
                  <a:off x="8501901" y="5712371"/>
                  <a:ext cx="37800" cy="184320"/>
                </a:xfrm>
                <a:prstGeom prst="rect">
                  <a:avLst/>
                </a:prstGeom>
              </p:spPr>
            </p:pic>
          </mc:Fallback>
        </mc:AlternateContent>
      </p:grpSp>
      <p:grpSp>
        <p:nvGrpSpPr>
          <p:cNvPr id="64" name="Group 63">
            <a:extLst>
              <a:ext uri="{FF2B5EF4-FFF2-40B4-BE49-F238E27FC236}">
                <a16:creationId xmlns:a16="http://schemas.microsoft.com/office/drawing/2014/main" id="{5817828C-14BC-2E3C-CBE5-E7FECC264B02}"/>
              </a:ext>
            </a:extLst>
          </p:cNvPr>
          <p:cNvGrpSpPr/>
          <p:nvPr/>
        </p:nvGrpSpPr>
        <p:grpSpPr>
          <a:xfrm>
            <a:off x="4701381" y="4678091"/>
            <a:ext cx="109800" cy="164520"/>
            <a:chOff x="4701381" y="4678091"/>
            <a:chExt cx="109800" cy="164520"/>
          </a:xfrm>
        </p:grpSpPr>
        <mc:AlternateContent xmlns:mc="http://schemas.openxmlformats.org/markup-compatibility/2006" xmlns:p14="http://schemas.microsoft.com/office/powerpoint/2010/main">
          <mc:Choice Requires="p14">
            <p:contentPart p14:bwMode="auto" r:id="rId144">
              <p14:nvContentPartPr>
                <p14:cNvPr id="62" name="Ink 61">
                  <a:extLst>
                    <a:ext uri="{FF2B5EF4-FFF2-40B4-BE49-F238E27FC236}">
                      <a16:creationId xmlns:a16="http://schemas.microsoft.com/office/drawing/2014/main" id="{7DCD7CBF-150C-71EE-BBC9-E489C7B63357}"/>
                    </a:ext>
                  </a:extLst>
                </p14:cNvPr>
                <p14:cNvContentPartPr/>
                <p14:nvPr/>
              </p14:nvContentPartPr>
              <p14:xfrm>
                <a:off x="4721181" y="4683491"/>
                <a:ext cx="57960" cy="5040"/>
              </p14:xfrm>
            </p:contentPart>
          </mc:Choice>
          <mc:Fallback xmlns="">
            <p:pic>
              <p:nvPicPr>
                <p:cNvPr id="62" name="Ink 61">
                  <a:extLst>
                    <a:ext uri="{FF2B5EF4-FFF2-40B4-BE49-F238E27FC236}">
                      <a16:creationId xmlns:a16="http://schemas.microsoft.com/office/drawing/2014/main" id="{7DCD7CBF-150C-71EE-BBC9-E489C7B63357}"/>
                    </a:ext>
                  </a:extLst>
                </p:cNvPr>
                <p:cNvPicPr/>
                <p:nvPr/>
              </p:nvPicPr>
              <p:blipFill>
                <a:blip r:embed="rId145"/>
                <a:stretch>
                  <a:fillRect/>
                </a:stretch>
              </p:blipFill>
              <p:spPr>
                <a:xfrm>
                  <a:off x="4703181" y="4665491"/>
                  <a:ext cx="9360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63" name="Ink 62">
                  <a:extLst>
                    <a:ext uri="{FF2B5EF4-FFF2-40B4-BE49-F238E27FC236}">
                      <a16:creationId xmlns:a16="http://schemas.microsoft.com/office/drawing/2014/main" id="{DD6162DC-A601-2690-2BE7-49404E591053}"/>
                    </a:ext>
                  </a:extLst>
                </p14:cNvPr>
                <p14:cNvContentPartPr/>
                <p14:nvPr/>
              </p14:nvContentPartPr>
              <p14:xfrm>
                <a:off x="4701381" y="4678091"/>
                <a:ext cx="109800" cy="164520"/>
              </p14:xfrm>
            </p:contentPart>
          </mc:Choice>
          <mc:Fallback xmlns="">
            <p:pic>
              <p:nvPicPr>
                <p:cNvPr id="63" name="Ink 62">
                  <a:extLst>
                    <a:ext uri="{FF2B5EF4-FFF2-40B4-BE49-F238E27FC236}">
                      <a16:creationId xmlns:a16="http://schemas.microsoft.com/office/drawing/2014/main" id="{DD6162DC-A601-2690-2BE7-49404E591053}"/>
                    </a:ext>
                  </a:extLst>
                </p:cNvPr>
                <p:cNvPicPr/>
                <p:nvPr/>
              </p:nvPicPr>
              <p:blipFill>
                <a:blip r:embed="rId147"/>
                <a:stretch>
                  <a:fillRect/>
                </a:stretch>
              </p:blipFill>
              <p:spPr>
                <a:xfrm>
                  <a:off x="4683741" y="4660451"/>
                  <a:ext cx="145440" cy="200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8">
            <p14:nvContentPartPr>
              <p14:cNvPr id="65" name="Ink 64">
                <a:extLst>
                  <a:ext uri="{FF2B5EF4-FFF2-40B4-BE49-F238E27FC236}">
                    <a16:creationId xmlns:a16="http://schemas.microsoft.com/office/drawing/2014/main" id="{21436829-7063-4C2E-79B0-F86AF57E8B18}"/>
                  </a:ext>
                </a:extLst>
              </p14:cNvPr>
              <p14:cNvContentPartPr/>
              <p14:nvPr/>
            </p14:nvContentPartPr>
            <p14:xfrm>
              <a:off x="5832501" y="3689531"/>
              <a:ext cx="81000" cy="142920"/>
            </p14:xfrm>
          </p:contentPart>
        </mc:Choice>
        <mc:Fallback xmlns="">
          <p:pic>
            <p:nvPicPr>
              <p:cNvPr id="65" name="Ink 64">
                <a:extLst>
                  <a:ext uri="{FF2B5EF4-FFF2-40B4-BE49-F238E27FC236}">
                    <a16:creationId xmlns:a16="http://schemas.microsoft.com/office/drawing/2014/main" id="{21436829-7063-4C2E-79B0-F86AF57E8B18}"/>
                  </a:ext>
                </a:extLst>
              </p:cNvPr>
              <p:cNvPicPr/>
              <p:nvPr/>
            </p:nvPicPr>
            <p:blipFill>
              <a:blip r:embed="rId149"/>
              <a:stretch>
                <a:fillRect/>
              </a:stretch>
            </p:blipFill>
            <p:spPr>
              <a:xfrm>
                <a:off x="5814861" y="3671531"/>
                <a:ext cx="116640" cy="178560"/>
              </a:xfrm>
              <a:prstGeom prst="rect">
                <a:avLst/>
              </a:prstGeom>
            </p:spPr>
          </p:pic>
        </mc:Fallback>
      </mc:AlternateContent>
      <p:grpSp>
        <p:nvGrpSpPr>
          <p:cNvPr id="68" name="Group 67">
            <a:extLst>
              <a:ext uri="{FF2B5EF4-FFF2-40B4-BE49-F238E27FC236}">
                <a16:creationId xmlns:a16="http://schemas.microsoft.com/office/drawing/2014/main" id="{569505B4-3E7F-4C47-FA66-B5322B0ACF7A}"/>
              </a:ext>
            </a:extLst>
          </p:cNvPr>
          <p:cNvGrpSpPr/>
          <p:nvPr/>
        </p:nvGrpSpPr>
        <p:grpSpPr>
          <a:xfrm>
            <a:off x="5328141" y="2824451"/>
            <a:ext cx="134280" cy="117720"/>
            <a:chOff x="5328141" y="2824451"/>
            <a:chExt cx="134280" cy="117720"/>
          </a:xfrm>
        </p:grpSpPr>
        <mc:AlternateContent xmlns:mc="http://schemas.openxmlformats.org/markup-compatibility/2006" xmlns:p14="http://schemas.microsoft.com/office/powerpoint/2010/main">
          <mc:Choice Requires="p14">
            <p:contentPart p14:bwMode="auto" r:id="rId150">
              <p14:nvContentPartPr>
                <p14:cNvPr id="66" name="Ink 65">
                  <a:extLst>
                    <a:ext uri="{FF2B5EF4-FFF2-40B4-BE49-F238E27FC236}">
                      <a16:creationId xmlns:a16="http://schemas.microsoft.com/office/drawing/2014/main" id="{B17F579A-213D-2F95-2675-335883C6FF3E}"/>
                    </a:ext>
                  </a:extLst>
                </p14:cNvPr>
                <p14:cNvContentPartPr/>
                <p14:nvPr/>
              </p14:nvContentPartPr>
              <p14:xfrm>
                <a:off x="5328141" y="2824451"/>
                <a:ext cx="95400" cy="117720"/>
              </p14:xfrm>
            </p:contentPart>
          </mc:Choice>
          <mc:Fallback xmlns="">
            <p:pic>
              <p:nvPicPr>
                <p:cNvPr id="66" name="Ink 65">
                  <a:extLst>
                    <a:ext uri="{FF2B5EF4-FFF2-40B4-BE49-F238E27FC236}">
                      <a16:creationId xmlns:a16="http://schemas.microsoft.com/office/drawing/2014/main" id="{B17F579A-213D-2F95-2675-335883C6FF3E}"/>
                    </a:ext>
                  </a:extLst>
                </p:cNvPr>
                <p:cNvPicPr/>
                <p:nvPr/>
              </p:nvPicPr>
              <p:blipFill>
                <a:blip r:embed="rId151"/>
                <a:stretch>
                  <a:fillRect/>
                </a:stretch>
              </p:blipFill>
              <p:spPr>
                <a:xfrm>
                  <a:off x="5310141" y="2806811"/>
                  <a:ext cx="13104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67" name="Ink 66">
                  <a:extLst>
                    <a:ext uri="{FF2B5EF4-FFF2-40B4-BE49-F238E27FC236}">
                      <a16:creationId xmlns:a16="http://schemas.microsoft.com/office/drawing/2014/main" id="{465D1990-4360-D65B-EA5D-460CC39134F9}"/>
                    </a:ext>
                  </a:extLst>
                </p14:cNvPr>
                <p14:cNvContentPartPr/>
                <p14:nvPr/>
              </p14:nvContentPartPr>
              <p14:xfrm>
                <a:off x="5333541" y="2893571"/>
                <a:ext cx="128880" cy="25200"/>
              </p14:xfrm>
            </p:contentPart>
          </mc:Choice>
          <mc:Fallback xmlns="">
            <p:pic>
              <p:nvPicPr>
                <p:cNvPr id="67" name="Ink 66">
                  <a:extLst>
                    <a:ext uri="{FF2B5EF4-FFF2-40B4-BE49-F238E27FC236}">
                      <a16:creationId xmlns:a16="http://schemas.microsoft.com/office/drawing/2014/main" id="{465D1990-4360-D65B-EA5D-460CC39134F9}"/>
                    </a:ext>
                  </a:extLst>
                </p:cNvPr>
                <p:cNvPicPr/>
                <p:nvPr/>
              </p:nvPicPr>
              <p:blipFill>
                <a:blip r:embed="rId153"/>
                <a:stretch>
                  <a:fillRect/>
                </a:stretch>
              </p:blipFill>
              <p:spPr>
                <a:xfrm>
                  <a:off x="5315541" y="2875931"/>
                  <a:ext cx="164520" cy="60840"/>
                </a:xfrm>
                <a:prstGeom prst="rect">
                  <a:avLst/>
                </a:prstGeom>
              </p:spPr>
            </p:pic>
          </mc:Fallback>
        </mc:AlternateContent>
      </p:grpSp>
    </p:spTree>
    <p:extLst>
      <p:ext uri="{BB962C8B-B14F-4D97-AF65-F5344CB8AC3E}">
        <p14:creationId xmlns:p14="http://schemas.microsoft.com/office/powerpoint/2010/main" val="32702994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par>
                                <p:cTn id="34" presetID="10" presetClass="entr" presetSubtype="0"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par>
                                <p:cTn id="40" presetID="10" presetClass="entr" presetSubtype="0"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500"/>
                                        <p:tgtEl>
                                          <p:spTgt spid="53"/>
                                        </p:tgtEl>
                                      </p:cBhvr>
                                    </p:animEffect>
                                  </p:childTnLst>
                                </p:cTn>
                              </p:par>
                              <p:par>
                                <p:cTn id="48" presetID="10" presetClass="entr" presetSubtype="0" fill="hold" nodeType="with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500"/>
                                        <p:tgtEl>
                                          <p:spTgt spid="54"/>
                                        </p:tgtEl>
                                      </p:cBhvr>
                                    </p:animEffect>
                                  </p:childTnLst>
                                </p:cTn>
                              </p:par>
                              <p:par>
                                <p:cTn id="51" presetID="10" presetClass="entr" presetSubtype="0" fill="hold"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fade">
                                      <p:cBhvr>
                                        <p:cTn id="53" dur="500"/>
                                        <p:tgtEl>
                                          <p:spTgt spid="5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500"/>
                                        <p:tgtEl>
                                          <p:spTgt spid="4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childTnLst>
                                </p:cTn>
                              </p:par>
                              <p:par>
                                <p:cTn id="64" presetID="10" presetClass="entr" presetSubtype="0" fill="hold" nodeType="withEffect">
                                  <p:stCondLst>
                                    <p:cond delay="0"/>
                                  </p:stCondLst>
                                  <p:childTnLst>
                                    <p:set>
                                      <p:cBhvr>
                                        <p:cTn id="65" dur="1" fill="hold">
                                          <p:stCondLst>
                                            <p:cond delay="0"/>
                                          </p:stCondLst>
                                        </p:cTn>
                                        <p:tgtEl>
                                          <p:spTgt spid="61"/>
                                        </p:tgtEl>
                                        <p:attrNameLst>
                                          <p:attrName>style.visibility</p:attrName>
                                        </p:attrNameLst>
                                      </p:cBhvr>
                                      <p:to>
                                        <p:strVal val="visible"/>
                                      </p:to>
                                    </p:set>
                                    <p:animEffect transition="in" filter="fade">
                                      <p:cBhvr>
                                        <p:cTn id="66" dur="500"/>
                                        <p:tgtEl>
                                          <p:spTgt spid="61"/>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fade">
                                      <p:cBhvr>
                                        <p:cTn id="71" dur="500"/>
                                        <p:tgtEl>
                                          <p:spTgt spid="94"/>
                                        </p:tgtEl>
                                      </p:cBhvr>
                                    </p:animEffect>
                                  </p:childTnLst>
                                </p:cTn>
                              </p:par>
                              <p:par>
                                <p:cTn id="72" presetID="10" presetClass="entr" presetSubtype="0" fill="hold" nodeType="withEffect">
                                  <p:stCondLst>
                                    <p:cond delay="0"/>
                                  </p:stCondLst>
                                  <p:childTnLst>
                                    <p:set>
                                      <p:cBhvr>
                                        <p:cTn id="73" dur="1" fill="hold">
                                          <p:stCondLst>
                                            <p:cond delay="0"/>
                                          </p:stCondLst>
                                        </p:cTn>
                                        <p:tgtEl>
                                          <p:spTgt spid="93"/>
                                        </p:tgtEl>
                                        <p:attrNameLst>
                                          <p:attrName>style.visibility</p:attrName>
                                        </p:attrNameLst>
                                      </p:cBhvr>
                                      <p:to>
                                        <p:strVal val="visible"/>
                                      </p:to>
                                    </p:set>
                                    <p:animEffect transition="in" filter="fade">
                                      <p:cBhvr>
                                        <p:cTn id="74" dur="500"/>
                                        <p:tgtEl>
                                          <p:spTgt spid="93"/>
                                        </p:tgtEl>
                                      </p:cBhvr>
                                    </p:animEffect>
                                  </p:childTnLst>
                                </p:cTn>
                              </p:par>
                              <p:par>
                                <p:cTn id="75" presetID="10" presetClass="entr" presetSubtype="0" fill="hold" nodeType="with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fade">
                                      <p:cBhvr>
                                        <p:cTn id="77" dur="500"/>
                                        <p:tgtEl>
                                          <p:spTgt spid="6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
                                        </p:tgtEl>
                                        <p:attrNameLst>
                                          <p:attrName>style.visibility</p:attrName>
                                        </p:attrNameLst>
                                      </p:cBhvr>
                                      <p:to>
                                        <p:strVal val="visible"/>
                                      </p:to>
                                    </p:set>
                                    <p:animEffect transition="in" filter="fade">
                                      <p:cBhvr>
                                        <p:cTn id="82" dur="500"/>
                                        <p:tgtEl>
                                          <p:spTgt spid="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08"/>
                                        </p:tgtEl>
                                        <p:attrNameLst>
                                          <p:attrName>style.visibility</p:attrName>
                                        </p:attrNameLst>
                                      </p:cBhvr>
                                      <p:to>
                                        <p:strVal val="visible"/>
                                      </p:to>
                                    </p:set>
                                    <p:animEffect transition="in" filter="fade">
                                      <p:cBhvr>
                                        <p:cTn id="87" dur="500"/>
                                        <p:tgtEl>
                                          <p:spTgt spid="108"/>
                                        </p:tgtEl>
                                      </p:cBhvr>
                                    </p:animEffect>
                                  </p:childTnLst>
                                </p:cTn>
                              </p:par>
                              <p:par>
                                <p:cTn id="88" presetID="10" presetClass="entr" presetSubtype="0" fill="hold" nodeType="withEffect">
                                  <p:stCondLst>
                                    <p:cond delay="0"/>
                                  </p:stCondLst>
                                  <p:childTnLst>
                                    <p:set>
                                      <p:cBhvr>
                                        <p:cTn id="89" dur="1" fill="hold">
                                          <p:stCondLst>
                                            <p:cond delay="0"/>
                                          </p:stCondLst>
                                        </p:cTn>
                                        <p:tgtEl>
                                          <p:spTgt spid="109"/>
                                        </p:tgtEl>
                                        <p:attrNameLst>
                                          <p:attrName>style.visibility</p:attrName>
                                        </p:attrNameLst>
                                      </p:cBhvr>
                                      <p:to>
                                        <p:strVal val="visible"/>
                                      </p:to>
                                    </p:set>
                                    <p:animEffect transition="in" filter="fade">
                                      <p:cBhvr>
                                        <p:cTn id="90" dur="500"/>
                                        <p:tgtEl>
                                          <p:spTgt spid="109"/>
                                        </p:tgtEl>
                                      </p:cBhvr>
                                    </p:animEffect>
                                  </p:childTnLst>
                                </p:cTn>
                              </p:par>
                              <p:par>
                                <p:cTn id="91" presetID="10" presetClass="entr" presetSubtype="0" fill="hold" nodeType="withEffect">
                                  <p:stCondLst>
                                    <p:cond delay="0"/>
                                  </p:stCondLst>
                                  <p:childTnLst>
                                    <p:set>
                                      <p:cBhvr>
                                        <p:cTn id="92" dur="1" fill="hold">
                                          <p:stCondLst>
                                            <p:cond delay="0"/>
                                          </p:stCondLst>
                                        </p:cTn>
                                        <p:tgtEl>
                                          <p:spTgt spid="65"/>
                                        </p:tgtEl>
                                        <p:attrNameLst>
                                          <p:attrName>style.visibility</p:attrName>
                                        </p:attrNameLst>
                                      </p:cBhvr>
                                      <p:to>
                                        <p:strVal val="visible"/>
                                      </p:to>
                                    </p:set>
                                    <p:animEffect transition="in" filter="fade">
                                      <p:cBhvr>
                                        <p:cTn id="93" dur="500"/>
                                        <p:tgtEl>
                                          <p:spTgt spid="65"/>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6"/>
                                        </p:tgtEl>
                                        <p:attrNameLst>
                                          <p:attrName>style.visibility</p:attrName>
                                        </p:attrNameLst>
                                      </p:cBhvr>
                                      <p:to>
                                        <p:strVal val="visible"/>
                                      </p:to>
                                    </p:set>
                                    <p:animEffect transition="in" filter="fade">
                                      <p:cBhvr>
                                        <p:cTn id="98" dur="500"/>
                                        <p:tgtEl>
                                          <p:spTgt spid="6"/>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22"/>
                                        </p:tgtEl>
                                        <p:attrNameLst>
                                          <p:attrName>style.visibility</p:attrName>
                                        </p:attrNameLst>
                                      </p:cBhvr>
                                      <p:to>
                                        <p:strVal val="visible"/>
                                      </p:to>
                                    </p:set>
                                    <p:animEffect transition="in" filter="fade">
                                      <p:cBhvr>
                                        <p:cTn id="103" dur="500"/>
                                        <p:tgtEl>
                                          <p:spTgt spid="122"/>
                                        </p:tgtEl>
                                      </p:cBhvr>
                                    </p:animEffect>
                                  </p:childTnLst>
                                </p:cTn>
                              </p:par>
                              <p:par>
                                <p:cTn id="104" presetID="10" presetClass="entr" presetSubtype="0" fill="hold" nodeType="withEffect">
                                  <p:stCondLst>
                                    <p:cond delay="0"/>
                                  </p:stCondLst>
                                  <p:childTnLst>
                                    <p:set>
                                      <p:cBhvr>
                                        <p:cTn id="105" dur="1" fill="hold">
                                          <p:stCondLst>
                                            <p:cond delay="0"/>
                                          </p:stCondLst>
                                        </p:cTn>
                                        <p:tgtEl>
                                          <p:spTgt spid="116"/>
                                        </p:tgtEl>
                                        <p:attrNameLst>
                                          <p:attrName>style.visibility</p:attrName>
                                        </p:attrNameLst>
                                      </p:cBhvr>
                                      <p:to>
                                        <p:strVal val="visible"/>
                                      </p:to>
                                    </p:set>
                                    <p:animEffect transition="in" filter="fade">
                                      <p:cBhvr>
                                        <p:cTn id="106" dur="500"/>
                                        <p:tgtEl>
                                          <p:spTgt spid="116"/>
                                        </p:tgtEl>
                                      </p:cBhvr>
                                    </p:animEffect>
                                  </p:childTnLst>
                                </p:cTn>
                              </p:par>
                              <p:par>
                                <p:cTn id="107" presetID="10" presetClass="entr" presetSubtype="0" fill="hold" nodeType="with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fade">
                                      <p:cBhvr>
                                        <p:cTn id="109" dur="500"/>
                                        <p:tgtEl>
                                          <p:spTgt spid="68"/>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123"/>
                                        </p:tgtEl>
                                        <p:attrNameLst>
                                          <p:attrName>style.visibility</p:attrName>
                                        </p:attrNameLst>
                                      </p:cBhvr>
                                      <p:to>
                                        <p:strVal val="visible"/>
                                      </p:to>
                                    </p:set>
                                    <p:animEffect transition="in" filter="fade">
                                      <p:cBhvr>
                                        <p:cTn id="114"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AD6B3B-2049-F2F8-2B31-75B2EBAC32AC}"/>
              </a:ext>
            </a:extLst>
          </p:cNvPr>
          <p:cNvPicPr>
            <a:picLocks noChangeAspect="1"/>
          </p:cNvPicPr>
          <p:nvPr/>
        </p:nvPicPr>
        <p:blipFill>
          <a:blip r:embed="rId3"/>
          <a:stretch>
            <a:fillRect/>
          </a:stretch>
        </p:blipFill>
        <p:spPr>
          <a:xfrm>
            <a:off x="3349484" y="2783993"/>
            <a:ext cx="5493032" cy="3645087"/>
          </a:xfrm>
          <a:prstGeom prst="rect">
            <a:avLst/>
          </a:prstGeom>
        </p:spPr>
      </p:pic>
      <p:cxnSp>
        <p:nvCxnSpPr>
          <p:cNvPr id="2" name="Straight Connector 1">
            <a:extLst>
              <a:ext uri="{FF2B5EF4-FFF2-40B4-BE49-F238E27FC236}">
                <a16:creationId xmlns:a16="http://schemas.microsoft.com/office/drawing/2014/main" id="{5923AD80-C7B9-C2C9-1724-DF5B8BAB59C1}"/>
              </a:ext>
            </a:extLst>
          </p:cNvPr>
          <p:cNvCxnSpPr>
            <a:cxnSpLocks/>
          </p:cNvCxnSpPr>
          <p:nvPr/>
        </p:nvCxnSpPr>
        <p:spPr>
          <a:xfrm flipH="1">
            <a:off x="2919120" y="4569429"/>
            <a:ext cx="3149738" cy="1540434"/>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7C6820C-89B8-4751-4F2C-90231C080DFB}"/>
              </a:ext>
            </a:extLst>
          </p:cNvPr>
          <p:cNvCxnSpPr>
            <a:cxnSpLocks/>
          </p:cNvCxnSpPr>
          <p:nvPr/>
        </p:nvCxnSpPr>
        <p:spPr>
          <a:xfrm flipH="1" flipV="1">
            <a:off x="3539188" y="4317887"/>
            <a:ext cx="2573806" cy="224457"/>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1FAD7F8-36BE-F88C-9B7D-3BF32B734508}"/>
              </a:ext>
            </a:extLst>
          </p:cNvPr>
          <p:cNvCxnSpPr>
            <a:cxnSpLocks/>
          </p:cNvCxnSpPr>
          <p:nvPr/>
        </p:nvCxnSpPr>
        <p:spPr>
          <a:xfrm flipH="1" flipV="1">
            <a:off x="6138705" y="4549636"/>
            <a:ext cx="2111609" cy="1359334"/>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2980FD7-828A-7A09-C081-28AF1CAFF352}"/>
              </a:ext>
            </a:extLst>
          </p:cNvPr>
          <p:cNvCxnSpPr>
            <a:cxnSpLocks/>
          </p:cNvCxnSpPr>
          <p:nvPr/>
        </p:nvCxnSpPr>
        <p:spPr>
          <a:xfrm flipV="1">
            <a:off x="6129885" y="3048770"/>
            <a:ext cx="2601842" cy="1455480"/>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B128963-4E92-EA27-147F-7A6E7C3BA38D}"/>
              </a:ext>
            </a:extLst>
          </p:cNvPr>
          <p:cNvCxnSpPr>
            <a:cxnSpLocks/>
          </p:cNvCxnSpPr>
          <p:nvPr/>
        </p:nvCxnSpPr>
        <p:spPr>
          <a:xfrm flipV="1">
            <a:off x="6116729" y="2200668"/>
            <a:ext cx="29160" cy="2307902"/>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993341" y="309698"/>
            <a:ext cx="10084714"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Ένταση Ηλεκτρικού Πεδίου από Σημειακό Ηλεκτρικό Φορτίο</a:t>
            </a:r>
            <a:endParaRPr lang="en-150" sz="2800" dirty="0">
              <a:solidFill>
                <a:schemeClr val="bg1"/>
              </a:solidFill>
              <a:effectLst/>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1401203" y="1107811"/>
            <a:ext cx="9532126"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endParaRPr lang="el-GR" sz="2400" dirty="0">
              <a:solidFill>
                <a:schemeClr val="bg1"/>
              </a:solidFill>
              <a:effectLst/>
            </a:endParaRPr>
          </a:p>
          <a:p>
            <a:pPr algn="ctr"/>
            <a:r>
              <a:rPr lang="el-GR" sz="2400" dirty="0">
                <a:solidFill>
                  <a:schemeClr val="bg1"/>
                </a:solidFill>
              </a:rPr>
              <a:t>Πηγή: Αρνητικό Ηλεκτρικό Φορτίο, υπόθεμα (πάντα θετικό)</a:t>
            </a:r>
            <a:endParaRPr lang="en-150" sz="2400" dirty="0">
              <a:solidFill>
                <a:schemeClr val="bg1"/>
              </a:solidFill>
              <a:effectLst/>
            </a:endParaRPr>
          </a:p>
        </p:txBody>
      </p:sp>
      <p:grpSp>
        <p:nvGrpSpPr>
          <p:cNvPr id="8" name="Group 7">
            <a:extLst>
              <a:ext uri="{FF2B5EF4-FFF2-40B4-BE49-F238E27FC236}">
                <a16:creationId xmlns:a16="http://schemas.microsoft.com/office/drawing/2014/main" id="{DB61CA91-93A6-DC29-BE70-EC4C85AACC9C}"/>
              </a:ext>
            </a:extLst>
          </p:cNvPr>
          <p:cNvGrpSpPr/>
          <p:nvPr/>
        </p:nvGrpSpPr>
        <p:grpSpPr>
          <a:xfrm>
            <a:off x="7706714" y="3622610"/>
            <a:ext cx="543600" cy="495720"/>
            <a:chOff x="7706714" y="3622610"/>
            <a:chExt cx="543600" cy="495720"/>
          </a:xfrm>
        </p:grpSpPr>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21C3F194-40AE-FD49-ADBA-495D7FE0C136}"/>
                    </a:ext>
                  </a:extLst>
                </p14:cNvPr>
                <p14:cNvContentPartPr/>
                <p14:nvPr/>
              </p14:nvContentPartPr>
              <p14:xfrm>
                <a:off x="7706714" y="3622610"/>
                <a:ext cx="41040" cy="50760"/>
              </p14:xfrm>
            </p:contentPart>
          </mc:Choice>
          <mc:Fallback xmlns="">
            <p:pic>
              <p:nvPicPr>
                <p:cNvPr id="6" name="Ink 5">
                  <a:extLst>
                    <a:ext uri="{FF2B5EF4-FFF2-40B4-BE49-F238E27FC236}">
                      <a16:creationId xmlns:a16="http://schemas.microsoft.com/office/drawing/2014/main" id="{21C3F194-40AE-FD49-ADBA-495D7FE0C136}"/>
                    </a:ext>
                  </a:extLst>
                </p:cNvPr>
                <p:cNvPicPr/>
                <p:nvPr/>
              </p:nvPicPr>
              <p:blipFill>
                <a:blip r:embed="rId5"/>
                <a:stretch>
                  <a:fillRect/>
                </a:stretch>
              </p:blipFill>
              <p:spPr>
                <a:xfrm>
                  <a:off x="7688555" y="3604610"/>
                  <a:ext cx="76995"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53771AF2-BC41-0F1F-111B-B1FA73FD2066}"/>
                    </a:ext>
                  </a:extLst>
                </p14:cNvPr>
                <p14:cNvContentPartPr/>
                <p14:nvPr/>
              </p14:nvContentPartPr>
              <p14:xfrm>
                <a:off x="7913354" y="3757970"/>
                <a:ext cx="336960" cy="360360"/>
              </p14:xfrm>
            </p:contentPart>
          </mc:Choice>
          <mc:Fallback xmlns="">
            <p:pic>
              <p:nvPicPr>
                <p:cNvPr id="7" name="Ink 6">
                  <a:extLst>
                    <a:ext uri="{FF2B5EF4-FFF2-40B4-BE49-F238E27FC236}">
                      <a16:creationId xmlns:a16="http://schemas.microsoft.com/office/drawing/2014/main" id="{53771AF2-BC41-0F1F-111B-B1FA73FD2066}"/>
                    </a:ext>
                  </a:extLst>
                </p:cNvPr>
                <p:cNvPicPr/>
                <p:nvPr/>
              </p:nvPicPr>
              <p:blipFill>
                <a:blip r:embed="rId7"/>
                <a:stretch>
                  <a:fillRect/>
                </a:stretch>
              </p:blipFill>
              <p:spPr>
                <a:xfrm>
                  <a:off x="7895354" y="3739988"/>
                  <a:ext cx="372600" cy="395964"/>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5AA75C70-6B21-F3DF-1F01-5A2F10910C17}"/>
                  </a:ext>
                </a:extLst>
              </p14:cNvPr>
              <p14:cNvContentPartPr/>
              <p14:nvPr/>
            </p14:nvContentPartPr>
            <p14:xfrm>
              <a:off x="7301354" y="3653570"/>
              <a:ext cx="413280" cy="198360"/>
            </p14:xfrm>
          </p:contentPart>
        </mc:Choice>
        <mc:Fallback xmlns="">
          <p:pic>
            <p:nvPicPr>
              <p:cNvPr id="9" name="Ink 8">
                <a:extLst>
                  <a:ext uri="{FF2B5EF4-FFF2-40B4-BE49-F238E27FC236}">
                    <a16:creationId xmlns:a16="http://schemas.microsoft.com/office/drawing/2014/main" id="{5AA75C70-6B21-F3DF-1F01-5A2F10910C17}"/>
                  </a:ext>
                </a:extLst>
              </p:cNvPr>
              <p:cNvPicPr/>
              <p:nvPr/>
            </p:nvPicPr>
            <p:blipFill>
              <a:blip r:embed="rId9"/>
              <a:stretch>
                <a:fillRect/>
              </a:stretch>
            </p:blipFill>
            <p:spPr>
              <a:xfrm>
                <a:off x="7283354" y="3635570"/>
                <a:ext cx="44892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9" name="Ink 38">
                <a:extLst>
                  <a:ext uri="{FF2B5EF4-FFF2-40B4-BE49-F238E27FC236}">
                    <a16:creationId xmlns:a16="http://schemas.microsoft.com/office/drawing/2014/main" id="{CBBCFED2-C338-30DD-7D43-81DF60DE6B0D}"/>
                  </a:ext>
                </a:extLst>
              </p14:cNvPr>
              <p14:cNvContentPartPr/>
              <p14:nvPr/>
            </p14:nvContentPartPr>
            <p14:xfrm>
              <a:off x="7252754" y="3722690"/>
              <a:ext cx="186480" cy="183600"/>
            </p14:xfrm>
          </p:contentPart>
        </mc:Choice>
        <mc:Fallback xmlns="">
          <p:pic>
            <p:nvPicPr>
              <p:cNvPr id="39" name="Ink 38">
                <a:extLst>
                  <a:ext uri="{FF2B5EF4-FFF2-40B4-BE49-F238E27FC236}">
                    <a16:creationId xmlns:a16="http://schemas.microsoft.com/office/drawing/2014/main" id="{CBBCFED2-C338-30DD-7D43-81DF60DE6B0D}"/>
                  </a:ext>
                </a:extLst>
              </p:cNvPr>
              <p:cNvPicPr/>
              <p:nvPr/>
            </p:nvPicPr>
            <p:blipFill>
              <a:blip r:embed="rId11"/>
              <a:stretch>
                <a:fillRect/>
              </a:stretch>
            </p:blipFill>
            <p:spPr>
              <a:xfrm>
                <a:off x="7234754" y="3704725"/>
                <a:ext cx="222120" cy="219170"/>
              </a:xfrm>
              <a:prstGeom prst="rect">
                <a:avLst/>
              </a:prstGeom>
            </p:spPr>
          </p:pic>
        </mc:Fallback>
      </mc:AlternateContent>
      <p:grpSp>
        <p:nvGrpSpPr>
          <p:cNvPr id="49" name="Group 48">
            <a:extLst>
              <a:ext uri="{FF2B5EF4-FFF2-40B4-BE49-F238E27FC236}">
                <a16:creationId xmlns:a16="http://schemas.microsoft.com/office/drawing/2014/main" id="{B03BE779-DCEF-5B40-E10E-FE1A247DD06C}"/>
              </a:ext>
            </a:extLst>
          </p:cNvPr>
          <p:cNvGrpSpPr/>
          <p:nvPr/>
        </p:nvGrpSpPr>
        <p:grpSpPr>
          <a:xfrm>
            <a:off x="6880514" y="3179450"/>
            <a:ext cx="318960" cy="439200"/>
            <a:chOff x="6880514" y="3179450"/>
            <a:chExt cx="318960" cy="439200"/>
          </a:xfrm>
        </p:grpSpPr>
        <mc:AlternateContent xmlns:mc="http://schemas.openxmlformats.org/markup-compatibility/2006" xmlns:p14="http://schemas.microsoft.com/office/powerpoint/2010/main">
          <mc:Choice Requires="p14">
            <p:contentPart p14:bwMode="auto" r:id="rId12">
              <p14:nvContentPartPr>
                <p14:cNvPr id="43" name="Ink 42">
                  <a:extLst>
                    <a:ext uri="{FF2B5EF4-FFF2-40B4-BE49-F238E27FC236}">
                      <a16:creationId xmlns:a16="http://schemas.microsoft.com/office/drawing/2014/main" id="{6CA858F2-4EB4-252B-4E4A-31F59457A538}"/>
                    </a:ext>
                  </a:extLst>
                </p14:cNvPr>
                <p14:cNvContentPartPr/>
                <p14:nvPr/>
              </p14:nvContentPartPr>
              <p14:xfrm>
                <a:off x="6966914" y="3410570"/>
                <a:ext cx="172800" cy="208080"/>
              </p14:xfrm>
            </p:contentPart>
          </mc:Choice>
          <mc:Fallback xmlns="">
            <p:pic>
              <p:nvPicPr>
                <p:cNvPr id="43" name="Ink 42">
                  <a:extLst>
                    <a:ext uri="{FF2B5EF4-FFF2-40B4-BE49-F238E27FC236}">
                      <a16:creationId xmlns:a16="http://schemas.microsoft.com/office/drawing/2014/main" id="{6CA858F2-4EB4-252B-4E4A-31F59457A538}"/>
                    </a:ext>
                  </a:extLst>
                </p:cNvPr>
                <p:cNvPicPr/>
                <p:nvPr/>
              </p:nvPicPr>
              <p:blipFill>
                <a:blip r:embed="rId13"/>
                <a:stretch>
                  <a:fillRect/>
                </a:stretch>
              </p:blipFill>
              <p:spPr>
                <a:xfrm>
                  <a:off x="6948914" y="3392570"/>
                  <a:ext cx="20844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4" name="Ink 43">
                  <a:extLst>
                    <a:ext uri="{FF2B5EF4-FFF2-40B4-BE49-F238E27FC236}">
                      <a16:creationId xmlns:a16="http://schemas.microsoft.com/office/drawing/2014/main" id="{1A5C5497-6F54-9B80-A954-DD1BB91BE9B6}"/>
                    </a:ext>
                  </a:extLst>
                </p14:cNvPr>
                <p14:cNvContentPartPr/>
                <p14:nvPr/>
              </p14:nvContentPartPr>
              <p14:xfrm>
                <a:off x="6974474" y="3377450"/>
                <a:ext cx="164160" cy="9720"/>
              </p14:xfrm>
            </p:contentPart>
          </mc:Choice>
          <mc:Fallback xmlns="">
            <p:pic>
              <p:nvPicPr>
                <p:cNvPr id="44" name="Ink 43">
                  <a:extLst>
                    <a:ext uri="{FF2B5EF4-FFF2-40B4-BE49-F238E27FC236}">
                      <a16:creationId xmlns:a16="http://schemas.microsoft.com/office/drawing/2014/main" id="{1A5C5497-6F54-9B80-A954-DD1BB91BE9B6}"/>
                    </a:ext>
                  </a:extLst>
                </p:cNvPr>
                <p:cNvPicPr/>
                <p:nvPr/>
              </p:nvPicPr>
              <p:blipFill>
                <a:blip r:embed="rId15"/>
                <a:stretch>
                  <a:fillRect/>
                </a:stretch>
              </p:blipFill>
              <p:spPr>
                <a:xfrm>
                  <a:off x="6956474" y="3360093"/>
                  <a:ext cx="199800" cy="44087"/>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6" name="Ink 45">
                  <a:extLst>
                    <a:ext uri="{FF2B5EF4-FFF2-40B4-BE49-F238E27FC236}">
                      <a16:creationId xmlns:a16="http://schemas.microsoft.com/office/drawing/2014/main" id="{AED5D5ED-72D8-ABB5-9A69-E40BC9D40DA5}"/>
                    </a:ext>
                  </a:extLst>
                </p14:cNvPr>
                <p14:cNvContentPartPr/>
                <p14:nvPr/>
              </p14:nvContentPartPr>
              <p14:xfrm>
                <a:off x="6937034" y="3491570"/>
                <a:ext cx="182160" cy="360"/>
              </p14:xfrm>
            </p:contentPart>
          </mc:Choice>
          <mc:Fallback xmlns="">
            <p:pic>
              <p:nvPicPr>
                <p:cNvPr id="46" name="Ink 45">
                  <a:extLst>
                    <a:ext uri="{FF2B5EF4-FFF2-40B4-BE49-F238E27FC236}">
                      <a16:creationId xmlns:a16="http://schemas.microsoft.com/office/drawing/2014/main" id="{AED5D5ED-72D8-ABB5-9A69-E40BC9D40DA5}"/>
                    </a:ext>
                  </a:extLst>
                </p:cNvPr>
                <p:cNvPicPr/>
                <p:nvPr/>
              </p:nvPicPr>
              <p:blipFill>
                <a:blip r:embed="rId17"/>
                <a:stretch>
                  <a:fillRect/>
                </a:stretch>
              </p:blipFill>
              <p:spPr>
                <a:xfrm>
                  <a:off x="6918998" y="3473570"/>
                  <a:ext cx="217871"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7" name="Ink 46">
                  <a:extLst>
                    <a:ext uri="{FF2B5EF4-FFF2-40B4-BE49-F238E27FC236}">
                      <a16:creationId xmlns:a16="http://schemas.microsoft.com/office/drawing/2014/main" id="{AE6D72F1-671F-8831-CD6E-C9302D44E4CE}"/>
                    </a:ext>
                  </a:extLst>
                </p14:cNvPr>
                <p14:cNvContentPartPr/>
                <p14:nvPr/>
              </p14:nvContentPartPr>
              <p14:xfrm>
                <a:off x="6880514" y="3220130"/>
                <a:ext cx="272520" cy="16920"/>
              </p14:xfrm>
            </p:contentPart>
          </mc:Choice>
          <mc:Fallback xmlns="">
            <p:pic>
              <p:nvPicPr>
                <p:cNvPr id="47" name="Ink 46">
                  <a:extLst>
                    <a:ext uri="{FF2B5EF4-FFF2-40B4-BE49-F238E27FC236}">
                      <a16:creationId xmlns:a16="http://schemas.microsoft.com/office/drawing/2014/main" id="{AE6D72F1-671F-8831-CD6E-C9302D44E4CE}"/>
                    </a:ext>
                  </a:extLst>
                </p:cNvPr>
                <p:cNvPicPr/>
                <p:nvPr/>
              </p:nvPicPr>
              <p:blipFill>
                <a:blip r:embed="rId19"/>
                <a:stretch>
                  <a:fillRect/>
                </a:stretch>
              </p:blipFill>
              <p:spPr>
                <a:xfrm>
                  <a:off x="6862514" y="3202505"/>
                  <a:ext cx="308160" cy="51818"/>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8" name="Ink 47">
                  <a:extLst>
                    <a:ext uri="{FF2B5EF4-FFF2-40B4-BE49-F238E27FC236}">
                      <a16:creationId xmlns:a16="http://schemas.microsoft.com/office/drawing/2014/main" id="{58BB641E-79FD-D64F-B76D-C881DC2436FD}"/>
                    </a:ext>
                  </a:extLst>
                </p14:cNvPr>
                <p14:cNvContentPartPr/>
                <p14:nvPr/>
              </p14:nvContentPartPr>
              <p14:xfrm>
                <a:off x="7108394" y="3179450"/>
                <a:ext cx="91080" cy="121680"/>
              </p14:xfrm>
            </p:contentPart>
          </mc:Choice>
          <mc:Fallback xmlns="">
            <p:pic>
              <p:nvPicPr>
                <p:cNvPr id="48" name="Ink 47">
                  <a:extLst>
                    <a:ext uri="{FF2B5EF4-FFF2-40B4-BE49-F238E27FC236}">
                      <a16:creationId xmlns:a16="http://schemas.microsoft.com/office/drawing/2014/main" id="{58BB641E-79FD-D64F-B76D-C881DC2436FD}"/>
                    </a:ext>
                  </a:extLst>
                </p:cNvPr>
                <p:cNvPicPr/>
                <p:nvPr/>
              </p:nvPicPr>
              <p:blipFill>
                <a:blip r:embed="rId21"/>
                <a:stretch>
                  <a:fillRect/>
                </a:stretch>
              </p:blipFill>
              <p:spPr>
                <a:xfrm>
                  <a:off x="7090394" y="3161450"/>
                  <a:ext cx="126720" cy="157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679F11DA-6DF0-FC97-9FD4-C7118542D128}"/>
                  </a:ext>
                </a:extLst>
              </p14:cNvPr>
              <p14:cNvContentPartPr/>
              <p14:nvPr/>
            </p14:nvContentPartPr>
            <p14:xfrm>
              <a:off x="6794114" y="5239730"/>
              <a:ext cx="256320" cy="261000"/>
            </p14:xfrm>
          </p:contentPart>
        </mc:Choice>
        <mc:Fallback xmlns="">
          <p:pic>
            <p:nvPicPr>
              <p:cNvPr id="64" name="Ink 63">
                <a:extLst>
                  <a:ext uri="{FF2B5EF4-FFF2-40B4-BE49-F238E27FC236}">
                    <a16:creationId xmlns:a16="http://schemas.microsoft.com/office/drawing/2014/main" id="{679F11DA-6DF0-FC97-9FD4-C7118542D128}"/>
                  </a:ext>
                </a:extLst>
              </p:cNvPr>
              <p:cNvPicPr/>
              <p:nvPr/>
            </p:nvPicPr>
            <p:blipFill>
              <a:blip r:embed="rId23"/>
              <a:stretch>
                <a:fillRect/>
              </a:stretch>
            </p:blipFill>
            <p:spPr>
              <a:xfrm>
                <a:off x="6776114" y="5221730"/>
                <a:ext cx="291960" cy="296640"/>
              </a:xfrm>
              <a:prstGeom prst="rect">
                <a:avLst/>
              </a:prstGeom>
            </p:spPr>
          </p:pic>
        </mc:Fallback>
      </mc:AlternateContent>
      <p:grpSp>
        <p:nvGrpSpPr>
          <p:cNvPr id="71" name="Group 70">
            <a:extLst>
              <a:ext uri="{FF2B5EF4-FFF2-40B4-BE49-F238E27FC236}">
                <a16:creationId xmlns:a16="http://schemas.microsoft.com/office/drawing/2014/main" id="{03E82CB5-F83F-7D73-7563-3E1A9C9B648A}"/>
              </a:ext>
            </a:extLst>
          </p:cNvPr>
          <p:cNvGrpSpPr/>
          <p:nvPr/>
        </p:nvGrpSpPr>
        <p:grpSpPr>
          <a:xfrm>
            <a:off x="6271754" y="4143530"/>
            <a:ext cx="617400" cy="898920"/>
            <a:chOff x="6271754" y="4143530"/>
            <a:chExt cx="617400" cy="898920"/>
          </a:xfrm>
        </p:grpSpPr>
        <mc:AlternateContent xmlns:mc="http://schemas.openxmlformats.org/markup-compatibility/2006" xmlns:p14="http://schemas.microsoft.com/office/powerpoint/2010/main">
          <mc:Choice Requires="p14">
            <p:contentPart p14:bwMode="auto" r:id="rId24">
              <p14:nvContentPartPr>
                <p14:cNvPr id="50" name="Ink 49">
                  <a:extLst>
                    <a:ext uri="{FF2B5EF4-FFF2-40B4-BE49-F238E27FC236}">
                      <a16:creationId xmlns:a16="http://schemas.microsoft.com/office/drawing/2014/main" id="{4379D06C-3AB3-6916-A703-1D6C41B627FE}"/>
                    </a:ext>
                  </a:extLst>
                </p14:cNvPr>
                <p14:cNvContentPartPr/>
                <p14:nvPr/>
              </p14:nvContentPartPr>
              <p14:xfrm>
                <a:off x="6852074" y="4982690"/>
                <a:ext cx="30600" cy="24120"/>
              </p14:xfrm>
            </p:contentPart>
          </mc:Choice>
          <mc:Fallback xmlns="">
            <p:pic>
              <p:nvPicPr>
                <p:cNvPr id="50" name="Ink 49">
                  <a:extLst>
                    <a:ext uri="{FF2B5EF4-FFF2-40B4-BE49-F238E27FC236}">
                      <a16:creationId xmlns:a16="http://schemas.microsoft.com/office/drawing/2014/main" id="{4379D06C-3AB3-6916-A703-1D6C41B627FE}"/>
                    </a:ext>
                  </a:extLst>
                </p:cNvPr>
                <p:cNvPicPr/>
                <p:nvPr/>
              </p:nvPicPr>
              <p:blipFill>
                <a:blip r:embed="rId25"/>
                <a:stretch>
                  <a:fillRect/>
                </a:stretch>
              </p:blipFill>
              <p:spPr>
                <a:xfrm>
                  <a:off x="6833860" y="4964955"/>
                  <a:ext cx="66664" cy="59236"/>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9" name="Ink 58">
                  <a:extLst>
                    <a:ext uri="{FF2B5EF4-FFF2-40B4-BE49-F238E27FC236}">
                      <a16:creationId xmlns:a16="http://schemas.microsoft.com/office/drawing/2014/main" id="{D90F40E9-DB67-6E27-D4E8-0296CC8BDD4C}"/>
                    </a:ext>
                  </a:extLst>
                </p14:cNvPr>
                <p14:cNvContentPartPr/>
                <p14:nvPr/>
              </p14:nvContentPartPr>
              <p14:xfrm>
                <a:off x="6346994" y="4687490"/>
                <a:ext cx="510120" cy="302760"/>
              </p14:xfrm>
            </p:contentPart>
          </mc:Choice>
          <mc:Fallback xmlns="">
            <p:pic>
              <p:nvPicPr>
                <p:cNvPr id="59" name="Ink 58">
                  <a:extLst>
                    <a:ext uri="{FF2B5EF4-FFF2-40B4-BE49-F238E27FC236}">
                      <a16:creationId xmlns:a16="http://schemas.microsoft.com/office/drawing/2014/main" id="{D90F40E9-DB67-6E27-D4E8-0296CC8BDD4C}"/>
                    </a:ext>
                  </a:extLst>
                </p:cNvPr>
                <p:cNvPicPr/>
                <p:nvPr/>
              </p:nvPicPr>
              <p:blipFill>
                <a:blip r:embed="rId27"/>
                <a:stretch>
                  <a:fillRect/>
                </a:stretch>
              </p:blipFill>
              <p:spPr>
                <a:xfrm>
                  <a:off x="6328981" y="4669490"/>
                  <a:ext cx="545785" cy="3384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1" name="Ink 60">
                  <a:extLst>
                    <a:ext uri="{FF2B5EF4-FFF2-40B4-BE49-F238E27FC236}">
                      <a16:creationId xmlns:a16="http://schemas.microsoft.com/office/drawing/2014/main" id="{E381729B-59AD-D0FB-C7F9-F68FE6CF1124}"/>
                    </a:ext>
                  </a:extLst>
                </p14:cNvPr>
                <p14:cNvContentPartPr/>
                <p14:nvPr/>
              </p14:nvContentPartPr>
              <p14:xfrm>
                <a:off x="6280394" y="4648970"/>
                <a:ext cx="114840" cy="60120"/>
              </p14:xfrm>
            </p:contentPart>
          </mc:Choice>
          <mc:Fallback xmlns="">
            <p:pic>
              <p:nvPicPr>
                <p:cNvPr id="61" name="Ink 60">
                  <a:extLst>
                    <a:ext uri="{FF2B5EF4-FFF2-40B4-BE49-F238E27FC236}">
                      <a16:creationId xmlns:a16="http://schemas.microsoft.com/office/drawing/2014/main" id="{E381729B-59AD-D0FB-C7F9-F68FE6CF1124}"/>
                    </a:ext>
                  </a:extLst>
                </p:cNvPr>
                <p:cNvPicPr/>
                <p:nvPr/>
              </p:nvPicPr>
              <p:blipFill>
                <a:blip r:embed="rId29"/>
                <a:stretch>
                  <a:fillRect/>
                </a:stretch>
              </p:blipFill>
              <p:spPr>
                <a:xfrm>
                  <a:off x="6262394" y="4630970"/>
                  <a:ext cx="15048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62" name="Ink 61">
                  <a:extLst>
                    <a:ext uri="{FF2B5EF4-FFF2-40B4-BE49-F238E27FC236}">
                      <a16:creationId xmlns:a16="http://schemas.microsoft.com/office/drawing/2014/main" id="{ED54E02B-2305-5600-8AC9-CB08E2EF91B9}"/>
                    </a:ext>
                  </a:extLst>
                </p14:cNvPr>
                <p14:cNvContentPartPr/>
                <p14:nvPr/>
              </p14:nvContentPartPr>
              <p14:xfrm>
                <a:off x="6271754" y="4611170"/>
                <a:ext cx="141840" cy="183240"/>
              </p14:xfrm>
            </p:contentPart>
          </mc:Choice>
          <mc:Fallback xmlns="">
            <p:pic>
              <p:nvPicPr>
                <p:cNvPr id="62" name="Ink 61">
                  <a:extLst>
                    <a:ext uri="{FF2B5EF4-FFF2-40B4-BE49-F238E27FC236}">
                      <a16:creationId xmlns:a16="http://schemas.microsoft.com/office/drawing/2014/main" id="{ED54E02B-2305-5600-8AC9-CB08E2EF91B9}"/>
                    </a:ext>
                  </a:extLst>
                </p:cNvPr>
                <p:cNvPicPr/>
                <p:nvPr/>
              </p:nvPicPr>
              <p:blipFill>
                <a:blip r:embed="rId31"/>
                <a:stretch>
                  <a:fillRect/>
                </a:stretch>
              </p:blipFill>
              <p:spPr>
                <a:xfrm>
                  <a:off x="6253754" y="4593205"/>
                  <a:ext cx="177480" cy="21881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3" name="Ink 62">
                  <a:extLst>
                    <a:ext uri="{FF2B5EF4-FFF2-40B4-BE49-F238E27FC236}">
                      <a16:creationId xmlns:a16="http://schemas.microsoft.com/office/drawing/2014/main" id="{C32436F6-25C2-4501-F0C6-4348F57E54F1}"/>
                    </a:ext>
                  </a:extLst>
                </p14:cNvPr>
                <p14:cNvContentPartPr/>
                <p14:nvPr/>
              </p14:nvContentPartPr>
              <p14:xfrm>
                <a:off x="6826874" y="4980170"/>
                <a:ext cx="62280" cy="62280"/>
              </p14:xfrm>
            </p:contentPart>
          </mc:Choice>
          <mc:Fallback xmlns="">
            <p:pic>
              <p:nvPicPr>
                <p:cNvPr id="63" name="Ink 62">
                  <a:extLst>
                    <a:ext uri="{FF2B5EF4-FFF2-40B4-BE49-F238E27FC236}">
                      <a16:creationId xmlns:a16="http://schemas.microsoft.com/office/drawing/2014/main" id="{C32436F6-25C2-4501-F0C6-4348F57E54F1}"/>
                    </a:ext>
                  </a:extLst>
                </p:cNvPr>
                <p:cNvPicPr/>
                <p:nvPr/>
              </p:nvPicPr>
              <p:blipFill>
                <a:blip r:embed="rId33"/>
                <a:stretch>
                  <a:fillRect/>
                </a:stretch>
              </p:blipFill>
              <p:spPr>
                <a:xfrm>
                  <a:off x="6808874" y="4962170"/>
                  <a:ext cx="9792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66" name="Ink 65">
                  <a:extLst>
                    <a:ext uri="{FF2B5EF4-FFF2-40B4-BE49-F238E27FC236}">
                      <a16:creationId xmlns:a16="http://schemas.microsoft.com/office/drawing/2014/main" id="{544380CC-33BF-C256-EE12-7E2061A8042B}"/>
                    </a:ext>
                  </a:extLst>
                </p14:cNvPr>
                <p14:cNvContentPartPr/>
                <p14:nvPr/>
              </p14:nvContentPartPr>
              <p14:xfrm>
                <a:off x="6572354" y="4372850"/>
                <a:ext cx="168480" cy="271800"/>
              </p14:xfrm>
            </p:contentPart>
          </mc:Choice>
          <mc:Fallback xmlns="">
            <p:pic>
              <p:nvPicPr>
                <p:cNvPr id="66" name="Ink 65">
                  <a:extLst>
                    <a:ext uri="{FF2B5EF4-FFF2-40B4-BE49-F238E27FC236}">
                      <a16:creationId xmlns:a16="http://schemas.microsoft.com/office/drawing/2014/main" id="{544380CC-33BF-C256-EE12-7E2061A8042B}"/>
                    </a:ext>
                  </a:extLst>
                </p:cNvPr>
                <p:cNvPicPr/>
                <p:nvPr/>
              </p:nvPicPr>
              <p:blipFill>
                <a:blip r:embed="rId35"/>
                <a:stretch>
                  <a:fillRect/>
                </a:stretch>
              </p:blipFill>
              <p:spPr>
                <a:xfrm>
                  <a:off x="6554392" y="4354850"/>
                  <a:ext cx="204044"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67" name="Ink 66">
                  <a:extLst>
                    <a:ext uri="{FF2B5EF4-FFF2-40B4-BE49-F238E27FC236}">
                      <a16:creationId xmlns:a16="http://schemas.microsoft.com/office/drawing/2014/main" id="{71D25E61-5224-BBBA-0CE3-416A468C3A7B}"/>
                    </a:ext>
                  </a:extLst>
                </p14:cNvPr>
                <p14:cNvContentPartPr/>
                <p14:nvPr/>
              </p14:nvContentPartPr>
              <p14:xfrm>
                <a:off x="6593234" y="4365650"/>
                <a:ext cx="123840" cy="16920"/>
              </p14:xfrm>
            </p:contentPart>
          </mc:Choice>
          <mc:Fallback xmlns="">
            <p:pic>
              <p:nvPicPr>
                <p:cNvPr id="67" name="Ink 66">
                  <a:extLst>
                    <a:ext uri="{FF2B5EF4-FFF2-40B4-BE49-F238E27FC236}">
                      <a16:creationId xmlns:a16="http://schemas.microsoft.com/office/drawing/2014/main" id="{71D25E61-5224-BBBA-0CE3-416A468C3A7B}"/>
                    </a:ext>
                  </a:extLst>
                </p:cNvPr>
                <p:cNvPicPr/>
                <p:nvPr/>
              </p:nvPicPr>
              <p:blipFill>
                <a:blip r:embed="rId37"/>
                <a:stretch>
                  <a:fillRect/>
                </a:stretch>
              </p:blipFill>
              <p:spPr>
                <a:xfrm>
                  <a:off x="6575286" y="4347650"/>
                  <a:ext cx="159377"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68" name="Ink 67">
                  <a:extLst>
                    <a:ext uri="{FF2B5EF4-FFF2-40B4-BE49-F238E27FC236}">
                      <a16:creationId xmlns:a16="http://schemas.microsoft.com/office/drawing/2014/main" id="{FD609334-025F-41F8-1851-63375A4F001C}"/>
                    </a:ext>
                  </a:extLst>
                </p14:cNvPr>
                <p14:cNvContentPartPr/>
                <p14:nvPr/>
              </p14:nvContentPartPr>
              <p14:xfrm>
                <a:off x="6569474" y="4494530"/>
                <a:ext cx="162720" cy="19440"/>
              </p14:xfrm>
            </p:contentPart>
          </mc:Choice>
          <mc:Fallback xmlns="">
            <p:pic>
              <p:nvPicPr>
                <p:cNvPr id="68" name="Ink 67">
                  <a:extLst>
                    <a:ext uri="{FF2B5EF4-FFF2-40B4-BE49-F238E27FC236}">
                      <a16:creationId xmlns:a16="http://schemas.microsoft.com/office/drawing/2014/main" id="{FD609334-025F-41F8-1851-63375A4F001C}"/>
                    </a:ext>
                  </a:extLst>
                </p:cNvPr>
                <p:cNvPicPr/>
                <p:nvPr/>
              </p:nvPicPr>
              <p:blipFill>
                <a:blip r:embed="rId39"/>
                <a:stretch>
                  <a:fillRect/>
                </a:stretch>
              </p:blipFill>
              <p:spPr>
                <a:xfrm>
                  <a:off x="6551474" y="4476530"/>
                  <a:ext cx="19836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9" name="Ink 68">
                  <a:extLst>
                    <a:ext uri="{FF2B5EF4-FFF2-40B4-BE49-F238E27FC236}">
                      <a16:creationId xmlns:a16="http://schemas.microsoft.com/office/drawing/2014/main" id="{6B6A5CE4-F9AE-955D-2CB9-D8F6362EB8B0}"/>
                    </a:ext>
                  </a:extLst>
                </p14:cNvPr>
                <p14:cNvContentPartPr/>
                <p14:nvPr/>
              </p14:nvContentPartPr>
              <p14:xfrm>
                <a:off x="6480194" y="4189250"/>
                <a:ext cx="269640" cy="7920"/>
              </p14:xfrm>
            </p:contentPart>
          </mc:Choice>
          <mc:Fallback xmlns="">
            <p:pic>
              <p:nvPicPr>
                <p:cNvPr id="69" name="Ink 68">
                  <a:extLst>
                    <a:ext uri="{FF2B5EF4-FFF2-40B4-BE49-F238E27FC236}">
                      <a16:creationId xmlns:a16="http://schemas.microsoft.com/office/drawing/2014/main" id="{6B6A5CE4-F9AE-955D-2CB9-D8F6362EB8B0}"/>
                    </a:ext>
                  </a:extLst>
                </p:cNvPr>
                <p:cNvPicPr/>
                <p:nvPr/>
              </p:nvPicPr>
              <p:blipFill>
                <a:blip r:embed="rId41"/>
                <a:stretch>
                  <a:fillRect/>
                </a:stretch>
              </p:blipFill>
              <p:spPr>
                <a:xfrm>
                  <a:off x="6462218" y="4171250"/>
                  <a:ext cx="305232"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70" name="Ink 69">
                  <a:extLst>
                    <a:ext uri="{FF2B5EF4-FFF2-40B4-BE49-F238E27FC236}">
                      <a16:creationId xmlns:a16="http://schemas.microsoft.com/office/drawing/2014/main" id="{60653347-A669-0AAF-8F5D-30538D0E8E5D}"/>
                    </a:ext>
                  </a:extLst>
                </p14:cNvPr>
                <p14:cNvContentPartPr/>
                <p14:nvPr/>
              </p14:nvContentPartPr>
              <p14:xfrm>
                <a:off x="6734714" y="4143530"/>
                <a:ext cx="71280" cy="132120"/>
              </p14:xfrm>
            </p:contentPart>
          </mc:Choice>
          <mc:Fallback xmlns="">
            <p:pic>
              <p:nvPicPr>
                <p:cNvPr id="70" name="Ink 69">
                  <a:extLst>
                    <a:ext uri="{FF2B5EF4-FFF2-40B4-BE49-F238E27FC236}">
                      <a16:creationId xmlns:a16="http://schemas.microsoft.com/office/drawing/2014/main" id="{60653347-A669-0AAF-8F5D-30538D0E8E5D}"/>
                    </a:ext>
                  </a:extLst>
                </p:cNvPr>
                <p:cNvPicPr/>
                <p:nvPr/>
              </p:nvPicPr>
              <p:blipFill>
                <a:blip r:embed="rId43"/>
                <a:stretch>
                  <a:fillRect/>
                </a:stretch>
              </p:blipFill>
              <p:spPr>
                <a:xfrm>
                  <a:off x="6716714" y="4125481"/>
                  <a:ext cx="106920" cy="167857"/>
                </a:xfrm>
                <a:prstGeom prst="rect">
                  <a:avLst/>
                </a:prstGeom>
              </p:spPr>
            </p:pic>
          </mc:Fallback>
        </mc:AlternateContent>
      </p:grpSp>
      <p:grpSp>
        <p:nvGrpSpPr>
          <p:cNvPr id="95" name="Group 94">
            <a:extLst>
              <a:ext uri="{FF2B5EF4-FFF2-40B4-BE49-F238E27FC236}">
                <a16:creationId xmlns:a16="http://schemas.microsoft.com/office/drawing/2014/main" id="{1411740C-A045-3582-995D-302C573E78CA}"/>
              </a:ext>
            </a:extLst>
          </p:cNvPr>
          <p:cNvGrpSpPr/>
          <p:nvPr/>
        </p:nvGrpSpPr>
        <p:grpSpPr>
          <a:xfrm>
            <a:off x="3920408" y="5468150"/>
            <a:ext cx="258120" cy="164520"/>
            <a:chOff x="3644114" y="5544650"/>
            <a:chExt cx="258120" cy="164520"/>
          </a:xfrm>
        </p:grpSpPr>
        <mc:AlternateContent xmlns:mc="http://schemas.openxmlformats.org/markup-compatibility/2006" xmlns:p14="http://schemas.microsoft.com/office/powerpoint/2010/main">
          <mc:Choice Requires="p14">
            <p:contentPart p14:bwMode="auto" r:id="rId44">
              <p14:nvContentPartPr>
                <p14:cNvPr id="72" name="Ink 71">
                  <a:extLst>
                    <a:ext uri="{FF2B5EF4-FFF2-40B4-BE49-F238E27FC236}">
                      <a16:creationId xmlns:a16="http://schemas.microsoft.com/office/drawing/2014/main" id="{05B64BD1-8D8D-40F5-B6DD-C5AC3CF71087}"/>
                    </a:ext>
                  </a:extLst>
                </p14:cNvPr>
                <p14:cNvContentPartPr/>
                <p14:nvPr/>
              </p14:nvContentPartPr>
              <p14:xfrm>
                <a:off x="3644114" y="5665970"/>
                <a:ext cx="63000" cy="43200"/>
              </p14:xfrm>
            </p:contentPart>
          </mc:Choice>
          <mc:Fallback xmlns="">
            <p:pic>
              <p:nvPicPr>
                <p:cNvPr id="72" name="Ink 71">
                  <a:extLst>
                    <a:ext uri="{FF2B5EF4-FFF2-40B4-BE49-F238E27FC236}">
                      <a16:creationId xmlns:a16="http://schemas.microsoft.com/office/drawing/2014/main" id="{05B64BD1-8D8D-40F5-B6DD-C5AC3CF71087}"/>
                    </a:ext>
                  </a:extLst>
                </p:cNvPr>
                <p:cNvPicPr/>
                <p:nvPr/>
              </p:nvPicPr>
              <p:blipFill>
                <a:blip r:embed="rId45"/>
                <a:stretch>
                  <a:fillRect/>
                </a:stretch>
              </p:blipFill>
              <p:spPr>
                <a:xfrm>
                  <a:off x="3626216" y="5647970"/>
                  <a:ext cx="98438"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78" name="Ink 77">
                  <a:extLst>
                    <a:ext uri="{FF2B5EF4-FFF2-40B4-BE49-F238E27FC236}">
                      <a16:creationId xmlns:a16="http://schemas.microsoft.com/office/drawing/2014/main" id="{AF8BDFE0-6F69-85BF-6DA2-CE56BC3C640D}"/>
                    </a:ext>
                  </a:extLst>
                </p14:cNvPr>
                <p14:cNvContentPartPr/>
                <p14:nvPr/>
              </p14:nvContentPartPr>
              <p14:xfrm>
                <a:off x="3678314" y="5592890"/>
                <a:ext cx="158040" cy="83160"/>
              </p14:xfrm>
            </p:contentPart>
          </mc:Choice>
          <mc:Fallback xmlns="">
            <p:pic>
              <p:nvPicPr>
                <p:cNvPr id="78" name="Ink 77">
                  <a:extLst>
                    <a:ext uri="{FF2B5EF4-FFF2-40B4-BE49-F238E27FC236}">
                      <a16:creationId xmlns:a16="http://schemas.microsoft.com/office/drawing/2014/main" id="{AF8BDFE0-6F69-85BF-6DA2-CE56BC3C640D}"/>
                    </a:ext>
                  </a:extLst>
                </p:cNvPr>
                <p:cNvPicPr/>
                <p:nvPr/>
              </p:nvPicPr>
              <p:blipFill>
                <a:blip r:embed="rId47"/>
                <a:stretch>
                  <a:fillRect/>
                </a:stretch>
              </p:blipFill>
              <p:spPr>
                <a:xfrm>
                  <a:off x="3660273" y="5574968"/>
                  <a:ext cx="193761" cy="118646"/>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79" name="Ink 78">
                  <a:extLst>
                    <a:ext uri="{FF2B5EF4-FFF2-40B4-BE49-F238E27FC236}">
                      <a16:creationId xmlns:a16="http://schemas.microsoft.com/office/drawing/2014/main" id="{87ED2A11-55F4-C7B8-7DEF-CD3C77E541A9}"/>
                    </a:ext>
                  </a:extLst>
                </p14:cNvPr>
                <p14:cNvContentPartPr/>
                <p14:nvPr/>
              </p14:nvContentPartPr>
              <p14:xfrm>
                <a:off x="3774434" y="5544650"/>
                <a:ext cx="127800" cy="107280"/>
              </p14:xfrm>
            </p:contentPart>
          </mc:Choice>
          <mc:Fallback xmlns="">
            <p:pic>
              <p:nvPicPr>
                <p:cNvPr id="79" name="Ink 78">
                  <a:extLst>
                    <a:ext uri="{FF2B5EF4-FFF2-40B4-BE49-F238E27FC236}">
                      <a16:creationId xmlns:a16="http://schemas.microsoft.com/office/drawing/2014/main" id="{87ED2A11-55F4-C7B8-7DEF-CD3C77E541A9}"/>
                    </a:ext>
                  </a:extLst>
                </p:cNvPr>
                <p:cNvPicPr/>
                <p:nvPr/>
              </p:nvPicPr>
              <p:blipFill>
                <a:blip r:embed="rId49"/>
                <a:stretch>
                  <a:fillRect/>
                </a:stretch>
              </p:blipFill>
              <p:spPr>
                <a:xfrm>
                  <a:off x="3756434" y="5526589"/>
                  <a:ext cx="163440" cy="143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0">
            <p14:nvContentPartPr>
              <p14:cNvPr id="86" name="Ink 85">
                <a:extLst>
                  <a:ext uri="{FF2B5EF4-FFF2-40B4-BE49-F238E27FC236}">
                    <a16:creationId xmlns:a16="http://schemas.microsoft.com/office/drawing/2014/main" id="{CE94931A-30FF-4793-8DA9-31D4DE847435}"/>
                  </a:ext>
                </a:extLst>
              </p14:cNvPr>
              <p14:cNvContentPartPr/>
              <p14:nvPr/>
            </p14:nvContentPartPr>
            <p14:xfrm>
              <a:off x="3895208" y="5855870"/>
              <a:ext cx="178920" cy="225000"/>
            </p14:xfrm>
          </p:contentPart>
        </mc:Choice>
        <mc:Fallback xmlns="">
          <p:pic>
            <p:nvPicPr>
              <p:cNvPr id="86" name="Ink 85">
                <a:extLst>
                  <a:ext uri="{FF2B5EF4-FFF2-40B4-BE49-F238E27FC236}">
                    <a16:creationId xmlns:a16="http://schemas.microsoft.com/office/drawing/2014/main" id="{CE94931A-30FF-4793-8DA9-31D4DE847435}"/>
                  </a:ext>
                </a:extLst>
              </p:cNvPr>
              <p:cNvPicPr/>
              <p:nvPr/>
            </p:nvPicPr>
            <p:blipFill>
              <a:blip r:embed="rId51"/>
              <a:stretch>
                <a:fillRect/>
              </a:stretch>
            </p:blipFill>
            <p:spPr>
              <a:xfrm>
                <a:off x="3877208" y="5837870"/>
                <a:ext cx="214560" cy="260640"/>
              </a:xfrm>
              <a:prstGeom prst="rect">
                <a:avLst/>
              </a:prstGeom>
            </p:spPr>
          </p:pic>
        </mc:Fallback>
      </mc:AlternateContent>
      <p:grpSp>
        <p:nvGrpSpPr>
          <p:cNvPr id="123" name="Group 122">
            <a:extLst>
              <a:ext uri="{FF2B5EF4-FFF2-40B4-BE49-F238E27FC236}">
                <a16:creationId xmlns:a16="http://schemas.microsoft.com/office/drawing/2014/main" id="{76B09000-553C-94D3-96FB-1A4BF06315E3}"/>
              </a:ext>
            </a:extLst>
          </p:cNvPr>
          <p:cNvGrpSpPr/>
          <p:nvPr/>
        </p:nvGrpSpPr>
        <p:grpSpPr>
          <a:xfrm>
            <a:off x="3909968" y="5122910"/>
            <a:ext cx="159480" cy="186480"/>
            <a:chOff x="3633674" y="5199410"/>
            <a:chExt cx="159480" cy="186480"/>
          </a:xfrm>
        </p:grpSpPr>
        <mc:AlternateContent xmlns:mc="http://schemas.openxmlformats.org/markup-compatibility/2006" xmlns:p14="http://schemas.microsoft.com/office/powerpoint/2010/main">
          <mc:Choice Requires="p14">
            <p:contentPart p14:bwMode="auto" r:id="rId52">
              <p14:nvContentPartPr>
                <p14:cNvPr id="96" name="Ink 95">
                  <a:extLst>
                    <a:ext uri="{FF2B5EF4-FFF2-40B4-BE49-F238E27FC236}">
                      <a16:creationId xmlns:a16="http://schemas.microsoft.com/office/drawing/2014/main" id="{04AA444B-700A-7B12-04D1-063B94694062}"/>
                    </a:ext>
                  </a:extLst>
                </p14:cNvPr>
                <p14:cNvContentPartPr/>
                <p14:nvPr/>
              </p14:nvContentPartPr>
              <p14:xfrm>
                <a:off x="3656354" y="5211290"/>
                <a:ext cx="136800" cy="174600"/>
              </p14:xfrm>
            </p:contentPart>
          </mc:Choice>
          <mc:Fallback xmlns="">
            <p:pic>
              <p:nvPicPr>
                <p:cNvPr id="96" name="Ink 95">
                  <a:extLst>
                    <a:ext uri="{FF2B5EF4-FFF2-40B4-BE49-F238E27FC236}">
                      <a16:creationId xmlns:a16="http://schemas.microsoft.com/office/drawing/2014/main" id="{04AA444B-700A-7B12-04D1-063B94694062}"/>
                    </a:ext>
                  </a:extLst>
                </p:cNvPr>
                <p:cNvPicPr/>
                <p:nvPr/>
              </p:nvPicPr>
              <p:blipFill>
                <a:blip r:embed="rId53"/>
                <a:stretch>
                  <a:fillRect/>
                </a:stretch>
              </p:blipFill>
              <p:spPr>
                <a:xfrm>
                  <a:off x="3638354" y="5193253"/>
                  <a:ext cx="172440" cy="210314"/>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9" name="Ink 98">
                  <a:extLst>
                    <a:ext uri="{FF2B5EF4-FFF2-40B4-BE49-F238E27FC236}">
                      <a16:creationId xmlns:a16="http://schemas.microsoft.com/office/drawing/2014/main" id="{9F36024F-0C4F-B21C-86D4-1C5AB6B28D02}"/>
                    </a:ext>
                  </a:extLst>
                </p14:cNvPr>
                <p14:cNvContentPartPr/>
                <p14:nvPr/>
              </p14:nvContentPartPr>
              <p14:xfrm>
                <a:off x="3652754" y="5199410"/>
                <a:ext cx="140400" cy="19440"/>
              </p14:xfrm>
            </p:contentPart>
          </mc:Choice>
          <mc:Fallback xmlns="">
            <p:pic>
              <p:nvPicPr>
                <p:cNvPr id="99" name="Ink 98">
                  <a:extLst>
                    <a:ext uri="{FF2B5EF4-FFF2-40B4-BE49-F238E27FC236}">
                      <a16:creationId xmlns:a16="http://schemas.microsoft.com/office/drawing/2014/main" id="{9F36024F-0C4F-B21C-86D4-1C5AB6B28D02}"/>
                    </a:ext>
                  </a:extLst>
                </p:cNvPr>
                <p:cNvPicPr/>
                <p:nvPr/>
              </p:nvPicPr>
              <p:blipFill>
                <a:blip r:embed="rId55"/>
                <a:stretch>
                  <a:fillRect/>
                </a:stretch>
              </p:blipFill>
              <p:spPr>
                <a:xfrm>
                  <a:off x="3634754" y="5181410"/>
                  <a:ext cx="1760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00" name="Ink 99">
                  <a:extLst>
                    <a:ext uri="{FF2B5EF4-FFF2-40B4-BE49-F238E27FC236}">
                      <a16:creationId xmlns:a16="http://schemas.microsoft.com/office/drawing/2014/main" id="{14DA5DCB-8CB6-31AC-9865-DF1791B55A8F}"/>
                    </a:ext>
                  </a:extLst>
                </p14:cNvPr>
                <p14:cNvContentPartPr/>
                <p14:nvPr/>
              </p14:nvContentPartPr>
              <p14:xfrm>
                <a:off x="3633674" y="5294810"/>
                <a:ext cx="131400" cy="360"/>
              </p14:xfrm>
            </p:contentPart>
          </mc:Choice>
          <mc:Fallback xmlns="">
            <p:pic>
              <p:nvPicPr>
                <p:cNvPr id="100" name="Ink 99">
                  <a:extLst>
                    <a:ext uri="{FF2B5EF4-FFF2-40B4-BE49-F238E27FC236}">
                      <a16:creationId xmlns:a16="http://schemas.microsoft.com/office/drawing/2014/main" id="{14DA5DCB-8CB6-31AC-9865-DF1791B55A8F}"/>
                    </a:ext>
                  </a:extLst>
                </p:cNvPr>
                <p:cNvPicPr/>
                <p:nvPr/>
              </p:nvPicPr>
              <p:blipFill>
                <a:blip r:embed="rId57"/>
                <a:stretch>
                  <a:fillRect/>
                </a:stretch>
              </p:blipFill>
              <p:spPr>
                <a:xfrm>
                  <a:off x="3615674" y="5276810"/>
                  <a:ext cx="167040" cy="36000"/>
                </a:xfrm>
                <a:prstGeom prst="rect">
                  <a:avLst/>
                </a:prstGeom>
              </p:spPr>
            </p:pic>
          </mc:Fallback>
        </mc:AlternateContent>
      </p:grpSp>
      <p:grpSp>
        <p:nvGrpSpPr>
          <p:cNvPr id="115" name="Group 114">
            <a:extLst>
              <a:ext uri="{FF2B5EF4-FFF2-40B4-BE49-F238E27FC236}">
                <a16:creationId xmlns:a16="http://schemas.microsoft.com/office/drawing/2014/main" id="{D0935815-BECA-7E9B-A5EB-BF553BB70693}"/>
              </a:ext>
            </a:extLst>
          </p:cNvPr>
          <p:cNvGrpSpPr/>
          <p:nvPr/>
        </p:nvGrpSpPr>
        <p:grpSpPr>
          <a:xfrm>
            <a:off x="3832568" y="4929950"/>
            <a:ext cx="282960" cy="100440"/>
            <a:chOff x="3556274" y="5006450"/>
            <a:chExt cx="282960" cy="100440"/>
          </a:xfrm>
        </p:grpSpPr>
        <mc:AlternateContent xmlns:mc="http://schemas.openxmlformats.org/markup-compatibility/2006" xmlns:p14="http://schemas.microsoft.com/office/powerpoint/2010/main">
          <mc:Choice Requires="p14">
            <p:contentPart p14:bwMode="auto" r:id="rId58">
              <p14:nvContentPartPr>
                <p14:cNvPr id="112" name="Ink 111">
                  <a:extLst>
                    <a:ext uri="{FF2B5EF4-FFF2-40B4-BE49-F238E27FC236}">
                      <a16:creationId xmlns:a16="http://schemas.microsoft.com/office/drawing/2014/main" id="{BCE38C61-262C-C036-ADD9-EE465BCCBA42}"/>
                    </a:ext>
                  </a:extLst>
                </p14:cNvPr>
                <p14:cNvContentPartPr/>
                <p14:nvPr/>
              </p14:nvContentPartPr>
              <p14:xfrm>
                <a:off x="3556274" y="5032730"/>
                <a:ext cx="257760" cy="36000"/>
              </p14:xfrm>
            </p:contentPart>
          </mc:Choice>
          <mc:Fallback xmlns="">
            <p:pic>
              <p:nvPicPr>
                <p:cNvPr id="112" name="Ink 111">
                  <a:extLst>
                    <a:ext uri="{FF2B5EF4-FFF2-40B4-BE49-F238E27FC236}">
                      <a16:creationId xmlns:a16="http://schemas.microsoft.com/office/drawing/2014/main" id="{BCE38C61-262C-C036-ADD9-EE465BCCBA42}"/>
                    </a:ext>
                  </a:extLst>
                </p:cNvPr>
                <p:cNvPicPr/>
                <p:nvPr/>
              </p:nvPicPr>
              <p:blipFill>
                <a:blip r:embed="rId59"/>
                <a:stretch>
                  <a:fillRect/>
                </a:stretch>
              </p:blipFill>
              <p:spPr>
                <a:xfrm>
                  <a:off x="3538299" y="5014908"/>
                  <a:ext cx="293350" cy="71287"/>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13" name="Ink 112">
                  <a:extLst>
                    <a:ext uri="{FF2B5EF4-FFF2-40B4-BE49-F238E27FC236}">
                      <a16:creationId xmlns:a16="http://schemas.microsoft.com/office/drawing/2014/main" id="{2263F787-0E40-3B14-D9D7-804289962681}"/>
                    </a:ext>
                  </a:extLst>
                </p14:cNvPr>
                <p14:cNvContentPartPr/>
                <p14:nvPr/>
              </p14:nvContentPartPr>
              <p14:xfrm>
                <a:off x="3761834" y="5006450"/>
                <a:ext cx="77400" cy="100440"/>
              </p14:xfrm>
            </p:contentPart>
          </mc:Choice>
          <mc:Fallback xmlns="">
            <p:pic>
              <p:nvPicPr>
                <p:cNvPr id="113" name="Ink 112">
                  <a:extLst>
                    <a:ext uri="{FF2B5EF4-FFF2-40B4-BE49-F238E27FC236}">
                      <a16:creationId xmlns:a16="http://schemas.microsoft.com/office/drawing/2014/main" id="{2263F787-0E40-3B14-D9D7-804289962681}"/>
                    </a:ext>
                  </a:extLst>
                </p:cNvPr>
                <p:cNvPicPr/>
                <p:nvPr/>
              </p:nvPicPr>
              <p:blipFill>
                <a:blip r:embed="rId61"/>
                <a:stretch>
                  <a:fillRect/>
                </a:stretch>
              </p:blipFill>
              <p:spPr>
                <a:xfrm>
                  <a:off x="3743834" y="4988385"/>
                  <a:ext cx="113040" cy="136208"/>
                </a:xfrm>
                <a:prstGeom prst="rect">
                  <a:avLst/>
                </a:prstGeom>
              </p:spPr>
            </p:pic>
          </mc:Fallback>
        </mc:AlternateContent>
      </p:grpSp>
      <p:grpSp>
        <p:nvGrpSpPr>
          <p:cNvPr id="143" name="Group 142">
            <a:extLst>
              <a:ext uri="{FF2B5EF4-FFF2-40B4-BE49-F238E27FC236}">
                <a16:creationId xmlns:a16="http://schemas.microsoft.com/office/drawing/2014/main" id="{57916AB2-F258-7B24-71FF-8B642A03F579}"/>
              </a:ext>
            </a:extLst>
          </p:cNvPr>
          <p:cNvGrpSpPr/>
          <p:nvPr/>
        </p:nvGrpSpPr>
        <p:grpSpPr>
          <a:xfrm>
            <a:off x="4681634" y="4017890"/>
            <a:ext cx="974520" cy="824400"/>
            <a:chOff x="4681634" y="4017890"/>
            <a:chExt cx="974520" cy="824400"/>
          </a:xfrm>
        </p:grpSpPr>
        <mc:AlternateContent xmlns:mc="http://schemas.openxmlformats.org/markup-compatibility/2006" xmlns:p14="http://schemas.microsoft.com/office/powerpoint/2010/main">
          <mc:Choice Requires="p14">
            <p:contentPart p14:bwMode="auto" r:id="rId62">
              <p14:nvContentPartPr>
                <p14:cNvPr id="127" name="Ink 126">
                  <a:extLst>
                    <a:ext uri="{FF2B5EF4-FFF2-40B4-BE49-F238E27FC236}">
                      <a16:creationId xmlns:a16="http://schemas.microsoft.com/office/drawing/2014/main" id="{DC9FC7AA-B294-2B5A-A178-A13EE88B37D4}"/>
                    </a:ext>
                  </a:extLst>
                </p14:cNvPr>
                <p14:cNvContentPartPr/>
                <p14:nvPr/>
              </p14:nvContentPartPr>
              <p14:xfrm>
                <a:off x="4777754" y="4401290"/>
                <a:ext cx="56160" cy="48600"/>
              </p14:xfrm>
            </p:contentPart>
          </mc:Choice>
          <mc:Fallback xmlns="">
            <p:pic>
              <p:nvPicPr>
                <p:cNvPr id="127" name="Ink 126">
                  <a:extLst>
                    <a:ext uri="{FF2B5EF4-FFF2-40B4-BE49-F238E27FC236}">
                      <a16:creationId xmlns:a16="http://schemas.microsoft.com/office/drawing/2014/main" id="{DC9FC7AA-B294-2B5A-A178-A13EE88B37D4}"/>
                    </a:ext>
                  </a:extLst>
                </p:cNvPr>
                <p:cNvPicPr/>
                <p:nvPr/>
              </p:nvPicPr>
              <p:blipFill>
                <a:blip r:embed="rId63"/>
                <a:stretch>
                  <a:fillRect/>
                </a:stretch>
              </p:blipFill>
              <p:spPr>
                <a:xfrm>
                  <a:off x="4759754" y="4383290"/>
                  <a:ext cx="918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28" name="Ink 127">
                  <a:extLst>
                    <a:ext uri="{FF2B5EF4-FFF2-40B4-BE49-F238E27FC236}">
                      <a16:creationId xmlns:a16="http://schemas.microsoft.com/office/drawing/2014/main" id="{4ECDC656-EDDB-9D5A-3A5F-A455F5A0612E}"/>
                    </a:ext>
                  </a:extLst>
                </p14:cNvPr>
                <p14:cNvContentPartPr/>
                <p14:nvPr/>
              </p14:nvContentPartPr>
              <p14:xfrm>
                <a:off x="4832114" y="4430810"/>
                <a:ext cx="516960" cy="47160"/>
              </p14:xfrm>
            </p:contentPart>
          </mc:Choice>
          <mc:Fallback xmlns="">
            <p:pic>
              <p:nvPicPr>
                <p:cNvPr id="128" name="Ink 127">
                  <a:extLst>
                    <a:ext uri="{FF2B5EF4-FFF2-40B4-BE49-F238E27FC236}">
                      <a16:creationId xmlns:a16="http://schemas.microsoft.com/office/drawing/2014/main" id="{4ECDC656-EDDB-9D5A-3A5F-A455F5A0612E}"/>
                    </a:ext>
                  </a:extLst>
                </p:cNvPr>
                <p:cNvPicPr/>
                <p:nvPr/>
              </p:nvPicPr>
              <p:blipFill>
                <a:blip r:embed="rId65"/>
                <a:stretch>
                  <a:fillRect/>
                </a:stretch>
              </p:blipFill>
              <p:spPr>
                <a:xfrm>
                  <a:off x="4814114" y="4412810"/>
                  <a:ext cx="5526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29" name="Ink 128">
                  <a:extLst>
                    <a:ext uri="{FF2B5EF4-FFF2-40B4-BE49-F238E27FC236}">
                      <a16:creationId xmlns:a16="http://schemas.microsoft.com/office/drawing/2014/main" id="{8B7BC3EE-E135-4579-9A16-6547DC1399D2}"/>
                    </a:ext>
                  </a:extLst>
                </p14:cNvPr>
                <p14:cNvContentPartPr/>
                <p14:nvPr/>
              </p14:nvContentPartPr>
              <p14:xfrm>
                <a:off x="5228114" y="4382570"/>
                <a:ext cx="157680" cy="162360"/>
              </p14:xfrm>
            </p:contentPart>
          </mc:Choice>
          <mc:Fallback xmlns="">
            <p:pic>
              <p:nvPicPr>
                <p:cNvPr id="129" name="Ink 128">
                  <a:extLst>
                    <a:ext uri="{FF2B5EF4-FFF2-40B4-BE49-F238E27FC236}">
                      <a16:creationId xmlns:a16="http://schemas.microsoft.com/office/drawing/2014/main" id="{8B7BC3EE-E135-4579-9A16-6547DC1399D2}"/>
                    </a:ext>
                  </a:extLst>
                </p:cNvPr>
                <p:cNvPicPr/>
                <p:nvPr/>
              </p:nvPicPr>
              <p:blipFill>
                <a:blip r:embed="rId67"/>
                <a:stretch>
                  <a:fillRect/>
                </a:stretch>
              </p:blipFill>
              <p:spPr>
                <a:xfrm>
                  <a:off x="5210114" y="4364570"/>
                  <a:ext cx="19332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36" name="Ink 135">
                  <a:extLst>
                    <a:ext uri="{FF2B5EF4-FFF2-40B4-BE49-F238E27FC236}">
                      <a16:creationId xmlns:a16="http://schemas.microsoft.com/office/drawing/2014/main" id="{E05DBAEE-6C05-FFE6-25FA-74EE71C9BFD8}"/>
                    </a:ext>
                  </a:extLst>
                </p14:cNvPr>
                <p14:cNvContentPartPr/>
                <p14:nvPr/>
              </p14:nvContentPartPr>
              <p14:xfrm>
                <a:off x="5460314" y="4163330"/>
                <a:ext cx="166680" cy="191520"/>
              </p14:xfrm>
            </p:contentPart>
          </mc:Choice>
          <mc:Fallback xmlns="">
            <p:pic>
              <p:nvPicPr>
                <p:cNvPr id="136" name="Ink 135">
                  <a:extLst>
                    <a:ext uri="{FF2B5EF4-FFF2-40B4-BE49-F238E27FC236}">
                      <a16:creationId xmlns:a16="http://schemas.microsoft.com/office/drawing/2014/main" id="{E05DBAEE-6C05-FFE6-25FA-74EE71C9BFD8}"/>
                    </a:ext>
                  </a:extLst>
                </p:cNvPr>
                <p:cNvPicPr/>
                <p:nvPr/>
              </p:nvPicPr>
              <p:blipFill>
                <a:blip r:embed="rId69"/>
                <a:stretch>
                  <a:fillRect/>
                </a:stretch>
              </p:blipFill>
              <p:spPr>
                <a:xfrm>
                  <a:off x="5442314" y="4145364"/>
                  <a:ext cx="202320" cy="227093"/>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37" name="Ink 136">
                  <a:extLst>
                    <a:ext uri="{FF2B5EF4-FFF2-40B4-BE49-F238E27FC236}">
                      <a16:creationId xmlns:a16="http://schemas.microsoft.com/office/drawing/2014/main" id="{D7FDDD7C-293D-9223-FDBE-E052A2FFD7D5}"/>
                    </a:ext>
                  </a:extLst>
                </p14:cNvPr>
                <p14:cNvContentPartPr/>
                <p14:nvPr/>
              </p14:nvContentPartPr>
              <p14:xfrm>
                <a:off x="5449874" y="4165850"/>
                <a:ext cx="161280" cy="12240"/>
              </p14:xfrm>
            </p:contentPart>
          </mc:Choice>
          <mc:Fallback xmlns="">
            <p:pic>
              <p:nvPicPr>
                <p:cNvPr id="137" name="Ink 136">
                  <a:extLst>
                    <a:ext uri="{FF2B5EF4-FFF2-40B4-BE49-F238E27FC236}">
                      <a16:creationId xmlns:a16="http://schemas.microsoft.com/office/drawing/2014/main" id="{D7FDDD7C-293D-9223-FDBE-E052A2FFD7D5}"/>
                    </a:ext>
                  </a:extLst>
                </p:cNvPr>
                <p:cNvPicPr/>
                <p:nvPr/>
              </p:nvPicPr>
              <p:blipFill>
                <a:blip r:embed="rId71"/>
                <a:stretch>
                  <a:fillRect/>
                </a:stretch>
              </p:blipFill>
              <p:spPr>
                <a:xfrm>
                  <a:off x="5431834" y="4147850"/>
                  <a:ext cx="19700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38" name="Ink 137">
                  <a:extLst>
                    <a:ext uri="{FF2B5EF4-FFF2-40B4-BE49-F238E27FC236}">
                      <a16:creationId xmlns:a16="http://schemas.microsoft.com/office/drawing/2014/main" id="{761676DC-3FD9-7B97-B859-351D3CB6CF44}"/>
                    </a:ext>
                  </a:extLst>
                </p14:cNvPr>
                <p14:cNvContentPartPr/>
                <p14:nvPr/>
              </p14:nvContentPartPr>
              <p14:xfrm>
                <a:off x="5452754" y="4251530"/>
                <a:ext cx="132840" cy="7560"/>
              </p14:xfrm>
            </p:contentPart>
          </mc:Choice>
          <mc:Fallback xmlns="">
            <p:pic>
              <p:nvPicPr>
                <p:cNvPr id="138" name="Ink 137">
                  <a:extLst>
                    <a:ext uri="{FF2B5EF4-FFF2-40B4-BE49-F238E27FC236}">
                      <a16:creationId xmlns:a16="http://schemas.microsoft.com/office/drawing/2014/main" id="{761676DC-3FD9-7B97-B859-351D3CB6CF44}"/>
                    </a:ext>
                  </a:extLst>
                </p:cNvPr>
                <p:cNvPicPr/>
                <p:nvPr/>
              </p:nvPicPr>
              <p:blipFill>
                <a:blip r:embed="rId73"/>
                <a:stretch>
                  <a:fillRect/>
                </a:stretch>
              </p:blipFill>
              <p:spPr>
                <a:xfrm>
                  <a:off x="5434754" y="4233530"/>
                  <a:ext cx="1684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39" name="Ink 138">
                  <a:extLst>
                    <a:ext uri="{FF2B5EF4-FFF2-40B4-BE49-F238E27FC236}">
                      <a16:creationId xmlns:a16="http://schemas.microsoft.com/office/drawing/2014/main" id="{6178EC59-E5B7-8F76-FF0B-24EAFBE89258}"/>
                    </a:ext>
                  </a:extLst>
                </p14:cNvPr>
                <p14:cNvContentPartPr/>
                <p14:nvPr/>
              </p14:nvContentPartPr>
              <p14:xfrm>
                <a:off x="5372474" y="4060730"/>
                <a:ext cx="236880" cy="2880"/>
              </p14:xfrm>
            </p:contentPart>
          </mc:Choice>
          <mc:Fallback xmlns="">
            <p:pic>
              <p:nvPicPr>
                <p:cNvPr id="139" name="Ink 138">
                  <a:extLst>
                    <a:ext uri="{FF2B5EF4-FFF2-40B4-BE49-F238E27FC236}">
                      <a16:creationId xmlns:a16="http://schemas.microsoft.com/office/drawing/2014/main" id="{6178EC59-E5B7-8F76-FF0B-24EAFBE89258}"/>
                    </a:ext>
                  </a:extLst>
                </p:cNvPr>
                <p:cNvPicPr/>
                <p:nvPr/>
              </p:nvPicPr>
              <p:blipFill>
                <a:blip r:embed="rId75"/>
                <a:stretch>
                  <a:fillRect/>
                </a:stretch>
              </p:blipFill>
              <p:spPr>
                <a:xfrm>
                  <a:off x="5354474" y="4042730"/>
                  <a:ext cx="27252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41" name="Ink 140">
                  <a:extLst>
                    <a:ext uri="{FF2B5EF4-FFF2-40B4-BE49-F238E27FC236}">
                      <a16:creationId xmlns:a16="http://schemas.microsoft.com/office/drawing/2014/main" id="{F8A7BF38-E942-0C30-2056-C0708B2A89DE}"/>
                    </a:ext>
                  </a:extLst>
                </p14:cNvPr>
                <p14:cNvContentPartPr/>
                <p14:nvPr/>
              </p14:nvContentPartPr>
              <p14:xfrm>
                <a:off x="5588474" y="4017890"/>
                <a:ext cx="67680" cy="66960"/>
              </p14:xfrm>
            </p:contentPart>
          </mc:Choice>
          <mc:Fallback xmlns="">
            <p:pic>
              <p:nvPicPr>
                <p:cNvPr id="141" name="Ink 140">
                  <a:extLst>
                    <a:ext uri="{FF2B5EF4-FFF2-40B4-BE49-F238E27FC236}">
                      <a16:creationId xmlns:a16="http://schemas.microsoft.com/office/drawing/2014/main" id="{F8A7BF38-E942-0C30-2056-C0708B2A89DE}"/>
                    </a:ext>
                  </a:extLst>
                </p:cNvPr>
                <p:cNvPicPr/>
                <p:nvPr/>
              </p:nvPicPr>
              <p:blipFill>
                <a:blip r:embed="rId77"/>
                <a:stretch>
                  <a:fillRect/>
                </a:stretch>
              </p:blipFill>
              <p:spPr>
                <a:xfrm>
                  <a:off x="5570474" y="3999890"/>
                  <a:ext cx="10332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42" name="Ink 141">
                  <a:extLst>
                    <a:ext uri="{FF2B5EF4-FFF2-40B4-BE49-F238E27FC236}">
                      <a16:creationId xmlns:a16="http://schemas.microsoft.com/office/drawing/2014/main" id="{A54952DB-392C-B82D-1A00-0308D0BDCB80}"/>
                    </a:ext>
                  </a:extLst>
                </p14:cNvPr>
                <p14:cNvContentPartPr/>
                <p14:nvPr/>
              </p14:nvContentPartPr>
              <p14:xfrm>
                <a:off x="4681634" y="4606130"/>
                <a:ext cx="219240" cy="236160"/>
              </p14:xfrm>
            </p:contentPart>
          </mc:Choice>
          <mc:Fallback xmlns="">
            <p:pic>
              <p:nvPicPr>
                <p:cNvPr id="142" name="Ink 141">
                  <a:extLst>
                    <a:ext uri="{FF2B5EF4-FFF2-40B4-BE49-F238E27FC236}">
                      <a16:creationId xmlns:a16="http://schemas.microsoft.com/office/drawing/2014/main" id="{A54952DB-392C-B82D-1A00-0308D0BDCB80}"/>
                    </a:ext>
                  </a:extLst>
                </p:cNvPr>
                <p:cNvPicPr/>
                <p:nvPr/>
              </p:nvPicPr>
              <p:blipFill>
                <a:blip r:embed="rId79"/>
                <a:stretch>
                  <a:fillRect/>
                </a:stretch>
              </p:blipFill>
              <p:spPr>
                <a:xfrm>
                  <a:off x="4663634" y="4588130"/>
                  <a:ext cx="254880" cy="271800"/>
                </a:xfrm>
                <a:prstGeom prst="rect">
                  <a:avLst/>
                </a:prstGeom>
              </p:spPr>
            </p:pic>
          </mc:Fallback>
        </mc:AlternateContent>
      </p:grpSp>
      <p:grpSp>
        <p:nvGrpSpPr>
          <p:cNvPr id="156" name="Group 155">
            <a:extLst>
              <a:ext uri="{FF2B5EF4-FFF2-40B4-BE49-F238E27FC236}">
                <a16:creationId xmlns:a16="http://schemas.microsoft.com/office/drawing/2014/main" id="{CD8A3C76-981F-9AB6-B581-865FB1001ED6}"/>
              </a:ext>
            </a:extLst>
          </p:cNvPr>
          <p:cNvGrpSpPr/>
          <p:nvPr/>
        </p:nvGrpSpPr>
        <p:grpSpPr>
          <a:xfrm>
            <a:off x="5651654" y="2608920"/>
            <a:ext cx="922680" cy="577440"/>
            <a:chOff x="5498834" y="2643050"/>
            <a:chExt cx="922680" cy="577440"/>
          </a:xfrm>
        </p:grpSpPr>
        <mc:AlternateContent xmlns:mc="http://schemas.openxmlformats.org/markup-compatibility/2006" xmlns:p14="http://schemas.microsoft.com/office/powerpoint/2010/main">
          <mc:Choice Requires="p14">
            <p:contentPart p14:bwMode="auto" r:id="rId80">
              <p14:nvContentPartPr>
                <p14:cNvPr id="144" name="Ink 143">
                  <a:extLst>
                    <a:ext uri="{FF2B5EF4-FFF2-40B4-BE49-F238E27FC236}">
                      <a16:creationId xmlns:a16="http://schemas.microsoft.com/office/drawing/2014/main" id="{566ADCB6-3DE4-33D2-120E-2140345C6DD2}"/>
                    </a:ext>
                  </a:extLst>
                </p14:cNvPr>
                <p14:cNvContentPartPr/>
                <p14:nvPr/>
              </p14:nvContentPartPr>
              <p14:xfrm>
                <a:off x="5974754" y="2748890"/>
                <a:ext cx="32040" cy="42840"/>
              </p14:xfrm>
            </p:contentPart>
          </mc:Choice>
          <mc:Fallback xmlns="">
            <p:pic>
              <p:nvPicPr>
                <p:cNvPr id="144" name="Ink 143">
                  <a:extLst>
                    <a:ext uri="{FF2B5EF4-FFF2-40B4-BE49-F238E27FC236}">
                      <a16:creationId xmlns:a16="http://schemas.microsoft.com/office/drawing/2014/main" id="{566ADCB6-3DE4-33D2-120E-2140345C6DD2}"/>
                    </a:ext>
                  </a:extLst>
                </p:cNvPr>
                <p:cNvPicPr/>
                <p:nvPr/>
              </p:nvPicPr>
              <p:blipFill>
                <a:blip r:embed="rId81"/>
                <a:stretch>
                  <a:fillRect/>
                </a:stretch>
              </p:blipFill>
              <p:spPr>
                <a:xfrm>
                  <a:off x="5956754" y="2730890"/>
                  <a:ext cx="6768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45" name="Ink 144">
                  <a:extLst>
                    <a:ext uri="{FF2B5EF4-FFF2-40B4-BE49-F238E27FC236}">
                      <a16:creationId xmlns:a16="http://schemas.microsoft.com/office/drawing/2014/main" id="{200ABC7F-C0C7-5925-CBCC-5E4A676EEDB1}"/>
                    </a:ext>
                  </a:extLst>
                </p14:cNvPr>
                <p14:cNvContentPartPr/>
                <p14:nvPr/>
              </p14:nvContentPartPr>
              <p14:xfrm>
                <a:off x="5990234" y="2772650"/>
                <a:ext cx="22680" cy="252360"/>
              </p14:xfrm>
            </p:contentPart>
          </mc:Choice>
          <mc:Fallback xmlns="">
            <p:pic>
              <p:nvPicPr>
                <p:cNvPr id="145" name="Ink 144">
                  <a:extLst>
                    <a:ext uri="{FF2B5EF4-FFF2-40B4-BE49-F238E27FC236}">
                      <a16:creationId xmlns:a16="http://schemas.microsoft.com/office/drawing/2014/main" id="{200ABC7F-C0C7-5925-CBCC-5E4A676EEDB1}"/>
                    </a:ext>
                  </a:extLst>
                </p:cNvPr>
                <p:cNvPicPr/>
                <p:nvPr/>
              </p:nvPicPr>
              <p:blipFill>
                <a:blip r:embed="rId83"/>
                <a:stretch>
                  <a:fillRect/>
                </a:stretch>
              </p:blipFill>
              <p:spPr>
                <a:xfrm>
                  <a:off x="5972234" y="2754650"/>
                  <a:ext cx="5832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46" name="Ink 145">
                  <a:extLst>
                    <a:ext uri="{FF2B5EF4-FFF2-40B4-BE49-F238E27FC236}">
                      <a16:creationId xmlns:a16="http://schemas.microsoft.com/office/drawing/2014/main" id="{9649560A-5F7E-214B-6654-3467218D3E1B}"/>
                    </a:ext>
                  </a:extLst>
                </p14:cNvPr>
                <p14:cNvContentPartPr/>
                <p14:nvPr/>
              </p14:nvContentPartPr>
              <p14:xfrm>
                <a:off x="5908514" y="2938970"/>
                <a:ext cx="194760" cy="110880"/>
              </p14:xfrm>
            </p:contentPart>
          </mc:Choice>
          <mc:Fallback xmlns="">
            <p:pic>
              <p:nvPicPr>
                <p:cNvPr id="146" name="Ink 145">
                  <a:extLst>
                    <a:ext uri="{FF2B5EF4-FFF2-40B4-BE49-F238E27FC236}">
                      <a16:creationId xmlns:a16="http://schemas.microsoft.com/office/drawing/2014/main" id="{9649560A-5F7E-214B-6654-3467218D3E1B}"/>
                    </a:ext>
                  </a:extLst>
                </p:cNvPr>
                <p:cNvPicPr/>
                <p:nvPr/>
              </p:nvPicPr>
              <p:blipFill>
                <a:blip r:embed="rId85"/>
                <a:stretch>
                  <a:fillRect/>
                </a:stretch>
              </p:blipFill>
              <p:spPr>
                <a:xfrm>
                  <a:off x="5890514" y="2920970"/>
                  <a:ext cx="23040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48" name="Ink 147">
                  <a:extLst>
                    <a:ext uri="{FF2B5EF4-FFF2-40B4-BE49-F238E27FC236}">
                      <a16:creationId xmlns:a16="http://schemas.microsoft.com/office/drawing/2014/main" id="{625ADA8C-5B6E-3E3D-BDE0-77D64185AB15}"/>
                    </a:ext>
                  </a:extLst>
                </p14:cNvPr>
                <p14:cNvContentPartPr/>
                <p14:nvPr/>
              </p14:nvContentPartPr>
              <p14:xfrm>
                <a:off x="5498834" y="2643050"/>
                <a:ext cx="228240" cy="270720"/>
              </p14:xfrm>
            </p:contentPart>
          </mc:Choice>
          <mc:Fallback xmlns="">
            <p:pic>
              <p:nvPicPr>
                <p:cNvPr id="148" name="Ink 147">
                  <a:extLst>
                    <a:ext uri="{FF2B5EF4-FFF2-40B4-BE49-F238E27FC236}">
                      <a16:creationId xmlns:a16="http://schemas.microsoft.com/office/drawing/2014/main" id="{625ADA8C-5B6E-3E3D-BDE0-77D64185AB15}"/>
                    </a:ext>
                  </a:extLst>
                </p:cNvPr>
                <p:cNvPicPr/>
                <p:nvPr/>
              </p:nvPicPr>
              <p:blipFill>
                <a:blip r:embed="rId87"/>
                <a:stretch>
                  <a:fillRect/>
                </a:stretch>
              </p:blipFill>
              <p:spPr>
                <a:xfrm>
                  <a:off x="5480834" y="2625050"/>
                  <a:ext cx="26388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51" name="Ink 150">
                  <a:extLst>
                    <a:ext uri="{FF2B5EF4-FFF2-40B4-BE49-F238E27FC236}">
                      <a16:creationId xmlns:a16="http://schemas.microsoft.com/office/drawing/2014/main" id="{1C06FB70-4019-AD77-883A-E0BBF8E23F60}"/>
                    </a:ext>
                  </a:extLst>
                </p14:cNvPr>
                <p14:cNvContentPartPr/>
                <p14:nvPr/>
              </p14:nvContentPartPr>
              <p14:xfrm>
                <a:off x="6220994" y="3062810"/>
                <a:ext cx="136800" cy="157680"/>
              </p14:xfrm>
            </p:contentPart>
          </mc:Choice>
          <mc:Fallback xmlns="">
            <p:pic>
              <p:nvPicPr>
                <p:cNvPr id="151" name="Ink 150">
                  <a:extLst>
                    <a:ext uri="{FF2B5EF4-FFF2-40B4-BE49-F238E27FC236}">
                      <a16:creationId xmlns:a16="http://schemas.microsoft.com/office/drawing/2014/main" id="{1C06FB70-4019-AD77-883A-E0BBF8E23F60}"/>
                    </a:ext>
                  </a:extLst>
                </p:cNvPr>
                <p:cNvPicPr/>
                <p:nvPr/>
              </p:nvPicPr>
              <p:blipFill>
                <a:blip r:embed="rId89"/>
                <a:stretch>
                  <a:fillRect/>
                </a:stretch>
              </p:blipFill>
              <p:spPr>
                <a:xfrm>
                  <a:off x="6202994" y="3044769"/>
                  <a:ext cx="172440" cy="193402"/>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52" name="Ink 151">
                  <a:extLst>
                    <a:ext uri="{FF2B5EF4-FFF2-40B4-BE49-F238E27FC236}">
                      <a16:creationId xmlns:a16="http://schemas.microsoft.com/office/drawing/2014/main" id="{008A35B7-8543-D818-988B-4809824CE3BE}"/>
                    </a:ext>
                  </a:extLst>
                </p14:cNvPr>
                <p14:cNvContentPartPr/>
                <p14:nvPr/>
              </p14:nvContentPartPr>
              <p14:xfrm>
                <a:off x="6197234" y="3041570"/>
                <a:ext cx="106200" cy="14760"/>
              </p14:xfrm>
            </p:contentPart>
          </mc:Choice>
          <mc:Fallback xmlns="">
            <p:pic>
              <p:nvPicPr>
                <p:cNvPr id="152" name="Ink 151">
                  <a:extLst>
                    <a:ext uri="{FF2B5EF4-FFF2-40B4-BE49-F238E27FC236}">
                      <a16:creationId xmlns:a16="http://schemas.microsoft.com/office/drawing/2014/main" id="{008A35B7-8543-D818-988B-4809824CE3BE}"/>
                    </a:ext>
                  </a:extLst>
                </p:cNvPr>
                <p:cNvPicPr/>
                <p:nvPr/>
              </p:nvPicPr>
              <p:blipFill>
                <a:blip r:embed="rId91"/>
                <a:stretch>
                  <a:fillRect/>
                </a:stretch>
              </p:blipFill>
              <p:spPr>
                <a:xfrm>
                  <a:off x="6179234" y="3023570"/>
                  <a:ext cx="14184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53" name="Ink 152">
                  <a:extLst>
                    <a:ext uri="{FF2B5EF4-FFF2-40B4-BE49-F238E27FC236}">
                      <a16:creationId xmlns:a16="http://schemas.microsoft.com/office/drawing/2014/main" id="{543138A5-EAF0-5A0F-CF1A-C6F81ADB3570}"/>
                    </a:ext>
                  </a:extLst>
                </p14:cNvPr>
                <p14:cNvContentPartPr/>
                <p14:nvPr/>
              </p14:nvContentPartPr>
              <p14:xfrm>
                <a:off x="6218114" y="3112850"/>
                <a:ext cx="123840" cy="19440"/>
              </p14:xfrm>
            </p:contentPart>
          </mc:Choice>
          <mc:Fallback xmlns="">
            <p:pic>
              <p:nvPicPr>
                <p:cNvPr id="153" name="Ink 152">
                  <a:extLst>
                    <a:ext uri="{FF2B5EF4-FFF2-40B4-BE49-F238E27FC236}">
                      <a16:creationId xmlns:a16="http://schemas.microsoft.com/office/drawing/2014/main" id="{543138A5-EAF0-5A0F-CF1A-C6F81ADB3570}"/>
                    </a:ext>
                  </a:extLst>
                </p:cNvPr>
                <p:cNvPicPr/>
                <p:nvPr/>
              </p:nvPicPr>
              <p:blipFill>
                <a:blip r:embed="rId93"/>
                <a:stretch>
                  <a:fillRect/>
                </a:stretch>
              </p:blipFill>
              <p:spPr>
                <a:xfrm>
                  <a:off x="6200166" y="3094850"/>
                  <a:ext cx="159377"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54" name="Ink 153">
                  <a:extLst>
                    <a:ext uri="{FF2B5EF4-FFF2-40B4-BE49-F238E27FC236}">
                      <a16:creationId xmlns:a16="http://schemas.microsoft.com/office/drawing/2014/main" id="{DBA5E1DB-05B5-4633-05C0-16CAA6F48587}"/>
                    </a:ext>
                  </a:extLst>
                </p14:cNvPr>
                <p14:cNvContentPartPr/>
                <p14:nvPr/>
              </p14:nvContentPartPr>
              <p14:xfrm>
                <a:off x="6202994" y="2936810"/>
                <a:ext cx="164160" cy="14760"/>
              </p14:xfrm>
            </p:contentPart>
          </mc:Choice>
          <mc:Fallback xmlns="">
            <p:pic>
              <p:nvPicPr>
                <p:cNvPr id="154" name="Ink 153">
                  <a:extLst>
                    <a:ext uri="{FF2B5EF4-FFF2-40B4-BE49-F238E27FC236}">
                      <a16:creationId xmlns:a16="http://schemas.microsoft.com/office/drawing/2014/main" id="{DBA5E1DB-05B5-4633-05C0-16CAA6F48587}"/>
                    </a:ext>
                  </a:extLst>
                </p:cNvPr>
                <p:cNvPicPr/>
                <p:nvPr/>
              </p:nvPicPr>
              <p:blipFill>
                <a:blip r:embed="rId95"/>
                <a:stretch>
                  <a:fillRect/>
                </a:stretch>
              </p:blipFill>
              <p:spPr>
                <a:xfrm>
                  <a:off x="6184994" y="2918810"/>
                  <a:ext cx="1998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55" name="Ink 154">
                  <a:extLst>
                    <a:ext uri="{FF2B5EF4-FFF2-40B4-BE49-F238E27FC236}">
                      <a16:creationId xmlns:a16="http://schemas.microsoft.com/office/drawing/2014/main" id="{E28243B7-8EEA-3DE7-D10E-7663211A48A6}"/>
                    </a:ext>
                  </a:extLst>
                </p14:cNvPr>
                <p14:cNvContentPartPr/>
                <p14:nvPr/>
              </p14:nvContentPartPr>
              <p14:xfrm>
                <a:off x="6349154" y="2872370"/>
                <a:ext cx="72360" cy="107640"/>
              </p14:xfrm>
            </p:contentPart>
          </mc:Choice>
          <mc:Fallback xmlns="">
            <p:pic>
              <p:nvPicPr>
                <p:cNvPr id="155" name="Ink 154">
                  <a:extLst>
                    <a:ext uri="{FF2B5EF4-FFF2-40B4-BE49-F238E27FC236}">
                      <a16:creationId xmlns:a16="http://schemas.microsoft.com/office/drawing/2014/main" id="{E28243B7-8EEA-3DE7-D10E-7663211A48A6}"/>
                    </a:ext>
                  </a:extLst>
                </p:cNvPr>
                <p:cNvPicPr/>
                <p:nvPr/>
              </p:nvPicPr>
              <p:blipFill>
                <a:blip r:embed="rId97"/>
                <a:stretch>
                  <a:fillRect/>
                </a:stretch>
              </p:blipFill>
              <p:spPr>
                <a:xfrm>
                  <a:off x="6331154" y="2854370"/>
                  <a:ext cx="108000" cy="143280"/>
                </a:xfrm>
                <a:prstGeom prst="rect">
                  <a:avLst/>
                </a:prstGeom>
              </p:spPr>
            </p:pic>
          </mc:Fallback>
        </mc:AlternateContent>
      </p:grpSp>
      <p:sp>
        <p:nvSpPr>
          <p:cNvPr id="157" name="Rectangle 156">
            <a:extLst>
              <a:ext uri="{FF2B5EF4-FFF2-40B4-BE49-F238E27FC236}">
                <a16:creationId xmlns:a16="http://schemas.microsoft.com/office/drawing/2014/main" id="{5A334DFF-780D-4AC9-5272-03EECFE9CA43}"/>
              </a:ext>
            </a:extLst>
          </p:cNvPr>
          <p:cNvSpPr>
            <a:spLocks noChangeArrowheads="1"/>
          </p:cNvSpPr>
          <p:nvPr/>
        </p:nvSpPr>
        <p:spPr bwMode="auto">
          <a:xfrm>
            <a:off x="5920203" y="5943307"/>
            <a:ext cx="609960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διάνυσμα της έντασης είναι προς τα μέσα</a:t>
            </a:r>
          </a:p>
          <a:p>
            <a:pPr algn="ctr"/>
            <a:r>
              <a:rPr lang="el-GR" sz="2400" dirty="0">
                <a:solidFill>
                  <a:schemeClr val="bg1"/>
                </a:solidFill>
                <a:effectLst/>
              </a:rPr>
              <a:t>(προς την πηγή)</a:t>
            </a:r>
            <a:endParaRPr lang="en-150" sz="2400" dirty="0">
              <a:solidFill>
                <a:schemeClr val="bg1"/>
              </a:solidFill>
              <a:effectLst/>
            </a:endParaRPr>
          </a:p>
        </p:txBody>
      </p:sp>
      <mc:AlternateContent xmlns:mc="http://schemas.openxmlformats.org/markup-compatibility/2006" xmlns:p14="http://schemas.microsoft.com/office/powerpoint/2010/main">
        <mc:Choice Requires="p14">
          <p:contentPart p14:bwMode="auto" r:id="rId98">
            <p14:nvContentPartPr>
              <p14:cNvPr id="24" name="Ink 23">
                <a:extLst>
                  <a:ext uri="{FF2B5EF4-FFF2-40B4-BE49-F238E27FC236}">
                    <a16:creationId xmlns:a16="http://schemas.microsoft.com/office/drawing/2014/main" id="{81F6A05A-7E80-3BBC-0BB1-D1A93328151F}"/>
                  </a:ext>
                </a:extLst>
              </p14:cNvPr>
              <p14:cNvContentPartPr/>
              <p14:nvPr/>
            </p14:nvContentPartPr>
            <p14:xfrm>
              <a:off x="6778581" y="4565051"/>
              <a:ext cx="113040" cy="132480"/>
            </p14:xfrm>
          </p:contentPart>
        </mc:Choice>
        <mc:Fallback xmlns="">
          <p:pic>
            <p:nvPicPr>
              <p:cNvPr id="24" name="Ink 23">
                <a:extLst>
                  <a:ext uri="{FF2B5EF4-FFF2-40B4-BE49-F238E27FC236}">
                    <a16:creationId xmlns:a16="http://schemas.microsoft.com/office/drawing/2014/main" id="{81F6A05A-7E80-3BBC-0BB1-D1A93328151F}"/>
                  </a:ext>
                </a:extLst>
              </p:cNvPr>
              <p:cNvPicPr/>
              <p:nvPr/>
            </p:nvPicPr>
            <p:blipFill>
              <a:blip r:embed="rId99"/>
              <a:stretch>
                <a:fillRect/>
              </a:stretch>
            </p:blipFill>
            <p:spPr>
              <a:xfrm>
                <a:off x="6760581" y="4547051"/>
                <a:ext cx="14868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5" name="Ink 24">
                <a:extLst>
                  <a:ext uri="{FF2B5EF4-FFF2-40B4-BE49-F238E27FC236}">
                    <a16:creationId xmlns:a16="http://schemas.microsoft.com/office/drawing/2014/main" id="{4D131054-9CB6-850E-0506-8819A252BAA6}"/>
                  </a:ext>
                </a:extLst>
              </p14:cNvPr>
              <p14:cNvContentPartPr/>
              <p14:nvPr/>
            </p14:nvContentPartPr>
            <p14:xfrm>
              <a:off x="5688861" y="4276691"/>
              <a:ext cx="117360" cy="123840"/>
            </p14:xfrm>
          </p:contentPart>
        </mc:Choice>
        <mc:Fallback xmlns="">
          <p:pic>
            <p:nvPicPr>
              <p:cNvPr id="25" name="Ink 24">
                <a:extLst>
                  <a:ext uri="{FF2B5EF4-FFF2-40B4-BE49-F238E27FC236}">
                    <a16:creationId xmlns:a16="http://schemas.microsoft.com/office/drawing/2014/main" id="{4D131054-9CB6-850E-0506-8819A252BAA6}"/>
                  </a:ext>
                </a:extLst>
              </p:cNvPr>
              <p:cNvPicPr/>
              <p:nvPr/>
            </p:nvPicPr>
            <p:blipFill>
              <a:blip r:embed="rId101"/>
              <a:stretch>
                <a:fillRect/>
              </a:stretch>
            </p:blipFill>
            <p:spPr>
              <a:xfrm>
                <a:off x="5670861" y="4258691"/>
                <a:ext cx="15300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26" name="Ink 25">
                <a:extLst>
                  <a:ext uri="{FF2B5EF4-FFF2-40B4-BE49-F238E27FC236}">
                    <a16:creationId xmlns:a16="http://schemas.microsoft.com/office/drawing/2014/main" id="{B871BA7F-D2A6-2418-A7A9-F41290C7EF36}"/>
                  </a:ext>
                </a:extLst>
              </p14:cNvPr>
              <p14:cNvContentPartPr/>
              <p14:nvPr/>
            </p14:nvContentPartPr>
            <p14:xfrm>
              <a:off x="7204821" y="3545891"/>
              <a:ext cx="64800" cy="108000"/>
            </p14:xfrm>
          </p:contentPart>
        </mc:Choice>
        <mc:Fallback xmlns="">
          <p:pic>
            <p:nvPicPr>
              <p:cNvPr id="26" name="Ink 25">
                <a:extLst>
                  <a:ext uri="{FF2B5EF4-FFF2-40B4-BE49-F238E27FC236}">
                    <a16:creationId xmlns:a16="http://schemas.microsoft.com/office/drawing/2014/main" id="{B871BA7F-D2A6-2418-A7A9-F41290C7EF36}"/>
                  </a:ext>
                </a:extLst>
              </p:cNvPr>
              <p:cNvPicPr/>
              <p:nvPr/>
            </p:nvPicPr>
            <p:blipFill>
              <a:blip r:embed="rId103"/>
              <a:stretch>
                <a:fillRect/>
              </a:stretch>
            </p:blipFill>
            <p:spPr>
              <a:xfrm>
                <a:off x="7186821" y="3528251"/>
                <a:ext cx="100440" cy="143640"/>
              </a:xfrm>
              <a:prstGeom prst="rect">
                <a:avLst/>
              </a:prstGeom>
            </p:spPr>
          </p:pic>
        </mc:Fallback>
      </mc:AlternateContent>
      <p:grpSp>
        <p:nvGrpSpPr>
          <p:cNvPr id="29" name="Group 28">
            <a:extLst>
              <a:ext uri="{FF2B5EF4-FFF2-40B4-BE49-F238E27FC236}">
                <a16:creationId xmlns:a16="http://schemas.microsoft.com/office/drawing/2014/main" id="{C383B1F9-17C9-5064-FFF2-D549F4F4ACB0}"/>
              </a:ext>
            </a:extLst>
          </p:cNvPr>
          <p:cNvGrpSpPr/>
          <p:nvPr/>
        </p:nvGrpSpPr>
        <p:grpSpPr>
          <a:xfrm>
            <a:off x="6506421" y="3141971"/>
            <a:ext cx="83520" cy="118080"/>
            <a:chOff x="6506421" y="3141971"/>
            <a:chExt cx="83520" cy="118080"/>
          </a:xfrm>
        </p:grpSpPr>
        <mc:AlternateContent xmlns:mc="http://schemas.openxmlformats.org/markup-compatibility/2006" xmlns:p14="http://schemas.microsoft.com/office/powerpoint/2010/main">
          <mc:Choice Requires="p14">
            <p:contentPart p14:bwMode="auto" r:id="rId104">
              <p14:nvContentPartPr>
                <p14:cNvPr id="27" name="Ink 26">
                  <a:extLst>
                    <a:ext uri="{FF2B5EF4-FFF2-40B4-BE49-F238E27FC236}">
                      <a16:creationId xmlns:a16="http://schemas.microsoft.com/office/drawing/2014/main" id="{37956E0A-EF21-E8C5-50D3-63D63C644047}"/>
                    </a:ext>
                  </a:extLst>
                </p14:cNvPr>
                <p14:cNvContentPartPr/>
                <p14:nvPr/>
              </p14:nvContentPartPr>
              <p14:xfrm>
                <a:off x="6506421" y="3178331"/>
                <a:ext cx="76320" cy="46440"/>
              </p14:xfrm>
            </p:contentPart>
          </mc:Choice>
          <mc:Fallback xmlns="">
            <p:pic>
              <p:nvPicPr>
                <p:cNvPr id="27" name="Ink 26">
                  <a:extLst>
                    <a:ext uri="{FF2B5EF4-FFF2-40B4-BE49-F238E27FC236}">
                      <a16:creationId xmlns:a16="http://schemas.microsoft.com/office/drawing/2014/main" id="{37956E0A-EF21-E8C5-50D3-63D63C644047}"/>
                    </a:ext>
                  </a:extLst>
                </p:cNvPr>
                <p:cNvPicPr/>
                <p:nvPr/>
              </p:nvPicPr>
              <p:blipFill>
                <a:blip r:embed="rId105"/>
                <a:stretch>
                  <a:fillRect/>
                </a:stretch>
              </p:blipFill>
              <p:spPr>
                <a:xfrm>
                  <a:off x="6488421" y="3160331"/>
                  <a:ext cx="11196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28" name="Ink 27">
                  <a:extLst>
                    <a:ext uri="{FF2B5EF4-FFF2-40B4-BE49-F238E27FC236}">
                      <a16:creationId xmlns:a16="http://schemas.microsoft.com/office/drawing/2014/main" id="{8F6519E8-F06C-8214-B2A6-B9634BD182D6}"/>
                    </a:ext>
                  </a:extLst>
                </p14:cNvPr>
                <p14:cNvContentPartPr/>
                <p14:nvPr/>
              </p14:nvContentPartPr>
              <p14:xfrm>
                <a:off x="6586701" y="3141971"/>
                <a:ext cx="3240" cy="118080"/>
              </p14:xfrm>
            </p:contentPart>
          </mc:Choice>
          <mc:Fallback xmlns="">
            <p:pic>
              <p:nvPicPr>
                <p:cNvPr id="28" name="Ink 27">
                  <a:extLst>
                    <a:ext uri="{FF2B5EF4-FFF2-40B4-BE49-F238E27FC236}">
                      <a16:creationId xmlns:a16="http://schemas.microsoft.com/office/drawing/2014/main" id="{8F6519E8-F06C-8214-B2A6-B9634BD182D6}"/>
                    </a:ext>
                  </a:extLst>
                </p:cNvPr>
                <p:cNvPicPr/>
                <p:nvPr/>
              </p:nvPicPr>
              <p:blipFill>
                <a:blip r:embed="rId107"/>
                <a:stretch>
                  <a:fillRect/>
                </a:stretch>
              </p:blipFill>
              <p:spPr>
                <a:xfrm>
                  <a:off x="6569061" y="3123971"/>
                  <a:ext cx="38880" cy="153720"/>
                </a:xfrm>
                <a:prstGeom prst="rect">
                  <a:avLst/>
                </a:prstGeom>
              </p:spPr>
            </p:pic>
          </mc:Fallback>
        </mc:AlternateContent>
      </p:grpSp>
      <p:grpSp>
        <p:nvGrpSpPr>
          <p:cNvPr id="32" name="Group 31">
            <a:extLst>
              <a:ext uri="{FF2B5EF4-FFF2-40B4-BE49-F238E27FC236}">
                <a16:creationId xmlns:a16="http://schemas.microsoft.com/office/drawing/2014/main" id="{7C8AD132-527D-0FCA-0782-3F44878B7655}"/>
              </a:ext>
            </a:extLst>
          </p:cNvPr>
          <p:cNvGrpSpPr/>
          <p:nvPr/>
        </p:nvGrpSpPr>
        <p:grpSpPr>
          <a:xfrm>
            <a:off x="4133301" y="5195771"/>
            <a:ext cx="84600" cy="130680"/>
            <a:chOff x="4133301" y="5195771"/>
            <a:chExt cx="84600" cy="130680"/>
          </a:xfrm>
        </p:grpSpPr>
        <mc:AlternateContent xmlns:mc="http://schemas.openxmlformats.org/markup-compatibility/2006" xmlns:p14="http://schemas.microsoft.com/office/powerpoint/2010/main">
          <mc:Choice Requires="p14">
            <p:contentPart p14:bwMode="auto" r:id="rId108">
              <p14:nvContentPartPr>
                <p14:cNvPr id="30" name="Ink 29">
                  <a:extLst>
                    <a:ext uri="{FF2B5EF4-FFF2-40B4-BE49-F238E27FC236}">
                      <a16:creationId xmlns:a16="http://schemas.microsoft.com/office/drawing/2014/main" id="{A20B3FFB-9369-E121-4A27-FD8ABF1172B2}"/>
                    </a:ext>
                  </a:extLst>
                </p14:cNvPr>
                <p14:cNvContentPartPr/>
                <p14:nvPr/>
              </p14:nvContentPartPr>
              <p14:xfrm>
                <a:off x="4141221" y="5195771"/>
                <a:ext cx="69480" cy="7560"/>
              </p14:xfrm>
            </p:contentPart>
          </mc:Choice>
          <mc:Fallback xmlns="">
            <p:pic>
              <p:nvPicPr>
                <p:cNvPr id="30" name="Ink 29">
                  <a:extLst>
                    <a:ext uri="{FF2B5EF4-FFF2-40B4-BE49-F238E27FC236}">
                      <a16:creationId xmlns:a16="http://schemas.microsoft.com/office/drawing/2014/main" id="{A20B3FFB-9369-E121-4A27-FD8ABF1172B2}"/>
                    </a:ext>
                  </a:extLst>
                </p:cNvPr>
                <p:cNvPicPr/>
                <p:nvPr/>
              </p:nvPicPr>
              <p:blipFill>
                <a:blip r:embed="rId109"/>
                <a:stretch>
                  <a:fillRect/>
                </a:stretch>
              </p:blipFill>
              <p:spPr>
                <a:xfrm>
                  <a:off x="4123221" y="5177771"/>
                  <a:ext cx="1051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31" name="Ink 30">
                  <a:extLst>
                    <a:ext uri="{FF2B5EF4-FFF2-40B4-BE49-F238E27FC236}">
                      <a16:creationId xmlns:a16="http://schemas.microsoft.com/office/drawing/2014/main" id="{F8BC3779-8565-C3E3-1519-22192E889CF3}"/>
                    </a:ext>
                  </a:extLst>
                </p14:cNvPr>
                <p14:cNvContentPartPr/>
                <p14:nvPr/>
              </p14:nvContentPartPr>
              <p14:xfrm>
                <a:off x="4133301" y="5196491"/>
                <a:ext cx="84600" cy="129960"/>
              </p14:xfrm>
            </p:contentPart>
          </mc:Choice>
          <mc:Fallback xmlns="">
            <p:pic>
              <p:nvPicPr>
                <p:cNvPr id="31" name="Ink 30">
                  <a:extLst>
                    <a:ext uri="{FF2B5EF4-FFF2-40B4-BE49-F238E27FC236}">
                      <a16:creationId xmlns:a16="http://schemas.microsoft.com/office/drawing/2014/main" id="{F8BC3779-8565-C3E3-1519-22192E889CF3}"/>
                    </a:ext>
                  </a:extLst>
                </p:cNvPr>
                <p:cNvPicPr/>
                <p:nvPr/>
              </p:nvPicPr>
              <p:blipFill>
                <a:blip r:embed="rId111"/>
                <a:stretch>
                  <a:fillRect/>
                </a:stretch>
              </p:blipFill>
              <p:spPr>
                <a:xfrm>
                  <a:off x="4115301" y="5178851"/>
                  <a:ext cx="120240" cy="165600"/>
                </a:xfrm>
                <a:prstGeom prst="rect">
                  <a:avLst/>
                </a:prstGeom>
              </p:spPr>
            </p:pic>
          </mc:Fallback>
        </mc:AlternateContent>
      </p:grpSp>
    </p:spTree>
    <p:extLst>
      <p:ext uri="{BB962C8B-B14F-4D97-AF65-F5344CB8AC3E}">
        <p14:creationId xmlns:p14="http://schemas.microsoft.com/office/powerpoint/2010/main" val="41317426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500"/>
                                        <p:tgtEl>
                                          <p:spTgt spid="71"/>
                                        </p:tgtEl>
                                      </p:cBhvr>
                                    </p:animEffect>
                                  </p:childTnLst>
                                </p:cTn>
                              </p:par>
                              <p:par>
                                <p:cTn id="13" presetID="10" presetClass="entr" presetSubtype="0"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500"/>
                                        <p:tgtEl>
                                          <p:spTgt spid="64"/>
                                        </p:tgtEl>
                                      </p:cBhvr>
                                    </p:animEffec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3"/>
                                        </p:tgtEl>
                                        <p:attrNameLst>
                                          <p:attrName>style.visibility</p:attrName>
                                        </p:attrNameLst>
                                      </p:cBhvr>
                                      <p:to>
                                        <p:strVal val="visible"/>
                                      </p:to>
                                    </p:set>
                                    <p:animEffect transition="in" filter="fade">
                                      <p:cBhvr>
                                        <p:cTn id="28" dur="500"/>
                                        <p:tgtEl>
                                          <p:spTgt spid="143"/>
                                        </p:tgtEl>
                                      </p:cBhvr>
                                    </p:animEffect>
                                  </p:childTnLst>
                                </p:cTn>
                              </p:par>
                              <p:par>
                                <p:cTn id="29" presetID="10"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par>
                                <p:cTn id="42" presetID="10" presetClass="entr" presetSubtype="0"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par>
                                <p:cTn id="45" presetID="10"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par>
                                <p:cTn id="48" presetID="10" presetClass="entr" presetSubtype="0" fill="hold" nodeType="with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childTnLst>
                                </p:cTn>
                              </p:par>
                              <p:par>
                                <p:cTn id="51" presetID="10" presetClass="entr" presetSubtype="0"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56"/>
                                        </p:tgtEl>
                                        <p:attrNameLst>
                                          <p:attrName>style.visibility</p:attrName>
                                        </p:attrNameLst>
                                      </p:cBhvr>
                                      <p:to>
                                        <p:strVal val="visible"/>
                                      </p:to>
                                    </p:set>
                                    <p:animEffect transition="in" filter="fade">
                                      <p:cBhvr>
                                        <p:cTn id="63" dur="500"/>
                                        <p:tgtEl>
                                          <p:spTgt spid="156"/>
                                        </p:tgtEl>
                                      </p:cBhvr>
                                    </p:animEffect>
                                  </p:childTnLst>
                                </p:cTn>
                              </p:par>
                              <p:par>
                                <p:cTn id="64" presetID="10" presetClass="entr" presetSubtype="0" fill="hold"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500"/>
                                        <p:tgtEl>
                                          <p:spTgt spid="21"/>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fade">
                                      <p:cBhvr>
                                        <p:cTn id="76" dur="500"/>
                                        <p:tgtEl>
                                          <p:spTgt spid="86"/>
                                        </p:tgtEl>
                                      </p:cBhvr>
                                    </p:animEffect>
                                  </p:childTnLst>
                                </p:cTn>
                              </p:par>
                              <p:par>
                                <p:cTn id="77" presetID="10" presetClass="entr" presetSubtype="0" fill="hold" nodeType="withEffect">
                                  <p:stCondLst>
                                    <p:cond delay="0"/>
                                  </p:stCondLst>
                                  <p:childTnLst>
                                    <p:set>
                                      <p:cBhvr>
                                        <p:cTn id="78" dur="1" fill="hold">
                                          <p:stCondLst>
                                            <p:cond delay="0"/>
                                          </p:stCondLst>
                                        </p:cTn>
                                        <p:tgtEl>
                                          <p:spTgt spid="95"/>
                                        </p:tgtEl>
                                        <p:attrNameLst>
                                          <p:attrName>style.visibility</p:attrName>
                                        </p:attrNameLst>
                                      </p:cBhvr>
                                      <p:to>
                                        <p:strVal val="visible"/>
                                      </p:to>
                                    </p:set>
                                    <p:animEffect transition="in" filter="fade">
                                      <p:cBhvr>
                                        <p:cTn id="79" dur="500"/>
                                        <p:tgtEl>
                                          <p:spTgt spid="95"/>
                                        </p:tgtEl>
                                      </p:cBhvr>
                                    </p:animEffect>
                                  </p:childTnLst>
                                </p:cTn>
                              </p:par>
                              <p:par>
                                <p:cTn id="80" presetID="10" presetClass="entr" presetSubtype="0" fill="hold" nodeType="withEffect">
                                  <p:stCondLst>
                                    <p:cond delay="0"/>
                                  </p:stCondLst>
                                  <p:childTnLst>
                                    <p:set>
                                      <p:cBhvr>
                                        <p:cTn id="81" dur="1" fill="hold">
                                          <p:stCondLst>
                                            <p:cond delay="0"/>
                                          </p:stCondLst>
                                        </p:cTn>
                                        <p:tgtEl>
                                          <p:spTgt spid="123"/>
                                        </p:tgtEl>
                                        <p:attrNameLst>
                                          <p:attrName>style.visibility</p:attrName>
                                        </p:attrNameLst>
                                      </p:cBhvr>
                                      <p:to>
                                        <p:strVal val="visible"/>
                                      </p:to>
                                    </p:set>
                                    <p:animEffect transition="in" filter="fade">
                                      <p:cBhvr>
                                        <p:cTn id="82" dur="500"/>
                                        <p:tgtEl>
                                          <p:spTgt spid="123"/>
                                        </p:tgtEl>
                                      </p:cBhvr>
                                    </p:animEffect>
                                  </p:childTnLst>
                                </p:cTn>
                              </p:par>
                              <p:par>
                                <p:cTn id="83" presetID="10" presetClass="entr" presetSubtype="0" fill="hold" nodeType="withEffect">
                                  <p:stCondLst>
                                    <p:cond delay="0"/>
                                  </p:stCondLst>
                                  <p:childTnLst>
                                    <p:set>
                                      <p:cBhvr>
                                        <p:cTn id="84" dur="1" fill="hold">
                                          <p:stCondLst>
                                            <p:cond delay="0"/>
                                          </p:stCondLst>
                                        </p:cTn>
                                        <p:tgtEl>
                                          <p:spTgt spid="115"/>
                                        </p:tgtEl>
                                        <p:attrNameLst>
                                          <p:attrName>style.visibility</p:attrName>
                                        </p:attrNameLst>
                                      </p:cBhvr>
                                      <p:to>
                                        <p:strVal val="visible"/>
                                      </p:to>
                                    </p:set>
                                    <p:animEffect transition="in" filter="fade">
                                      <p:cBhvr>
                                        <p:cTn id="85" dur="500"/>
                                        <p:tgtEl>
                                          <p:spTgt spid="115"/>
                                        </p:tgtEl>
                                      </p:cBhvr>
                                    </p:animEffect>
                                  </p:childTnLst>
                                </p:cTn>
                              </p:par>
                              <p:par>
                                <p:cTn id="86" presetID="10" presetClass="entr" presetSubtype="0" fill="hold" nodeType="with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500"/>
                                        <p:tgtEl>
                                          <p:spTgt spid="32"/>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2"/>
                                        </p:tgtEl>
                                        <p:attrNameLst>
                                          <p:attrName>style.visibility</p:attrName>
                                        </p:attrNameLst>
                                      </p:cBhvr>
                                      <p:to>
                                        <p:strVal val="visible"/>
                                      </p:to>
                                    </p:set>
                                    <p:animEffect transition="in" filter="fade">
                                      <p:cBhvr>
                                        <p:cTn id="93" dur="500"/>
                                        <p:tgtEl>
                                          <p:spTgt spid="2"/>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157"/>
                                        </p:tgtEl>
                                        <p:attrNameLst>
                                          <p:attrName>style.visibility</p:attrName>
                                        </p:attrNameLst>
                                      </p:cBhvr>
                                      <p:to>
                                        <p:strVal val="visible"/>
                                      </p:to>
                                    </p:set>
                                    <p:animEffect transition="in" filter="fade">
                                      <p:cBhvr>
                                        <p:cTn id="98"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7"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Περιγραφή Ηλεκτρικού Πεδίου: Δυναμικές Γραμμές</a:t>
            </a:r>
            <a:endParaRPr lang="en-150" sz="2800" dirty="0">
              <a:solidFill>
                <a:schemeClr val="bg1"/>
              </a:solidFill>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611793" y="1107811"/>
            <a:ext cx="1104516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endParaRPr lang="el-GR" sz="2400" dirty="0">
              <a:solidFill>
                <a:schemeClr val="bg1"/>
              </a:solidFill>
              <a:effectLst/>
            </a:endParaRPr>
          </a:p>
          <a:p>
            <a:pPr algn="ctr"/>
            <a:r>
              <a:rPr lang="el-GR" sz="2400" dirty="0">
                <a:solidFill>
                  <a:schemeClr val="bg1"/>
                </a:solidFill>
              </a:rPr>
              <a:t>Για να περιγράψω το ηλεκτρικό πεδίο πρέπει σε κάθε σημείο να σχεδιάσω την ένταση.</a:t>
            </a:r>
          </a:p>
          <a:p>
            <a:pPr algn="ctr"/>
            <a:r>
              <a:rPr lang="el-GR" sz="2400" dirty="0">
                <a:solidFill>
                  <a:schemeClr val="bg1"/>
                </a:solidFill>
                <a:effectLst/>
              </a:rPr>
              <a:t>Δεν είναι βολικό. Μπορώ να χρησιμοποιήσω τις δυναμικές γραμμές.</a:t>
            </a:r>
            <a:endParaRPr lang="en-150" sz="2400" dirty="0">
              <a:solidFill>
                <a:schemeClr val="bg1"/>
              </a:solidFill>
              <a:effectLst/>
            </a:endParaRPr>
          </a:p>
        </p:txBody>
      </p:sp>
      <p:pic>
        <p:nvPicPr>
          <p:cNvPr id="159" name="Picture 158">
            <a:extLst>
              <a:ext uri="{FF2B5EF4-FFF2-40B4-BE49-F238E27FC236}">
                <a16:creationId xmlns:a16="http://schemas.microsoft.com/office/drawing/2014/main" id="{2E5021E1-2D8F-C980-1572-1927C36B888D}"/>
              </a:ext>
            </a:extLst>
          </p:cNvPr>
          <p:cNvPicPr>
            <a:picLocks noChangeAspect="1"/>
          </p:cNvPicPr>
          <p:nvPr/>
        </p:nvPicPr>
        <p:blipFill>
          <a:blip r:embed="rId3"/>
          <a:stretch>
            <a:fillRect/>
          </a:stretch>
        </p:blipFill>
        <p:spPr>
          <a:xfrm>
            <a:off x="1203850" y="2611632"/>
            <a:ext cx="4095342" cy="3956154"/>
          </a:xfrm>
          <a:prstGeom prst="rect">
            <a:avLst/>
          </a:prstGeom>
        </p:spPr>
      </p:pic>
      <p:pic>
        <p:nvPicPr>
          <p:cNvPr id="161" name="Picture 160">
            <a:extLst>
              <a:ext uri="{FF2B5EF4-FFF2-40B4-BE49-F238E27FC236}">
                <a16:creationId xmlns:a16="http://schemas.microsoft.com/office/drawing/2014/main" id="{56CC2016-3218-98EE-08C5-996557691C97}"/>
              </a:ext>
            </a:extLst>
          </p:cNvPr>
          <p:cNvPicPr>
            <a:picLocks noChangeAspect="1"/>
          </p:cNvPicPr>
          <p:nvPr/>
        </p:nvPicPr>
        <p:blipFill>
          <a:blip r:embed="rId4"/>
          <a:stretch>
            <a:fillRect/>
          </a:stretch>
        </p:blipFill>
        <p:spPr>
          <a:xfrm>
            <a:off x="7464402" y="2611632"/>
            <a:ext cx="3738642" cy="3968960"/>
          </a:xfrm>
          <a:prstGeom prst="rect">
            <a:avLst/>
          </a:prstGeom>
        </p:spPr>
      </p:pic>
    </p:spTree>
    <p:extLst>
      <p:ext uri="{BB962C8B-B14F-4D97-AF65-F5344CB8AC3E}">
        <p14:creationId xmlns:p14="http://schemas.microsoft.com/office/powerpoint/2010/main" val="5489083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1"/>
                                        </p:tgtEl>
                                        <p:attrNameLst>
                                          <p:attrName>style.visibility</p:attrName>
                                        </p:attrNameLst>
                                      </p:cBhvr>
                                      <p:to>
                                        <p:strVal val="visible"/>
                                      </p:to>
                                    </p:set>
                                    <p:animEffect transition="in" filter="fade">
                                      <p:cBhvr>
                                        <p:cTn id="22"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2419350" y="344483"/>
            <a:ext cx="73533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Δυναμικές Γραμμές</a:t>
            </a:r>
            <a:endParaRPr lang="en-150" sz="2800" dirty="0">
              <a:solidFill>
                <a:schemeClr val="bg1"/>
              </a:solidFill>
              <a:effectLst/>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131568" y="989980"/>
            <a:ext cx="1191351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Σε κάθε σημείο τους η ένταση είναι εφαπτόμενη των γραμμών.</a:t>
            </a:r>
          </a:p>
          <a:p>
            <a:pPr algn="ctr"/>
            <a:r>
              <a:rPr lang="el-GR" sz="2400" dirty="0">
                <a:solidFill>
                  <a:schemeClr val="bg1"/>
                </a:solidFill>
              </a:rPr>
              <a:t>Έχουν φορά αυτή της έντασης σε εκείνο το σημείο.</a:t>
            </a:r>
            <a:endParaRPr lang="en-150" sz="2400" dirty="0">
              <a:solidFill>
                <a:schemeClr val="bg1"/>
              </a:solidFill>
            </a:endParaRPr>
          </a:p>
          <a:p>
            <a:pPr algn="ctr"/>
            <a:r>
              <a:rPr lang="el-GR" sz="2400" dirty="0">
                <a:solidFill>
                  <a:schemeClr val="bg1"/>
                </a:solidFill>
                <a:effectLst/>
              </a:rPr>
              <a:t>Όσο πιο πυκνές είναι τόσο πιο ισχυρό είναι το ηλεκτρικό πεδίο.</a:t>
            </a:r>
          </a:p>
        </p:txBody>
      </p:sp>
      <p:pic>
        <p:nvPicPr>
          <p:cNvPr id="3" name="Picture 2">
            <a:extLst>
              <a:ext uri="{FF2B5EF4-FFF2-40B4-BE49-F238E27FC236}">
                <a16:creationId xmlns:a16="http://schemas.microsoft.com/office/drawing/2014/main" id="{C3A9E2C5-CFB8-7D66-8CB2-2E14ABFF8B93}"/>
              </a:ext>
            </a:extLst>
          </p:cNvPr>
          <p:cNvPicPr>
            <a:picLocks noChangeAspect="1"/>
          </p:cNvPicPr>
          <p:nvPr/>
        </p:nvPicPr>
        <p:blipFill>
          <a:blip r:embed="rId3"/>
          <a:stretch>
            <a:fillRect/>
          </a:stretch>
        </p:blipFill>
        <p:spPr>
          <a:xfrm>
            <a:off x="1300367" y="2794867"/>
            <a:ext cx="5185587" cy="3816886"/>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ED136EA4-6559-C301-1D04-0877E35163FB}"/>
                  </a:ext>
                </a:extLst>
              </p14:cNvPr>
              <p14:cNvContentPartPr/>
              <p14:nvPr/>
            </p14:nvContentPartPr>
            <p14:xfrm>
              <a:off x="2987722" y="3028762"/>
              <a:ext cx="138600" cy="188640"/>
            </p14:xfrm>
          </p:contentPart>
        </mc:Choice>
        <mc:Fallback xmlns="">
          <p:pic>
            <p:nvPicPr>
              <p:cNvPr id="6" name="Ink 5">
                <a:extLst>
                  <a:ext uri="{FF2B5EF4-FFF2-40B4-BE49-F238E27FC236}">
                    <a16:creationId xmlns:a16="http://schemas.microsoft.com/office/drawing/2014/main" id="{ED136EA4-6559-C301-1D04-0877E35163FB}"/>
                  </a:ext>
                </a:extLst>
              </p:cNvPr>
              <p:cNvPicPr/>
              <p:nvPr/>
            </p:nvPicPr>
            <p:blipFill>
              <a:blip r:embed="rId5"/>
              <a:stretch>
                <a:fillRect/>
              </a:stretch>
            </p:blipFill>
            <p:spPr>
              <a:xfrm>
                <a:off x="2969722" y="3010762"/>
                <a:ext cx="17424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4F021D06-E907-353F-80BD-3CEF74136C9B}"/>
                  </a:ext>
                </a:extLst>
              </p14:cNvPr>
              <p14:cNvContentPartPr/>
              <p14:nvPr/>
            </p14:nvContentPartPr>
            <p14:xfrm>
              <a:off x="4113082" y="3252322"/>
              <a:ext cx="156600" cy="155520"/>
            </p14:xfrm>
          </p:contentPart>
        </mc:Choice>
        <mc:Fallback xmlns="">
          <p:pic>
            <p:nvPicPr>
              <p:cNvPr id="7" name="Ink 6">
                <a:extLst>
                  <a:ext uri="{FF2B5EF4-FFF2-40B4-BE49-F238E27FC236}">
                    <a16:creationId xmlns:a16="http://schemas.microsoft.com/office/drawing/2014/main" id="{4F021D06-E907-353F-80BD-3CEF74136C9B}"/>
                  </a:ext>
                </a:extLst>
              </p:cNvPr>
              <p:cNvPicPr/>
              <p:nvPr/>
            </p:nvPicPr>
            <p:blipFill>
              <a:blip r:embed="rId7"/>
              <a:stretch>
                <a:fillRect/>
              </a:stretch>
            </p:blipFill>
            <p:spPr>
              <a:xfrm>
                <a:off x="4095082" y="3234322"/>
                <a:ext cx="19224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2F7BF810-A884-6D07-D0A9-96CDF288A5A5}"/>
                  </a:ext>
                </a:extLst>
              </p14:cNvPr>
              <p14:cNvContentPartPr/>
              <p14:nvPr/>
            </p14:nvContentPartPr>
            <p14:xfrm>
              <a:off x="2522962" y="3488482"/>
              <a:ext cx="128520" cy="145800"/>
            </p14:xfrm>
          </p:contentPart>
        </mc:Choice>
        <mc:Fallback xmlns="">
          <p:pic>
            <p:nvPicPr>
              <p:cNvPr id="8" name="Ink 7">
                <a:extLst>
                  <a:ext uri="{FF2B5EF4-FFF2-40B4-BE49-F238E27FC236}">
                    <a16:creationId xmlns:a16="http://schemas.microsoft.com/office/drawing/2014/main" id="{2F7BF810-A884-6D07-D0A9-96CDF288A5A5}"/>
                  </a:ext>
                </a:extLst>
              </p:cNvPr>
              <p:cNvPicPr/>
              <p:nvPr/>
            </p:nvPicPr>
            <p:blipFill>
              <a:blip r:embed="rId9"/>
              <a:stretch>
                <a:fillRect/>
              </a:stretch>
            </p:blipFill>
            <p:spPr>
              <a:xfrm>
                <a:off x="2505322" y="3470482"/>
                <a:ext cx="16416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017EEAB7-84F0-B185-AC66-306514DEEF1C}"/>
                  </a:ext>
                </a:extLst>
              </p14:cNvPr>
              <p14:cNvContentPartPr/>
              <p14:nvPr/>
            </p14:nvContentPartPr>
            <p14:xfrm>
              <a:off x="3663442" y="3914722"/>
              <a:ext cx="156600" cy="128880"/>
            </p14:xfrm>
          </p:contentPart>
        </mc:Choice>
        <mc:Fallback xmlns="">
          <p:pic>
            <p:nvPicPr>
              <p:cNvPr id="9" name="Ink 8">
                <a:extLst>
                  <a:ext uri="{FF2B5EF4-FFF2-40B4-BE49-F238E27FC236}">
                    <a16:creationId xmlns:a16="http://schemas.microsoft.com/office/drawing/2014/main" id="{017EEAB7-84F0-B185-AC66-306514DEEF1C}"/>
                  </a:ext>
                </a:extLst>
              </p:cNvPr>
              <p:cNvPicPr/>
              <p:nvPr/>
            </p:nvPicPr>
            <p:blipFill>
              <a:blip r:embed="rId11"/>
              <a:stretch>
                <a:fillRect/>
              </a:stretch>
            </p:blipFill>
            <p:spPr>
              <a:xfrm>
                <a:off x="3645802" y="3897082"/>
                <a:ext cx="1922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4ED22200-144C-19F5-CB4F-991A2A3AEBF8}"/>
                  </a:ext>
                </a:extLst>
              </p14:cNvPr>
              <p14:cNvContentPartPr/>
              <p14:nvPr/>
            </p14:nvContentPartPr>
            <p14:xfrm>
              <a:off x="2442682" y="4079242"/>
              <a:ext cx="165600" cy="176760"/>
            </p14:xfrm>
          </p:contentPart>
        </mc:Choice>
        <mc:Fallback xmlns="">
          <p:pic>
            <p:nvPicPr>
              <p:cNvPr id="10" name="Ink 9">
                <a:extLst>
                  <a:ext uri="{FF2B5EF4-FFF2-40B4-BE49-F238E27FC236}">
                    <a16:creationId xmlns:a16="http://schemas.microsoft.com/office/drawing/2014/main" id="{4ED22200-144C-19F5-CB4F-991A2A3AEBF8}"/>
                  </a:ext>
                </a:extLst>
              </p:cNvPr>
              <p:cNvPicPr/>
              <p:nvPr/>
            </p:nvPicPr>
            <p:blipFill>
              <a:blip r:embed="rId13"/>
              <a:stretch>
                <a:fillRect/>
              </a:stretch>
            </p:blipFill>
            <p:spPr>
              <a:xfrm>
                <a:off x="2425042" y="4061242"/>
                <a:ext cx="20124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F75EA096-8CC4-29F9-EFD9-84B7C36820A0}"/>
                  </a:ext>
                </a:extLst>
              </p14:cNvPr>
              <p14:cNvContentPartPr/>
              <p14:nvPr/>
            </p14:nvContentPartPr>
            <p14:xfrm>
              <a:off x="3764602" y="4862602"/>
              <a:ext cx="158040" cy="157680"/>
            </p14:xfrm>
          </p:contentPart>
        </mc:Choice>
        <mc:Fallback xmlns="">
          <p:pic>
            <p:nvPicPr>
              <p:cNvPr id="11" name="Ink 10">
                <a:extLst>
                  <a:ext uri="{FF2B5EF4-FFF2-40B4-BE49-F238E27FC236}">
                    <a16:creationId xmlns:a16="http://schemas.microsoft.com/office/drawing/2014/main" id="{F75EA096-8CC4-29F9-EFD9-84B7C36820A0}"/>
                  </a:ext>
                </a:extLst>
              </p:cNvPr>
              <p:cNvPicPr/>
              <p:nvPr/>
            </p:nvPicPr>
            <p:blipFill>
              <a:blip r:embed="rId15"/>
              <a:stretch>
                <a:fillRect/>
              </a:stretch>
            </p:blipFill>
            <p:spPr>
              <a:xfrm>
                <a:off x="3746962" y="4844962"/>
                <a:ext cx="19368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74F00469-763C-D4F6-6FD6-5D96461CCDB8}"/>
                  </a:ext>
                </a:extLst>
              </p14:cNvPr>
              <p14:cNvContentPartPr/>
              <p14:nvPr/>
            </p14:nvContentPartPr>
            <p14:xfrm>
              <a:off x="2180602" y="4560202"/>
              <a:ext cx="141840" cy="141480"/>
            </p14:xfrm>
          </p:contentPart>
        </mc:Choice>
        <mc:Fallback xmlns="">
          <p:pic>
            <p:nvPicPr>
              <p:cNvPr id="12" name="Ink 11">
                <a:extLst>
                  <a:ext uri="{FF2B5EF4-FFF2-40B4-BE49-F238E27FC236}">
                    <a16:creationId xmlns:a16="http://schemas.microsoft.com/office/drawing/2014/main" id="{74F00469-763C-D4F6-6FD6-5D96461CCDB8}"/>
                  </a:ext>
                </a:extLst>
              </p:cNvPr>
              <p:cNvPicPr/>
              <p:nvPr/>
            </p:nvPicPr>
            <p:blipFill>
              <a:blip r:embed="rId17"/>
              <a:stretch>
                <a:fillRect/>
              </a:stretch>
            </p:blipFill>
            <p:spPr>
              <a:xfrm>
                <a:off x="2162962" y="4542562"/>
                <a:ext cx="17748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1952A0B1-587F-DE24-B6BF-85B9796C23EB}"/>
                  </a:ext>
                </a:extLst>
              </p14:cNvPr>
              <p14:cNvContentPartPr/>
              <p14:nvPr/>
            </p14:nvContentPartPr>
            <p14:xfrm>
              <a:off x="2715202" y="5653522"/>
              <a:ext cx="277200" cy="195840"/>
            </p14:xfrm>
          </p:contentPart>
        </mc:Choice>
        <mc:Fallback xmlns="">
          <p:pic>
            <p:nvPicPr>
              <p:cNvPr id="13" name="Ink 12">
                <a:extLst>
                  <a:ext uri="{FF2B5EF4-FFF2-40B4-BE49-F238E27FC236}">
                    <a16:creationId xmlns:a16="http://schemas.microsoft.com/office/drawing/2014/main" id="{1952A0B1-587F-DE24-B6BF-85B9796C23EB}"/>
                  </a:ext>
                </a:extLst>
              </p:cNvPr>
              <p:cNvPicPr/>
              <p:nvPr/>
            </p:nvPicPr>
            <p:blipFill>
              <a:blip r:embed="rId19"/>
              <a:stretch>
                <a:fillRect/>
              </a:stretch>
            </p:blipFill>
            <p:spPr>
              <a:xfrm>
                <a:off x="2697202" y="5635522"/>
                <a:ext cx="312840" cy="231480"/>
              </a:xfrm>
              <a:prstGeom prst="rect">
                <a:avLst/>
              </a:prstGeom>
            </p:spPr>
          </p:pic>
        </mc:Fallback>
      </mc:AlternateContent>
      <p:grpSp>
        <p:nvGrpSpPr>
          <p:cNvPr id="24" name="Group 23">
            <a:extLst>
              <a:ext uri="{FF2B5EF4-FFF2-40B4-BE49-F238E27FC236}">
                <a16:creationId xmlns:a16="http://schemas.microsoft.com/office/drawing/2014/main" id="{939368D1-3774-A428-83B5-2C6F08E6F68C}"/>
              </a:ext>
            </a:extLst>
          </p:cNvPr>
          <p:cNvGrpSpPr/>
          <p:nvPr/>
        </p:nvGrpSpPr>
        <p:grpSpPr>
          <a:xfrm>
            <a:off x="1571842" y="2685682"/>
            <a:ext cx="1452960" cy="591480"/>
            <a:chOff x="3843554" y="2660330"/>
            <a:chExt cx="1452960" cy="591480"/>
          </a:xfrm>
        </p:grpSpPr>
        <mc:AlternateContent xmlns:mc="http://schemas.openxmlformats.org/markup-compatibility/2006" xmlns:p14="http://schemas.microsoft.com/office/powerpoint/2010/main">
          <mc:Choice Requires="p14">
            <p:contentPart p14:bwMode="auto" r:id="rId20">
              <p14:nvContentPartPr>
                <p14:cNvPr id="14" name="Ink 13">
                  <a:extLst>
                    <a:ext uri="{FF2B5EF4-FFF2-40B4-BE49-F238E27FC236}">
                      <a16:creationId xmlns:a16="http://schemas.microsoft.com/office/drawing/2014/main" id="{B17EACBF-D86F-D117-B460-7195FE132FBA}"/>
                    </a:ext>
                  </a:extLst>
                </p14:cNvPr>
                <p14:cNvContentPartPr/>
                <p14:nvPr/>
              </p14:nvContentPartPr>
              <p14:xfrm>
                <a:off x="4162154" y="3202490"/>
                <a:ext cx="54000" cy="49320"/>
              </p14:xfrm>
            </p:contentPart>
          </mc:Choice>
          <mc:Fallback xmlns="">
            <p:pic>
              <p:nvPicPr>
                <p:cNvPr id="14" name="Ink 13">
                  <a:extLst>
                    <a:ext uri="{FF2B5EF4-FFF2-40B4-BE49-F238E27FC236}">
                      <a16:creationId xmlns:a16="http://schemas.microsoft.com/office/drawing/2014/main" id="{B17EACBF-D86F-D117-B460-7195FE132FBA}"/>
                    </a:ext>
                  </a:extLst>
                </p:cNvPr>
                <p:cNvPicPr/>
                <p:nvPr/>
              </p:nvPicPr>
              <p:blipFill>
                <a:blip r:embed="rId21"/>
                <a:stretch>
                  <a:fillRect/>
                </a:stretch>
              </p:blipFill>
              <p:spPr>
                <a:xfrm>
                  <a:off x="4144154" y="3184850"/>
                  <a:ext cx="8964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a:extLst>
                    <a:ext uri="{FF2B5EF4-FFF2-40B4-BE49-F238E27FC236}">
                      <a16:creationId xmlns:a16="http://schemas.microsoft.com/office/drawing/2014/main" id="{0E98F2EC-0728-0BAE-D710-370BD4313DEE}"/>
                    </a:ext>
                  </a:extLst>
                </p14:cNvPr>
                <p14:cNvContentPartPr/>
                <p14:nvPr/>
              </p14:nvContentPartPr>
              <p14:xfrm>
                <a:off x="4190954" y="2877050"/>
                <a:ext cx="973440" cy="336240"/>
              </p14:xfrm>
            </p:contentPart>
          </mc:Choice>
          <mc:Fallback xmlns="">
            <p:pic>
              <p:nvPicPr>
                <p:cNvPr id="15" name="Ink 14">
                  <a:extLst>
                    <a:ext uri="{FF2B5EF4-FFF2-40B4-BE49-F238E27FC236}">
                      <a16:creationId xmlns:a16="http://schemas.microsoft.com/office/drawing/2014/main" id="{0E98F2EC-0728-0BAE-D710-370BD4313DEE}"/>
                    </a:ext>
                  </a:extLst>
                </p:cNvPr>
                <p:cNvPicPr/>
                <p:nvPr/>
              </p:nvPicPr>
              <p:blipFill>
                <a:blip r:embed="rId23"/>
                <a:stretch>
                  <a:fillRect/>
                </a:stretch>
              </p:blipFill>
              <p:spPr>
                <a:xfrm>
                  <a:off x="4172954" y="2859410"/>
                  <a:ext cx="100908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Ink 15">
                  <a:extLst>
                    <a:ext uri="{FF2B5EF4-FFF2-40B4-BE49-F238E27FC236}">
                      <a16:creationId xmlns:a16="http://schemas.microsoft.com/office/drawing/2014/main" id="{C6FA2F8F-F32E-9B2B-3AB5-E4EA8BF454DD}"/>
                    </a:ext>
                  </a:extLst>
                </p14:cNvPr>
                <p14:cNvContentPartPr/>
                <p14:nvPr/>
              </p14:nvContentPartPr>
              <p14:xfrm>
                <a:off x="5147834" y="2779490"/>
                <a:ext cx="41400" cy="149760"/>
              </p14:xfrm>
            </p:contentPart>
          </mc:Choice>
          <mc:Fallback xmlns="">
            <p:pic>
              <p:nvPicPr>
                <p:cNvPr id="16" name="Ink 15">
                  <a:extLst>
                    <a:ext uri="{FF2B5EF4-FFF2-40B4-BE49-F238E27FC236}">
                      <a16:creationId xmlns:a16="http://schemas.microsoft.com/office/drawing/2014/main" id="{C6FA2F8F-F32E-9B2B-3AB5-E4EA8BF454DD}"/>
                    </a:ext>
                  </a:extLst>
                </p:cNvPr>
                <p:cNvPicPr/>
                <p:nvPr/>
              </p:nvPicPr>
              <p:blipFill>
                <a:blip r:embed="rId25"/>
                <a:stretch>
                  <a:fillRect/>
                </a:stretch>
              </p:blipFill>
              <p:spPr>
                <a:xfrm>
                  <a:off x="5129834" y="2761490"/>
                  <a:ext cx="7704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Ink 16">
                  <a:extLst>
                    <a:ext uri="{FF2B5EF4-FFF2-40B4-BE49-F238E27FC236}">
                      <a16:creationId xmlns:a16="http://schemas.microsoft.com/office/drawing/2014/main" id="{D5744701-DC8C-AAE2-07A0-5C5C9687DCDE}"/>
                    </a:ext>
                  </a:extLst>
                </p14:cNvPr>
                <p14:cNvContentPartPr/>
                <p14:nvPr/>
              </p14:nvContentPartPr>
              <p14:xfrm>
                <a:off x="5155034" y="2778410"/>
                <a:ext cx="141480" cy="142200"/>
              </p14:xfrm>
            </p:contentPart>
          </mc:Choice>
          <mc:Fallback xmlns="">
            <p:pic>
              <p:nvPicPr>
                <p:cNvPr id="17" name="Ink 16">
                  <a:extLst>
                    <a:ext uri="{FF2B5EF4-FFF2-40B4-BE49-F238E27FC236}">
                      <a16:creationId xmlns:a16="http://schemas.microsoft.com/office/drawing/2014/main" id="{D5744701-DC8C-AAE2-07A0-5C5C9687DCDE}"/>
                    </a:ext>
                  </a:extLst>
                </p:cNvPr>
                <p:cNvPicPr/>
                <p:nvPr/>
              </p:nvPicPr>
              <p:blipFill>
                <a:blip r:embed="rId27"/>
                <a:stretch>
                  <a:fillRect/>
                </a:stretch>
              </p:blipFill>
              <p:spPr>
                <a:xfrm>
                  <a:off x="5137394" y="2760410"/>
                  <a:ext cx="17712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9" name="Ink 18">
                  <a:extLst>
                    <a:ext uri="{FF2B5EF4-FFF2-40B4-BE49-F238E27FC236}">
                      <a16:creationId xmlns:a16="http://schemas.microsoft.com/office/drawing/2014/main" id="{A9B2CABE-EAB2-E722-302B-0DE76F211A6F}"/>
                    </a:ext>
                  </a:extLst>
                </p14:cNvPr>
                <p14:cNvContentPartPr/>
                <p14:nvPr/>
              </p14:nvContentPartPr>
              <p14:xfrm>
                <a:off x="3981794" y="2817650"/>
                <a:ext cx="158040" cy="174240"/>
              </p14:xfrm>
            </p:contentPart>
          </mc:Choice>
          <mc:Fallback xmlns="">
            <p:pic>
              <p:nvPicPr>
                <p:cNvPr id="19" name="Ink 18">
                  <a:extLst>
                    <a:ext uri="{FF2B5EF4-FFF2-40B4-BE49-F238E27FC236}">
                      <a16:creationId xmlns:a16="http://schemas.microsoft.com/office/drawing/2014/main" id="{A9B2CABE-EAB2-E722-302B-0DE76F211A6F}"/>
                    </a:ext>
                  </a:extLst>
                </p:cNvPr>
                <p:cNvPicPr/>
                <p:nvPr/>
              </p:nvPicPr>
              <p:blipFill>
                <a:blip r:embed="rId29"/>
                <a:stretch>
                  <a:fillRect/>
                </a:stretch>
              </p:blipFill>
              <p:spPr>
                <a:xfrm>
                  <a:off x="3964154" y="2799650"/>
                  <a:ext cx="19368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0" name="Ink 19">
                  <a:extLst>
                    <a:ext uri="{FF2B5EF4-FFF2-40B4-BE49-F238E27FC236}">
                      <a16:creationId xmlns:a16="http://schemas.microsoft.com/office/drawing/2014/main" id="{A9797F39-B59A-6C2F-F8B9-F558B9E1C7A4}"/>
                    </a:ext>
                  </a:extLst>
                </p14:cNvPr>
                <p14:cNvContentPartPr/>
                <p14:nvPr/>
              </p14:nvContentPartPr>
              <p14:xfrm>
                <a:off x="3985034" y="2784170"/>
                <a:ext cx="138960" cy="33840"/>
              </p14:xfrm>
            </p:contentPart>
          </mc:Choice>
          <mc:Fallback xmlns="">
            <p:pic>
              <p:nvPicPr>
                <p:cNvPr id="20" name="Ink 19">
                  <a:extLst>
                    <a:ext uri="{FF2B5EF4-FFF2-40B4-BE49-F238E27FC236}">
                      <a16:creationId xmlns:a16="http://schemas.microsoft.com/office/drawing/2014/main" id="{A9797F39-B59A-6C2F-F8B9-F558B9E1C7A4}"/>
                    </a:ext>
                  </a:extLst>
                </p:cNvPr>
                <p:cNvPicPr/>
                <p:nvPr/>
              </p:nvPicPr>
              <p:blipFill>
                <a:blip r:embed="rId31"/>
                <a:stretch>
                  <a:fillRect/>
                </a:stretch>
              </p:blipFill>
              <p:spPr>
                <a:xfrm>
                  <a:off x="3967034" y="2766530"/>
                  <a:ext cx="17460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1" name="Ink 20">
                  <a:extLst>
                    <a:ext uri="{FF2B5EF4-FFF2-40B4-BE49-F238E27FC236}">
                      <a16:creationId xmlns:a16="http://schemas.microsoft.com/office/drawing/2014/main" id="{4973BA21-A8C7-956B-60E0-404864A5216A}"/>
                    </a:ext>
                  </a:extLst>
                </p14:cNvPr>
                <p14:cNvContentPartPr/>
                <p14:nvPr/>
              </p14:nvContentPartPr>
              <p14:xfrm>
                <a:off x="3953714" y="2879570"/>
                <a:ext cx="161280" cy="12240"/>
              </p14:xfrm>
            </p:contentPart>
          </mc:Choice>
          <mc:Fallback xmlns="">
            <p:pic>
              <p:nvPicPr>
                <p:cNvPr id="21" name="Ink 20">
                  <a:extLst>
                    <a:ext uri="{FF2B5EF4-FFF2-40B4-BE49-F238E27FC236}">
                      <a16:creationId xmlns:a16="http://schemas.microsoft.com/office/drawing/2014/main" id="{4973BA21-A8C7-956B-60E0-404864A5216A}"/>
                    </a:ext>
                  </a:extLst>
                </p:cNvPr>
                <p:cNvPicPr/>
                <p:nvPr/>
              </p:nvPicPr>
              <p:blipFill>
                <a:blip r:embed="rId33"/>
                <a:stretch>
                  <a:fillRect/>
                </a:stretch>
              </p:blipFill>
              <p:spPr>
                <a:xfrm>
                  <a:off x="3936074" y="2861570"/>
                  <a:ext cx="19692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2" name="Ink 21">
                  <a:extLst>
                    <a:ext uri="{FF2B5EF4-FFF2-40B4-BE49-F238E27FC236}">
                      <a16:creationId xmlns:a16="http://schemas.microsoft.com/office/drawing/2014/main" id="{B3CC9FB6-4B7A-66BD-68C5-AFC3FF192C2C}"/>
                    </a:ext>
                  </a:extLst>
                </p14:cNvPr>
                <p14:cNvContentPartPr/>
                <p14:nvPr/>
              </p14:nvContentPartPr>
              <p14:xfrm>
                <a:off x="3843554" y="2672210"/>
                <a:ext cx="311400" cy="28800"/>
              </p14:xfrm>
            </p:contentPart>
          </mc:Choice>
          <mc:Fallback xmlns="">
            <p:pic>
              <p:nvPicPr>
                <p:cNvPr id="22" name="Ink 21">
                  <a:extLst>
                    <a:ext uri="{FF2B5EF4-FFF2-40B4-BE49-F238E27FC236}">
                      <a16:creationId xmlns:a16="http://schemas.microsoft.com/office/drawing/2014/main" id="{B3CC9FB6-4B7A-66BD-68C5-AFC3FF192C2C}"/>
                    </a:ext>
                  </a:extLst>
                </p:cNvPr>
                <p:cNvPicPr/>
                <p:nvPr/>
              </p:nvPicPr>
              <p:blipFill>
                <a:blip r:embed="rId35"/>
                <a:stretch>
                  <a:fillRect/>
                </a:stretch>
              </p:blipFill>
              <p:spPr>
                <a:xfrm>
                  <a:off x="3825914" y="2654570"/>
                  <a:ext cx="34704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3" name="Ink 22">
                  <a:extLst>
                    <a:ext uri="{FF2B5EF4-FFF2-40B4-BE49-F238E27FC236}">
                      <a16:creationId xmlns:a16="http://schemas.microsoft.com/office/drawing/2014/main" id="{3F288FFB-E8A6-F3F7-CF4B-D62E2FD21753}"/>
                    </a:ext>
                  </a:extLst>
                </p14:cNvPr>
                <p14:cNvContentPartPr/>
                <p14:nvPr/>
              </p14:nvContentPartPr>
              <p14:xfrm>
                <a:off x="4129394" y="2660330"/>
                <a:ext cx="76680" cy="88560"/>
              </p14:xfrm>
            </p:contentPart>
          </mc:Choice>
          <mc:Fallback xmlns="">
            <p:pic>
              <p:nvPicPr>
                <p:cNvPr id="23" name="Ink 22">
                  <a:extLst>
                    <a:ext uri="{FF2B5EF4-FFF2-40B4-BE49-F238E27FC236}">
                      <a16:creationId xmlns:a16="http://schemas.microsoft.com/office/drawing/2014/main" id="{3F288FFB-E8A6-F3F7-CF4B-D62E2FD21753}"/>
                    </a:ext>
                  </a:extLst>
                </p:cNvPr>
                <p:cNvPicPr/>
                <p:nvPr/>
              </p:nvPicPr>
              <p:blipFill>
                <a:blip r:embed="rId37"/>
                <a:stretch>
                  <a:fillRect/>
                </a:stretch>
              </p:blipFill>
              <p:spPr>
                <a:xfrm>
                  <a:off x="4111754" y="2642330"/>
                  <a:ext cx="112320" cy="124200"/>
                </a:xfrm>
                <a:prstGeom prst="rect">
                  <a:avLst/>
                </a:prstGeom>
              </p:spPr>
            </p:pic>
          </mc:Fallback>
        </mc:AlternateContent>
      </p:grpSp>
      <p:grpSp>
        <p:nvGrpSpPr>
          <p:cNvPr id="32" name="Group 31">
            <a:extLst>
              <a:ext uri="{FF2B5EF4-FFF2-40B4-BE49-F238E27FC236}">
                <a16:creationId xmlns:a16="http://schemas.microsoft.com/office/drawing/2014/main" id="{D95DEAF7-4F22-216F-FCE5-46B1A07FED44}"/>
              </a:ext>
            </a:extLst>
          </p:cNvPr>
          <p:cNvGrpSpPr/>
          <p:nvPr/>
        </p:nvGrpSpPr>
        <p:grpSpPr>
          <a:xfrm>
            <a:off x="5006242" y="3385522"/>
            <a:ext cx="967680" cy="528840"/>
            <a:chOff x="7277954" y="3360170"/>
            <a:chExt cx="967680" cy="528840"/>
          </a:xfrm>
        </p:grpSpPr>
        <mc:AlternateContent xmlns:mc="http://schemas.openxmlformats.org/markup-compatibility/2006" xmlns:p14="http://schemas.microsoft.com/office/powerpoint/2010/main">
          <mc:Choice Requires="p14">
            <p:contentPart p14:bwMode="auto" r:id="rId38">
              <p14:nvContentPartPr>
                <p14:cNvPr id="25" name="Ink 24">
                  <a:extLst>
                    <a:ext uri="{FF2B5EF4-FFF2-40B4-BE49-F238E27FC236}">
                      <a16:creationId xmlns:a16="http://schemas.microsoft.com/office/drawing/2014/main" id="{FDE1BC8E-EF84-23C5-36C5-ADF7C260E65A}"/>
                    </a:ext>
                  </a:extLst>
                </p14:cNvPr>
                <p14:cNvContentPartPr/>
                <p14:nvPr/>
              </p14:nvContentPartPr>
              <p14:xfrm>
                <a:off x="7277954" y="3639170"/>
                <a:ext cx="594360" cy="219600"/>
              </p14:xfrm>
            </p:contentPart>
          </mc:Choice>
          <mc:Fallback xmlns="">
            <p:pic>
              <p:nvPicPr>
                <p:cNvPr id="25" name="Ink 24">
                  <a:extLst>
                    <a:ext uri="{FF2B5EF4-FFF2-40B4-BE49-F238E27FC236}">
                      <a16:creationId xmlns:a16="http://schemas.microsoft.com/office/drawing/2014/main" id="{FDE1BC8E-EF84-23C5-36C5-ADF7C260E65A}"/>
                    </a:ext>
                  </a:extLst>
                </p:cNvPr>
                <p:cNvPicPr/>
                <p:nvPr/>
              </p:nvPicPr>
              <p:blipFill>
                <a:blip r:embed="rId39"/>
                <a:stretch>
                  <a:fillRect/>
                </a:stretch>
              </p:blipFill>
              <p:spPr>
                <a:xfrm>
                  <a:off x="7260314" y="3621530"/>
                  <a:ext cx="63000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6" name="Ink 25">
                  <a:extLst>
                    <a:ext uri="{FF2B5EF4-FFF2-40B4-BE49-F238E27FC236}">
                      <a16:creationId xmlns:a16="http://schemas.microsoft.com/office/drawing/2014/main" id="{C1350943-3DF2-A8F9-7712-6FBDAC2FD43C}"/>
                    </a:ext>
                  </a:extLst>
                </p14:cNvPr>
                <p14:cNvContentPartPr/>
                <p14:nvPr/>
              </p14:nvContentPartPr>
              <p14:xfrm>
                <a:off x="7827314" y="3748970"/>
                <a:ext cx="104760" cy="140040"/>
              </p14:xfrm>
            </p:contentPart>
          </mc:Choice>
          <mc:Fallback xmlns="">
            <p:pic>
              <p:nvPicPr>
                <p:cNvPr id="26" name="Ink 25">
                  <a:extLst>
                    <a:ext uri="{FF2B5EF4-FFF2-40B4-BE49-F238E27FC236}">
                      <a16:creationId xmlns:a16="http://schemas.microsoft.com/office/drawing/2014/main" id="{C1350943-3DF2-A8F9-7712-6FBDAC2FD43C}"/>
                    </a:ext>
                  </a:extLst>
                </p:cNvPr>
                <p:cNvPicPr/>
                <p:nvPr/>
              </p:nvPicPr>
              <p:blipFill>
                <a:blip r:embed="rId41"/>
                <a:stretch>
                  <a:fillRect/>
                </a:stretch>
              </p:blipFill>
              <p:spPr>
                <a:xfrm>
                  <a:off x="7809674" y="3730970"/>
                  <a:ext cx="1404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7" name="Ink 26">
                  <a:extLst>
                    <a:ext uri="{FF2B5EF4-FFF2-40B4-BE49-F238E27FC236}">
                      <a16:creationId xmlns:a16="http://schemas.microsoft.com/office/drawing/2014/main" id="{51B27EE9-8977-1C42-4065-398E87782100}"/>
                    </a:ext>
                  </a:extLst>
                </p14:cNvPr>
                <p14:cNvContentPartPr/>
                <p14:nvPr/>
              </p14:nvContentPartPr>
              <p14:xfrm>
                <a:off x="8062394" y="3508130"/>
                <a:ext cx="183240" cy="182520"/>
              </p14:xfrm>
            </p:contentPart>
          </mc:Choice>
          <mc:Fallback xmlns="">
            <p:pic>
              <p:nvPicPr>
                <p:cNvPr id="27" name="Ink 26">
                  <a:extLst>
                    <a:ext uri="{FF2B5EF4-FFF2-40B4-BE49-F238E27FC236}">
                      <a16:creationId xmlns:a16="http://schemas.microsoft.com/office/drawing/2014/main" id="{51B27EE9-8977-1C42-4065-398E87782100}"/>
                    </a:ext>
                  </a:extLst>
                </p:cNvPr>
                <p:cNvPicPr/>
                <p:nvPr/>
              </p:nvPicPr>
              <p:blipFill>
                <a:blip r:embed="rId43"/>
                <a:stretch>
                  <a:fillRect/>
                </a:stretch>
              </p:blipFill>
              <p:spPr>
                <a:xfrm>
                  <a:off x="8044754" y="3490490"/>
                  <a:ext cx="21888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8" name="Ink 27">
                  <a:extLst>
                    <a:ext uri="{FF2B5EF4-FFF2-40B4-BE49-F238E27FC236}">
                      <a16:creationId xmlns:a16="http://schemas.microsoft.com/office/drawing/2014/main" id="{0A652817-D0AD-F8A2-45B8-39A9E02CBEDC}"/>
                    </a:ext>
                  </a:extLst>
                </p14:cNvPr>
                <p14:cNvContentPartPr/>
                <p14:nvPr/>
              </p14:nvContentPartPr>
              <p14:xfrm>
                <a:off x="8053754" y="3508130"/>
                <a:ext cx="141840" cy="12240"/>
              </p14:xfrm>
            </p:contentPart>
          </mc:Choice>
          <mc:Fallback xmlns="">
            <p:pic>
              <p:nvPicPr>
                <p:cNvPr id="28" name="Ink 27">
                  <a:extLst>
                    <a:ext uri="{FF2B5EF4-FFF2-40B4-BE49-F238E27FC236}">
                      <a16:creationId xmlns:a16="http://schemas.microsoft.com/office/drawing/2014/main" id="{0A652817-D0AD-F8A2-45B8-39A9E02CBEDC}"/>
                    </a:ext>
                  </a:extLst>
                </p:cNvPr>
                <p:cNvPicPr/>
                <p:nvPr/>
              </p:nvPicPr>
              <p:blipFill>
                <a:blip r:embed="rId45"/>
                <a:stretch>
                  <a:fillRect/>
                </a:stretch>
              </p:blipFill>
              <p:spPr>
                <a:xfrm>
                  <a:off x="8035754" y="3490490"/>
                  <a:ext cx="17748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9" name="Ink 28">
                  <a:extLst>
                    <a:ext uri="{FF2B5EF4-FFF2-40B4-BE49-F238E27FC236}">
                      <a16:creationId xmlns:a16="http://schemas.microsoft.com/office/drawing/2014/main" id="{86DE2A70-C398-D437-B5E2-9735A6301ED5}"/>
                    </a:ext>
                  </a:extLst>
                </p14:cNvPr>
                <p14:cNvContentPartPr/>
                <p14:nvPr/>
              </p14:nvContentPartPr>
              <p14:xfrm>
                <a:off x="8055194" y="3596330"/>
                <a:ext cx="140400" cy="5040"/>
              </p14:xfrm>
            </p:contentPart>
          </mc:Choice>
          <mc:Fallback xmlns="">
            <p:pic>
              <p:nvPicPr>
                <p:cNvPr id="29" name="Ink 28">
                  <a:extLst>
                    <a:ext uri="{FF2B5EF4-FFF2-40B4-BE49-F238E27FC236}">
                      <a16:creationId xmlns:a16="http://schemas.microsoft.com/office/drawing/2014/main" id="{86DE2A70-C398-D437-B5E2-9735A6301ED5}"/>
                    </a:ext>
                  </a:extLst>
                </p:cNvPr>
                <p:cNvPicPr/>
                <p:nvPr/>
              </p:nvPicPr>
              <p:blipFill>
                <a:blip r:embed="rId47"/>
                <a:stretch>
                  <a:fillRect/>
                </a:stretch>
              </p:blipFill>
              <p:spPr>
                <a:xfrm>
                  <a:off x="8037194" y="3578690"/>
                  <a:ext cx="17604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0" name="Ink 29">
                  <a:extLst>
                    <a:ext uri="{FF2B5EF4-FFF2-40B4-BE49-F238E27FC236}">
                      <a16:creationId xmlns:a16="http://schemas.microsoft.com/office/drawing/2014/main" id="{7666AC14-64E7-3D6B-90DD-4BA4958005DF}"/>
                    </a:ext>
                  </a:extLst>
                </p14:cNvPr>
                <p14:cNvContentPartPr/>
                <p14:nvPr/>
              </p14:nvContentPartPr>
              <p14:xfrm>
                <a:off x="7936034" y="3401210"/>
                <a:ext cx="234000" cy="7560"/>
              </p14:xfrm>
            </p:contentPart>
          </mc:Choice>
          <mc:Fallback xmlns="">
            <p:pic>
              <p:nvPicPr>
                <p:cNvPr id="30" name="Ink 29">
                  <a:extLst>
                    <a:ext uri="{FF2B5EF4-FFF2-40B4-BE49-F238E27FC236}">
                      <a16:creationId xmlns:a16="http://schemas.microsoft.com/office/drawing/2014/main" id="{7666AC14-64E7-3D6B-90DD-4BA4958005DF}"/>
                    </a:ext>
                  </a:extLst>
                </p:cNvPr>
                <p:cNvPicPr/>
                <p:nvPr/>
              </p:nvPicPr>
              <p:blipFill>
                <a:blip r:embed="rId49"/>
                <a:stretch>
                  <a:fillRect/>
                </a:stretch>
              </p:blipFill>
              <p:spPr>
                <a:xfrm>
                  <a:off x="7918034" y="3383210"/>
                  <a:ext cx="26964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1" name="Ink 30">
                  <a:extLst>
                    <a:ext uri="{FF2B5EF4-FFF2-40B4-BE49-F238E27FC236}">
                      <a16:creationId xmlns:a16="http://schemas.microsoft.com/office/drawing/2014/main" id="{C8710AE0-110E-F4D7-D1FE-DDB74D7A5222}"/>
                    </a:ext>
                  </a:extLst>
                </p14:cNvPr>
                <p14:cNvContentPartPr/>
                <p14:nvPr/>
              </p14:nvContentPartPr>
              <p14:xfrm>
                <a:off x="8113154" y="3360170"/>
                <a:ext cx="95760" cy="98640"/>
              </p14:xfrm>
            </p:contentPart>
          </mc:Choice>
          <mc:Fallback xmlns="">
            <p:pic>
              <p:nvPicPr>
                <p:cNvPr id="31" name="Ink 30">
                  <a:extLst>
                    <a:ext uri="{FF2B5EF4-FFF2-40B4-BE49-F238E27FC236}">
                      <a16:creationId xmlns:a16="http://schemas.microsoft.com/office/drawing/2014/main" id="{C8710AE0-110E-F4D7-D1FE-DDB74D7A5222}"/>
                    </a:ext>
                  </a:extLst>
                </p:cNvPr>
                <p:cNvPicPr/>
                <p:nvPr/>
              </p:nvPicPr>
              <p:blipFill>
                <a:blip r:embed="rId51"/>
                <a:stretch>
                  <a:fillRect/>
                </a:stretch>
              </p:blipFill>
              <p:spPr>
                <a:xfrm>
                  <a:off x="8095514" y="3342170"/>
                  <a:ext cx="131400" cy="134280"/>
                </a:xfrm>
                <a:prstGeom prst="rect">
                  <a:avLst/>
                </a:prstGeom>
              </p:spPr>
            </p:pic>
          </mc:Fallback>
        </mc:AlternateContent>
      </p:grpSp>
      <p:grpSp>
        <p:nvGrpSpPr>
          <p:cNvPr id="37" name="Group 36">
            <a:extLst>
              <a:ext uri="{FF2B5EF4-FFF2-40B4-BE49-F238E27FC236}">
                <a16:creationId xmlns:a16="http://schemas.microsoft.com/office/drawing/2014/main" id="{844F37BB-7559-DDFA-DE2B-A8924734B24D}"/>
              </a:ext>
            </a:extLst>
          </p:cNvPr>
          <p:cNvGrpSpPr/>
          <p:nvPr/>
        </p:nvGrpSpPr>
        <p:grpSpPr>
          <a:xfrm>
            <a:off x="1400482" y="4128562"/>
            <a:ext cx="1337400" cy="517680"/>
            <a:chOff x="3672194" y="4103210"/>
            <a:chExt cx="1337400" cy="517680"/>
          </a:xfrm>
        </p:grpSpPr>
        <mc:AlternateContent xmlns:mc="http://schemas.openxmlformats.org/markup-compatibility/2006" xmlns:p14="http://schemas.microsoft.com/office/powerpoint/2010/main">
          <mc:Choice Requires="p14">
            <p:contentPart p14:bwMode="auto" r:id="rId52">
              <p14:nvContentPartPr>
                <p14:cNvPr id="33" name="Ink 32">
                  <a:extLst>
                    <a:ext uri="{FF2B5EF4-FFF2-40B4-BE49-F238E27FC236}">
                      <a16:creationId xmlns:a16="http://schemas.microsoft.com/office/drawing/2014/main" id="{BC017819-EB4F-615E-1BFD-E9D3B5DF3C1A}"/>
                    </a:ext>
                  </a:extLst>
                </p14:cNvPr>
                <p14:cNvContentPartPr/>
                <p14:nvPr/>
              </p14:nvContentPartPr>
              <p14:xfrm>
                <a:off x="3708194" y="4127690"/>
                <a:ext cx="1249200" cy="436320"/>
              </p14:xfrm>
            </p:contentPart>
          </mc:Choice>
          <mc:Fallback xmlns="">
            <p:pic>
              <p:nvPicPr>
                <p:cNvPr id="33" name="Ink 32">
                  <a:extLst>
                    <a:ext uri="{FF2B5EF4-FFF2-40B4-BE49-F238E27FC236}">
                      <a16:creationId xmlns:a16="http://schemas.microsoft.com/office/drawing/2014/main" id="{BC017819-EB4F-615E-1BFD-E9D3B5DF3C1A}"/>
                    </a:ext>
                  </a:extLst>
                </p:cNvPr>
                <p:cNvPicPr/>
                <p:nvPr/>
              </p:nvPicPr>
              <p:blipFill>
                <a:blip r:embed="rId53"/>
                <a:stretch>
                  <a:fillRect/>
                </a:stretch>
              </p:blipFill>
              <p:spPr>
                <a:xfrm>
                  <a:off x="3690194" y="4109690"/>
                  <a:ext cx="1284840" cy="4719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4" name="Ink 33">
                  <a:extLst>
                    <a:ext uri="{FF2B5EF4-FFF2-40B4-BE49-F238E27FC236}">
                      <a16:creationId xmlns:a16="http://schemas.microsoft.com/office/drawing/2014/main" id="{4D3AF421-BDDE-CC6D-30C3-14A7D9D798E0}"/>
                    </a:ext>
                  </a:extLst>
                </p14:cNvPr>
                <p14:cNvContentPartPr/>
                <p14:nvPr/>
              </p14:nvContentPartPr>
              <p14:xfrm>
                <a:off x="4854434" y="4446650"/>
                <a:ext cx="155160" cy="174240"/>
              </p14:xfrm>
            </p:contentPart>
          </mc:Choice>
          <mc:Fallback xmlns="">
            <p:pic>
              <p:nvPicPr>
                <p:cNvPr id="34" name="Ink 33">
                  <a:extLst>
                    <a:ext uri="{FF2B5EF4-FFF2-40B4-BE49-F238E27FC236}">
                      <a16:creationId xmlns:a16="http://schemas.microsoft.com/office/drawing/2014/main" id="{4D3AF421-BDDE-CC6D-30C3-14A7D9D798E0}"/>
                    </a:ext>
                  </a:extLst>
                </p:cNvPr>
                <p:cNvPicPr/>
                <p:nvPr/>
              </p:nvPicPr>
              <p:blipFill>
                <a:blip r:embed="rId55"/>
                <a:stretch>
                  <a:fillRect/>
                </a:stretch>
              </p:blipFill>
              <p:spPr>
                <a:xfrm>
                  <a:off x="4836434" y="4429010"/>
                  <a:ext cx="19080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6" name="Ink 35">
                  <a:extLst>
                    <a:ext uri="{FF2B5EF4-FFF2-40B4-BE49-F238E27FC236}">
                      <a16:creationId xmlns:a16="http://schemas.microsoft.com/office/drawing/2014/main" id="{76470C63-6A3E-2D46-7A88-596B92485919}"/>
                    </a:ext>
                  </a:extLst>
                </p14:cNvPr>
                <p14:cNvContentPartPr/>
                <p14:nvPr/>
              </p14:nvContentPartPr>
              <p14:xfrm>
                <a:off x="3672194" y="4103210"/>
                <a:ext cx="54720" cy="57600"/>
              </p14:xfrm>
            </p:contentPart>
          </mc:Choice>
          <mc:Fallback xmlns="">
            <p:pic>
              <p:nvPicPr>
                <p:cNvPr id="36" name="Ink 35">
                  <a:extLst>
                    <a:ext uri="{FF2B5EF4-FFF2-40B4-BE49-F238E27FC236}">
                      <a16:creationId xmlns:a16="http://schemas.microsoft.com/office/drawing/2014/main" id="{76470C63-6A3E-2D46-7A88-596B92485919}"/>
                    </a:ext>
                  </a:extLst>
                </p:cNvPr>
                <p:cNvPicPr/>
                <p:nvPr/>
              </p:nvPicPr>
              <p:blipFill>
                <a:blip r:embed="rId57"/>
                <a:stretch>
                  <a:fillRect/>
                </a:stretch>
              </p:blipFill>
              <p:spPr>
                <a:xfrm>
                  <a:off x="3654194" y="4085210"/>
                  <a:ext cx="90360" cy="93240"/>
                </a:xfrm>
                <a:prstGeom prst="rect">
                  <a:avLst/>
                </a:prstGeom>
              </p:spPr>
            </p:pic>
          </mc:Fallback>
        </mc:AlternateContent>
      </p:grpSp>
      <p:grpSp>
        <p:nvGrpSpPr>
          <p:cNvPr id="43" name="Group 42">
            <a:extLst>
              <a:ext uri="{FF2B5EF4-FFF2-40B4-BE49-F238E27FC236}">
                <a16:creationId xmlns:a16="http://schemas.microsoft.com/office/drawing/2014/main" id="{C7302E5C-7808-6297-CEBD-89F80AE907F1}"/>
              </a:ext>
            </a:extLst>
          </p:cNvPr>
          <p:cNvGrpSpPr/>
          <p:nvPr/>
        </p:nvGrpSpPr>
        <p:grpSpPr>
          <a:xfrm>
            <a:off x="2752282" y="4734082"/>
            <a:ext cx="280440" cy="332640"/>
            <a:chOff x="5023994" y="4708730"/>
            <a:chExt cx="280440" cy="332640"/>
          </a:xfrm>
        </p:grpSpPr>
        <mc:AlternateContent xmlns:mc="http://schemas.openxmlformats.org/markup-compatibility/2006" xmlns:p14="http://schemas.microsoft.com/office/powerpoint/2010/main">
          <mc:Choice Requires="p14">
            <p:contentPart p14:bwMode="auto" r:id="rId58">
              <p14:nvContentPartPr>
                <p14:cNvPr id="38" name="Ink 37">
                  <a:extLst>
                    <a:ext uri="{FF2B5EF4-FFF2-40B4-BE49-F238E27FC236}">
                      <a16:creationId xmlns:a16="http://schemas.microsoft.com/office/drawing/2014/main" id="{4B9C1897-3D0F-DD65-85F5-3297F55CD3A0}"/>
                    </a:ext>
                  </a:extLst>
                </p14:cNvPr>
                <p14:cNvContentPartPr/>
                <p14:nvPr/>
              </p14:nvContentPartPr>
              <p14:xfrm>
                <a:off x="5093834" y="4842290"/>
                <a:ext cx="162720" cy="199080"/>
              </p14:xfrm>
            </p:contentPart>
          </mc:Choice>
          <mc:Fallback xmlns="">
            <p:pic>
              <p:nvPicPr>
                <p:cNvPr id="38" name="Ink 37">
                  <a:extLst>
                    <a:ext uri="{FF2B5EF4-FFF2-40B4-BE49-F238E27FC236}">
                      <a16:creationId xmlns:a16="http://schemas.microsoft.com/office/drawing/2014/main" id="{4B9C1897-3D0F-DD65-85F5-3297F55CD3A0}"/>
                    </a:ext>
                  </a:extLst>
                </p:cNvPr>
                <p:cNvPicPr/>
                <p:nvPr/>
              </p:nvPicPr>
              <p:blipFill>
                <a:blip r:embed="rId59"/>
                <a:stretch>
                  <a:fillRect/>
                </a:stretch>
              </p:blipFill>
              <p:spPr>
                <a:xfrm>
                  <a:off x="5076194" y="4824290"/>
                  <a:ext cx="19836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9" name="Ink 38">
                  <a:extLst>
                    <a:ext uri="{FF2B5EF4-FFF2-40B4-BE49-F238E27FC236}">
                      <a16:creationId xmlns:a16="http://schemas.microsoft.com/office/drawing/2014/main" id="{2D1F4B01-6AB8-39F2-1AE1-8C48B3776B15}"/>
                    </a:ext>
                  </a:extLst>
                </p14:cNvPr>
                <p14:cNvContentPartPr/>
                <p14:nvPr/>
              </p14:nvContentPartPr>
              <p14:xfrm>
                <a:off x="5111834" y="4832570"/>
                <a:ext cx="111960" cy="14760"/>
              </p14:xfrm>
            </p:contentPart>
          </mc:Choice>
          <mc:Fallback xmlns="">
            <p:pic>
              <p:nvPicPr>
                <p:cNvPr id="39" name="Ink 38">
                  <a:extLst>
                    <a:ext uri="{FF2B5EF4-FFF2-40B4-BE49-F238E27FC236}">
                      <a16:creationId xmlns:a16="http://schemas.microsoft.com/office/drawing/2014/main" id="{2D1F4B01-6AB8-39F2-1AE1-8C48B3776B15}"/>
                    </a:ext>
                  </a:extLst>
                </p:cNvPr>
                <p:cNvPicPr/>
                <p:nvPr/>
              </p:nvPicPr>
              <p:blipFill>
                <a:blip r:embed="rId61"/>
                <a:stretch>
                  <a:fillRect/>
                </a:stretch>
              </p:blipFill>
              <p:spPr>
                <a:xfrm>
                  <a:off x="5094194" y="4814930"/>
                  <a:ext cx="1476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0" name="Ink 39">
                  <a:extLst>
                    <a:ext uri="{FF2B5EF4-FFF2-40B4-BE49-F238E27FC236}">
                      <a16:creationId xmlns:a16="http://schemas.microsoft.com/office/drawing/2014/main" id="{B1A6536F-0B8E-FF1A-E963-DA5C6D983CF1}"/>
                    </a:ext>
                  </a:extLst>
                </p14:cNvPr>
                <p14:cNvContentPartPr/>
                <p14:nvPr/>
              </p14:nvContentPartPr>
              <p14:xfrm>
                <a:off x="5094194" y="4913570"/>
                <a:ext cx="152280" cy="360"/>
              </p14:xfrm>
            </p:contentPart>
          </mc:Choice>
          <mc:Fallback xmlns="">
            <p:pic>
              <p:nvPicPr>
                <p:cNvPr id="40" name="Ink 39">
                  <a:extLst>
                    <a:ext uri="{FF2B5EF4-FFF2-40B4-BE49-F238E27FC236}">
                      <a16:creationId xmlns:a16="http://schemas.microsoft.com/office/drawing/2014/main" id="{B1A6536F-0B8E-FF1A-E963-DA5C6D983CF1}"/>
                    </a:ext>
                  </a:extLst>
                </p:cNvPr>
                <p:cNvPicPr/>
                <p:nvPr/>
              </p:nvPicPr>
              <p:blipFill>
                <a:blip r:embed="rId63"/>
                <a:stretch>
                  <a:fillRect/>
                </a:stretch>
              </p:blipFill>
              <p:spPr>
                <a:xfrm>
                  <a:off x="5076194" y="4895930"/>
                  <a:ext cx="1879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1" name="Ink 40">
                  <a:extLst>
                    <a:ext uri="{FF2B5EF4-FFF2-40B4-BE49-F238E27FC236}">
                      <a16:creationId xmlns:a16="http://schemas.microsoft.com/office/drawing/2014/main" id="{F314CE64-253B-BA63-E593-4B3BD85D1831}"/>
                    </a:ext>
                  </a:extLst>
                </p14:cNvPr>
                <p14:cNvContentPartPr/>
                <p14:nvPr/>
              </p14:nvContentPartPr>
              <p14:xfrm>
                <a:off x="5023994" y="4751570"/>
                <a:ext cx="236520" cy="27360"/>
              </p14:xfrm>
            </p:contentPart>
          </mc:Choice>
          <mc:Fallback xmlns="">
            <p:pic>
              <p:nvPicPr>
                <p:cNvPr id="41" name="Ink 40">
                  <a:extLst>
                    <a:ext uri="{FF2B5EF4-FFF2-40B4-BE49-F238E27FC236}">
                      <a16:creationId xmlns:a16="http://schemas.microsoft.com/office/drawing/2014/main" id="{F314CE64-253B-BA63-E593-4B3BD85D1831}"/>
                    </a:ext>
                  </a:extLst>
                </p:cNvPr>
                <p:cNvPicPr/>
                <p:nvPr/>
              </p:nvPicPr>
              <p:blipFill>
                <a:blip r:embed="rId65"/>
                <a:stretch>
                  <a:fillRect/>
                </a:stretch>
              </p:blipFill>
              <p:spPr>
                <a:xfrm>
                  <a:off x="5006354" y="4733570"/>
                  <a:ext cx="27216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2" name="Ink 41">
                  <a:extLst>
                    <a:ext uri="{FF2B5EF4-FFF2-40B4-BE49-F238E27FC236}">
                      <a16:creationId xmlns:a16="http://schemas.microsoft.com/office/drawing/2014/main" id="{400A3CC9-04F6-5A66-49E7-91C2E325765A}"/>
                    </a:ext>
                  </a:extLst>
                </p14:cNvPr>
                <p14:cNvContentPartPr/>
                <p14:nvPr/>
              </p14:nvContentPartPr>
              <p14:xfrm>
                <a:off x="5231714" y="4708730"/>
                <a:ext cx="72720" cy="99720"/>
              </p14:xfrm>
            </p:contentPart>
          </mc:Choice>
          <mc:Fallback xmlns="">
            <p:pic>
              <p:nvPicPr>
                <p:cNvPr id="42" name="Ink 41">
                  <a:extLst>
                    <a:ext uri="{FF2B5EF4-FFF2-40B4-BE49-F238E27FC236}">
                      <a16:creationId xmlns:a16="http://schemas.microsoft.com/office/drawing/2014/main" id="{400A3CC9-04F6-5A66-49E7-91C2E325765A}"/>
                    </a:ext>
                  </a:extLst>
                </p:cNvPr>
                <p:cNvPicPr/>
                <p:nvPr/>
              </p:nvPicPr>
              <p:blipFill>
                <a:blip r:embed="rId67"/>
                <a:stretch>
                  <a:fillRect/>
                </a:stretch>
              </p:blipFill>
              <p:spPr>
                <a:xfrm>
                  <a:off x="5214074" y="4691090"/>
                  <a:ext cx="108360" cy="135360"/>
                </a:xfrm>
                <a:prstGeom prst="rect">
                  <a:avLst/>
                </a:prstGeom>
              </p:spPr>
            </p:pic>
          </mc:Fallback>
        </mc:AlternateContent>
      </p:grpSp>
      <p:grpSp>
        <p:nvGrpSpPr>
          <p:cNvPr id="52" name="Group 51">
            <a:extLst>
              <a:ext uri="{FF2B5EF4-FFF2-40B4-BE49-F238E27FC236}">
                <a16:creationId xmlns:a16="http://schemas.microsoft.com/office/drawing/2014/main" id="{AC886E48-396F-D7B5-D7A5-9685FB7C4B99}"/>
              </a:ext>
            </a:extLst>
          </p:cNvPr>
          <p:cNvGrpSpPr/>
          <p:nvPr/>
        </p:nvGrpSpPr>
        <p:grpSpPr>
          <a:xfrm>
            <a:off x="4115962" y="4969882"/>
            <a:ext cx="414720" cy="653040"/>
            <a:chOff x="6387674" y="4944530"/>
            <a:chExt cx="414720" cy="653040"/>
          </a:xfrm>
        </p:grpSpPr>
        <mc:AlternateContent xmlns:mc="http://schemas.openxmlformats.org/markup-compatibility/2006" xmlns:p14="http://schemas.microsoft.com/office/powerpoint/2010/main">
          <mc:Choice Requires="p14">
            <p:contentPart p14:bwMode="auto" r:id="rId68">
              <p14:nvContentPartPr>
                <p14:cNvPr id="44" name="Ink 43">
                  <a:extLst>
                    <a:ext uri="{FF2B5EF4-FFF2-40B4-BE49-F238E27FC236}">
                      <a16:creationId xmlns:a16="http://schemas.microsoft.com/office/drawing/2014/main" id="{93F99C7E-5E6C-BC83-2378-FD31FE7EC570}"/>
                    </a:ext>
                  </a:extLst>
                </p14:cNvPr>
                <p14:cNvContentPartPr/>
                <p14:nvPr/>
              </p14:nvContentPartPr>
              <p14:xfrm>
                <a:off x="6396674" y="5253770"/>
                <a:ext cx="365040" cy="329400"/>
              </p14:xfrm>
            </p:contentPart>
          </mc:Choice>
          <mc:Fallback xmlns="">
            <p:pic>
              <p:nvPicPr>
                <p:cNvPr id="44" name="Ink 43">
                  <a:extLst>
                    <a:ext uri="{FF2B5EF4-FFF2-40B4-BE49-F238E27FC236}">
                      <a16:creationId xmlns:a16="http://schemas.microsoft.com/office/drawing/2014/main" id="{93F99C7E-5E6C-BC83-2378-FD31FE7EC570}"/>
                    </a:ext>
                  </a:extLst>
                </p:cNvPr>
                <p:cNvPicPr/>
                <p:nvPr/>
              </p:nvPicPr>
              <p:blipFill>
                <a:blip r:embed="rId69"/>
                <a:stretch>
                  <a:fillRect/>
                </a:stretch>
              </p:blipFill>
              <p:spPr>
                <a:xfrm>
                  <a:off x="6379034" y="5236130"/>
                  <a:ext cx="400680" cy="3650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5" name="Ink 44">
                  <a:extLst>
                    <a:ext uri="{FF2B5EF4-FFF2-40B4-BE49-F238E27FC236}">
                      <a16:creationId xmlns:a16="http://schemas.microsoft.com/office/drawing/2014/main" id="{A9DAF9D8-C51B-7898-C2A0-F57D72E8AB43}"/>
                    </a:ext>
                  </a:extLst>
                </p14:cNvPr>
                <p14:cNvContentPartPr/>
                <p14:nvPr/>
              </p14:nvContentPartPr>
              <p14:xfrm>
                <a:off x="6709154" y="5463650"/>
                <a:ext cx="93240" cy="133920"/>
              </p14:xfrm>
            </p:contentPart>
          </mc:Choice>
          <mc:Fallback xmlns="">
            <p:pic>
              <p:nvPicPr>
                <p:cNvPr id="45" name="Ink 44">
                  <a:extLst>
                    <a:ext uri="{FF2B5EF4-FFF2-40B4-BE49-F238E27FC236}">
                      <a16:creationId xmlns:a16="http://schemas.microsoft.com/office/drawing/2014/main" id="{A9DAF9D8-C51B-7898-C2A0-F57D72E8AB43}"/>
                    </a:ext>
                  </a:extLst>
                </p:cNvPr>
                <p:cNvPicPr/>
                <p:nvPr/>
              </p:nvPicPr>
              <p:blipFill>
                <a:blip r:embed="rId71"/>
                <a:stretch>
                  <a:fillRect/>
                </a:stretch>
              </p:blipFill>
              <p:spPr>
                <a:xfrm>
                  <a:off x="6691154" y="5446010"/>
                  <a:ext cx="12888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6" name="Ink 45">
                  <a:extLst>
                    <a:ext uri="{FF2B5EF4-FFF2-40B4-BE49-F238E27FC236}">
                      <a16:creationId xmlns:a16="http://schemas.microsoft.com/office/drawing/2014/main" id="{59061449-CAE3-70FF-5FA4-D026455640C1}"/>
                    </a:ext>
                  </a:extLst>
                </p14:cNvPr>
                <p14:cNvContentPartPr/>
                <p14:nvPr/>
              </p14:nvContentPartPr>
              <p14:xfrm>
                <a:off x="6387674" y="5260970"/>
                <a:ext cx="27000" cy="10080"/>
              </p14:xfrm>
            </p:contentPart>
          </mc:Choice>
          <mc:Fallback xmlns="">
            <p:pic>
              <p:nvPicPr>
                <p:cNvPr id="46" name="Ink 45">
                  <a:extLst>
                    <a:ext uri="{FF2B5EF4-FFF2-40B4-BE49-F238E27FC236}">
                      <a16:creationId xmlns:a16="http://schemas.microsoft.com/office/drawing/2014/main" id="{59061449-CAE3-70FF-5FA4-D026455640C1}"/>
                    </a:ext>
                  </a:extLst>
                </p:cNvPr>
                <p:cNvPicPr/>
                <p:nvPr/>
              </p:nvPicPr>
              <p:blipFill>
                <a:blip r:embed="rId73"/>
                <a:stretch>
                  <a:fillRect/>
                </a:stretch>
              </p:blipFill>
              <p:spPr>
                <a:xfrm>
                  <a:off x="6370034" y="5243330"/>
                  <a:ext cx="6264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7" name="Ink 46">
                  <a:extLst>
                    <a:ext uri="{FF2B5EF4-FFF2-40B4-BE49-F238E27FC236}">
                      <a16:creationId xmlns:a16="http://schemas.microsoft.com/office/drawing/2014/main" id="{CA4C7693-D006-D8B6-6688-FA91372266CE}"/>
                    </a:ext>
                  </a:extLst>
                </p14:cNvPr>
                <p14:cNvContentPartPr/>
                <p14:nvPr/>
              </p14:nvContentPartPr>
              <p14:xfrm>
                <a:off x="6597554" y="5101850"/>
                <a:ext cx="162720" cy="159840"/>
              </p14:xfrm>
            </p:contentPart>
          </mc:Choice>
          <mc:Fallback xmlns="">
            <p:pic>
              <p:nvPicPr>
                <p:cNvPr id="47" name="Ink 46">
                  <a:extLst>
                    <a:ext uri="{FF2B5EF4-FFF2-40B4-BE49-F238E27FC236}">
                      <a16:creationId xmlns:a16="http://schemas.microsoft.com/office/drawing/2014/main" id="{CA4C7693-D006-D8B6-6688-FA91372266CE}"/>
                    </a:ext>
                  </a:extLst>
                </p:cNvPr>
                <p:cNvPicPr/>
                <p:nvPr/>
              </p:nvPicPr>
              <p:blipFill>
                <a:blip r:embed="rId75"/>
                <a:stretch>
                  <a:fillRect/>
                </a:stretch>
              </p:blipFill>
              <p:spPr>
                <a:xfrm>
                  <a:off x="6579914" y="5083850"/>
                  <a:ext cx="19836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8" name="Ink 47">
                  <a:extLst>
                    <a:ext uri="{FF2B5EF4-FFF2-40B4-BE49-F238E27FC236}">
                      <a16:creationId xmlns:a16="http://schemas.microsoft.com/office/drawing/2014/main" id="{B8E8A8B1-5CC2-8F69-1DA2-AA50CD7CF726}"/>
                    </a:ext>
                  </a:extLst>
                </p14:cNvPr>
                <p14:cNvContentPartPr/>
                <p14:nvPr/>
              </p14:nvContentPartPr>
              <p14:xfrm>
                <a:off x="6607994" y="5101850"/>
                <a:ext cx="128520" cy="12240"/>
              </p14:xfrm>
            </p:contentPart>
          </mc:Choice>
          <mc:Fallback xmlns="">
            <p:pic>
              <p:nvPicPr>
                <p:cNvPr id="48" name="Ink 47">
                  <a:extLst>
                    <a:ext uri="{FF2B5EF4-FFF2-40B4-BE49-F238E27FC236}">
                      <a16:creationId xmlns:a16="http://schemas.microsoft.com/office/drawing/2014/main" id="{B8E8A8B1-5CC2-8F69-1DA2-AA50CD7CF726}"/>
                    </a:ext>
                  </a:extLst>
                </p:cNvPr>
                <p:cNvPicPr/>
                <p:nvPr/>
              </p:nvPicPr>
              <p:blipFill>
                <a:blip r:embed="rId77"/>
                <a:stretch>
                  <a:fillRect/>
                </a:stretch>
              </p:blipFill>
              <p:spPr>
                <a:xfrm>
                  <a:off x="6590354" y="5083850"/>
                  <a:ext cx="1641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9" name="Ink 48">
                  <a:extLst>
                    <a:ext uri="{FF2B5EF4-FFF2-40B4-BE49-F238E27FC236}">
                      <a16:creationId xmlns:a16="http://schemas.microsoft.com/office/drawing/2014/main" id="{C28AEADE-E3A0-E51C-6289-666A97BBC9B7}"/>
                    </a:ext>
                  </a:extLst>
                </p14:cNvPr>
                <p14:cNvContentPartPr/>
                <p14:nvPr/>
              </p14:nvContentPartPr>
              <p14:xfrm>
                <a:off x="6590354" y="5161250"/>
                <a:ext cx="135720" cy="14760"/>
              </p14:xfrm>
            </p:contentPart>
          </mc:Choice>
          <mc:Fallback xmlns="">
            <p:pic>
              <p:nvPicPr>
                <p:cNvPr id="49" name="Ink 48">
                  <a:extLst>
                    <a:ext uri="{FF2B5EF4-FFF2-40B4-BE49-F238E27FC236}">
                      <a16:creationId xmlns:a16="http://schemas.microsoft.com/office/drawing/2014/main" id="{C28AEADE-E3A0-E51C-6289-666A97BBC9B7}"/>
                    </a:ext>
                  </a:extLst>
                </p:cNvPr>
                <p:cNvPicPr/>
                <p:nvPr/>
              </p:nvPicPr>
              <p:blipFill>
                <a:blip r:embed="rId79"/>
                <a:stretch>
                  <a:fillRect/>
                </a:stretch>
              </p:blipFill>
              <p:spPr>
                <a:xfrm>
                  <a:off x="6572354" y="5143610"/>
                  <a:ext cx="17136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0" name="Ink 49">
                  <a:extLst>
                    <a:ext uri="{FF2B5EF4-FFF2-40B4-BE49-F238E27FC236}">
                      <a16:creationId xmlns:a16="http://schemas.microsoft.com/office/drawing/2014/main" id="{7045E1BD-B858-27C9-72B1-AFE8DF20FC30}"/>
                    </a:ext>
                  </a:extLst>
                </p14:cNvPr>
                <p14:cNvContentPartPr/>
                <p14:nvPr/>
              </p14:nvContentPartPr>
              <p14:xfrm>
                <a:off x="6485954" y="4989530"/>
                <a:ext cx="205560" cy="17280"/>
              </p14:xfrm>
            </p:contentPart>
          </mc:Choice>
          <mc:Fallback xmlns="">
            <p:pic>
              <p:nvPicPr>
                <p:cNvPr id="50" name="Ink 49">
                  <a:extLst>
                    <a:ext uri="{FF2B5EF4-FFF2-40B4-BE49-F238E27FC236}">
                      <a16:creationId xmlns:a16="http://schemas.microsoft.com/office/drawing/2014/main" id="{7045E1BD-B858-27C9-72B1-AFE8DF20FC30}"/>
                    </a:ext>
                  </a:extLst>
                </p:cNvPr>
                <p:cNvPicPr/>
                <p:nvPr/>
              </p:nvPicPr>
              <p:blipFill>
                <a:blip r:embed="rId81"/>
                <a:stretch>
                  <a:fillRect/>
                </a:stretch>
              </p:blipFill>
              <p:spPr>
                <a:xfrm>
                  <a:off x="6468314" y="4971530"/>
                  <a:ext cx="24120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1" name="Ink 50">
                  <a:extLst>
                    <a:ext uri="{FF2B5EF4-FFF2-40B4-BE49-F238E27FC236}">
                      <a16:creationId xmlns:a16="http://schemas.microsoft.com/office/drawing/2014/main" id="{815680E3-0F82-0850-1DC7-BF6D06CE247D}"/>
                    </a:ext>
                  </a:extLst>
                </p14:cNvPr>
                <p14:cNvContentPartPr/>
                <p14:nvPr/>
              </p14:nvContentPartPr>
              <p14:xfrm>
                <a:off x="6678194" y="4944530"/>
                <a:ext cx="85680" cy="133920"/>
              </p14:xfrm>
            </p:contentPart>
          </mc:Choice>
          <mc:Fallback xmlns="">
            <p:pic>
              <p:nvPicPr>
                <p:cNvPr id="51" name="Ink 50">
                  <a:extLst>
                    <a:ext uri="{FF2B5EF4-FFF2-40B4-BE49-F238E27FC236}">
                      <a16:creationId xmlns:a16="http://schemas.microsoft.com/office/drawing/2014/main" id="{815680E3-0F82-0850-1DC7-BF6D06CE247D}"/>
                    </a:ext>
                  </a:extLst>
                </p:cNvPr>
                <p:cNvPicPr/>
                <p:nvPr/>
              </p:nvPicPr>
              <p:blipFill>
                <a:blip r:embed="rId83"/>
                <a:stretch>
                  <a:fillRect/>
                </a:stretch>
              </p:blipFill>
              <p:spPr>
                <a:xfrm>
                  <a:off x="6660194" y="4926890"/>
                  <a:ext cx="121320" cy="169560"/>
                </a:xfrm>
                <a:prstGeom prst="rect">
                  <a:avLst/>
                </a:prstGeom>
              </p:spPr>
            </p:pic>
          </mc:Fallback>
        </mc:AlternateContent>
      </p:grpSp>
      <p:sp>
        <p:nvSpPr>
          <p:cNvPr id="53" name="Rectangle 52">
            <a:extLst>
              <a:ext uri="{FF2B5EF4-FFF2-40B4-BE49-F238E27FC236}">
                <a16:creationId xmlns:a16="http://schemas.microsoft.com/office/drawing/2014/main" id="{5AD57D04-DB19-0FFE-24F9-1CDBAA0A9651}"/>
              </a:ext>
            </a:extLst>
          </p:cNvPr>
          <p:cNvSpPr>
            <a:spLocks noChangeArrowheads="1"/>
          </p:cNvSpPr>
          <p:nvPr/>
        </p:nvSpPr>
        <p:spPr bwMode="auto">
          <a:xfrm>
            <a:off x="6485954" y="5786212"/>
            <a:ext cx="563211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ιδέα ήρθε από την </a:t>
            </a:r>
            <a:r>
              <a:rPr lang="el-GR" sz="2400" dirty="0" err="1">
                <a:solidFill>
                  <a:schemeClr val="bg1"/>
                </a:solidFill>
              </a:rPr>
              <a:t>οπτικοποίηση</a:t>
            </a:r>
            <a:r>
              <a:rPr lang="el-GR" sz="2400" dirty="0">
                <a:solidFill>
                  <a:schemeClr val="bg1"/>
                </a:solidFill>
              </a:rPr>
              <a:t> του μαγνητικού πεδίου με ρινίσματα σιδήρου</a:t>
            </a:r>
            <a:endParaRPr lang="el-GR" sz="2400" dirty="0">
              <a:solidFill>
                <a:schemeClr val="bg1"/>
              </a:solidFill>
              <a:effectLst/>
            </a:endParaRPr>
          </a:p>
        </p:txBody>
      </p:sp>
      <p:pic>
        <p:nvPicPr>
          <p:cNvPr id="55" name="Picture 54">
            <a:extLst>
              <a:ext uri="{FF2B5EF4-FFF2-40B4-BE49-F238E27FC236}">
                <a16:creationId xmlns:a16="http://schemas.microsoft.com/office/drawing/2014/main" id="{C77850C6-FFD9-2FA1-3455-9B247AE6C9C9}"/>
              </a:ext>
            </a:extLst>
          </p:cNvPr>
          <p:cNvPicPr>
            <a:picLocks noChangeAspect="1"/>
          </p:cNvPicPr>
          <p:nvPr/>
        </p:nvPicPr>
        <p:blipFill>
          <a:blip r:embed="rId84"/>
          <a:stretch>
            <a:fillRect/>
          </a:stretch>
        </p:blipFill>
        <p:spPr>
          <a:xfrm>
            <a:off x="7426424" y="3092583"/>
            <a:ext cx="3585088" cy="1930939"/>
          </a:xfrm>
          <a:prstGeom prst="rect">
            <a:avLst/>
          </a:prstGeom>
        </p:spPr>
      </p:pic>
    </p:spTree>
    <p:extLst>
      <p:ext uri="{BB962C8B-B14F-4D97-AF65-F5344CB8AC3E}">
        <p14:creationId xmlns:p14="http://schemas.microsoft.com/office/powerpoint/2010/main" val="1996251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par>
                                <p:cTn id="62" presetID="10" presetClass="entr" presetSubtype="0" fill="hold"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fade">
                                      <p:cBhvr>
                                        <p:cTn id="69" dur="500"/>
                                        <p:tgtEl>
                                          <p:spTgt spid="52"/>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53">
                                            <p:txEl>
                                              <p:pRg st="0" end="0"/>
                                            </p:txEl>
                                          </p:spTgt>
                                        </p:tgtEl>
                                        <p:attrNameLst>
                                          <p:attrName>style.visibility</p:attrName>
                                        </p:attrNameLst>
                                      </p:cBhvr>
                                      <p:to>
                                        <p:strVal val="visible"/>
                                      </p:to>
                                    </p:set>
                                    <p:animEffect transition="in" filter="fade">
                                      <p:cBhvr>
                                        <p:cTn id="74" dur="500"/>
                                        <p:tgtEl>
                                          <p:spTgt spid="53">
                                            <p:txEl>
                                              <p:pRg st="0" end="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5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2419350" y="344483"/>
            <a:ext cx="73533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Δυναμικές Γραμμές</a:t>
            </a:r>
            <a:endParaRPr lang="en-150" sz="2800" dirty="0">
              <a:solidFill>
                <a:schemeClr val="bg1"/>
              </a:solidFill>
              <a:effectLst/>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131568" y="989980"/>
            <a:ext cx="1191351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ΟΙ δυναμικές γραμμές δεν τέμνονται (θα είχαμε δύο διαφορετικές εντάσεις σε ένα σημείο)</a:t>
            </a:r>
            <a:endParaRPr lang="el-GR" sz="2400" dirty="0">
              <a:solidFill>
                <a:schemeClr val="bg1"/>
              </a:solidFill>
              <a:effectLst/>
            </a:endParaRPr>
          </a:p>
        </p:txBody>
      </p:sp>
      <p:grpSp>
        <p:nvGrpSpPr>
          <p:cNvPr id="96" name="Group 95">
            <a:extLst>
              <a:ext uri="{FF2B5EF4-FFF2-40B4-BE49-F238E27FC236}">
                <a16:creationId xmlns:a16="http://schemas.microsoft.com/office/drawing/2014/main" id="{3B411D44-ACA8-5C56-D20B-6C583C0734C4}"/>
              </a:ext>
            </a:extLst>
          </p:cNvPr>
          <p:cNvGrpSpPr/>
          <p:nvPr/>
        </p:nvGrpSpPr>
        <p:grpSpPr>
          <a:xfrm>
            <a:off x="3712867" y="3429000"/>
            <a:ext cx="4625640" cy="2846520"/>
            <a:chOff x="2293970" y="2890750"/>
            <a:chExt cx="4625640" cy="2846520"/>
          </a:xfrm>
        </p:grpSpPr>
        <mc:AlternateContent xmlns:mc="http://schemas.openxmlformats.org/markup-compatibility/2006" xmlns:p14="http://schemas.microsoft.com/office/powerpoint/2010/main">
          <mc:Choice Requires="p14">
            <p:contentPart p14:bwMode="auto" r:id="rId3">
              <p14:nvContentPartPr>
                <p14:cNvPr id="60" name="Ink 59">
                  <a:extLst>
                    <a:ext uri="{FF2B5EF4-FFF2-40B4-BE49-F238E27FC236}">
                      <a16:creationId xmlns:a16="http://schemas.microsoft.com/office/drawing/2014/main" id="{B887749A-8C8A-44EF-F465-63C3D816E32F}"/>
                    </a:ext>
                  </a:extLst>
                </p14:cNvPr>
                <p14:cNvContentPartPr/>
                <p14:nvPr/>
              </p14:nvContentPartPr>
              <p14:xfrm>
                <a:off x="2356250" y="3275950"/>
                <a:ext cx="4563360" cy="2461320"/>
              </p14:xfrm>
            </p:contentPart>
          </mc:Choice>
          <mc:Fallback xmlns="">
            <p:pic>
              <p:nvPicPr>
                <p:cNvPr id="60" name="Ink 59">
                  <a:extLst>
                    <a:ext uri="{FF2B5EF4-FFF2-40B4-BE49-F238E27FC236}">
                      <a16:creationId xmlns:a16="http://schemas.microsoft.com/office/drawing/2014/main" id="{B887749A-8C8A-44EF-F465-63C3D816E32F}"/>
                    </a:ext>
                  </a:extLst>
                </p:cNvPr>
                <p:cNvPicPr/>
                <p:nvPr/>
              </p:nvPicPr>
              <p:blipFill>
                <a:blip r:embed="rId4"/>
                <a:stretch>
                  <a:fillRect/>
                </a:stretch>
              </p:blipFill>
              <p:spPr>
                <a:xfrm>
                  <a:off x="2338250" y="3257950"/>
                  <a:ext cx="4599000" cy="2496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1" name="Ink 60">
                  <a:extLst>
                    <a:ext uri="{FF2B5EF4-FFF2-40B4-BE49-F238E27FC236}">
                      <a16:creationId xmlns:a16="http://schemas.microsoft.com/office/drawing/2014/main" id="{ECFCDC72-90A4-95D2-6CFE-776E772A96DE}"/>
                    </a:ext>
                  </a:extLst>
                </p14:cNvPr>
                <p14:cNvContentPartPr/>
                <p14:nvPr/>
              </p14:nvContentPartPr>
              <p14:xfrm>
                <a:off x="2293970" y="2900830"/>
                <a:ext cx="1954080" cy="2425680"/>
              </p14:xfrm>
            </p:contentPart>
          </mc:Choice>
          <mc:Fallback xmlns="">
            <p:pic>
              <p:nvPicPr>
                <p:cNvPr id="61" name="Ink 60">
                  <a:extLst>
                    <a:ext uri="{FF2B5EF4-FFF2-40B4-BE49-F238E27FC236}">
                      <a16:creationId xmlns:a16="http://schemas.microsoft.com/office/drawing/2014/main" id="{ECFCDC72-90A4-95D2-6CFE-776E772A96DE}"/>
                    </a:ext>
                  </a:extLst>
                </p:cNvPr>
                <p:cNvPicPr/>
                <p:nvPr/>
              </p:nvPicPr>
              <p:blipFill>
                <a:blip r:embed="rId6"/>
                <a:stretch>
                  <a:fillRect/>
                </a:stretch>
              </p:blipFill>
              <p:spPr>
                <a:xfrm>
                  <a:off x="2275970" y="2883190"/>
                  <a:ext cx="1989720" cy="2461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8" name="Ink 87">
                  <a:extLst>
                    <a:ext uri="{FF2B5EF4-FFF2-40B4-BE49-F238E27FC236}">
                      <a16:creationId xmlns:a16="http://schemas.microsoft.com/office/drawing/2014/main" id="{D3DE8D79-AB39-BD68-0110-3A377A0C728D}"/>
                    </a:ext>
                  </a:extLst>
                </p14:cNvPr>
                <p14:cNvContentPartPr/>
                <p14:nvPr/>
              </p14:nvContentPartPr>
              <p14:xfrm>
                <a:off x="2812010" y="4492750"/>
                <a:ext cx="264960" cy="367920"/>
              </p14:xfrm>
            </p:contentPart>
          </mc:Choice>
          <mc:Fallback xmlns="">
            <p:pic>
              <p:nvPicPr>
                <p:cNvPr id="88" name="Ink 87">
                  <a:extLst>
                    <a:ext uri="{FF2B5EF4-FFF2-40B4-BE49-F238E27FC236}">
                      <a16:creationId xmlns:a16="http://schemas.microsoft.com/office/drawing/2014/main" id="{D3DE8D79-AB39-BD68-0110-3A377A0C728D}"/>
                    </a:ext>
                  </a:extLst>
                </p:cNvPr>
                <p:cNvPicPr/>
                <p:nvPr/>
              </p:nvPicPr>
              <p:blipFill>
                <a:blip r:embed="rId8"/>
                <a:stretch>
                  <a:fillRect/>
                </a:stretch>
              </p:blipFill>
              <p:spPr>
                <a:xfrm>
                  <a:off x="2794370" y="4475110"/>
                  <a:ext cx="300600" cy="4035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0" name="Ink 89">
                  <a:extLst>
                    <a:ext uri="{FF2B5EF4-FFF2-40B4-BE49-F238E27FC236}">
                      <a16:creationId xmlns:a16="http://schemas.microsoft.com/office/drawing/2014/main" id="{A75D2B97-300A-5FC2-F1DC-F910A01ADF26}"/>
                    </a:ext>
                  </a:extLst>
                </p14:cNvPr>
                <p14:cNvContentPartPr/>
                <p14:nvPr/>
              </p14:nvContentPartPr>
              <p14:xfrm>
                <a:off x="5677610" y="3178030"/>
                <a:ext cx="344520" cy="390240"/>
              </p14:xfrm>
            </p:contentPart>
          </mc:Choice>
          <mc:Fallback xmlns="">
            <p:pic>
              <p:nvPicPr>
                <p:cNvPr id="90" name="Ink 89">
                  <a:extLst>
                    <a:ext uri="{FF2B5EF4-FFF2-40B4-BE49-F238E27FC236}">
                      <a16:creationId xmlns:a16="http://schemas.microsoft.com/office/drawing/2014/main" id="{A75D2B97-300A-5FC2-F1DC-F910A01ADF26}"/>
                    </a:ext>
                  </a:extLst>
                </p:cNvPr>
                <p:cNvPicPr/>
                <p:nvPr/>
              </p:nvPicPr>
              <p:blipFill>
                <a:blip r:embed="rId10"/>
                <a:stretch>
                  <a:fillRect/>
                </a:stretch>
              </p:blipFill>
              <p:spPr>
                <a:xfrm>
                  <a:off x="5659970" y="3160030"/>
                  <a:ext cx="380160" cy="425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1" name="Ink 90">
                  <a:extLst>
                    <a:ext uri="{FF2B5EF4-FFF2-40B4-BE49-F238E27FC236}">
                      <a16:creationId xmlns:a16="http://schemas.microsoft.com/office/drawing/2014/main" id="{59BCCC2E-F15E-0C97-5FF0-02799FA32D0F}"/>
                    </a:ext>
                  </a:extLst>
                </p14:cNvPr>
                <p14:cNvContentPartPr/>
                <p14:nvPr/>
              </p14:nvContentPartPr>
              <p14:xfrm>
                <a:off x="2878970" y="2890750"/>
                <a:ext cx="341280" cy="335520"/>
              </p14:xfrm>
            </p:contentPart>
          </mc:Choice>
          <mc:Fallback xmlns="">
            <p:pic>
              <p:nvPicPr>
                <p:cNvPr id="91" name="Ink 90">
                  <a:extLst>
                    <a:ext uri="{FF2B5EF4-FFF2-40B4-BE49-F238E27FC236}">
                      <a16:creationId xmlns:a16="http://schemas.microsoft.com/office/drawing/2014/main" id="{59BCCC2E-F15E-0C97-5FF0-02799FA32D0F}"/>
                    </a:ext>
                  </a:extLst>
                </p:cNvPr>
                <p:cNvPicPr/>
                <p:nvPr/>
              </p:nvPicPr>
              <p:blipFill>
                <a:blip r:embed="rId12"/>
                <a:stretch>
                  <a:fillRect/>
                </a:stretch>
              </p:blipFill>
              <p:spPr>
                <a:xfrm>
                  <a:off x="2860970" y="2873110"/>
                  <a:ext cx="376920" cy="3711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3" name="Ink 92">
                  <a:extLst>
                    <a:ext uri="{FF2B5EF4-FFF2-40B4-BE49-F238E27FC236}">
                      <a16:creationId xmlns:a16="http://schemas.microsoft.com/office/drawing/2014/main" id="{344E0BA9-B53A-8D13-9ED1-A3E7A4F7F2D1}"/>
                    </a:ext>
                  </a:extLst>
                </p14:cNvPr>
                <p14:cNvContentPartPr/>
                <p14:nvPr/>
              </p14:nvContentPartPr>
              <p14:xfrm>
                <a:off x="4020890" y="4315630"/>
                <a:ext cx="370440" cy="311400"/>
              </p14:xfrm>
            </p:contentPart>
          </mc:Choice>
          <mc:Fallback xmlns="">
            <p:pic>
              <p:nvPicPr>
                <p:cNvPr id="93" name="Ink 92">
                  <a:extLst>
                    <a:ext uri="{FF2B5EF4-FFF2-40B4-BE49-F238E27FC236}">
                      <a16:creationId xmlns:a16="http://schemas.microsoft.com/office/drawing/2014/main" id="{344E0BA9-B53A-8D13-9ED1-A3E7A4F7F2D1}"/>
                    </a:ext>
                  </a:extLst>
                </p:cNvPr>
                <p:cNvPicPr/>
                <p:nvPr/>
              </p:nvPicPr>
              <p:blipFill>
                <a:blip r:embed="rId14"/>
                <a:stretch>
                  <a:fillRect/>
                </a:stretch>
              </p:blipFill>
              <p:spPr>
                <a:xfrm>
                  <a:off x="4002890" y="4297990"/>
                  <a:ext cx="406080" cy="3470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5" name="Ink 94">
                  <a:extLst>
                    <a:ext uri="{FF2B5EF4-FFF2-40B4-BE49-F238E27FC236}">
                      <a16:creationId xmlns:a16="http://schemas.microsoft.com/office/drawing/2014/main" id="{129FC48E-3A99-9816-8032-043C89730AC5}"/>
                    </a:ext>
                  </a:extLst>
                </p14:cNvPr>
                <p14:cNvContentPartPr/>
                <p14:nvPr/>
              </p14:nvContentPartPr>
              <p14:xfrm>
                <a:off x="3891650" y="3771670"/>
                <a:ext cx="163080" cy="122400"/>
              </p14:xfrm>
            </p:contentPart>
          </mc:Choice>
          <mc:Fallback xmlns="">
            <p:pic>
              <p:nvPicPr>
                <p:cNvPr id="95" name="Ink 94">
                  <a:extLst>
                    <a:ext uri="{FF2B5EF4-FFF2-40B4-BE49-F238E27FC236}">
                      <a16:creationId xmlns:a16="http://schemas.microsoft.com/office/drawing/2014/main" id="{129FC48E-3A99-9816-8032-043C89730AC5}"/>
                    </a:ext>
                  </a:extLst>
                </p:cNvPr>
                <p:cNvPicPr/>
                <p:nvPr/>
              </p:nvPicPr>
              <p:blipFill>
                <a:blip r:embed="rId16"/>
                <a:stretch>
                  <a:fillRect/>
                </a:stretch>
              </p:blipFill>
              <p:spPr>
                <a:xfrm>
                  <a:off x="3874010" y="3754030"/>
                  <a:ext cx="198720" cy="158040"/>
                </a:xfrm>
                <a:prstGeom prst="rect">
                  <a:avLst/>
                </a:prstGeom>
              </p:spPr>
            </p:pic>
          </mc:Fallback>
        </mc:AlternateContent>
      </p:grpSp>
      <p:grpSp>
        <p:nvGrpSpPr>
          <p:cNvPr id="87" name="Group 86">
            <a:extLst>
              <a:ext uri="{FF2B5EF4-FFF2-40B4-BE49-F238E27FC236}">
                <a16:creationId xmlns:a16="http://schemas.microsoft.com/office/drawing/2014/main" id="{1D9FFCD7-DC98-122E-0A57-2D1410BDAB18}"/>
              </a:ext>
            </a:extLst>
          </p:cNvPr>
          <p:cNvGrpSpPr/>
          <p:nvPr/>
        </p:nvGrpSpPr>
        <p:grpSpPr>
          <a:xfrm>
            <a:off x="4775587" y="2161440"/>
            <a:ext cx="3068280" cy="2259000"/>
            <a:chOff x="3356690" y="1623190"/>
            <a:chExt cx="3068280" cy="2259000"/>
          </a:xfrm>
        </p:grpSpPr>
        <mc:AlternateContent xmlns:mc="http://schemas.openxmlformats.org/markup-compatibility/2006" xmlns:p14="http://schemas.microsoft.com/office/powerpoint/2010/main">
          <mc:Choice Requires="p14">
            <p:contentPart p14:bwMode="auto" r:id="rId17">
              <p14:nvContentPartPr>
                <p14:cNvPr id="63" name="Ink 62">
                  <a:extLst>
                    <a:ext uri="{FF2B5EF4-FFF2-40B4-BE49-F238E27FC236}">
                      <a16:creationId xmlns:a16="http://schemas.microsoft.com/office/drawing/2014/main" id="{A9D2453D-2866-C244-C10F-3E6D8AEA3F4E}"/>
                    </a:ext>
                  </a:extLst>
                </p14:cNvPr>
                <p14:cNvContentPartPr/>
                <p14:nvPr/>
              </p14:nvContentPartPr>
              <p14:xfrm>
                <a:off x="3906410" y="3781030"/>
                <a:ext cx="110880" cy="101160"/>
              </p14:xfrm>
            </p:contentPart>
          </mc:Choice>
          <mc:Fallback xmlns="">
            <p:pic>
              <p:nvPicPr>
                <p:cNvPr id="63" name="Ink 62">
                  <a:extLst>
                    <a:ext uri="{FF2B5EF4-FFF2-40B4-BE49-F238E27FC236}">
                      <a16:creationId xmlns:a16="http://schemas.microsoft.com/office/drawing/2014/main" id="{A9D2453D-2866-C244-C10F-3E6D8AEA3F4E}"/>
                    </a:ext>
                  </a:extLst>
                </p:cNvPr>
                <p:cNvPicPr/>
                <p:nvPr/>
              </p:nvPicPr>
              <p:blipFill>
                <a:blip r:embed="rId18"/>
                <a:stretch>
                  <a:fillRect/>
                </a:stretch>
              </p:blipFill>
              <p:spPr>
                <a:xfrm>
                  <a:off x="3888410" y="3763390"/>
                  <a:ext cx="14652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64" name="Ink 63">
                  <a:extLst>
                    <a:ext uri="{FF2B5EF4-FFF2-40B4-BE49-F238E27FC236}">
                      <a16:creationId xmlns:a16="http://schemas.microsoft.com/office/drawing/2014/main" id="{BC3098F2-159D-F5D0-76DA-EF2B07E6F272}"/>
                    </a:ext>
                  </a:extLst>
                </p14:cNvPr>
                <p14:cNvContentPartPr/>
                <p14:nvPr/>
              </p14:nvContentPartPr>
              <p14:xfrm>
                <a:off x="3996410" y="2980390"/>
                <a:ext cx="1297440" cy="846720"/>
              </p14:xfrm>
            </p:contentPart>
          </mc:Choice>
          <mc:Fallback xmlns="">
            <p:pic>
              <p:nvPicPr>
                <p:cNvPr id="64" name="Ink 63">
                  <a:extLst>
                    <a:ext uri="{FF2B5EF4-FFF2-40B4-BE49-F238E27FC236}">
                      <a16:creationId xmlns:a16="http://schemas.microsoft.com/office/drawing/2014/main" id="{BC3098F2-159D-F5D0-76DA-EF2B07E6F272}"/>
                    </a:ext>
                  </a:extLst>
                </p:cNvPr>
                <p:cNvPicPr/>
                <p:nvPr/>
              </p:nvPicPr>
              <p:blipFill>
                <a:blip r:embed="rId20"/>
                <a:stretch>
                  <a:fillRect/>
                </a:stretch>
              </p:blipFill>
              <p:spPr>
                <a:xfrm>
                  <a:off x="3978410" y="2962750"/>
                  <a:ext cx="1333080" cy="8823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5" name="Ink 64">
                  <a:extLst>
                    <a:ext uri="{FF2B5EF4-FFF2-40B4-BE49-F238E27FC236}">
                      <a16:creationId xmlns:a16="http://schemas.microsoft.com/office/drawing/2014/main" id="{31893FFF-9E14-D6EE-5206-28D0AFA0F373}"/>
                    </a:ext>
                  </a:extLst>
                </p14:cNvPr>
                <p14:cNvContentPartPr/>
                <p14:nvPr/>
              </p14:nvContentPartPr>
              <p14:xfrm>
                <a:off x="5016290" y="2907670"/>
                <a:ext cx="322560" cy="303480"/>
              </p14:xfrm>
            </p:contentPart>
          </mc:Choice>
          <mc:Fallback xmlns="">
            <p:pic>
              <p:nvPicPr>
                <p:cNvPr id="65" name="Ink 64">
                  <a:extLst>
                    <a:ext uri="{FF2B5EF4-FFF2-40B4-BE49-F238E27FC236}">
                      <a16:creationId xmlns:a16="http://schemas.microsoft.com/office/drawing/2014/main" id="{31893FFF-9E14-D6EE-5206-28D0AFA0F373}"/>
                    </a:ext>
                  </a:extLst>
                </p:cNvPr>
                <p:cNvPicPr/>
                <p:nvPr/>
              </p:nvPicPr>
              <p:blipFill>
                <a:blip r:embed="rId22"/>
                <a:stretch>
                  <a:fillRect/>
                </a:stretch>
              </p:blipFill>
              <p:spPr>
                <a:xfrm>
                  <a:off x="4998650" y="2889670"/>
                  <a:ext cx="358200" cy="3391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6" name="Ink 65">
                  <a:extLst>
                    <a:ext uri="{FF2B5EF4-FFF2-40B4-BE49-F238E27FC236}">
                      <a16:creationId xmlns:a16="http://schemas.microsoft.com/office/drawing/2014/main" id="{4CEDB2F9-762A-DD17-EBBE-4F7050E40D7E}"/>
                    </a:ext>
                  </a:extLst>
                </p14:cNvPr>
                <p14:cNvContentPartPr/>
                <p14:nvPr/>
              </p14:nvContentPartPr>
              <p14:xfrm>
                <a:off x="5712890" y="2465950"/>
                <a:ext cx="326160" cy="387360"/>
              </p14:xfrm>
            </p:contentPart>
          </mc:Choice>
          <mc:Fallback xmlns="">
            <p:pic>
              <p:nvPicPr>
                <p:cNvPr id="66" name="Ink 65">
                  <a:extLst>
                    <a:ext uri="{FF2B5EF4-FFF2-40B4-BE49-F238E27FC236}">
                      <a16:creationId xmlns:a16="http://schemas.microsoft.com/office/drawing/2014/main" id="{4CEDB2F9-762A-DD17-EBBE-4F7050E40D7E}"/>
                    </a:ext>
                  </a:extLst>
                </p:cNvPr>
                <p:cNvPicPr/>
                <p:nvPr/>
              </p:nvPicPr>
              <p:blipFill>
                <a:blip r:embed="rId24"/>
                <a:stretch>
                  <a:fillRect/>
                </a:stretch>
              </p:blipFill>
              <p:spPr>
                <a:xfrm>
                  <a:off x="5695250" y="2448310"/>
                  <a:ext cx="361800" cy="423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67" name="Ink 66">
                  <a:extLst>
                    <a:ext uri="{FF2B5EF4-FFF2-40B4-BE49-F238E27FC236}">
                      <a16:creationId xmlns:a16="http://schemas.microsoft.com/office/drawing/2014/main" id="{CF582CF5-1693-A997-EAFA-646DEFC7F7B3}"/>
                    </a:ext>
                  </a:extLst>
                </p14:cNvPr>
                <p14:cNvContentPartPr/>
                <p14:nvPr/>
              </p14:nvContentPartPr>
              <p14:xfrm>
                <a:off x="5702450" y="2409790"/>
                <a:ext cx="333360" cy="15840"/>
              </p14:xfrm>
            </p:contentPart>
          </mc:Choice>
          <mc:Fallback xmlns="">
            <p:pic>
              <p:nvPicPr>
                <p:cNvPr id="67" name="Ink 66">
                  <a:extLst>
                    <a:ext uri="{FF2B5EF4-FFF2-40B4-BE49-F238E27FC236}">
                      <a16:creationId xmlns:a16="http://schemas.microsoft.com/office/drawing/2014/main" id="{CF582CF5-1693-A997-EAFA-646DEFC7F7B3}"/>
                    </a:ext>
                  </a:extLst>
                </p:cNvPr>
                <p:cNvPicPr/>
                <p:nvPr/>
              </p:nvPicPr>
              <p:blipFill>
                <a:blip r:embed="rId26"/>
                <a:stretch>
                  <a:fillRect/>
                </a:stretch>
              </p:blipFill>
              <p:spPr>
                <a:xfrm>
                  <a:off x="5684810" y="2391790"/>
                  <a:ext cx="36900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68" name="Ink 67">
                  <a:extLst>
                    <a:ext uri="{FF2B5EF4-FFF2-40B4-BE49-F238E27FC236}">
                      <a16:creationId xmlns:a16="http://schemas.microsoft.com/office/drawing/2014/main" id="{4A20BCEC-1171-F41E-1466-CD8F5B3DC2C8}"/>
                    </a:ext>
                  </a:extLst>
                </p14:cNvPr>
                <p14:cNvContentPartPr/>
                <p14:nvPr/>
              </p14:nvContentPartPr>
              <p14:xfrm>
                <a:off x="5708570" y="2605630"/>
                <a:ext cx="239760" cy="5400"/>
              </p14:xfrm>
            </p:contentPart>
          </mc:Choice>
          <mc:Fallback xmlns="">
            <p:pic>
              <p:nvPicPr>
                <p:cNvPr id="68" name="Ink 67">
                  <a:extLst>
                    <a:ext uri="{FF2B5EF4-FFF2-40B4-BE49-F238E27FC236}">
                      <a16:creationId xmlns:a16="http://schemas.microsoft.com/office/drawing/2014/main" id="{4A20BCEC-1171-F41E-1466-CD8F5B3DC2C8}"/>
                    </a:ext>
                  </a:extLst>
                </p:cNvPr>
                <p:cNvPicPr/>
                <p:nvPr/>
              </p:nvPicPr>
              <p:blipFill>
                <a:blip r:embed="rId28"/>
                <a:stretch>
                  <a:fillRect/>
                </a:stretch>
              </p:blipFill>
              <p:spPr>
                <a:xfrm>
                  <a:off x="5690930" y="2587630"/>
                  <a:ext cx="27540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69" name="Ink 68">
                  <a:extLst>
                    <a:ext uri="{FF2B5EF4-FFF2-40B4-BE49-F238E27FC236}">
                      <a16:creationId xmlns:a16="http://schemas.microsoft.com/office/drawing/2014/main" id="{13F5B8E3-472B-8F36-E4E0-0A7B940FED09}"/>
                    </a:ext>
                  </a:extLst>
                </p14:cNvPr>
                <p14:cNvContentPartPr/>
                <p14:nvPr/>
              </p14:nvContentPartPr>
              <p14:xfrm>
                <a:off x="6210050" y="2720470"/>
                <a:ext cx="214920" cy="253800"/>
              </p14:xfrm>
            </p:contentPart>
          </mc:Choice>
          <mc:Fallback xmlns="">
            <p:pic>
              <p:nvPicPr>
                <p:cNvPr id="69" name="Ink 68">
                  <a:extLst>
                    <a:ext uri="{FF2B5EF4-FFF2-40B4-BE49-F238E27FC236}">
                      <a16:creationId xmlns:a16="http://schemas.microsoft.com/office/drawing/2014/main" id="{13F5B8E3-472B-8F36-E4E0-0A7B940FED09}"/>
                    </a:ext>
                  </a:extLst>
                </p:cNvPr>
                <p:cNvPicPr/>
                <p:nvPr/>
              </p:nvPicPr>
              <p:blipFill>
                <a:blip r:embed="rId30"/>
                <a:stretch>
                  <a:fillRect/>
                </a:stretch>
              </p:blipFill>
              <p:spPr>
                <a:xfrm>
                  <a:off x="6192050" y="2702830"/>
                  <a:ext cx="250560" cy="2894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70" name="Ink 69">
                  <a:extLst>
                    <a:ext uri="{FF2B5EF4-FFF2-40B4-BE49-F238E27FC236}">
                      <a16:creationId xmlns:a16="http://schemas.microsoft.com/office/drawing/2014/main" id="{57A9C161-A1FD-7910-23B3-2A91E36E75D6}"/>
                    </a:ext>
                  </a:extLst>
                </p14:cNvPr>
                <p14:cNvContentPartPr/>
                <p14:nvPr/>
              </p14:nvContentPartPr>
              <p14:xfrm>
                <a:off x="5480330" y="2062750"/>
                <a:ext cx="777960" cy="201240"/>
              </p14:xfrm>
            </p:contentPart>
          </mc:Choice>
          <mc:Fallback xmlns="">
            <p:pic>
              <p:nvPicPr>
                <p:cNvPr id="70" name="Ink 69">
                  <a:extLst>
                    <a:ext uri="{FF2B5EF4-FFF2-40B4-BE49-F238E27FC236}">
                      <a16:creationId xmlns:a16="http://schemas.microsoft.com/office/drawing/2014/main" id="{57A9C161-A1FD-7910-23B3-2A91E36E75D6}"/>
                    </a:ext>
                  </a:extLst>
                </p:cNvPr>
                <p:cNvPicPr/>
                <p:nvPr/>
              </p:nvPicPr>
              <p:blipFill>
                <a:blip r:embed="rId32"/>
                <a:stretch>
                  <a:fillRect/>
                </a:stretch>
              </p:blipFill>
              <p:spPr>
                <a:xfrm>
                  <a:off x="5462690" y="2045110"/>
                  <a:ext cx="81360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78" name="Ink 77">
                  <a:extLst>
                    <a:ext uri="{FF2B5EF4-FFF2-40B4-BE49-F238E27FC236}">
                      <a16:creationId xmlns:a16="http://schemas.microsoft.com/office/drawing/2014/main" id="{6986BEAF-552C-B460-932C-77AE23F9B094}"/>
                    </a:ext>
                  </a:extLst>
                </p14:cNvPr>
                <p14:cNvContentPartPr/>
                <p14:nvPr/>
              </p14:nvContentPartPr>
              <p14:xfrm>
                <a:off x="3453170" y="2575030"/>
                <a:ext cx="516960" cy="1281960"/>
              </p14:xfrm>
            </p:contentPart>
          </mc:Choice>
          <mc:Fallback xmlns="">
            <p:pic>
              <p:nvPicPr>
                <p:cNvPr id="78" name="Ink 77">
                  <a:extLst>
                    <a:ext uri="{FF2B5EF4-FFF2-40B4-BE49-F238E27FC236}">
                      <a16:creationId xmlns:a16="http://schemas.microsoft.com/office/drawing/2014/main" id="{6986BEAF-552C-B460-932C-77AE23F9B094}"/>
                    </a:ext>
                  </a:extLst>
                </p:cNvPr>
                <p:cNvPicPr/>
                <p:nvPr/>
              </p:nvPicPr>
              <p:blipFill>
                <a:blip r:embed="rId34"/>
                <a:stretch>
                  <a:fillRect/>
                </a:stretch>
              </p:blipFill>
              <p:spPr>
                <a:xfrm>
                  <a:off x="3435170" y="2557390"/>
                  <a:ext cx="552600" cy="1317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79" name="Ink 78">
                  <a:extLst>
                    <a:ext uri="{FF2B5EF4-FFF2-40B4-BE49-F238E27FC236}">
                      <a16:creationId xmlns:a16="http://schemas.microsoft.com/office/drawing/2014/main" id="{F1846FED-BEBE-868D-D011-4D836914BFB4}"/>
                    </a:ext>
                  </a:extLst>
                </p14:cNvPr>
                <p14:cNvContentPartPr/>
                <p14:nvPr/>
              </p14:nvContentPartPr>
              <p14:xfrm>
                <a:off x="3356690" y="2548030"/>
                <a:ext cx="285120" cy="239040"/>
              </p14:xfrm>
            </p:contentPart>
          </mc:Choice>
          <mc:Fallback xmlns="">
            <p:pic>
              <p:nvPicPr>
                <p:cNvPr id="79" name="Ink 78">
                  <a:extLst>
                    <a:ext uri="{FF2B5EF4-FFF2-40B4-BE49-F238E27FC236}">
                      <a16:creationId xmlns:a16="http://schemas.microsoft.com/office/drawing/2014/main" id="{F1846FED-BEBE-868D-D011-4D836914BFB4}"/>
                    </a:ext>
                  </a:extLst>
                </p:cNvPr>
                <p:cNvPicPr/>
                <p:nvPr/>
              </p:nvPicPr>
              <p:blipFill>
                <a:blip r:embed="rId36"/>
                <a:stretch>
                  <a:fillRect/>
                </a:stretch>
              </p:blipFill>
              <p:spPr>
                <a:xfrm>
                  <a:off x="3338690" y="2530390"/>
                  <a:ext cx="32076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81" name="Ink 80">
                  <a:extLst>
                    <a:ext uri="{FF2B5EF4-FFF2-40B4-BE49-F238E27FC236}">
                      <a16:creationId xmlns:a16="http://schemas.microsoft.com/office/drawing/2014/main" id="{978F4EAB-817A-B945-4748-E0DEBCCF780C}"/>
                    </a:ext>
                  </a:extLst>
                </p14:cNvPr>
                <p14:cNvContentPartPr/>
                <p14:nvPr/>
              </p14:nvContentPartPr>
              <p14:xfrm>
                <a:off x="3670610" y="1885270"/>
                <a:ext cx="345600" cy="493200"/>
              </p14:xfrm>
            </p:contentPart>
          </mc:Choice>
          <mc:Fallback xmlns="">
            <p:pic>
              <p:nvPicPr>
                <p:cNvPr id="81" name="Ink 80">
                  <a:extLst>
                    <a:ext uri="{FF2B5EF4-FFF2-40B4-BE49-F238E27FC236}">
                      <a16:creationId xmlns:a16="http://schemas.microsoft.com/office/drawing/2014/main" id="{978F4EAB-817A-B945-4748-E0DEBCCF780C}"/>
                    </a:ext>
                  </a:extLst>
                </p:cNvPr>
                <p:cNvPicPr/>
                <p:nvPr/>
              </p:nvPicPr>
              <p:blipFill>
                <a:blip r:embed="rId38"/>
                <a:stretch>
                  <a:fillRect/>
                </a:stretch>
              </p:blipFill>
              <p:spPr>
                <a:xfrm>
                  <a:off x="3652970" y="1867630"/>
                  <a:ext cx="381240" cy="5288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82" name="Ink 81">
                  <a:extLst>
                    <a:ext uri="{FF2B5EF4-FFF2-40B4-BE49-F238E27FC236}">
                      <a16:creationId xmlns:a16="http://schemas.microsoft.com/office/drawing/2014/main" id="{C93015C1-634D-8A15-A4B2-97F165C1FB26}"/>
                    </a:ext>
                  </a:extLst>
                </p14:cNvPr>
                <p14:cNvContentPartPr/>
                <p14:nvPr/>
              </p14:nvContentPartPr>
              <p14:xfrm>
                <a:off x="3673850" y="1852150"/>
                <a:ext cx="306720" cy="30240"/>
              </p14:xfrm>
            </p:contentPart>
          </mc:Choice>
          <mc:Fallback xmlns="">
            <p:pic>
              <p:nvPicPr>
                <p:cNvPr id="82" name="Ink 81">
                  <a:extLst>
                    <a:ext uri="{FF2B5EF4-FFF2-40B4-BE49-F238E27FC236}">
                      <a16:creationId xmlns:a16="http://schemas.microsoft.com/office/drawing/2014/main" id="{C93015C1-634D-8A15-A4B2-97F165C1FB26}"/>
                    </a:ext>
                  </a:extLst>
                </p:cNvPr>
                <p:cNvPicPr/>
                <p:nvPr/>
              </p:nvPicPr>
              <p:blipFill>
                <a:blip r:embed="rId40"/>
                <a:stretch>
                  <a:fillRect/>
                </a:stretch>
              </p:blipFill>
              <p:spPr>
                <a:xfrm>
                  <a:off x="3656210" y="1834510"/>
                  <a:ext cx="34236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83" name="Ink 82">
                  <a:extLst>
                    <a:ext uri="{FF2B5EF4-FFF2-40B4-BE49-F238E27FC236}">
                      <a16:creationId xmlns:a16="http://schemas.microsoft.com/office/drawing/2014/main" id="{F0DE91C1-BF59-6BC9-B5B1-02F148407FAD}"/>
                    </a:ext>
                  </a:extLst>
                </p14:cNvPr>
                <p14:cNvContentPartPr/>
                <p14:nvPr/>
              </p14:nvContentPartPr>
              <p14:xfrm>
                <a:off x="3708050" y="2056270"/>
                <a:ext cx="239760" cy="25200"/>
              </p14:xfrm>
            </p:contentPart>
          </mc:Choice>
          <mc:Fallback xmlns="">
            <p:pic>
              <p:nvPicPr>
                <p:cNvPr id="83" name="Ink 82">
                  <a:extLst>
                    <a:ext uri="{FF2B5EF4-FFF2-40B4-BE49-F238E27FC236}">
                      <a16:creationId xmlns:a16="http://schemas.microsoft.com/office/drawing/2014/main" id="{F0DE91C1-BF59-6BC9-B5B1-02F148407FAD}"/>
                    </a:ext>
                  </a:extLst>
                </p:cNvPr>
                <p:cNvPicPr/>
                <p:nvPr/>
              </p:nvPicPr>
              <p:blipFill>
                <a:blip r:embed="rId42"/>
                <a:stretch>
                  <a:fillRect/>
                </a:stretch>
              </p:blipFill>
              <p:spPr>
                <a:xfrm>
                  <a:off x="3690410" y="2038270"/>
                  <a:ext cx="27540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84" name="Ink 83">
                  <a:extLst>
                    <a:ext uri="{FF2B5EF4-FFF2-40B4-BE49-F238E27FC236}">
                      <a16:creationId xmlns:a16="http://schemas.microsoft.com/office/drawing/2014/main" id="{445F69FB-8E77-4568-6121-9B2048E69EF4}"/>
                    </a:ext>
                  </a:extLst>
                </p14:cNvPr>
                <p14:cNvContentPartPr/>
                <p14:nvPr/>
              </p14:nvContentPartPr>
              <p14:xfrm>
                <a:off x="4102610" y="2236990"/>
                <a:ext cx="226800" cy="247680"/>
              </p14:xfrm>
            </p:contentPart>
          </mc:Choice>
          <mc:Fallback xmlns="">
            <p:pic>
              <p:nvPicPr>
                <p:cNvPr id="84" name="Ink 83">
                  <a:extLst>
                    <a:ext uri="{FF2B5EF4-FFF2-40B4-BE49-F238E27FC236}">
                      <a16:creationId xmlns:a16="http://schemas.microsoft.com/office/drawing/2014/main" id="{445F69FB-8E77-4568-6121-9B2048E69EF4}"/>
                    </a:ext>
                  </a:extLst>
                </p:cNvPr>
                <p:cNvPicPr/>
                <p:nvPr/>
              </p:nvPicPr>
              <p:blipFill>
                <a:blip r:embed="rId44"/>
                <a:stretch>
                  <a:fillRect/>
                </a:stretch>
              </p:blipFill>
              <p:spPr>
                <a:xfrm>
                  <a:off x="4084610" y="2219350"/>
                  <a:ext cx="262440" cy="2833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86" name="Ink 85">
                  <a:extLst>
                    <a:ext uri="{FF2B5EF4-FFF2-40B4-BE49-F238E27FC236}">
                      <a16:creationId xmlns:a16="http://schemas.microsoft.com/office/drawing/2014/main" id="{79233C46-02FC-830E-4DEA-D69E60B0B2C7}"/>
                    </a:ext>
                  </a:extLst>
                </p14:cNvPr>
                <p14:cNvContentPartPr/>
                <p14:nvPr/>
              </p14:nvContentPartPr>
              <p14:xfrm>
                <a:off x="3501770" y="1623190"/>
                <a:ext cx="765000" cy="252720"/>
              </p14:xfrm>
            </p:contentPart>
          </mc:Choice>
          <mc:Fallback xmlns="">
            <p:pic>
              <p:nvPicPr>
                <p:cNvPr id="86" name="Ink 85">
                  <a:extLst>
                    <a:ext uri="{FF2B5EF4-FFF2-40B4-BE49-F238E27FC236}">
                      <a16:creationId xmlns:a16="http://schemas.microsoft.com/office/drawing/2014/main" id="{79233C46-02FC-830E-4DEA-D69E60B0B2C7}"/>
                    </a:ext>
                  </a:extLst>
                </p:cNvPr>
                <p:cNvPicPr/>
                <p:nvPr/>
              </p:nvPicPr>
              <p:blipFill>
                <a:blip r:embed="rId46"/>
                <a:stretch>
                  <a:fillRect/>
                </a:stretch>
              </p:blipFill>
              <p:spPr>
                <a:xfrm>
                  <a:off x="3484130" y="1605190"/>
                  <a:ext cx="800640" cy="288360"/>
                </a:xfrm>
                <a:prstGeom prst="rect">
                  <a:avLst/>
                </a:prstGeom>
              </p:spPr>
            </p:pic>
          </mc:Fallback>
        </mc:AlternateContent>
      </p:grpSp>
    </p:spTree>
    <p:extLst>
      <p:ext uri="{BB962C8B-B14F-4D97-AF65-F5344CB8AC3E}">
        <p14:creationId xmlns:p14="http://schemas.microsoft.com/office/powerpoint/2010/main" val="1180567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6"/>
                                        </p:tgtEl>
                                        <p:attrNameLst>
                                          <p:attrName>style.visibility</p:attrName>
                                        </p:attrNameLst>
                                      </p:cBhvr>
                                      <p:to>
                                        <p:strVal val="visible"/>
                                      </p:to>
                                    </p:set>
                                    <p:animEffect transition="in" filter="fade">
                                      <p:cBhvr>
                                        <p:cTn id="12" dur="500"/>
                                        <p:tgtEl>
                                          <p:spTgt spid="9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fade">
                                      <p:cBhvr>
                                        <p:cTn id="1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Δυναμικές Γραμμές</a:t>
            </a:r>
            <a:endParaRPr lang="en-150" sz="2800" dirty="0">
              <a:solidFill>
                <a:schemeClr val="bg1"/>
              </a:solidFill>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2999758" y="1570501"/>
            <a:ext cx="201957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Θετικό φορτίο</a:t>
            </a:r>
            <a:endParaRPr lang="en-150" sz="2400" dirty="0">
              <a:solidFill>
                <a:schemeClr val="bg1"/>
              </a:solidFill>
              <a:effectLst/>
            </a:endParaRPr>
          </a:p>
        </p:txBody>
      </p:sp>
      <p:pic>
        <p:nvPicPr>
          <p:cNvPr id="3" name="Picture 2">
            <a:extLst>
              <a:ext uri="{FF2B5EF4-FFF2-40B4-BE49-F238E27FC236}">
                <a16:creationId xmlns:a16="http://schemas.microsoft.com/office/drawing/2014/main" id="{E56C7E0D-04AD-9440-387D-A31113F74B43}"/>
              </a:ext>
            </a:extLst>
          </p:cNvPr>
          <p:cNvPicPr>
            <a:picLocks noChangeAspect="1"/>
          </p:cNvPicPr>
          <p:nvPr/>
        </p:nvPicPr>
        <p:blipFill>
          <a:blip r:embed="rId3"/>
          <a:stretch>
            <a:fillRect/>
          </a:stretch>
        </p:blipFill>
        <p:spPr>
          <a:xfrm>
            <a:off x="2027746" y="2466078"/>
            <a:ext cx="8103016" cy="3981655"/>
          </a:xfrm>
          <a:prstGeom prst="rect">
            <a:avLst/>
          </a:prstGeom>
        </p:spPr>
      </p:pic>
      <p:sp>
        <p:nvSpPr>
          <p:cNvPr id="6" name="Rectangle 5">
            <a:extLst>
              <a:ext uri="{FF2B5EF4-FFF2-40B4-BE49-F238E27FC236}">
                <a16:creationId xmlns:a16="http://schemas.microsoft.com/office/drawing/2014/main" id="{3246A85C-6307-6070-2890-E2BFEEBEA9A7}"/>
              </a:ext>
            </a:extLst>
          </p:cNvPr>
          <p:cNvSpPr>
            <a:spLocks noChangeArrowheads="1"/>
          </p:cNvSpPr>
          <p:nvPr/>
        </p:nvSpPr>
        <p:spPr bwMode="auto">
          <a:xfrm>
            <a:off x="7236258" y="1570500"/>
            <a:ext cx="228271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Αρνητικό φορτίο</a:t>
            </a:r>
            <a:endParaRPr lang="en-150" sz="2400" dirty="0">
              <a:solidFill>
                <a:schemeClr val="bg1"/>
              </a:solidFill>
              <a:effectLst/>
            </a:endParaRPr>
          </a:p>
        </p:txBody>
      </p:sp>
    </p:spTree>
    <p:extLst>
      <p:ext uri="{BB962C8B-B14F-4D97-AF65-F5344CB8AC3E}">
        <p14:creationId xmlns:p14="http://schemas.microsoft.com/office/powerpoint/2010/main" val="127947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Δυναμικές Γραμμές</a:t>
            </a:r>
            <a:endParaRPr lang="en-150" sz="2800" dirty="0">
              <a:solidFill>
                <a:schemeClr val="bg1"/>
              </a:solidFill>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2692765" y="1334056"/>
            <a:ext cx="228271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Μικρό φορτίο</a:t>
            </a:r>
          </a:p>
          <a:p>
            <a:pPr algn="ctr"/>
            <a:r>
              <a:rPr lang="el-GR" sz="2400" dirty="0">
                <a:solidFill>
                  <a:schemeClr val="bg1"/>
                </a:solidFill>
              </a:rPr>
              <a:t>Ασθενής ένταση</a:t>
            </a:r>
            <a:endParaRPr lang="en-150" sz="2400" dirty="0">
              <a:solidFill>
                <a:schemeClr val="bg1"/>
              </a:solidFill>
              <a:effectLst/>
            </a:endParaRPr>
          </a:p>
        </p:txBody>
      </p:sp>
      <p:sp>
        <p:nvSpPr>
          <p:cNvPr id="6" name="Rectangle 5">
            <a:extLst>
              <a:ext uri="{FF2B5EF4-FFF2-40B4-BE49-F238E27FC236}">
                <a16:creationId xmlns:a16="http://schemas.microsoft.com/office/drawing/2014/main" id="{3246A85C-6307-6070-2890-E2BFEEBEA9A7}"/>
              </a:ext>
            </a:extLst>
          </p:cNvPr>
          <p:cNvSpPr>
            <a:spLocks noChangeArrowheads="1"/>
          </p:cNvSpPr>
          <p:nvPr/>
        </p:nvSpPr>
        <p:spPr bwMode="auto">
          <a:xfrm>
            <a:off x="7032327" y="1334056"/>
            <a:ext cx="228271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Μεγάλο φορτίο</a:t>
            </a:r>
          </a:p>
          <a:p>
            <a:pPr algn="ctr"/>
            <a:r>
              <a:rPr lang="el-GR" sz="2400" dirty="0">
                <a:solidFill>
                  <a:schemeClr val="bg1"/>
                </a:solidFill>
                <a:effectLst/>
              </a:rPr>
              <a:t>Ισχυρή ένταση</a:t>
            </a:r>
            <a:endParaRPr lang="en-150" sz="2400" dirty="0">
              <a:solidFill>
                <a:schemeClr val="bg1"/>
              </a:solidFill>
              <a:effectLst/>
            </a:endParaRPr>
          </a:p>
        </p:txBody>
      </p:sp>
      <p:pic>
        <p:nvPicPr>
          <p:cNvPr id="7" name="Picture 6">
            <a:extLst>
              <a:ext uri="{FF2B5EF4-FFF2-40B4-BE49-F238E27FC236}">
                <a16:creationId xmlns:a16="http://schemas.microsoft.com/office/drawing/2014/main" id="{1D2ED220-499E-4B91-8173-75F9ED7BF2F6}"/>
              </a:ext>
            </a:extLst>
          </p:cNvPr>
          <p:cNvPicPr>
            <a:picLocks noChangeAspect="1"/>
          </p:cNvPicPr>
          <p:nvPr/>
        </p:nvPicPr>
        <p:blipFill>
          <a:blip r:embed="rId3"/>
          <a:stretch>
            <a:fillRect/>
          </a:stretch>
        </p:blipFill>
        <p:spPr>
          <a:xfrm>
            <a:off x="1863646" y="2229635"/>
            <a:ext cx="8350679" cy="4095961"/>
          </a:xfrm>
          <a:prstGeom prst="rect">
            <a:avLst/>
          </a:prstGeom>
        </p:spPr>
      </p:pic>
    </p:spTree>
    <p:extLst>
      <p:ext uri="{BB962C8B-B14F-4D97-AF65-F5344CB8AC3E}">
        <p14:creationId xmlns:p14="http://schemas.microsoft.com/office/powerpoint/2010/main" val="22420482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Δυναμικές Γραμμές</a:t>
            </a:r>
            <a:endParaRPr lang="en-150" sz="2800" dirty="0">
              <a:solidFill>
                <a:schemeClr val="bg1"/>
              </a:solidFill>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1947211" y="1168307"/>
            <a:ext cx="826711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Ομογενές Ηλεκτρικό Πεδίο: Σε όλο το χώρο που εμφανίζεται,</a:t>
            </a:r>
          </a:p>
          <a:p>
            <a:pPr algn="ctr"/>
            <a:r>
              <a:rPr lang="el-GR" sz="2400" dirty="0">
                <a:solidFill>
                  <a:schemeClr val="bg1"/>
                </a:solidFill>
              </a:rPr>
              <a:t>η ένταση του ηλεκτρικού πεδίου είναι σταθερή.</a:t>
            </a:r>
          </a:p>
          <a:p>
            <a:pPr algn="ctr"/>
            <a:r>
              <a:rPr lang="el-GR" sz="2400" dirty="0">
                <a:solidFill>
                  <a:schemeClr val="bg1"/>
                </a:solidFill>
                <a:effectLst/>
              </a:rPr>
              <a:t>Οι δυναμικές γραμμές είναι παράλληλες και </a:t>
            </a:r>
            <a:r>
              <a:rPr lang="el-GR" sz="2400" dirty="0" err="1">
                <a:solidFill>
                  <a:schemeClr val="bg1"/>
                </a:solidFill>
                <a:effectLst/>
              </a:rPr>
              <a:t>ισαπέχουσες</a:t>
            </a:r>
            <a:r>
              <a:rPr lang="el-GR" sz="2400" dirty="0">
                <a:solidFill>
                  <a:schemeClr val="bg1"/>
                </a:solidFill>
                <a:effectLst/>
              </a:rPr>
              <a:t>.</a:t>
            </a:r>
            <a:endParaRPr lang="en-150" sz="2400" dirty="0">
              <a:solidFill>
                <a:schemeClr val="bg1"/>
              </a:solidFill>
              <a:effectLst/>
            </a:endParaRPr>
          </a:p>
        </p:txBody>
      </p:sp>
      <p:pic>
        <p:nvPicPr>
          <p:cNvPr id="3074" name="Picture 2">
            <a:extLst>
              <a:ext uri="{FF2B5EF4-FFF2-40B4-BE49-F238E27FC236}">
                <a16:creationId xmlns:a16="http://schemas.microsoft.com/office/drawing/2014/main" id="{019DFF04-7F3F-533F-494E-B7FA89A88C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3859" y="2980206"/>
            <a:ext cx="5204281" cy="3469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191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Δυναμικές Γραμμές</a:t>
            </a:r>
            <a:endParaRPr lang="en-150" sz="2800" dirty="0">
              <a:solidFill>
                <a:schemeClr val="bg1"/>
              </a:solidFill>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1947211" y="1168307"/>
            <a:ext cx="826711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Πεδίο που προκαλείται από δύο ίσα αρνητικά φορτία</a:t>
            </a:r>
            <a:endParaRPr lang="en-150" sz="2400" dirty="0">
              <a:solidFill>
                <a:schemeClr val="bg1"/>
              </a:solidFill>
              <a:effectLst/>
            </a:endParaRPr>
          </a:p>
        </p:txBody>
      </p:sp>
      <p:pic>
        <p:nvPicPr>
          <p:cNvPr id="3" name="Picture 2">
            <a:extLst>
              <a:ext uri="{FF2B5EF4-FFF2-40B4-BE49-F238E27FC236}">
                <a16:creationId xmlns:a16="http://schemas.microsoft.com/office/drawing/2014/main" id="{685B75C3-4A4B-09AE-E69E-A86FF26520C2}"/>
              </a:ext>
            </a:extLst>
          </p:cNvPr>
          <p:cNvPicPr>
            <a:picLocks noChangeAspect="1"/>
          </p:cNvPicPr>
          <p:nvPr/>
        </p:nvPicPr>
        <p:blipFill>
          <a:blip r:embed="rId3"/>
          <a:stretch>
            <a:fillRect/>
          </a:stretch>
        </p:blipFill>
        <p:spPr>
          <a:xfrm>
            <a:off x="3154553" y="2387966"/>
            <a:ext cx="5882894" cy="3650516"/>
          </a:xfrm>
          <a:prstGeom prst="rect">
            <a:avLst/>
          </a:prstGeom>
        </p:spPr>
      </p:pic>
    </p:spTree>
    <p:extLst>
      <p:ext uri="{BB962C8B-B14F-4D97-AF65-F5344CB8AC3E}">
        <p14:creationId xmlns:p14="http://schemas.microsoft.com/office/powerpoint/2010/main" val="4259743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Δυναμικές Γραμμές</a:t>
            </a:r>
            <a:endParaRPr lang="en-150" sz="2800" dirty="0">
              <a:solidFill>
                <a:schemeClr val="bg1"/>
              </a:solidFill>
            </a:endParaRPr>
          </a:p>
        </p:txBody>
      </p:sp>
      <p:sp>
        <p:nvSpPr>
          <p:cNvPr id="5" name="Rectangle 4">
            <a:extLst>
              <a:ext uri="{FF2B5EF4-FFF2-40B4-BE49-F238E27FC236}">
                <a16:creationId xmlns:a16="http://schemas.microsoft.com/office/drawing/2014/main" id="{DACB7B97-20DF-632C-220E-FA7F7FA724EE}"/>
              </a:ext>
            </a:extLst>
          </p:cNvPr>
          <p:cNvSpPr>
            <a:spLocks noChangeArrowheads="1"/>
          </p:cNvSpPr>
          <p:nvPr/>
        </p:nvSpPr>
        <p:spPr bwMode="auto">
          <a:xfrm>
            <a:off x="1947211" y="1168307"/>
            <a:ext cx="826711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Πεδίο που προκαλείται από δύο αντίθετα φορτία</a:t>
            </a:r>
            <a:endParaRPr lang="en-150" sz="2400" dirty="0">
              <a:solidFill>
                <a:schemeClr val="bg1"/>
              </a:solidFill>
              <a:effectLst/>
            </a:endParaRPr>
          </a:p>
        </p:txBody>
      </p:sp>
      <p:pic>
        <p:nvPicPr>
          <p:cNvPr id="7" name="Picture 6">
            <a:extLst>
              <a:ext uri="{FF2B5EF4-FFF2-40B4-BE49-F238E27FC236}">
                <a16:creationId xmlns:a16="http://schemas.microsoft.com/office/drawing/2014/main" id="{17A9F4B4-8908-9A11-0A7A-F13AFF5D4897}"/>
              </a:ext>
            </a:extLst>
          </p:cNvPr>
          <p:cNvPicPr>
            <a:picLocks noChangeAspect="1"/>
          </p:cNvPicPr>
          <p:nvPr/>
        </p:nvPicPr>
        <p:blipFill>
          <a:blip r:embed="rId3"/>
          <a:stretch>
            <a:fillRect/>
          </a:stretch>
        </p:blipFill>
        <p:spPr>
          <a:xfrm>
            <a:off x="3259246" y="2063884"/>
            <a:ext cx="5673508" cy="4542751"/>
          </a:xfrm>
          <a:prstGeom prst="rect">
            <a:avLst/>
          </a:prstGeom>
        </p:spPr>
      </p:pic>
    </p:spTree>
    <p:extLst>
      <p:ext uri="{BB962C8B-B14F-4D97-AF65-F5344CB8AC3E}">
        <p14:creationId xmlns:p14="http://schemas.microsoft.com/office/powerpoint/2010/main" val="1955092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Δυναμικές Γραμμές</a:t>
            </a:r>
            <a:endParaRPr lang="en-150" sz="2800" dirty="0">
              <a:solidFill>
                <a:schemeClr val="bg1"/>
              </a:solidFill>
            </a:endParaRPr>
          </a:p>
        </p:txBody>
      </p:sp>
      <p:pic>
        <p:nvPicPr>
          <p:cNvPr id="6" name="Picture 2" descr="C:\Users\Διονύσης\Desktop\ElField\u8l4c16.gif">
            <a:extLst>
              <a:ext uri="{FF2B5EF4-FFF2-40B4-BE49-F238E27FC236}">
                <a16:creationId xmlns:a16="http://schemas.microsoft.com/office/drawing/2014/main" id="{9C0F0304-AF4E-9129-FDE6-BC78C3F9C2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142" r="52615" b="47565"/>
          <a:stretch>
            <a:fillRect/>
          </a:stretch>
        </p:blipFill>
        <p:spPr bwMode="auto">
          <a:xfrm>
            <a:off x="1976089" y="1778579"/>
            <a:ext cx="3571875"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Διονύσης\Desktop\ElField\u8l4c16.gif">
            <a:extLst>
              <a:ext uri="{FF2B5EF4-FFF2-40B4-BE49-F238E27FC236}">
                <a16:creationId xmlns:a16="http://schemas.microsoft.com/office/drawing/2014/main" id="{558008DC-D4B6-50DE-A40F-2E6D7105D3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4369" t="6429" r="877" b="48851"/>
          <a:stretch>
            <a:fillRect/>
          </a:stretch>
        </p:blipFill>
        <p:spPr bwMode="auto">
          <a:xfrm>
            <a:off x="6642449" y="1712908"/>
            <a:ext cx="3571875"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C:\Users\Διονύσης\Desktop\ElField\u8l4c16.gif">
            <a:extLst>
              <a:ext uri="{FF2B5EF4-FFF2-40B4-BE49-F238E27FC236}">
                <a16:creationId xmlns:a16="http://schemas.microsoft.com/office/drawing/2014/main" id="{D71BBA43-FB59-1359-4CA9-3D016DE094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3993" r="53493"/>
          <a:stretch>
            <a:fillRect/>
          </a:stretch>
        </p:blipFill>
        <p:spPr bwMode="auto">
          <a:xfrm>
            <a:off x="1974502" y="4327269"/>
            <a:ext cx="3575050"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Διονύσης\Desktop\ElField\u8l4c16.gif">
            <a:extLst>
              <a:ext uri="{FF2B5EF4-FFF2-40B4-BE49-F238E27FC236}">
                <a16:creationId xmlns:a16="http://schemas.microsoft.com/office/drawing/2014/main" id="{D3423360-0FDE-A9A2-649F-415A8450E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3493" t="53993"/>
          <a:stretch>
            <a:fillRect/>
          </a:stretch>
        </p:blipFill>
        <p:spPr bwMode="auto">
          <a:xfrm>
            <a:off x="6642449" y="4269045"/>
            <a:ext cx="3571875"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2837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Δυναμικές Γραμμές</a:t>
            </a:r>
            <a:endParaRPr lang="en-150" sz="2800" dirty="0">
              <a:solidFill>
                <a:schemeClr val="bg1"/>
              </a:solidFill>
            </a:endParaRPr>
          </a:p>
        </p:txBody>
      </p:sp>
      <p:pic>
        <p:nvPicPr>
          <p:cNvPr id="3" name="Picture 2">
            <a:extLst>
              <a:ext uri="{FF2B5EF4-FFF2-40B4-BE49-F238E27FC236}">
                <a16:creationId xmlns:a16="http://schemas.microsoft.com/office/drawing/2014/main" id="{C8BC891A-10A1-018D-D239-2F25E6E8C325}"/>
              </a:ext>
            </a:extLst>
          </p:cNvPr>
          <p:cNvPicPr>
            <a:picLocks noChangeAspect="1"/>
          </p:cNvPicPr>
          <p:nvPr/>
        </p:nvPicPr>
        <p:blipFill>
          <a:blip r:embed="rId3"/>
          <a:stretch>
            <a:fillRect/>
          </a:stretch>
        </p:blipFill>
        <p:spPr>
          <a:xfrm>
            <a:off x="2977990" y="1668218"/>
            <a:ext cx="6236020" cy="4845299"/>
          </a:xfrm>
          <a:prstGeom prst="rect">
            <a:avLst/>
          </a:prstGeom>
        </p:spPr>
      </p:pic>
      <p:sp>
        <p:nvSpPr>
          <p:cNvPr id="5" name="Rectangle 4">
            <a:extLst>
              <a:ext uri="{FF2B5EF4-FFF2-40B4-BE49-F238E27FC236}">
                <a16:creationId xmlns:a16="http://schemas.microsoft.com/office/drawing/2014/main" id="{3554E1C5-4BC7-02BD-2084-703596A47EC4}"/>
              </a:ext>
            </a:extLst>
          </p:cNvPr>
          <p:cNvSpPr>
            <a:spLocks noChangeArrowheads="1"/>
          </p:cNvSpPr>
          <p:nvPr/>
        </p:nvSpPr>
        <p:spPr bwMode="auto">
          <a:xfrm>
            <a:off x="1947211" y="1168307"/>
            <a:ext cx="826711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Τι είδους φορτίο βρίσκεται μέσα στο κουτί;</a:t>
            </a:r>
            <a:endParaRPr lang="en-150" sz="2400" dirty="0">
              <a:solidFill>
                <a:schemeClr val="bg1"/>
              </a:solidFill>
              <a:effectLst/>
            </a:endParaRPr>
          </a:p>
        </p:txBody>
      </p:sp>
    </p:spTree>
    <p:extLst>
      <p:ext uri="{BB962C8B-B14F-4D97-AF65-F5344CB8AC3E}">
        <p14:creationId xmlns:p14="http://schemas.microsoft.com/office/powerpoint/2010/main" val="307990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Δυναμικές Γραμμές</a:t>
            </a:r>
            <a:endParaRPr lang="en-150" sz="2800" dirty="0">
              <a:solidFill>
                <a:schemeClr val="bg1"/>
              </a:solidFill>
            </a:endParaRPr>
          </a:p>
        </p:txBody>
      </p:sp>
      <p:sp>
        <p:nvSpPr>
          <p:cNvPr id="5" name="Rectangle 4">
            <a:extLst>
              <a:ext uri="{FF2B5EF4-FFF2-40B4-BE49-F238E27FC236}">
                <a16:creationId xmlns:a16="http://schemas.microsoft.com/office/drawing/2014/main" id="{3554E1C5-4BC7-02BD-2084-703596A47EC4}"/>
              </a:ext>
            </a:extLst>
          </p:cNvPr>
          <p:cNvSpPr>
            <a:spLocks noChangeArrowheads="1"/>
          </p:cNvSpPr>
          <p:nvPr/>
        </p:nvSpPr>
        <p:spPr bwMode="auto">
          <a:xfrm>
            <a:off x="1947211" y="1168307"/>
            <a:ext cx="826711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Τι φορτίο βρίσκεται μέσα στο κουτί;</a:t>
            </a:r>
            <a:endParaRPr lang="en-150" sz="2400" dirty="0">
              <a:solidFill>
                <a:schemeClr val="bg1"/>
              </a:solidFill>
              <a:effectLst/>
            </a:endParaRPr>
          </a:p>
        </p:txBody>
      </p:sp>
      <p:pic>
        <p:nvPicPr>
          <p:cNvPr id="6" name="Picture 5">
            <a:extLst>
              <a:ext uri="{FF2B5EF4-FFF2-40B4-BE49-F238E27FC236}">
                <a16:creationId xmlns:a16="http://schemas.microsoft.com/office/drawing/2014/main" id="{E7263D0C-B773-C92E-95F6-0FF565E156DC}"/>
              </a:ext>
            </a:extLst>
          </p:cNvPr>
          <p:cNvPicPr>
            <a:picLocks noChangeAspect="1"/>
          </p:cNvPicPr>
          <p:nvPr/>
        </p:nvPicPr>
        <p:blipFill>
          <a:blip r:embed="rId3"/>
          <a:stretch>
            <a:fillRect/>
          </a:stretch>
        </p:blipFill>
        <p:spPr>
          <a:xfrm>
            <a:off x="4240612" y="2498818"/>
            <a:ext cx="3276600" cy="3190875"/>
          </a:xfrm>
          <a:prstGeom prst="rect">
            <a:avLst/>
          </a:prstGeom>
        </p:spPr>
      </p:pic>
      <p:sp>
        <p:nvSpPr>
          <p:cNvPr id="7" name="Rectangle 6">
            <a:extLst>
              <a:ext uri="{FF2B5EF4-FFF2-40B4-BE49-F238E27FC236}">
                <a16:creationId xmlns:a16="http://schemas.microsoft.com/office/drawing/2014/main" id="{89E2D050-0CB2-DC15-0F96-454A94F0960B}"/>
              </a:ext>
            </a:extLst>
          </p:cNvPr>
          <p:cNvSpPr/>
          <p:nvPr/>
        </p:nvSpPr>
        <p:spPr>
          <a:xfrm>
            <a:off x="4809918" y="3995577"/>
            <a:ext cx="2348495" cy="3264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2048408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4435C9D0-4536-38F0-C1DF-F7DFBAECB0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8681" y="2229635"/>
            <a:ext cx="4246479" cy="424844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Δυναμικές Γραμμές</a:t>
            </a:r>
            <a:endParaRPr lang="en-150" sz="2800" dirty="0">
              <a:solidFill>
                <a:schemeClr val="bg1"/>
              </a:solidFill>
            </a:endParaRPr>
          </a:p>
        </p:txBody>
      </p:sp>
      <p:sp>
        <p:nvSpPr>
          <p:cNvPr id="5" name="Rectangle 4">
            <a:extLst>
              <a:ext uri="{FF2B5EF4-FFF2-40B4-BE49-F238E27FC236}">
                <a16:creationId xmlns:a16="http://schemas.microsoft.com/office/drawing/2014/main" id="{3554E1C5-4BC7-02BD-2084-703596A47EC4}"/>
              </a:ext>
            </a:extLst>
          </p:cNvPr>
          <p:cNvSpPr>
            <a:spLocks noChangeArrowheads="1"/>
          </p:cNvSpPr>
          <p:nvPr/>
        </p:nvSpPr>
        <p:spPr bwMode="auto">
          <a:xfrm>
            <a:off x="1947211" y="1168307"/>
            <a:ext cx="826711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Τι φορτίο βρίσκεται μέσα στο κουτί;</a:t>
            </a:r>
            <a:endParaRPr lang="en-150" sz="2400" dirty="0">
              <a:solidFill>
                <a:schemeClr val="bg1"/>
              </a:solidFill>
              <a:effectLst/>
            </a:endParaRPr>
          </a:p>
        </p:txBody>
      </p:sp>
      <p:sp>
        <p:nvSpPr>
          <p:cNvPr id="7" name="Rectangle 6">
            <a:extLst>
              <a:ext uri="{FF2B5EF4-FFF2-40B4-BE49-F238E27FC236}">
                <a16:creationId xmlns:a16="http://schemas.microsoft.com/office/drawing/2014/main" id="{89E2D050-0CB2-DC15-0F96-454A94F0960B}"/>
              </a:ext>
            </a:extLst>
          </p:cNvPr>
          <p:cNvSpPr/>
          <p:nvPr/>
        </p:nvSpPr>
        <p:spPr>
          <a:xfrm>
            <a:off x="5118009" y="4138009"/>
            <a:ext cx="2131408" cy="4223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3247237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Ηλεκτρική Ενέργεια</a:t>
            </a:r>
            <a:endParaRPr lang="en-150" sz="2800" dirty="0">
              <a:solidFill>
                <a:schemeClr val="bg1"/>
              </a:solidFill>
            </a:endParaRPr>
          </a:p>
        </p:txBody>
      </p:sp>
      <p:sp>
        <p:nvSpPr>
          <p:cNvPr id="5" name="Rectangle 4">
            <a:extLst>
              <a:ext uri="{FF2B5EF4-FFF2-40B4-BE49-F238E27FC236}">
                <a16:creationId xmlns:a16="http://schemas.microsoft.com/office/drawing/2014/main" id="{3554E1C5-4BC7-02BD-2084-703596A47EC4}"/>
              </a:ext>
            </a:extLst>
          </p:cNvPr>
          <p:cNvSpPr>
            <a:spLocks noChangeArrowheads="1"/>
          </p:cNvSpPr>
          <p:nvPr/>
        </p:nvSpPr>
        <p:spPr bwMode="auto">
          <a:xfrm>
            <a:off x="901242" y="1168307"/>
            <a:ext cx="1069650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να πλησιάσω δύο θετικά ηλεκτρικά φορτία σε μία κοντινή απόσταση, </a:t>
            </a:r>
          </a:p>
          <a:p>
            <a:pPr algn="ctr"/>
            <a:r>
              <a:rPr lang="el-GR" sz="2400" dirty="0">
                <a:solidFill>
                  <a:schemeClr val="bg1"/>
                </a:solidFill>
              </a:rPr>
              <a:t>θα χρειαστεί να προσφέρω έργο.</a:t>
            </a:r>
          </a:p>
          <a:p>
            <a:pPr algn="ctr"/>
            <a:endParaRPr lang="el-GR" sz="2400" dirty="0">
              <a:solidFill>
                <a:schemeClr val="bg1"/>
              </a:solidFill>
            </a:endParaRPr>
          </a:p>
          <a:p>
            <a:pPr algn="ctr"/>
            <a:r>
              <a:rPr lang="el-GR" sz="2400" dirty="0">
                <a:solidFill>
                  <a:schemeClr val="bg1"/>
                </a:solidFill>
              </a:rPr>
              <a:t>Το σύστημα αυτών των δύο ηλεκτρικών φορτίων που είναι σε κοντινή απόσταση έχει δυναμική ενέργεια.</a:t>
            </a:r>
          </a:p>
          <a:p>
            <a:pPr algn="ctr"/>
            <a:endParaRPr lang="el-GR" sz="2400" dirty="0">
              <a:solidFill>
                <a:schemeClr val="bg1"/>
              </a:solidFill>
            </a:endParaRPr>
          </a:p>
          <a:p>
            <a:pPr algn="ctr"/>
            <a:r>
              <a:rPr lang="el-GR" sz="2400" dirty="0">
                <a:solidFill>
                  <a:schemeClr val="bg1"/>
                </a:solidFill>
              </a:rPr>
              <a:t>Αν αφήσω τα φορτία ελεύθερα, αυτά θα απομακρυνθούν μεταξύ τους. </a:t>
            </a:r>
            <a:endParaRPr lang="en-150" sz="2400" dirty="0">
              <a:solidFill>
                <a:schemeClr val="bg1"/>
              </a:solidFill>
              <a:effectLst/>
            </a:endParaRPr>
          </a:p>
        </p:txBody>
      </p:sp>
      <p:sp>
        <p:nvSpPr>
          <p:cNvPr id="2" name="Oval 1">
            <a:extLst>
              <a:ext uri="{FF2B5EF4-FFF2-40B4-BE49-F238E27FC236}">
                <a16:creationId xmlns:a16="http://schemas.microsoft.com/office/drawing/2014/main" id="{7C3938CD-4A2E-3962-2AFA-76BC9109AB28}"/>
              </a:ext>
            </a:extLst>
          </p:cNvPr>
          <p:cNvSpPr>
            <a:spLocks noChangeAspect="1"/>
          </p:cNvSpPr>
          <p:nvPr/>
        </p:nvSpPr>
        <p:spPr>
          <a:xfrm>
            <a:off x="1054954" y="5445005"/>
            <a:ext cx="367317" cy="360000"/>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a:t>
            </a:r>
            <a:endParaRPr lang="en-150" dirty="0"/>
          </a:p>
        </p:txBody>
      </p:sp>
      <p:sp>
        <p:nvSpPr>
          <p:cNvPr id="6" name="Oval 5">
            <a:extLst>
              <a:ext uri="{FF2B5EF4-FFF2-40B4-BE49-F238E27FC236}">
                <a16:creationId xmlns:a16="http://schemas.microsoft.com/office/drawing/2014/main" id="{1BC99CDA-9A9C-8BAB-0AAE-7C9F505A649E}"/>
              </a:ext>
            </a:extLst>
          </p:cNvPr>
          <p:cNvSpPr>
            <a:spLocks noChangeAspect="1"/>
          </p:cNvSpPr>
          <p:nvPr/>
        </p:nvSpPr>
        <p:spPr>
          <a:xfrm>
            <a:off x="10890784" y="5445005"/>
            <a:ext cx="367317" cy="360000"/>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a:t>
            </a:r>
            <a:endParaRPr lang="en-150" dirty="0"/>
          </a:p>
        </p:txBody>
      </p:sp>
    </p:spTree>
    <p:extLst>
      <p:ext uri="{BB962C8B-B14F-4D97-AF65-F5344CB8AC3E}">
        <p14:creationId xmlns:p14="http://schemas.microsoft.com/office/powerpoint/2010/main" val="39852107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decel="50000" fill="hold" grpId="0" nodeType="clickEffect">
                                  <p:stCondLst>
                                    <p:cond delay="0"/>
                                  </p:stCondLst>
                                  <p:childTnLst>
                                    <p:animMotion origin="layout" path="M -2.5E-6 1.11111E-6 L 0.33867 1.11111E-6 " pathEditMode="relative" rAng="0" ptsTypes="AA">
                                      <p:cBhvr>
                                        <p:cTn id="24" dur="2000" fill="hold"/>
                                        <p:tgtEl>
                                          <p:spTgt spid="2"/>
                                        </p:tgtEl>
                                        <p:attrNameLst>
                                          <p:attrName>ppt_x</p:attrName>
                                          <p:attrName>ppt_y</p:attrName>
                                        </p:attrNameLst>
                                      </p:cBhvr>
                                      <p:rCtr x="16927" y="0"/>
                                    </p:animMotion>
                                  </p:childTnLst>
                                </p:cTn>
                              </p:par>
                              <p:par>
                                <p:cTn id="25" presetID="42" presetClass="path" presetSubtype="0" accel="50000" decel="50000" fill="hold" grpId="0" nodeType="withEffect">
                                  <p:stCondLst>
                                    <p:cond delay="0"/>
                                  </p:stCondLst>
                                  <p:childTnLst>
                                    <p:animMotion origin="layout" path="M -3.33333E-6 1.11111E-6 L -0.3931 -0.00185 " pathEditMode="relative" rAng="0" ptsTypes="AA">
                                      <p:cBhvr>
                                        <p:cTn id="26" dur="2000" fill="hold"/>
                                        <p:tgtEl>
                                          <p:spTgt spid="6"/>
                                        </p:tgtEl>
                                        <p:attrNameLst>
                                          <p:attrName>ppt_x</p:attrName>
                                          <p:attrName>ppt_y</p:attrName>
                                        </p:attrNameLst>
                                      </p:cBhvr>
                                      <p:rCtr x="-19661" y="-93"/>
                                    </p:animMotion>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500"/>
                                        <p:tgtEl>
                                          <p:spTgt spid="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animEffect transition="in" filter="fade">
                                      <p:cBhvr>
                                        <p:cTn id="36" dur="500"/>
                                        <p:tgtEl>
                                          <p:spTgt spid="5">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path" presetSubtype="0" accel="50000" decel="50000" fill="hold" grpId="2" nodeType="clickEffect">
                                  <p:stCondLst>
                                    <p:cond delay="0"/>
                                  </p:stCondLst>
                                  <p:childTnLst>
                                    <p:animMotion origin="layout" path="M 0.33867 3.33333E-6 L 0.08255 0.00046 " pathEditMode="relative" rAng="0" ptsTypes="AA">
                                      <p:cBhvr>
                                        <p:cTn id="40" dur="2000" fill="hold"/>
                                        <p:tgtEl>
                                          <p:spTgt spid="2"/>
                                        </p:tgtEl>
                                        <p:attrNameLst>
                                          <p:attrName>ppt_x</p:attrName>
                                          <p:attrName>ppt_y</p:attrName>
                                        </p:attrNameLst>
                                      </p:cBhvr>
                                      <p:rCtr x="-12812" y="23"/>
                                    </p:animMotion>
                                  </p:childTnLst>
                                </p:cTn>
                              </p:par>
                              <p:par>
                                <p:cTn id="41" presetID="42" presetClass="path" presetSubtype="0" accel="50000" decel="50000" fill="hold" grpId="2" nodeType="withEffect">
                                  <p:stCondLst>
                                    <p:cond delay="0"/>
                                  </p:stCondLst>
                                  <p:childTnLst>
                                    <p:animMotion origin="layout" path="M -0.3931 -0.00185 L -0.1655 -0.00486 " pathEditMode="relative" rAng="0" ptsTypes="AA">
                                      <p:cBhvr>
                                        <p:cTn id="42" dur="2000" fill="hold"/>
                                        <p:tgtEl>
                                          <p:spTgt spid="6"/>
                                        </p:tgtEl>
                                        <p:attrNameLst>
                                          <p:attrName>ppt_x</p:attrName>
                                          <p:attrName>ppt_y</p:attrName>
                                        </p:attrNameLst>
                                      </p:cBhvr>
                                      <p:rCtr x="11380"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2" grpId="0" animBg="1"/>
      <p:bldP spid="2" grpId="1" animBg="1"/>
      <p:bldP spid="2" grpId="2" animBg="1"/>
      <p:bldP spid="6" grpId="0" animBg="1"/>
      <p:bldP spid="6" grpId="1" animBg="1"/>
      <p:bldP spid="6" grpId="2"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Ηλεκτρική Ενέργεια</a:t>
            </a:r>
            <a:endParaRPr lang="en-150" sz="2800" dirty="0">
              <a:solidFill>
                <a:schemeClr val="bg1"/>
              </a:solidFill>
            </a:endParaRPr>
          </a:p>
        </p:txBody>
      </p:sp>
      <p:sp>
        <p:nvSpPr>
          <p:cNvPr id="5" name="Rectangle 4">
            <a:extLst>
              <a:ext uri="{FF2B5EF4-FFF2-40B4-BE49-F238E27FC236}">
                <a16:creationId xmlns:a16="http://schemas.microsoft.com/office/drawing/2014/main" id="{3554E1C5-4BC7-02BD-2084-703596A47EC4}"/>
              </a:ext>
            </a:extLst>
          </p:cNvPr>
          <p:cNvSpPr>
            <a:spLocks noChangeArrowheads="1"/>
          </p:cNvSpPr>
          <p:nvPr/>
        </p:nvSpPr>
        <p:spPr bwMode="auto">
          <a:xfrm>
            <a:off x="788359" y="930801"/>
            <a:ext cx="1069650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να μελετήσω τη δυναμική ηλεκτρική ενέργεια, δεν αλλάζει κάτι αν θεωρήσω το ένα φορτίο την πηγή του ηλεκτρικού πεδίου, και το κρατήσω σταθερό σε μία θέση, ώστε να μετακινώ μόνο το άλλο.</a:t>
            </a:r>
            <a:endParaRPr lang="en-150" sz="2400" dirty="0">
              <a:solidFill>
                <a:schemeClr val="bg1"/>
              </a:solidFill>
              <a:effectLst/>
            </a:endParaRPr>
          </a:p>
        </p:txBody>
      </p:sp>
      <p:sp>
        <p:nvSpPr>
          <p:cNvPr id="2" name="Oval 1">
            <a:extLst>
              <a:ext uri="{FF2B5EF4-FFF2-40B4-BE49-F238E27FC236}">
                <a16:creationId xmlns:a16="http://schemas.microsoft.com/office/drawing/2014/main" id="{7C3938CD-4A2E-3962-2AFA-76BC9109AB28}"/>
              </a:ext>
            </a:extLst>
          </p:cNvPr>
          <p:cNvSpPr>
            <a:spLocks noChangeAspect="1"/>
          </p:cNvSpPr>
          <p:nvPr/>
        </p:nvSpPr>
        <p:spPr>
          <a:xfrm>
            <a:off x="5697672" y="2504919"/>
            <a:ext cx="367317" cy="360000"/>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a:t>
            </a:r>
            <a:endParaRPr lang="en-150" dirty="0"/>
          </a:p>
        </p:txBody>
      </p:sp>
      <p:sp>
        <p:nvSpPr>
          <p:cNvPr id="6" name="Oval 5">
            <a:extLst>
              <a:ext uri="{FF2B5EF4-FFF2-40B4-BE49-F238E27FC236}">
                <a16:creationId xmlns:a16="http://schemas.microsoft.com/office/drawing/2014/main" id="{1BC99CDA-9A9C-8BAB-0AAE-7C9F505A649E}"/>
              </a:ext>
            </a:extLst>
          </p:cNvPr>
          <p:cNvSpPr>
            <a:spLocks noChangeAspect="1"/>
          </p:cNvSpPr>
          <p:nvPr/>
        </p:nvSpPr>
        <p:spPr>
          <a:xfrm>
            <a:off x="10959894" y="2784110"/>
            <a:ext cx="367317" cy="360000"/>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a:t>
            </a:r>
            <a:endParaRPr lang="en-150" dirty="0"/>
          </a:p>
        </p:txBody>
      </p:sp>
      <p:sp>
        <p:nvSpPr>
          <p:cNvPr id="8" name="Rectangle 7">
            <a:extLst>
              <a:ext uri="{FF2B5EF4-FFF2-40B4-BE49-F238E27FC236}">
                <a16:creationId xmlns:a16="http://schemas.microsoft.com/office/drawing/2014/main" id="{E515C4C2-9DAC-8EAD-A1B7-F1F6B1A32C50}"/>
              </a:ext>
            </a:extLst>
          </p:cNvPr>
          <p:cNvSpPr>
            <a:spLocks noChangeArrowheads="1"/>
          </p:cNvSpPr>
          <p:nvPr/>
        </p:nvSpPr>
        <p:spPr bwMode="auto">
          <a:xfrm>
            <a:off x="4983530" y="2179626"/>
            <a:ext cx="71414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Q</a:t>
            </a:r>
            <a:endParaRPr lang="en-150" sz="2400" dirty="0">
              <a:solidFill>
                <a:schemeClr val="bg1"/>
              </a:solidFill>
              <a:effectLst/>
            </a:endParaRPr>
          </a:p>
        </p:txBody>
      </p:sp>
      <p:sp>
        <p:nvSpPr>
          <p:cNvPr id="9" name="Rectangle 8">
            <a:extLst>
              <a:ext uri="{FF2B5EF4-FFF2-40B4-BE49-F238E27FC236}">
                <a16:creationId xmlns:a16="http://schemas.microsoft.com/office/drawing/2014/main" id="{DFEC735A-2C86-CB4F-0104-FC0FB0C771E0}"/>
              </a:ext>
            </a:extLst>
          </p:cNvPr>
          <p:cNvSpPr>
            <a:spLocks noChangeArrowheads="1"/>
          </p:cNvSpPr>
          <p:nvPr/>
        </p:nvSpPr>
        <p:spPr bwMode="auto">
          <a:xfrm>
            <a:off x="11248945" y="2784110"/>
            <a:ext cx="71414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q</a:t>
            </a:r>
            <a:endParaRPr lang="en-150" sz="2400" dirty="0">
              <a:solidFill>
                <a:schemeClr val="bg1"/>
              </a:solidFill>
              <a:effectLst/>
            </a:endParaRPr>
          </a:p>
        </p:txBody>
      </p:sp>
      <p:sp>
        <p:nvSpPr>
          <p:cNvPr id="12" name="Rectangle 11">
            <a:extLst>
              <a:ext uri="{FF2B5EF4-FFF2-40B4-BE49-F238E27FC236}">
                <a16:creationId xmlns:a16="http://schemas.microsoft.com/office/drawing/2014/main" id="{BD5C0770-76E8-C808-9998-0A79A55F3C03}"/>
              </a:ext>
            </a:extLst>
          </p:cNvPr>
          <p:cNvSpPr>
            <a:spLocks noChangeArrowheads="1"/>
          </p:cNvSpPr>
          <p:nvPr/>
        </p:nvSpPr>
        <p:spPr bwMode="auto">
          <a:xfrm>
            <a:off x="244366" y="4895062"/>
            <a:ext cx="1189245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effectLst/>
              </a:rPr>
              <a:t>Πάλι, για να πλησιάσω το </a:t>
            </a:r>
            <a:r>
              <a:rPr lang="en-US" sz="2400" dirty="0">
                <a:solidFill>
                  <a:schemeClr val="bg1"/>
                </a:solidFill>
                <a:effectLst/>
              </a:rPr>
              <a:t>q </a:t>
            </a:r>
            <a:r>
              <a:rPr lang="el-GR" sz="2400" dirty="0">
                <a:solidFill>
                  <a:schemeClr val="bg1"/>
                </a:solidFill>
              </a:rPr>
              <a:t>προς την πηγή </a:t>
            </a:r>
            <a:r>
              <a:rPr lang="en-US" sz="2400" dirty="0">
                <a:solidFill>
                  <a:schemeClr val="bg1"/>
                </a:solidFill>
              </a:rPr>
              <a:t>Q,</a:t>
            </a:r>
            <a:endParaRPr lang="el-GR" sz="2400" dirty="0">
              <a:solidFill>
                <a:schemeClr val="bg1"/>
              </a:solidFill>
            </a:endParaRPr>
          </a:p>
          <a:p>
            <a:pPr algn="ctr"/>
            <a:r>
              <a:rPr lang="el-GR" sz="2400" dirty="0">
                <a:solidFill>
                  <a:schemeClr val="bg1"/>
                </a:solidFill>
              </a:rPr>
              <a:t>θα χρειαστεί να προσφέρω έργο, τ</a:t>
            </a:r>
            <a:r>
              <a:rPr lang="el-GR" sz="2400" dirty="0">
                <a:solidFill>
                  <a:schemeClr val="bg1"/>
                </a:solidFill>
                <a:effectLst/>
              </a:rPr>
              <a:t>ο οποίο εξαρτάται μόνο από την αρχική και τελική θέση.</a:t>
            </a:r>
          </a:p>
          <a:p>
            <a:pPr algn="ctr"/>
            <a:r>
              <a:rPr lang="el-GR" sz="2400" dirty="0">
                <a:solidFill>
                  <a:schemeClr val="bg1"/>
                </a:solidFill>
              </a:rPr>
              <a:t>Επομένως, όπως και με τη </a:t>
            </a:r>
            <a:r>
              <a:rPr lang="el-GR" sz="2400" dirty="0" err="1">
                <a:solidFill>
                  <a:schemeClr val="bg1"/>
                </a:solidFill>
              </a:rPr>
              <a:t>βαρυτική</a:t>
            </a:r>
            <a:r>
              <a:rPr lang="el-GR" sz="2400" dirty="0">
                <a:solidFill>
                  <a:schemeClr val="bg1"/>
                </a:solidFill>
              </a:rPr>
              <a:t> δύναμη, μπορούμε να ορίσουμε, για κάθε θέση,</a:t>
            </a:r>
          </a:p>
          <a:p>
            <a:pPr algn="ctr"/>
            <a:r>
              <a:rPr lang="el-GR" sz="2400" dirty="0">
                <a:solidFill>
                  <a:schemeClr val="bg1"/>
                </a:solidFill>
              </a:rPr>
              <a:t>μία τιμή δυναμικής ενέργειας έτσι ώστε η διαφορά τους να μας προσδιορίζει το έργο της δύναμης, που χρειάζεται να προσφέρω.</a:t>
            </a:r>
            <a:endParaRPr lang="en-150" sz="2400" dirty="0">
              <a:solidFill>
                <a:schemeClr val="bg1"/>
              </a:solidFill>
              <a:effectLst/>
            </a:endParaRPr>
          </a:p>
        </p:txBody>
      </p:sp>
    </p:spTree>
    <p:extLst>
      <p:ext uri="{BB962C8B-B14F-4D97-AF65-F5344CB8AC3E}">
        <p14:creationId xmlns:p14="http://schemas.microsoft.com/office/powerpoint/2010/main" val="1309310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078 0.00162 L 0.00078 0.00185 C -0.01601 -0.00139 -0.01028 -0.0007 -0.04062 0.00162 C -0.04817 0.00231 -0.05573 0.0037 -0.06328 0.00509 C -0.07604 0.0074 -0.07604 0.00763 -0.08594 0.01088 C -0.08919 0.01319 -0.09232 0.01597 -0.09557 0.01782 C -0.0987 0.01944 -0.10221 0.01921 -0.10534 0.02129 C -0.10781 0.02268 -0.10989 0.02638 -0.11237 0.02801 C -0.11471 0.02986 -0.11719 0.03032 -0.11953 0.03148 L -0.13502 0.04652 C -0.16237 0.07338 -0.12461 0.03703 -0.14987 0.06134 L -0.15833 0.06944 C -0.16067 0.07176 -0.16315 0.07384 -0.16536 0.07638 C -0.17018 0.08171 -0.17474 0.08773 -0.17969 0.09236 C -0.18333 0.09583 -0.18711 0.09907 -0.19062 0.10277 C -0.19349 0.10578 -0.19609 0.10995 -0.19909 0.11319 C -0.20221 0.11643 -0.2056 0.11898 -0.20872 0.12222 C -0.21146 0.12523 -0.2138 0.12893 -0.21653 0.13148 C -0.22018 0.13495 -0.22435 0.13703 -0.22812 0.14074 C -0.23242 0.14467 -0.23607 0.15069 -0.24036 0.15439 C -0.24948 0.16226 -0.25898 0.16805 -0.26823 0.17523 C -0.27278 0.1787 -0.27747 0.18194 -0.28177 0.18657 C -0.28463 0.18981 -0.2914 0.19745 -0.29401 0.1993 C -0.30182 0.20416 -0.30989 0.20671 -0.31797 0.20972 C -0.34114 0.20879 -0.35442 0.20879 -0.37682 0.20625 C -0.38073 0.20578 -0.38463 0.20486 -0.38841 0.20393 C -0.39427 0.20254 -0.40586 0.1993 -0.40586 0.19953 C -0.40742 0.19699 -0.40911 0.1949 -0.41041 0.19236 C -0.41094 0.19143 -0.41054 0.18981 -0.41107 0.18888 C -0.41185 0.1875 -0.41445 0.18611 -0.41562 0.18541 C -0.41836 0.18125 -0.42187 0.17824 -0.42396 0.17291 C -0.42513 0.17013 -0.42617 0.16759 -0.42721 0.16481 C -0.42773 0.16342 -0.42799 0.1618 -0.42851 0.16018 C -0.4289 0.15902 -0.42942 0.15787 -0.42982 0.15671 C -0.43008 0.15532 -0.43008 0.1537 -0.43047 0.15208 C -0.43073 0.15092 -0.43138 0.15 -0.43177 0.14861 C -0.43398 0.14166 -0.43177 0.14629 -0.43502 0.14074 C -0.43541 0.13726 -0.43567 0.13379 -0.43633 0.13032 C -0.43659 0.12847 -0.43724 0.12662 -0.43763 0.12453 C -0.43815 0.12083 -0.43841 0.11689 -0.4388 0.11319 C -0.43841 0.09884 -0.43919 0.09537 -0.43698 0.08449 C -0.43659 0.08287 -0.43607 0.08125 -0.43567 0.07986 C -0.43502 0.07361 -0.43502 0.07106 -0.43372 0.06481 C -0.43333 0.06319 -0.43307 0.06157 -0.43242 0.06018 C -0.4319 0.05949 -0.43112 0.05949 -0.43047 0.05902 C -0.42955 0.05717 -0.42851 0.05555 -0.42786 0.05347 C -0.42656 0.04907 -0.42591 0.04398 -0.42461 0.03958 L -0.42396 0.03726 L -0.42396 0.0375 " pathEditMode="relative" rAng="0" ptsTypes="AAAAAAAAAAAAAAAAAAAAAAAAAAAAAAAAAAAAAAAAAAAAAAAAA">
                                      <p:cBhvr>
                                        <p:cTn id="6" dur="2000" fill="hold"/>
                                        <p:tgtEl>
                                          <p:spTgt spid="6"/>
                                        </p:tgtEl>
                                        <p:attrNameLst>
                                          <p:attrName>ppt_x</p:attrName>
                                          <p:attrName>ppt_y</p:attrName>
                                        </p:attrNameLst>
                                      </p:cBhvr>
                                      <p:rCtr x="-21979" y="10301"/>
                                    </p:animMotion>
                                  </p:childTnLst>
                                </p:cTn>
                              </p:par>
                              <p:par>
                                <p:cTn id="7" presetID="0" presetClass="path" presetSubtype="0" accel="50000" decel="50000" fill="hold" grpId="0" nodeType="withEffect">
                                  <p:stCondLst>
                                    <p:cond delay="0"/>
                                  </p:stCondLst>
                                  <p:childTnLst>
                                    <p:animMotion origin="layout" path="M 0.00078 0.00162 L 0.00078 0.00185 C -0.01601 -0.00139 -0.01028 -0.0007 -0.04062 0.00162 C -0.04817 0.00231 -0.05573 0.0037 -0.06328 0.00509 C -0.07604 0.0074 -0.07604 0.00764 -0.08593 0.01088 C -0.08919 0.01319 -0.09231 0.01597 -0.09557 0.01782 C -0.09869 0.01944 -0.10221 0.01921 -0.10534 0.02129 C -0.10781 0.02268 -0.10989 0.02639 -0.11237 0.02801 C -0.11471 0.02986 -0.11718 0.03032 -0.11953 0.03148 L -0.13502 0.04652 C -0.16237 0.07338 -0.12461 0.03703 -0.14987 0.06134 L -0.15833 0.06944 C -0.16067 0.07176 -0.16315 0.07384 -0.16536 0.07639 C -0.17018 0.08171 -0.17474 0.08773 -0.17968 0.09236 C -0.18333 0.09583 -0.18711 0.09907 -0.19062 0.10277 C -0.19349 0.10578 -0.19609 0.10995 -0.19909 0.11319 C -0.20221 0.11643 -0.2056 0.11898 -0.20872 0.12222 C -0.21146 0.12523 -0.2138 0.12893 -0.21653 0.13148 C -0.22018 0.13495 -0.22435 0.13703 -0.22812 0.14074 C -0.23242 0.14467 -0.23606 0.15069 -0.24036 0.15439 C -0.24948 0.16226 -0.25898 0.16805 -0.26823 0.17523 C -0.27278 0.1787 -0.27747 0.18194 -0.28177 0.18657 C -0.28463 0.18981 -0.2914 0.19745 -0.29401 0.1993 C -0.30182 0.20416 -0.30989 0.20671 -0.31797 0.20972 C -0.34114 0.20879 -0.35442 0.20879 -0.37682 0.20625 C -0.38073 0.20578 -0.38463 0.20486 -0.38841 0.20393 C -0.39427 0.20254 -0.40586 0.1993 -0.40586 0.19953 C -0.40742 0.19699 -0.40911 0.1949 -0.41041 0.19236 C -0.41093 0.19143 -0.41054 0.18981 -0.41106 0.18889 C -0.41185 0.1875 -0.41445 0.18611 -0.41562 0.18541 C -0.41836 0.18125 -0.42187 0.17824 -0.42396 0.17291 C -0.42513 0.17014 -0.42617 0.16759 -0.42721 0.16481 C -0.42773 0.16342 -0.42799 0.1618 -0.42851 0.16018 C -0.4289 0.15902 -0.42942 0.15787 -0.42981 0.15671 C -0.43007 0.15532 -0.43007 0.1537 -0.43047 0.15208 C -0.43073 0.15092 -0.43138 0.15 -0.43177 0.14861 C -0.43398 0.14166 -0.43177 0.14629 -0.43502 0.14074 C -0.43541 0.13726 -0.43567 0.13379 -0.43632 0.13032 C -0.43659 0.12847 -0.43724 0.12662 -0.43763 0.12453 C -0.43815 0.12083 -0.43841 0.11689 -0.4388 0.11319 C -0.43841 0.09884 -0.43919 0.09537 -0.43698 0.08449 C -0.43659 0.08287 -0.43606 0.08125 -0.43567 0.07986 C -0.43502 0.07361 -0.43502 0.07106 -0.43372 0.06481 C -0.43333 0.06319 -0.43307 0.06157 -0.43242 0.06018 C -0.4319 0.05949 -0.43112 0.05949 -0.43047 0.05902 C -0.42955 0.05717 -0.42851 0.05555 -0.42786 0.05347 C -0.42656 0.04907 -0.42591 0.04398 -0.42461 0.03958 L -0.42396 0.03726 L -0.42396 0.0375 " pathEditMode="relative" rAng="0" ptsTypes="AAAAAAAAAAAAAAAAAAAAAAAAAAAAAAAAAAAAAAAAAAAAAAAAA">
                                      <p:cBhvr>
                                        <p:cTn id="8" dur="2000" fill="hold"/>
                                        <p:tgtEl>
                                          <p:spTgt spid="9"/>
                                        </p:tgtEl>
                                        <p:attrNameLst>
                                          <p:attrName>ppt_x</p:attrName>
                                          <p:attrName>ppt_y</p:attrName>
                                        </p:attrNameLst>
                                      </p:cBhvr>
                                      <p:rCtr x="-21979" y="10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err="1">
                <a:solidFill>
                  <a:schemeClr val="bg1"/>
                </a:solidFill>
              </a:rPr>
              <a:t>Βαρυτική</a:t>
            </a:r>
            <a:r>
              <a:rPr lang="el-GR" sz="2800" dirty="0">
                <a:solidFill>
                  <a:schemeClr val="bg1"/>
                </a:solidFill>
              </a:rPr>
              <a:t> Δυναμική Ενέργεια</a:t>
            </a:r>
            <a:endParaRPr lang="en-150" sz="2800" dirty="0">
              <a:solidFill>
                <a:schemeClr val="bg1"/>
              </a:solidFill>
            </a:endParaRPr>
          </a:p>
        </p:txBody>
      </p:sp>
      <p:sp>
        <p:nvSpPr>
          <p:cNvPr id="5" name="Rectangle 4">
            <a:extLst>
              <a:ext uri="{FF2B5EF4-FFF2-40B4-BE49-F238E27FC236}">
                <a16:creationId xmlns:a16="http://schemas.microsoft.com/office/drawing/2014/main" id="{3554E1C5-4BC7-02BD-2084-703596A47EC4}"/>
              </a:ext>
            </a:extLst>
          </p:cNvPr>
          <p:cNvSpPr>
            <a:spLocks noChangeArrowheads="1"/>
          </p:cNvSpPr>
          <p:nvPr/>
        </p:nvSpPr>
        <p:spPr bwMode="auto">
          <a:xfrm>
            <a:off x="811924" y="1168307"/>
            <a:ext cx="1078582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ανεβάζουμε μία μάζα σε μεγαλύτερο ύψος,</a:t>
            </a:r>
          </a:p>
          <a:p>
            <a:pPr algn="ctr"/>
            <a:r>
              <a:rPr lang="el-GR" sz="2400" dirty="0">
                <a:solidFill>
                  <a:schemeClr val="bg1"/>
                </a:solidFill>
              </a:rPr>
              <a:t>το έργο της δύναμης που ασκούμε είναι θετικό.</a:t>
            </a:r>
          </a:p>
          <a:p>
            <a:pPr algn="ctr"/>
            <a:r>
              <a:rPr lang="el-GR" sz="2400" dirty="0">
                <a:solidFill>
                  <a:schemeClr val="bg1"/>
                </a:solidFill>
              </a:rPr>
              <a:t>Προσφέρουμε έργο, και έτσι το σώμα πηγαίνει από περιοχή χαμηλής </a:t>
            </a:r>
            <a:r>
              <a:rPr lang="el-GR" sz="2400" dirty="0" err="1">
                <a:solidFill>
                  <a:schemeClr val="bg1"/>
                </a:solidFill>
              </a:rPr>
              <a:t>βαρυτικής</a:t>
            </a:r>
            <a:r>
              <a:rPr lang="el-GR" sz="2400" dirty="0">
                <a:solidFill>
                  <a:schemeClr val="bg1"/>
                </a:solidFill>
              </a:rPr>
              <a:t> δυναμικής ενέργειας σε περιοχή μεγαλύτερης δυναμικής ενέργειας.</a:t>
            </a:r>
            <a:endParaRPr lang="en-150" sz="2400" dirty="0">
              <a:solidFill>
                <a:schemeClr val="bg1"/>
              </a:solidFill>
              <a:effectLst/>
            </a:endParaRPr>
          </a:p>
        </p:txBody>
      </p:sp>
      <p:grpSp>
        <p:nvGrpSpPr>
          <p:cNvPr id="119" name="Group 118">
            <a:extLst>
              <a:ext uri="{FF2B5EF4-FFF2-40B4-BE49-F238E27FC236}">
                <a16:creationId xmlns:a16="http://schemas.microsoft.com/office/drawing/2014/main" id="{173C5405-7F03-C467-C720-D6DEDE6DD4D5}"/>
              </a:ext>
            </a:extLst>
          </p:cNvPr>
          <p:cNvGrpSpPr/>
          <p:nvPr/>
        </p:nvGrpSpPr>
        <p:grpSpPr>
          <a:xfrm>
            <a:off x="763250" y="6059110"/>
            <a:ext cx="2050920" cy="464040"/>
            <a:chOff x="763250" y="6059110"/>
            <a:chExt cx="2050920" cy="464040"/>
          </a:xfrm>
        </p:grpSpPr>
        <mc:AlternateContent xmlns:mc="http://schemas.openxmlformats.org/markup-compatibility/2006" xmlns:p14="http://schemas.microsoft.com/office/powerpoint/2010/main">
          <mc:Choice Requires="p14">
            <p:contentPart p14:bwMode="auto" r:id="rId3">
              <p14:nvContentPartPr>
                <p14:cNvPr id="110" name="Ink 109">
                  <a:extLst>
                    <a:ext uri="{FF2B5EF4-FFF2-40B4-BE49-F238E27FC236}">
                      <a16:creationId xmlns:a16="http://schemas.microsoft.com/office/drawing/2014/main" id="{CA904BC3-41B3-31B4-8B1A-36458D26F667}"/>
                    </a:ext>
                  </a:extLst>
                </p14:cNvPr>
                <p14:cNvContentPartPr/>
                <p14:nvPr/>
              </p14:nvContentPartPr>
              <p14:xfrm>
                <a:off x="841010" y="6059110"/>
                <a:ext cx="1973160" cy="20160"/>
              </p14:xfrm>
            </p:contentPart>
          </mc:Choice>
          <mc:Fallback xmlns="">
            <p:pic>
              <p:nvPicPr>
                <p:cNvPr id="110" name="Ink 109">
                  <a:extLst>
                    <a:ext uri="{FF2B5EF4-FFF2-40B4-BE49-F238E27FC236}">
                      <a16:creationId xmlns:a16="http://schemas.microsoft.com/office/drawing/2014/main" id="{CA904BC3-41B3-31B4-8B1A-36458D26F667}"/>
                    </a:ext>
                  </a:extLst>
                </p:cNvPr>
                <p:cNvPicPr/>
                <p:nvPr/>
              </p:nvPicPr>
              <p:blipFill>
                <a:blip r:embed="rId4"/>
                <a:stretch>
                  <a:fillRect/>
                </a:stretch>
              </p:blipFill>
              <p:spPr>
                <a:xfrm>
                  <a:off x="823010" y="6041110"/>
                  <a:ext cx="200880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1" name="Ink 110">
                  <a:extLst>
                    <a:ext uri="{FF2B5EF4-FFF2-40B4-BE49-F238E27FC236}">
                      <a16:creationId xmlns:a16="http://schemas.microsoft.com/office/drawing/2014/main" id="{9D68697D-06D6-43F1-3EF4-C992800E7F29}"/>
                    </a:ext>
                  </a:extLst>
                </p14:cNvPr>
                <p14:cNvContentPartPr/>
                <p14:nvPr/>
              </p14:nvContentPartPr>
              <p14:xfrm>
                <a:off x="763250" y="6101950"/>
                <a:ext cx="229680" cy="380160"/>
              </p14:xfrm>
            </p:contentPart>
          </mc:Choice>
          <mc:Fallback xmlns="">
            <p:pic>
              <p:nvPicPr>
                <p:cNvPr id="111" name="Ink 110">
                  <a:extLst>
                    <a:ext uri="{FF2B5EF4-FFF2-40B4-BE49-F238E27FC236}">
                      <a16:creationId xmlns:a16="http://schemas.microsoft.com/office/drawing/2014/main" id="{9D68697D-06D6-43F1-3EF4-C992800E7F29}"/>
                    </a:ext>
                  </a:extLst>
                </p:cNvPr>
                <p:cNvPicPr/>
                <p:nvPr/>
              </p:nvPicPr>
              <p:blipFill>
                <a:blip r:embed="rId6"/>
                <a:stretch>
                  <a:fillRect/>
                </a:stretch>
              </p:blipFill>
              <p:spPr>
                <a:xfrm>
                  <a:off x="745250" y="6084310"/>
                  <a:ext cx="265320" cy="415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2" name="Ink 111">
                  <a:extLst>
                    <a:ext uri="{FF2B5EF4-FFF2-40B4-BE49-F238E27FC236}">
                      <a16:creationId xmlns:a16="http://schemas.microsoft.com/office/drawing/2014/main" id="{6EACE5A9-E627-BA0C-823A-3E49736BBD33}"/>
                    </a:ext>
                  </a:extLst>
                </p14:cNvPr>
                <p14:cNvContentPartPr/>
                <p14:nvPr/>
              </p14:nvContentPartPr>
              <p14:xfrm>
                <a:off x="1000490" y="6133630"/>
                <a:ext cx="259560" cy="368640"/>
              </p14:xfrm>
            </p:contentPart>
          </mc:Choice>
          <mc:Fallback xmlns="">
            <p:pic>
              <p:nvPicPr>
                <p:cNvPr id="112" name="Ink 111">
                  <a:extLst>
                    <a:ext uri="{FF2B5EF4-FFF2-40B4-BE49-F238E27FC236}">
                      <a16:creationId xmlns:a16="http://schemas.microsoft.com/office/drawing/2014/main" id="{6EACE5A9-E627-BA0C-823A-3E49736BBD33}"/>
                    </a:ext>
                  </a:extLst>
                </p:cNvPr>
                <p:cNvPicPr/>
                <p:nvPr/>
              </p:nvPicPr>
              <p:blipFill>
                <a:blip r:embed="rId8"/>
                <a:stretch>
                  <a:fillRect/>
                </a:stretch>
              </p:blipFill>
              <p:spPr>
                <a:xfrm>
                  <a:off x="982490" y="6115990"/>
                  <a:ext cx="295200" cy="404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3" name="Ink 112">
                  <a:extLst>
                    <a:ext uri="{FF2B5EF4-FFF2-40B4-BE49-F238E27FC236}">
                      <a16:creationId xmlns:a16="http://schemas.microsoft.com/office/drawing/2014/main" id="{0EBC3B79-F804-EE42-67A7-8934283A669B}"/>
                    </a:ext>
                  </a:extLst>
                </p14:cNvPr>
                <p14:cNvContentPartPr/>
                <p14:nvPr/>
              </p14:nvContentPartPr>
              <p14:xfrm>
                <a:off x="1238090" y="6098710"/>
                <a:ext cx="254880" cy="424440"/>
              </p14:xfrm>
            </p:contentPart>
          </mc:Choice>
          <mc:Fallback xmlns="">
            <p:pic>
              <p:nvPicPr>
                <p:cNvPr id="113" name="Ink 112">
                  <a:extLst>
                    <a:ext uri="{FF2B5EF4-FFF2-40B4-BE49-F238E27FC236}">
                      <a16:creationId xmlns:a16="http://schemas.microsoft.com/office/drawing/2014/main" id="{0EBC3B79-F804-EE42-67A7-8934283A669B}"/>
                    </a:ext>
                  </a:extLst>
                </p:cNvPr>
                <p:cNvPicPr/>
                <p:nvPr/>
              </p:nvPicPr>
              <p:blipFill>
                <a:blip r:embed="rId10"/>
                <a:stretch>
                  <a:fillRect/>
                </a:stretch>
              </p:blipFill>
              <p:spPr>
                <a:xfrm>
                  <a:off x="1220450" y="6081070"/>
                  <a:ext cx="290520" cy="460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4" name="Ink 113">
                  <a:extLst>
                    <a:ext uri="{FF2B5EF4-FFF2-40B4-BE49-F238E27FC236}">
                      <a16:creationId xmlns:a16="http://schemas.microsoft.com/office/drawing/2014/main" id="{D5FD3172-9C8F-3B0F-78B1-E48EFBF32185}"/>
                    </a:ext>
                  </a:extLst>
                </p14:cNvPr>
                <p14:cNvContentPartPr/>
                <p14:nvPr/>
              </p14:nvContentPartPr>
              <p14:xfrm>
                <a:off x="1482170" y="6085750"/>
                <a:ext cx="244080" cy="416160"/>
              </p14:xfrm>
            </p:contentPart>
          </mc:Choice>
          <mc:Fallback xmlns="">
            <p:pic>
              <p:nvPicPr>
                <p:cNvPr id="114" name="Ink 113">
                  <a:extLst>
                    <a:ext uri="{FF2B5EF4-FFF2-40B4-BE49-F238E27FC236}">
                      <a16:creationId xmlns:a16="http://schemas.microsoft.com/office/drawing/2014/main" id="{D5FD3172-9C8F-3B0F-78B1-E48EFBF32185}"/>
                    </a:ext>
                  </a:extLst>
                </p:cNvPr>
                <p:cNvPicPr/>
                <p:nvPr/>
              </p:nvPicPr>
              <p:blipFill>
                <a:blip r:embed="rId12"/>
                <a:stretch>
                  <a:fillRect/>
                </a:stretch>
              </p:blipFill>
              <p:spPr>
                <a:xfrm>
                  <a:off x="1464530" y="6067750"/>
                  <a:ext cx="279720" cy="451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5" name="Ink 114">
                  <a:extLst>
                    <a:ext uri="{FF2B5EF4-FFF2-40B4-BE49-F238E27FC236}">
                      <a16:creationId xmlns:a16="http://schemas.microsoft.com/office/drawing/2014/main" id="{7C169448-6E52-C766-1673-CE99686FFF5D}"/>
                    </a:ext>
                  </a:extLst>
                </p14:cNvPr>
                <p14:cNvContentPartPr/>
                <p14:nvPr/>
              </p14:nvContentPartPr>
              <p14:xfrm>
                <a:off x="1720130" y="6077110"/>
                <a:ext cx="267840" cy="417960"/>
              </p14:xfrm>
            </p:contentPart>
          </mc:Choice>
          <mc:Fallback xmlns="">
            <p:pic>
              <p:nvPicPr>
                <p:cNvPr id="115" name="Ink 114">
                  <a:extLst>
                    <a:ext uri="{FF2B5EF4-FFF2-40B4-BE49-F238E27FC236}">
                      <a16:creationId xmlns:a16="http://schemas.microsoft.com/office/drawing/2014/main" id="{7C169448-6E52-C766-1673-CE99686FFF5D}"/>
                    </a:ext>
                  </a:extLst>
                </p:cNvPr>
                <p:cNvPicPr/>
                <p:nvPr/>
              </p:nvPicPr>
              <p:blipFill>
                <a:blip r:embed="rId14"/>
                <a:stretch>
                  <a:fillRect/>
                </a:stretch>
              </p:blipFill>
              <p:spPr>
                <a:xfrm>
                  <a:off x="1702490" y="6059470"/>
                  <a:ext cx="303480" cy="453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6" name="Ink 115">
                  <a:extLst>
                    <a:ext uri="{FF2B5EF4-FFF2-40B4-BE49-F238E27FC236}">
                      <a16:creationId xmlns:a16="http://schemas.microsoft.com/office/drawing/2014/main" id="{106F1979-6501-37DA-A8AB-99E7F4494FF4}"/>
                    </a:ext>
                  </a:extLst>
                </p14:cNvPr>
                <p14:cNvContentPartPr/>
                <p14:nvPr/>
              </p14:nvContentPartPr>
              <p14:xfrm>
                <a:off x="1970330" y="6077110"/>
                <a:ext cx="291240" cy="410040"/>
              </p14:xfrm>
            </p:contentPart>
          </mc:Choice>
          <mc:Fallback xmlns="">
            <p:pic>
              <p:nvPicPr>
                <p:cNvPr id="116" name="Ink 115">
                  <a:extLst>
                    <a:ext uri="{FF2B5EF4-FFF2-40B4-BE49-F238E27FC236}">
                      <a16:creationId xmlns:a16="http://schemas.microsoft.com/office/drawing/2014/main" id="{106F1979-6501-37DA-A8AB-99E7F4494FF4}"/>
                    </a:ext>
                  </a:extLst>
                </p:cNvPr>
                <p:cNvPicPr/>
                <p:nvPr/>
              </p:nvPicPr>
              <p:blipFill>
                <a:blip r:embed="rId16"/>
                <a:stretch>
                  <a:fillRect/>
                </a:stretch>
              </p:blipFill>
              <p:spPr>
                <a:xfrm>
                  <a:off x="1952690" y="6059470"/>
                  <a:ext cx="326880" cy="4456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7" name="Ink 116">
                  <a:extLst>
                    <a:ext uri="{FF2B5EF4-FFF2-40B4-BE49-F238E27FC236}">
                      <a16:creationId xmlns:a16="http://schemas.microsoft.com/office/drawing/2014/main" id="{CC542D4B-F11B-F28B-D53B-3D497BF6D6C7}"/>
                    </a:ext>
                  </a:extLst>
                </p14:cNvPr>
                <p14:cNvContentPartPr/>
                <p14:nvPr/>
              </p14:nvContentPartPr>
              <p14:xfrm>
                <a:off x="2241770" y="6092230"/>
                <a:ext cx="290520" cy="396000"/>
              </p14:xfrm>
            </p:contentPart>
          </mc:Choice>
          <mc:Fallback xmlns="">
            <p:pic>
              <p:nvPicPr>
                <p:cNvPr id="117" name="Ink 116">
                  <a:extLst>
                    <a:ext uri="{FF2B5EF4-FFF2-40B4-BE49-F238E27FC236}">
                      <a16:creationId xmlns:a16="http://schemas.microsoft.com/office/drawing/2014/main" id="{CC542D4B-F11B-F28B-D53B-3D497BF6D6C7}"/>
                    </a:ext>
                  </a:extLst>
                </p:cNvPr>
                <p:cNvPicPr/>
                <p:nvPr/>
              </p:nvPicPr>
              <p:blipFill>
                <a:blip r:embed="rId18"/>
                <a:stretch>
                  <a:fillRect/>
                </a:stretch>
              </p:blipFill>
              <p:spPr>
                <a:xfrm>
                  <a:off x="2224130" y="6074230"/>
                  <a:ext cx="326160" cy="4316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18" name="Ink 117">
                  <a:extLst>
                    <a:ext uri="{FF2B5EF4-FFF2-40B4-BE49-F238E27FC236}">
                      <a16:creationId xmlns:a16="http://schemas.microsoft.com/office/drawing/2014/main" id="{98CCB6C7-6154-62B1-89BC-8B8D8FEB06B2}"/>
                    </a:ext>
                  </a:extLst>
                </p14:cNvPr>
                <p14:cNvContentPartPr/>
                <p14:nvPr/>
              </p14:nvContentPartPr>
              <p14:xfrm>
                <a:off x="2517890" y="6102310"/>
                <a:ext cx="226080" cy="405360"/>
              </p14:xfrm>
            </p:contentPart>
          </mc:Choice>
          <mc:Fallback xmlns="">
            <p:pic>
              <p:nvPicPr>
                <p:cNvPr id="118" name="Ink 117">
                  <a:extLst>
                    <a:ext uri="{FF2B5EF4-FFF2-40B4-BE49-F238E27FC236}">
                      <a16:creationId xmlns:a16="http://schemas.microsoft.com/office/drawing/2014/main" id="{98CCB6C7-6154-62B1-89BC-8B8D8FEB06B2}"/>
                    </a:ext>
                  </a:extLst>
                </p:cNvPr>
                <p:cNvPicPr/>
                <p:nvPr/>
              </p:nvPicPr>
              <p:blipFill>
                <a:blip r:embed="rId20"/>
                <a:stretch>
                  <a:fillRect/>
                </a:stretch>
              </p:blipFill>
              <p:spPr>
                <a:xfrm>
                  <a:off x="2500250" y="6084310"/>
                  <a:ext cx="261720" cy="441000"/>
                </a:xfrm>
                <a:prstGeom prst="rect">
                  <a:avLst/>
                </a:prstGeom>
              </p:spPr>
            </p:pic>
          </mc:Fallback>
        </mc:AlternateContent>
      </p:grpSp>
      <p:grpSp>
        <p:nvGrpSpPr>
          <p:cNvPr id="125" name="Group 124">
            <a:extLst>
              <a:ext uri="{FF2B5EF4-FFF2-40B4-BE49-F238E27FC236}">
                <a16:creationId xmlns:a16="http://schemas.microsoft.com/office/drawing/2014/main" id="{614C74DC-0CA4-E6EB-9BE2-E6AD19CE6B4C}"/>
              </a:ext>
            </a:extLst>
          </p:cNvPr>
          <p:cNvGrpSpPr/>
          <p:nvPr/>
        </p:nvGrpSpPr>
        <p:grpSpPr>
          <a:xfrm>
            <a:off x="1403690" y="5570590"/>
            <a:ext cx="540360" cy="465840"/>
            <a:chOff x="1403690" y="5570590"/>
            <a:chExt cx="540360" cy="465840"/>
          </a:xfrm>
        </p:grpSpPr>
        <mc:AlternateContent xmlns:mc="http://schemas.openxmlformats.org/markup-compatibility/2006" xmlns:p14="http://schemas.microsoft.com/office/powerpoint/2010/main">
          <mc:Choice Requires="p14">
            <p:contentPart p14:bwMode="auto" r:id="rId21">
              <p14:nvContentPartPr>
                <p14:cNvPr id="120" name="Ink 119">
                  <a:extLst>
                    <a:ext uri="{FF2B5EF4-FFF2-40B4-BE49-F238E27FC236}">
                      <a16:creationId xmlns:a16="http://schemas.microsoft.com/office/drawing/2014/main" id="{3C2DA202-FFB3-084D-9AED-66559906ABCF}"/>
                    </a:ext>
                  </a:extLst>
                </p14:cNvPr>
                <p14:cNvContentPartPr/>
                <p14:nvPr/>
              </p14:nvContentPartPr>
              <p14:xfrm>
                <a:off x="1403690" y="5570590"/>
                <a:ext cx="27360" cy="465840"/>
              </p14:xfrm>
            </p:contentPart>
          </mc:Choice>
          <mc:Fallback xmlns="">
            <p:pic>
              <p:nvPicPr>
                <p:cNvPr id="120" name="Ink 119">
                  <a:extLst>
                    <a:ext uri="{FF2B5EF4-FFF2-40B4-BE49-F238E27FC236}">
                      <a16:creationId xmlns:a16="http://schemas.microsoft.com/office/drawing/2014/main" id="{3C2DA202-FFB3-084D-9AED-66559906ABCF}"/>
                    </a:ext>
                  </a:extLst>
                </p:cNvPr>
                <p:cNvPicPr/>
                <p:nvPr/>
              </p:nvPicPr>
              <p:blipFill>
                <a:blip r:embed="rId22"/>
                <a:stretch>
                  <a:fillRect/>
                </a:stretch>
              </p:blipFill>
              <p:spPr>
                <a:xfrm>
                  <a:off x="1385690" y="5552950"/>
                  <a:ext cx="63000" cy="5014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21" name="Ink 120">
                  <a:extLst>
                    <a:ext uri="{FF2B5EF4-FFF2-40B4-BE49-F238E27FC236}">
                      <a16:creationId xmlns:a16="http://schemas.microsoft.com/office/drawing/2014/main" id="{132B287C-B7EA-C06D-A662-0D950BD747F3}"/>
                    </a:ext>
                  </a:extLst>
                </p14:cNvPr>
                <p14:cNvContentPartPr/>
                <p14:nvPr/>
              </p14:nvContentPartPr>
              <p14:xfrm>
                <a:off x="1438250" y="5575270"/>
                <a:ext cx="505800" cy="455040"/>
              </p14:xfrm>
            </p:contentPart>
          </mc:Choice>
          <mc:Fallback xmlns="">
            <p:pic>
              <p:nvPicPr>
                <p:cNvPr id="121" name="Ink 120">
                  <a:extLst>
                    <a:ext uri="{FF2B5EF4-FFF2-40B4-BE49-F238E27FC236}">
                      <a16:creationId xmlns:a16="http://schemas.microsoft.com/office/drawing/2014/main" id="{132B287C-B7EA-C06D-A662-0D950BD747F3}"/>
                    </a:ext>
                  </a:extLst>
                </p:cNvPr>
                <p:cNvPicPr/>
                <p:nvPr/>
              </p:nvPicPr>
              <p:blipFill>
                <a:blip r:embed="rId24"/>
                <a:stretch>
                  <a:fillRect/>
                </a:stretch>
              </p:blipFill>
              <p:spPr>
                <a:xfrm>
                  <a:off x="1420610" y="5557270"/>
                  <a:ext cx="541440" cy="4906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22" name="Ink 121">
                  <a:extLst>
                    <a:ext uri="{FF2B5EF4-FFF2-40B4-BE49-F238E27FC236}">
                      <a16:creationId xmlns:a16="http://schemas.microsoft.com/office/drawing/2014/main" id="{5E2CB3F1-51EE-5A7F-6F40-1A8C90C451C8}"/>
                    </a:ext>
                  </a:extLst>
                </p14:cNvPr>
                <p14:cNvContentPartPr/>
                <p14:nvPr/>
              </p14:nvContentPartPr>
              <p14:xfrm>
                <a:off x="1430690" y="6000430"/>
                <a:ext cx="498240" cy="15120"/>
              </p14:xfrm>
            </p:contentPart>
          </mc:Choice>
          <mc:Fallback xmlns="">
            <p:pic>
              <p:nvPicPr>
                <p:cNvPr id="122" name="Ink 121">
                  <a:extLst>
                    <a:ext uri="{FF2B5EF4-FFF2-40B4-BE49-F238E27FC236}">
                      <a16:creationId xmlns:a16="http://schemas.microsoft.com/office/drawing/2014/main" id="{5E2CB3F1-51EE-5A7F-6F40-1A8C90C451C8}"/>
                    </a:ext>
                  </a:extLst>
                </p:cNvPr>
                <p:cNvPicPr/>
                <p:nvPr/>
              </p:nvPicPr>
              <p:blipFill>
                <a:blip r:embed="rId26"/>
                <a:stretch>
                  <a:fillRect/>
                </a:stretch>
              </p:blipFill>
              <p:spPr>
                <a:xfrm>
                  <a:off x="1412690" y="5982790"/>
                  <a:ext cx="53388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24" name="Ink 123">
                  <a:extLst>
                    <a:ext uri="{FF2B5EF4-FFF2-40B4-BE49-F238E27FC236}">
                      <a16:creationId xmlns:a16="http://schemas.microsoft.com/office/drawing/2014/main" id="{4C1B4EC4-675A-D318-6E09-8416974C130E}"/>
                    </a:ext>
                  </a:extLst>
                </p14:cNvPr>
                <p14:cNvContentPartPr/>
                <p14:nvPr/>
              </p14:nvContentPartPr>
              <p14:xfrm>
                <a:off x="1654610" y="5764990"/>
                <a:ext cx="47160" cy="55440"/>
              </p14:xfrm>
            </p:contentPart>
          </mc:Choice>
          <mc:Fallback xmlns="">
            <p:pic>
              <p:nvPicPr>
                <p:cNvPr id="124" name="Ink 123">
                  <a:extLst>
                    <a:ext uri="{FF2B5EF4-FFF2-40B4-BE49-F238E27FC236}">
                      <a16:creationId xmlns:a16="http://schemas.microsoft.com/office/drawing/2014/main" id="{4C1B4EC4-675A-D318-6E09-8416974C130E}"/>
                    </a:ext>
                  </a:extLst>
                </p:cNvPr>
                <p:cNvPicPr/>
                <p:nvPr/>
              </p:nvPicPr>
              <p:blipFill>
                <a:blip r:embed="rId28"/>
                <a:stretch>
                  <a:fillRect/>
                </a:stretch>
              </p:blipFill>
              <p:spPr>
                <a:xfrm>
                  <a:off x="1636610" y="5746990"/>
                  <a:ext cx="82800" cy="91080"/>
                </a:xfrm>
                <a:prstGeom prst="rect">
                  <a:avLst/>
                </a:prstGeom>
              </p:spPr>
            </p:pic>
          </mc:Fallback>
        </mc:AlternateContent>
      </p:grpSp>
      <p:grpSp>
        <p:nvGrpSpPr>
          <p:cNvPr id="130" name="Group 129">
            <a:extLst>
              <a:ext uri="{FF2B5EF4-FFF2-40B4-BE49-F238E27FC236}">
                <a16:creationId xmlns:a16="http://schemas.microsoft.com/office/drawing/2014/main" id="{980D101E-645C-4341-E7D3-CFCA1FE15823}"/>
              </a:ext>
            </a:extLst>
          </p:cNvPr>
          <p:cNvGrpSpPr/>
          <p:nvPr/>
        </p:nvGrpSpPr>
        <p:grpSpPr>
          <a:xfrm>
            <a:off x="2382170" y="5588950"/>
            <a:ext cx="560520" cy="300600"/>
            <a:chOff x="2382170" y="5588950"/>
            <a:chExt cx="560520" cy="300600"/>
          </a:xfrm>
        </p:grpSpPr>
        <mc:AlternateContent xmlns:mc="http://schemas.openxmlformats.org/markup-compatibility/2006" xmlns:p14="http://schemas.microsoft.com/office/powerpoint/2010/main">
          <mc:Choice Requires="p14">
            <p:contentPart p14:bwMode="auto" r:id="rId29">
              <p14:nvContentPartPr>
                <p14:cNvPr id="126" name="Ink 125">
                  <a:extLst>
                    <a:ext uri="{FF2B5EF4-FFF2-40B4-BE49-F238E27FC236}">
                      <a16:creationId xmlns:a16="http://schemas.microsoft.com/office/drawing/2014/main" id="{35C220DB-C0E3-1864-2CE1-9B04FF794830}"/>
                    </a:ext>
                  </a:extLst>
                </p14:cNvPr>
                <p14:cNvContentPartPr/>
                <p14:nvPr/>
              </p14:nvContentPartPr>
              <p14:xfrm>
                <a:off x="2382170" y="5698390"/>
                <a:ext cx="83520" cy="81720"/>
              </p14:xfrm>
            </p:contentPart>
          </mc:Choice>
          <mc:Fallback xmlns="">
            <p:pic>
              <p:nvPicPr>
                <p:cNvPr id="126" name="Ink 125">
                  <a:extLst>
                    <a:ext uri="{FF2B5EF4-FFF2-40B4-BE49-F238E27FC236}">
                      <a16:creationId xmlns:a16="http://schemas.microsoft.com/office/drawing/2014/main" id="{35C220DB-C0E3-1864-2CE1-9B04FF794830}"/>
                    </a:ext>
                  </a:extLst>
                </p:cNvPr>
                <p:cNvPicPr/>
                <p:nvPr/>
              </p:nvPicPr>
              <p:blipFill>
                <a:blip r:embed="rId30"/>
                <a:stretch>
                  <a:fillRect/>
                </a:stretch>
              </p:blipFill>
              <p:spPr>
                <a:xfrm>
                  <a:off x="2364530" y="5680750"/>
                  <a:ext cx="11916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27" name="Ink 126">
                  <a:extLst>
                    <a:ext uri="{FF2B5EF4-FFF2-40B4-BE49-F238E27FC236}">
                      <a16:creationId xmlns:a16="http://schemas.microsoft.com/office/drawing/2014/main" id="{3FA48F9C-A852-10C6-75A3-662216DB2398}"/>
                    </a:ext>
                  </a:extLst>
                </p14:cNvPr>
                <p14:cNvContentPartPr/>
                <p14:nvPr/>
              </p14:nvContentPartPr>
              <p14:xfrm>
                <a:off x="2698610" y="5604070"/>
                <a:ext cx="109080" cy="262440"/>
              </p14:xfrm>
            </p:contentPart>
          </mc:Choice>
          <mc:Fallback xmlns="">
            <p:pic>
              <p:nvPicPr>
                <p:cNvPr id="127" name="Ink 126">
                  <a:extLst>
                    <a:ext uri="{FF2B5EF4-FFF2-40B4-BE49-F238E27FC236}">
                      <a16:creationId xmlns:a16="http://schemas.microsoft.com/office/drawing/2014/main" id="{3FA48F9C-A852-10C6-75A3-662216DB2398}"/>
                    </a:ext>
                  </a:extLst>
                </p:cNvPr>
                <p:cNvPicPr/>
                <p:nvPr/>
              </p:nvPicPr>
              <p:blipFill>
                <a:blip r:embed="rId32"/>
                <a:stretch>
                  <a:fillRect/>
                </a:stretch>
              </p:blipFill>
              <p:spPr>
                <a:xfrm>
                  <a:off x="2680610" y="5586070"/>
                  <a:ext cx="14472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28" name="Ink 127">
                  <a:extLst>
                    <a:ext uri="{FF2B5EF4-FFF2-40B4-BE49-F238E27FC236}">
                      <a16:creationId xmlns:a16="http://schemas.microsoft.com/office/drawing/2014/main" id="{D6158F67-2206-F67A-A2B4-EE0E18D08283}"/>
                    </a:ext>
                  </a:extLst>
                </p14:cNvPr>
                <p14:cNvContentPartPr/>
                <p14:nvPr/>
              </p14:nvContentPartPr>
              <p14:xfrm>
                <a:off x="2822810" y="5588950"/>
                <a:ext cx="119880" cy="300600"/>
              </p14:xfrm>
            </p:contentPart>
          </mc:Choice>
          <mc:Fallback xmlns="">
            <p:pic>
              <p:nvPicPr>
                <p:cNvPr id="128" name="Ink 127">
                  <a:extLst>
                    <a:ext uri="{FF2B5EF4-FFF2-40B4-BE49-F238E27FC236}">
                      <a16:creationId xmlns:a16="http://schemas.microsoft.com/office/drawing/2014/main" id="{D6158F67-2206-F67A-A2B4-EE0E18D08283}"/>
                    </a:ext>
                  </a:extLst>
                </p:cNvPr>
                <p:cNvPicPr/>
                <p:nvPr/>
              </p:nvPicPr>
              <p:blipFill>
                <a:blip r:embed="rId34"/>
                <a:stretch>
                  <a:fillRect/>
                </a:stretch>
              </p:blipFill>
              <p:spPr>
                <a:xfrm>
                  <a:off x="2805170" y="5571310"/>
                  <a:ext cx="15552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29" name="Ink 128">
                  <a:extLst>
                    <a:ext uri="{FF2B5EF4-FFF2-40B4-BE49-F238E27FC236}">
                      <a16:creationId xmlns:a16="http://schemas.microsoft.com/office/drawing/2014/main" id="{AAE4E535-9E93-2825-DD4D-ED5901984AB1}"/>
                    </a:ext>
                  </a:extLst>
                </p14:cNvPr>
                <p14:cNvContentPartPr/>
                <p14:nvPr/>
              </p14:nvContentPartPr>
              <p14:xfrm>
                <a:off x="2734250" y="5748430"/>
                <a:ext cx="149760" cy="360"/>
              </p14:xfrm>
            </p:contentPart>
          </mc:Choice>
          <mc:Fallback xmlns="">
            <p:pic>
              <p:nvPicPr>
                <p:cNvPr id="129" name="Ink 128">
                  <a:extLst>
                    <a:ext uri="{FF2B5EF4-FFF2-40B4-BE49-F238E27FC236}">
                      <a16:creationId xmlns:a16="http://schemas.microsoft.com/office/drawing/2014/main" id="{AAE4E535-9E93-2825-DD4D-ED5901984AB1}"/>
                    </a:ext>
                  </a:extLst>
                </p:cNvPr>
                <p:cNvPicPr/>
                <p:nvPr/>
              </p:nvPicPr>
              <p:blipFill>
                <a:blip r:embed="rId36"/>
                <a:stretch>
                  <a:fillRect/>
                </a:stretch>
              </p:blipFill>
              <p:spPr>
                <a:xfrm>
                  <a:off x="2716250" y="5730430"/>
                  <a:ext cx="185400" cy="36000"/>
                </a:xfrm>
                <a:prstGeom prst="rect">
                  <a:avLst/>
                </a:prstGeom>
              </p:spPr>
            </p:pic>
          </mc:Fallback>
        </mc:AlternateContent>
      </p:grpSp>
      <p:grpSp>
        <p:nvGrpSpPr>
          <p:cNvPr id="134" name="Group 133">
            <a:extLst>
              <a:ext uri="{FF2B5EF4-FFF2-40B4-BE49-F238E27FC236}">
                <a16:creationId xmlns:a16="http://schemas.microsoft.com/office/drawing/2014/main" id="{7A24F114-FAB6-1A3E-2CA6-DF2F1902033F}"/>
              </a:ext>
            </a:extLst>
          </p:cNvPr>
          <p:cNvGrpSpPr/>
          <p:nvPr/>
        </p:nvGrpSpPr>
        <p:grpSpPr>
          <a:xfrm>
            <a:off x="2342210" y="3066790"/>
            <a:ext cx="608760" cy="356760"/>
            <a:chOff x="2342210" y="3066790"/>
            <a:chExt cx="608760" cy="356760"/>
          </a:xfrm>
        </p:grpSpPr>
        <mc:AlternateContent xmlns:mc="http://schemas.openxmlformats.org/markup-compatibility/2006" xmlns:p14="http://schemas.microsoft.com/office/powerpoint/2010/main">
          <mc:Choice Requires="p14">
            <p:contentPart p14:bwMode="auto" r:id="rId37">
              <p14:nvContentPartPr>
                <p14:cNvPr id="131" name="Ink 130">
                  <a:extLst>
                    <a:ext uri="{FF2B5EF4-FFF2-40B4-BE49-F238E27FC236}">
                      <a16:creationId xmlns:a16="http://schemas.microsoft.com/office/drawing/2014/main" id="{33CA30F3-DD9B-0EA6-65EE-850B9619C083}"/>
                    </a:ext>
                  </a:extLst>
                </p14:cNvPr>
                <p14:cNvContentPartPr/>
                <p14:nvPr/>
              </p14:nvContentPartPr>
              <p14:xfrm>
                <a:off x="2342210" y="3197830"/>
                <a:ext cx="91800" cy="68760"/>
              </p14:xfrm>
            </p:contentPart>
          </mc:Choice>
          <mc:Fallback xmlns="">
            <p:pic>
              <p:nvPicPr>
                <p:cNvPr id="131" name="Ink 130">
                  <a:extLst>
                    <a:ext uri="{FF2B5EF4-FFF2-40B4-BE49-F238E27FC236}">
                      <a16:creationId xmlns:a16="http://schemas.microsoft.com/office/drawing/2014/main" id="{33CA30F3-DD9B-0EA6-65EE-850B9619C083}"/>
                    </a:ext>
                  </a:extLst>
                </p:cNvPr>
                <p:cNvPicPr/>
                <p:nvPr/>
              </p:nvPicPr>
              <p:blipFill>
                <a:blip r:embed="rId38"/>
                <a:stretch>
                  <a:fillRect/>
                </a:stretch>
              </p:blipFill>
              <p:spPr>
                <a:xfrm>
                  <a:off x="2324210" y="3179830"/>
                  <a:ext cx="12744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32" name="Ink 131">
                  <a:extLst>
                    <a:ext uri="{FF2B5EF4-FFF2-40B4-BE49-F238E27FC236}">
                      <a16:creationId xmlns:a16="http://schemas.microsoft.com/office/drawing/2014/main" id="{E1CCEC73-C93E-38B7-CF04-D351FD31B689}"/>
                    </a:ext>
                  </a:extLst>
                </p14:cNvPr>
                <p14:cNvContentPartPr/>
                <p14:nvPr/>
              </p14:nvContentPartPr>
              <p14:xfrm>
                <a:off x="2732810" y="3090190"/>
                <a:ext cx="20520" cy="333360"/>
              </p14:xfrm>
            </p:contentPart>
          </mc:Choice>
          <mc:Fallback xmlns="">
            <p:pic>
              <p:nvPicPr>
                <p:cNvPr id="132" name="Ink 131">
                  <a:extLst>
                    <a:ext uri="{FF2B5EF4-FFF2-40B4-BE49-F238E27FC236}">
                      <a16:creationId xmlns:a16="http://schemas.microsoft.com/office/drawing/2014/main" id="{E1CCEC73-C93E-38B7-CF04-D351FD31B689}"/>
                    </a:ext>
                  </a:extLst>
                </p:cNvPr>
                <p:cNvPicPr/>
                <p:nvPr/>
              </p:nvPicPr>
              <p:blipFill>
                <a:blip r:embed="rId40"/>
                <a:stretch>
                  <a:fillRect/>
                </a:stretch>
              </p:blipFill>
              <p:spPr>
                <a:xfrm>
                  <a:off x="2714810" y="3072190"/>
                  <a:ext cx="56160" cy="3690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33" name="Ink 132">
                  <a:extLst>
                    <a:ext uri="{FF2B5EF4-FFF2-40B4-BE49-F238E27FC236}">
                      <a16:creationId xmlns:a16="http://schemas.microsoft.com/office/drawing/2014/main" id="{AFC7CB0B-DC5B-B38F-0F8B-99E8A8A48C2F}"/>
                    </a:ext>
                  </a:extLst>
                </p14:cNvPr>
                <p14:cNvContentPartPr/>
                <p14:nvPr/>
              </p14:nvContentPartPr>
              <p14:xfrm>
                <a:off x="2737490" y="3066790"/>
                <a:ext cx="213480" cy="311400"/>
              </p14:xfrm>
            </p:contentPart>
          </mc:Choice>
          <mc:Fallback xmlns="">
            <p:pic>
              <p:nvPicPr>
                <p:cNvPr id="133" name="Ink 132">
                  <a:extLst>
                    <a:ext uri="{FF2B5EF4-FFF2-40B4-BE49-F238E27FC236}">
                      <a16:creationId xmlns:a16="http://schemas.microsoft.com/office/drawing/2014/main" id="{AFC7CB0B-DC5B-B38F-0F8B-99E8A8A48C2F}"/>
                    </a:ext>
                  </a:extLst>
                </p:cNvPr>
                <p:cNvPicPr/>
                <p:nvPr/>
              </p:nvPicPr>
              <p:blipFill>
                <a:blip r:embed="rId42"/>
                <a:stretch>
                  <a:fillRect/>
                </a:stretch>
              </p:blipFill>
              <p:spPr>
                <a:xfrm>
                  <a:off x="2719490" y="3049150"/>
                  <a:ext cx="249120" cy="347040"/>
                </a:xfrm>
                <a:prstGeom prst="rect">
                  <a:avLst/>
                </a:prstGeom>
              </p:spPr>
            </p:pic>
          </mc:Fallback>
        </mc:AlternateContent>
      </p:grpSp>
      <mc:AlternateContent xmlns:mc="http://schemas.openxmlformats.org/markup-compatibility/2006" xmlns:a14="http://schemas.microsoft.com/office/drawing/2010/main">
        <mc:Choice Requires="a14">
          <p:sp>
            <p:nvSpPr>
              <p:cNvPr id="135" name="Rectangle 134">
                <a:extLst>
                  <a:ext uri="{FF2B5EF4-FFF2-40B4-BE49-F238E27FC236}">
                    <a16:creationId xmlns:a16="http://schemas.microsoft.com/office/drawing/2014/main" id="{F769B792-99F6-595D-FFF8-AEFB5B78F087}"/>
                  </a:ext>
                </a:extLst>
              </p:cNvPr>
              <p:cNvSpPr>
                <a:spLocks noChangeArrowheads="1"/>
              </p:cNvSpPr>
              <p:nvPr/>
            </p:nvSpPr>
            <p:spPr bwMode="auto">
              <a:xfrm>
                <a:off x="4279759" y="5241904"/>
                <a:ext cx="7348152"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έργο της δύναμης που ασκούμε είναι θετικό.</a:t>
                </a:r>
              </a:p>
              <a:p>
                <a:pPr algn="ctr"/>
                <a:r>
                  <a:rPr lang="el-GR" sz="2400" dirty="0">
                    <a:solidFill>
                      <a:schemeClr val="bg1"/>
                    </a:solidFill>
                  </a:rPr>
                  <a:t>Η δυναμική ενέργεια αυξάνεται.</a:t>
                </a:r>
              </a:p>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𝑈</m:t>
                      </m:r>
                      <m:r>
                        <a:rPr lang="en-US"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𝑚𝑔h</m:t>
                      </m:r>
                    </m:oMath>
                  </m:oMathPara>
                </a14:m>
                <a:endParaRPr lang="el-GR" sz="2400" dirty="0">
                  <a:solidFill>
                    <a:schemeClr val="bg1"/>
                  </a:solidFill>
                </a:endParaRPr>
              </a:p>
            </p:txBody>
          </p:sp>
        </mc:Choice>
        <mc:Fallback xmlns="">
          <p:sp>
            <p:nvSpPr>
              <p:cNvPr id="135" name="Rectangle 134">
                <a:extLst>
                  <a:ext uri="{FF2B5EF4-FFF2-40B4-BE49-F238E27FC236}">
                    <a16:creationId xmlns:a16="http://schemas.microsoft.com/office/drawing/2014/main" id="{F769B792-99F6-595D-FFF8-AEFB5B78F087}"/>
                  </a:ext>
                </a:extLst>
              </p:cNvPr>
              <p:cNvSpPr>
                <a:spLocks noRot="1" noChangeAspect="1" noMove="1" noResize="1" noEditPoints="1" noAdjustHandles="1" noChangeArrowheads="1" noChangeShapeType="1" noTextEdit="1"/>
              </p:cNvSpPr>
              <p:nvPr/>
            </p:nvSpPr>
            <p:spPr bwMode="auto">
              <a:xfrm>
                <a:off x="4279759" y="5241904"/>
                <a:ext cx="7348152" cy="895577"/>
              </a:xfrm>
              <a:prstGeom prst="rect">
                <a:avLst/>
              </a:prstGeom>
              <a:blipFill>
                <a:blip r:embed="rId43"/>
                <a:stretch>
                  <a:fillRect t="-5442" b="-4217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36" name="Rectangle 135">
                <a:extLst>
                  <a:ext uri="{FF2B5EF4-FFF2-40B4-BE49-F238E27FC236}">
                    <a16:creationId xmlns:a16="http://schemas.microsoft.com/office/drawing/2014/main" id="{ADECA529-68B9-24EA-F586-4DA1FC1BD6D2}"/>
                  </a:ext>
                </a:extLst>
              </p:cNvPr>
              <p:cNvSpPr>
                <a:spLocks noChangeArrowheads="1"/>
              </p:cNvSpPr>
              <p:nvPr/>
            </p:nvSpPr>
            <p:spPr bwMode="auto">
              <a:xfrm>
                <a:off x="5720665" y="4067782"/>
                <a:ext cx="4089913"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b>
                        <m:sSubPr>
                          <m:ctrlPr>
                            <a:rPr lang="en-150" sz="2400" i="1" smtClean="0">
                              <a:solidFill>
                                <a:schemeClr val="bg1"/>
                              </a:solidFill>
                              <a:effectLst/>
                              <a:latin typeface="Cambria Math" panose="02040503050406030204" pitchFamily="18" charset="0"/>
                            </a:rPr>
                          </m:ctrlPr>
                        </m:sSubPr>
                        <m:e>
                          <m:r>
                            <a:rPr lang="en-US" sz="2400" b="0" i="1" smtClean="0">
                              <a:solidFill>
                                <a:schemeClr val="bg1"/>
                              </a:solidFill>
                              <a:effectLst/>
                              <a:latin typeface="Cambria Math" panose="02040503050406030204" pitchFamily="18" charset="0"/>
                            </a:rPr>
                            <m:t>𝑊</m:t>
                          </m:r>
                        </m:e>
                        <m:sub>
                          <m:r>
                            <m:rPr>
                              <m:sty m:val="p"/>
                            </m:rPr>
                            <a:rPr lang="en-US" sz="2400" b="0" i="0" smtClean="0">
                              <a:solidFill>
                                <a:schemeClr val="bg1"/>
                              </a:solidFill>
                              <a:effectLst/>
                              <a:latin typeface="Cambria Math" panose="02040503050406030204" pitchFamily="18" charset="0"/>
                            </a:rPr>
                            <m:t>A</m:t>
                          </m:r>
                          <m:r>
                            <a:rPr lang="en-US" sz="2400" b="0" i="0" smtClean="0">
                              <a:solidFill>
                                <a:schemeClr val="bg1"/>
                              </a:solidFill>
                              <a:effectLst/>
                              <a:latin typeface="Cambria Math" panose="02040503050406030204" pitchFamily="18" charset="0"/>
                            </a:rPr>
                            <m:t>→</m:t>
                          </m:r>
                          <m:r>
                            <a:rPr lang="en-US" sz="2400" b="0" i="1" smtClean="0">
                              <a:solidFill>
                                <a:schemeClr val="bg1"/>
                              </a:solidFill>
                              <a:effectLst/>
                              <a:latin typeface="Cambria Math" panose="02040503050406030204" pitchFamily="18" charset="0"/>
                            </a:rPr>
                            <m:t>𝐵</m:t>
                          </m:r>
                        </m:sub>
                      </m:sSub>
                      <m:r>
                        <a:rPr lang="en-US" sz="2400" b="0" i="1" smtClean="0">
                          <a:solidFill>
                            <a:schemeClr val="bg1"/>
                          </a:solidFill>
                          <a:effectLst/>
                          <a:latin typeface="Cambria Math" panose="02040503050406030204" pitchFamily="18" charset="0"/>
                        </a:rPr>
                        <m:t>= </m:t>
                      </m:r>
                      <m:sSub>
                        <m:sSubPr>
                          <m:ctrlPr>
                            <a:rPr lang="en-US" sz="2400" b="0" i="1" smtClean="0">
                              <a:solidFill>
                                <a:schemeClr val="bg1"/>
                              </a:solidFill>
                              <a:effectLst/>
                              <a:latin typeface="Cambria Math" panose="02040503050406030204" pitchFamily="18" charset="0"/>
                            </a:rPr>
                          </m:ctrlPr>
                        </m:sSubPr>
                        <m:e>
                          <m:r>
                            <a:rPr lang="en-US" sz="2400" b="0" i="1" smtClean="0">
                              <a:solidFill>
                                <a:schemeClr val="bg1"/>
                              </a:solidFill>
                              <a:effectLst/>
                              <a:latin typeface="Cambria Math" panose="02040503050406030204" pitchFamily="18" charset="0"/>
                            </a:rPr>
                            <m:t>𝑈</m:t>
                          </m:r>
                        </m:e>
                        <m:sub>
                          <m:r>
                            <m:rPr>
                              <m:sty m:val="p"/>
                            </m:rPr>
                            <a:rPr lang="en-US" sz="2400" b="0" i="0" smtClean="0">
                              <a:solidFill>
                                <a:schemeClr val="bg1"/>
                              </a:solidFill>
                              <a:effectLst/>
                              <a:latin typeface="Cambria Math" panose="02040503050406030204" pitchFamily="18" charset="0"/>
                            </a:rPr>
                            <m:t>B</m:t>
                          </m:r>
                        </m:sub>
                      </m:sSub>
                      <m:r>
                        <a:rPr lang="en-US" sz="2400" b="0" i="1" smtClean="0">
                          <a:solidFill>
                            <a:schemeClr val="bg1"/>
                          </a:solidFill>
                          <a:effectLst/>
                          <a:latin typeface="Cambria Math" panose="02040503050406030204" pitchFamily="18" charset="0"/>
                        </a:rPr>
                        <m:t>−</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𝑈</m:t>
                          </m:r>
                        </m:e>
                        <m:sub>
                          <m:r>
                            <m:rPr>
                              <m:sty m:val="p"/>
                            </m:rPr>
                            <a:rPr lang="en-US" sz="2400" b="0" i="0" smtClean="0">
                              <a:solidFill>
                                <a:schemeClr val="bg1"/>
                              </a:solidFill>
                              <a:latin typeface="Cambria Math" panose="02040503050406030204" pitchFamily="18" charset="0"/>
                            </a:rPr>
                            <m:t>A</m:t>
                          </m:r>
                        </m:sub>
                      </m:sSub>
                    </m:oMath>
                  </m:oMathPara>
                </a14:m>
                <a:endParaRPr lang="en-150" sz="2400" dirty="0">
                  <a:solidFill>
                    <a:schemeClr val="bg1"/>
                  </a:solidFill>
                  <a:effectLst/>
                </a:endParaRPr>
              </a:p>
            </p:txBody>
          </p:sp>
        </mc:Choice>
        <mc:Fallback xmlns="">
          <p:sp>
            <p:nvSpPr>
              <p:cNvPr id="136" name="Rectangle 135">
                <a:extLst>
                  <a:ext uri="{FF2B5EF4-FFF2-40B4-BE49-F238E27FC236}">
                    <a16:creationId xmlns:a16="http://schemas.microsoft.com/office/drawing/2014/main" id="{ADECA529-68B9-24EA-F586-4DA1FC1BD6D2}"/>
                  </a:ext>
                </a:extLst>
              </p:cNvPr>
              <p:cNvSpPr>
                <a:spLocks noRot="1" noChangeAspect="1" noMove="1" noResize="1" noEditPoints="1" noAdjustHandles="1" noChangeArrowheads="1" noChangeShapeType="1" noTextEdit="1"/>
              </p:cNvSpPr>
              <p:nvPr/>
            </p:nvSpPr>
            <p:spPr bwMode="auto">
              <a:xfrm>
                <a:off x="5720665" y="4067782"/>
                <a:ext cx="4089913" cy="895577"/>
              </a:xfrm>
              <a:prstGeom prst="rect">
                <a:avLst/>
              </a:prstGeom>
              <a:blipFill>
                <a:blip r:embed="rId4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23771229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16667E-7 -4.81481E-6 L 0.00221 -0.38171 " pathEditMode="relative" rAng="0" ptsTypes="AA">
                                      <p:cBhvr>
                                        <p:cTn id="6" dur="2000" fill="hold"/>
                                        <p:tgtEl>
                                          <p:spTgt spid="125"/>
                                        </p:tgtEl>
                                        <p:attrNameLst>
                                          <p:attrName>ppt_x</p:attrName>
                                          <p:attrName>ppt_y</p:attrName>
                                        </p:attrNameLst>
                                      </p:cBhvr>
                                      <p:rCtr x="104" y="-19097"/>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30"/>
                                        </p:tgtEl>
                                        <p:attrNameLst>
                                          <p:attrName>style.visibility</p:attrName>
                                        </p:attrNameLst>
                                      </p:cBhvr>
                                      <p:to>
                                        <p:strVal val="visible"/>
                                      </p:to>
                                    </p:set>
                                    <p:animEffect transition="in" filter="fade">
                                      <p:cBhvr>
                                        <p:cTn id="11" dur="500"/>
                                        <p:tgtEl>
                                          <p:spTgt spid="130"/>
                                        </p:tgtEl>
                                      </p:cBhvr>
                                    </p:animEffect>
                                  </p:childTnLst>
                                </p:cTn>
                              </p:par>
                              <p:par>
                                <p:cTn id="12" presetID="10" presetClass="entr" presetSubtype="0" fill="hold" nodeType="withEffect">
                                  <p:stCondLst>
                                    <p:cond delay="0"/>
                                  </p:stCondLst>
                                  <p:childTnLst>
                                    <p:set>
                                      <p:cBhvr>
                                        <p:cTn id="13" dur="1" fill="hold">
                                          <p:stCondLst>
                                            <p:cond delay="0"/>
                                          </p:stCondLst>
                                        </p:cTn>
                                        <p:tgtEl>
                                          <p:spTgt spid="134"/>
                                        </p:tgtEl>
                                        <p:attrNameLst>
                                          <p:attrName>style.visibility</p:attrName>
                                        </p:attrNameLst>
                                      </p:cBhvr>
                                      <p:to>
                                        <p:strVal val="visible"/>
                                      </p:to>
                                    </p:set>
                                    <p:animEffect transition="in" filter="fade">
                                      <p:cBhvr>
                                        <p:cTn id="1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2004224" y="21199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Ισοϋψείς καμπύλες – </a:t>
            </a:r>
            <a:r>
              <a:rPr lang="el-GR" sz="2800" dirty="0" err="1">
                <a:solidFill>
                  <a:schemeClr val="bg1"/>
                </a:solidFill>
              </a:rPr>
              <a:t>Ισο</a:t>
            </a:r>
            <a:r>
              <a:rPr lang="el-GR" sz="2800" dirty="0">
                <a:solidFill>
                  <a:schemeClr val="bg1"/>
                </a:solidFill>
              </a:rPr>
              <a:t>-δυναμικές γραμμές</a:t>
            </a:r>
            <a:endParaRPr lang="en-150" sz="2800" dirty="0">
              <a:solidFill>
                <a:schemeClr val="bg1"/>
              </a:solidFill>
            </a:endParaRPr>
          </a:p>
        </p:txBody>
      </p:sp>
      <p:sp>
        <p:nvSpPr>
          <p:cNvPr id="135" name="Rectangle 134">
            <a:extLst>
              <a:ext uri="{FF2B5EF4-FFF2-40B4-BE49-F238E27FC236}">
                <a16:creationId xmlns:a16="http://schemas.microsoft.com/office/drawing/2014/main" id="{F769B792-99F6-595D-FFF8-AEFB5B78F087}"/>
              </a:ext>
            </a:extLst>
          </p:cNvPr>
          <p:cNvSpPr>
            <a:spLocks noChangeArrowheads="1"/>
          </p:cNvSpPr>
          <p:nvPr/>
        </p:nvSpPr>
        <p:spPr bwMode="auto">
          <a:xfrm>
            <a:off x="4986843" y="1090414"/>
            <a:ext cx="728451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μεταφέρουμε ένα σώμα προς την κορυφή χρειάζεται να προσφέρουμε έργο. Το μεταφέρουμε σε περιοχή υψηλότερης δυναμικής ενέργειας.</a:t>
            </a:r>
          </a:p>
          <a:p>
            <a:pPr algn="ctr"/>
            <a:endParaRPr lang="el-GR" sz="2400" dirty="0">
              <a:solidFill>
                <a:schemeClr val="bg1"/>
              </a:solidFill>
            </a:endParaRPr>
          </a:p>
          <a:p>
            <a:pPr algn="ctr"/>
            <a:r>
              <a:rPr lang="el-GR" sz="2400" dirty="0">
                <a:solidFill>
                  <a:schemeClr val="bg1"/>
                </a:solidFill>
              </a:rPr>
              <a:t>Όσο πιο πολλά σκαλοπάτια ανεβαίνουμε τόσο πιο μεγάλη θα είναι η αύξηση της δυναμικής ενέργειας.</a:t>
            </a:r>
          </a:p>
          <a:p>
            <a:pPr algn="ctr"/>
            <a:endParaRPr lang="el-GR" sz="2400" dirty="0">
              <a:solidFill>
                <a:schemeClr val="bg1"/>
              </a:solidFill>
            </a:endParaRPr>
          </a:p>
          <a:p>
            <a:pPr algn="ctr"/>
            <a:r>
              <a:rPr lang="el-GR" sz="2400" dirty="0">
                <a:solidFill>
                  <a:schemeClr val="bg1"/>
                </a:solidFill>
              </a:rPr>
              <a:t>Κάθε σκαλοπάτι, αντιστοιχεί σε μία ισοϋψή</a:t>
            </a:r>
          </a:p>
          <a:p>
            <a:pPr algn="ctr"/>
            <a:r>
              <a:rPr lang="el-GR" sz="2400" dirty="0">
                <a:solidFill>
                  <a:schemeClr val="bg1"/>
                </a:solidFill>
              </a:rPr>
              <a:t>(και άρα </a:t>
            </a:r>
            <a:r>
              <a:rPr lang="el-GR" sz="2400" dirty="0" err="1">
                <a:solidFill>
                  <a:schemeClr val="bg1"/>
                </a:solidFill>
              </a:rPr>
              <a:t>ισο</a:t>
            </a:r>
            <a:r>
              <a:rPr lang="el-GR" sz="2400" dirty="0">
                <a:solidFill>
                  <a:schemeClr val="bg1"/>
                </a:solidFill>
              </a:rPr>
              <a:t>-δυναμική) καμπύλη.</a:t>
            </a:r>
          </a:p>
          <a:p>
            <a:pPr algn="ctr"/>
            <a:endParaRPr lang="el-GR" sz="2400" dirty="0">
              <a:solidFill>
                <a:schemeClr val="bg1"/>
              </a:solidFill>
            </a:endParaRPr>
          </a:p>
          <a:p>
            <a:pPr algn="ctr"/>
            <a:r>
              <a:rPr lang="el-GR" sz="2400" dirty="0">
                <a:solidFill>
                  <a:schemeClr val="bg1"/>
                </a:solidFill>
              </a:rPr>
              <a:t>Αν κινούμαι πάνω σε μία καμπύλη, τότε δεν ανεβαίνω σε ύψος, και άρα παραμένω στην ίδια δυναμική ενέργεια.</a:t>
            </a:r>
          </a:p>
          <a:p>
            <a:pPr algn="ctr"/>
            <a:endParaRPr lang="el-GR" sz="2400" dirty="0">
              <a:solidFill>
                <a:schemeClr val="bg1"/>
              </a:solidFill>
            </a:endParaRPr>
          </a:p>
          <a:p>
            <a:pPr algn="ctr"/>
            <a:r>
              <a:rPr lang="el-GR" sz="2400" dirty="0">
                <a:solidFill>
                  <a:schemeClr val="bg1"/>
                </a:solidFill>
              </a:rPr>
              <a:t>Αν θέλω να ανέβω απότομα, πρέπει να κινηθώ έτσι ώστε να κόβω πιο σύντομα </a:t>
            </a:r>
            <a:r>
              <a:rPr lang="el-GR" sz="2400" dirty="0" err="1">
                <a:solidFill>
                  <a:schemeClr val="bg1"/>
                </a:solidFill>
              </a:rPr>
              <a:t>ισο</a:t>
            </a:r>
            <a:r>
              <a:rPr lang="el-GR" sz="2400" dirty="0">
                <a:solidFill>
                  <a:schemeClr val="bg1"/>
                </a:solidFill>
              </a:rPr>
              <a:t>-δυναμικές γραμμές.</a:t>
            </a:r>
          </a:p>
        </p:txBody>
      </p:sp>
      <p:pic>
        <p:nvPicPr>
          <p:cNvPr id="17" name="Picture 16">
            <a:extLst>
              <a:ext uri="{FF2B5EF4-FFF2-40B4-BE49-F238E27FC236}">
                <a16:creationId xmlns:a16="http://schemas.microsoft.com/office/drawing/2014/main" id="{41CF6A08-00FE-C2AE-93F0-563B2E48A305}"/>
              </a:ext>
            </a:extLst>
          </p:cNvPr>
          <p:cNvPicPr>
            <a:picLocks noChangeAspect="1"/>
          </p:cNvPicPr>
          <p:nvPr/>
        </p:nvPicPr>
        <p:blipFill>
          <a:blip r:embed="rId3"/>
          <a:stretch>
            <a:fillRect/>
          </a:stretch>
        </p:blipFill>
        <p:spPr>
          <a:xfrm>
            <a:off x="236799" y="1090414"/>
            <a:ext cx="4750044" cy="5607338"/>
          </a:xfrm>
          <a:prstGeom prst="rect">
            <a:avLst/>
          </a:prstGeom>
        </p:spPr>
      </p:pic>
      <mc:AlternateContent xmlns:mc="http://schemas.openxmlformats.org/markup-compatibility/2006" xmlns:p14="http://schemas.microsoft.com/office/powerpoint/2010/main">
        <mc:Choice Requires="p14">
          <p:contentPart p14:bwMode="auto" r:id="rId4">
            <p14:nvContentPartPr>
              <p14:cNvPr id="19" name="Ink 18">
                <a:extLst>
                  <a:ext uri="{FF2B5EF4-FFF2-40B4-BE49-F238E27FC236}">
                    <a16:creationId xmlns:a16="http://schemas.microsoft.com/office/drawing/2014/main" id="{991AC55C-DB82-49B1-E6C4-873042D50DBB}"/>
                  </a:ext>
                </a:extLst>
              </p14:cNvPr>
              <p14:cNvContentPartPr/>
              <p14:nvPr/>
            </p14:nvContentPartPr>
            <p14:xfrm>
              <a:off x="2581610" y="1857550"/>
              <a:ext cx="1215360" cy="818280"/>
            </p14:xfrm>
          </p:contentPart>
        </mc:Choice>
        <mc:Fallback xmlns="">
          <p:pic>
            <p:nvPicPr>
              <p:cNvPr id="19" name="Ink 18">
                <a:extLst>
                  <a:ext uri="{FF2B5EF4-FFF2-40B4-BE49-F238E27FC236}">
                    <a16:creationId xmlns:a16="http://schemas.microsoft.com/office/drawing/2014/main" id="{991AC55C-DB82-49B1-E6C4-873042D50DBB}"/>
                  </a:ext>
                </a:extLst>
              </p:cNvPr>
              <p:cNvPicPr/>
              <p:nvPr/>
            </p:nvPicPr>
            <p:blipFill>
              <a:blip r:embed="rId5"/>
              <a:stretch>
                <a:fillRect/>
              </a:stretch>
            </p:blipFill>
            <p:spPr>
              <a:xfrm>
                <a:off x="2563970" y="1839550"/>
                <a:ext cx="1251000" cy="853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Ink 20">
                <a:extLst>
                  <a:ext uri="{FF2B5EF4-FFF2-40B4-BE49-F238E27FC236}">
                    <a16:creationId xmlns:a16="http://schemas.microsoft.com/office/drawing/2014/main" id="{C5F89458-522A-D695-EE0C-E86B85A1A283}"/>
                  </a:ext>
                </a:extLst>
              </p14:cNvPr>
              <p14:cNvContentPartPr/>
              <p14:nvPr/>
            </p14:nvContentPartPr>
            <p14:xfrm>
              <a:off x="2496290" y="4855630"/>
              <a:ext cx="1403280" cy="307440"/>
            </p14:xfrm>
          </p:contentPart>
        </mc:Choice>
        <mc:Fallback xmlns="">
          <p:pic>
            <p:nvPicPr>
              <p:cNvPr id="21" name="Ink 20">
                <a:extLst>
                  <a:ext uri="{FF2B5EF4-FFF2-40B4-BE49-F238E27FC236}">
                    <a16:creationId xmlns:a16="http://schemas.microsoft.com/office/drawing/2014/main" id="{C5F89458-522A-D695-EE0C-E86B85A1A283}"/>
                  </a:ext>
                </a:extLst>
              </p:cNvPr>
              <p:cNvPicPr/>
              <p:nvPr/>
            </p:nvPicPr>
            <p:blipFill>
              <a:blip r:embed="rId7"/>
              <a:stretch>
                <a:fillRect/>
              </a:stretch>
            </p:blipFill>
            <p:spPr>
              <a:xfrm>
                <a:off x="2478290" y="4837630"/>
                <a:ext cx="1438920" cy="343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8" name="Ink 27">
                <a:extLst>
                  <a:ext uri="{FF2B5EF4-FFF2-40B4-BE49-F238E27FC236}">
                    <a16:creationId xmlns:a16="http://schemas.microsoft.com/office/drawing/2014/main" id="{35F72210-0B0D-2FB9-7999-5D664DA76B9E}"/>
                  </a:ext>
                </a:extLst>
              </p14:cNvPr>
              <p14:cNvContentPartPr/>
              <p14:nvPr/>
            </p14:nvContentPartPr>
            <p14:xfrm>
              <a:off x="3808490" y="2635150"/>
              <a:ext cx="152280" cy="160920"/>
            </p14:xfrm>
          </p:contentPart>
        </mc:Choice>
        <mc:Fallback xmlns="">
          <p:pic>
            <p:nvPicPr>
              <p:cNvPr id="28" name="Ink 27">
                <a:extLst>
                  <a:ext uri="{FF2B5EF4-FFF2-40B4-BE49-F238E27FC236}">
                    <a16:creationId xmlns:a16="http://schemas.microsoft.com/office/drawing/2014/main" id="{35F72210-0B0D-2FB9-7999-5D664DA76B9E}"/>
                  </a:ext>
                </a:extLst>
              </p:cNvPr>
              <p:cNvPicPr/>
              <p:nvPr/>
            </p:nvPicPr>
            <p:blipFill>
              <a:blip r:embed="rId9"/>
              <a:stretch>
                <a:fillRect/>
              </a:stretch>
            </p:blipFill>
            <p:spPr>
              <a:xfrm>
                <a:off x="3790490" y="2617150"/>
                <a:ext cx="18792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9" name="Ink 28">
                <a:extLst>
                  <a:ext uri="{FF2B5EF4-FFF2-40B4-BE49-F238E27FC236}">
                    <a16:creationId xmlns:a16="http://schemas.microsoft.com/office/drawing/2014/main" id="{518396FD-273C-E4AE-A9F2-DDAC3EB48D35}"/>
                  </a:ext>
                </a:extLst>
              </p14:cNvPr>
              <p14:cNvContentPartPr/>
              <p14:nvPr/>
            </p14:nvContentPartPr>
            <p14:xfrm>
              <a:off x="3805970" y="4890190"/>
              <a:ext cx="181440" cy="176760"/>
            </p14:xfrm>
          </p:contentPart>
        </mc:Choice>
        <mc:Fallback xmlns="">
          <p:pic>
            <p:nvPicPr>
              <p:cNvPr id="29" name="Ink 28">
                <a:extLst>
                  <a:ext uri="{FF2B5EF4-FFF2-40B4-BE49-F238E27FC236}">
                    <a16:creationId xmlns:a16="http://schemas.microsoft.com/office/drawing/2014/main" id="{518396FD-273C-E4AE-A9F2-DDAC3EB48D35}"/>
                  </a:ext>
                </a:extLst>
              </p:cNvPr>
              <p:cNvPicPr/>
              <p:nvPr/>
            </p:nvPicPr>
            <p:blipFill>
              <a:blip r:embed="rId11"/>
              <a:stretch>
                <a:fillRect/>
              </a:stretch>
            </p:blipFill>
            <p:spPr>
              <a:xfrm>
                <a:off x="3787970" y="4872190"/>
                <a:ext cx="21708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0" name="Ink 29">
                <a:extLst>
                  <a:ext uri="{FF2B5EF4-FFF2-40B4-BE49-F238E27FC236}">
                    <a16:creationId xmlns:a16="http://schemas.microsoft.com/office/drawing/2014/main" id="{562AAEA5-D5C7-0083-B8EC-44EAC94AEB50}"/>
                  </a:ext>
                </a:extLst>
              </p14:cNvPr>
              <p14:cNvContentPartPr/>
              <p14:nvPr/>
            </p14:nvContentPartPr>
            <p14:xfrm>
              <a:off x="3780410" y="2635510"/>
              <a:ext cx="163440" cy="170280"/>
            </p14:xfrm>
          </p:contentPart>
        </mc:Choice>
        <mc:Fallback xmlns="">
          <p:pic>
            <p:nvPicPr>
              <p:cNvPr id="30" name="Ink 29">
                <a:extLst>
                  <a:ext uri="{FF2B5EF4-FFF2-40B4-BE49-F238E27FC236}">
                    <a16:creationId xmlns:a16="http://schemas.microsoft.com/office/drawing/2014/main" id="{562AAEA5-D5C7-0083-B8EC-44EAC94AEB50}"/>
                  </a:ext>
                </a:extLst>
              </p:cNvPr>
              <p:cNvPicPr/>
              <p:nvPr/>
            </p:nvPicPr>
            <p:blipFill>
              <a:blip r:embed="rId13"/>
              <a:stretch>
                <a:fillRect/>
              </a:stretch>
            </p:blipFill>
            <p:spPr>
              <a:xfrm>
                <a:off x="3762410" y="2617510"/>
                <a:ext cx="199080" cy="205920"/>
              </a:xfrm>
              <a:prstGeom prst="rect">
                <a:avLst/>
              </a:prstGeom>
            </p:spPr>
          </p:pic>
        </mc:Fallback>
      </mc:AlternateContent>
    </p:spTree>
    <p:extLst>
      <p:ext uri="{BB962C8B-B14F-4D97-AF65-F5344CB8AC3E}">
        <p14:creationId xmlns:p14="http://schemas.microsoft.com/office/powerpoint/2010/main" val="911976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repeatCount="300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right)">
                                      <p:cBhvr>
                                        <p:cTn id="17" dur="3000"/>
                                        <p:tgtEl>
                                          <p:spTgt spid="19"/>
                                        </p:tgtEl>
                                      </p:cBhvr>
                                    </p:animEffect>
                                  </p:childTnLst>
                                </p:cTn>
                              </p:par>
                              <p:par>
                                <p:cTn id="18" presetID="22" presetClass="entr" presetSubtype="2" repeatCount="300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right)">
                                      <p:cBhvr>
                                        <p:cTn id="20" dur="30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0.00235 0.00162 L 0.00235 0.00162 C 0.00261 0.00532 0.00326 0.00926 0.003 0.01296 C 0.003 0.01435 0.00195 0.01504 0.00169 0.01643 C 0.00117 0.0199 0.00091 0.02338 0.00039 0.02685 C 0.00026 0.02801 -1.25E-6 0.02916 -0.00026 0.03032 C -0.00065 0.03287 -0.00104 0.03564 -0.00143 0.03819 C -0.00286 0.04629 -0.00156 0.04444 -0.00469 0.04629 C -0.00521 0.04861 -0.00534 0.05115 -0.00599 0.05324 C -0.00664 0.05532 -0.00781 0.05694 -0.00859 0.05902 C -0.00976 0.06157 -0.01081 0.06412 -0.01185 0.06689 C -0.01237 0.06851 -0.01263 0.07013 -0.01315 0.07152 C -0.01354 0.07268 -0.01406 0.07384 -0.01445 0.075 C -0.01562 0.07847 -0.01758 0.08472 -0.01901 0.08773 C -0.02005 0.09027 -0.02148 0.09236 -0.02279 0.09467 C -0.02331 0.09699 -0.02383 0.10092 -0.02474 0.10254 C -0.02552 0.10416 -0.02643 0.10486 -0.02734 0.10601 C -0.02799 0.10787 -0.02877 0.10972 -0.0293 0.1118 C -0.02982 0.11365 -0.02982 0.11597 -0.0306 0.11759 C -0.03164 0.11967 -0.0332 0.1206 -0.0345 0.12222 C -0.03489 0.12407 -0.03502 0.12638 -0.03581 0.12801 C -0.0362 0.12893 -0.03724 0.12824 -0.03763 0.12893 C -0.03867 0.13101 -0.03867 0.13402 -0.03958 0.13588 C -0.04075 0.13819 -0.04232 0.13958 -0.04349 0.14166 C -0.04779 0.1493 -0.04154 0.1412 -0.04674 0.14745 C -0.04987 0.15879 -0.04596 0.14745 -0.05 0.15324 C -0.05169 0.15555 -0.05273 0.15902 -0.05456 0.16111 C -0.05729 0.16458 -0.05586 0.16273 -0.05898 0.16689 C -0.05924 0.16851 -0.05898 0.17037 -0.05963 0.17152 C -0.06029 0.17268 -0.06146 0.17199 -0.06224 0.17268 C -0.06341 0.17384 -0.06445 0.17546 -0.06549 0.17731 C -0.06601 0.17824 -0.06614 0.17986 -0.0668 0.18078 C -0.06771 0.18194 -0.06888 0.18217 -0.07005 0.1831 C -0.07044 0.18449 -0.0707 0.18634 -0.07135 0.18773 C -0.07187 0.18888 -0.07252 0.19027 -0.07318 0.1912 C -0.07487 0.19282 -0.07721 0.19375 -0.07904 0.19444 C -0.07969 0.19606 -0.08021 0.19791 -0.08099 0.19907 C -0.08581 0.20694 -0.08489 0.20601 -0.0888 0.20833 C -0.08984 0.20995 -0.09075 0.2118 -0.09193 0.21296 C -0.09531 0.21643 -0.09857 0.21736 -0.10234 0.21875 C -0.10495 0.21944 -0.10755 0.22013 -0.11002 0.22106 C -0.11966 0.22407 -0.10299 0.2199 -0.12435 0.22453 C -0.12734 0.22407 -0.13034 0.22338 -0.13333 0.22338 C -0.14114 0.22268 -0.14883 0.22314 -0.15664 0.22222 C -0.15742 0.22199 -0.15781 0.22037 -0.15859 0.2199 C -0.16002 0.21875 -0.16159 0.21851 -0.16315 0.21759 C -0.16419 0.21689 -0.16523 0.21597 -0.16627 0.21527 C -0.1668 0.21412 -0.16706 0.21273 -0.16758 0.2118 C -0.16966 0.2081 -0.17279 0.20833 -0.17539 0.20717 C -0.17643 0.20601 -0.17982 0.20231 -0.18125 0.20138 C -0.18229 0.20092 -0.18333 0.20092 -0.18437 0.20023 C -0.19544 0.19444 -0.17786 0.20208 -0.19219 0.1956 C -0.1987 0.19282 -0.19765 0.19351 -0.20443 0.19236 C -0.20534 0.19143 -0.20625 0.19074 -0.20703 0.19004 C -0.20768 0.18935 -0.20833 0.18819 -0.20898 0.18773 C -0.20963 0.18703 -0.21029 0.1868 -0.21094 0.18657 C -0.21237 0.18564 -0.21393 0.18495 -0.21549 0.18426 L -0.21732 0.18194 L -0.21159 0.18426 " pathEditMode="relative" ptsTypes="AAAAAAAAAAAAAAAAAAAAAAAAAAAAAAAAAAAAAAAAAAAAAAAAAAAAAAAAAAA">
                                      <p:cBhvr>
                                        <p:cTn id="24" dur="2000" fill="hold"/>
                                        <p:tgtEl>
                                          <p:spTgt spid="29"/>
                                        </p:tgtEl>
                                        <p:attrNameLst>
                                          <p:attrName>ppt_x</p:attrName>
                                          <p:attrName>ppt_y</p:attrName>
                                        </p:attrNameLst>
                                      </p:cBhvr>
                                    </p:animMotion>
                                  </p:childTnLst>
                                </p:cTn>
                              </p:par>
                              <p:par>
                                <p:cTn id="25" presetID="0" presetClass="path" presetSubtype="0" accel="50000" decel="50000" fill="hold" nodeType="withEffect">
                                  <p:stCondLst>
                                    <p:cond delay="0"/>
                                  </p:stCondLst>
                                  <p:childTnLst>
                                    <p:animMotion origin="layout" path="M 0 0 L 0 0 C -0.00612 0.00417 -0.0056 0.00486 -0.01302 0.00463 L -0.14362 0.00232 C -0.14662 0.00162 -0.14961 0.0007 -0.15261 0 C -0.1582 -0.00092 -0.1638 -0.00162 -0.16953 -0.00231 C -0.19675 -0.00463 -0.19453 -0.00439 -0.20886 -0.00439 L -0.20886 -0.00439 " pathEditMode="relative" ptsTypes="AAAAAAAA">
                                      <p:cBhvr>
                                        <p:cTn id="26" dur="2000" fill="hold"/>
                                        <p:tgtEl>
                                          <p:spTgt spid="30"/>
                                        </p:tgtEl>
                                        <p:attrNameLst>
                                          <p:attrName>ppt_x</p:attrName>
                                          <p:attrName>ppt_y</p:attrName>
                                        </p:attrNameLst>
                                      </p:cBhvr>
                                    </p:animMotion>
                                  </p:childTnLst>
                                </p:cTn>
                              </p:par>
                              <p:par>
                                <p:cTn id="27" presetID="0" presetClass="path" presetSubtype="0" accel="50000" decel="50000" fill="hold" nodeType="withEffect">
                                  <p:stCondLst>
                                    <p:cond delay="0"/>
                                  </p:stCondLst>
                                  <p:childTnLst>
                                    <p:animMotion origin="layout" path="M 0 0 L 0 0 C -0.00612 0.00417 -0.0056 0.00486 -0.01302 0.00463 L -0.14362 0.00232 C -0.14662 0.00162 -0.14961 0.0007 -0.15261 0 C -0.1582 -0.00092 -0.1638 -0.00162 -0.16953 -0.00231 C -0.19675 -0.00463 -0.19453 -0.00439 -0.20886 -0.00439 L -0.20886 -0.00439 " pathEditMode="relative" ptsTypes="AAAAAAAA">
                                      <p:cBhvr>
                                        <p:cTn id="28" dur="2000" fill="hold"/>
                                        <p:tgtEl>
                                          <p:spTgt spid="2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E79E00-5596-BBDC-B6DD-DB0B0B46FA0F}"/>
              </a:ext>
            </a:extLst>
          </p:cNvPr>
          <p:cNvPicPr>
            <a:picLocks noChangeAspect="1"/>
          </p:cNvPicPr>
          <p:nvPr/>
        </p:nvPicPr>
        <p:blipFill>
          <a:blip r:embed="rId3"/>
          <a:stretch>
            <a:fillRect/>
          </a:stretch>
        </p:blipFill>
        <p:spPr>
          <a:xfrm>
            <a:off x="129868" y="44276"/>
            <a:ext cx="11932263" cy="6769448"/>
          </a:xfrm>
          <a:prstGeom prst="rect">
            <a:avLst/>
          </a:prstGeom>
        </p:spPr>
      </p:pic>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id="{5B48C53A-5637-ED6C-3236-DEDF2DE85498}"/>
                  </a:ext>
                </a:extLst>
              </p14:cNvPr>
              <p14:cNvContentPartPr/>
              <p14:nvPr/>
            </p14:nvContentPartPr>
            <p14:xfrm>
              <a:off x="9239450" y="1527430"/>
              <a:ext cx="173880" cy="127080"/>
            </p14:xfrm>
          </p:contentPart>
        </mc:Choice>
        <mc:Fallback xmlns="">
          <p:pic>
            <p:nvPicPr>
              <p:cNvPr id="18" name="Ink 17">
                <a:extLst>
                  <a:ext uri="{FF2B5EF4-FFF2-40B4-BE49-F238E27FC236}">
                    <a16:creationId xmlns:a16="http://schemas.microsoft.com/office/drawing/2014/main" id="{5B48C53A-5637-ED6C-3236-DEDF2DE85498}"/>
                  </a:ext>
                </a:extLst>
              </p:cNvPr>
              <p:cNvPicPr/>
              <p:nvPr/>
            </p:nvPicPr>
            <p:blipFill>
              <a:blip r:embed="rId5"/>
              <a:stretch>
                <a:fillRect/>
              </a:stretch>
            </p:blipFill>
            <p:spPr>
              <a:xfrm>
                <a:off x="9221450" y="1509430"/>
                <a:ext cx="209520" cy="162720"/>
              </a:xfrm>
              <a:prstGeom prst="rect">
                <a:avLst/>
              </a:prstGeom>
            </p:spPr>
          </p:pic>
        </mc:Fallback>
      </mc:AlternateContent>
      <p:grpSp>
        <p:nvGrpSpPr>
          <p:cNvPr id="23" name="Group 22">
            <a:extLst>
              <a:ext uri="{FF2B5EF4-FFF2-40B4-BE49-F238E27FC236}">
                <a16:creationId xmlns:a16="http://schemas.microsoft.com/office/drawing/2014/main" id="{6DE5727D-BBC9-049E-36EE-9E721FEBC398}"/>
              </a:ext>
            </a:extLst>
          </p:cNvPr>
          <p:cNvGrpSpPr/>
          <p:nvPr/>
        </p:nvGrpSpPr>
        <p:grpSpPr>
          <a:xfrm>
            <a:off x="9719690" y="1141150"/>
            <a:ext cx="233280" cy="408240"/>
            <a:chOff x="8604050" y="1188670"/>
            <a:chExt cx="233280" cy="408240"/>
          </a:xfrm>
        </p:grpSpPr>
        <mc:AlternateContent xmlns:mc="http://schemas.openxmlformats.org/markup-compatibility/2006" xmlns:p14="http://schemas.microsoft.com/office/powerpoint/2010/main">
          <mc:Choice Requires="p14">
            <p:contentPart p14:bwMode="auto" r:id="rId6">
              <p14:nvContentPartPr>
                <p14:cNvPr id="20" name="Ink 19">
                  <a:extLst>
                    <a:ext uri="{FF2B5EF4-FFF2-40B4-BE49-F238E27FC236}">
                      <a16:creationId xmlns:a16="http://schemas.microsoft.com/office/drawing/2014/main" id="{6966DA30-B38F-0514-8654-AE9296113881}"/>
                    </a:ext>
                  </a:extLst>
                </p14:cNvPr>
                <p14:cNvContentPartPr/>
                <p14:nvPr/>
              </p14:nvContentPartPr>
              <p14:xfrm>
                <a:off x="8604050" y="1188670"/>
                <a:ext cx="233280" cy="408240"/>
              </p14:xfrm>
            </p:contentPart>
          </mc:Choice>
          <mc:Fallback xmlns="">
            <p:pic>
              <p:nvPicPr>
                <p:cNvPr id="20" name="Ink 19">
                  <a:extLst>
                    <a:ext uri="{FF2B5EF4-FFF2-40B4-BE49-F238E27FC236}">
                      <a16:creationId xmlns:a16="http://schemas.microsoft.com/office/drawing/2014/main" id="{6966DA30-B38F-0514-8654-AE9296113881}"/>
                    </a:ext>
                  </a:extLst>
                </p:cNvPr>
                <p:cNvPicPr/>
                <p:nvPr/>
              </p:nvPicPr>
              <p:blipFill>
                <a:blip r:embed="rId7"/>
                <a:stretch>
                  <a:fillRect/>
                </a:stretch>
              </p:blipFill>
              <p:spPr>
                <a:xfrm>
                  <a:off x="8586050" y="1171030"/>
                  <a:ext cx="268920" cy="443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k 21">
                  <a:extLst>
                    <a:ext uri="{FF2B5EF4-FFF2-40B4-BE49-F238E27FC236}">
                      <a16:creationId xmlns:a16="http://schemas.microsoft.com/office/drawing/2014/main" id="{41626168-956B-FF76-739D-D78F7E7287A9}"/>
                    </a:ext>
                  </a:extLst>
                </p14:cNvPr>
                <p14:cNvContentPartPr/>
                <p14:nvPr/>
              </p14:nvContentPartPr>
              <p14:xfrm>
                <a:off x="8628890" y="1469110"/>
                <a:ext cx="163800" cy="360"/>
              </p14:xfrm>
            </p:contentPart>
          </mc:Choice>
          <mc:Fallback xmlns="">
            <p:pic>
              <p:nvPicPr>
                <p:cNvPr id="22" name="Ink 21">
                  <a:extLst>
                    <a:ext uri="{FF2B5EF4-FFF2-40B4-BE49-F238E27FC236}">
                      <a16:creationId xmlns:a16="http://schemas.microsoft.com/office/drawing/2014/main" id="{41626168-956B-FF76-739D-D78F7E7287A9}"/>
                    </a:ext>
                  </a:extLst>
                </p:cNvPr>
                <p:cNvPicPr/>
                <p:nvPr/>
              </p:nvPicPr>
              <p:blipFill>
                <a:blip r:embed="rId9"/>
                <a:stretch>
                  <a:fillRect/>
                </a:stretch>
              </p:blipFill>
              <p:spPr>
                <a:xfrm>
                  <a:off x="8610890" y="1451470"/>
                  <a:ext cx="19944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id="{E883729C-EF4D-B305-BEA6-BCDE5F84C167}"/>
                  </a:ext>
                </a:extLst>
              </p14:cNvPr>
              <p14:cNvContentPartPr/>
              <p14:nvPr/>
            </p14:nvContentPartPr>
            <p14:xfrm>
              <a:off x="9367610" y="1602670"/>
              <a:ext cx="1085400" cy="2311200"/>
            </p14:xfrm>
          </p:contentPart>
        </mc:Choice>
        <mc:Fallback xmlns="">
          <p:pic>
            <p:nvPicPr>
              <p:cNvPr id="24" name="Ink 23">
                <a:extLst>
                  <a:ext uri="{FF2B5EF4-FFF2-40B4-BE49-F238E27FC236}">
                    <a16:creationId xmlns:a16="http://schemas.microsoft.com/office/drawing/2014/main" id="{E883729C-EF4D-B305-BEA6-BCDE5F84C167}"/>
                  </a:ext>
                </a:extLst>
              </p:cNvPr>
              <p:cNvPicPr/>
              <p:nvPr/>
            </p:nvPicPr>
            <p:blipFill>
              <a:blip r:embed="rId11"/>
              <a:stretch>
                <a:fillRect/>
              </a:stretch>
            </p:blipFill>
            <p:spPr>
              <a:xfrm>
                <a:off x="9349970" y="1584670"/>
                <a:ext cx="1121040" cy="2346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1" name="Ink 30">
                <a:extLst>
                  <a:ext uri="{FF2B5EF4-FFF2-40B4-BE49-F238E27FC236}">
                    <a16:creationId xmlns:a16="http://schemas.microsoft.com/office/drawing/2014/main" id="{D1272B1B-A13C-B939-A89A-B38A4CE8854A}"/>
                  </a:ext>
                </a:extLst>
              </p14:cNvPr>
              <p14:cNvContentPartPr/>
              <p14:nvPr/>
            </p14:nvContentPartPr>
            <p14:xfrm>
              <a:off x="9297770" y="2293870"/>
              <a:ext cx="334800" cy="258480"/>
            </p14:xfrm>
          </p:contentPart>
        </mc:Choice>
        <mc:Fallback xmlns="">
          <p:pic>
            <p:nvPicPr>
              <p:cNvPr id="31" name="Ink 30">
                <a:extLst>
                  <a:ext uri="{FF2B5EF4-FFF2-40B4-BE49-F238E27FC236}">
                    <a16:creationId xmlns:a16="http://schemas.microsoft.com/office/drawing/2014/main" id="{D1272B1B-A13C-B939-A89A-B38A4CE8854A}"/>
                  </a:ext>
                </a:extLst>
              </p:cNvPr>
              <p:cNvPicPr/>
              <p:nvPr/>
            </p:nvPicPr>
            <p:blipFill>
              <a:blip r:embed="rId13"/>
              <a:stretch>
                <a:fillRect/>
              </a:stretch>
            </p:blipFill>
            <p:spPr>
              <a:xfrm>
                <a:off x="9279770" y="2276230"/>
                <a:ext cx="37044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2" name="Ink 31">
                <a:extLst>
                  <a:ext uri="{FF2B5EF4-FFF2-40B4-BE49-F238E27FC236}">
                    <a16:creationId xmlns:a16="http://schemas.microsoft.com/office/drawing/2014/main" id="{3607228A-AB8F-5D3E-371F-F47B50DDF5AA}"/>
                  </a:ext>
                </a:extLst>
              </p14:cNvPr>
              <p14:cNvContentPartPr/>
              <p14:nvPr/>
            </p14:nvContentPartPr>
            <p14:xfrm>
              <a:off x="9677210" y="3020710"/>
              <a:ext cx="275760" cy="219240"/>
            </p14:xfrm>
          </p:contentPart>
        </mc:Choice>
        <mc:Fallback xmlns="">
          <p:pic>
            <p:nvPicPr>
              <p:cNvPr id="32" name="Ink 31">
                <a:extLst>
                  <a:ext uri="{FF2B5EF4-FFF2-40B4-BE49-F238E27FC236}">
                    <a16:creationId xmlns:a16="http://schemas.microsoft.com/office/drawing/2014/main" id="{3607228A-AB8F-5D3E-371F-F47B50DDF5AA}"/>
                  </a:ext>
                </a:extLst>
              </p:cNvPr>
              <p:cNvPicPr/>
              <p:nvPr/>
            </p:nvPicPr>
            <p:blipFill>
              <a:blip r:embed="rId15"/>
              <a:stretch>
                <a:fillRect/>
              </a:stretch>
            </p:blipFill>
            <p:spPr>
              <a:xfrm>
                <a:off x="9659570" y="3003070"/>
                <a:ext cx="311400" cy="254880"/>
              </a:xfrm>
              <a:prstGeom prst="rect">
                <a:avLst/>
              </a:prstGeom>
            </p:spPr>
          </p:pic>
        </mc:Fallback>
      </mc:AlternateContent>
      <p:grpSp>
        <p:nvGrpSpPr>
          <p:cNvPr id="35" name="Group 34">
            <a:extLst>
              <a:ext uri="{FF2B5EF4-FFF2-40B4-BE49-F238E27FC236}">
                <a16:creationId xmlns:a16="http://schemas.microsoft.com/office/drawing/2014/main" id="{544F4BE5-B245-0E44-FCA1-C84CD3A8268A}"/>
              </a:ext>
            </a:extLst>
          </p:cNvPr>
          <p:cNvGrpSpPr/>
          <p:nvPr/>
        </p:nvGrpSpPr>
        <p:grpSpPr>
          <a:xfrm>
            <a:off x="9636890" y="3962830"/>
            <a:ext cx="247320" cy="340560"/>
            <a:chOff x="9636890" y="3962830"/>
            <a:chExt cx="247320" cy="340560"/>
          </a:xfrm>
        </p:grpSpPr>
        <mc:AlternateContent xmlns:mc="http://schemas.openxmlformats.org/markup-compatibility/2006" xmlns:p14="http://schemas.microsoft.com/office/powerpoint/2010/main">
          <mc:Choice Requires="p14">
            <p:contentPart p14:bwMode="auto" r:id="rId16">
              <p14:nvContentPartPr>
                <p14:cNvPr id="33" name="Ink 32">
                  <a:extLst>
                    <a:ext uri="{FF2B5EF4-FFF2-40B4-BE49-F238E27FC236}">
                      <a16:creationId xmlns:a16="http://schemas.microsoft.com/office/drawing/2014/main" id="{64AFA9C7-7C60-BA82-CA3C-C8AF6973D15E}"/>
                    </a:ext>
                  </a:extLst>
                </p14:cNvPr>
                <p14:cNvContentPartPr/>
                <p14:nvPr/>
              </p14:nvContentPartPr>
              <p14:xfrm>
                <a:off x="9675410" y="3962830"/>
                <a:ext cx="23760" cy="340560"/>
              </p14:xfrm>
            </p:contentPart>
          </mc:Choice>
          <mc:Fallback xmlns="">
            <p:pic>
              <p:nvPicPr>
                <p:cNvPr id="33" name="Ink 32">
                  <a:extLst>
                    <a:ext uri="{FF2B5EF4-FFF2-40B4-BE49-F238E27FC236}">
                      <a16:creationId xmlns:a16="http://schemas.microsoft.com/office/drawing/2014/main" id="{64AFA9C7-7C60-BA82-CA3C-C8AF6973D15E}"/>
                    </a:ext>
                  </a:extLst>
                </p:cNvPr>
                <p:cNvPicPr/>
                <p:nvPr/>
              </p:nvPicPr>
              <p:blipFill>
                <a:blip r:embed="rId17"/>
                <a:stretch>
                  <a:fillRect/>
                </a:stretch>
              </p:blipFill>
              <p:spPr>
                <a:xfrm>
                  <a:off x="9657770" y="3945190"/>
                  <a:ext cx="59400" cy="3762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4" name="Ink 33">
                  <a:extLst>
                    <a:ext uri="{FF2B5EF4-FFF2-40B4-BE49-F238E27FC236}">
                      <a16:creationId xmlns:a16="http://schemas.microsoft.com/office/drawing/2014/main" id="{DB89DA9B-1DB6-DE09-6412-A8566FB400E0}"/>
                    </a:ext>
                  </a:extLst>
                </p14:cNvPr>
                <p14:cNvContentPartPr/>
                <p14:nvPr/>
              </p14:nvContentPartPr>
              <p14:xfrm>
                <a:off x="9636890" y="3967150"/>
                <a:ext cx="247320" cy="316800"/>
              </p14:xfrm>
            </p:contentPart>
          </mc:Choice>
          <mc:Fallback xmlns="">
            <p:pic>
              <p:nvPicPr>
                <p:cNvPr id="34" name="Ink 33">
                  <a:extLst>
                    <a:ext uri="{FF2B5EF4-FFF2-40B4-BE49-F238E27FC236}">
                      <a16:creationId xmlns:a16="http://schemas.microsoft.com/office/drawing/2014/main" id="{DB89DA9B-1DB6-DE09-6412-A8566FB400E0}"/>
                    </a:ext>
                  </a:extLst>
                </p:cNvPr>
                <p:cNvPicPr/>
                <p:nvPr/>
              </p:nvPicPr>
              <p:blipFill>
                <a:blip r:embed="rId19"/>
                <a:stretch>
                  <a:fillRect/>
                </a:stretch>
              </p:blipFill>
              <p:spPr>
                <a:xfrm>
                  <a:off x="9619250" y="3949150"/>
                  <a:ext cx="282960" cy="352440"/>
                </a:xfrm>
                <a:prstGeom prst="rect">
                  <a:avLst/>
                </a:prstGeom>
              </p:spPr>
            </p:pic>
          </mc:Fallback>
        </mc:AlternateContent>
      </p:grpSp>
      <p:sp>
        <p:nvSpPr>
          <p:cNvPr id="36" name="Rectangle 35">
            <a:extLst>
              <a:ext uri="{FF2B5EF4-FFF2-40B4-BE49-F238E27FC236}">
                <a16:creationId xmlns:a16="http://schemas.microsoft.com/office/drawing/2014/main" id="{094D059D-4CE7-76D4-21E0-B8ED2230BDB6}"/>
              </a:ext>
            </a:extLst>
          </p:cNvPr>
          <p:cNvSpPr>
            <a:spLocks noChangeArrowheads="1"/>
          </p:cNvSpPr>
          <p:nvPr/>
        </p:nvSpPr>
        <p:spPr bwMode="auto">
          <a:xfrm>
            <a:off x="3980679" y="973801"/>
            <a:ext cx="495241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Καθώς κινούμαι από το Α στο Β, ανεβαίνω σε ύψος,</a:t>
            </a:r>
          </a:p>
          <a:p>
            <a:pPr algn="ctr"/>
            <a:r>
              <a:rPr lang="el-GR" sz="2400" dirty="0">
                <a:solidFill>
                  <a:schemeClr val="bg1"/>
                </a:solidFill>
              </a:rPr>
              <a:t>και άρα σε δυναμική ενέργεια.</a:t>
            </a:r>
          </a:p>
        </p:txBody>
      </p:sp>
    </p:spTree>
    <p:extLst>
      <p:ext uri="{BB962C8B-B14F-4D97-AF65-F5344CB8AC3E}">
        <p14:creationId xmlns:p14="http://schemas.microsoft.com/office/powerpoint/2010/main" val="3682129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par>
                                <p:cTn id="21" presetID="10"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E79E00-5596-BBDC-B6DD-DB0B0B46FA0F}"/>
              </a:ext>
            </a:extLst>
          </p:cNvPr>
          <p:cNvPicPr>
            <a:picLocks noChangeAspect="1"/>
          </p:cNvPicPr>
          <p:nvPr/>
        </p:nvPicPr>
        <p:blipFill>
          <a:blip r:embed="rId3"/>
          <a:stretch>
            <a:fillRect/>
          </a:stretch>
        </p:blipFill>
        <p:spPr>
          <a:xfrm>
            <a:off x="129868" y="44276"/>
            <a:ext cx="11932263" cy="6769448"/>
          </a:xfrm>
          <a:prstGeom prst="rect">
            <a:avLst/>
          </a:prstGeom>
        </p:spPr>
      </p:pic>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id="{5B48C53A-5637-ED6C-3236-DEDF2DE85498}"/>
                  </a:ext>
                </a:extLst>
              </p14:cNvPr>
              <p14:cNvContentPartPr/>
              <p14:nvPr/>
            </p14:nvContentPartPr>
            <p14:xfrm>
              <a:off x="9239450" y="1527430"/>
              <a:ext cx="173880" cy="127080"/>
            </p14:xfrm>
          </p:contentPart>
        </mc:Choice>
        <mc:Fallback xmlns="">
          <p:pic>
            <p:nvPicPr>
              <p:cNvPr id="18" name="Ink 17">
                <a:extLst>
                  <a:ext uri="{FF2B5EF4-FFF2-40B4-BE49-F238E27FC236}">
                    <a16:creationId xmlns:a16="http://schemas.microsoft.com/office/drawing/2014/main" id="{5B48C53A-5637-ED6C-3236-DEDF2DE85498}"/>
                  </a:ext>
                </a:extLst>
              </p:cNvPr>
              <p:cNvPicPr/>
              <p:nvPr/>
            </p:nvPicPr>
            <p:blipFill>
              <a:blip r:embed="rId5"/>
              <a:stretch>
                <a:fillRect/>
              </a:stretch>
            </p:blipFill>
            <p:spPr>
              <a:xfrm>
                <a:off x="9221487" y="1509430"/>
                <a:ext cx="209446" cy="162720"/>
              </a:xfrm>
              <a:prstGeom prst="rect">
                <a:avLst/>
              </a:prstGeom>
            </p:spPr>
          </p:pic>
        </mc:Fallback>
      </mc:AlternateContent>
      <p:grpSp>
        <p:nvGrpSpPr>
          <p:cNvPr id="23" name="Group 22">
            <a:extLst>
              <a:ext uri="{FF2B5EF4-FFF2-40B4-BE49-F238E27FC236}">
                <a16:creationId xmlns:a16="http://schemas.microsoft.com/office/drawing/2014/main" id="{6DE5727D-BBC9-049E-36EE-9E721FEBC398}"/>
              </a:ext>
            </a:extLst>
          </p:cNvPr>
          <p:cNvGrpSpPr/>
          <p:nvPr/>
        </p:nvGrpSpPr>
        <p:grpSpPr>
          <a:xfrm>
            <a:off x="9719690" y="1141150"/>
            <a:ext cx="233280" cy="408240"/>
            <a:chOff x="8604050" y="1188670"/>
            <a:chExt cx="233280" cy="408240"/>
          </a:xfrm>
        </p:grpSpPr>
        <mc:AlternateContent xmlns:mc="http://schemas.openxmlformats.org/markup-compatibility/2006" xmlns:p14="http://schemas.microsoft.com/office/powerpoint/2010/main">
          <mc:Choice Requires="p14">
            <p:contentPart p14:bwMode="auto" r:id="rId6">
              <p14:nvContentPartPr>
                <p14:cNvPr id="20" name="Ink 19">
                  <a:extLst>
                    <a:ext uri="{FF2B5EF4-FFF2-40B4-BE49-F238E27FC236}">
                      <a16:creationId xmlns:a16="http://schemas.microsoft.com/office/drawing/2014/main" id="{6966DA30-B38F-0514-8654-AE9296113881}"/>
                    </a:ext>
                  </a:extLst>
                </p14:cNvPr>
                <p14:cNvContentPartPr/>
                <p14:nvPr/>
              </p14:nvContentPartPr>
              <p14:xfrm>
                <a:off x="8604050" y="1188670"/>
                <a:ext cx="233280" cy="408240"/>
              </p14:xfrm>
            </p:contentPart>
          </mc:Choice>
          <mc:Fallback xmlns="">
            <p:pic>
              <p:nvPicPr>
                <p:cNvPr id="20" name="Ink 19">
                  <a:extLst>
                    <a:ext uri="{FF2B5EF4-FFF2-40B4-BE49-F238E27FC236}">
                      <a16:creationId xmlns:a16="http://schemas.microsoft.com/office/drawing/2014/main" id="{6966DA30-B38F-0514-8654-AE9296113881}"/>
                    </a:ext>
                  </a:extLst>
                </p:cNvPr>
                <p:cNvPicPr/>
                <p:nvPr/>
              </p:nvPicPr>
              <p:blipFill>
                <a:blip r:embed="rId7"/>
                <a:stretch>
                  <a:fillRect/>
                </a:stretch>
              </p:blipFill>
              <p:spPr>
                <a:xfrm>
                  <a:off x="8586078" y="1170670"/>
                  <a:ext cx="268865" cy="443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k 21">
                  <a:extLst>
                    <a:ext uri="{FF2B5EF4-FFF2-40B4-BE49-F238E27FC236}">
                      <a16:creationId xmlns:a16="http://schemas.microsoft.com/office/drawing/2014/main" id="{41626168-956B-FF76-739D-D78F7E7287A9}"/>
                    </a:ext>
                  </a:extLst>
                </p14:cNvPr>
                <p14:cNvContentPartPr/>
                <p14:nvPr/>
              </p14:nvContentPartPr>
              <p14:xfrm>
                <a:off x="8628890" y="1469110"/>
                <a:ext cx="163800" cy="360"/>
              </p14:xfrm>
            </p:contentPart>
          </mc:Choice>
          <mc:Fallback xmlns="">
            <p:pic>
              <p:nvPicPr>
                <p:cNvPr id="22" name="Ink 21">
                  <a:extLst>
                    <a:ext uri="{FF2B5EF4-FFF2-40B4-BE49-F238E27FC236}">
                      <a16:creationId xmlns:a16="http://schemas.microsoft.com/office/drawing/2014/main" id="{41626168-956B-FF76-739D-D78F7E7287A9}"/>
                    </a:ext>
                  </a:extLst>
                </p:cNvPr>
                <p:cNvPicPr/>
                <p:nvPr/>
              </p:nvPicPr>
              <p:blipFill>
                <a:blip r:embed="rId9"/>
                <a:stretch>
                  <a:fillRect/>
                </a:stretch>
              </p:blipFill>
              <p:spPr>
                <a:xfrm>
                  <a:off x="8610890" y="1451110"/>
                  <a:ext cx="19944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id="{E883729C-EF4D-B305-BEA6-BCDE5F84C167}"/>
                  </a:ext>
                </a:extLst>
              </p14:cNvPr>
              <p14:cNvContentPartPr/>
              <p14:nvPr/>
            </p14:nvContentPartPr>
            <p14:xfrm>
              <a:off x="9367610" y="1602670"/>
              <a:ext cx="1085400" cy="2311200"/>
            </p14:xfrm>
          </p:contentPart>
        </mc:Choice>
        <mc:Fallback xmlns="">
          <p:pic>
            <p:nvPicPr>
              <p:cNvPr id="24" name="Ink 23">
                <a:extLst>
                  <a:ext uri="{FF2B5EF4-FFF2-40B4-BE49-F238E27FC236}">
                    <a16:creationId xmlns:a16="http://schemas.microsoft.com/office/drawing/2014/main" id="{E883729C-EF4D-B305-BEA6-BCDE5F84C167}"/>
                  </a:ext>
                </a:extLst>
              </p:cNvPr>
              <p:cNvPicPr/>
              <p:nvPr/>
            </p:nvPicPr>
            <p:blipFill>
              <a:blip r:embed="rId11"/>
              <a:stretch>
                <a:fillRect/>
              </a:stretch>
            </p:blipFill>
            <p:spPr>
              <a:xfrm>
                <a:off x="9349610" y="1584673"/>
                <a:ext cx="1121040" cy="2346834"/>
              </a:xfrm>
              <a:prstGeom prst="rect">
                <a:avLst/>
              </a:prstGeom>
            </p:spPr>
          </p:pic>
        </mc:Fallback>
      </mc:AlternateContent>
      <p:grpSp>
        <p:nvGrpSpPr>
          <p:cNvPr id="35" name="Group 34">
            <a:extLst>
              <a:ext uri="{FF2B5EF4-FFF2-40B4-BE49-F238E27FC236}">
                <a16:creationId xmlns:a16="http://schemas.microsoft.com/office/drawing/2014/main" id="{544F4BE5-B245-0E44-FCA1-C84CD3A8268A}"/>
              </a:ext>
            </a:extLst>
          </p:cNvPr>
          <p:cNvGrpSpPr/>
          <p:nvPr/>
        </p:nvGrpSpPr>
        <p:grpSpPr>
          <a:xfrm>
            <a:off x="9636890" y="3962830"/>
            <a:ext cx="247320" cy="340560"/>
            <a:chOff x="9636890" y="3962830"/>
            <a:chExt cx="247320" cy="340560"/>
          </a:xfrm>
        </p:grpSpPr>
        <mc:AlternateContent xmlns:mc="http://schemas.openxmlformats.org/markup-compatibility/2006" xmlns:p14="http://schemas.microsoft.com/office/powerpoint/2010/main">
          <mc:Choice Requires="p14">
            <p:contentPart p14:bwMode="auto" r:id="rId12">
              <p14:nvContentPartPr>
                <p14:cNvPr id="33" name="Ink 32">
                  <a:extLst>
                    <a:ext uri="{FF2B5EF4-FFF2-40B4-BE49-F238E27FC236}">
                      <a16:creationId xmlns:a16="http://schemas.microsoft.com/office/drawing/2014/main" id="{64AFA9C7-7C60-BA82-CA3C-C8AF6973D15E}"/>
                    </a:ext>
                  </a:extLst>
                </p14:cNvPr>
                <p14:cNvContentPartPr/>
                <p14:nvPr/>
              </p14:nvContentPartPr>
              <p14:xfrm>
                <a:off x="9675410" y="3962830"/>
                <a:ext cx="23760" cy="340560"/>
              </p14:xfrm>
            </p:contentPart>
          </mc:Choice>
          <mc:Fallback xmlns="">
            <p:pic>
              <p:nvPicPr>
                <p:cNvPr id="33" name="Ink 32">
                  <a:extLst>
                    <a:ext uri="{FF2B5EF4-FFF2-40B4-BE49-F238E27FC236}">
                      <a16:creationId xmlns:a16="http://schemas.microsoft.com/office/drawing/2014/main" id="{64AFA9C7-7C60-BA82-CA3C-C8AF6973D15E}"/>
                    </a:ext>
                  </a:extLst>
                </p:cNvPr>
                <p:cNvPicPr/>
                <p:nvPr/>
              </p:nvPicPr>
              <p:blipFill>
                <a:blip r:embed="rId13"/>
                <a:stretch>
                  <a:fillRect/>
                </a:stretch>
              </p:blipFill>
              <p:spPr>
                <a:xfrm>
                  <a:off x="9657410" y="3944811"/>
                  <a:ext cx="59400" cy="376238"/>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4" name="Ink 33">
                  <a:extLst>
                    <a:ext uri="{FF2B5EF4-FFF2-40B4-BE49-F238E27FC236}">
                      <a16:creationId xmlns:a16="http://schemas.microsoft.com/office/drawing/2014/main" id="{DB89DA9B-1DB6-DE09-6412-A8566FB400E0}"/>
                    </a:ext>
                  </a:extLst>
                </p14:cNvPr>
                <p14:cNvContentPartPr/>
                <p14:nvPr/>
              </p14:nvContentPartPr>
              <p14:xfrm>
                <a:off x="9636890" y="3967150"/>
                <a:ext cx="247320" cy="316800"/>
              </p14:xfrm>
            </p:contentPart>
          </mc:Choice>
          <mc:Fallback xmlns="">
            <p:pic>
              <p:nvPicPr>
                <p:cNvPr id="34" name="Ink 33">
                  <a:extLst>
                    <a:ext uri="{FF2B5EF4-FFF2-40B4-BE49-F238E27FC236}">
                      <a16:creationId xmlns:a16="http://schemas.microsoft.com/office/drawing/2014/main" id="{DB89DA9B-1DB6-DE09-6412-A8566FB400E0}"/>
                    </a:ext>
                  </a:extLst>
                </p:cNvPr>
                <p:cNvPicPr/>
                <p:nvPr/>
              </p:nvPicPr>
              <p:blipFill>
                <a:blip r:embed="rId15"/>
                <a:stretch>
                  <a:fillRect/>
                </a:stretch>
              </p:blipFill>
              <p:spPr>
                <a:xfrm>
                  <a:off x="9618864" y="3949150"/>
                  <a:ext cx="283012" cy="352440"/>
                </a:xfrm>
                <a:prstGeom prst="rect">
                  <a:avLst/>
                </a:prstGeom>
              </p:spPr>
            </p:pic>
          </mc:Fallback>
        </mc:AlternateContent>
      </p:grpSp>
      <p:sp>
        <p:nvSpPr>
          <p:cNvPr id="36" name="Rectangle 35">
            <a:extLst>
              <a:ext uri="{FF2B5EF4-FFF2-40B4-BE49-F238E27FC236}">
                <a16:creationId xmlns:a16="http://schemas.microsoft.com/office/drawing/2014/main" id="{094D059D-4CE7-76D4-21E0-B8ED2230BDB6}"/>
              </a:ext>
            </a:extLst>
          </p:cNvPr>
          <p:cNvSpPr>
            <a:spLocks noChangeArrowheads="1"/>
          </p:cNvSpPr>
          <p:nvPr/>
        </p:nvSpPr>
        <p:spPr bwMode="auto">
          <a:xfrm>
            <a:off x="3309114" y="1206721"/>
            <a:ext cx="495241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Αντίθετα, αν αφήσω το σώμα,</a:t>
            </a:r>
          </a:p>
          <a:p>
            <a:pPr algn="ctr"/>
            <a:r>
              <a:rPr lang="el-GR" sz="2400" dirty="0">
                <a:solidFill>
                  <a:schemeClr val="bg1"/>
                </a:solidFill>
              </a:rPr>
              <a:t>θα κινηθεί μόνο του από το Β στο Α, από κατάσταση υψηλής δ. ενέργειας σε κατάσταση χαμηλής δ. ενέργειας.</a:t>
            </a:r>
          </a:p>
        </p:txBody>
      </p:sp>
      <mc:AlternateContent xmlns:mc="http://schemas.openxmlformats.org/markup-compatibility/2006" xmlns:p14="http://schemas.microsoft.com/office/powerpoint/2010/main">
        <mc:Choice Requires="p14">
          <p:contentPart p14:bwMode="auto" r:id="rId16">
            <p14:nvContentPartPr>
              <p14:cNvPr id="4" name="Ink 3">
                <a:extLst>
                  <a:ext uri="{FF2B5EF4-FFF2-40B4-BE49-F238E27FC236}">
                    <a16:creationId xmlns:a16="http://schemas.microsoft.com/office/drawing/2014/main" id="{AEC86371-F2DB-2BA0-028B-4D3B005B4A5B}"/>
                  </a:ext>
                </a:extLst>
              </p14:cNvPr>
              <p14:cNvContentPartPr/>
              <p14:nvPr/>
            </p14:nvContentPartPr>
            <p14:xfrm>
              <a:off x="9880970" y="3165070"/>
              <a:ext cx="228240" cy="262440"/>
            </p14:xfrm>
          </p:contentPart>
        </mc:Choice>
        <mc:Fallback xmlns="">
          <p:pic>
            <p:nvPicPr>
              <p:cNvPr id="4" name="Ink 3">
                <a:extLst>
                  <a:ext uri="{FF2B5EF4-FFF2-40B4-BE49-F238E27FC236}">
                    <a16:creationId xmlns:a16="http://schemas.microsoft.com/office/drawing/2014/main" id="{AEC86371-F2DB-2BA0-028B-4D3B005B4A5B}"/>
                  </a:ext>
                </a:extLst>
              </p:cNvPr>
              <p:cNvPicPr/>
              <p:nvPr/>
            </p:nvPicPr>
            <p:blipFill>
              <a:blip r:embed="rId17"/>
              <a:stretch>
                <a:fillRect/>
              </a:stretch>
            </p:blipFill>
            <p:spPr>
              <a:xfrm>
                <a:off x="9863330" y="3147430"/>
                <a:ext cx="26388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 name="Ink 4">
                <a:extLst>
                  <a:ext uri="{FF2B5EF4-FFF2-40B4-BE49-F238E27FC236}">
                    <a16:creationId xmlns:a16="http://schemas.microsoft.com/office/drawing/2014/main" id="{E8F91BAF-BC7C-EC96-F1D4-0DBC319D8C2E}"/>
                  </a:ext>
                </a:extLst>
              </p14:cNvPr>
              <p14:cNvContentPartPr/>
              <p14:nvPr/>
            </p14:nvContentPartPr>
            <p14:xfrm>
              <a:off x="9486050" y="2631550"/>
              <a:ext cx="299880" cy="208800"/>
            </p14:xfrm>
          </p:contentPart>
        </mc:Choice>
        <mc:Fallback xmlns="">
          <p:pic>
            <p:nvPicPr>
              <p:cNvPr id="5" name="Ink 4">
                <a:extLst>
                  <a:ext uri="{FF2B5EF4-FFF2-40B4-BE49-F238E27FC236}">
                    <a16:creationId xmlns:a16="http://schemas.microsoft.com/office/drawing/2014/main" id="{E8F91BAF-BC7C-EC96-F1D4-0DBC319D8C2E}"/>
                  </a:ext>
                </a:extLst>
              </p:cNvPr>
              <p:cNvPicPr/>
              <p:nvPr/>
            </p:nvPicPr>
            <p:blipFill>
              <a:blip r:embed="rId19"/>
              <a:stretch>
                <a:fillRect/>
              </a:stretch>
            </p:blipFill>
            <p:spPr>
              <a:xfrm>
                <a:off x="9468050" y="2613910"/>
                <a:ext cx="33552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 name="Ink 6">
                <a:extLst>
                  <a:ext uri="{FF2B5EF4-FFF2-40B4-BE49-F238E27FC236}">
                    <a16:creationId xmlns:a16="http://schemas.microsoft.com/office/drawing/2014/main" id="{805F7938-7102-88D5-4E55-E3E61BFB88B3}"/>
                  </a:ext>
                </a:extLst>
              </p14:cNvPr>
              <p14:cNvContentPartPr/>
              <p14:nvPr/>
            </p14:nvContentPartPr>
            <p14:xfrm>
              <a:off x="9291650" y="2111350"/>
              <a:ext cx="296640" cy="217800"/>
            </p14:xfrm>
          </p:contentPart>
        </mc:Choice>
        <mc:Fallback xmlns="">
          <p:pic>
            <p:nvPicPr>
              <p:cNvPr id="7" name="Ink 6">
                <a:extLst>
                  <a:ext uri="{FF2B5EF4-FFF2-40B4-BE49-F238E27FC236}">
                    <a16:creationId xmlns:a16="http://schemas.microsoft.com/office/drawing/2014/main" id="{805F7938-7102-88D5-4E55-E3E61BFB88B3}"/>
                  </a:ext>
                </a:extLst>
              </p:cNvPr>
              <p:cNvPicPr/>
              <p:nvPr/>
            </p:nvPicPr>
            <p:blipFill>
              <a:blip r:embed="rId21"/>
              <a:stretch>
                <a:fillRect/>
              </a:stretch>
            </p:blipFill>
            <p:spPr>
              <a:xfrm>
                <a:off x="9273650" y="2093710"/>
                <a:ext cx="332280" cy="253440"/>
              </a:xfrm>
              <a:prstGeom prst="rect">
                <a:avLst/>
              </a:prstGeom>
            </p:spPr>
          </p:pic>
        </mc:Fallback>
      </mc:AlternateContent>
    </p:spTree>
    <p:extLst>
      <p:ext uri="{BB962C8B-B14F-4D97-AF65-F5344CB8AC3E}">
        <p14:creationId xmlns:p14="http://schemas.microsoft.com/office/powerpoint/2010/main" val="5003312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Ηλεκτρική Ενέργεια</a:t>
            </a:r>
            <a:endParaRPr lang="en-150" sz="2800" dirty="0">
              <a:solidFill>
                <a:schemeClr val="bg1"/>
              </a:solidFill>
            </a:endParaRPr>
          </a:p>
        </p:txBody>
      </p:sp>
      <p:sp>
        <p:nvSpPr>
          <p:cNvPr id="5" name="Rectangle 4">
            <a:extLst>
              <a:ext uri="{FF2B5EF4-FFF2-40B4-BE49-F238E27FC236}">
                <a16:creationId xmlns:a16="http://schemas.microsoft.com/office/drawing/2014/main" id="{3554E1C5-4BC7-02BD-2084-703596A47EC4}"/>
              </a:ext>
            </a:extLst>
          </p:cNvPr>
          <p:cNvSpPr>
            <a:spLocks noChangeArrowheads="1"/>
          </p:cNvSpPr>
          <p:nvPr/>
        </p:nvSpPr>
        <p:spPr bwMode="auto">
          <a:xfrm>
            <a:off x="901242" y="1168307"/>
            <a:ext cx="1069650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ένα θετικό φορτίο μετακινείται από το Α στο Β, το έργο της δύναμης που θα ασκήσουμε θα είναι ίσο με τη διαφορά της δυναμικής ενέργειας.</a:t>
            </a:r>
            <a:endParaRPr lang="en-150" sz="2400" dirty="0">
              <a:solidFill>
                <a:schemeClr val="bg1"/>
              </a:solidFill>
              <a:effectLst/>
            </a:endParaRPr>
          </a:p>
        </p:txBody>
      </p:sp>
      <p:sp>
        <p:nvSpPr>
          <p:cNvPr id="2" name="Oval 1">
            <a:extLst>
              <a:ext uri="{FF2B5EF4-FFF2-40B4-BE49-F238E27FC236}">
                <a16:creationId xmlns:a16="http://schemas.microsoft.com/office/drawing/2014/main" id="{7C3938CD-4A2E-3962-2AFA-76BC9109AB28}"/>
              </a:ext>
            </a:extLst>
          </p:cNvPr>
          <p:cNvSpPr>
            <a:spLocks noChangeAspect="1"/>
          </p:cNvSpPr>
          <p:nvPr/>
        </p:nvSpPr>
        <p:spPr>
          <a:xfrm>
            <a:off x="5912341" y="2547045"/>
            <a:ext cx="367317" cy="360000"/>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a:t>
            </a:r>
            <a:endParaRPr lang="en-150" dirty="0"/>
          </a:p>
        </p:txBody>
      </p:sp>
      <p:sp>
        <p:nvSpPr>
          <p:cNvPr id="8" name="Rectangle 7">
            <a:extLst>
              <a:ext uri="{FF2B5EF4-FFF2-40B4-BE49-F238E27FC236}">
                <a16:creationId xmlns:a16="http://schemas.microsoft.com/office/drawing/2014/main" id="{E515C4C2-9DAC-8EAD-A1B7-F1F6B1A32C50}"/>
              </a:ext>
            </a:extLst>
          </p:cNvPr>
          <p:cNvSpPr>
            <a:spLocks noChangeArrowheads="1"/>
          </p:cNvSpPr>
          <p:nvPr/>
        </p:nvSpPr>
        <p:spPr bwMode="auto">
          <a:xfrm>
            <a:off x="5198199" y="2221752"/>
            <a:ext cx="71414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Q</a:t>
            </a:r>
            <a:endParaRPr lang="en-150" sz="2400" dirty="0">
              <a:solidFill>
                <a:schemeClr val="bg1"/>
              </a:solidFill>
              <a:effectLst/>
            </a:endParaRPr>
          </a:p>
        </p:txBody>
      </p:sp>
      <p:sp>
        <p:nvSpPr>
          <p:cNvPr id="12" name="Rectangle 11">
            <a:extLst>
              <a:ext uri="{FF2B5EF4-FFF2-40B4-BE49-F238E27FC236}">
                <a16:creationId xmlns:a16="http://schemas.microsoft.com/office/drawing/2014/main" id="{BD5C0770-76E8-C808-9998-0A79A55F3C03}"/>
              </a:ext>
            </a:extLst>
          </p:cNvPr>
          <p:cNvSpPr>
            <a:spLocks noChangeArrowheads="1"/>
          </p:cNvSpPr>
          <p:nvPr/>
        </p:nvSpPr>
        <p:spPr bwMode="auto">
          <a:xfrm>
            <a:off x="449318" y="5034546"/>
            <a:ext cx="1129599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Αν το έργο της δύναμης που ασκούμε είναι θετικό, αυτό σημαίνει ότι προσφέρουμε ενέργεια στο σώμα, και το πηγαίνουμε από χαμηλή δυναμική ενέργεια σε υψηλή.</a:t>
            </a:r>
          </a:p>
          <a:p>
            <a:pPr algn="ctr"/>
            <a:r>
              <a:rPr lang="el-GR" sz="2400" dirty="0">
                <a:solidFill>
                  <a:schemeClr val="bg1"/>
                </a:solidFill>
              </a:rPr>
              <a:t>Μάλιστα, όσο πιο μεγάλο είναι το φορτίο </a:t>
            </a:r>
            <a:r>
              <a:rPr lang="en-US" sz="2400" dirty="0">
                <a:solidFill>
                  <a:schemeClr val="bg1"/>
                </a:solidFill>
              </a:rPr>
              <a:t>q</a:t>
            </a:r>
            <a:r>
              <a:rPr lang="el-GR" sz="2400" dirty="0">
                <a:solidFill>
                  <a:schemeClr val="bg1"/>
                </a:solidFill>
              </a:rPr>
              <a:t>, τόσο πιο μεγάλη είναι η δύναμη που πρέπει να ασκήσω, και πιο μεγάλο το έργο, άρα η μεταβολή της δυναμικής ενέργειας.</a:t>
            </a:r>
            <a:endParaRPr lang="en-150" sz="2400" dirty="0">
              <a:solidFill>
                <a:schemeClr val="bg1"/>
              </a:solidFill>
              <a:effectLst/>
            </a:endParaRPr>
          </a:p>
        </p:txBody>
      </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AEED5153-50FE-1699-6A97-CAD7D8C6FC36}"/>
                  </a:ext>
                </a:extLst>
              </p:cNvPr>
              <p:cNvSpPr>
                <a:spLocks noChangeArrowheads="1"/>
              </p:cNvSpPr>
              <p:nvPr/>
            </p:nvSpPr>
            <p:spPr bwMode="auto">
              <a:xfrm>
                <a:off x="308666" y="2650726"/>
                <a:ext cx="4089913"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b>
                        <m:sSubPr>
                          <m:ctrlPr>
                            <a:rPr lang="en-150" sz="2400" i="1" smtClean="0">
                              <a:solidFill>
                                <a:schemeClr val="bg1"/>
                              </a:solidFill>
                              <a:effectLst/>
                              <a:latin typeface="Cambria Math" panose="02040503050406030204" pitchFamily="18" charset="0"/>
                            </a:rPr>
                          </m:ctrlPr>
                        </m:sSubPr>
                        <m:e>
                          <m:r>
                            <a:rPr lang="en-US" sz="2400" b="0" i="1" smtClean="0">
                              <a:solidFill>
                                <a:schemeClr val="bg1"/>
                              </a:solidFill>
                              <a:effectLst/>
                              <a:latin typeface="Cambria Math" panose="02040503050406030204" pitchFamily="18" charset="0"/>
                            </a:rPr>
                            <m:t>𝑊</m:t>
                          </m:r>
                        </m:e>
                        <m:sub>
                          <m:r>
                            <m:rPr>
                              <m:sty m:val="p"/>
                            </m:rPr>
                            <a:rPr lang="en-US" sz="2400" b="0" i="0" smtClean="0">
                              <a:solidFill>
                                <a:schemeClr val="bg1"/>
                              </a:solidFill>
                              <a:effectLst/>
                              <a:latin typeface="Cambria Math" panose="02040503050406030204" pitchFamily="18" charset="0"/>
                            </a:rPr>
                            <m:t>A</m:t>
                          </m:r>
                          <m:r>
                            <a:rPr lang="en-US" sz="2400" b="0" i="0" smtClean="0">
                              <a:solidFill>
                                <a:schemeClr val="bg1"/>
                              </a:solidFill>
                              <a:effectLst/>
                              <a:latin typeface="Cambria Math" panose="02040503050406030204" pitchFamily="18" charset="0"/>
                            </a:rPr>
                            <m:t>→</m:t>
                          </m:r>
                          <m:r>
                            <a:rPr lang="en-US" sz="2400" b="0" i="1" smtClean="0">
                              <a:solidFill>
                                <a:schemeClr val="bg1"/>
                              </a:solidFill>
                              <a:effectLst/>
                              <a:latin typeface="Cambria Math" panose="02040503050406030204" pitchFamily="18" charset="0"/>
                            </a:rPr>
                            <m:t>𝐵</m:t>
                          </m:r>
                        </m:sub>
                      </m:sSub>
                      <m:r>
                        <a:rPr lang="en-US" sz="2400" b="0" i="1" smtClean="0">
                          <a:solidFill>
                            <a:schemeClr val="bg1"/>
                          </a:solidFill>
                          <a:effectLst/>
                          <a:latin typeface="Cambria Math" panose="02040503050406030204" pitchFamily="18" charset="0"/>
                        </a:rPr>
                        <m:t>= </m:t>
                      </m:r>
                      <m:sSub>
                        <m:sSubPr>
                          <m:ctrlPr>
                            <a:rPr lang="en-US" sz="2400" b="0" i="1" smtClean="0">
                              <a:solidFill>
                                <a:schemeClr val="bg1"/>
                              </a:solidFill>
                              <a:effectLst/>
                              <a:latin typeface="Cambria Math" panose="02040503050406030204" pitchFamily="18" charset="0"/>
                            </a:rPr>
                          </m:ctrlPr>
                        </m:sSubPr>
                        <m:e>
                          <m:r>
                            <a:rPr lang="en-US" sz="2400" b="0" i="1" smtClean="0">
                              <a:solidFill>
                                <a:schemeClr val="bg1"/>
                              </a:solidFill>
                              <a:effectLst/>
                              <a:latin typeface="Cambria Math" panose="02040503050406030204" pitchFamily="18" charset="0"/>
                            </a:rPr>
                            <m:t>𝑈</m:t>
                          </m:r>
                        </m:e>
                        <m:sub>
                          <m:r>
                            <m:rPr>
                              <m:sty m:val="p"/>
                            </m:rPr>
                            <a:rPr lang="en-US" sz="2400" b="0" i="0" smtClean="0">
                              <a:solidFill>
                                <a:schemeClr val="bg1"/>
                              </a:solidFill>
                              <a:effectLst/>
                              <a:latin typeface="Cambria Math" panose="02040503050406030204" pitchFamily="18" charset="0"/>
                            </a:rPr>
                            <m:t>B</m:t>
                          </m:r>
                        </m:sub>
                      </m:sSub>
                      <m:r>
                        <a:rPr lang="en-US" sz="2400" b="0" i="1" smtClean="0">
                          <a:solidFill>
                            <a:schemeClr val="bg1"/>
                          </a:solidFill>
                          <a:effectLst/>
                          <a:latin typeface="Cambria Math" panose="02040503050406030204" pitchFamily="18" charset="0"/>
                        </a:rPr>
                        <m:t>−</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𝑈</m:t>
                          </m:r>
                        </m:e>
                        <m:sub>
                          <m:r>
                            <m:rPr>
                              <m:sty m:val="p"/>
                            </m:rPr>
                            <a:rPr lang="en-US" sz="2400" b="0" i="0" smtClean="0">
                              <a:solidFill>
                                <a:schemeClr val="bg1"/>
                              </a:solidFill>
                              <a:latin typeface="Cambria Math" panose="02040503050406030204" pitchFamily="18" charset="0"/>
                            </a:rPr>
                            <m:t>A</m:t>
                          </m:r>
                        </m:sub>
                      </m:sSub>
                    </m:oMath>
                  </m:oMathPara>
                </a14:m>
                <a:endParaRPr lang="en-150" sz="2400" dirty="0">
                  <a:solidFill>
                    <a:schemeClr val="bg1"/>
                  </a:solidFill>
                  <a:effectLst/>
                </a:endParaRPr>
              </a:p>
            </p:txBody>
          </p:sp>
        </mc:Choice>
        <mc:Fallback xmlns="">
          <p:sp>
            <p:nvSpPr>
              <p:cNvPr id="23" name="Rectangle 22">
                <a:extLst>
                  <a:ext uri="{FF2B5EF4-FFF2-40B4-BE49-F238E27FC236}">
                    <a16:creationId xmlns:a16="http://schemas.microsoft.com/office/drawing/2014/main" id="{AEED5153-50FE-1699-6A97-CAD7D8C6FC36}"/>
                  </a:ext>
                </a:extLst>
              </p:cNvPr>
              <p:cNvSpPr>
                <a:spLocks noRot="1" noChangeAspect="1" noMove="1" noResize="1" noEditPoints="1" noAdjustHandles="1" noChangeArrowheads="1" noChangeShapeType="1" noTextEdit="1"/>
              </p:cNvSpPr>
              <p:nvPr/>
            </p:nvSpPr>
            <p:spPr bwMode="auto">
              <a:xfrm>
                <a:off x="308666" y="2650726"/>
                <a:ext cx="4089913" cy="895577"/>
              </a:xfrm>
              <a:prstGeom prst="rect">
                <a:avLst/>
              </a:prstGeom>
              <a:blipFill>
                <a:blip r:embed="rId3"/>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grpSp>
        <p:nvGrpSpPr>
          <p:cNvPr id="24" name="Group 23">
            <a:extLst>
              <a:ext uri="{FF2B5EF4-FFF2-40B4-BE49-F238E27FC236}">
                <a16:creationId xmlns:a16="http://schemas.microsoft.com/office/drawing/2014/main" id="{F5C40EC4-BBFA-339C-5FB0-EC334F2C3E15}"/>
              </a:ext>
            </a:extLst>
          </p:cNvPr>
          <p:cNvGrpSpPr/>
          <p:nvPr/>
        </p:nvGrpSpPr>
        <p:grpSpPr>
          <a:xfrm>
            <a:off x="7464650" y="2445475"/>
            <a:ext cx="2611440" cy="1185840"/>
            <a:chOff x="7464650" y="2967430"/>
            <a:chExt cx="2611440" cy="1185840"/>
          </a:xfrm>
        </p:grpSpPr>
        <mc:AlternateContent xmlns:mc="http://schemas.openxmlformats.org/markup-compatibility/2006" xmlns:p14="http://schemas.microsoft.com/office/powerpoint/2010/main">
          <mc:Choice Requires="p14">
            <p:contentPart p14:bwMode="auto" r:id="rId4">
              <p14:nvContentPartPr>
                <p14:cNvPr id="25" name="Ink 24">
                  <a:extLst>
                    <a:ext uri="{FF2B5EF4-FFF2-40B4-BE49-F238E27FC236}">
                      <a16:creationId xmlns:a16="http://schemas.microsoft.com/office/drawing/2014/main" id="{959DDE8F-A031-D332-B6DC-302220D7550D}"/>
                    </a:ext>
                  </a:extLst>
                </p14:cNvPr>
                <p14:cNvContentPartPr/>
                <p14:nvPr/>
              </p14:nvContentPartPr>
              <p14:xfrm>
                <a:off x="9760730" y="3669430"/>
                <a:ext cx="93600" cy="109800"/>
              </p14:xfrm>
            </p:contentPart>
          </mc:Choice>
          <mc:Fallback xmlns="">
            <p:pic>
              <p:nvPicPr>
                <p:cNvPr id="25" name="Ink 24">
                  <a:extLst>
                    <a:ext uri="{FF2B5EF4-FFF2-40B4-BE49-F238E27FC236}">
                      <a16:creationId xmlns:a16="http://schemas.microsoft.com/office/drawing/2014/main" id="{959DDE8F-A031-D332-B6DC-302220D7550D}"/>
                    </a:ext>
                  </a:extLst>
                </p:cNvPr>
                <p:cNvPicPr/>
                <p:nvPr/>
              </p:nvPicPr>
              <p:blipFill>
                <a:blip r:embed="rId5"/>
                <a:stretch>
                  <a:fillRect/>
                </a:stretch>
              </p:blipFill>
              <p:spPr>
                <a:xfrm>
                  <a:off x="9743090" y="3651790"/>
                  <a:ext cx="1292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949ADA29-6846-E4F6-96D5-580C25CF6E23}"/>
                    </a:ext>
                  </a:extLst>
                </p14:cNvPr>
                <p14:cNvContentPartPr/>
                <p14:nvPr/>
              </p14:nvContentPartPr>
              <p14:xfrm>
                <a:off x="9834530" y="2989390"/>
                <a:ext cx="138600" cy="331200"/>
              </p14:xfrm>
            </p:contentPart>
          </mc:Choice>
          <mc:Fallback xmlns="">
            <p:pic>
              <p:nvPicPr>
                <p:cNvPr id="26" name="Ink 25">
                  <a:extLst>
                    <a:ext uri="{FF2B5EF4-FFF2-40B4-BE49-F238E27FC236}">
                      <a16:creationId xmlns:a16="http://schemas.microsoft.com/office/drawing/2014/main" id="{949ADA29-6846-E4F6-96D5-580C25CF6E23}"/>
                    </a:ext>
                  </a:extLst>
                </p:cNvPr>
                <p:cNvPicPr/>
                <p:nvPr/>
              </p:nvPicPr>
              <p:blipFill>
                <a:blip r:embed="rId7"/>
                <a:stretch>
                  <a:fillRect/>
                </a:stretch>
              </p:blipFill>
              <p:spPr>
                <a:xfrm>
                  <a:off x="9816890" y="2971390"/>
                  <a:ext cx="174240" cy="366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7" name="Ink 26">
                  <a:extLst>
                    <a:ext uri="{FF2B5EF4-FFF2-40B4-BE49-F238E27FC236}">
                      <a16:creationId xmlns:a16="http://schemas.microsoft.com/office/drawing/2014/main" id="{09FF29D1-1D01-68E1-AAF5-A1745AF897D5}"/>
                    </a:ext>
                  </a:extLst>
                </p14:cNvPr>
                <p14:cNvContentPartPr/>
                <p14:nvPr/>
              </p14:nvContentPartPr>
              <p14:xfrm>
                <a:off x="9990050" y="2967430"/>
                <a:ext cx="86040" cy="338760"/>
              </p14:xfrm>
            </p:contentPart>
          </mc:Choice>
          <mc:Fallback xmlns="">
            <p:pic>
              <p:nvPicPr>
                <p:cNvPr id="27" name="Ink 26">
                  <a:extLst>
                    <a:ext uri="{FF2B5EF4-FFF2-40B4-BE49-F238E27FC236}">
                      <a16:creationId xmlns:a16="http://schemas.microsoft.com/office/drawing/2014/main" id="{09FF29D1-1D01-68E1-AAF5-A1745AF897D5}"/>
                    </a:ext>
                  </a:extLst>
                </p:cNvPr>
                <p:cNvPicPr/>
                <p:nvPr/>
              </p:nvPicPr>
              <p:blipFill>
                <a:blip r:embed="rId9"/>
                <a:stretch>
                  <a:fillRect/>
                </a:stretch>
              </p:blipFill>
              <p:spPr>
                <a:xfrm>
                  <a:off x="9972050" y="2949430"/>
                  <a:ext cx="121680" cy="374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8" name="Ink 27">
                  <a:extLst>
                    <a:ext uri="{FF2B5EF4-FFF2-40B4-BE49-F238E27FC236}">
                      <a16:creationId xmlns:a16="http://schemas.microsoft.com/office/drawing/2014/main" id="{83682D2E-335B-75C2-2B8C-719C23A2CB23}"/>
                    </a:ext>
                  </a:extLst>
                </p14:cNvPr>
                <p14:cNvContentPartPr/>
                <p14:nvPr/>
              </p14:nvContentPartPr>
              <p14:xfrm>
                <a:off x="9878450" y="3165070"/>
                <a:ext cx="140040" cy="8640"/>
              </p14:xfrm>
            </p:contentPart>
          </mc:Choice>
          <mc:Fallback xmlns="">
            <p:pic>
              <p:nvPicPr>
                <p:cNvPr id="28" name="Ink 27">
                  <a:extLst>
                    <a:ext uri="{FF2B5EF4-FFF2-40B4-BE49-F238E27FC236}">
                      <a16:creationId xmlns:a16="http://schemas.microsoft.com/office/drawing/2014/main" id="{83682D2E-335B-75C2-2B8C-719C23A2CB23}"/>
                    </a:ext>
                  </a:extLst>
                </p:cNvPr>
                <p:cNvPicPr/>
                <p:nvPr/>
              </p:nvPicPr>
              <p:blipFill>
                <a:blip r:embed="rId11"/>
                <a:stretch>
                  <a:fillRect/>
                </a:stretch>
              </p:blipFill>
              <p:spPr>
                <a:xfrm>
                  <a:off x="9860810" y="3147430"/>
                  <a:ext cx="17568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9" name="Ink 28">
                  <a:extLst>
                    <a:ext uri="{FF2B5EF4-FFF2-40B4-BE49-F238E27FC236}">
                      <a16:creationId xmlns:a16="http://schemas.microsoft.com/office/drawing/2014/main" id="{F91C32F6-517D-C6E7-543A-924988DF2E98}"/>
                    </a:ext>
                  </a:extLst>
                </p14:cNvPr>
                <p14:cNvContentPartPr/>
                <p14:nvPr/>
              </p14:nvContentPartPr>
              <p14:xfrm>
                <a:off x="7670570" y="3437590"/>
                <a:ext cx="2144160" cy="293400"/>
              </p14:xfrm>
            </p:contentPart>
          </mc:Choice>
          <mc:Fallback xmlns="">
            <p:pic>
              <p:nvPicPr>
                <p:cNvPr id="29" name="Ink 28">
                  <a:extLst>
                    <a:ext uri="{FF2B5EF4-FFF2-40B4-BE49-F238E27FC236}">
                      <a16:creationId xmlns:a16="http://schemas.microsoft.com/office/drawing/2014/main" id="{F91C32F6-517D-C6E7-543A-924988DF2E98}"/>
                    </a:ext>
                  </a:extLst>
                </p:cNvPr>
                <p:cNvPicPr/>
                <p:nvPr/>
              </p:nvPicPr>
              <p:blipFill>
                <a:blip r:embed="rId13"/>
                <a:stretch>
                  <a:fillRect/>
                </a:stretch>
              </p:blipFill>
              <p:spPr>
                <a:xfrm>
                  <a:off x="7652570" y="3419950"/>
                  <a:ext cx="2179800" cy="3290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0" name="Ink 29">
                  <a:extLst>
                    <a:ext uri="{FF2B5EF4-FFF2-40B4-BE49-F238E27FC236}">
                      <a16:creationId xmlns:a16="http://schemas.microsoft.com/office/drawing/2014/main" id="{595610E5-5294-3FFE-D93A-09F5350651A6}"/>
                    </a:ext>
                  </a:extLst>
                </p14:cNvPr>
                <p14:cNvContentPartPr/>
                <p14:nvPr/>
              </p14:nvContentPartPr>
              <p14:xfrm>
                <a:off x="7525490" y="3423550"/>
                <a:ext cx="153360" cy="136440"/>
              </p14:xfrm>
            </p:contentPart>
          </mc:Choice>
          <mc:Fallback xmlns="">
            <p:pic>
              <p:nvPicPr>
                <p:cNvPr id="30" name="Ink 29">
                  <a:extLst>
                    <a:ext uri="{FF2B5EF4-FFF2-40B4-BE49-F238E27FC236}">
                      <a16:creationId xmlns:a16="http://schemas.microsoft.com/office/drawing/2014/main" id="{595610E5-5294-3FFE-D93A-09F5350651A6}"/>
                    </a:ext>
                  </a:extLst>
                </p:cNvPr>
                <p:cNvPicPr/>
                <p:nvPr/>
              </p:nvPicPr>
              <p:blipFill>
                <a:blip r:embed="rId15"/>
                <a:stretch>
                  <a:fillRect/>
                </a:stretch>
              </p:blipFill>
              <p:spPr>
                <a:xfrm>
                  <a:off x="7507850" y="3405910"/>
                  <a:ext cx="18900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1" name="Ink 30">
                  <a:extLst>
                    <a:ext uri="{FF2B5EF4-FFF2-40B4-BE49-F238E27FC236}">
                      <a16:creationId xmlns:a16="http://schemas.microsoft.com/office/drawing/2014/main" id="{EA73E5B9-257C-8F5A-C965-F8E28EC1D523}"/>
                    </a:ext>
                  </a:extLst>
                </p14:cNvPr>
                <p14:cNvContentPartPr/>
                <p14:nvPr/>
              </p14:nvContentPartPr>
              <p14:xfrm>
                <a:off x="7474370" y="3832150"/>
                <a:ext cx="57960" cy="321120"/>
              </p14:xfrm>
            </p:contentPart>
          </mc:Choice>
          <mc:Fallback xmlns="">
            <p:pic>
              <p:nvPicPr>
                <p:cNvPr id="31" name="Ink 30">
                  <a:extLst>
                    <a:ext uri="{FF2B5EF4-FFF2-40B4-BE49-F238E27FC236}">
                      <a16:creationId xmlns:a16="http://schemas.microsoft.com/office/drawing/2014/main" id="{EA73E5B9-257C-8F5A-C965-F8E28EC1D523}"/>
                    </a:ext>
                  </a:extLst>
                </p:cNvPr>
                <p:cNvPicPr/>
                <p:nvPr/>
              </p:nvPicPr>
              <p:blipFill>
                <a:blip r:embed="rId17"/>
                <a:stretch>
                  <a:fillRect/>
                </a:stretch>
              </p:blipFill>
              <p:spPr>
                <a:xfrm>
                  <a:off x="7456730" y="3814510"/>
                  <a:ext cx="93600" cy="356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2" name="Ink 31">
                  <a:extLst>
                    <a:ext uri="{FF2B5EF4-FFF2-40B4-BE49-F238E27FC236}">
                      <a16:creationId xmlns:a16="http://schemas.microsoft.com/office/drawing/2014/main" id="{52CE52BE-595A-0562-B8FB-EE14394B5E06}"/>
                    </a:ext>
                  </a:extLst>
                </p14:cNvPr>
                <p14:cNvContentPartPr/>
                <p14:nvPr/>
              </p14:nvContentPartPr>
              <p14:xfrm>
                <a:off x="7464650" y="3808030"/>
                <a:ext cx="238680" cy="316800"/>
              </p14:xfrm>
            </p:contentPart>
          </mc:Choice>
          <mc:Fallback xmlns="">
            <p:pic>
              <p:nvPicPr>
                <p:cNvPr id="32" name="Ink 31">
                  <a:extLst>
                    <a:ext uri="{FF2B5EF4-FFF2-40B4-BE49-F238E27FC236}">
                      <a16:creationId xmlns:a16="http://schemas.microsoft.com/office/drawing/2014/main" id="{52CE52BE-595A-0562-B8FB-EE14394B5E06}"/>
                    </a:ext>
                  </a:extLst>
                </p:cNvPr>
                <p:cNvPicPr/>
                <p:nvPr/>
              </p:nvPicPr>
              <p:blipFill>
                <a:blip r:embed="rId19"/>
                <a:stretch>
                  <a:fillRect/>
                </a:stretch>
              </p:blipFill>
              <p:spPr>
                <a:xfrm>
                  <a:off x="7447010" y="3790030"/>
                  <a:ext cx="274320" cy="352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
            <p14:nvContentPartPr>
              <p14:cNvPr id="33" name="Ink 32">
                <a:extLst>
                  <a:ext uri="{FF2B5EF4-FFF2-40B4-BE49-F238E27FC236}">
                    <a16:creationId xmlns:a16="http://schemas.microsoft.com/office/drawing/2014/main" id="{E8C116BA-D2C5-D8BC-0BCE-B1B9010EC7B3}"/>
                  </a:ext>
                </a:extLst>
              </p14:cNvPr>
              <p14:cNvContentPartPr/>
              <p14:nvPr/>
            </p14:nvContentPartPr>
            <p14:xfrm>
              <a:off x="9336650" y="3038035"/>
              <a:ext cx="120240" cy="252720"/>
            </p14:xfrm>
          </p:contentPart>
        </mc:Choice>
        <mc:Fallback xmlns="">
          <p:pic>
            <p:nvPicPr>
              <p:cNvPr id="33" name="Ink 32">
                <a:extLst>
                  <a:ext uri="{FF2B5EF4-FFF2-40B4-BE49-F238E27FC236}">
                    <a16:creationId xmlns:a16="http://schemas.microsoft.com/office/drawing/2014/main" id="{E8C116BA-D2C5-D8BC-0BCE-B1B9010EC7B3}"/>
                  </a:ext>
                </a:extLst>
              </p:cNvPr>
              <p:cNvPicPr/>
              <p:nvPr/>
            </p:nvPicPr>
            <p:blipFill>
              <a:blip r:embed="rId21"/>
              <a:stretch>
                <a:fillRect/>
              </a:stretch>
            </p:blipFill>
            <p:spPr>
              <a:xfrm>
                <a:off x="9318650" y="3020395"/>
                <a:ext cx="15588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4" name="Ink 33">
                <a:extLst>
                  <a:ext uri="{FF2B5EF4-FFF2-40B4-BE49-F238E27FC236}">
                    <a16:creationId xmlns:a16="http://schemas.microsoft.com/office/drawing/2014/main" id="{1F8EEFC6-CC76-E1E7-853B-70C1CFEB5A64}"/>
                  </a:ext>
                </a:extLst>
              </p14:cNvPr>
              <p14:cNvContentPartPr/>
              <p14:nvPr/>
            </p14:nvContentPartPr>
            <p14:xfrm>
              <a:off x="8452850" y="2910235"/>
              <a:ext cx="151560" cy="302400"/>
            </p14:xfrm>
          </p:contentPart>
        </mc:Choice>
        <mc:Fallback xmlns="">
          <p:pic>
            <p:nvPicPr>
              <p:cNvPr id="34" name="Ink 33">
                <a:extLst>
                  <a:ext uri="{FF2B5EF4-FFF2-40B4-BE49-F238E27FC236}">
                    <a16:creationId xmlns:a16="http://schemas.microsoft.com/office/drawing/2014/main" id="{1F8EEFC6-CC76-E1E7-853B-70C1CFEB5A64}"/>
                  </a:ext>
                </a:extLst>
              </p:cNvPr>
              <p:cNvPicPr/>
              <p:nvPr/>
            </p:nvPicPr>
            <p:blipFill>
              <a:blip r:embed="rId23"/>
              <a:stretch>
                <a:fillRect/>
              </a:stretch>
            </p:blipFill>
            <p:spPr>
              <a:xfrm>
                <a:off x="8435210" y="2892595"/>
                <a:ext cx="187200" cy="338040"/>
              </a:xfrm>
              <a:prstGeom prst="rect">
                <a:avLst/>
              </a:prstGeom>
            </p:spPr>
          </p:pic>
        </mc:Fallback>
      </mc:AlternateContent>
      <p:sp>
        <p:nvSpPr>
          <p:cNvPr id="35" name="Rectangle 34">
            <a:extLst>
              <a:ext uri="{FF2B5EF4-FFF2-40B4-BE49-F238E27FC236}">
                <a16:creationId xmlns:a16="http://schemas.microsoft.com/office/drawing/2014/main" id="{5F237BBD-2BD0-0555-73B1-C0F992A68788}"/>
              </a:ext>
            </a:extLst>
          </p:cNvPr>
          <p:cNvSpPr>
            <a:spLocks noChangeArrowheads="1"/>
          </p:cNvSpPr>
          <p:nvPr/>
        </p:nvSpPr>
        <p:spPr bwMode="auto">
          <a:xfrm>
            <a:off x="9878450" y="3038035"/>
            <a:ext cx="714142" cy="728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effectLst/>
              </a:rPr>
              <a:t>q</a:t>
            </a:r>
            <a:endParaRPr lang="en-150" sz="2400" dirty="0">
              <a:solidFill>
                <a:schemeClr val="bg1"/>
              </a:solidFill>
              <a:effectLst/>
            </a:endParaRPr>
          </a:p>
        </p:txBody>
      </p:sp>
      <p:sp>
        <p:nvSpPr>
          <p:cNvPr id="36" name="Rectangle 35">
            <a:extLst>
              <a:ext uri="{FF2B5EF4-FFF2-40B4-BE49-F238E27FC236}">
                <a16:creationId xmlns:a16="http://schemas.microsoft.com/office/drawing/2014/main" id="{6D2223ED-2B1F-D996-6210-CC7D80BF42CD}"/>
              </a:ext>
            </a:extLst>
          </p:cNvPr>
          <p:cNvSpPr>
            <a:spLocks noChangeArrowheads="1"/>
          </p:cNvSpPr>
          <p:nvPr/>
        </p:nvSpPr>
        <p:spPr bwMode="auto">
          <a:xfrm>
            <a:off x="0" y="4005612"/>
            <a:ext cx="1211580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effectLst/>
              </a:rPr>
              <a:t>Μεγάλο</a:t>
            </a:r>
            <a:r>
              <a:rPr lang="en-US" sz="2400" dirty="0">
                <a:solidFill>
                  <a:schemeClr val="bg1"/>
                </a:solidFill>
                <a:effectLst/>
              </a:rPr>
              <a:t> </a:t>
            </a:r>
            <a:r>
              <a:rPr lang="el-GR" sz="2400" dirty="0">
                <a:solidFill>
                  <a:schemeClr val="bg1"/>
                </a:solidFill>
                <a:effectLst/>
              </a:rPr>
              <a:t>φορτίο </a:t>
            </a:r>
            <a:r>
              <a:rPr lang="en-US" sz="2400" dirty="0">
                <a:solidFill>
                  <a:schemeClr val="bg1"/>
                </a:solidFill>
              </a:rPr>
              <a:t>q </a:t>
            </a:r>
            <a:r>
              <a:rPr lang="en-US" sz="2400" dirty="0">
                <a:solidFill>
                  <a:schemeClr val="bg1"/>
                </a:solidFill>
                <a:sym typeface="Wingdings" panose="05000000000000000000" pitchFamily="2" charset="2"/>
              </a:rPr>
              <a:t> </a:t>
            </a:r>
            <a:r>
              <a:rPr lang="el-GR" sz="2400" dirty="0">
                <a:solidFill>
                  <a:schemeClr val="bg1"/>
                </a:solidFill>
                <a:sym typeface="Wingdings" panose="05000000000000000000" pitchFamily="2" charset="2"/>
              </a:rPr>
              <a:t>Μεγάλη Δύναμη </a:t>
            </a:r>
            <a:r>
              <a:rPr lang="en-US" sz="2400" dirty="0">
                <a:solidFill>
                  <a:schemeClr val="bg1"/>
                </a:solidFill>
                <a:sym typeface="Wingdings" panose="05000000000000000000" pitchFamily="2" charset="2"/>
              </a:rPr>
              <a:t>F</a:t>
            </a:r>
            <a:r>
              <a:rPr lang="el-GR" sz="2400" dirty="0">
                <a:solidFill>
                  <a:schemeClr val="bg1"/>
                </a:solidFill>
                <a:sym typeface="Wingdings" panose="05000000000000000000" pitchFamily="2" charset="2"/>
              </a:rPr>
              <a:t>  Μεγάλο Έργο </a:t>
            </a:r>
            <a:r>
              <a:rPr lang="en-US" sz="2400" dirty="0">
                <a:solidFill>
                  <a:schemeClr val="bg1"/>
                </a:solidFill>
                <a:sym typeface="Wingdings" panose="05000000000000000000" pitchFamily="2" charset="2"/>
              </a:rPr>
              <a:t>W</a:t>
            </a:r>
            <a:endParaRPr lang="el-GR" sz="2400" dirty="0">
              <a:solidFill>
                <a:schemeClr val="bg1"/>
              </a:solidFill>
              <a:sym typeface="Wingdings" panose="05000000000000000000" pitchFamily="2" charset="2"/>
            </a:endParaRPr>
          </a:p>
          <a:p>
            <a:pPr algn="ctr"/>
            <a:r>
              <a:rPr lang="el-GR" sz="2400" dirty="0">
                <a:solidFill>
                  <a:schemeClr val="bg1"/>
                </a:solidFill>
                <a:sym typeface="Wingdings" panose="05000000000000000000" pitchFamily="2" charset="2"/>
              </a:rPr>
              <a:t> Μεγάλη Μεταβολή Δυναμικής Ενέργειας</a:t>
            </a:r>
            <a:r>
              <a:rPr lang="en-US" sz="2400" dirty="0">
                <a:solidFill>
                  <a:schemeClr val="bg1"/>
                </a:solidFill>
                <a:sym typeface="Wingdings" panose="05000000000000000000" pitchFamily="2" charset="2"/>
              </a:rPr>
              <a:t> </a:t>
            </a:r>
            <a:r>
              <a:rPr lang="el-GR" sz="2400" dirty="0">
                <a:solidFill>
                  <a:schemeClr val="bg1"/>
                </a:solidFill>
                <a:sym typeface="Wingdings" panose="05000000000000000000" pitchFamily="2" charset="2"/>
              </a:rPr>
              <a:t>Δ</a:t>
            </a:r>
            <a:r>
              <a:rPr lang="en-US" sz="2400" dirty="0">
                <a:solidFill>
                  <a:schemeClr val="bg1"/>
                </a:solidFill>
                <a:sym typeface="Wingdings" panose="05000000000000000000" pitchFamily="2" charset="2"/>
              </a:rPr>
              <a:t>U</a:t>
            </a:r>
            <a:endParaRPr lang="el-GR" sz="2400" dirty="0">
              <a:solidFill>
                <a:schemeClr val="bg1"/>
              </a:solidFill>
              <a:sym typeface="Wingdings" panose="05000000000000000000" pitchFamily="2" charset="2"/>
            </a:endParaRPr>
          </a:p>
          <a:p>
            <a:pPr algn="ctr"/>
            <a:endParaRPr lang="en-150" sz="2400" dirty="0">
              <a:solidFill>
                <a:schemeClr val="bg1"/>
              </a:solidFill>
              <a:effectLst/>
            </a:endParaRPr>
          </a:p>
        </p:txBody>
      </p:sp>
    </p:spTree>
    <p:extLst>
      <p:ext uri="{BB962C8B-B14F-4D97-AF65-F5344CB8AC3E}">
        <p14:creationId xmlns:p14="http://schemas.microsoft.com/office/powerpoint/2010/main" val="2874612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8" grpId="0"/>
      <p:bldP spid="12" grpId="0"/>
      <p:bldP spid="23" grpId="0"/>
      <p:bldP spid="35" grpId="0"/>
      <p:bldP spid="36"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Ηλεκτρική Ενέργεια</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3554E1C5-4BC7-02BD-2084-703596A47EC4}"/>
                  </a:ext>
                </a:extLst>
              </p:cNvPr>
              <p:cNvSpPr>
                <a:spLocks noChangeArrowheads="1"/>
              </p:cNvSpPr>
              <p:nvPr/>
            </p:nvSpPr>
            <p:spPr bwMode="auto">
              <a:xfrm>
                <a:off x="528146" y="1168307"/>
                <a:ext cx="11154102"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Έστω ότι για να μετακινήσουμε ένα φορτίο </a:t>
                </a:r>
                <a:r>
                  <a:rPr lang="en-US" sz="2400" dirty="0">
                    <a:solidFill>
                      <a:schemeClr val="bg1"/>
                    </a:solidFill>
                  </a:rPr>
                  <a:t>q </a:t>
                </a:r>
                <a:r>
                  <a:rPr lang="el-GR" sz="2400" dirty="0">
                    <a:solidFill>
                      <a:schemeClr val="bg1"/>
                    </a:solidFill>
                  </a:rPr>
                  <a:t>από το σημείο Α στο σημείο Β</a:t>
                </a:r>
                <a:r>
                  <a:rPr lang="en-US" sz="2400" dirty="0">
                    <a:solidFill>
                      <a:schemeClr val="bg1"/>
                    </a:solidFill>
                  </a:rPr>
                  <a:t>,</a:t>
                </a:r>
                <a:r>
                  <a:rPr lang="el-GR" sz="2400" dirty="0">
                    <a:solidFill>
                      <a:schemeClr val="bg1"/>
                    </a:solidFill>
                  </a:rPr>
                  <a:t> χρειάζεται να προσφέρουμε έργο </a:t>
                </a:r>
                <a:r>
                  <a:rPr lang="en-US" sz="2400" dirty="0">
                    <a:solidFill>
                      <a:schemeClr val="bg1"/>
                    </a:solidFill>
                  </a:rPr>
                  <a:t>W. </a:t>
                </a:r>
                <a:r>
                  <a:rPr lang="el-GR" sz="2400" dirty="0">
                    <a:solidFill>
                      <a:schemeClr val="bg1"/>
                    </a:solidFill>
                  </a:rPr>
                  <a:t>Εάν το φορτίο διπλασιαστεί, θα διπλασιαστεί η δύναμη που θα χρειαστεί να ασκήσω, και άρα το αντίστοιχο έργο.</a:t>
                </a:r>
              </a:p>
              <a:p>
                <a:pPr algn="ctr"/>
                <a:endParaRPr lang="el-GR" sz="2400" dirty="0">
                  <a:solidFill>
                    <a:schemeClr val="bg1"/>
                  </a:solidFill>
                  <a:effectLst/>
                </a:endParaRPr>
              </a:p>
              <a:p>
                <a:pPr algn="ctr"/>
                <a:r>
                  <a:rPr lang="el-GR" sz="2400" dirty="0">
                    <a:solidFill>
                      <a:schemeClr val="bg1"/>
                    </a:solidFill>
                  </a:rPr>
                  <a:t>Αυτό το έργο είναι ίσο με τη διαφορά δυναμικής ηλεκτρικής ενέργειας μεταξύ των σημείων Α και Β: </a:t>
                </a:r>
                <a14:m>
                  <m:oMath xmlns:m="http://schemas.openxmlformats.org/officeDocument/2006/math">
                    <m:sSub>
                      <m:sSubPr>
                        <m:ctrlPr>
                          <a:rPr lang="en-150"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𝑊</m:t>
                        </m:r>
                      </m:e>
                      <m:sub>
                        <m:r>
                          <m:rPr>
                            <m:sty m:val="p"/>
                          </m:rPr>
                          <a:rPr lang="en-US" sz="2400">
                            <a:solidFill>
                              <a:schemeClr val="bg1"/>
                            </a:solidFill>
                            <a:latin typeface="Cambria Math" panose="02040503050406030204" pitchFamily="18" charset="0"/>
                          </a:rPr>
                          <m:t>A</m:t>
                        </m:r>
                        <m:r>
                          <a:rPr lang="en-US" sz="2400">
                            <a:solidFill>
                              <a:schemeClr val="bg1"/>
                            </a:solidFill>
                            <a:latin typeface="Cambria Math" panose="02040503050406030204" pitchFamily="18" charset="0"/>
                          </a:rPr>
                          <m:t>→</m:t>
                        </m:r>
                        <m:r>
                          <a:rPr lang="en-US" sz="2400" i="1">
                            <a:solidFill>
                              <a:schemeClr val="bg1"/>
                            </a:solidFill>
                            <a:latin typeface="Cambria Math" panose="02040503050406030204" pitchFamily="18" charset="0"/>
                          </a:rPr>
                          <m:t>𝐵</m:t>
                        </m:r>
                      </m:sub>
                    </m:sSub>
                    <m:r>
                      <a:rPr lang="en-US" sz="2400" i="1">
                        <a:solidFill>
                          <a:schemeClr val="bg1"/>
                        </a:solidFill>
                        <a:latin typeface="Cambria Math" panose="02040503050406030204" pitchFamily="18" charset="0"/>
                      </a:rPr>
                      <m:t>= </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𝑈</m:t>
                        </m:r>
                      </m:e>
                      <m:sub>
                        <m:r>
                          <m:rPr>
                            <m:sty m:val="p"/>
                          </m:rPr>
                          <a:rPr lang="en-US" sz="2400">
                            <a:solidFill>
                              <a:schemeClr val="bg1"/>
                            </a:solidFill>
                            <a:latin typeface="Cambria Math" panose="02040503050406030204" pitchFamily="18" charset="0"/>
                          </a:rPr>
                          <m:t>B</m:t>
                        </m:r>
                      </m:sub>
                    </m:sSub>
                    <m:r>
                      <a:rPr lang="en-US" sz="2400" i="1">
                        <a:solidFill>
                          <a:schemeClr val="bg1"/>
                        </a:solidFill>
                        <a:latin typeface="Cambria Math" panose="02040503050406030204" pitchFamily="18" charset="0"/>
                      </a:rPr>
                      <m:t>−</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𝑈</m:t>
                        </m:r>
                      </m:e>
                      <m:sub>
                        <m:r>
                          <m:rPr>
                            <m:sty m:val="p"/>
                          </m:rPr>
                          <a:rPr lang="en-US" sz="2400">
                            <a:solidFill>
                              <a:schemeClr val="bg1"/>
                            </a:solidFill>
                            <a:latin typeface="Cambria Math" panose="02040503050406030204" pitchFamily="18" charset="0"/>
                          </a:rPr>
                          <m:t>A</m:t>
                        </m:r>
                      </m:sub>
                    </m:sSub>
                  </m:oMath>
                </a14:m>
                <a:r>
                  <a:rPr lang="en-US" sz="2400" dirty="0">
                    <a:solidFill>
                      <a:schemeClr val="bg1"/>
                    </a:solidFill>
                    <a:effectLst/>
                  </a:rPr>
                  <a:t>.</a:t>
                </a:r>
              </a:p>
              <a:p>
                <a:pPr algn="ctr"/>
                <a:endParaRPr lang="en-US" sz="2400" dirty="0">
                  <a:solidFill>
                    <a:schemeClr val="bg1"/>
                  </a:solidFill>
                </a:endParaRPr>
              </a:p>
              <a:p>
                <a:pPr algn="ctr"/>
                <a:r>
                  <a:rPr lang="el-GR" sz="2400" dirty="0">
                    <a:solidFill>
                      <a:schemeClr val="bg1"/>
                    </a:solidFill>
                  </a:rPr>
                  <a:t>Επομένως, αντί για τη δυναμική ενέργεια σε κάθε σημείο, που εξαρτάται και από το φορτίο, μπορούμε να ορίσουμε μία νέα ποσότητα </a:t>
                </a:r>
                <a14:m>
                  <m:oMath xmlns:m="http://schemas.openxmlformats.org/officeDocument/2006/math">
                    <m:f>
                      <m:fPr>
                        <m:ctrlPr>
                          <a:rPr lang="el-GR" sz="240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𝑈</m:t>
                        </m:r>
                      </m:num>
                      <m:den>
                        <m:r>
                          <a:rPr lang="en-US" sz="2400" b="0" i="1" smtClean="0">
                            <a:solidFill>
                              <a:schemeClr val="bg1"/>
                            </a:solidFill>
                            <a:latin typeface="Cambria Math" panose="02040503050406030204" pitchFamily="18" charset="0"/>
                          </a:rPr>
                          <m:t>𝑞</m:t>
                        </m:r>
                      </m:den>
                    </m:f>
                  </m:oMath>
                </a14:m>
                <a:r>
                  <a:rPr lang="el-GR" sz="2400" dirty="0">
                    <a:solidFill>
                      <a:schemeClr val="bg1"/>
                    </a:solidFill>
                    <a:effectLst/>
                  </a:rPr>
                  <a:t>, που εξαρτάται μόνο από τη θέση.</a:t>
                </a:r>
                <a:endParaRPr lang="en-150" sz="2400" dirty="0">
                  <a:solidFill>
                    <a:schemeClr val="bg1"/>
                  </a:solidFill>
                  <a:effectLst/>
                </a:endParaRPr>
              </a:p>
            </p:txBody>
          </p:sp>
        </mc:Choice>
        <mc:Fallback xmlns="">
          <p:sp>
            <p:nvSpPr>
              <p:cNvPr id="5" name="Rectangle 4">
                <a:extLst>
                  <a:ext uri="{FF2B5EF4-FFF2-40B4-BE49-F238E27FC236}">
                    <a16:creationId xmlns:a16="http://schemas.microsoft.com/office/drawing/2014/main" id="{3554E1C5-4BC7-02BD-2084-703596A47EC4}"/>
                  </a:ext>
                </a:extLst>
              </p:cNvPr>
              <p:cNvSpPr>
                <a:spLocks noRot="1" noChangeAspect="1" noMove="1" noResize="1" noEditPoints="1" noAdjustHandles="1" noChangeArrowheads="1" noChangeShapeType="1" noTextEdit="1"/>
              </p:cNvSpPr>
              <p:nvPr/>
            </p:nvSpPr>
            <p:spPr bwMode="auto">
              <a:xfrm>
                <a:off x="528146" y="1168307"/>
                <a:ext cx="11154102" cy="895577"/>
              </a:xfrm>
              <a:prstGeom prst="rect">
                <a:avLst/>
              </a:prstGeom>
              <a:blipFill>
                <a:blip r:embed="rId3"/>
                <a:stretch>
                  <a:fillRect l="-109" t="-5442" r="-656" b="-30204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2709C668-B8BA-F088-ED37-01B4E30BF394}"/>
                  </a:ext>
                </a:extLst>
              </p:cNvPr>
              <p:cNvSpPr>
                <a:spLocks noChangeArrowheads="1"/>
              </p:cNvSpPr>
              <p:nvPr/>
            </p:nvSpPr>
            <p:spPr bwMode="auto">
              <a:xfrm>
                <a:off x="583325" y="4918842"/>
                <a:ext cx="11154102" cy="122043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Ηλεκτρικό Δυναμικό</a:t>
                </a:r>
              </a:p>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𝑉</m:t>
                      </m:r>
                      <m:r>
                        <a:rPr lang="en-US" sz="2400" b="0" i="1" smtClean="0">
                          <a:solidFill>
                            <a:schemeClr val="bg1"/>
                          </a:solidFill>
                          <a:latin typeface="Cambria Math" panose="02040503050406030204" pitchFamily="18" charset="0"/>
                        </a:rPr>
                        <m:t>= </m:t>
                      </m:r>
                      <m:f>
                        <m:fPr>
                          <m:ctrlPr>
                            <a:rPr lang="el-GR" sz="2400" i="1">
                              <a:solidFill>
                                <a:schemeClr val="bg1"/>
                              </a:solidFill>
                              <a:latin typeface="Cambria Math" panose="02040503050406030204" pitchFamily="18" charset="0"/>
                            </a:rPr>
                          </m:ctrlPr>
                        </m:fPr>
                        <m:num>
                          <m:r>
                            <a:rPr lang="en-US" sz="2400" i="1">
                              <a:solidFill>
                                <a:schemeClr val="bg1"/>
                              </a:solidFill>
                              <a:latin typeface="Cambria Math" panose="02040503050406030204" pitchFamily="18" charset="0"/>
                            </a:rPr>
                            <m:t>𝑈</m:t>
                          </m:r>
                        </m:num>
                        <m:den>
                          <m:r>
                            <a:rPr lang="en-US" sz="2400" i="1">
                              <a:solidFill>
                                <a:schemeClr val="bg1"/>
                              </a:solidFill>
                              <a:latin typeface="Cambria Math" panose="02040503050406030204" pitchFamily="18" charset="0"/>
                            </a:rPr>
                            <m:t>𝑞</m:t>
                          </m:r>
                        </m:den>
                      </m:f>
                    </m:oMath>
                  </m:oMathPara>
                </a14:m>
                <a:endParaRPr lang="en-US" sz="2400" dirty="0">
                  <a:solidFill>
                    <a:schemeClr val="bg1"/>
                  </a:solidFill>
                  <a:effectLst/>
                </a:endParaRPr>
              </a:p>
              <a:p>
                <a:pPr algn="ctr"/>
                <a:r>
                  <a:rPr lang="el-GR" sz="2400" dirty="0">
                    <a:solidFill>
                      <a:schemeClr val="bg1"/>
                    </a:solidFill>
                  </a:rPr>
                  <a:t>Μονάδα μέτρησης:</a:t>
                </a:r>
                <a:r>
                  <a:rPr lang="en-US" sz="2400" dirty="0">
                    <a:solidFill>
                      <a:schemeClr val="bg1"/>
                    </a:solidFill>
                  </a:rPr>
                  <a:t> </a:t>
                </a:r>
                <a14:m>
                  <m:oMath xmlns:m="http://schemas.openxmlformats.org/officeDocument/2006/math">
                    <m:r>
                      <a:rPr lang="en-US" sz="2400" i="1">
                        <a:solidFill>
                          <a:schemeClr val="bg1"/>
                        </a:solidFill>
                        <a:latin typeface="Cambria Math" panose="02040503050406030204" pitchFamily="18" charset="0"/>
                      </a:rPr>
                      <m:t> </m:t>
                    </m:r>
                    <m:r>
                      <a:rPr lang="en-US" sz="2400" b="0" i="1" smtClean="0">
                        <a:solidFill>
                          <a:schemeClr val="bg1"/>
                        </a:solidFill>
                        <a:latin typeface="Cambria Math" panose="02040503050406030204" pitchFamily="18" charset="0"/>
                      </a:rPr>
                      <m:t>1</m:t>
                    </m:r>
                    <m:f>
                      <m:fPr>
                        <m:ctrlPr>
                          <a:rPr lang="el-GR" sz="2400" i="1">
                            <a:solidFill>
                              <a:schemeClr val="bg1"/>
                            </a:solidFill>
                            <a:latin typeface="Cambria Math" panose="02040503050406030204" pitchFamily="18" charset="0"/>
                          </a:rPr>
                        </m:ctrlPr>
                      </m:fPr>
                      <m:num>
                        <m:r>
                          <m:rPr>
                            <m:sty m:val="p"/>
                          </m:rPr>
                          <a:rPr lang="en-US" sz="2400" b="0" i="0" smtClean="0">
                            <a:solidFill>
                              <a:schemeClr val="bg1"/>
                            </a:solidFill>
                            <a:latin typeface="Cambria Math" panose="02040503050406030204" pitchFamily="18" charset="0"/>
                          </a:rPr>
                          <m:t>J</m:t>
                        </m:r>
                      </m:num>
                      <m:den>
                        <m:r>
                          <m:rPr>
                            <m:sty m:val="p"/>
                          </m:rPr>
                          <a:rPr lang="en-US" sz="2400" b="0" i="0" smtClean="0">
                            <a:solidFill>
                              <a:schemeClr val="bg1"/>
                            </a:solidFill>
                            <a:latin typeface="Cambria Math" panose="02040503050406030204" pitchFamily="18" charset="0"/>
                          </a:rPr>
                          <m:t>C</m:t>
                        </m:r>
                      </m:den>
                    </m:f>
                    <m:r>
                      <a:rPr lang="en-US" sz="2400" b="0" i="1" smtClean="0">
                        <a:solidFill>
                          <a:schemeClr val="bg1"/>
                        </a:solidFill>
                        <a:latin typeface="Cambria Math" panose="02040503050406030204" pitchFamily="18" charset="0"/>
                      </a:rPr>
                      <m:t>=1</m:t>
                    </m:r>
                    <m:r>
                      <m:rPr>
                        <m:sty m:val="p"/>
                      </m:rPr>
                      <a:rPr lang="en-US" sz="2400" b="0" i="0" smtClean="0">
                        <a:solidFill>
                          <a:schemeClr val="bg1"/>
                        </a:solidFill>
                        <a:latin typeface="Cambria Math" panose="02040503050406030204" pitchFamily="18" charset="0"/>
                      </a:rPr>
                      <m:t>V</m:t>
                    </m:r>
                    <m:r>
                      <a:rPr lang="en-US" sz="2400" b="0" i="0" smtClean="0">
                        <a:solidFill>
                          <a:schemeClr val="bg1"/>
                        </a:solidFill>
                        <a:latin typeface="Cambria Math" panose="02040503050406030204" pitchFamily="18" charset="0"/>
                      </a:rPr>
                      <m:t> (</m:t>
                    </m:r>
                    <m:r>
                      <m:rPr>
                        <m:sty m:val="p"/>
                      </m:rPr>
                      <a:rPr lang="en-US" sz="2400" b="0" i="0" smtClean="0">
                        <a:solidFill>
                          <a:schemeClr val="bg1"/>
                        </a:solidFill>
                        <a:latin typeface="Cambria Math" panose="02040503050406030204" pitchFamily="18" charset="0"/>
                      </a:rPr>
                      <m:t>Volt</m:t>
                    </m:r>
                    <m:r>
                      <a:rPr lang="en-US" sz="2400" b="0" i="0" smtClean="0">
                        <a:solidFill>
                          <a:schemeClr val="bg1"/>
                        </a:solidFill>
                        <a:latin typeface="Cambria Math" panose="02040503050406030204" pitchFamily="18" charset="0"/>
                      </a:rPr>
                      <m:t>)</m:t>
                    </m:r>
                  </m:oMath>
                </a14:m>
                <a:r>
                  <a:rPr lang="el-GR" sz="2400" dirty="0">
                    <a:solidFill>
                      <a:schemeClr val="bg1"/>
                    </a:solidFill>
                  </a:rPr>
                  <a:t> </a:t>
                </a:r>
                <a:endParaRPr lang="en-150" sz="2400" dirty="0">
                  <a:solidFill>
                    <a:schemeClr val="bg1"/>
                  </a:solidFill>
                  <a:effectLst/>
                </a:endParaRPr>
              </a:p>
            </p:txBody>
          </p:sp>
        </mc:Choice>
        <mc:Fallback xmlns="">
          <p:sp>
            <p:nvSpPr>
              <p:cNvPr id="3" name="Rectangle 2">
                <a:extLst>
                  <a:ext uri="{FF2B5EF4-FFF2-40B4-BE49-F238E27FC236}">
                    <a16:creationId xmlns:a16="http://schemas.microsoft.com/office/drawing/2014/main" id="{2709C668-B8BA-F088-ED37-01B4E30BF394}"/>
                  </a:ext>
                </a:extLst>
              </p:cNvPr>
              <p:cNvSpPr>
                <a:spLocks noRot="1" noChangeAspect="1" noMove="1" noResize="1" noEditPoints="1" noAdjustHandles="1" noChangeArrowheads="1" noChangeShapeType="1" noTextEdit="1"/>
              </p:cNvSpPr>
              <p:nvPr/>
            </p:nvSpPr>
            <p:spPr bwMode="auto">
              <a:xfrm>
                <a:off x="583325" y="4918842"/>
                <a:ext cx="11154102" cy="1220430"/>
              </a:xfrm>
              <a:prstGeom prst="rect">
                <a:avLst/>
              </a:prstGeom>
              <a:blipFill>
                <a:blip r:embed="rId4"/>
                <a:stretch>
                  <a:fillRect t="-4000" b="-47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1756024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Εφαρμογή</a:t>
            </a:r>
            <a:endParaRPr lang="en-150" sz="2800" dirty="0">
              <a:solidFill>
                <a:schemeClr val="bg1"/>
              </a:solidFill>
            </a:endParaRPr>
          </a:p>
        </p:txBody>
      </p:sp>
      <p:sp>
        <p:nvSpPr>
          <p:cNvPr id="5" name="Rectangle 4">
            <a:extLst>
              <a:ext uri="{FF2B5EF4-FFF2-40B4-BE49-F238E27FC236}">
                <a16:creationId xmlns:a16="http://schemas.microsoft.com/office/drawing/2014/main" id="{3554E1C5-4BC7-02BD-2084-703596A47EC4}"/>
              </a:ext>
            </a:extLst>
          </p:cNvPr>
          <p:cNvSpPr>
            <a:spLocks noChangeArrowheads="1"/>
          </p:cNvSpPr>
          <p:nvPr/>
        </p:nvSpPr>
        <p:spPr bwMode="auto">
          <a:xfrm>
            <a:off x="528146" y="1168307"/>
            <a:ext cx="1115410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Έστω ότι για να μετακινήσουμε ένα φορτίο </a:t>
            </a:r>
            <a:r>
              <a:rPr lang="en-US" sz="2400" dirty="0">
                <a:solidFill>
                  <a:schemeClr val="bg1"/>
                </a:solidFill>
              </a:rPr>
              <a:t>q = 2C </a:t>
            </a:r>
            <a:r>
              <a:rPr lang="el-GR" sz="2400" dirty="0">
                <a:solidFill>
                  <a:schemeClr val="bg1"/>
                </a:solidFill>
              </a:rPr>
              <a:t>από το σημείο Α στο σημείο Β</a:t>
            </a:r>
            <a:r>
              <a:rPr lang="en-US" sz="2400" dirty="0">
                <a:solidFill>
                  <a:schemeClr val="bg1"/>
                </a:solidFill>
              </a:rPr>
              <a:t>,</a:t>
            </a:r>
            <a:r>
              <a:rPr lang="el-GR" sz="2400" dirty="0">
                <a:solidFill>
                  <a:schemeClr val="bg1"/>
                </a:solidFill>
              </a:rPr>
              <a:t> χρειάζεται να προσφέρουμε έργο </a:t>
            </a:r>
            <a:r>
              <a:rPr lang="en-US" sz="2400" dirty="0">
                <a:solidFill>
                  <a:schemeClr val="bg1"/>
                </a:solidFill>
              </a:rPr>
              <a:t>W = 10J, </a:t>
            </a:r>
            <a:r>
              <a:rPr lang="el-GR" sz="2400" dirty="0">
                <a:solidFill>
                  <a:schemeClr val="bg1"/>
                </a:solidFill>
              </a:rPr>
              <a:t>ίσο με τη διαφορά δυναμικής ενέργειας μεταξύ των σημείων Α και Β. Να υπολογίσετε τη διαφορά δυναμικού μεταξύ των σημείων Α και Β.</a:t>
            </a:r>
            <a:endParaRPr lang="el-GR" sz="2400" dirty="0">
              <a:solidFill>
                <a:schemeClr val="bg1"/>
              </a:solidFill>
              <a:effectLst/>
            </a:endParaRPr>
          </a:p>
        </p:txBody>
      </p:sp>
      <p:pic>
        <p:nvPicPr>
          <p:cNvPr id="6" name="Picture 5">
            <a:extLst>
              <a:ext uri="{FF2B5EF4-FFF2-40B4-BE49-F238E27FC236}">
                <a16:creationId xmlns:a16="http://schemas.microsoft.com/office/drawing/2014/main" id="{122416D6-EEF5-D855-8039-2E3C4C68EAFB}"/>
              </a:ext>
            </a:extLst>
          </p:cNvPr>
          <p:cNvPicPr>
            <a:picLocks noChangeAspect="1"/>
          </p:cNvPicPr>
          <p:nvPr/>
        </p:nvPicPr>
        <p:blipFill>
          <a:blip r:embed="rId3"/>
          <a:stretch>
            <a:fillRect/>
          </a:stretch>
        </p:blipFill>
        <p:spPr>
          <a:xfrm>
            <a:off x="377230" y="3679256"/>
            <a:ext cx="3139961" cy="898527"/>
          </a:xfrm>
          <a:prstGeom prst="rect">
            <a:avLst/>
          </a:prstGeom>
        </p:spPr>
      </p:pic>
      <p:pic>
        <p:nvPicPr>
          <p:cNvPr id="8" name="Picture 7">
            <a:extLst>
              <a:ext uri="{FF2B5EF4-FFF2-40B4-BE49-F238E27FC236}">
                <a16:creationId xmlns:a16="http://schemas.microsoft.com/office/drawing/2014/main" id="{DD824C26-02B0-28F3-9CA4-DAF4089BC0E5}"/>
              </a:ext>
            </a:extLst>
          </p:cNvPr>
          <p:cNvPicPr>
            <a:picLocks noChangeAspect="1"/>
          </p:cNvPicPr>
          <p:nvPr/>
        </p:nvPicPr>
        <p:blipFill>
          <a:blip r:embed="rId4"/>
          <a:stretch>
            <a:fillRect/>
          </a:stretch>
        </p:blipFill>
        <p:spPr>
          <a:xfrm>
            <a:off x="5470634" y="2707450"/>
            <a:ext cx="1429343" cy="853565"/>
          </a:xfrm>
          <a:prstGeom prst="rect">
            <a:avLst/>
          </a:prstGeom>
        </p:spPr>
      </p:pic>
      <p:pic>
        <p:nvPicPr>
          <p:cNvPr id="10" name="Picture 9">
            <a:extLst>
              <a:ext uri="{FF2B5EF4-FFF2-40B4-BE49-F238E27FC236}">
                <a16:creationId xmlns:a16="http://schemas.microsoft.com/office/drawing/2014/main" id="{2349E446-3E04-0E36-958E-86E22DC95763}"/>
              </a:ext>
            </a:extLst>
          </p:cNvPr>
          <p:cNvPicPr>
            <a:picLocks noChangeAspect="1"/>
          </p:cNvPicPr>
          <p:nvPr/>
        </p:nvPicPr>
        <p:blipFill>
          <a:blip r:embed="rId5"/>
          <a:stretch>
            <a:fillRect/>
          </a:stretch>
        </p:blipFill>
        <p:spPr>
          <a:xfrm>
            <a:off x="432409" y="4577783"/>
            <a:ext cx="1853591" cy="865717"/>
          </a:xfrm>
          <a:prstGeom prst="rect">
            <a:avLst/>
          </a:prstGeom>
        </p:spPr>
      </p:pic>
      <p:pic>
        <p:nvPicPr>
          <p:cNvPr id="12" name="Picture 11">
            <a:extLst>
              <a:ext uri="{FF2B5EF4-FFF2-40B4-BE49-F238E27FC236}">
                <a16:creationId xmlns:a16="http://schemas.microsoft.com/office/drawing/2014/main" id="{1D3D3E41-3A53-4F3D-72E4-9A2FD85B0DCA}"/>
              </a:ext>
            </a:extLst>
          </p:cNvPr>
          <p:cNvPicPr>
            <a:picLocks noChangeAspect="1"/>
          </p:cNvPicPr>
          <p:nvPr/>
        </p:nvPicPr>
        <p:blipFill>
          <a:blip r:embed="rId6"/>
          <a:stretch>
            <a:fillRect/>
          </a:stretch>
        </p:blipFill>
        <p:spPr>
          <a:xfrm>
            <a:off x="4548568" y="3679256"/>
            <a:ext cx="2017292" cy="1362059"/>
          </a:xfrm>
          <a:prstGeom prst="rect">
            <a:avLst/>
          </a:prstGeom>
        </p:spPr>
      </p:pic>
      <p:pic>
        <p:nvPicPr>
          <p:cNvPr id="14" name="Picture 13">
            <a:extLst>
              <a:ext uri="{FF2B5EF4-FFF2-40B4-BE49-F238E27FC236}">
                <a16:creationId xmlns:a16="http://schemas.microsoft.com/office/drawing/2014/main" id="{172BFEB7-6220-ED67-D5E7-41E8569E4E7D}"/>
              </a:ext>
            </a:extLst>
          </p:cNvPr>
          <p:cNvPicPr>
            <a:picLocks noChangeAspect="1"/>
          </p:cNvPicPr>
          <p:nvPr/>
        </p:nvPicPr>
        <p:blipFill>
          <a:blip r:embed="rId7"/>
          <a:stretch>
            <a:fillRect/>
          </a:stretch>
        </p:blipFill>
        <p:spPr>
          <a:xfrm>
            <a:off x="6731398" y="3679256"/>
            <a:ext cx="1530833" cy="1417238"/>
          </a:xfrm>
          <a:prstGeom prst="rect">
            <a:avLst/>
          </a:prstGeom>
        </p:spPr>
      </p:pic>
      <p:pic>
        <p:nvPicPr>
          <p:cNvPr id="16" name="Picture 15">
            <a:extLst>
              <a:ext uri="{FF2B5EF4-FFF2-40B4-BE49-F238E27FC236}">
                <a16:creationId xmlns:a16="http://schemas.microsoft.com/office/drawing/2014/main" id="{D58EA193-288E-3B0B-6129-848F5BFDF608}"/>
              </a:ext>
            </a:extLst>
          </p:cNvPr>
          <p:cNvPicPr>
            <a:picLocks noChangeAspect="1"/>
          </p:cNvPicPr>
          <p:nvPr/>
        </p:nvPicPr>
        <p:blipFill>
          <a:blip r:embed="rId8"/>
          <a:stretch>
            <a:fillRect/>
          </a:stretch>
        </p:blipFill>
        <p:spPr>
          <a:xfrm>
            <a:off x="8308311" y="3988675"/>
            <a:ext cx="1411375" cy="667935"/>
          </a:xfrm>
          <a:prstGeom prst="rect">
            <a:avLst/>
          </a:prstGeom>
        </p:spPr>
      </p:pic>
      <p:pic>
        <p:nvPicPr>
          <p:cNvPr id="18" name="Picture 17">
            <a:extLst>
              <a:ext uri="{FF2B5EF4-FFF2-40B4-BE49-F238E27FC236}">
                <a16:creationId xmlns:a16="http://schemas.microsoft.com/office/drawing/2014/main" id="{68ECD9E9-8786-9389-ECFB-F9006828B69F}"/>
              </a:ext>
            </a:extLst>
          </p:cNvPr>
          <p:cNvPicPr>
            <a:picLocks noChangeAspect="1"/>
          </p:cNvPicPr>
          <p:nvPr/>
        </p:nvPicPr>
        <p:blipFill>
          <a:blip r:embed="rId9"/>
          <a:stretch>
            <a:fillRect/>
          </a:stretch>
        </p:blipFill>
        <p:spPr>
          <a:xfrm>
            <a:off x="4924462" y="5482732"/>
            <a:ext cx="3951030" cy="1226542"/>
          </a:xfrm>
          <a:prstGeom prst="rect">
            <a:avLst/>
          </a:prstGeom>
        </p:spPr>
      </p:pic>
    </p:spTree>
    <p:extLst>
      <p:ext uri="{BB962C8B-B14F-4D97-AF65-F5344CB8AC3E}">
        <p14:creationId xmlns:p14="http://schemas.microsoft.com/office/powerpoint/2010/main" val="1893501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Οριακές Τιμές της Δυναμικής Ενέργειας</a:t>
            </a:r>
            <a:endParaRPr lang="en-150" sz="2800" dirty="0">
              <a:solidFill>
                <a:schemeClr val="bg1"/>
              </a:solidFill>
            </a:endParaRPr>
          </a:p>
        </p:txBody>
      </p:sp>
      <p:pic>
        <p:nvPicPr>
          <p:cNvPr id="3" name="Picture 2">
            <a:extLst>
              <a:ext uri="{FF2B5EF4-FFF2-40B4-BE49-F238E27FC236}">
                <a16:creationId xmlns:a16="http://schemas.microsoft.com/office/drawing/2014/main" id="{90FBC719-2128-EA85-76C6-A63063D58873}"/>
              </a:ext>
            </a:extLst>
          </p:cNvPr>
          <p:cNvPicPr>
            <a:picLocks noChangeAspect="1"/>
          </p:cNvPicPr>
          <p:nvPr/>
        </p:nvPicPr>
        <p:blipFill>
          <a:blip r:embed="rId3"/>
          <a:stretch>
            <a:fillRect/>
          </a:stretch>
        </p:blipFill>
        <p:spPr>
          <a:xfrm>
            <a:off x="2735318" y="4170275"/>
            <a:ext cx="7106772" cy="1670797"/>
          </a:xfrm>
          <a:prstGeom prst="rect">
            <a:avLst/>
          </a:prstGeom>
        </p:spPr>
      </p:pic>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C7F64CF0-FD06-8F24-632C-815168D197CA}"/>
                  </a:ext>
                </a:extLst>
              </p:cNvPr>
              <p:cNvSpPr>
                <a:spLocks noChangeArrowheads="1"/>
              </p:cNvSpPr>
              <p:nvPr/>
            </p:nvSpPr>
            <p:spPr bwMode="auto">
              <a:xfrm>
                <a:off x="275897" y="1168307"/>
                <a:ext cx="11603420"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η πηγή είναι θετικό φορτίο, η δυναμική ηλεκτρική ενέργεια στο άπειρο είναι μηδέν.</a:t>
                </a:r>
              </a:p>
              <a:p>
                <a:pPr algn="ctr"/>
                <a:endParaRPr lang="el-GR" sz="2400" dirty="0">
                  <a:solidFill>
                    <a:schemeClr val="bg1"/>
                  </a:solidFill>
                  <a:effectLst/>
                </a:endParaRPr>
              </a:p>
              <a:p>
                <a:pPr algn="ctr"/>
                <a:r>
                  <a:rPr lang="el-GR" sz="2400" dirty="0">
                    <a:solidFill>
                      <a:schemeClr val="bg1"/>
                    </a:solidFill>
                  </a:rPr>
                  <a:t>Η δυναμική ενέργεια σε ένα σημείο Α ισούται με το έργο που θα χρειαστεί να προσφέρω για να φέρω ένα θετικό ηλεκτρικό φορτίο από το άπειρο στη θέση Α:</a:t>
                </a:r>
              </a:p>
              <a:p>
                <a:pPr algn="ctr"/>
                <a:endParaRPr lang="el-GR" sz="2400" i="1" dirty="0">
                  <a:solidFill>
                    <a:schemeClr val="bg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150"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𝑊</m:t>
                          </m:r>
                        </m:e>
                        <m:sub>
                          <m:r>
                            <a:rPr lang="en-US" sz="2400">
                              <a:solidFill>
                                <a:schemeClr val="bg1"/>
                              </a:solidFill>
                              <a:latin typeface="Cambria Math" panose="02040503050406030204" pitchFamily="18" charset="0"/>
                              <a:ea typeface="Cambria Math" panose="02040503050406030204" pitchFamily="18" charset="0"/>
                            </a:rPr>
                            <m:t>∞</m:t>
                          </m:r>
                          <m:r>
                            <a:rPr lang="en-US" sz="2400">
                              <a:solidFill>
                                <a:schemeClr val="bg1"/>
                              </a:solidFill>
                              <a:latin typeface="Cambria Math" panose="02040503050406030204" pitchFamily="18" charset="0"/>
                            </a:rPr>
                            <m:t>→</m:t>
                          </m:r>
                          <m:r>
                            <m:rPr>
                              <m:sty m:val="p"/>
                            </m:rPr>
                            <a:rPr lang="el-GR" sz="2400" b="0" i="0" smtClean="0">
                              <a:solidFill>
                                <a:schemeClr val="bg1"/>
                              </a:solidFill>
                              <a:latin typeface="Cambria Math" panose="02040503050406030204" pitchFamily="18" charset="0"/>
                            </a:rPr>
                            <m:t>Α</m:t>
                          </m:r>
                        </m:sub>
                      </m:sSub>
                      <m:r>
                        <a:rPr lang="en-US" sz="2400" i="1">
                          <a:solidFill>
                            <a:schemeClr val="bg1"/>
                          </a:solidFill>
                          <a:latin typeface="Cambria Math" panose="02040503050406030204" pitchFamily="18" charset="0"/>
                        </a:rPr>
                        <m:t>= </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𝑈</m:t>
                          </m:r>
                        </m:e>
                        <m:sub>
                          <m:r>
                            <m:rPr>
                              <m:sty m:val="p"/>
                            </m:rPr>
                            <a:rPr lang="el-GR" sz="2400" b="0" i="0" smtClean="0">
                              <a:solidFill>
                                <a:schemeClr val="bg1"/>
                              </a:solidFill>
                              <a:latin typeface="Cambria Math" panose="02040503050406030204" pitchFamily="18" charset="0"/>
                            </a:rPr>
                            <m:t>Α</m:t>
                          </m:r>
                        </m:sub>
                      </m:sSub>
                      <m:r>
                        <a:rPr lang="en-US" sz="2400" i="1">
                          <a:solidFill>
                            <a:schemeClr val="bg1"/>
                          </a:solidFill>
                          <a:latin typeface="Cambria Math" panose="02040503050406030204" pitchFamily="18" charset="0"/>
                        </a:rPr>
                        <m:t>−</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𝑈</m:t>
                          </m:r>
                        </m:e>
                        <m:sub>
                          <m:r>
                            <a:rPr lang="en-US" sz="2400">
                              <a:solidFill>
                                <a:schemeClr val="bg1"/>
                              </a:solidFill>
                              <a:latin typeface="Cambria Math" panose="02040503050406030204" pitchFamily="18" charset="0"/>
                              <a:ea typeface="Cambria Math" panose="02040503050406030204" pitchFamily="18" charset="0"/>
                            </a:rPr>
                            <m:t>∞</m:t>
                          </m:r>
                        </m:sub>
                      </m:sSub>
                      <m:r>
                        <a:rPr lang="el-GR" sz="2400" b="0" i="0" smtClean="0">
                          <a:solidFill>
                            <a:schemeClr val="bg1"/>
                          </a:solidFill>
                          <a:latin typeface="Cambria Math" panose="02040503050406030204" pitchFamily="18" charset="0"/>
                        </a:rPr>
                        <m:t>= </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𝑈</m:t>
                          </m:r>
                        </m:e>
                        <m:sub>
                          <m:r>
                            <m:rPr>
                              <m:sty m:val="p"/>
                            </m:rPr>
                            <a:rPr lang="el-GR" sz="2400">
                              <a:solidFill>
                                <a:schemeClr val="bg1"/>
                              </a:solidFill>
                              <a:latin typeface="Cambria Math" panose="02040503050406030204" pitchFamily="18" charset="0"/>
                            </a:rPr>
                            <m:t>Α</m:t>
                          </m:r>
                        </m:sub>
                      </m:sSub>
                      <m:r>
                        <a:rPr lang="en-US" sz="2400" i="1">
                          <a:solidFill>
                            <a:schemeClr val="bg1"/>
                          </a:solidFill>
                          <a:latin typeface="Cambria Math" panose="02040503050406030204" pitchFamily="18" charset="0"/>
                        </a:rPr>
                        <m:t>−</m:t>
                      </m:r>
                      <m:r>
                        <a:rPr lang="el-GR" sz="2400" b="0" i="1" smtClean="0">
                          <a:solidFill>
                            <a:schemeClr val="bg1"/>
                          </a:solidFill>
                          <a:latin typeface="Cambria Math" panose="02040503050406030204" pitchFamily="18" charset="0"/>
                        </a:rPr>
                        <m:t>0=</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𝑈</m:t>
                          </m:r>
                        </m:e>
                        <m:sub>
                          <m:r>
                            <m:rPr>
                              <m:sty m:val="p"/>
                            </m:rPr>
                            <a:rPr lang="el-GR" sz="2400">
                              <a:solidFill>
                                <a:schemeClr val="bg1"/>
                              </a:solidFill>
                              <a:latin typeface="Cambria Math" panose="02040503050406030204" pitchFamily="18" charset="0"/>
                            </a:rPr>
                            <m:t>Α</m:t>
                          </m:r>
                        </m:sub>
                      </m:sSub>
                    </m:oMath>
                  </m:oMathPara>
                </a14:m>
                <a:endParaRPr lang="el-GR" sz="2400" dirty="0">
                  <a:solidFill>
                    <a:schemeClr val="bg1"/>
                  </a:solidFill>
                  <a:effectLst/>
                </a:endParaRPr>
              </a:p>
              <a:p>
                <a:pPr algn="ctr"/>
                <a:endParaRPr lang="el-GR" sz="2400" dirty="0">
                  <a:solidFill>
                    <a:schemeClr val="bg1"/>
                  </a:solidFill>
                  <a:effectLst/>
                </a:endParaRPr>
              </a:p>
            </p:txBody>
          </p:sp>
        </mc:Choice>
        <mc:Fallback xmlns="">
          <p:sp>
            <p:nvSpPr>
              <p:cNvPr id="7" name="Rectangle 6">
                <a:extLst>
                  <a:ext uri="{FF2B5EF4-FFF2-40B4-BE49-F238E27FC236}">
                    <a16:creationId xmlns:a16="http://schemas.microsoft.com/office/drawing/2014/main" id="{C7F64CF0-FD06-8F24-632C-815168D197CA}"/>
                  </a:ext>
                </a:extLst>
              </p:cNvPr>
              <p:cNvSpPr>
                <a:spLocks noRot="1" noChangeAspect="1" noMove="1" noResize="1" noEditPoints="1" noAdjustHandles="1" noChangeArrowheads="1" noChangeShapeType="1" noTextEdit="1"/>
              </p:cNvSpPr>
              <p:nvPr/>
            </p:nvSpPr>
            <p:spPr bwMode="auto">
              <a:xfrm>
                <a:off x="275897" y="1168307"/>
                <a:ext cx="11603420" cy="895577"/>
              </a:xfrm>
              <a:prstGeom prst="rect">
                <a:avLst/>
              </a:prstGeom>
              <a:blipFill>
                <a:blip r:embed="rId4"/>
                <a:stretch>
                  <a:fillRect t="-5442" b="-15646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pic>
        <p:nvPicPr>
          <p:cNvPr id="9" name="Picture 8">
            <a:extLst>
              <a:ext uri="{FF2B5EF4-FFF2-40B4-BE49-F238E27FC236}">
                <a16:creationId xmlns:a16="http://schemas.microsoft.com/office/drawing/2014/main" id="{B2469664-0F3C-A1E6-2455-73C48DD4BB05}"/>
              </a:ext>
            </a:extLst>
          </p:cNvPr>
          <p:cNvPicPr>
            <a:picLocks noChangeAspect="1"/>
          </p:cNvPicPr>
          <p:nvPr/>
        </p:nvPicPr>
        <p:blipFill>
          <a:blip r:embed="rId5"/>
          <a:stretch>
            <a:fillRect/>
          </a:stretch>
        </p:blipFill>
        <p:spPr>
          <a:xfrm>
            <a:off x="2844257" y="3648354"/>
            <a:ext cx="6888894" cy="2041339"/>
          </a:xfrm>
          <a:prstGeom prst="rect">
            <a:avLst/>
          </a:prstGeom>
        </p:spPr>
      </p:pic>
      <p:sp>
        <p:nvSpPr>
          <p:cNvPr id="11" name="Rectangle 10">
            <a:extLst>
              <a:ext uri="{FF2B5EF4-FFF2-40B4-BE49-F238E27FC236}">
                <a16:creationId xmlns:a16="http://schemas.microsoft.com/office/drawing/2014/main" id="{E4381E34-5A70-17AE-ABCE-373FD6AA91A0}"/>
              </a:ext>
            </a:extLst>
          </p:cNvPr>
          <p:cNvSpPr>
            <a:spLocks noChangeArrowheads="1"/>
          </p:cNvSpPr>
          <p:nvPr/>
        </p:nvSpPr>
        <p:spPr bwMode="auto">
          <a:xfrm>
            <a:off x="237276" y="5635364"/>
            <a:ext cx="116034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Αν αφεθεί ελεύθερο ένα θετικό φορτίο, αυτό θα κινηθεί αυθόρμητα προς χαμηλότερη δυναμική ενέργεια, προς το άπειρο.</a:t>
            </a:r>
            <a:endParaRPr lang="el-GR" sz="2400" dirty="0">
              <a:solidFill>
                <a:schemeClr val="bg1"/>
              </a:solidFill>
              <a:effectLst/>
            </a:endParaRPr>
          </a:p>
          <a:p>
            <a:pPr algn="ctr"/>
            <a:endParaRPr lang="el-GR" sz="2400" dirty="0">
              <a:solidFill>
                <a:schemeClr val="bg1"/>
              </a:solidFill>
              <a:effectLst/>
            </a:endParaRPr>
          </a:p>
        </p:txBody>
      </p:sp>
    </p:spTree>
    <p:extLst>
      <p:ext uri="{BB962C8B-B14F-4D97-AF65-F5344CB8AC3E}">
        <p14:creationId xmlns:p14="http://schemas.microsoft.com/office/powerpoint/2010/main" val="1232478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Οριακές Τιμές της Δυναμικής Ενέργειας</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C7F64CF0-FD06-8F24-632C-815168D197CA}"/>
                  </a:ext>
                </a:extLst>
              </p:cNvPr>
              <p:cNvSpPr>
                <a:spLocks noChangeArrowheads="1"/>
              </p:cNvSpPr>
              <p:nvPr/>
            </p:nvSpPr>
            <p:spPr bwMode="auto">
              <a:xfrm>
                <a:off x="94592" y="1168307"/>
                <a:ext cx="11934497"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η πηγή είναι αρνητικό φορτίο, η δυναμική ηλεκτρική ενέργεια στο άπειρο είναι μηδέν.</a:t>
                </a:r>
              </a:p>
              <a:p>
                <a:pPr algn="ctr"/>
                <a:endParaRPr lang="el-GR" sz="2400" dirty="0">
                  <a:solidFill>
                    <a:schemeClr val="bg1"/>
                  </a:solidFill>
                  <a:effectLst/>
                </a:endParaRPr>
              </a:p>
              <a:p>
                <a:pPr algn="ctr"/>
                <a:r>
                  <a:rPr lang="el-GR" sz="2400" dirty="0">
                    <a:solidFill>
                      <a:schemeClr val="bg1"/>
                    </a:solidFill>
                  </a:rPr>
                  <a:t>Ένα θετικό φορτίο έρχεται από μόνο του προς την πηγή, επομένως η δυναμική ενέργεια πιο κοντά στην πηγή θα είναι αρνητική, πιο χαμηλή από το μηδέν:</a:t>
                </a:r>
              </a:p>
              <a:p>
                <a:pPr algn="ctr"/>
                <a:endParaRPr lang="el-GR" sz="2400" i="1" dirty="0">
                  <a:solidFill>
                    <a:schemeClr val="bg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150"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𝑊</m:t>
                          </m:r>
                        </m:e>
                        <m:sub>
                          <m:r>
                            <a:rPr lang="en-US" sz="2400">
                              <a:solidFill>
                                <a:schemeClr val="bg1"/>
                              </a:solidFill>
                              <a:latin typeface="Cambria Math" panose="02040503050406030204" pitchFamily="18" charset="0"/>
                              <a:ea typeface="Cambria Math" panose="02040503050406030204" pitchFamily="18" charset="0"/>
                            </a:rPr>
                            <m:t>∞</m:t>
                          </m:r>
                          <m:r>
                            <a:rPr lang="en-US" sz="2400">
                              <a:solidFill>
                                <a:schemeClr val="bg1"/>
                              </a:solidFill>
                              <a:latin typeface="Cambria Math" panose="02040503050406030204" pitchFamily="18" charset="0"/>
                            </a:rPr>
                            <m:t>→</m:t>
                          </m:r>
                          <m:r>
                            <m:rPr>
                              <m:sty m:val="p"/>
                            </m:rPr>
                            <a:rPr lang="el-GR" sz="2400" b="0" i="0" smtClean="0">
                              <a:solidFill>
                                <a:schemeClr val="bg1"/>
                              </a:solidFill>
                              <a:latin typeface="Cambria Math" panose="02040503050406030204" pitchFamily="18" charset="0"/>
                            </a:rPr>
                            <m:t>Α</m:t>
                          </m:r>
                        </m:sub>
                      </m:sSub>
                      <m:r>
                        <a:rPr lang="en-US" sz="2400" i="1">
                          <a:solidFill>
                            <a:schemeClr val="bg1"/>
                          </a:solidFill>
                          <a:latin typeface="Cambria Math" panose="02040503050406030204" pitchFamily="18" charset="0"/>
                        </a:rPr>
                        <m:t>= </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𝑈</m:t>
                          </m:r>
                        </m:e>
                        <m:sub>
                          <m:r>
                            <m:rPr>
                              <m:sty m:val="p"/>
                            </m:rPr>
                            <a:rPr lang="el-GR" sz="2400" b="0" i="0" smtClean="0">
                              <a:solidFill>
                                <a:schemeClr val="bg1"/>
                              </a:solidFill>
                              <a:latin typeface="Cambria Math" panose="02040503050406030204" pitchFamily="18" charset="0"/>
                            </a:rPr>
                            <m:t>Α</m:t>
                          </m:r>
                        </m:sub>
                      </m:sSub>
                      <m:r>
                        <a:rPr lang="en-US" sz="2400" i="1">
                          <a:solidFill>
                            <a:schemeClr val="bg1"/>
                          </a:solidFill>
                          <a:latin typeface="Cambria Math" panose="02040503050406030204" pitchFamily="18" charset="0"/>
                        </a:rPr>
                        <m:t>−</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𝑈</m:t>
                          </m:r>
                        </m:e>
                        <m:sub>
                          <m:r>
                            <a:rPr lang="en-US" sz="2400">
                              <a:solidFill>
                                <a:schemeClr val="bg1"/>
                              </a:solidFill>
                              <a:latin typeface="Cambria Math" panose="02040503050406030204" pitchFamily="18" charset="0"/>
                              <a:ea typeface="Cambria Math" panose="02040503050406030204" pitchFamily="18" charset="0"/>
                            </a:rPr>
                            <m:t>∞</m:t>
                          </m:r>
                        </m:sub>
                      </m:sSub>
                      <m:r>
                        <a:rPr lang="el-GR" sz="2400" b="0" i="0" smtClean="0">
                          <a:solidFill>
                            <a:schemeClr val="bg1"/>
                          </a:solidFill>
                          <a:latin typeface="Cambria Math" panose="02040503050406030204" pitchFamily="18" charset="0"/>
                        </a:rPr>
                        <m:t>= </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𝑈</m:t>
                          </m:r>
                        </m:e>
                        <m:sub>
                          <m:r>
                            <m:rPr>
                              <m:sty m:val="p"/>
                            </m:rPr>
                            <a:rPr lang="el-GR" sz="2400">
                              <a:solidFill>
                                <a:schemeClr val="bg1"/>
                              </a:solidFill>
                              <a:latin typeface="Cambria Math" panose="02040503050406030204" pitchFamily="18" charset="0"/>
                            </a:rPr>
                            <m:t>Α</m:t>
                          </m:r>
                        </m:sub>
                      </m:sSub>
                      <m:r>
                        <a:rPr lang="en-US" sz="2400" i="1">
                          <a:solidFill>
                            <a:schemeClr val="bg1"/>
                          </a:solidFill>
                          <a:latin typeface="Cambria Math" panose="02040503050406030204" pitchFamily="18" charset="0"/>
                        </a:rPr>
                        <m:t>−</m:t>
                      </m:r>
                      <m:r>
                        <a:rPr lang="el-GR" sz="2400" b="0" i="1" smtClean="0">
                          <a:solidFill>
                            <a:schemeClr val="bg1"/>
                          </a:solidFill>
                          <a:latin typeface="Cambria Math" panose="02040503050406030204" pitchFamily="18" charset="0"/>
                        </a:rPr>
                        <m:t>0=</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𝑈</m:t>
                          </m:r>
                        </m:e>
                        <m:sub>
                          <m:r>
                            <m:rPr>
                              <m:sty m:val="p"/>
                            </m:rPr>
                            <a:rPr lang="el-GR" sz="2400">
                              <a:solidFill>
                                <a:schemeClr val="bg1"/>
                              </a:solidFill>
                              <a:latin typeface="Cambria Math" panose="02040503050406030204" pitchFamily="18" charset="0"/>
                            </a:rPr>
                            <m:t>Α</m:t>
                          </m:r>
                        </m:sub>
                      </m:sSub>
                    </m:oMath>
                  </m:oMathPara>
                </a14:m>
                <a:endParaRPr lang="el-GR" sz="2400" dirty="0">
                  <a:solidFill>
                    <a:schemeClr val="bg1"/>
                  </a:solidFill>
                  <a:effectLst/>
                </a:endParaRPr>
              </a:p>
              <a:p>
                <a:pPr algn="ctr"/>
                <a:endParaRPr lang="el-GR" sz="2400" dirty="0">
                  <a:solidFill>
                    <a:schemeClr val="bg1"/>
                  </a:solidFill>
                  <a:effectLst/>
                </a:endParaRPr>
              </a:p>
            </p:txBody>
          </p:sp>
        </mc:Choice>
        <mc:Fallback xmlns="">
          <p:sp>
            <p:nvSpPr>
              <p:cNvPr id="7" name="Rectangle 6">
                <a:extLst>
                  <a:ext uri="{FF2B5EF4-FFF2-40B4-BE49-F238E27FC236}">
                    <a16:creationId xmlns:a16="http://schemas.microsoft.com/office/drawing/2014/main" id="{C7F64CF0-FD06-8F24-632C-815168D197CA}"/>
                  </a:ext>
                </a:extLst>
              </p:cNvPr>
              <p:cNvSpPr>
                <a:spLocks noRot="1" noChangeAspect="1" noMove="1" noResize="1" noEditPoints="1" noAdjustHandles="1" noChangeArrowheads="1" noChangeShapeType="1" noTextEdit="1"/>
              </p:cNvSpPr>
              <p:nvPr/>
            </p:nvSpPr>
            <p:spPr bwMode="auto">
              <a:xfrm>
                <a:off x="94592" y="1168307"/>
                <a:ext cx="11934497" cy="895577"/>
              </a:xfrm>
              <a:prstGeom prst="rect">
                <a:avLst/>
              </a:prstGeom>
              <a:blipFill>
                <a:blip r:embed="rId3"/>
                <a:stretch>
                  <a:fillRect t="-5442" b="-15646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pic>
        <p:nvPicPr>
          <p:cNvPr id="6" name="Picture 5">
            <a:extLst>
              <a:ext uri="{FF2B5EF4-FFF2-40B4-BE49-F238E27FC236}">
                <a16:creationId xmlns:a16="http://schemas.microsoft.com/office/drawing/2014/main" id="{A1C33903-0A15-D419-C16A-52A759F6491E}"/>
              </a:ext>
            </a:extLst>
          </p:cNvPr>
          <p:cNvPicPr>
            <a:picLocks noChangeAspect="1"/>
          </p:cNvPicPr>
          <p:nvPr/>
        </p:nvPicPr>
        <p:blipFill>
          <a:blip r:embed="rId4"/>
          <a:stretch>
            <a:fillRect/>
          </a:stretch>
        </p:blipFill>
        <p:spPr>
          <a:xfrm>
            <a:off x="2651553" y="3547536"/>
            <a:ext cx="6888894" cy="2041339"/>
          </a:xfrm>
          <a:prstGeom prst="rect">
            <a:avLst/>
          </a:prstGeom>
        </p:spPr>
      </p:pic>
      <p:sp>
        <p:nvSpPr>
          <p:cNvPr id="8" name="Rectangle 7">
            <a:extLst>
              <a:ext uri="{FF2B5EF4-FFF2-40B4-BE49-F238E27FC236}">
                <a16:creationId xmlns:a16="http://schemas.microsoft.com/office/drawing/2014/main" id="{002C8054-399D-0904-BDEC-79CBBC52E279}"/>
              </a:ext>
            </a:extLst>
          </p:cNvPr>
          <p:cNvSpPr>
            <a:spLocks noChangeArrowheads="1"/>
          </p:cNvSpPr>
          <p:nvPr/>
        </p:nvSpPr>
        <p:spPr bwMode="auto">
          <a:xfrm>
            <a:off x="237276" y="5635364"/>
            <a:ext cx="116034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Αν αφεθεί ελεύθερο ένα θετικό φορτίο, αυτό θα κινηθεί αυθόρμητα προς χαμηλότερη δυναμική ενέργεια, προς την πηγή.</a:t>
            </a:r>
            <a:endParaRPr lang="el-GR" sz="2400" dirty="0">
              <a:solidFill>
                <a:schemeClr val="bg1"/>
              </a:solidFill>
              <a:effectLst/>
            </a:endParaRPr>
          </a:p>
          <a:p>
            <a:pPr algn="ctr"/>
            <a:endParaRPr lang="el-GR" sz="2400" dirty="0">
              <a:solidFill>
                <a:schemeClr val="bg1"/>
              </a:solidFill>
              <a:effectLst/>
            </a:endParaRPr>
          </a:p>
        </p:txBody>
      </p:sp>
    </p:spTree>
    <p:extLst>
      <p:ext uri="{BB962C8B-B14F-4D97-AF65-F5344CB8AC3E}">
        <p14:creationId xmlns:p14="http://schemas.microsoft.com/office/powerpoint/2010/main" val="1726209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Ηλεκτρικό Δυναμικό Σημειακού Φορτίου</a:t>
            </a:r>
            <a:endParaRPr lang="en-150" sz="2800" dirty="0">
              <a:solidFill>
                <a:schemeClr val="bg1"/>
              </a:solidFill>
            </a:endParaRPr>
          </a:p>
        </p:txBody>
      </p:sp>
      <p:pic>
        <p:nvPicPr>
          <p:cNvPr id="9218" name="Picture 2">
            <a:extLst>
              <a:ext uri="{FF2B5EF4-FFF2-40B4-BE49-F238E27FC236}">
                <a16:creationId xmlns:a16="http://schemas.microsoft.com/office/drawing/2014/main" id="{6E9B244F-A6F2-F732-F5B9-F8C4D9E115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0532" y="1070085"/>
            <a:ext cx="5759505" cy="554930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03DB723D-7F12-FB15-6EFE-D957E9647C14}"/>
                  </a:ext>
                </a:extLst>
              </p:cNvPr>
              <p:cNvSpPr>
                <a:spLocks noChangeArrowheads="1"/>
              </p:cNvSpPr>
              <p:nvPr/>
            </p:nvSpPr>
            <p:spPr bwMode="auto">
              <a:xfrm>
                <a:off x="472966" y="3631903"/>
                <a:ext cx="2238704" cy="65807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solidFill>
                          <a:latin typeface="Cambria Math" panose="02040503050406030204" pitchFamily="18" charset="0"/>
                        </a:rPr>
                        <m:t>𝑉</m:t>
                      </m:r>
                      <m:r>
                        <a:rPr lang="en-US" sz="2800" b="0" i="1" smtClean="0">
                          <a:solidFill>
                            <a:schemeClr val="bg1"/>
                          </a:solidFill>
                          <a:latin typeface="Cambria Math" panose="02040503050406030204" pitchFamily="18" charset="0"/>
                        </a:rPr>
                        <m:t>=</m:t>
                      </m:r>
                      <m:r>
                        <a:rPr lang="en-US" sz="2800" b="0" i="1" smtClean="0">
                          <a:solidFill>
                            <a:schemeClr val="bg1"/>
                          </a:solidFill>
                          <a:latin typeface="Cambria Math" panose="02040503050406030204" pitchFamily="18" charset="0"/>
                        </a:rPr>
                        <m:t>𝑘</m:t>
                      </m:r>
                      <m:f>
                        <m:fPr>
                          <m:ctrlPr>
                            <a:rPr lang="en-US" sz="2800" b="0" i="1" smtClean="0">
                              <a:solidFill>
                                <a:schemeClr val="bg1"/>
                              </a:solidFill>
                              <a:latin typeface="Cambria Math" panose="02040503050406030204" pitchFamily="18" charset="0"/>
                            </a:rPr>
                          </m:ctrlPr>
                        </m:fPr>
                        <m:num>
                          <m:r>
                            <a:rPr lang="en-US" sz="2800" b="0" i="1" smtClean="0">
                              <a:solidFill>
                                <a:schemeClr val="bg1"/>
                              </a:solidFill>
                              <a:latin typeface="Cambria Math" panose="02040503050406030204" pitchFamily="18" charset="0"/>
                            </a:rPr>
                            <m:t>𝑄</m:t>
                          </m:r>
                        </m:num>
                        <m:den>
                          <m:r>
                            <a:rPr lang="en-US" sz="2800" b="0" i="1" smtClean="0">
                              <a:solidFill>
                                <a:schemeClr val="bg1"/>
                              </a:solidFill>
                              <a:latin typeface="Cambria Math" panose="02040503050406030204" pitchFamily="18" charset="0"/>
                            </a:rPr>
                            <m:t>𝑟</m:t>
                          </m:r>
                        </m:den>
                      </m:f>
                    </m:oMath>
                  </m:oMathPara>
                </a14:m>
                <a:endParaRPr lang="en-150" sz="2800" dirty="0">
                  <a:solidFill>
                    <a:schemeClr val="bg1"/>
                  </a:solidFill>
                </a:endParaRPr>
              </a:p>
            </p:txBody>
          </p:sp>
        </mc:Choice>
        <mc:Fallback xmlns="">
          <p:sp>
            <p:nvSpPr>
              <p:cNvPr id="2" name="Rectangle 1">
                <a:extLst>
                  <a:ext uri="{FF2B5EF4-FFF2-40B4-BE49-F238E27FC236}">
                    <a16:creationId xmlns:a16="http://schemas.microsoft.com/office/drawing/2014/main" id="{03DB723D-7F12-FB15-6EFE-D957E9647C14}"/>
                  </a:ext>
                </a:extLst>
              </p:cNvPr>
              <p:cNvSpPr>
                <a:spLocks noRot="1" noChangeAspect="1" noMove="1" noResize="1" noEditPoints="1" noAdjustHandles="1" noChangeArrowheads="1" noChangeShapeType="1" noTextEdit="1"/>
              </p:cNvSpPr>
              <p:nvPr/>
            </p:nvSpPr>
            <p:spPr bwMode="auto">
              <a:xfrm>
                <a:off x="472966" y="3631903"/>
                <a:ext cx="2238704" cy="658073"/>
              </a:xfrm>
              <a:prstGeom prst="rect">
                <a:avLst/>
              </a:prstGeom>
              <a:blipFill>
                <a:blip r:embed="rId4"/>
                <a:stretch>
                  <a:fillRect t="-2778" b="-1111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1864965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err="1">
                <a:solidFill>
                  <a:schemeClr val="bg1"/>
                </a:solidFill>
              </a:rPr>
              <a:t>Ισοδυναμικές</a:t>
            </a:r>
            <a:r>
              <a:rPr lang="el-GR" sz="2800" dirty="0">
                <a:solidFill>
                  <a:schemeClr val="bg1"/>
                </a:solidFill>
              </a:rPr>
              <a:t> Γραμμές</a:t>
            </a:r>
            <a:endParaRPr lang="en-150" sz="2800" dirty="0">
              <a:solidFill>
                <a:schemeClr val="bg1"/>
              </a:solidFill>
            </a:endParaRPr>
          </a:p>
        </p:txBody>
      </p:sp>
      <p:pic>
        <p:nvPicPr>
          <p:cNvPr id="10242" name="Picture 2">
            <a:extLst>
              <a:ext uri="{FF2B5EF4-FFF2-40B4-BE49-F238E27FC236}">
                <a16:creationId xmlns:a16="http://schemas.microsoft.com/office/drawing/2014/main" id="{07825F38-AE63-1AAD-8882-E57C9B3DB8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2513286" y="1234040"/>
            <a:ext cx="7165427" cy="537407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31296D94-29A9-58FA-3F81-8C5E07260E83}"/>
              </a:ext>
            </a:extLst>
          </p:cNvPr>
          <p:cNvSpPr>
            <a:spLocks noChangeAspect="1"/>
          </p:cNvSpPr>
          <p:nvPr/>
        </p:nvSpPr>
        <p:spPr>
          <a:xfrm>
            <a:off x="6470183" y="3978995"/>
            <a:ext cx="367317" cy="360000"/>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a:t>
            </a:r>
            <a:endParaRPr lang="en-150" dirty="0"/>
          </a:p>
        </p:txBody>
      </p:sp>
    </p:spTree>
    <p:extLst>
      <p:ext uri="{BB962C8B-B14F-4D97-AF65-F5344CB8AC3E}">
        <p14:creationId xmlns:p14="http://schemas.microsoft.com/office/powerpoint/2010/main" val="242007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grpId="1" nodeType="clickEffect">
                                  <p:stCondLst>
                                    <p:cond delay="0"/>
                                  </p:stCondLst>
                                  <p:childTnLst>
                                    <p:animMotion origin="layout" path="M -0.00065 0.00046 L -0.00065 0.00046 C -0.00377 0 -0.00677 -0.00093 -0.00976 -0.00069 C -0.01093 -0.00046 -0.01185 0.00093 -0.01302 0.00162 C -0.01471 0.00255 -0.0164 0.00324 -0.01823 0.00394 C -0.01901 0.00509 -0.01979 0.00648 -0.0207 0.00741 C -0.02317 0.00972 -0.02461 0.00995 -0.02721 0.01088 C -0.03112 0.01551 -0.02708 0.01111 -0.03372 0.01551 C -0.04023 0.01968 -0.03112 0.01667 -0.0414 0.01898 C -0.04622 0.01806 -0.05104 0.01806 -0.05573 0.01667 C -0.05833 0.01574 -0.0608 0.01273 -0.06341 0.01204 C -0.07018 0.01019 -0.06653 0.01134 -0.07448 0.00856 C -0.08034 0.00324 -0.07304 0.00926 -0.08216 0.00509 C -0.08541 0.0037 -0.08398 0.00255 -0.08672 0.00046 C -0.0875 -0.00023 -0.08841 -0.00023 -0.08932 -0.00069 C -0.09062 -0.00208 -0.09231 -0.00301 -0.09323 -0.00532 C -0.09362 -0.00648 -0.09388 -0.00787 -0.09453 -0.0088 C -0.09518 -0.00972 -0.097 -0.01088 -0.097 -0.01088 L -0.097 -0.01088 " pathEditMode="relative" ptsTypes="AAAAAAAAAAAAAAAAAAA">
                                      <p:cBhvr>
                                        <p:cTn id="16" dur="2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4CC3BACE-5192-B366-75CA-114688E428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0"/>
            <a:ext cx="95869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872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514C8D61-4876-4E99-12D2-6B31CE13B0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0"/>
            <a:ext cx="95869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058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4CC3BACE-5192-B366-75CA-114688E428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0"/>
            <a:ext cx="95869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003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514C8D61-4876-4E99-12D2-6B31CE13B0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0"/>
            <a:ext cx="9586913" cy="68580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E295F603-ABCE-449D-0433-7A548B44B309}"/>
                  </a:ext>
                </a:extLst>
              </p14:cNvPr>
              <p14:cNvContentPartPr/>
              <p14:nvPr/>
            </p14:nvContentPartPr>
            <p14:xfrm>
              <a:off x="6837989" y="2440390"/>
              <a:ext cx="93960" cy="101160"/>
            </p14:xfrm>
          </p:contentPart>
        </mc:Choice>
        <mc:Fallback xmlns="">
          <p:pic>
            <p:nvPicPr>
              <p:cNvPr id="2" name="Ink 1">
                <a:extLst>
                  <a:ext uri="{FF2B5EF4-FFF2-40B4-BE49-F238E27FC236}">
                    <a16:creationId xmlns:a16="http://schemas.microsoft.com/office/drawing/2014/main" id="{E295F603-ABCE-449D-0433-7A548B44B309}"/>
                  </a:ext>
                </a:extLst>
              </p:cNvPr>
              <p:cNvPicPr/>
              <p:nvPr/>
            </p:nvPicPr>
            <p:blipFill>
              <a:blip r:embed="rId5"/>
              <a:stretch>
                <a:fillRect/>
              </a:stretch>
            </p:blipFill>
            <p:spPr>
              <a:xfrm>
                <a:off x="6820349" y="2422390"/>
                <a:ext cx="12960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4568208A-1438-F833-708D-150898165D5D}"/>
                  </a:ext>
                </a:extLst>
              </p14:cNvPr>
              <p14:cNvContentPartPr/>
              <p14:nvPr/>
            </p14:nvContentPartPr>
            <p14:xfrm>
              <a:off x="5593829" y="2482870"/>
              <a:ext cx="1254240" cy="843480"/>
            </p14:xfrm>
          </p:contentPart>
        </mc:Choice>
        <mc:Fallback xmlns="">
          <p:pic>
            <p:nvPicPr>
              <p:cNvPr id="3" name="Ink 2">
                <a:extLst>
                  <a:ext uri="{FF2B5EF4-FFF2-40B4-BE49-F238E27FC236}">
                    <a16:creationId xmlns:a16="http://schemas.microsoft.com/office/drawing/2014/main" id="{4568208A-1438-F833-708D-150898165D5D}"/>
                  </a:ext>
                </a:extLst>
              </p:cNvPr>
              <p:cNvPicPr/>
              <p:nvPr/>
            </p:nvPicPr>
            <p:blipFill>
              <a:blip r:embed="rId7"/>
              <a:stretch>
                <a:fillRect/>
              </a:stretch>
            </p:blipFill>
            <p:spPr>
              <a:xfrm>
                <a:off x="5575829" y="2464870"/>
                <a:ext cx="1289880" cy="879120"/>
              </a:xfrm>
              <a:prstGeom prst="rect">
                <a:avLst/>
              </a:prstGeom>
            </p:spPr>
          </p:pic>
        </mc:Fallback>
      </mc:AlternateContent>
      <p:sp>
        <p:nvSpPr>
          <p:cNvPr id="31" name="Oval 30">
            <a:extLst>
              <a:ext uri="{FF2B5EF4-FFF2-40B4-BE49-F238E27FC236}">
                <a16:creationId xmlns:a16="http://schemas.microsoft.com/office/drawing/2014/main" id="{FA0670A2-CF21-7298-73FE-9C40BE7BFE43}"/>
              </a:ext>
            </a:extLst>
          </p:cNvPr>
          <p:cNvSpPr/>
          <p:nvPr/>
        </p:nvSpPr>
        <p:spPr>
          <a:xfrm>
            <a:off x="6714931" y="2255772"/>
            <a:ext cx="454196" cy="454196"/>
          </a:xfrm>
          <a:prstGeom prst="ellipse">
            <a:avLst/>
          </a:prstGeom>
          <a:solidFill>
            <a:srgbClr val="FF0000"/>
          </a:solidFill>
          <a:ln w="4445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4400" dirty="0"/>
              <a:t>+</a:t>
            </a:r>
            <a:endParaRPr lang="en-150" sz="4400" dirty="0"/>
          </a:p>
        </p:txBody>
      </p:sp>
    </p:spTree>
    <p:extLst>
      <p:ext uri="{BB962C8B-B14F-4D97-AF65-F5344CB8AC3E}">
        <p14:creationId xmlns:p14="http://schemas.microsoft.com/office/powerpoint/2010/main" val="25193201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0" presetClass="path" presetSubtype="0" accel="50000" decel="50000" fill="hold" grpId="1" nodeType="clickEffect">
                                  <p:stCondLst>
                                    <p:cond delay="0"/>
                                  </p:stCondLst>
                                  <p:childTnLst>
                                    <p:animMotion origin="layout" path="M 0.00091 0.00347 L 0.00091 0.00347 C -0.00391 0.00602 -0.00586 0.00648 -0.01016 0.01018 C -0.01172 0.01157 -0.01302 0.01365 -0.01471 0.01481 C -0.01562 0.01551 -0.0168 0.01551 -0.01797 0.01597 C -0.01927 0.01666 -0.02044 0.01782 -0.02174 0.01828 C -0.02435 0.01921 -0.02695 0.01967 -0.02956 0.0206 C -0.03021 0.02083 -0.03086 0.02129 -0.03151 0.02176 C -0.03307 0.02315 -0.03437 0.025 -0.03607 0.02639 C -0.03854 0.02847 -0.04049 0.02893 -0.0431 0.02986 C -0.04805 0.03842 -0.04323 0.03102 -0.05156 0.03889 C -0.05247 0.03981 -0.05325 0.04143 -0.05417 0.04236 C -0.05469 0.04328 -0.05547 0.04375 -0.05612 0.04467 C -0.05742 0.04699 -0.05833 0.05 -0.05989 0.05162 C -0.06081 0.05277 -0.06211 0.05231 -0.06315 0.05277 C -0.06406 0.05347 -0.06497 0.05416 -0.06575 0.05509 C -0.06667 0.05648 -0.06732 0.05856 -0.06836 0.05972 C -0.07083 0.06203 -0.07383 0.06273 -0.07604 0.06551 C -0.07995 0.07014 -0.08099 0.07152 -0.08711 0.07569 C -0.08815 0.07662 -0.08919 0.07754 -0.09036 0.07801 C -0.0918 0.07893 -0.09336 0.07963 -0.09479 0.08032 C -0.09544 0.08125 -0.09609 0.08217 -0.09674 0.08264 C -0.09766 0.08333 -0.0987 0.08287 -0.09935 0.08379 C -0.10026 0.08495 -0.10039 0.08727 -0.1013 0.08842 C -0.10208 0.08935 -0.10312 0.08912 -0.10391 0.08958 C -0.10495 0.09027 -0.10612 0.0912 -0.10716 0.0919 C -0.10729 0.09305 -0.10742 0.09444 -0.10781 0.09537 C -0.10911 0.09838 -0.11237 0.10347 -0.11237 0.10347 L -0.11354 0.10926 L -0.11354 0.10926 " pathEditMode="relative" ptsTypes="AAAAAAAAAAAAAAAAAAAAAAAAAAAAAA">
                                      <p:cBhvr>
                                        <p:cTn id="19" dur="2000" fill="hold"/>
                                        <p:tgtEl>
                                          <p:spTgt spid="3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514C8D61-4876-4E99-12D2-6B31CE13B0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0"/>
            <a:ext cx="9586913" cy="68580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4568208A-1438-F833-708D-150898165D5D}"/>
                  </a:ext>
                </a:extLst>
              </p14:cNvPr>
              <p14:cNvContentPartPr/>
              <p14:nvPr/>
            </p14:nvContentPartPr>
            <p14:xfrm rot="11075212">
              <a:off x="5593829" y="2482870"/>
              <a:ext cx="1254240" cy="843480"/>
            </p14:xfrm>
          </p:contentPart>
        </mc:Choice>
        <mc:Fallback xmlns="">
          <p:pic>
            <p:nvPicPr>
              <p:cNvPr id="3" name="Ink 2">
                <a:extLst>
                  <a:ext uri="{FF2B5EF4-FFF2-40B4-BE49-F238E27FC236}">
                    <a16:creationId xmlns:a16="http://schemas.microsoft.com/office/drawing/2014/main" id="{4568208A-1438-F833-708D-150898165D5D}"/>
                  </a:ext>
                </a:extLst>
              </p:cNvPr>
              <p:cNvPicPr/>
              <p:nvPr/>
            </p:nvPicPr>
            <p:blipFill>
              <a:blip r:embed="rId5"/>
              <a:stretch>
                <a:fillRect/>
              </a:stretch>
            </p:blipFill>
            <p:spPr>
              <a:xfrm rot="11075212">
                <a:off x="5575834" y="2464870"/>
                <a:ext cx="1289870" cy="879120"/>
              </a:xfrm>
              <a:prstGeom prst="rect">
                <a:avLst/>
              </a:prstGeom>
            </p:spPr>
          </p:pic>
        </mc:Fallback>
      </mc:AlternateContent>
      <p:sp>
        <p:nvSpPr>
          <p:cNvPr id="31" name="Oval 30">
            <a:extLst>
              <a:ext uri="{FF2B5EF4-FFF2-40B4-BE49-F238E27FC236}">
                <a16:creationId xmlns:a16="http://schemas.microsoft.com/office/drawing/2014/main" id="{FA0670A2-CF21-7298-73FE-9C40BE7BFE43}"/>
              </a:ext>
            </a:extLst>
          </p:cNvPr>
          <p:cNvSpPr/>
          <p:nvPr/>
        </p:nvSpPr>
        <p:spPr>
          <a:xfrm>
            <a:off x="5366731" y="2974804"/>
            <a:ext cx="454196" cy="454196"/>
          </a:xfrm>
          <a:prstGeom prst="ellipse">
            <a:avLst/>
          </a:prstGeom>
          <a:solidFill>
            <a:schemeClr val="accent1">
              <a:lumMod val="75000"/>
            </a:schemeClr>
          </a:solidFill>
          <a:ln w="4445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4400" dirty="0"/>
              <a:t>-</a:t>
            </a:r>
          </a:p>
        </p:txBody>
      </p:sp>
    </p:spTree>
    <p:extLst>
      <p:ext uri="{BB962C8B-B14F-4D97-AF65-F5344CB8AC3E}">
        <p14:creationId xmlns:p14="http://schemas.microsoft.com/office/powerpoint/2010/main" val="41587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grpId="1" nodeType="clickEffect">
                                  <p:stCondLst>
                                    <p:cond delay="0"/>
                                  </p:stCondLst>
                                  <p:childTnLst>
                                    <p:animMotion origin="layout" path="M 4.375E-6 -3.7037E-7 L 4.375E-6 -0.00046 C 0.00507 -0.0037 0.00716 -0.0044 0.01171 -0.00972 C 0.01341 -0.01181 0.01484 -0.01481 0.01666 -0.01643 C 0.01757 -0.01736 0.01888 -0.01736 0.02005 -0.01806 C 0.02148 -0.01898 0.02278 -0.0206 0.02408 -0.0213 C 0.02695 -0.02268 0.02968 -0.02338 0.03242 -0.02477 C 0.0332 -0.025 0.03385 -0.02569 0.0345 -0.02639 C 0.03619 -0.02824 0.03763 -0.03102 0.03945 -0.0331 C 0.04205 -0.03588 0.04414 -0.03657 0.04687 -0.03796 C 0.05221 -0.05023 0.047 -0.03958 0.05599 -0.05093 C 0.0569 -0.05231 0.05768 -0.05463 0.05872 -0.05579 C 0.05924 -0.05718 0.06015 -0.05787 0.0608 -0.05926 C 0.06224 -0.0625 0.06315 -0.0669 0.06484 -0.06921 C 0.06575 -0.07083 0.06718 -0.07014 0.06836 -0.07083 C 0.06927 -0.07176 0.07018 -0.07292 0.07109 -0.07407 C 0.072 -0.07616 0.07278 -0.07917 0.07382 -0.08079 C 0.07643 -0.08403 0.07968 -0.08518 0.08203 -0.08912 C 0.08619 -0.09583 0.08737 -0.09768 0.09388 -0.1037 C 0.09492 -0.10509 0.09609 -0.10648 0.09739 -0.10694 C 0.09882 -0.10833 0.10052 -0.10926 0.10208 -0.11042 C 0.10273 -0.11157 0.10351 -0.11296 0.10416 -0.11366 C 0.10507 -0.11458 0.10625 -0.11412 0.1069 -0.11528 C 0.10794 -0.1169 0.10807 -0.12037 0.10898 -0.12199 C 0.10989 -0.12338 0.11093 -0.12292 0.11184 -0.12361 C 0.11289 -0.12454 0.11419 -0.12593 0.11523 -0.12685 C 0.11536 -0.1287 0.11549 -0.13056 0.11601 -0.13194 C 0.11731 -0.13634 0.12083 -0.14352 0.12083 -0.14398 L 0.12213 -0.15185 L 0.12213 -0.15208 " pathEditMode="relative" rAng="0" ptsTypes="AAAAAAAAAAAAAAAAAAAAAAAAAAAAAA">
                                      <p:cBhvr>
                                        <p:cTn id="16" dur="2000" fill="hold"/>
                                        <p:tgtEl>
                                          <p:spTgt spid="31"/>
                                        </p:tgtEl>
                                        <p:attrNameLst>
                                          <p:attrName>ppt_x</p:attrName>
                                          <p:attrName>ppt_y</p:attrName>
                                        </p:attrNameLst>
                                      </p:cBhvr>
                                      <p:rCtr x="6107" y="-76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1A684E1-7130-FC70-1837-42997679ED2C}"/>
              </a:ext>
            </a:extLst>
          </p:cNvPr>
          <p:cNvPicPr>
            <a:picLocks noChangeAspect="1"/>
          </p:cNvPicPr>
          <p:nvPr/>
        </p:nvPicPr>
        <p:blipFill>
          <a:blip r:embed="rId3"/>
          <a:stretch>
            <a:fillRect/>
          </a:stretch>
        </p:blipFill>
        <p:spPr>
          <a:xfrm>
            <a:off x="2143865" y="241700"/>
            <a:ext cx="8251112" cy="5475963"/>
          </a:xfrm>
          <a:prstGeom prst="rect">
            <a:avLst/>
          </a:prstGeom>
        </p:spPr>
      </p:pic>
      <p:sp>
        <p:nvSpPr>
          <p:cNvPr id="8" name="Rectangle 7">
            <a:extLst>
              <a:ext uri="{FF2B5EF4-FFF2-40B4-BE49-F238E27FC236}">
                <a16:creationId xmlns:a16="http://schemas.microsoft.com/office/drawing/2014/main" id="{D53B97AB-F56A-5CB0-0D8E-44B961C4010F}"/>
              </a:ext>
            </a:extLst>
          </p:cNvPr>
          <p:cNvSpPr>
            <a:spLocks noChangeArrowheads="1"/>
          </p:cNvSpPr>
          <p:nvPr/>
        </p:nvSpPr>
        <p:spPr bwMode="auto">
          <a:xfrm>
            <a:off x="0" y="5962423"/>
            <a:ext cx="1193449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Οι </a:t>
            </a:r>
            <a:r>
              <a:rPr lang="el-GR" sz="2400" dirty="0" err="1">
                <a:solidFill>
                  <a:schemeClr val="bg1"/>
                </a:solidFill>
              </a:rPr>
              <a:t>ισοδυναμικές</a:t>
            </a:r>
            <a:r>
              <a:rPr lang="el-GR" sz="2400" dirty="0">
                <a:solidFill>
                  <a:schemeClr val="bg1"/>
                </a:solidFill>
              </a:rPr>
              <a:t> γραμμές είναι κάθετες στις δυναμικές γραμμές του </a:t>
            </a:r>
            <a:r>
              <a:rPr lang="el-GR" sz="2400" dirty="0" err="1">
                <a:solidFill>
                  <a:schemeClr val="bg1"/>
                </a:solidFill>
              </a:rPr>
              <a:t>ηλ</a:t>
            </a:r>
            <a:r>
              <a:rPr lang="el-GR" sz="2400" dirty="0">
                <a:solidFill>
                  <a:schemeClr val="bg1"/>
                </a:solidFill>
              </a:rPr>
              <a:t>. πεδίου</a:t>
            </a:r>
            <a:endParaRPr lang="el-GR" sz="2400" dirty="0">
              <a:solidFill>
                <a:schemeClr val="bg1"/>
              </a:solidFill>
              <a:effectLst/>
            </a:endParaRPr>
          </a:p>
          <a:p>
            <a:pPr algn="ctr"/>
            <a:endParaRPr lang="el-GR" sz="2400" dirty="0">
              <a:solidFill>
                <a:schemeClr val="bg1"/>
              </a:solidFill>
              <a:effectLst/>
            </a:endParaRPr>
          </a:p>
        </p:txBody>
      </p:sp>
    </p:spTree>
    <p:extLst>
      <p:ext uri="{BB962C8B-B14F-4D97-AF65-F5344CB8AC3E}">
        <p14:creationId xmlns:p14="http://schemas.microsoft.com/office/powerpoint/2010/main" val="15912728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Σύνοψη: Ηλεκτρικό Δυναμικό</a:t>
            </a:r>
            <a:endParaRPr lang="en-150" sz="2800" dirty="0">
              <a:solidFill>
                <a:schemeClr val="bg1"/>
              </a:solidFill>
            </a:endParaRPr>
          </a:p>
        </p:txBody>
      </p:sp>
      <p:sp>
        <p:nvSpPr>
          <p:cNvPr id="7" name="Rectangle 6">
            <a:extLst>
              <a:ext uri="{FF2B5EF4-FFF2-40B4-BE49-F238E27FC236}">
                <a16:creationId xmlns:a16="http://schemas.microsoft.com/office/drawing/2014/main" id="{C7F64CF0-FD06-8F24-632C-815168D197CA}"/>
              </a:ext>
            </a:extLst>
          </p:cNvPr>
          <p:cNvSpPr>
            <a:spLocks noChangeArrowheads="1"/>
          </p:cNvSpPr>
          <p:nvPr/>
        </p:nvSpPr>
        <p:spPr bwMode="auto">
          <a:xfrm>
            <a:off x="94592" y="1168307"/>
            <a:ext cx="1193449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δυναμικό σε ένα ηλεκτρικό πεδίο εξαρτάται μόνο από τη θέση στο χώρο.</a:t>
            </a:r>
          </a:p>
          <a:p>
            <a:pPr algn="ctr"/>
            <a:endParaRPr lang="el-GR" sz="2400" dirty="0">
              <a:solidFill>
                <a:schemeClr val="bg1"/>
              </a:solidFill>
              <a:effectLst/>
            </a:endParaRPr>
          </a:p>
          <a:p>
            <a:pPr algn="ctr"/>
            <a:r>
              <a:rPr lang="el-GR" sz="2400" dirty="0">
                <a:solidFill>
                  <a:schemeClr val="bg1"/>
                </a:solidFill>
              </a:rPr>
              <a:t>Το δυναμικό δεν εξαρτάται από το πρόσημο του δοκιμαστικού </a:t>
            </a:r>
            <a:r>
              <a:rPr lang="el-GR" sz="2400" dirty="0" err="1">
                <a:solidFill>
                  <a:schemeClr val="bg1"/>
                </a:solidFill>
              </a:rPr>
              <a:t>ηλ</a:t>
            </a:r>
            <a:r>
              <a:rPr lang="el-GR" sz="2400" dirty="0">
                <a:solidFill>
                  <a:schemeClr val="bg1"/>
                </a:solidFill>
              </a:rPr>
              <a:t>. φορτίου.</a:t>
            </a:r>
          </a:p>
          <a:p>
            <a:pPr algn="ctr"/>
            <a:endParaRPr lang="el-GR" sz="2400" dirty="0">
              <a:solidFill>
                <a:schemeClr val="bg1"/>
              </a:solidFill>
              <a:effectLst/>
            </a:endParaRPr>
          </a:p>
          <a:p>
            <a:pPr algn="ctr"/>
            <a:r>
              <a:rPr lang="el-GR" sz="2400" dirty="0">
                <a:solidFill>
                  <a:schemeClr val="bg1"/>
                </a:solidFill>
              </a:rPr>
              <a:t>Το δυναμικό και η δυναμική ενέργεια μπορεί να είναι θετικά ή αρνητικά.</a:t>
            </a:r>
          </a:p>
          <a:p>
            <a:pPr algn="ctr"/>
            <a:endParaRPr lang="el-GR" sz="2400" dirty="0">
              <a:solidFill>
                <a:schemeClr val="bg1"/>
              </a:solidFill>
              <a:effectLst/>
            </a:endParaRPr>
          </a:p>
          <a:p>
            <a:pPr algn="ctr"/>
            <a:r>
              <a:rPr lang="el-GR" sz="2400" dirty="0">
                <a:solidFill>
                  <a:schemeClr val="bg1"/>
                </a:solidFill>
              </a:rPr>
              <a:t>Η αυθόρμητη κίνηση ενός θετικού φορτίου λόγω του ηλεκτρικού δυναμικού είναι</a:t>
            </a:r>
          </a:p>
          <a:p>
            <a:pPr algn="ctr"/>
            <a:r>
              <a:rPr lang="el-GR" sz="2400" dirty="0">
                <a:solidFill>
                  <a:schemeClr val="bg1"/>
                </a:solidFill>
              </a:rPr>
              <a:t>από υψηλό δυναμικό σε χαμηλό, ενώ για το αρνητικό φορτίο θα είναι αντίθετη.</a:t>
            </a:r>
          </a:p>
          <a:p>
            <a:pPr algn="ctr"/>
            <a:endParaRPr lang="el-GR" sz="2400" dirty="0">
              <a:solidFill>
                <a:schemeClr val="bg1"/>
              </a:solidFill>
              <a:effectLst/>
            </a:endParaRPr>
          </a:p>
          <a:p>
            <a:pPr algn="ctr"/>
            <a:r>
              <a:rPr lang="el-GR" sz="2400" dirty="0">
                <a:solidFill>
                  <a:schemeClr val="bg1"/>
                </a:solidFill>
              </a:rPr>
              <a:t>Μπορώ να περιγράψω το ηλεκτρικό πεδίο με:</a:t>
            </a:r>
          </a:p>
          <a:p>
            <a:pPr marL="457200" indent="-457200" algn="ctr">
              <a:buAutoNum type="arabicParenR"/>
            </a:pPr>
            <a:r>
              <a:rPr lang="el-GR" sz="2400" dirty="0">
                <a:solidFill>
                  <a:schemeClr val="bg1"/>
                </a:solidFill>
                <a:effectLst/>
              </a:rPr>
              <a:t>την ένταση σε κάθε σημείο</a:t>
            </a:r>
          </a:p>
          <a:p>
            <a:pPr marL="457200" indent="-457200" algn="ctr">
              <a:buAutoNum type="arabicParenR"/>
            </a:pPr>
            <a:r>
              <a:rPr lang="el-GR" sz="2400" dirty="0">
                <a:solidFill>
                  <a:schemeClr val="bg1"/>
                </a:solidFill>
              </a:rPr>
              <a:t>τις δυναμικές γραμμές</a:t>
            </a:r>
          </a:p>
          <a:p>
            <a:pPr marL="457200" indent="-457200" algn="ctr">
              <a:buAutoNum type="arabicParenR"/>
            </a:pPr>
            <a:r>
              <a:rPr lang="el-GR" sz="2400" dirty="0">
                <a:solidFill>
                  <a:schemeClr val="bg1"/>
                </a:solidFill>
              </a:rPr>
              <a:t>τις </a:t>
            </a:r>
            <a:r>
              <a:rPr lang="el-GR" sz="2400" dirty="0" err="1">
                <a:solidFill>
                  <a:schemeClr val="bg1"/>
                </a:solidFill>
              </a:rPr>
              <a:t>ισο</a:t>
            </a:r>
            <a:r>
              <a:rPr lang="el-GR" sz="2400" dirty="0">
                <a:solidFill>
                  <a:schemeClr val="bg1"/>
                </a:solidFill>
              </a:rPr>
              <a:t>-δυναμικές γραμμές</a:t>
            </a:r>
          </a:p>
          <a:p>
            <a:pPr algn="ctr"/>
            <a:endParaRPr lang="el-GR" sz="2400" dirty="0">
              <a:solidFill>
                <a:schemeClr val="bg1"/>
              </a:solidFill>
              <a:effectLst/>
            </a:endParaRPr>
          </a:p>
          <a:p>
            <a:pPr algn="ctr"/>
            <a:endParaRPr lang="el-GR" sz="2400" dirty="0">
              <a:solidFill>
                <a:schemeClr val="bg1"/>
              </a:solidFill>
              <a:effectLst/>
            </a:endParaRPr>
          </a:p>
        </p:txBody>
      </p:sp>
    </p:spTree>
    <p:extLst>
      <p:ext uri="{BB962C8B-B14F-4D97-AF65-F5344CB8AC3E}">
        <p14:creationId xmlns:p14="http://schemas.microsoft.com/office/powerpoint/2010/main" val="1368458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500"/>
                                        <p:tgtEl>
                                          <p:spTgt spid="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animEffect transition="in" filter="fade">
                                      <p:cBhvr>
                                        <p:cTn id="27" dur="500"/>
                                        <p:tgtEl>
                                          <p:spTgt spid="7">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9" end="9"/>
                                            </p:txEl>
                                          </p:spTgt>
                                        </p:tgtEl>
                                        <p:attrNameLst>
                                          <p:attrName>style.visibility</p:attrName>
                                        </p:attrNameLst>
                                      </p:cBhvr>
                                      <p:to>
                                        <p:strVal val="visible"/>
                                      </p:to>
                                    </p:set>
                                    <p:animEffect transition="in" filter="fade">
                                      <p:cBhvr>
                                        <p:cTn id="32" dur="500"/>
                                        <p:tgtEl>
                                          <p:spTgt spid="7">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10" end="10"/>
                                            </p:txEl>
                                          </p:spTgt>
                                        </p:tgtEl>
                                        <p:attrNameLst>
                                          <p:attrName>style.visibility</p:attrName>
                                        </p:attrNameLst>
                                      </p:cBhvr>
                                      <p:to>
                                        <p:strVal val="visible"/>
                                      </p:to>
                                    </p:set>
                                    <p:animEffect transition="in" filter="fade">
                                      <p:cBhvr>
                                        <p:cTn id="37" dur="500"/>
                                        <p:tgtEl>
                                          <p:spTgt spid="7">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11" end="11"/>
                                            </p:txEl>
                                          </p:spTgt>
                                        </p:tgtEl>
                                        <p:attrNameLst>
                                          <p:attrName>style.visibility</p:attrName>
                                        </p:attrNameLst>
                                      </p:cBhvr>
                                      <p:to>
                                        <p:strVal val="visible"/>
                                      </p:to>
                                    </p:set>
                                    <p:animEffect transition="in" filter="fade">
                                      <p:cBhvr>
                                        <p:cTn id="42" dur="500"/>
                                        <p:tgtEl>
                                          <p:spTgt spid="7">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12" end="12"/>
                                            </p:txEl>
                                          </p:spTgt>
                                        </p:tgtEl>
                                        <p:attrNameLst>
                                          <p:attrName>style.visibility</p:attrName>
                                        </p:attrNameLst>
                                      </p:cBhvr>
                                      <p:to>
                                        <p:strVal val="visible"/>
                                      </p:to>
                                    </p:set>
                                    <p:animEffect transition="in" filter="fade">
                                      <p:cBhvr>
                                        <p:cTn id="47" dur="5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3078134"/>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3849796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113069</TotalTime>
  <Words>3205</Words>
  <Application>Microsoft Office PowerPoint</Application>
  <PresentationFormat>Widescreen</PresentationFormat>
  <Paragraphs>577</Paragraphs>
  <Slides>73</Slides>
  <Notes>72</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73</vt:i4>
      </vt:variant>
    </vt:vector>
  </HeadingPairs>
  <TitlesOfParts>
    <vt:vector size="81" baseType="lpstr">
      <vt:lpstr>Arial</vt:lpstr>
      <vt:lpstr>Calibri</vt:lpstr>
      <vt:lpstr>Calibri Light</vt:lpstr>
      <vt:lpstr>Cambria Math</vt:lpstr>
      <vt:lpstr>Times New Roman</vt:lpstr>
      <vt:lpstr>Wingdings</vt:lpstr>
      <vt:lpstr>Office Theme</vt:lpstr>
      <vt:lpstr>1_Office Theme</vt:lpstr>
      <vt:lpstr>PowerPoint Presentation</vt:lpstr>
      <vt:lpstr>ΦΥΣΙΚΗ 86Υ011</vt:lpstr>
      <vt:lpstr>Ηλεκτρισμός</vt:lpstr>
      <vt:lpstr>Ηλεκτρική Δύναμη</vt:lpstr>
      <vt:lpstr>Ηλεκτρική Δύναμη</vt:lpstr>
      <vt:lpstr>Ηλεκτρική Δύναμη</vt:lpstr>
      <vt:lpstr>Ηλεκτρική Δύναμη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manos</cp:lastModifiedBy>
  <cp:revision>763</cp:revision>
  <dcterms:created xsi:type="dcterms:W3CDTF">2023-02-27T14:31:39Z</dcterms:created>
  <dcterms:modified xsi:type="dcterms:W3CDTF">2026-05-22T09:24:58Z</dcterms:modified>
</cp:coreProperties>
</file>