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9.xml" ContentType="application/vnd.openxmlformats-officedocument.presentationml.notesSlide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notesSlides/notesSlide22.xml" ContentType="application/vnd.openxmlformats-officedocument.presentationml.notesSlide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notesSlides/notesSlide23.xml" ContentType="application/vnd.openxmlformats-officedocument.presentationml.notesSlide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1"/>
  </p:notesMasterIdLst>
  <p:handoutMasterIdLst>
    <p:handoutMasterId r:id="rId62"/>
  </p:handoutMasterIdLst>
  <p:sldIdLst>
    <p:sldId id="256" r:id="rId3"/>
    <p:sldId id="258" r:id="rId4"/>
    <p:sldId id="1188" r:id="rId5"/>
    <p:sldId id="1190" r:id="rId6"/>
    <p:sldId id="1191" r:id="rId7"/>
    <p:sldId id="1193" r:id="rId8"/>
    <p:sldId id="1196" r:id="rId9"/>
    <p:sldId id="1192" r:id="rId10"/>
    <p:sldId id="1195" r:id="rId11"/>
    <p:sldId id="1194" r:id="rId12"/>
    <p:sldId id="1199" r:id="rId13"/>
    <p:sldId id="1197" r:id="rId14"/>
    <p:sldId id="1198" r:id="rId15"/>
    <p:sldId id="1207" r:id="rId16"/>
    <p:sldId id="1200" r:id="rId17"/>
    <p:sldId id="1201" r:id="rId18"/>
    <p:sldId id="1289" r:id="rId19"/>
    <p:sldId id="1291" r:id="rId20"/>
    <p:sldId id="1292" r:id="rId21"/>
    <p:sldId id="1202" r:id="rId22"/>
    <p:sldId id="1203" r:id="rId23"/>
    <p:sldId id="1204" r:id="rId24"/>
    <p:sldId id="1205" r:id="rId25"/>
    <p:sldId id="1208" r:id="rId26"/>
    <p:sldId id="1210" r:id="rId27"/>
    <p:sldId id="1212" r:id="rId28"/>
    <p:sldId id="1209" r:id="rId29"/>
    <p:sldId id="1236" r:id="rId30"/>
    <p:sldId id="1237" r:id="rId31"/>
    <p:sldId id="1238" r:id="rId32"/>
    <p:sldId id="1239" r:id="rId33"/>
    <p:sldId id="1213" r:id="rId34"/>
    <p:sldId id="1214" r:id="rId35"/>
    <p:sldId id="1215" r:id="rId36"/>
    <p:sldId id="1216" r:id="rId37"/>
    <p:sldId id="1228" r:id="rId38"/>
    <p:sldId id="1229" r:id="rId39"/>
    <p:sldId id="1218" r:id="rId40"/>
    <p:sldId id="1240" r:id="rId41"/>
    <p:sldId id="1241" r:id="rId42"/>
    <p:sldId id="1226" r:id="rId43"/>
    <p:sldId id="1220" r:id="rId44"/>
    <p:sldId id="1221" r:id="rId45"/>
    <p:sldId id="1223" r:id="rId46"/>
    <p:sldId id="1227" r:id="rId47"/>
    <p:sldId id="1288" r:id="rId48"/>
    <p:sldId id="1286" r:id="rId49"/>
    <p:sldId id="1230" r:id="rId50"/>
    <p:sldId id="1231" r:id="rId51"/>
    <p:sldId id="1234" r:id="rId52"/>
    <p:sldId id="1232" r:id="rId53"/>
    <p:sldId id="1233" r:id="rId54"/>
    <p:sldId id="1242" r:id="rId55"/>
    <p:sldId id="1243" r:id="rId56"/>
    <p:sldId id="1244" r:id="rId57"/>
    <p:sldId id="1245" r:id="rId58"/>
    <p:sldId id="1287" r:id="rId59"/>
    <p:sldId id="1235" r:id="rId60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630D"/>
    <a:srgbClr val="00B050"/>
    <a:srgbClr val="E98A77"/>
    <a:srgbClr val="B4C7E7"/>
    <a:srgbClr val="95C532"/>
    <a:srgbClr val="FFE4C8"/>
    <a:srgbClr val="000000"/>
    <a:srgbClr val="ED7D31"/>
    <a:srgbClr val="81FF5C"/>
    <a:srgbClr val="FF3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5" autoAdjust="0"/>
    <p:restoredTop sz="68704" autoAdjust="0"/>
  </p:normalViewPr>
  <p:slideViewPr>
    <p:cSldViewPr snapToGrid="0">
      <p:cViewPr varScale="1">
        <p:scale>
          <a:sx n="86" d="100"/>
          <a:sy n="86" d="100"/>
        </p:scale>
        <p:origin x="552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8680 2601,'0'0'11858,"-6"-19"-7968,7 1-3482,1 0 0,1-1 0,0 1 0,2 0 0,10-29 0,-5 17-184,33-100 159,6 1 1,73-137-1,73-131-281,-119 238-82,29-101 18,-8 16-16,290-521-89,-268 562 64,144-187-1,-59 85 5,-20 28-4,250-310-35,-47 117-132,-158 203 104,406-420-56,-400 445-216,-31 31 310,146-104-471,155-65 180,-236 183 262,-107 69-62,86-61-364,-189 149 330,573-356-89,-415 283 234,189-109-87,-301 145-1,1 0-64,78-25-78,23-16 296,-167 87-32,-30 22-104,0 1 0,16-10 0,96-39-3575,-77 38 1057,-32 12-2017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9017 2601,'0'0'11858,"-6"-20"-7968,7 1-3482,1 0 0,1 0 0,1 0 0,0 1 0,12-31 0,-6 17-184,36-103 159,5 1 1,77-142-1,76-136-281,-125 247-82,31-106 18,-9 18-16,305-542-89,-283 584 64,153-194-1,-63 88 5,-20 30-4,261-323-35,-49 122-132,-166 210 104,425-435-56,-418 461-216,-32 33 310,152-108-471,162-68 180,-247 190 262,-111 72-62,89-63-364,-197 155 330,599-370-89,-434 293 234,198-113-87,-316 152-1,2-1-64,81-27-78,26-15 296,-176 89-32,-32 25-104,0-1 0,18-9 0,99-42-3575,-80 40 1057,-33 13-2017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305 101 1488,'0'0'14775,"-10"-1"-13977,-87-7 2043,94 8-2797,0 0 0,0 0 0,0 1 0,0-1 1,0 1-1,1-1 0,-1 1 0,0 0 0,0 0 1,1 1-1,-1-1 0,1 0 0,-1 1 0,1-1 1,-1 1-1,-3 3 0,3-1-17,0 0 0,1-1 0,-1 1 0,1 0 0,-1 0-1,1 1 1,0-1 0,1 0 0,-3 8 0,0 6-50,2 0 0,-1 1 0,2 0 0,1 20-1,0-29 10,1-8 1,0 1 0,-1-1-1,1 1 1,1-1 0,-1 0-1,0 1 1,0-1 0,1 0-1,0 0 1,-1 0 0,1 0-1,0 0 1,0 0 0,0-1-1,0 1 1,0-1 0,0 1-1,4 1 1,-1 0-28,0 0 0,1 0 0,0 0 0,-1-1 0,1 0 0,0 0 0,7 1 0,71 1-206,-82-5 246,-1 1 1,0-1-1,1 1 0,-1-1 0,0 0 0,1 0 1,-1 0-1,0 0 0,0 0 0,0 0 1,0 0-1,0 0 0,2-3 0,14-20 19,-15 22-25,0-2 21,-1 0 0,1 0 0,0-1 0,-1 1-1,0 0 1,0-1 0,0 1 0,-1-1 0,1-7 0,-1 1 49,-1 0 0,-2-21 0,2 29-61,0 1 0,-1-1-1,1 1 1,-1-1-1,1 1 1,-1-1-1,0 1 1,0 0 0,0 0-1,0 0 1,0 0-1,0 0 1,0 1 0,-1-1-1,1 0 1,-1 1-1,1 0 1,-1 0 0,0 0-1,-4-1 1,-9-4-17,0 2 1,-18-4-1,34 8 15,-27-3-29,-1 1 1,-31 1-1,49 1 27,8 0 0,0 0 0,0 1 1,1-1-1,-1 1 0,0-1 1,1 1-1,-1 0 0,0 0 1,1 0-1,-1 0 0,1 0 1,0 0-1,-1 0 0,1 0 1,0 0-1,-1 1 0,1-1 1,0 1-1,0-1 0,0 1 1,0-1-1,1 1 1,-1 0-1,0-1 0,1 1 1,-1 0-1,1-1 0,-1 4 1,-2 7-16,1 0 1,0 0-1,1 12 1,1-20 14,-1 4-4,1 1-1,0 0 1,0 0 0,1 0 0,1-1 0,-1 1 0,1 0 0,6 13 0,-5-16 0,-1-1-1,1 0 1,1 1 0,-1-2 0,1 1 0,0 0 0,0-1-1,0 0 1,1 0 0,-1 0 0,1 0 0,0-1-1,10 6 1,-4-5 19,0 1-1,0-2 1,1 0 0,0 0-1,-1-1 1,1 0 0,0-1-1,0 0 1,22-2-1,-15 1 38,-16-1-45,1 1-1,0 0 0,0-1 0,-1 0 0,1 0 1,0 0-1,-1 0 0,1 0 0,-1-1 0,1 0 1,-1 0-1,0 0 0,0 0 0,0 0 0,0 0 1,0-1-1,0 0 0,-1 1 0,1-1 0,-1 0 1,0 0-1,0 0 0,0-1 0,0 1 0,0 0 1,-1-1-1,2-5 0,0-1 34,0 0 0,-1 0 1,0 0-1,-1 0 0,0 0 0,0 0 1,-1 0-1,0 0 0,-3-13 0,1 17-32,1 1-1,-1-1 0,-1 1 0,1-1 0,-1 1 0,0 0 0,0 0 0,0 0 0,-1 1 1,0-1-1,0 1 0,0 0 0,-9-7 0,-2-1 16,-1 0 0,-32-16 0,40 25-19,-1-1-1,0 1 1,1 1 0,-1 0 0,0 0-1,-1 0 1,1 1 0,0 1-1,0-1 1,-10 2 0,17-1 1,0 0 1,0 0-1,1 1 1,-1-1-1,0 0 1,0 1-1,0-1 1,1 1-1,-1 0 1,0 0-1,0-1 1,1 1-1,-1 0 0,1 0 1,-1 1-1,1-1 1,-1 0-1,-1 2 1,1 0-10,0 0 0,0 1 0,0-1 0,0 0 1,1 1-1,-1-1 0,1 1 0,-2 5 0,0 7-32,1 0 0,1-1 0,0 23 0,1-33 37,0 6-26,0 0 0,4 22 1,-3-28 22,0-1 0,1 1 0,0-1 0,0 0 0,0 1 1,0-1-1,0 0 0,1 0 0,5 6 0,-4-5-8,1 0 1,-1 0-1,1-1 1,0 1-1,0-1 1,0-1-1,1 1 1,-1-1-1,1 0 0,0 0 1,0 0-1,0-1 1,0 0-1,1 0 1,-1-1-1,0 0 1,1 0-1,-1 0 0,1-1 1,11 0-1,-14 0 17,-1-1-1,0 1 0,0-1 1,1 0-1,-1 0 0,0 0 1,0 0-1,0 0 1,0-1-1,0 1 0,0-1 1,-1 0-1,1 0 0,0 0 1,-1 0-1,0 0 0,1-1 1,-1 1-1,0-1 0,0 0 1,0 1-1,-1-1 1,1 0-1,-1 0 0,1 0 1,-1 0-1,1-6 0,2-4 59,-1 0-1,0 0 1,-1 0 0,0 0-1,-1-21 1,-1 26-42,0 0 0,0-1 0,-1 1 0,-3-16 0,2 21-14,1-1-1,-1 0 1,0 1 0,0-1-1,0 1 1,-1 0 0,1 0-1,-1 0 1,0 0 0,0 0-1,-5-4 1,3 3-5,-1 0 1,1 1-1,0 0 0,-1 0 1,0 0-1,1 1 0,-1-1 1,0 2-1,-1-1 0,-6-1 1,-6 1-8,0 1 1,-19 0-1,21 2-6,14-1 9,0 0 0,0 0-1,0 0 1,0 1-1,0-1 1,0 1-1,0 0 1,0 0 0,0 0-1,0 1 1,0-1-1,0 1 1,1-1-1,-1 1 1,1 0-1,-3 2 1,1 0-8,1 0 0,0 0 0,0 0 0,0 0 0,1 1 0,-1-1 0,1 0 0,0 1 0,-2 6 0,0 5-27,1 1 1,0-1-1,1 1 0,1 31 0,1-43 28,0-1 0,0 0 1,1 0-1,-1 0 0,1 0 0,0 1 1,0-1-1,1 0 0,-1-1 0,1 1 0,0 0 1,0 0-1,0-1 0,1 1 0,-1-1 0,1 0 1,0 0-1,0 0 0,0 0 0,0 0 0,0 0 1,1-1-1,-1 0 0,1 1 0,-1-2 1,1 1-1,0 0 0,0-1 0,8 3 0,5 0-3,1-1-1,0 0 0,0-2 0,0 0 1,29-2-1,-41 1 25,-1-1 0,1 0-1,0 0 1,-1 0 0,1-1 0,-1 0-1,1 0 1,-1 0 0,0-1 0,0 1 0,0-1-1,0-1 1,-1 1 0,1-1 0,-1 1-1,0-1 1,0 0 0,0-1 0,0 1-1,-1-1 1,0 0 0,0 0 0,0 0 0,0 0-1,-1 0 1,0 0 0,0-1 0,-1 1-1,1-1 1,-1 0 0,0 1 0,-1-1 0,1 0-1,-1-7 1,0 9-7,0-6 19,0 0 0,-1 0 0,0 0 0,-3-14 0,3 20-15,0 1-1,-1-1 1,1 1-1,-1 0 1,0-1 0,0 1-1,0 0 1,-1 0-1,1 0 1,-1 1-1,1-1 1,-1 0-1,0 1 1,-6-4-1,1 1-6,-1 0-1,1 1 1,-1 0-1,0 0 1,-1 1-1,1 0 1,0 1-1,-13-2 1,-7 1-18,-41 1 0,64 2 21,3 0-11,-1 0 0,1 1 1,-1-1-1,1 0 0,-1 1 0,1 0 0,-1 0 0,1 0 0,0 0 0,0 1 1,-1-1-1,1 1 0,0 0 0,0 0 0,0 0 0,1 0 0,-1 0 0,1 1 1,-1-1-1,1 1 0,0 0 0,-1-1 0,-1 5 0,1 0-17,0 0 0,0 0 0,1 0 0,-1 0 0,2 0 0,-1 1 0,1-1 0,0 0 0,1 15 0,-1-16 4,1 0 1,0-1-1,1 1 0,-1 0 0,1-1 0,0 1 0,1-1 0,0 1 0,2 5 0,-2-8 2,0 0-1,1 0 0,-1 0 1,1 0-1,-1 0 1,1-1-1,0 1 0,1-1 1,-1 0-1,0 0 0,0 0 1,1 0-1,-1 0 1,6 1-1,1 0-21,-1-1 1,1 0-1,1 0 0,-1-1 0,0 0 1,0-1-1,13-1 0,-1 1 38,-17 0 4,-1 0-1,1-1 0,0 1 1,-1-1-1,0 0 0,1 0 1,-1 0-1,0-1 0,1 0 1,-1 1-1,0-2 1,0 1-1,0 0 0,-1-1 1,1 1-1,0-1 0,-1 0 1,0-1-1,0 1 0,5-7 1,-4 3 12,0 0-1,0 0 1,-1 0 0,0 0 0,0-1-1,-1 0 1,0 1 0,0-1 0,-1 0-1,0 0 1,0-8 0,0 5 21,-1 1-1,0-1 1,-1 1 0,0 0 0,-1-1-1,0 1 1,-7-19 0,7 23-33,-1 0 1,0 1-1,0 0 0,-1 0 1,1 0-1,-1 0 0,0 0 1,-1 1-1,1-1 0,-1 1 1,0 1-1,0-1 0,0 0 1,-10-4-1,4 4 8,0 0 0,-1 1-1,1 1 1,-1-1 0,0 2 0,0 0 0,1 0-1,-1 1 1,-20 2 0,29-1-14,0 0 0,0-1 0,0 1 0,0 0 1,0 0-1,0 0 0,0 1 0,0-1 0,0 1 0,1 0 0,-1-1 0,1 1 0,-1 0 0,1 1 0,0-1 1,0 0-1,0 1 0,0-1 0,0 1 0,1-1 0,-1 1 0,1 0 0,-1 0 0,1 0 0,0 0 0,0 0 1,-1 4-1,-1 7-34,0 1 1,1 0 0,1-1 0,0 23-1,0-26 27,1 0 0,1 0-1,0 0 1,1 0 0,0 0-1,5 15 1,-5-22 1,0 0 0,0 1 1,0-1-1,1 0 0,0 0 1,0 0-1,0 0 0,0-1 1,1 1-1,-1-1 0,1 0 1,0 0-1,0 0 0,0 0 1,1-1-1,8 4 0,-6-3 10,1 0 0,-1 0-1,1-1 1,0 0-1,0-1 1,0 0 0,0 0-1,0-1 1,0 0 0,0 0-1,0-1 1,0 0 0,10-2-1,-14 2 18,0-1-1,0 1 1,0-1-1,0 1 1,-1-1-1,1 0 1,0-1-1,-1 1 1,0-1-1,1 1 1,-1-1-1,0 0 1,0 0-1,-1-1 1,1 1-1,0 0 1,-1-1-1,0 0 1,0 1-1,0-1 1,-1 0-1,1 0 1,-1 0-1,0 0 1,0 0-1,1-6 1,-1 4 21,-1-1 0,1 1 0,-1-1 0,0 1 0,-2-12 0,2 16-28,-1 0 0,0 0 0,1 0 1,-1 0-1,0 0 0,0 0 0,0 1 0,0-1 0,0 0 1,0 0-1,0 1 0,-1-1 0,1 1 0,-1-1 1,1 1-1,-1 0 0,1 0 0,-1 0 0,0-1 0,1 1 1,-5-1-1,-8-2 8,0 1 0,-1 1 1,0 0-1,1 1 0,-1 0 1,0 1-1,-29 4 1,41-4-23,-1 1 0,1 0 0,0 0 0,0 0 0,0 0 0,0 0 0,0 0 0,0 1 0,1-1 0,-1 1 0,0 0 0,1 0 0,-1 0 0,1 0 0,0 1 0,-1-1 0,1 1 0,0-1 0,1 1 0,-1-1 0,0 1 0,1 0 0,0 0 0,-1 0 0,0 4 0,-1 5-53,0-1 1,1 1 0,1-1 0,-1 1-1,2 17 1,0-28 49,0-1-1,0 1 1,0 0-1,1 0 0,-1-1 1,0 1-1,0 0 1,1 0-1,-1-1 1,1 1-1,-1 0 1,0-1-1,1 1 1,-1-1-1,1 1 1,-1 0-1,1-1 1,0 1-1,-1-1 1,1 0-1,0 1 1,-1-1-1,1 1 0,0-1 1,-1 0-1,1 0 1,0 1-1,0-1 1,-1 0-1,1 0 1,0 0-1,1 0 1,31 1-285,-22-2 274,-10 2 15,1-1-1,0 0 0,0 0 0,-1-1 0,1 1 1,0 0-1,0-1 0,-1 1 0,1-1 1,0 1-1,-1-1 0,1 0 0,0 1 1,-1-1-1,1 0 0,-1 0 0,0 0 0,1-1 1,-1 1-1,0 0 0,1 0 0,0-3 1,0 0 2,0 0 0,-1 0 0,1 0 0,-1 0 0,0 0 0,0 0 0,-1 0 1,1-9-1,-1 12 2,1-7 39,0 0 0,-1 0 0,0 0 0,-1 0-1,-3-15 1,4 21-32,-1 0-1,1 1 1,-1-1-1,0 0 1,0 1-1,0-1 1,0 0-1,0 1 1,0-1-1,0 1 1,-1-1-1,1 1 1,0 0-1,-1 0 1,1 0-1,-1 0 1,0 0-1,1 0 1,-1 0-1,0 0 1,1 0-1,-1 1 0,0-1 1,0 1-1,0-1 1,0 1-1,1 0 1,-1 0-1,0 0 1,-3 0-1,1-1-5,1 1 0,0 0 0,0 0 0,0 0-1,-1 1 1,1-1 0,0 1 0,0 0-1,0-1 1,0 1 0,0 1 0,0-1 0,0 0-1,0 1 1,0-1 0,0 1 0,1 0 0,-1 0-1,1 0 1,-1 0 0,1 1 0,-3 3-1,1 0-8,-1 0-1,1 0 0,1 0 0,-1 1 0,1 0 0,0-1 0,0 1 0,-2 11 1,2-3-47,1 0 0,1-1 0,0 20 0,1-32 48,1 0 1,-1-1-1,0 1 0,1 0 1,-1 0-1,1-1 0,-1 1 1,1 0-1,0-1 0,0 1 1,-1 0-1,1-1 0,1 1 1,-1-1-1,0 0 0,0 1 1,0-1-1,1 0 0,-1 0 1,1 1-1,-1-1 0,1 0 1,-1-1-1,1 1 0,-1 0 1,1 0-1,0-1 1,-1 1-1,1-1 0,0 1 1,2-1-1,7 2-15,1 0 0,-1-1-1,22-1 1,-21 0 21,-8 0-2,0 0 1,0-1 0,0 1-1,1-1 1,-1 0 0,0 0-1,0 0 1,0 0 0,-1-1 0,1 1-1,0-1 1,3-3 0,-4 4 6,-1-1 0,0 0 0,1-1 1,-1 1-1,0 0 0,-1-1 0,1 1 0,0-1 1,-1 1-1,1-1 0,-1 0 0,0 0 1,0 1-1,0-1 0,0 0 0,-1 0 0,1-5 1,1-1 34,-2 0 1,1 1 0,-1-1 0,-1 0 0,0 0 0,0 1-1,-1-1 1,0 1 0,0-1 0,-1 1 0,-3-9 0,4 13-33,0 1 1,0-1 0,-1 1 0,1-1-1,-1 1 1,1 0 0,-1 0 0,0 0-1,0 0 1,-1 0 0,1 1-1,-1 0 1,1-1 0,-1 1 0,0 0-1,1 1 1,-1-1 0,0 1 0,0 0-1,0 0 1,-1 0 0,1 0 0,0 1-1,-8-1 1,7 1-8,-1 0 0,1 1 0,0-1 0,0 1 0,0 0-1,-8 2 1,11-2-7,-1 1-1,1-1 1,-1 0 0,1 1-1,0 0 1,0-1-1,0 1 1,0 0 0,0 0-1,0 0 1,0 1-1,1-1 1,-3 5-1,0 0-34,1 1-1,0 1 0,0-1 0,1 0 0,0 1 1,1-1-1,-1 1 0,2-1 0,-1 1 0,1 0 0,1-1 1,1 14-1,-1-19-44,0-1 0,-1 0 1,1 0-1,0 0 0,0 0 1,1 0-1,-1 0 0,0 0 1,1 0-1,-1-1 0,1 1 1,-1 0-1,1-1 0,0 1 1,0-1-1,-1 0 0,1 1 1,0-1-1,0 0 0,0 0 1,1 0-1,-1-1 0,2 2 1,8 1-887,-1-1 1,0 1-1,14 0 1,-17-2-40,17 2-4018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350 1 2905,'-2'-1'14711,"1"1"-14659,1 0 0,-1 0 0,0 0 1,1 0-1,-1 0 0,0 1 1,1-1-1,-1 0 0,0 0 0,1 0 1,-1 1-1,0-1 0,1 0 1,-1 1-1,1-1 0,-1 1 0,0-1 1,1 1-1,-1 0 0,-10 11 299,0 0 0,1 1 0,0 0 0,-8 17 0,-29 59 303,-160 369 361,186-414-1002,21-43-48,7-23-1230,70-133-396,-26 55 705,61-153 296,-94 212 679,-15 33-17,2 0 0,-1 0 1,1 0-1,7-8 0,-10 13 1,1-1 0,0 1 0,0 1-1,0-1 1,0 0 0,0 1 0,0-1 0,1 1 0,-1 0-1,1 0 1,6-2 0,-8 4 25,-1-1-1,0 1 1,1-1 0,-1 1-1,1 0 1,-1 0 0,1 0-1,-1 0 1,1 0 0,-1 0 0,1 0-1,-1 0 1,1 1 0,-1-1-1,1 1 1,-1-1 0,1 1-1,-1-1 1,0 1 0,1 0-1,-1 0 1,0-1 0,0 1-1,1 0 1,-1 0 0,0 0-1,0 1 1,0-1 0,0 0-1,1 2 1,0 2 34,1 1 1,-1 0-1,0 0 1,0 0-1,2 11 1,-1-3 127,29 180 1157,-24-128-895,22 86-1,10-44-88,-28-81-216,-1 1-1,14 55 1,-18-53-11,-7-28-125,1 0 0,-1 0 1,1 0-1,0 0 0,-1 0 0,1 0 0,0 0 1,1-1-1,-1 1 0,0 0 0,3 3 0,-4-5-55,0 0 0,0 0 0,1 0 0,-1 0 0,0 0-1,0 0 1,0 0 0,0 0 0,0 0 0,1 0 0,-1 0-1,0 1 1,0-1 0,0 0 0,0 0 0,0 0 0,1 0-1,-1 0 1,0 0 0,0 0 0,0 0 0,0-1 0,0 1-1,1 0 1,-1 0 0,0 0 0,0 0 0,0 0 0,0 0-1,0 0 1,1 0 0,-1 0 0,0 0 0,0 0 0,0-1-1,0 1 1,0 0 0,0 0 0,0 0 0,0 0 0,1 0-1,-1 0 1,0-1 0,0 1 0,0 0 0,0 0 0,0 0-1,0 0 1,0 0 0,0-1 0,0 1 0,0-10-3540,0 7 3183,0-15-5215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 25 280,'-2'-2'21241,"6"1"-22608,29-4 1786,0 2 0,36 1 1,-23 0-134,31-2-224,23 0-61,-33 2-5408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4"/>
    </inkml:context>
    <inkml:brush xml:id="br0">
      <inkml:brushProperty name="width" value="0.15875" units="cm"/>
      <inkml:brushProperty name="height" value="0.15875" units="cm"/>
      <inkml:brushProperty name="color" value="#F6630D"/>
    </inkml:brush>
  </inkml:definitions>
  <inkml:trace contextRef="#ctx0" brushRef="#br0">1 1572 2833,'0'0'12145,"9"-11"-7726,104-83-3525,-77 61-799,60-41 1,176-122-47,-241 173-41,102-75 121,249-142 1,-273 173-101,-74 43-35,67-33-1,-6 12 12,194-85-4,-136 60 8,-54 23-3,-73 37-20,35-11 0,-40 15 16,0-1 0,0-1 0,22-12 0,156-78 2,-92 58-32,-3 0 25,12-3 40,-3 1 22,-99 36-42,31-7-1,-23 6 6,-20 6 301,-10 2-1733,-13 5-3048,-2 6-3246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45 5697,'0'0'13524,"0"0"-13498,0 0 0,0 0 0,1 0 0,-1 0 0,0 0 0,0 0 0,0 0 0,0 0 0,0 0 0,1 0-1,-1 0 1,0 0 0,0 0 0,0 0 0,0 0 0,0 0 0,0 0 0,1 1 0,-1-1 0,0 0 0,0 0-1,0 0 1,0 0 0,0 0 0,0 0 0,0 0 0,0 1 0,0-1 0,0 0 0,0 0 0,0 0 0,0 0-1,0 0 1,0 1 0,1-1 0,-1 0 0,0 0 0,-1 0 0,1 0 0,0 0 0,0 1 0,0-1 0,0 0-1,0 0 1,0 0 0,0 0 0,0 0 0,0 1 0,3 671 2681,-3-669-2707,1 0-1,-1 0 0,1 0 1,0 0-1,-1 0 0,2 0 1,-1 0-1,0 0 0,0-1 1,1 1-1,2 3 0,-2-4-14,0 1 0,-1 0-1,1 0 1,-1 0 0,1 1-1,-1-1 1,0 0 0,0 1-1,0-1 1,-1 0 0,1 6-1,-1-9 15,0-13-513,-9-161 162,9-437 331,0 610 19,0 1 0,0 0 0,0 0-1,0 0 1,0 0 0,0 0 0,0-1 0,0 1 0,0 0-1,1 0 1,-1 0 0,0 0 0,0-1 0,0 1 0,0 0-1,0 0 1,0 0 0,0 0 0,0 0 0,1 0 0,-1-1 0,0 1-1,0 0 1,0 0 0,0 0 0,0 0 0,0 0 0,1 0-1,-1 0 1,0 0 0,0 0 0,0 0 0,0 0 0,1 0-1,-1 0 1,0 0 0,0 0 0,0 0 0,0 0 0,1 0-1,-1 0 1,11 3-25,16 11 45,-20-10-25,8 4 7,1-2 1,0 0-1,0-1 0,0 0 0,1-1 0,-1-1 0,20 1 0,122-2 49,-85-4 116,-16-4-201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6"/>
    </inkml:context>
    <inkml:brush xml:id="br0">
      <inkml:brushProperty name="width" value="0.15875" units="cm"/>
      <inkml:brushProperty name="height" value="0.15875" units="cm"/>
      <inkml:brushProperty name="color" value="#F6630D"/>
    </inkml:brush>
  </inkml:definitions>
  <inkml:trace contextRef="#ctx0" brushRef="#br0">1 1995 2833,'0'0'12145,"7"-14"-7726,88-106-3525,-66 79-799,51-53 1,146-155-47,-200 220-41,84-96 121,208-179 1,-227 219-101,-61 55-35,54-42-1,-4 14 12,161-107-4,-113 76 8,-44 30-3,-62 45-20,30-11 0,-34 17 16,0-1 0,0-1 0,19-15 0,129-100 2,-76 74-32,-2 1 25,9-5 40,-3 2 22,-81 45-42,25-9-1,-19 9 6,-16 6 301,-9 4-1733,-10 5-3048,-3 8-3246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333 41 6689,'0'0'7263,"-21"3"-6322,-63 11-212,80-13-630,-1 0 0,1 0 0,-1 1 1,1-1-1,0 1 0,0 0 0,-1 0 0,1 0 0,1 1 0,-1-1 1,0 1-1,1 0 0,-1 0 0,1 0 0,0 0 0,0 1 0,0 0 1,0-1-1,1 1 0,0 0 0,-1 0 0,1 0 0,1 1 0,-1-1 0,1 0 1,-2 8-1,1-6-30,-1 8-27,0-1-1,1 1 1,0 0-1,1-1 1,2 27-1,0-12-23,-2-25-21,1 0 0,1-1 0,-1 1 0,0 0 0,1 0 0,-1-1 0,1 1 0,0-1 0,0 1 0,0-1 0,0 1 0,0-1 0,1 1 0,-1-1 0,1 0 0,-1 0 0,1 0 0,0 0 0,0 0 0,0 0 0,0 0 0,0-1 0,1 1 0,-1-1 0,0 1 0,1-1 0,-1 0 0,1 0 0,-1 0 0,5 1 0,3 0-16,0 0 1,0-1 0,1 0-1,-1-1 1,1 0 0,17-3-1,-23 2 14,0 0 0,-1 0 0,1 0 0,-1-1 0,1 1 0,-1-1 1,0 0-1,0-1 0,0 1 0,0-1 0,0 0 0,0 0 0,-1 0 0,1 0 0,-1-1 0,5-6 0,-4 4 5,-1 1 0,1 0 0,-1-1 0,-1 0 0,1 0 0,-1 0 0,0 0 0,-1 0 0,1 0 0,-1 0 0,0-1 0,-1-7 0,1 9 10,-1 0-1,0 0 1,0 1 0,0-1-1,-1 0 1,0 0 0,0 0-1,0 0 1,0 1-1,-1-1 1,0 1 0,0-1-1,0 1 1,-1-1-1,1 1 1,-1 0 0,0 0-1,0 0 1,0 1 0,-1-1-1,1 1 1,-1 0-1,-6-5 1,0 2 10,0-1 0,0 1 0,-1 1 0,0 0 0,0 0 0,0 1 0,0 1 0,-15-3 0,-1 2-6,0 1 0,-40 1 1,64 2-13,-1 0 0,1 0 0,-1 0 0,1 0 1,-1 1-1,1-1 0,-1 1 0,1 0 0,0 0 0,-1 1 1,1-1-1,0 1 0,0-1 0,0 1 0,0 0 0,0 0 1,0 0-1,1 0 0,-1 1 0,1-1 0,-1 1 1,1 0-1,0 0 0,0 0 0,0 0 0,1 0 0,-1 0 1,1 0-1,-1 0 0,1 1 0,0-1 0,0 0 0,1 1 1,-1-1-1,1 1 0,-1-1 0,1 5 0,0-1-5,0 7-5,0 0 1,5 25-1,-4-34 7,0 1 0,1-1 0,0 0 1,0 0-1,1 0 0,0 0 0,-1 0 0,1-1 0,1 1 0,3 4 0,-1-3-2,-1 0 1,1-1-1,1 0 0,-1 0 0,1 0 0,-1-1 0,1 0 0,0 0 0,1 0 0,-1-1 0,1 0 1,11 2-1,2-1-6,1-1 0,-1-1 0,32-1 0,-48-1 15,0-1 1,-1 1-1,1-1 1,0 0-1,0 0 0,-1-1 1,1 1-1,-1-1 0,1 0 1,-1 0-1,0-1 1,0 1-1,0-1 0,0 0 1,0 0-1,-1 0 0,1-1 1,-1 1-1,0-1 1,0 0-1,4-6 0,-2 2 22,-1 0 0,0 0 0,-1 0 0,1-1 0,-2 1-1,1-1 1,-1 0 0,0 0 0,-1 0 0,0-15 0,0 15 119,-1 0 1,-1 0-1,0 1 1,-3-17-1,2 21-114,1 1-1,-1-1 1,0 1 0,0-1-1,0 1 1,0 0-1,0 0 1,-1 0-1,1 0 1,-1 0 0,0 1-1,0-1 1,-4-2-1,0 0 1,-1 0-1,0 1 0,0 0 1,0 0-1,-1 1 0,1 0 1,-1 0-1,0 1 0,-10-1 1,-9 0 91,-44 1 0,56 2-103,12 0-17,-1 0 1,0 1 0,1-1 0,-1 1 0,1 0 0,-1 0 0,1 0 0,0 1 0,-1-1 0,1 1-1,0 0 1,0 1 0,0-1 0,0 1 0,1-1 0,-1 1 0,1 0 0,-1 1 0,1-1 0,0 0-1,0 1 1,1 0 0,-5 7 0,2-1-5,1 0 1,1 0-1,-1 0 0,1 0 0,1 1 1,0 0-1,1-1 0,0 1 0,0 13 1,1-8-1,-1-9-2,1-1 0,0 0-1,0 1 1,0-1-1,1 0 1,0 0 0,0 1-1,1-1 1,-1 0 0,1 0-1,1 0 1,-1 0 0,1-1-1,4 8 1,-2-7 1,0 0-1,1 0 1,0-1 0,0 0-1,0 0 1,1 0 0,-1-1-1,1 1 1,0-2 0,1 1-1,-1-1 1,0 0 0,16 3 0,0-1 0,0-2 0,0 0 0,36-2 1,-53-1-1,0 0 1,1-1 0,-1 0 0,0 0 0,0 0 0,-1-1 0,1 0 0,0 0 0,0 0 0,-1-1 0,1 0 0,-1 0 0,0 0-1,0-1 1,0 1 0,-1-1 0,1 0 0,-1-1 0,0 1 0,0-1 0,0 0 0,4-7 0,-2 1 42,-1 0 0,0 0-1,-1 0 1,0-1 0,0 1 0,-1-1 0,-1 0 0,0 0 0,-1 0-1,0-17 1,-1 20 30,0-1 0,-1 1 0,0 0 0,0 0 0,-1 0 0,0 0 0,-1 0 0,-5-12 0,5 15-42,0 0 1,-1 1-1,0-1 0,0 1 1,0 0-1,-1 0 0,0 0 0,0 1 1,0 0-1,0 0 0,-1 0 1,-8-4-1,5 3-6,1 2 0,-1-1-1,0 1 1,0 0 0,0 1 0,-1 0 0,-15-2 0,-4 3 50,-34 2 1,58 0-75,0 0 1,0 0 0,0 0-1,0 0 1,0 1-1,1-1 1,-1 1 0,1 0-1,-1 1 1,1-1-1,0 1 1,-1 0-1,2 0 1,-1 0 0,0 1-1,1-1 1,-1 1-1,1 0 1,0 0 0,0 0-1,1 1 1,-5 7-1,2-1-16,0 0-1,1 1 1,1-1-1,-1 1 1,2-1 0,0 1-1,0 0 1,0 19-1,2-18-43,0 0-1,1 0 0,4 24 1,-3-33 42,-1 1-1,1 0 1,0-1 0,0 1-1,1-1 1,-1 0 0,1 0 0,0 0-1,0 0 1,1 0 0,-1 0-1,8 5 1,-5-4-14,0 0 0,1-1 0,-1 0 0,1-1-1,0 1 1,0-1 0,0 0 0,1-1 0,-1 0 0,1 0-1,-1-1 1,1 1 0,0-2 0,-1 1 0,1-1 0,0 0 0,-1-1-1,15-2 1,-18 1 32,0 0-1,0 0 1,0 0-1,-1 0 1,1 0-1,-1-1 1,1 0 0,-1 1-1,0-1 1,0 0-1,0-1 1,-1 1-1,1 0 1,-1-1-1,0 0 1,0 1-1,2-6 1,0 0 3,0 0 0,-1-1 0,0 1-1,-1-1 1,0 0 0,1-13 0,-1 8 49,-2 1 0,0-1 0,0 0 0,-2 0 0,0 0 0,-5-18 0,6 29-37,0 0 1,0 0-1,0 1 0,-1-1 0,0 0 1,0 1-1,0-1 0,0 1 1,0 0-1,-1 0 0,0 0 0,1 0 1,-1 0-1,0 0 0,0 1 1,-1-1-1,1 1 0,0 0 0,-1 0 1,0 0-1,1 1 0,-1-1 0,0 1 1,0 0-1,0 0 0,0 0 1,0 0-1,-4 1 0,3-1-12,0 0 1,1 1-1,-1 0 0,0 0 0,1 1 1,-1-1-1,0 1 0,1 0 0,-1 0 1,1 1-1,-1-1 0,1 1 1,0 0-1,0 0 0,0 0 0,0 1 1,0 0-1,0-1 0,0 1 0,1 0 1,0 1-1,-1-1 0,1 1 0,1-1 1,-1 1-1,-3 6 0,1-2-67,1 0 0,-1 1 0,2-1 0,-1 1 0,1 0-1,1 0 1,-1 0 0,2 0 0,-1 1 0,1-1 0,0 18 0,1-24-122,0-1 0,0 0 0,0 0 0,1 0 0,-1 1 1,0-1-1,1 0 0,-1 0 0,1 0 0,0 0 0,0 0 0,0 0 1,0 0-1,0 0 0,0 0 0,0 0 0,1 0 0,-1-1 0,1 1 1,-1 0-1,4 1 0,15 14-4871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25 0 1272,'0'0'12256,"0"12"-11452,-8 129 3120,-3-27-2010,6 192 1,6-179-1645,5 94 240,64 405-1,-24-375-439,30 190 343,-17-53-141,-30-172-152,-6-34 3,-7-55-77,-10-69-16,2 0-1,23 85 1,54 105 116,-33-46-66,-36-142 55,12 79 0,-13-37-65,-12-82-37,0-1 1,9 28-1,2 4 58,-10-34-88,12 28-1,-12-35 19,0 1 1,0-1-1,-1 1 0,0 0 0,-1 0 0,1 19 0,0 22-157,-3-51-42,-17-5-2993,10 1 1873,-18-6-4581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6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190 44 2737,'0'0'13598,"-6"-7"-12259,-16-18-334,21 24-847,-1 0 0,1 0 0,-1 0 1,0 0-1,1 0 0,-1 0 0,0 0 0,0 0 1,0 0-1,0 1 0,0-1 0,1 1 0,-1 0 1,0-1-1,0 1 0,0 0 0,0 0 0,0 0 1,0 1-1,0-1 0,-4 1 0,3 0-140,0 0 0,0 0 0,0 0-1,0 1 1,-1-1 0,2 1 0,-1 0-1,0-1 1,-3 4 0,-3 4-21,0 1-1,1 0 1,0 0 0,1 1 0,0 0 0,1 0-1,0 1 1,0-1 0,-6 25 0,10-26-19,0-1 1,1 1 0,0 0-1,1 0 1,0 0-1,0 0 1,4 18 0,-3-25 6,-1 0 1,1 0-1,0 0 1,0 0-1,0 0 1,1 0-1,-1-1 1,0 1-1,1 0 1,0-1-1,0 1 1,0-1-1,0 0 1,0 1 0,0-1-1,0 0 1,1 0-1,-1-1 1,1 1-1,0 0 1,-1-1-1,1 0 1,0 0-1,0 1 1,0-2-1,0 1 1,0 0-1,0 0 1,3-1-1,9 2-109,-1-2-1,1 0 1,25-3-1,-34 2 128,1-1 1,-1 0-1,0 0 0,0 0 0,0 0 0,-1-1 0,1 0 0,0 0 0,-1-1 0,9-7 0,-10 8-12,-1 0-1,0 0 0,0 0 1,0 0-1,-1 0 0,1-1 1,-1 0-1,1 1 0,-1-1 1,-1 0-1,4-7 0,-3 2 23,-1 0 0,0 0 0,0 0 1,-1-13-1,0 19 0,-1 0-11,1 0 0,-1 0 0,1 0 1,-1 0-1,0 1 0,0-1 0,0 0 0,0 1 0,0-1 1,-1 0-1,1 1 0,-1 0 0,0-1 0,1 1 1,-1 0-1,0 0 0,0 0 0,-1 0 0,1 0 0,0 0 1,-1 1-1,1-1 0,-1 1 0,1 0 0,-1 0 0,0 0 1,1 0-1,-1 0 0,-5-1 0,-2 0-4,-1 0 0,1 1 0,-1-1 0,0 2 0,0 0 0,-18 2 0,28-2-2,-1 1 0,1-1 0,0 1 0,0-1 0,0 1 1,0 0-1,0-1 0,0 1 0,-1 0 0,2 0 1,-1 0-1,0 0 0,0 0 0,0 0 0,0 0 0,1 0 1,-1 0-1,0 0 0,1 0 0,-1 1 0,1-1 0,-1 0 1,1 0-1,0 1 0,-1-1 0,1 0 0,0 2 1,-2 40-35,2-36 15,0 5 15,-1-2-12,1 0 0,1 0 0,2 12 0,-2-18 7,0 0 0,0-1 0,1 1-1,-1-1 1,1 1 0,0-1 0,0 1 0,0-1 0,0 0-1,1 0 1,4 5 0,-4-5-2,0-1 1,0 0-1,0 1 1,0-1-1,1 0 0,-1-1 1,1 1-1,-1 0 0,1-1 1,0 0-1,6 2 0,1-2-30,1 0 0,18-1-1,-14 0 39,-12 0 12,-1 0 0,0-1-1,0 1 1,0-1-1,0 0 1,0 0-1,0 0 1,0 0 0,0 0-1,0 0 1,0-1-1,-1 0 1,1 1 0,0-1-1,-1 0 1,0 0-1,1 0 1,-1-1-1,0 1 1,0-1 0,0 1-1,0-1 1,-1 1-1,1-1 1,-1 0 0,0 0-1,1 0 1,-1 0-1,-1 0 1,2-4-1,2-10 53,-2 1-1,0-1 0,0 0 0,-2-22 0,0 32-49,0 3-5,0 0 1,-1 0-1,1 0 0,-1 1 1,0-1-1,0 0 0,0 1 1,-1-1-1,1 1 1,-1-1-1,0 1 0,0 0 1,0-1-1,0 1 0,0 0 1,-1 0-1,0 1 1,1-1-1,-1 0 0,0 1 1,0 0-1,0 0 1,-1 0-1,-3-2 0,0 1-8,0 0-1,0 0 1,1 1 0,-2 0-1,1 1 1,0-1-1,0 1 1,-1 1 0,1 0-1,0 0 1,-15 1-1,19 0 6,0 0-1,0 0 1,1 0-1,-1 1 1,0-1-1,0 1 1,1-1-1,-1 1 0,1 0 1,-1 0-1,1 0 1,0 0-1,0 1 1,0-1-1,0 0 1,0 1-1,0-1 0,1 1 1,-1 0-1,1 0 1,-2 4-1,0 2-12,0 1 0,0-1-1,1 1 1,0-1 0,-1 17-1,2-19 10,1 1-16,-1 1-1,1-1 0,0 0 1,4 17-1,-4-23 15,0-1 1,1 1-1,-1 0 0,1 0 0,0-1 0,0 1 0,-1-1 0,1 1 0,0-1 0,0 1 0,1-1 1,-1 0-1,0 1 0,0-1 0,1 0 0,-1 0 0,0 0 0,1 0 0,-1 0 0,1 0 0,0 0 1,-1 0-1,1-1 0,0 1 0,-1-1 0,1 1 0,0-1 0,-1 0 0,3 1 0,5 0 9,-1-1 0,1 1 1,-1-2-1,1 1 0,-1-1 0,1 0 0,8-3 0,-14 3 2,-1 1 0,1-2 0,-1 1 0,0 0 0,0 0 0,1-1 0,-1 1 0,0-1 0,0 0 0,0 1 0,-1-1 0,1 0 0,0 0 0,-1 0 0,1 0 0,-1-1 0,0 1 0,1 0 0,-1-1 0,0 1 0,-1 0 0,1-1-1,0 1 1,-1-1 0,1 0 0,-1 1 0,0-4 0,1 0 45,-1 1-1,0-1 0,0 0 0,0 1 0,-1-1 0,0 1 0,0-1 0,-3-8 1,3 12-51,0 0 1,0 0-1,0 0 1,0 1 0,0-1-1,-1 0 1,1 0 0,-1 1-1,1-1 1,-1 1-1,0 0 1,1-1 0,-1 1-1,0 0 1,0 0 0,0 0-1,0 0 1,0 0-1,0 1 1,0-1 0,0 0-1,-1 1 1,1 0 0,-4-1-1,1 1-1,0-1 0,0 1 0,0 0 0,0 1 0,0-1 0,0 1 0,0 0 0,1 0 0,-1 0 0,0 1 0,0 0 0,1 0 0,-1 0 0,-5 4 0,7-4-8,0 1 0,1-1 0,-1 1 0,1 0 1,-1-1-1,1 1 0,0 1 0,0-1 0,1 0 0,-1 0 0,0 1 0,1-1 0,0 1 0,0-1 0,0 1 0,0-1 0,1 1 0,0 0 0,-1-1 0,1 6 0,0-6-21,0 1 0,0 0 0,0-1-1,1 1 1,-1-1 0,1 1 0,0-1 0,0 0-1,3 7 1,-3-8 24,0-1 0,0 1 0,0-1-1,1 0 1,-1 0 0,1 0 0,-1 0 0,1 0 0,-1 0 0,1 0-1,0 0 1,-1 0 0,1-1 0,0 1 0,0-1 0,0 1 0,-1-1-1,1 0 1,0 0 0,3 0 0,3 1-5,-1 0 0,0-1 0,1 0 0,-1-1 1,0 0-1,1 0 0,12-4 0,-18 4 21,1 0 1,-1 0-1,0 0 1,0 0-1,0-1 0,0 1 1,0-1-1,0 0 1,0 0-1,0 1 1,0-1-1,-1 0 0,1 0 1,-1-1-1,1 1 1,-1 0-1,0 0 1,0-1-1,0 1 0,0-1 1,-1 1-1,1 0 1,0-1-1,-1 0 1,0-4-1,1 5 17,-1 0 0,1 0 0,-1-1 0,0 1 0,0 0 0,0 0 0,0-1 0,0 1 0,-1 0 0,1 0 0,-1-1 0,1 1 0,-1 0 0,0 0 0,0 0 0,0 0 0,0 0 0,0 0 0,-3-3 0,1 3-28,0 1 1,0-1-1,0 1 1,0 0-1,0 0 1,0 0 0,0 1-1,0-1 1,0 1-1,-1-1 1,1 1-1,0 0 1,-4 1-1,-2-1 30,7 0-29,-1-1 1,1 1-1,-1 0 0,1 1 0,-1-1 1,1 0-1,-1 1 0,1-1 1,-4 2-1,5-1-4,0 0 0,0 0 1,0 0-1,1 0 0,-1 0 0,0 0 1,0 0-1,1 0 0,-1 0 0,1 0 1,-1 0-1,1 0 0,0 0 1,-1 1-1,1-1 0,0 0 0,0 0 1,0 0-1,0 1 0,0-1 0,0 0 1,0 2-1,0 0 611,0 5-2177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6 3489,'0'-6'13643,"0"95"-11085,2 187 44,22-2-2415,-23-267-377,2 14 646,-1-18-1198,-2-14-1634,-8-164-4976,2 87 3259,3 37-440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83 4673,'0'0'7996,"7"-7"-7409,-4 1-453,2 1 0,-1 1 0,0-1 0,1 1 1,0-1-1,0 2 0,1-1 0,-1 0 0,1 1 0,-1 0 0,1 0 0,10-3 0,2 1 294,0 0 0,0 2-1,0 0 1,1 1 0,-1 0 0,0 2 0,27 2-1,-43-1-421,0-1 1,0 1-1,-1 0 0,1 0 0,0 0 0,-1 0 0,1 0 0,0 0 0,-1 1 0,1-1 1,-1 0-1,0 1 0,0-1 0,1 1 0,-1 0 0,0-1 0,0 1 0,-1 0 1,1-1-1,0 1 0,0 0 0,-1 0 0,1 0 0,0 3 0,0 1-24,0-1 0,-1 0 0,1 1 0,-1-1 0,0 0 0,0 1 0,0-1 0,-2 7 0,0-7 21,0 0 1,0 0-1,0 0 0,0-1 0,-1 1 1,0-1-1,0 0 0,-5 6 1,-32 31-156,18-21-240,15-13 208,-85 79-3034,86-81 2906,7-7 51,11-6 194,0 3 189,0 1 0,1 1 0,-1 0 0,1 0 0,23-1 0,67 3 823,-54 2-544,-43-1-312,1 0-1,0 1 1,-1 0 0,1 0-1,-1 0 1,1 1-1,-1 0 1,0 1 0,1-1-1,-1 1 1,-1 0 0,1 1-1,0-1 1,-1 1 0,1 0-1,-1 0 1,0 1-1,5 6 1,-5-4-18,0 0-1,0 0 1,-1 0 0,0 1 0,0 0-1,-1 0 1,0 0 0,0 0-1,-1 0 1,0 0 0,0 1 0,-1-1-1,-1 0 1,1 10 0,-1-10 12,0 2 56,0-1 1,0 0-1,-1 1 0,0-1 0,-3 10 1,3-16-84,-1 1 1,1-1-1,-1 0 0,0 1 1,0-1-1,0 0 1,0 0-1,0 0 0,-1-1 1,1 1-1,-1 0 0,0-1 1,0 0-1,0 0 1,0 0-1,-6 3 0,-5 2 106,0-1-1,0-1 0,-1 0 0,0-1 0,-19 2 1,-80 7 838,85-11-935,-80 0-5208,60-3 1200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 4 4137,'-2'-1'8604,"-2"0"-8122,-7 0 3543,11 30-2570,-1 32-384,0 22-152,4 1 0,13 89 0,58 330 50,-10-54-560,34 13-124,-36-190-280,86 260 509,-92-384-408,-23-68-1,24 99 0,-52-165-114,0 0 0,1 0 0,0-1 0,1 1 0,0-2-1,13 18 1,2 3-4,-18-26 45,-2-1-1,1 1 1,-1 0 0,0 0-1,0 1 1,-1-1 0,1 12-1,7 27 105,-8-43-134,0 2 15,0 0-1,1 0 1,0 0-1,0-1 1,0 1 0,1-1-1,-1 0 1,5 6-1,-7-10-45,1 0-1,-1 0 1,0 0-1,0 1 1,0-1-1,0 0 1,0 0-1,1 0 1,-1 0-1,0 0 1,0 1 0,0-1-1,0 0 1,1 0-1,-1 0 1,0 0-1,0 0 1,0 0-1,1 0 1,-1 0-1,0 0 1,0 0-1,1 0 1,-1 0-1,0 0 1,0 0-1,0 0 1,1 0 0,-1 0-1,0 0 1,0 0-1,0 0 1,1 0-1,-1 0 1,2 5-982,-3-4 873,1 0 0,0 0 0,0 0 1,0 0-1,-1-1 0,1 1 0,-1 0 0,1 0 0,-1 0 0,1 0 0,-1-1 0,1 1 0,-1 0 0,0 0 0,1-1 0,-1 1 0,0 0 0,0-1 0,1 1 0,-1-1 0,0 1 0,0-1 0,0 0 0,0 1 0,0-1 0,0 1 0,-14 8-1993,15-7 2086,0-2 28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176 42 1856,'0'0'13385,"-7"-1"-12317,2 0-841,4 1-178,0-1 0,-1 1 0,1-1 0,-1 1 0,1-1 0,0 1 1,-1 0-1,1 0 0,-1 0 0,1 0 0,-1 0 0,1 0 0,-1 0 0,1 1 0,-1-1 0,1 0 1,0 1-1,-1-1 0,1 1 0,-1-1 0,1 1 0,0 0 0,0 0 0,-1 0 0,1-1 1,0 1-1,0 0 0,-2 2 0,-1 6 176,-1 1 1,1-1-1,1 0 0,-1 1 1,2 0-1,-3 14 1,2 1-99,1 36 0,2-58-123,0 0-1,0 0 1,1 0-1,-1 0 1,1 0-1,-1 0 1,1 0-1,0 0 1,0 0-1,0-1 1,1 1-1,-1 0 1,0-1-1,1 1 1,0-1-1,0 1 1,0-1-1,0 0 1,0 0-1,0 0 1,3 2-1,-1-1-14,1-1 0,0 1-1,-1-1 1,1-1 0,0 1-1,0-1 1,0 1 0,0-2-1,0 1 1,0 0 0,9-1 0,-6 0 39,0 0 1,0 0 0,0-1 0,0 0 0,0 0 0,-1-1 0,15-5 0,-18 5-28,-1 0 0,1 0 0,-1-1 0,0 1 0,0-1 0,0 1 0,0-1 0,0 0 1,-1 0-1,1-1 0,-1 1 0,0 0 0,0-1 0,0 0 0,0 1 0,-1-1 0,2-6 0,-1 5 21,0-1 0,0-1 0,-1 1 1,0 0-1,-1 0 0,1 0 0,-1-1 0,0 1 0,-1 0 0,1 0 0,-1-1 0,-2-5 0,2 7-14,-1 1 1,0-1-1,0 1 0,0 0 0,-1 0 1,1 0-1,-1 0 0,0 0 0,0 0 1,-1 1-1,1-1 0,-1 1 0,1 0 1,-1 0-1,-8-4 0,1 2 0,0 0-1,0 1 1,-1 1 0,1 0 0,-1 1-1,0 0 1,1 0 0,-1 1-1,0 1 1,-17 1 0,13-1 8,12 1 11,-1-1-1,1 1 1,0 0 0,0 0-1,0 0 1,0 1-1,0-1 1,0 1-1,0 0 1,1 0-1,-1 0 1,1 1-1,-1-1 1,1 1-1,0 0 1,0 0 0,0 0-1,0 0 1,1 0-1,-1 1 1,1-1-1,0 1 1,0 0-1,0 0 1,-2 6-1,1-3-9,0 1-1,1 0 0,0 0 1,0 0-1,1 0 1,0 0-1,0 0 0,1 0 1,0 1-1,0-1 0,1 0 1,3 15-1,-2-19-20,0 0 0,0 0-1,0 0 1,0 0 0,1-1-1,-1 1 1,1-1 0,0 0-1,0 1 1,0-1 0,1 0-1,-1-1 1,1 1 0,-1-1-1,1 1 1,0-1 0,0 0-1,0-1 1,0 1-1,0-1 1,1 1 0,5 0-1,3 1 23,1-1-1,0-1 1,-1 0-1,1 0 1,0-1-1,14-3 1,-22 2-7,-1-1 0,1 0-1,-1 0 1,0 0 0,1-1 0,-1 0 0,-1 0 0,1 0 0,0-1 0,-1 1-1,1-1 1,-1 0 0,0 0 0,-1-1 0,1 1 0,-1-1 0,1 0-1,-1 0 1,-1 0 0,1 0 0,-1-1 0,0 1 0,0 0 0,-1-1-1,1 0 1,-1 1 0,0-8 0,0 10-4,-1-1 0,0 1-1,0 0 1,0-1 0,-1 1 0,1-1 0,-1 1-1,0 0 1,0 0 0,0-1 0,0 1 0,0 0-1,-1 0 1,1 0 0,-1 0 0,0 0 0,0 1-1,0-1 1,0 1 0,-1-1 0,1 1 0,-1 0 0,1-1-1,-1 1 1,0 1 0,0-1 0,0 0 0,-6-2-1,-2 1-9,0 0 0,0 0-1,-1 1 1,1 0-1,0 1 1,-1 1 0,-16 1-1,11-1-1,13 0 9,0 0-1,-1 0 0,1 1 1,0 0-1,0-1 0,0 2 1,0-1-1,0 0 0,0 1 1,1 0-1,-1 0 0,0 0 1,1 0-1,0 0 0,-1 1 0,1 0 1,0-1-1,0 1 0,0 0 1,1 1-1,-1-1 0,1 0 1,0 1-1,0-1 0,0 1 1,0 0-1,-2 7 0,0 2 6,1 0-1,0 0 0,0 0 0,2 0 0,0 1 1,0-1-1,2 18 0,-1-28-12,0 0 0,1 0 0,0 0 0,-1 0-1,1 0 1,0 0 0,0-1 0,0 1 0,1 0 0,-1-1 0,0 1-1,1-1 1,0 1 0,0-1 0,0 0 0,0 1 0,0-1 0,0 0 0,0-1-1,1 1 1,-1 0 0,1-1 0,-1 1 0,1-1 0,0 0 0,0 0 0,2 1-1,5 1-2,0-1 0,0 0 0,0 0 0,1-1 0,-1-1 0,15-1 0,-17 0 17,0 0 1,-1-1-1,0-1 1,1 1-1,-1-1 1,0 0-1,0-1 1,-1 1-1,1-1 1,-1-1-1,0 1 1,0-1-1,7-8 1,-3 4 7,-1-1 0,0 0 0,-1 0 1,0-1-1,-1 0 0,12-23 0,-15 24 3,-1-1-1,-1 1 1,0-1-1,0 1 1,-1-1 0,-1 0-1,0-15 1,0 21-18,0 1-1,0 0 0,-1 0-1,1 1 1,-1-1-1,0 0 1,0 1-1,0-1 1,0 1 0,0-1-1,-1 1 1,0-1-1,0 1 1,0 0 0,0 0-1,0 0 1,-1 0-1,1 0 1,-1 1-1,0-1 1,1 1 0,-1 0-1,-1 0 1,1 0-1,0 0 1,0 0-1,-7-2 1,1 1-10,1 0-1,-1 1 1,0 0 0,0 1-1,1 0 1,-1 0 0,0 1-1,0 0 1,0 1-1,-14 2 1,17-1 7,0 0 0,0 0 0,0 0 0,0 1-1,1 0 1,-1 0 0,1 1 0,0 0 0,-1 0 0,2 0 0,-1 0 0,0 1-1,1 0 1,0 0 0,0 0 0,-4 7 0,2-2 18,0 1 0,0 0 0,1 0 0,0 1-1,1-1 1,1 1 0,-4 19 0,4-9 20,2 39 0,1-45-47,0-14 6,0 0 0,0 1 0,1-1-1,-1 1 1,1-1 0,0 1 0,-1-1 0,1 0 0,0 0 0,0 1-1,1-1 1,-1 0 0,0 0 0,1 0 0,-1 0 0,1 0-1,0 0 1,-1-1 0,1 1 0,0-1 0,0 1 0,0-1-1,0 1 1,0-1 0,1 0 0,-1 0 0,0 0 0,1 0-1,-1-1 1,3 1 0,-1 0 9,-1 0 1,1-1-1,0 1 0,-1-1 0,1 0 1,-1 0-1,1 0 0,-1-1 0,1 1 1,0-1-1,-1 0 0,0 0 0,1 0 1,-1-1-1,0 1 0,1-1 0,-1 0 1,0 1-1,0-2 0,4-2 0,2-5 7,-1 1 0,1-2-1,-2 1 1,0-1-1,0 0 1,-1 0 0,0-1-1,-1 0 1,0 0-1,-1 0 1,0-1-1,-1 1 1,-1-1 0,0 0-1,1-21 1,-4 34-16,1-1 0,-1 1 0,1-1 0,-1 1 1,1-1-1,-1 1 0,1-1 0,-1 1 0,0 0 0,1 0 1,-1-1-1,0 1 0,1 0 0,-1 0 0,0 0 0,1-1 0,-1 1 1,0 0-1,1 0 0,-1 0 0,0 0 0,0 0 0,1 1 0,-2-1 1,-19 1-60,17 0 66,0 1-1,0-1 1,0 1-1,1-1 1,-1 1 0,0 0-1,1 0 1,0 0-1,-1 1 1,1-1-1,0 1 1,0 0 0,0 0-1,1 0 1,-1 0-1,1 1 1,0-1-1,-3 6 1,2-5-10,1-1 1,0 1-1,1 1 1,-1-1-1,1 0 1,-1 0-1,1 0 0,1 1 1,-1-1-1,1 1 1,-1-1-1,1 0 1,0 1-1,1-1 0,-1 1 1,1-1-1,1 6 1,-1-10 4,-1 1 1,1 0-1,-1 0 1,1-1 0,0 1-1,-1 0 1,1-1-1,0 1 1,0-1-1,-1 1 1,1-1 0,0 1-1,0-1 1,0 0-1,0 1 1,-1-1-1,1 0 1,0 1 0,0-1-1,0 0 1,0 0-1,1 0 1,27 0-33,-19-1 29,-7 1 16,-1 0-1,1-1 1,-1 0 0,1 0 0,-1 0-1,1 0 1,-1 0 0,1 0 0,-1-1-1,0 1 1,0-1 0,0 1 0,0-1-1,0 0 1,0 0 0,0 0 0,0 0-1,-1 0 1,1 0 0,-1-1 0,0 1 0,0 0-1,1-1 1,0-4 0,1-1 40,0 0 0,0-1 1,-1 1-1,-1-1 0,1 1 1,-1-15-1,-1 23-41,0-1 1,-1 1 0,1 0-1,0-1 1,-1 1-1,1 0 1,-1-1 0,1 1-1,-1 0 1,1-1-1,-1 1 1,1 0 0,-1 0-1,1 0 1,-1-1-1,0 1 1,1 0 0,-1 0-1,1 0 1,-1 0-1,1 0 1,-1 0 0,0 0-1,1 0 1,-1 1-1,-17 1 95,16 0-98,1-1 1,0 1-1,0-1 0,-1 1 0,1-1 1,0 1-1,0 0 0,0-1 0,1 1 1,-1 0-1,0 0 0,1 0 0,-1 0 1,1 0-1,0-1 0,-1 1 0,1 3 1,-1 41 11,2-32-48,-1-12 42,0 0 0,1 0-1,-1 0 1,1 0-1,-1 0 1,1 0 0,0-1-1,0 1 1,1 2-1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4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346 0 5921,'0'0'11948,"0"11"-10086,-4 5-1461,0-1-1,-1 1 1,0-1 0,-13 24 0,2-1 106,-27 73 169,-124 274-338,164-380-402,-31 53 178,30-52-454,1-1 0,-1 0 0,0-1 0,-1 1 1,1-1-1,-1 0 0,0 0 0,-8 5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455 0 3425,'1'3'9954,"7"36"-7286,27 74 1,-12-57-1581,58 103-1,-58-115-791,-1 1 0,14 48 0,-34-89-285,62 139 166,-62-136-177,2 0 0,-1 0-1,1-1 1,0 1 0,0-1-1,1 0 1,-1 0-1,10 8 1,-7-7 0,-1 0 0,0 0 1,6 10-1,-11-17 1,-1 0 1,0 1 0,0-1-1,1 0 1,-1 0 0,0 0-1,0 1 1,1-1 0,-1 0-1,0 0 1,0 1-1,0-1 1,0 0 0,1 0-1,-1 1 1,0-1 0,0 0-1,0 1 1,0-1 0,0 0-1,0 0 1,0 1 0,0-1-1,0 0 1,0 1-1,0-1 1,0 0 0,0 1-1,0-1 1,0 0 0,0 0-1,0 1 1,0-1 0,-1 0-1,1 1 1,0-1 0,0 0-1,0 0 1,0 1 0,-1-1-1,1 0 1,0 0-1,0 1 1,0-1 0,-1 0-1,1 0 1,-21-4 91,-5-4-62,1 0-1,-1 2 0,1 1 0,-2 1 1,-37-1-1,9 4-57,0 1 1,0 4 0,-81 14-1,-34 10-1757,57-22-4571,86-6 2213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6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103 0 6465,'0'0'6446,"-5"11"-5827,-7 18-255,1 0 0,-11 49 0,-17 293 510,29-241-328,7-11-168,3-110-374,2-8-36,0-1 0,0 0 0,0 0 1,1 0-1,-1 0 0,0 0 1,0 0-1,0 0 0,0-1 1,0 1-1,5-2 0,-2-5 39,1 0-1,-1 0 1,0 0-1,0-1 1,-1 1-1,0-1 1,5-14-1,0 1 54,70-165 157,39-76 20,-113 256-105,-3 12-56,-2 16 7,0-15-43,-3 79 79,-4 1 1,-22 109-1,26-179-146,-51 291 593,19 4 162,34-165-624,2-147-111,-1 1-1,0-1 1,0 0-1,0 1 0,0-1 1,1 0-1,-1 0 1,0 1-1,0-1 1,1 0-1,-1 0 0,0 0 1,0 1-1,1-1 1,-1 0-1,0 0 1,1 0-1,-1 0 0,0 1 1,1-1-1,-1 0 1,0 0-1,1 0 1,-1 0-1,0 0 0,1 0 1,-1 0-1,0 0 1,1 0-1,-1 0 1,0 0-1,1 0 0,-1 0 1,0-1-1,1 1 1,-1 0-1,0 0 1,1 0-1,-1 0 0,0-1 1,1 1-1,16-9-138,-9-4 145,0 0-1,0 0 1,-1 0-1,-1-1 1,6-18 0,-3 11 5,160-433-462,-47 123 168,-118 318 293,-3 10 0,0-1 0,1 0-1,-1 0 1,1 1 0,0-1 0,3-4 0,-3 7 8,-1 10 12,-3 72 22,-4 0 0,-17 85 0,-93 543 745,36 14 718,76-602-1493,5-126-18,-1 0 1,1 0 0,0 0-1,0 1 1,1-1 0,-1 0 0,1 0-1,2-4 1,2-5 20,107-271 151,78-191-118,18 9-72,-186 420-51,31-59-47,-53 103 129,3-1-59,-3 15-16,-3 73 58,-26 157-1,-39 80 24,44-222-16,-39 174 37,-87 435 33,118-419 441,27-236-493,3-41-10,1-14-29,2-21 13,2-1 16,2 0 1,0 1-1,15-34 1,-6 14-3,245-604 40,-173 442-72,-63 148 39,272-594-419,-272 607 381,32-44 0,-46 78 54,-10 10-27,0 0-1,0 0 1,1 0 0,-1 0 0,0 0 0,0 0-1,0 0 1,0 0 0,1 0 0,-1 0 0,0 0-1,0 0 1,0 0 0,0 0 0,1 0 0,-1 1-1,0-1 1,0 0 0,0 0 0,0 0 0,0 0-1,1 0 1,-1 0 0,0 0 0,0 1 0,0-1-1,0 0 1,0 0 0,0 0 0,0 0 0,0 1-1,0-1 1,1 0 0,-1 0 0,0 0 0,0 0-1,0 1 1,0-1 0,0 0 0,1 31 189,-2-14-120,-2 43 55,-2 1 0,-22 93-1,-99 430 159,-17 87 198,87-318 82,35-206-383,11-82-53,-12 103-49,20-154-217,6-30-117,7-24 222,27-58 0,-11 30 43,-18 44-11,354-888-582,-224 543 96,-120 302 488,30-92-14,-35 121 32,1 0 0,21-35 0,-36 72-20,0 0 0,1 0 1,-1 0-1,1 0 0,-1 0 0,1 0 0,-1 0 0,1 0 0,0 0 0,0 0 0,-1 0 1,1 1-1,0-1 0,0 0 0,0 1 0,0-1 0,0 0 0,0 1 0,0-1 0,0 1 1,0 0-1,0-1 0,2 1 0,-3 0 0,0 0 1,0 0 0,0 0-1,0 0 1,0 0-1,1 0 1,-1 0 0,0 0-1,0 0 1,0 0-1,0 0 1,0 0 0,1 0-1,-1 0 1,0 0-1,0 0 1,0 0 0,0 0-1,0 0 1,0 1-1,0-1 1,1 0-1,-1 0 1,0 0 0,0 0-1,0 0 1,0 0-1,0 1 1,0-1 0,0 0-1,0 0 1,0 0-1,0 0 1,0 0 0,0 1-1,0-1 1,0 0-1,0 0 1,0 0 0,0 0-1,0 0 1,0 1-1,0-1 1,0 0 0,0 0-1,1 59-52,-2-21 51,-3 60 47,-5-1-1,-30 135 0,24-154-47,-145 909 666,148-891-425,-55 547 1211,65-611-1411,2-31-48,0-6-98,0-7 105,1-1 0,1 1-1,0 0 1,8-24 0,24-52 28,-15 42-2,171-431-310,24 11-293,-207 452 577,3-5-21,16-25 0,-24 52 64,-1 9-41,-3 76 22,-5 0 0,-23 119 1,23-171-51,-51 284 388,23 3 410,31-89-122,4-202-573,0-25-49,0 0-1,0 0 1,1 0-1,1 0 1,0 0-1,0 0 1,6 14-1,-8-26-25,0 1 1,0-1-1,0 0 0,0 1 0,0-1 1,0 0-1,0 1 0,0-1 0,1 1 0,-1-1 1,0 0-1,0 1 0,0-1 0,1 0 1,-1 1-1,0-1 0,0 0 0,0 1 0,1-1 1,-1 0-1,0 0 0,1 1 0,-1-1 0,0 0 1,1 0-1,-1 0 0,0 1 0,1-1 1,-1 0-1,0 0 0,1 0 0,-1 0 0,1 0 1,-1 0-1,0 0 0,1 0 0,-1 0 0,1 0 1,-1 0-1,0 0 0,1 0 0,-1 0 1,0 0-1,1 0 0,-1 0 0,1 0 0,-1-1 1,0 1-1,1 0 0,-1 0 0,0 0 1,1-1-1,-1 1 0,0 0 0,0 0 0,1-1 1,-1 1-1,0 0 0,0-1 0,1 1 0,-1 0 1,0-1-1,0 0 0,13-24-8,-12 23 12,53-131-169,93-159 0,-142 284 131,-5 6 27,1 1-1,-1-1 1,1 1 0,-1-1-1,1 1 1,0 0-1,0-1 1,0 1 0,0 0-1,0 0 1,0 0-1,0 0 1,0 0 0,1 0-1,-1 0 1,0 0-1,0 0 1,1 0 0,-1 1-1,1-1 1,-1 0 0,2 0-1,-2 2 7,-1-1 1,1 0-1,-1 0 0,0 1 0,1-1 1,-1 0-1,0 1 0,1-1 0,-1 1 1,0-1-1,0 0 0,1 1 1,-1-1-1,0 1 0,0-1 0,0 1 1,1-1-1,-1 1 0,0-1 0,0 0 1,0 1-1,0-1 0,0 1 0,0-1 1,0 2-1,1 2-1,10 62 21,-4 0-1,-1 1 1,-4 0 0,-7 75-1,-15-6-8,11-89 23,-4 93-1,13-84-71,0-56 28,0 0 1,0 0-1,0 0 0,0 0 1,0-1-1,0 1 0,1 0 1,-1 0-1,0 0 1,0 0-1,0 0 0,0 0 1,0 0-1,0 0 0,0 0 1,1 0-1,-1 0 0,0 0 1,0 0-1,0 0 0,0 0 1,0 0-1,0 0 0,0 0 1,1 0-1,-1 0 0,0 0 1,0 0-1,0 0 0,0 0 1,0 0-1,0 1 0,0-1 1,0 0-1,1 0 0,-1 0 1,0 0-1,0 0 0,0 0 1,0 0-1,0 0 0,0 0 1,0 0-1,0 1 0,0-1 1,0 0-1,0 0 0,0 0 1,0 0-1,0 0 0,0 0 1,0 1-1,7-19-727,10-97-5830,-13 56-1132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0 7090,'0'0'7284,"12"36"-5579,36 122-146,81 284 2277,-76-227-3349,-51-206-481,-1-1 0,2 1-1,-1-1 1,1 1 0,0-1 0,7 12 0,-5-16 15,-4-4-46,0 0 0,0 1-1,1-1 1,-1 0-1,0 0 1,0 0 0,0 0-1,1 0 1,-1 0-1,0-1 1,0 1 0,0 0-1,0 0 1,1-1-1,-1 1 1,0-1 0,0 1-1,0-1 1,0 0 0,0 1-1,0-1 1,0 0-1,0 0 1,-1 1 0,1-1-1,0 0 1,0 0-1,-1 0 1,2-2 0,16-35-142,-15 30 60,76-207-935,20-49 605,-98 261 433,6-12-84,1 0-1,17-26 1,-23 38 77,1 0 1,-1 0 0,0 0 0,1 1-1,0-1 1,0 0 0,-1 1 0,1 0-1,1 0 1,-1 0 0,0 0 0,0 0-1,1 1 1,-1 0 0,1-1 0,-1 1-1,1 0 1,0 1 0,4-1 0,-6 1 9,-1 0-1,0 0 1,1 1 0,-1-1 0,0 0 0,0 1-1,1-1 1,-1 1 0,0 0 0,0-1 0,0 1-1,0 0 1,0 0 0,0 0 0,0 0-1,0 0 1,0 0 0,0 0 0,-1 0 0,1 0-1,0 0 1,-1 0 0,1 0 0,-1 0 0,1 1-1,0 1 1,8 41-20,-7-35 20,17 134 108,8 43 201,-19-151-244,0 1-1,3-2 1,15 38 0,-17-48 140,-7-18-129,0-1 0,0 1 0,1 0 0,-1-1 0,1 0 0,0 1 0,1-1 0,-1 0 0,8 7 0,-6-10-64,-1-1 1,0 0-1,1 0 0,0 0 0,-1-1 0,1 0 0,-1 0 0,1 0 0,0 0 0,-1-1 0,1 0 0,5-1 0,-7 0-11,0 1 0,-1-1 0,1 0 0,0 0-1,-1 0 1,1-1 0,-1 1 0,0-1 0,0 1-1,1-1 1,-2 0 0,1 0 0,2-5-1,19-46 12,-21 47-8,13-39 23,-3-1 0,-1 0 0,-3 0 0,4-60 0,-7-199 133,-6 196-179,0 90-2,0 12-387,1 0 1,0-1-1,2-12 1,-2 19-46,1 0-1,-1 1 1,1-1-1,-1 0 1,1 0-1,0 0 1,-1 0 0,1 1-1,0-1 1,0 0-1,1 1 1,-1-1-1,0 1 1,0 0-1,1-1 1,-1 1 0,1 0-1,-1-1 1,1 1-1,1-1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0 6329,'0'0'9296,"2"2"-8610,2 1-427,0 1 0,-1 0 0,1 0 0,-1 0 0,0 0 0,-1 0 0,1 1 0,-1-1 0,3 8 0,11 17 432,-5-12-645,1-1-1,0 0 0,1-1 1,1 0-1,1-1 0,0-1 1,1 0-1,0-1 0,1-1 1,0 0-1,1-1 0,0-1 1,0-1-1,1-1 0,0 0 1,0-1-1,1-1 0,30 3 1,-42-8-36,-7 0-8,1 0 0,-1 0 0,0 0 1,1 0-1,-1 0 0,0 0 0,1 0 0,-1 1 0,0-1 0,1 0 1,-1 1-1,0-1 0,1 1 0,-1-1 0,0 1 0,2 1 0,-2-1-4,-1 0-1,0-1 0,1 1 0,-1 0 0,0 0 1,0-1-1,1 1 0,-1 0 0,0 0 0,0 0 0,0-1 1,0 1-1,0 0 0,0 0 0,0 0 0,0 0 1,-1-1-1,1 1 0,0 0 0,0 0 0,-1-1 1,1 1-1,0 0 0,-1 0 0,1-1 0,-1 1 0,1 0 1,-1 0-1,-15 18 38,-26 17-38,-2-1 0,-2-2 0,-62 34 0,53-34 36,47-28-197,0 0 1,0 0-1,1 1 1,-1 0-1,-12 14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79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65 107 5977,'0'0'9020,"-7"31"-8226,-20 99-116,23-115-454,2 1 0,0-1 0,1 0-1,1 30 1,2-14 200,-3 3-132,0-14-86,1-1-1,1 1 0,4 23 1,-4-37-180,0-1 0,1 1 0,0-1 0,0 1 0,0-1 0,0 0 0,1 0 0,0 0 0,0-1 0,0 1 0,1-1 0,-1 1 0,1-1 0,0 0 0,9 6 0,-8-7-2,1 1 0,0-1 0,0-1 1,0 1-1,0-1 0,1 0 1,-1-1-1,0 1 0,14 0 0,5-1 166,33-2 0,-18 0-110,3 1-41,-18 2 66,1-2 0,-1-1 1,1-1-1,31-7 0,-50 7-84,-1 0 0,0 0 0,1 0 0,-1-1 0,0 1 0,-1-1 0,1-1 0,-1 1 0,1-1 0,-1 0 0,0 0 0,0-1 0,-1 0 0,1 1 0,-1-2 0,0 1 0,0 0 0,-1-1 0,0 1 0,0-1 0,4-11 0,-2-4 115,0 0 0,-2 0-1,0 0 1,-1-1 0,-2 1-1,-1-29 1,0 3 69,0 30-157,0-1-1,-1 1 1,0-1-1,-2 1 1,0 0-1,-1 0 1,-1 1-1,0-1 1,-1 1-1,-1 1 1,0-1 0,-1 1-1,-16-20 1,19 30-40,1-1 1,-1 1-1,0 0 0,-1 0 1,1 1-1,-1-1 1,0 2-1,0-1 1,0 1-1,0 0 1,0 0-1,-1 1 1,-15-3-1,-4 2 1,0 1-1,-46 1 1,32 2 3,36-1-20,-1 0 0,1 0 1,-1 1-1,1-1 0,-1 1 1,1 0-1,0 1 0,0 0 1,-1-1-1,1 2 0,0-1 1,0 0-1,1 1 0,-1 0 1,1 0-1,-1 1 0,1-1 1,0 1-1,0 0 0,0 0 1,1 0-1,-1 0 0,-2 6 1,-7 11-384,0 1 1,1 0 0,-11 34-1,-21 75-5164,32-92 2184,3-15-747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360 1 3121,'0'0'17956,"0"7"-17788,0 252 17,1-237-186,1 0 1,1 0 0,1 0-1,1-1 1,12 35-1,-8-22 16,-8-28-30,0-1 0,1 1-1,-1 0 1,1-1 0,0 0-1,0 1 1,1-1 0,0 0 0,0 0-1,3 4 1,20 29 50,-26-36-41,0-2 18,0 0 0,0 1-1,0-1 1,0 0 0,0 0-1,-1 0 1,1 0 0,0 1 0,0-1-1,0 0 1,-1 0 0,1 0-1,0 0 1,0 0 0,-1 0 0,1 0-1,0 0 1,0 1 0,-1-1-1,1 0 1,0 0 0,0 0 0,-1 0-1,1 0 1,0 0 0,0 0-1,-1 0 1,1-1 0,0 1 0,0 0-1,0 0 1,-1 0 0,1 0-1,0 0 1,0 0 0,-1 0 0,1 0-1,0-1 1,0 1 0,-16-7 689,10 5-569,-3-1-131,-1 1-1,0 1 1,0 0 0,0 0 0,0 1 0,0 1-1,-11 1 1,-13-1 1,25 1 0,0-1 0,1 2-1,-1-1 1,0 1 0,1 1 0,0-1 0,0 1 0,0 1 0,-14 10 0,-17 8 3,6-7-172,-1-1 0,-53 16-1,80-30-1361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0 143 5369,'0'0'8131,"3"0"-7359,2 0-577,-4 0-40,1 0 0,-1-1-1,1 1 1,-1 0-1,1 1 1,-1-1-1,1 0 1,-1 0 0,0 1-1,1-1 1,-1 0-1,1 1 1,-1 0-1,0-1 1,1 1 0,-1 0-1,0 0 1,1-1-1,-1 1 1,0 0-1,0 0 1,0 0 0,1 2-1,13 15 432,31 29 0,10 11-169,-37-32-277,-1 1 0,-1 1 1,19 43-1,-4 2 97,-32-72-246,-1-1 7,1 0 1,0 0 0,0 1 0,0-1 0,0 0 0,0 1-1,0-1 1,0 0 0,0 0 0,0 1 0,0-1 0,0 0-1,0 1 1,1-1 0,-1 0 0,0 0 0,0 1 0,0-1-1,0 0 1,0 0 0,1 1 0,-1-1 0,0 0 0,0 0-1,0 1 1,1-1 0,-1 0 0,0 0 0,0 0 0,0 0-1,1 1 1,-1-1 0,0 0 0,1 0 0,-1 0 0,0 0-1,0 0 1,1 0 0,-1 0 0,0 0 0,1 0 0,-1 0 0,0 0-1,0 0 1,1 0 0,-1 0 0,0 0 0,1 0 0,-1 0-1,1 0-63,-1 0 91,1 0 0,0 0-1,-1 0 1,1 0 0,0 0 0,-1 0-1,1 0 1,-1 0 0,1 0 0,0 0-1,-1 0 1,1 0 0,0 0 0,-1-1-1,1 1 1,-1 0 0,1 0 0,0-1-1,5-7 46,0 1 0,-1-2-1,1 1 1,-2 0-1,1-1 1,-1 0-1,-1 0 1,4-13-1,5-9 18,12-29-45,39-88 141,-53 127-554,1 1 0,1 0 0,0 1 1,2 0-1,15-18 0,-22 31-850,-1 1 1,1 0-1,0 0 1,1 0-1,-1 1 1,14-6-1,-3 3-3637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347 1 4537,'1'6'16898,"-4"-2"-17353,-14 3 554,-1 0 0,1-1 0,-23 4 0,-14 5-56,14-2-51,17-7-17,0 2-1,0 1 0,-34 18 1,47-18 23,8-7-29,1-1-1,0 1 1,0-1-1,-1 0 1,1 0 0,-1 0-1,1 1 1,-1-1 0,0-1-1,1 1 1,-1 0 0,-3 1-1,6 19-79,3-12 119,-1 0-1,1-1 0,8 12 1,5 10-6,43 115 30,-24-52-21,-27-68-4,-1 0 0,7 50 0,-11-57 5,-4-18-46,0 0-1,0 1 1,0-1-1,0 0 1,0 0-1,0 1 0,0-1 1,0 0-1,0 0 1,0 1-1,0-1 0,0 0 1,0 0-1,1 1 1,-1-1-1,0 0 1,0 0-1,0 0 0,0 1 1,0-1-1,1 0 1,-1 0-1,0 0 0,0 0 1,0 1-1,1-1 1,-1 0-1,0 0 1,0 0-1,1 0 0,-1 0 1,0 0-1,0 0 1,1 0-1,-1 0 0,0 0 1,0 1-1,1-1 1,-1 0-1,0 0 0,0-1 1,1 1-1,9-34-11668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0 475 4729,'0'0'8597,"18"-1"-5845,-12-3-2660,0 0 0,0 0-1,0-1 1,0 0 0,-1 0-1,0 0 1,0-1 0,0 1-1,6-11 1,-2 4-47,15-20 67,-1-1 1,-2-1 0,-2-1 0,16-38 0,-17 30-97,3 2 0,39-62 0,-57 97-68,-1 4 165,-1 7 2,0-1-109,15 53 131,3 0-1,2-1 0,30 55 0,-47-102-115,1 0 1,0-1 0,1 0 0,0 0 0,0 0 0,1-1 0,0 0 0,0 0 0,0-1-1,1 1 1,0-2 0,0 1 0,16 7 0,-10-7-279,0-1 0,1-1 0,-1 0 0,1 0 0,0-2 0,0 0 0,0 0 0,18-2-1,-12 0-2777,-6 0-2747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10 3041,'0'0'10533,"6"-10"-7731,400 10 586,-114 0-6626,-312 1-1651,-9 5-3683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2 1768,'3'0'9374,"-3"0"-9161,1-1-1,-1 1 1,1 0 0,-1 0-1,1 0 1,-1 0-1,1 0 1,-1 0-1,1 0 1,0 0-1,-1 0 1,1 0 0,-1 0-1,1 0 1,-1 0-1,1 0 1,-1 0-1,1 1 1,-1-1-1,1 0 1,0 1 0,2 15 1521,-3 328-435,-1-333-1286,0 1 0,-1-1 0,-4 16 0,-2 14-22,4-2 179,2 51 0,2-63-652,3-56-4029,-3 5 655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190 4 1696,'0'0'12459,"-24"-3"-8753,23 3-3681,-11-1 375,-1 2 0,0-1-1,-17 5 1,25-4-385,1 0 1,-1 1-1,0 0 0,1 0 1,-1 0-1,1 1 1,0 0-1,0 0 0,0 0 1,0 0-1,-6 7 1,6-5-8,0 0 1,0 0-1,1 1 1,-1-1-1,1 1 1,1 0 0,-1 0-1,1 0 1,0 0-1,1 0 1,-3 13-1,2 5-44,1 45-1,2-38 29,-1-29 5,0 1 0,0-1 0,0 1 0,0-1 1,1 0-1,-1 1 0,1-1 0,0 1 0,0-1 0,0 0 0,0 0 0,0 1 1,0-1-1,0 0 0,1 0 0,-1 0 0,1 0 0,0 0 0,-1-1 1,4 3-1,-2-2-20,0 0 0,0 0 0,1-1 0,-1 1 0,1-1 1,-1 0-1,1 0 0,-1 0 0,1-1 0,0 1 0,-1-1 0,7 0 0,8 1 25,0-2 0,0 0-1,35-8 1,-6-15-1103,-38 15-2263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3209,'7'0'16793,"31"3"-16508,401 2 344,-252-7-605,-173 2 71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8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76 1 1776,'0'0'9645,"0"19"-6596,-6 75 504,-17 46-2461,2-17-943,17-91-170,-4 22 48,0 68-1,2-51 119,6-71-359</inkml:trace>
  <inkml:trace contextRef="#ctx0" brushRef="#br0" timeOffset="1">428 311 2529,'0'0'11333,"0"6"-10228,-2 218 4493,-1 12-5121,3-235-492,5-3-1342,1-5 1328,-2 0 0,1-1 1,-1 1-1,0-1 0,2-8 1,6-11-262,-9 21 242,10-18-99,16-25 0,-24 41 113,1 1-1,0 0 1,0 0 0,1 0 0,-1 1-1,1 0 1,10-6 0,-14 11 12,0 0 0,0 0 1,0 1-1,1-1 0,-1 0 0,0 1 0,0 0 1,1 0-1,-1 0 0,0 0 0,4 1 0,7 0 48,-13-1-23,1 1 0,-1 0-1,0 0 1,1 0 0,-1 0 0,0 0 0,1 0-1,-1 0 1,0 0 0,0 0 0,0 0-1,0 1 1,0-1 0,0 0 0,0 1 0,-1-1-1,1 1 1,0-1 0,-1 1 0,1 2 0,12 34 39,-10-17 340,0 0 0,0 38 0,0-5 442,-3-52-813,0 0 0,0 0 0,1 0 0,-1 0-1,1 0 1,0 0 0,-1-1 0,1 1 0,0 0 0,0 0 0,0-1 0,0 1 0,1-1-1,-1 1 1,0-1 0,1 1 0,-1-1 0,1 0 0,-1 1 0,1-1 0,-1 0-1,1 0 1,0 0 0,0 0 0,-1-1 0,4 2 0,-2-1-118,1-1 1,-1 1 0,1 0-1,-1-1 1,1 0-1,-1 0 1,1 0-1,0 0 1,-1-1-1,1 1 1,-1-1-1,1 0 1,-1 0 0,6-3-1,3-3-1292,0-1-1,-1 0 1,15-14 0,-4 0-6103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65 145 4153,'-1'0'14912,"-9"7"-14749,2 6-83,1 0 0,1 0 0,0 1 0,1 0 0,1 0 0,0 0 0,0 0 0,-2 28 0,3 11-111,2 59 1,2-57 51,-1-47-23,0-1 0,1 0-1,0 0 1,0 0 0,1 0-1,-1 0 1,2 0 0,-1 0-1,1-1 1,0 1 0,0-1-1,1 0 1,0 0 0,0 0-1,0 0 1,1-1 0,10 10-1,-8-9 3,1 0 1,0-1-1,0 0 0,0 0 0,1-1 1,-1 0-1,1-1 0,0 0 0,0 0 1,1-1-1,-1 0 0,1-1 0,9 1 1,97-1 88,-64-1-52,-44-1-29,0 0-1,0 0 0,1-1 1,-1 1-1,-1-2 0,1 1 1,0-1-1,14-8 0,-10 4 6,1-1 0,-1 0-1,-1-1 1,13-12 0,-17 14 35,0-2 1,0 1 0,-1-1 0,0 0 0,-1 0-1,0-1 1,0 0 0,-1 0 0,0 0-1,-1 0 1,3-12 0,-1-5 92,-1 0 1,-1 0-1,-1-34 1,-2 40-92,0-5 142,-4-32 1,3 49-124,-1 0 1,0-1 0,-1 1-1,0 1 1,0-1-1,-1 0 1,-5-8 0,2 4-47,0 1 0,-1 1 1,-1-1-1,0 1 0,0 1 1,-1 0-1,0 0 0,-1 1 1,0 0-1,-1 1 0,0 0 1,0 1-1,0 0 1,-1 1-1,0 0 0,0 2 1,-1-1-1,0 1 0,1 1 1,-1 0-1,0 2 0,0-1 1,-16 1-1,3 1 39,14-1-90,0 1 1,-23 2-1,31-1 22,1 0 1,0 0-1,0 1 0,-1-1 0,1 1 0,0-1 1,1 1-1,-1 1 0,0-1 0,0 0 0,1 1 1,-5 4-1,-1 3-6,1 0 0,0 1 0,1 0 1,0 0-1,1 0 0,0 1 0,1 0 0,0 0 0,1 0 1,0 1-1,-3 20 0,2 3-466,1-1-1,2 1 1,2 37 0,1-67 178,-1 1 0,1 0 0,0 0 1,1 0-1,-1 0 0,2-1 0,-1 1 0,1-1 1,-1 1-1,5 5 0,1-1-1095,0 0 1,0-1 0,1 0-1,13 11 1,-1-1-4117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3369,'0'0'9455,"7"-1"-8640,-4 0-762,6 0 387,0 0-1,0 0 0,18 2 1,-23-1-340,0 1 1,-1-1 0,1 1-1,0 0 1,-1 1 0,1-1-1,-1 0 1,1 1 0,-1 0-1,0 0 1,0 0 0,0 0-1,0 1 1,4 4 0,0 0-44,-1 1 1,0 0-1,0 1 1,-1-1 0,0 1-1,7 19 1,-2 0 204,5 30 0,-9-34-146,0 0 1,16 36-1,-20-55-108,1 0 0,0 0 0,0 0 0,0-1 0,1 1 0,-1-1 0,1 0 0,0 0 0,1 0 0,-1-1 0,0 1 0,1-1-1,0 0 1,0-1 0,0 1 0,0-1 0,0 0 0,11 3 0,3-1 24,0-1 0,0-1 0,0-1 0,22-1 0,-28 0-32,-9 0-87,0 0 0,0 0 0,-1-1-1,1 1 1,-1-1 0,1 0 0,0 0 0,-1 0 0,1 0 0,-1-1 0,0 1 0,1-1 0,-1 0 0,0 0 0,4-4 0,-4 3-350,0 0 0,-1 0 0,0 0 0,1 0-1,-1 0 1,0-1 0,0 1 0,-1-1 0,3-5 0,-1-7-3912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 5857,'0'0'8446,"-5"27"-7630,-15 87-177,17-88-337,0-1 0,2 2-1,2 32 1,0-11 190,1 11-172,3 1 1,2 0-1,20 74 1,-23-104-198,-4-27-119,0 1 0,0-1 0,0 0 0,1 1 0,-1-1 0,1 0 0,0 0 0,0 0 0,0 1 0,0-1 0,1 0 0,-1 0 0,1-1-1,3 5 1,-2-6-20,0-1 0,0 1 0,-1-1-1,1 0 1,0 0 0,0 0-1,0 0 1,3-1 0,-5 0 12,1 1 13,1-1 0,0 0 0,-1 0 0,1 0 0,-1-1 0,0 1 0,1-1 0,-1 1 0,0-1 0,0 0 0,0 0 0,3-3 0,24-32-10,-18 22-121,22-27-168,44-53-78,-77 94 364,1 0 1,-1 1 0,1-1 0,0 0 0,-1 0 0,1 1-1,0-1 1,-1 0 0,1 1 0,0-1 0,0 1 0,-1-1 0,1 1-1,0-1 1,0 1 0,0 0 0,0-1 0,0 1 0,0 0 0,0 0-1,0 0 1,0-1 0,0 1 0,-1 0 0,1 0 0,0 1-1,0-1 1,0 0 0,0 0 0,0 0 0,0 0 0,0 1 0,0-1-1,0 1 1,0-1 0,-1 0 0,1 1 0,0 0 0,0-1 0,0 1-1,-1-1 1,1 1 0,0 0 0,-1-1 0,1 1 0,-1 0-1,1 0 1,-1 0 0,1 0 0,3 7 129,0 0 1,0 0-1,-1 0 1,3 13-1,-1-7 98,-2-4-128,1 1 1,0-1-1,1 0 0,0-1 0,9 12 0,-12-18-89,0 0 0,1 0 1,0 0-1,0 0 0,0-1 0,0 1 0,0-1 1,0 0-1,1 0 0,-1 0 0,1 0 0,-1-1 1,1 0-1,0 1 0,-1-1 0,1 0 0,0-1 1,6 1-1,14 0-533,0-1 1,45-6-1,-49 2-2043,35-11 0,-7-1-3914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93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179 157 4585,'0'0'12079,"-10"8"-11373,-27 25-67,31-28-396,2 1 0,-1-1 1,1 1-1,-1 0 0,2 0 0,-1 1 0,1-1 0,-4 10 0,-2 4 174,3-7-263,0 1 1,1 0-1,0 1 1,1-1-1,1 1 1,-2 21 0,1 89-77,5-82-53,-1-34-27,0 0-1,1 0 0,1 0 1,-1-1-1,2 1 0,-1 0 0,1-1 1,0 1-1,1-1 0,0 0 1,0 0-1,1-1 0,0 1 1,0-1-1,1 0 0,0 0 1,12 10-1,-9-9-2,1-1 0,0 0 0,1 0 0,-1-1-1,1-1 1,1 1 0,-1-2 0,1 0 0,-1 0 0,1-1 0,0 0 0,18 1 0,31 0 1,85-5 0,-135 0 45,1 0 0,-1-1 1,1 0-1,-1-1 0,0 0 0,0-1 1,0 0-1,-1-1 0,1 0 1,-1-1-1,0 0 0,0 0 0,-1-1 1,0 0-1,0-1 0,-1 0 1,0 0-1,0-1 0,-1 0 1,0 0-1,-1-1 0,0 0 0,0 0 1,-1-1-1,0 1 0,-1-1 1,0 0-1,-1 0 0,2-12 1,5-56 443,1-147 0,-12 219-475,0 0 0,-1 0 0,1 0 0,-1 0 0,-1 0 0,1 0 0,-1 0 0,-1 1 0,1-1-1,-1 1 1,-7-9 0,-1-1 7,0 1-1,-2 1 0,-16-15 0,16 17-2,0 2 0,-1 0 0,0 0 0,0 2 0,-1 0 0,0 0 0,0 2 0,-27-8 0,13 7 11,0 2 1,0 1-1,-1 1 0,-32 1 1,51 2-27,2 0-16,1 0 0,-1 0 0,1 0 0,-1 1 0,1 1-1,-1 0 1,1 0 0,-18 7 0,12-1-26,1 0-1,0 0 1,1 2 0,0 0 0,0 0-1,1 1 1,-14 17 0,18-18-258,1 0 0,0 0 0,1 0 0,0 1 0,1 0 0,0 0 0,0 0 0,1 1 0,1 0 0,-4 20 0,4 3-2404,2 34 0,1-68 2675,0 43-4951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94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0 0 7482,'0'0'7785,"11"1"-6917,26 2-17,-17-2-580,1 1 0,0 1 0,-1 0 0,25 9 0,-41-10-250,1 0 0,-1 1 0,0 0 0,1 0-1,-1 0 1,0 0 0,-1 1 0,1-1 0,-1 1 0,1 0-1,-1 0 1,0 0 0,2 6 0,6 9 26,13 39-1,0-4-33,-20-46-9,1 0 1,0 0-1,0-1 0,1 1 1,0-2-1,0 1 1,9 6-1,-11-9-3,0-1-1,0 0 0,1-1 1,0 1-1,-1-1 0,1 0 1,0 0-1,0 0 0,0-1 0,0 1 1,0-1-1,0 0 0,10 0 1,6 0-7,-16-1-67,0 1 1,0-1-1,0 1 1,0-1-1,0-1 0,0 1 1,0-1-1,0 0 1,0 0-1,0 0 0,0-1 1,7-3-1,16-24-3629,-21 17-1111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53:18.795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207 8 5297,'0'0'9238,"-24"-6"-5578,5 5-3082,9 1-304,-1 0-1,0 0 0,-18 4 0,25-3-254,0 0-1,0 1 1,0-1-1,0 1 1,1 0-1,-1 0 1,1 0 0,-1 0-1,1 1 1,0-1-1,0 1 1,0 0-1,-4 5 1,2-1-18,-1 1 0,1 0 0,1 0 1,-1 0-1,2 1 0,-1 0 0,1-1 0,0 1 1,1 0-1,-2 11 0,1 9-93,0 54 0,3-78 83,0-3 1,0 0 0,1-1 1,-1 1-1,0 0 0,1 0 1,-1-1-1,1 1 0,-1 0 0,1-1 1,0 1-1,0 0 0,0-1 1,0 1-1,0-1 0,0 0 1,0 1-1,0-1 0,1 0 1,-1 0-1,1 1 0,-1-1 1,1 0-1,-1-1 0,1 1 1,-1 0-1,1 0 0,0-1 1,-1 1-1,1 0 0,0-1 1,2 1-1,7 0-12,0 1-1,1-1 1,21-2 0,-17 1 20,143 0 23,-148-5-342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8680 2601,'0'0'11858,"-6"-19"-7968,7 1-3482,1 0 0,1-1 0,0 1 0,2 0 0,10-29 0,-5 17-184,33-100 159,6 1 1,73-137-1,73-131-281,-119 238-82,29-101 18,-8 16-16,290-521-89,-268 562 64,144-187-1,-59 85 5,-20 28-4,250-310-35,-47 117-132,-158 203 104,406-420-56,-400 445-216,-31 31 310,146-104-471,155-65 180,-236 183 262,-107 69-62,86-61-364,-189 149 330,573-356-89,-415 283 234,189-109-87,-301 145-1,1 0-64,78-25-78,23-16 296,-167 87-32,-30 22-104,0 1 0,16-10 0,96-39-3575,-77 38 1057,-32 12-2017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9017 2601,'0'0'11858,"-6"-20"-7968,7 1-3482,1 0 0,1 0 0,1 0 0,0 1 0,12-31 0,-6 17-184,36-103 159,5 1 1,77-142-1,76-136-281,-125 247-82,31-106 18,-9 18-16,305-542-89,-283 584 64,153-194-1,-63 88 5,-20 30-4,261-323-35,-49 122-132,-166 210 104,425-435-56,-418 461-216,-32 33 310,152-108-471,162-68 180,-247 190 262,-111 72-62,89-63-364,-197 155 330,599-370-89,-434 293 234,198-113-87,-316 152-1,2-1-64,81-27-78,26-15 296,-176 89-32,-32 25-104,0-1 0,18-9 0,99-42-3575,-80 40 1057,-33 13-2017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305 101 1488,'0'0'14775,"-10"-1"-13977,-87-7 2043,94 8-2797,0 0 0,0 0 0,0 1 0,0-1 1,0 1-1,1-1 0,-1 1 0,0 0 0,0 0 1,1 1-1,-1-1 0,1 0 0,-1 1 0,1-1 1,-1 1-1,-3 3 0,3-1-17,0 0 0,1-1 0,-1 1 0,1 0 0,-1 0-1,1 1 1,0-1 0,1 0 0,-3 8 0,0 6-50,2 0 0,-1 1 0,2 0 0,1 20-1,0-29 10,1-8 1,0 1 0,-1-1-1,1 1 1,1-1 0,-1 0-1,0 1 1,0-1 0,1 0-1,0 0 1,-1 0 0,1 0-1,0 0 1,0 0 0,0-1-1,0 1 1,0-1 0,0 1-1,4 1 1,-1 0-28,0 0 0,1 0 0,0 0 0,-1-1 0,1 0 0,0 0 0,7 1 0,71 1-206,-82-5 246,-1 1 1,0-1-1,1 1 0,-1-1 0,0 0 0,1 0 1,-1 0-1,0 0 0,0 0 0,0 0 1,0 0-1,0 0 0,2-3 0,14-20 19,-15 22-25,0-2 21,-1 0 0,1 0 0,0-1 0,-1 1-1,0 0 1,0-1 0,0 1 0,-1-1 0,1-7 0,-1 1 49,-1 0 0,-2-21 0,2 29-61,0 1 0,-1-1-1,1 1 1,-1-1-1,1 1 1,-1-1-1,0 1 1,0 0 0,0 0-1,0 0 1,0 0-1,0 0 1,0 1 0,-1-1-1,1 0 1,-1 1-1,1 0 1,-1 0 0,0 0-1,-4-1 1,-9-4-17,0 2 1,-18-4-1,34 8 15,-27-3-29,-1 1 1,-31 1-1,49 1 27,8 0 0,0 0 0,0 1 1,1-1-1,-1 1 0,0-1 1,1 1-1,-1 0 0,0 0 1,1 0-1,-1 0 0,1 0 1,0 0-1,-1 0 0,1 0 1,0 0-1,-1 1 0,1-1 1,0 1-1,0-1 0,0 1 1,0-1-1,1 1 1,-1 0-1,0-1 0,1 1 1,-1 0-1,1-1 0,-1 4 1,-2 7-16,1 0 1,0 0-1,1 12 1,1-20 14,-1 4-4,1 1-1,0 0 1,0 0 0,1 0 0,1-1 0,-1 1 0,1 0 0,6 13 0,-5-16 0,-1-1-1,1 0 1,1 1 0,-1-2 0,1 1 0,0 0 0,0-1-1,0 0 1,1 0 0,-1 0 0,1 0 0,0-1-1,10 6 1,-4-5 19,0 1-1,0-2 1,1 0 0,0 0-1,-1-1 1,1 0 0,0-1-1,0 0 1,22-2-1,-15 1 38,-16-1-45,1 1-1,0 0 0,0-1 0,-1 0 0,1 0 1,0 0-1,-1 0 0,1 0 0,-1-1 0,1 0 1,-1 0-1,0 0 0,0 0 0,0 0 0,0 0 1,0-1-1,0 0 0,-1 1 0,1-1 0,-1 0 1,0 0-1,0 0 0,0-1 0,0 1 0,0 0 1,-1-1-1,2-5 0,0-1 34,0 0 0,-1 0 1,0 0-1,-1 0 0,0 0 0,0 0 1,-1 0-1,0 0 0,-3-13 0,1 17-32,1 1-1,-1-1 0,-1 1 0,1-1 0,-1 1 0,0 0 0,0 0 0,0 0 0,-1 1 1,0-1-1,0 1 0,0 0 0,-9-7 0,-2-1 16,-1 0 0,-32-16 0,40 25-19,-1-1-1,0 1 1,1 1 0,-1 0 0,0 0-1,-1 0 1,1 1 0,0 1-1,0-1 1,-10 2 0,17-1 1,0 0 1,0 0-1,1 1 1,-1-1-1,0 0 1,0 1-1,0-1 1,1 1-1,-1 0 1,0 0-1,0-1 1,1 1-1,-1 0 0,1 0 1,-1 1-1,1-1 1,-1 0-1,-1 2 1,1 0-10,0 0 0,0 1 0,0-1 0,0 0 1,1 1-1,-1-1 0,1 1 0,-2 5 0,0 7-32,1 0 0,1-1 0,0 23 0,1-33 37,0 6-26,0 0 0,4 22 1,-3-28 22,0-1 0,1 1 0,0-1 0,0 0 0,0 1 1,0-1-1,0 0 0,1 0 0,5 6 0,-4-5-8,1 0 1,-1 0-1,1-1 1,0 1-1,0-1 1,0-1-1,1 1 1,-1-1-1,1 0 0,0 0 1,0 0-1,0-1 1,0 0-1,1 0 1,-1-1-1,0 0 1,1 0-1,-1 0 0,1-1 1,11 0-1,-14 0 17,-1-1-1,0 1 0,0-1 1,1 0-1,-1 0 0,0 0 1,0 0-1,0 0 1,0-1-1,0 1 0,0-1 1,-1 0-1,1 0 0,0 0 1,-1 0-1,0 0 0,1-1 1,-1 1-1,0-1 0,0 0 1,0 1-1,-1-1 1,1 0-1,-1 0 0,1 0 1,-1 0-1,1-6 0,2-4 59,-1 0-1,0 0 1,-1 0 0,0 0-1,-1-21 1,-1 26-42,0 0 0,0-1 0,-1 1 0,-3-16 0,2 21-14,1-1-1,-1 0 1,0 1 0,0-1-1,0 1 1,-1 0 0,1 0-1,-1 0 1,0 0 0,0 0-1,-5-4 1,3 3-5,-1 0 1,1 1-1,0 0 0,-1 0 1,0 0-1,1 1 0,-1-1 1,0 2-1,-1-1 0,-6-1 1,-6 1-8,0 1 1,-19 0-1,21 2-6,14-1 9,0 0 0,0 0-1,0 0 1,0 1-1,0-1 1,0 1-1,0 0 1,0 0 0,0 0-1,0 1 1,0-1-1,0 1 1,1-1-1,-1 1 1,1 0-1,-3 2 1,1 0-8,1 0 0,0 0 0,0 0 0,0 0 0,1 1 0,-1-1 0,1 0 0,0 1 0,-2 6 0,0 5-27,1 1 1,0-1-1,1 1 0,1 31 0,1-43 28,0-1 0,0 0 1,1 0-1,-1 0 0,1 0 0,0 1 1,0-1-1,1 0 0,-1-1 0,1 1 0,0 0 1,0 0-1,0-1 0,1 1 0,-1-1 0,1 0 1,0 0-1,0 0 0,0 0 0,0 0 0,0 0 1,1-1-1,-1 0 0,1 1 0,-1-2 1,1 1-1,0 0 0,0-1 0,8 3 0,5 0-3,1-1-1,0 0 0,0-2 0,0 0 1,29-2-1,-41 1 25,-1-1 0,1 0-1,0 0 1,-1 0 0,1-1 0,-1 0-1,1 0 1,-1 0 0,0-1 0,0 1 0,0-1-1,0-1 1,-1 1 0,1-1 0,-1 1-1,0-1 1,0 0 0,0-1 0,0 1-1,-1-1 1,0 0 0,0 0 0,0 0 0,0 0-1,-1 0 1,0 0 0,0-1 0,-1 1-1,1-1 1,-1 0 0,0 1 0,-1-1 0,1 0-1,-1-7 1,0 9-7,0-6 19,0 0 0,-1 0 0,0 0 0,-3-14 0,3 20-15,0 1-1,-1-1 1,1 1-1,-1 0 1,0-1 0,0 1-1,0 0 1,-1 0-1,1 0 1,-1 1-1,1-1 1,-1 0-1,0 1 1,-6-4-1,1 1-6,-1 0-1,1 1 1,-1 0-1,0 0 1,-1 1-1,1 0 1,0 1-1,-13-2 1,-7 1-18,-41 1 0,64 2 21,3 0-11,-1 0 0,1 1 1,-1-1-1,1 0 0,-1 1 0,1 0 0,-1 0 0,1 0 0,0 0 0,0 1 1,-1-1-1,1 1 0,0 0 0,0 0 0,0 0 0,1 0 0,-1 0 0,1 1 1,-1-1-1,1 1 0,0 0 0,-1-1 0,-1 5 0,1 0-17,0 0 0,0 0 0,1 0 0,-1 0 0,2 0 0,-1 1 0,1-1 0,0 0 0,1 15 0,-1-16 4,1 0 1,0-1-1,1 1 0,-1 0 0,1-1 0,0 1 0,1-1 0,0 1 0,2 5 0,-2-8 2,0 0-1,1 0 0,-1 0 1,1 0-1,-1 0 1,1-1-1,0 1 0,1-1 1,-1 0-1,0 0 0,0 0 1,1 0-1,-1 0 1,6 1-1,1 0-21,-1-1 1,1 0-1,1 0 0,-1-1 0,0 0 1,0-1-1,13-1 0,-1 1 38,-17 0 4,-1 0-1,1-1 0,0 1 1,-1-1-1,0 0 0,1 0 1,-1 0-1,0-1 0,1 0 1,-1 1-1,0-2 1,0 1-1,0 0 0,-1-1 1,1 1-1,0-1 0,-1 0 1,0-1-1,0 1 0,5-7 1,-4 3 12,0 0-1,0 0 1,-1 0 0,0 0 0,0-1-1,-1 0 1,0 1 0,0-1 0,-1 0-1,0 0 1,0-8 0,0 5 21,-1 1-1,0-1 1,-1 1 0,0 0 0,-1-1-1,0 1 1,-7-19 0,7 23-33,-1 0 1,0 1-1,0 0 0,-1 0 1,1 0-1,-1 0 0,0 0 1,-1 1-1,1-1 0,-1 1 1,0 1-1,0-1 0,0 0 1,-10-4-1,4 4 8,0 0 0,-1 1-1,1 1 1,-1-1 0,0 2 0,0 0 0,1 0-1,-1 1 1,-20 2 0,29-1-14,0 0 0,0-1 0,0 1 0,0 0 1,0 0-1,0 0 0,0 1 0,0-1 0,0 1 0,1 0 0,-1-1 0,1 1 0,-1 0 0,1 1 0,0-1 1,0 0-1,0 1 0,0-1 0,0 1 0,1-1 0,-1 1 0,1 0 0,-1 0 0,1 0 0,0 0 0,0 0 1,-1 4-1,-1 7-34,0 1 1,1 0 0,1-1 0,0 23-1,0-26 27,1 0 0,1 0-1,0 0 1,1 0 0,0 0-1,5 15 1,-5-22 1,0 0 0,0 1 1,0-1-1,1 0 0,0 0 1,0 0-1,0 0 0,0-1 1,1 1-1,-1-1 0,1 0 1,0 0-1,0 0 0,0 0 1,1-1-1,8 4 0,-6-3 10,1 0 0,-1 0-1,1-1 1,0 0-1,0-1 1,0 0 0,0 0-1,0-1 1,0 0 0,0 0-1,0-1 1,0 0 0,10-2-1,-14 2 18,0-1-1,0 1 1,0-1-1,0 1 1,-1-1-1,1 0 1,0-1-1,-1 1 1,0-1-1,1 1 1,-1-1-1,0 0 1,0 0-1,-1-1 1,1 1-1,0 0 1,-1-1-1,0 0 1,0 1-1,0-1 1,-1 0-1,1 0 1,-1 0-1,0 0 1,0 0-1,1-6 1,-1 4 21,-1-1 0,1 1 0,-1-1 0,0 1 0,-2-12 0,2 16-28,-1 0 0,0 0 0,1 0 1,-1 0-1,0 0 0,0 0 0,0 1 0,0-1 0,0 0 1,0 0-1,0 1 0,-1-1 0,1 1 0,-1-1 1,1 1-1,-1 0 0,1 0 0,-1 0 0,0-1 0,1 1 1,-5-1-1,-8-2 8,0 1 0,-1 1 1,0 0-1,1 1 0,-1 0 1,0 1-1,-29 4 1,41-4-23,-1 1 0,1 0 0,0 0 0,0 0 0,0 0 0,0 0 0,0 0 0,0 1 0,1-1 0,-1 1 0,0 0 0,1 0 0,-1 0 0,1 0 0,0 1 0,-1-1 0,1 1 0,0-1 0,1 1 0,-1-1 0,0 1 0,1 0 0,0 0 0,-1 0 0,0 4 0,-1 5-53,0-1 1,1 1 0,1-1 0,-1 1-1,2 17 1,0-28 49,0-1-1,0 1 1,0 0-1,1 0 0,-1-1 1,0 1-1,0 0 1,1 0-1,-1-1 1,1 1-1,-1 0 1,0-1-1,1 1 1,-1-1-1,1 1 1,-1 0-1,1-1 1,0 1-1,-1-1 1,1 0-1,0 1 1,-1-1-1,1 1 0,0-1 1,-1 0-1,1 0 1,0 1-1,0-1 1,-1 0-1,1 0 1,0 0-1,1 0 1,31 1-285,-22-2 274,-10 2 15,1-1-1,0 0 0,0 0 0,-1-1 0,1 1 1,0 0-1,0-1 0,-1 1 0,1-1 1,0 1-1,-1-1 0,1 0 0,0 1 1,-1-1-1,1 0 0,-1 0 0,0 0 0,1-1 1,-1 1-1,0 0 0,1 0 0,0-3 1,0 0 2,0 0 0,-1 0 0,1 0 0,-1 0 0,0 0 0,0 0 0,-1 0 1,1-9-1,-1 12 2,1-7 39,0 0 0,-1 0 0,0 0 0,-1 0-1,-3-15 1,4 21-32,-1 0-1,1 1 1,-1-1-1,0 0 1,0 1-1,0-1 1,0 0-1,0 1 1,0-1-1,0 1 1,-1-1-1,1 1 1,0 0-1,-1 0 1,1 0-1,-1 0 1,0 0-1,1 0 1,-1 0-1,0 0 1,1 0-1,-1 1 0,0-1 1,0 1-1,0-1 1,0 1-1,1 0 1,-1 0-1,0 0 1,-3 0-1,1-1-5,1 1 0,0 0 0,0 0 0,0 0-1,-1 1 1,1-1 0,0 1 0,0 0-1,0-1 1,0 1 0,0 1 0,0-1 0,0 0-1,0 1 1,0-1 0,0 1 0,1 0 0,-1 0-1,1 0 1,-1 0 0,1 1 0,-3 3-1,1 0-8,-1 0-1,1 0 0,1 0 0,-1 1 0,1 0 0,0-1 0,0 1 0,-2 11 1,2-3-47,1 0 0,1-1 0,0 20 0,1-32 48,1 0 1,-1-1-1,0 1 0,1 0 1,-1 0-1,1-1 0,-1 1 1,1 0-1,0-1 0,0 1 1,-1 0-1,1-1 0,1 1 1,-1-1-1,0 0 0,0 1 1,0-1-1,1 0 0,-1 0 1,1 1-1,-1-1 0,1 0 1,-1-1-1,1 1 0,-1 0 1,1 0-1,0-1 1,-1 1-1,1-1 0,0 1 1,2-1-1,7 2-15,1 0 0,-1-1-1,22-1 1,-21 0 21,-8 0-2,0 0 1,0-1 0,0 1-1,1-1 1,-1 0 0,0 0-1,0 0 1,0 0 0,-1-1 0,1 1-1,0-1 1,3-3 0,-4 4 6,-1-1 0,0 0 0,1-1 1,-1 1-1,0 0 0,-1-1 0,1 1 0,0-1 1,-1 1-1,1-1 0,-1 0 0,0 0 1,0 1-1,0-1 0,0 0 0,-1 0 0,1-5 1,1-1 34,-2 0 1,1 1 0,-1-1 0,-1 0 0,0 0 0,0 1-1,-1-1 1,0 1 0,0-1 0,-1 1 0,-3-9 0,4 13-33,0 1 1,0-1 0,-1 1 0,1-1-1,-1 1 1,1 0 0,-1 0 0,0 0-1,0 0 1,-1 0 0,1 1-1,-1 0 1,1-1 0,-1 1 0,0 0-1,1 1 1,-1-1 0,0 1 0,0 0-1,0 0 1,-1 0 0,1 0 0,0 1-1,-8-1 1,7 1-8,-1 0 0,1 1 0,0-1 0,0 1 0,0 0-1,-8 2 1,11-2-7,-1 1-1,1-1 1,-1 0 0,1 1-1,0 0 1,0-1-1,0 1 1,0 0 0,0 0-1,0 0 1,0 1-1,1-1 1,-3 5-1,0 0-34,1 1-1,0 1 0,0-1 0,1 0 0,0 1 1,1-1-1,-1 1 0,2-1 0,-1 1 0,1 0 0,1-1 1,1 14-1,-1-19-44,0-1 0,-1 0 1,1 0-1,0 0 0,0 0 1,1 0-1,-1 0 0,0 0 1,1 0-1,-1-1 0,1 1 1,-1 0-1,1-1 0,0 1 1,0-1-1,-1 0 0,1 1 1,0-1-1,0 0 0,0 0 1,1 0-1,-1-1 0,2 2 1,8 1-887,-1-1 1,0 1-1,14 0 1,-17-2-40,17 2-4018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350 1 2905,'-2'-1'14711,"1"1"-14659,1 0 0,-1 0 0,0 0 1,1 0-1,-1 0 0,0 1 1,1-1-1,-1 0 0,0 0 0,1 0 1,-1 1-1,0-1 0,1 0 1,-1 1-1,1-1 0,-1 1 0,0-1 1,1 1-1,-1 0 0,-10 11 299,0 0 0,1 1 0,0 0 0,-8 17 0,-29 59 303,-160 369 361,186-414-1002,21-43-48,7-23-1230,70-133-396,-26 55 705,61-153 296,-94 212 679,-15 33-17,2 0 0,-1 0 1,1 0-1,7-8 0,-10 13 1,1-1 0,0 1 0,0 1-1,0-1 1,0 0 0,0 1 0,0-1 0,1 1 0,-1 0-1,1 0 1,6-2 0,-8 4 25,-1-1-1,0 1 1,1-1 0,-1 1-1,1 0 1,-1 0 0,1 0-1,-1 0 1,1 0 0,-1 0 0,1 0-1,-1 0 1,1 1 0,-1-1-1,1 1 1,-1-1 0,1 1-1,-1-1 1,0 1 0,1 0-1,-1 0 1,0-1 0,0 1-1,1 0 1,-1 0 0,0 0-1,0 1 1,0-1 0,0 0-1,1 2 1,0 2 34,1 1 1,-1 0-1,0 0 1,0 0-1,2 11 1,-1-3 127,29 180 1157,-24-128-895,22 86-1,10-44-88,-28-81-216,-1 1-1,14 55 1,-18-53-11,-7-28-125,1 0 0,-1 0 1,1 0-1,0 0 0,-1 0 0,1 0 0,0 0 1,1-1-1,-1 1 0,0 0 0,3 3 0,-4-5-55,0 0 0,0 0 0,1 0 0,-1 0 0,0 0-1,0 0 1,0 0 0,0 0 0,0 0 0,1 0 0,-1 0-1,0 1 1,0-1 0,0 0 0,0 0 0,0 0 0,1 0-1,-1 0 1,0 0 0,0 0 0,0 0 0,0-1 0,0 1-1,1 0 1,-1 0 0,0 0 0,0 0 0,0 0 0,0 0-1,0 0 1,1 0 0,-1 0 0,0 0 0,0 0 0,0-1-1,0 1 1,0 0 0,0 0 0,0 0 0,0 0 0,1 0-1,-1 0 1,0-1 0,0 1 0,0 0 0,0 0 0,0 0-1,0 0 1,0 0 0,0-1 0,0 1 0,0-10-3540,0 7 3183,0-15-5215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 25 280,'-2'-2'21241,"6"1"-22608,29-4 1786,0 2 0,36 1 1,-23 0-134,31-2-224,23 0-61,-33 2-5408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1"/>
    </inkml:context>
    <inkml:brush xml:id="br0">
      <inkml:brushProperty name="width" value="0.15875" units="cm"/>
      <inkml:brushProperty name="height" value="0.15875" units="cm"/>
      <inkml:brushProperty name="color" value="#F6630D"/>
    </inkml:brush>
  </inkml:definitions>
  <inkml:trace contextRef="#ctx0" brushRef="#br0">1 1572 2833,'0'0'12145,"9"-11"-7726,104-83-3525,-77 61-799,60-41 1,176-122-47,-241 173-41,102-75 121,249-142 1,-273 173-101,-74 43-35,67-33-1,-6 12 12,194-85-4,-136 60 8,-54 23-3,-73 37-20,35-11 0,-40 15 16,0-1 0,0-1 0,22-12 0,156-78 2,-92 58-32,-3 0 25,12-3 40,-3 1 22,-99 36-42,31-7-1,-23 6 6,-20 6 301,-10 2-1733,-13 5-3048,-2 6-3246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45 5697,'0'0'13524,"0"0"-13498,0 0 0,0 0 0,1 0 0,-1 0 0,0 0 0,0 0 0,0 0 0,0 0 0,0 0 0,1 0-1,-1 0 1,0 0 0,0 0 0,0 0 0,0 0 0,0 0 0,0 0 0,1 1 0,-1-1 0,0 0 0,0 0-1,0 0 1,0 0 0,0 0 0,0 0 0,0 0 0,0 1 0,0-1 0,0 0 0,0 0 0,0 0 0,0 0-1,0 0 1,0 1 0,1-1 0,-1 0 0,0 0 0,-1 0 0,1 0 0,0 0 0,0 1 0,0-1 0,0 0-1,0 0 1,0 0 0,0 0 0,0 0 0,0 1 0,3 671 2681,-3-669-2707,1 0-1,-1 0 0,1 0 1,0 0-1,-1 0 0,2 0 1,-1 0-1,0 0 0,0-1 1,1 1-1,2 3 0,-2-4-14,0 1 0,-1 0-1,1 0 1,-1 0 0,1 1-1,-1-1 1,0 0 0,0 1-1,0-1 1,-1 0 0,1 6-1,-1-9 15,0-13-513,-9-161 162,9-437 331,0 610 19,0 1 0,0 0 0,0 0-1,0 0 1,0 0 0,0 0 0,0-1 0,0 1 0,0 0-1,1 0 1,-1 0 0,0 0 0,0-1 0,0 1 0,0 0-1,0 0 1,0 0 0,0 0 0,0 0 0,1 0 0,-1-1 0,0 1-1,0 0 1,0 0 0,0 0 0,0 0 0,0 0 0,1 0-1,-1 0 1,0 0 0,0 0 0,0 0 0,0 0 0,1 0-1,-1 0 1,0 0 0,0 0 0,0 0 0,0 0 0,1 0-1,-1 0 1,11 3-25,16 11 45,-20-10-25,8 4 7,1-2 1,0 0-1,0-1 0,0 0 0,1-1 0,-1-1 0,20 1 0,122-2 49,-85-4 116,-16-4-201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3"/>
    </inkml:context>
    <inkml:brush xml:id="br0">
      <inkml:brushProperty name="width" value="0.15875" units="cm"/>
      <inkml:brushProperty name="height" value="0.15875" units="cm"/>
      <inkml:brushProperty name="color" value="#F6630D"/>
    </inkml:brush>
  </inkml:definitions>
  <inkml:trace contextRef="#ctx0" brushRef="#br0">1 1995 2833,'0'0'12145,"7"-14"-7726,88-106-3525,-66 79-799,51-53 1,146-155-47,-200 220-41,84-96 121,208-179 1,-227 219-101,-61 55-35,54-42-1,-4 14 12,161-107-4,-113 76 8,-44 30-3,-62 45-20,30-11 0,-34 17 16,0-1 0,0-1 0,19-15 0,129-100 2,-76 74-32,-2 1 25,9-5 40,-3 2 22,-81 45-42,25-9-1,-19 9 6,-16 6 301,-9 4-1733,-10 5-3048,-3 8-3246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4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333 41 6689,'0'0'7263,"-21"3"-6322,-63 11-212,80-13-630,-1 0 0,1 0 0,-1 1 1,1-1-1,0 1 0,0 0 0,-1 0 0,1 0 0,1 1 0,-1-1 1,0 1-1,1 0 0,-1 0 0,1 0 0,0 0 0,0 1 0,0 0 1,0-1-1,1 1 0,0 0 0,-1 0 0,1 0 0,1 1 0,-1-1 0,1 0 1,-2 8-1,1-6-30,-1 8-27,0-1-1,1 1 1,0 0-1,1-1 1,2 27-1,0-12-23,-2-25-21,1 0 0,1-1 0,-1 1 0,0 0 0,1 0 0,-1-1 0,1 1 0,0-1 0,0 1 0,0-1 0,0 1 0,0-1 0,1 1 0,-1-1 0,1 0 0,-1 0 0,1 0 0,0 0 0,0 0 0,0 0 0,0 0 0,0-1 0,1 1 0,-1-1 0,0 1 0,1-1 0,-1 0 0,1 0 0,-1 0 0,5 1 0,3 0-16,0 0 1,0-1 0,1 0-1,-1-1 1,1 0 0,17-3-1,-23 2 14,0 0 0,-1 0 0,1 0 0,-1-1 0,1 1 0,-1-1 1,0 0-1,0-1 0,0 1 0,0-1 0,0 0 0,0 0 0,-1 0 0,1 0 0,-1-1 0,5-6 0,-4 4 5,-1 1 0,1 0 0,-1-1 0,-1 0 0,1 0 0,-1 0 0,0 0 0,-1 0 0,1 0 0,-1 0 0,0-1 0,-1-7 0,1 9 10,-1 0-1,0 0 1,0 1 0,0-1-1,-1 0 1,0 0 0,0 0-1,0 0 1,0 1-1,-1-1 1,0 1 0,0-1-1,0 1 1,-1-1-1,1 1 1,-1 0 0,0 0-1,0 0 1,0 1 0,-1-1-1,1 1 1,-1 0-1,-6-5 1,0 2 10,0-1 0,0 1 0,-1 1 0,0 0 0,0 0 0,0 1 0,0 1 0,-15-3 0,-1 2-6,0 1 0,-40 1 1,64 2-13,-1 0 0,1 0 0,-1 0 0,1 0 1,-1 1-1,1-1 0,-1 1 0,1 0 0,0 0 0,-1 1 1,1-1-1,0 1 0,0-1 0,0 1 0,0 0 0,0 0 1,0 0-1,1 0 0,-1 1 0,1-1 0,-1 1 1,1 0-1,0 0 0,0 0 0,0 0 0,1 0 0,-1 0 1,1 0-1,-1 0 0,1 1 0,0-1 0,0 0 0,1 1 1,-1-1-1,1 1 0,-1-1 0,1 5 0,0-1-5,0 7-5,0 0 1,5 25-1,-4-34 7,0 1 0,1-1 0,0 0 1,0 0-1,1 0 0,0 0 0,-1 0 0,1-1 0,1 1 0,3 4 0,-1-3-2,-1 0 1,1-1-1,1 0 0,-1 0 0,1 0 0,-1-1 0,1 0 0,0 0 0,1 0 0,-1-1 0,1 0 1,11 2-1,2-1-6,1-1 0,-1-1 0,32-1 0,-48-1 15,0-1 1,-1 1-1,1-1 1,0 0-1,0 0 0,-1-1 1,1 1-1,-1-1 0,1 0 1,-1 0-1,0-1 1,0 1-1,0-1 0,0 0 1,0 0-1,-1 0 0,1-1 1,-1 1-1,0-1 1,0 0-1,4-6 0,-2 2 22,-1 0 0,0 0 0,-1 0 0,1-1 0,-2 1-1,1-1 1,-1 0 0,0 0 0,-1 0 0,0-15 0,0 15 119,-1 0 1,-1 0-1,0 1 1,-3-17-1,2 21-114,1 1-1,-1-1 1,0 1 0,0-1-1,0 1 1,0 0-1,0 0 1,-1 0-1,1 0 1,-1 0 0,0 1-1,0-1 1,-4-2-1,0 0 1,-1 0-1,0 1 0,0 0 1,0 0-1,-1 1 0,1 0 1,-1 0-1,0 1 0,-10-1 1,-9 0 91,-44 1 0,56 2-103,12 0-17,-1 0 1,0 1 0,1-1 0,-1 1 0,1 0 0,-1 0 0,1 0 0,0 1 0,-1-1 0,1 1-1,0 0 1,0 1 0,0-1 0,0 1 0,1-1 0,-1 1 0,1 0 0,-1 1 0,1-1 0,0 0-1,0 1 1,1 0 0,-5 7 0,2-1-5,1 0 1,1 0-1,-1 0 0,1 0 0,1 1 1,0 0-1,1-1 0,0 1 0,0 13 1,1-8-1,-1-9-2,1-1 0,0 0-1,0 1 1,0-1-1,1 0 1,0 0 0,0 1-1,1-1 1,-1 0 0,1 0-1,1 0 1,-1 0 0,1-1-1,4 8 1,-2-7 1,0 0-1,1 0 1,0-1 0,0 0-1,0 0 1,1 0 0,-1-1-1,1 1 1,0-2 0,1 1-1,-1-1 1,0 0 0,16 3 0,0-1 0,0-2 0,0 0 0,36-2 1,-53-1-1,0 0 1,1-1 0,-1 0 0,0 0 0,0 0 0,-1-1 0,1 0 0,0 0 0,0 0 0,-1-1 0,1 0 0,-1 0 0,0 0-1,0-1 1,0 1 0,-1-1 0,1 0 0,-1-1 0,0 1 0,0-1 0,0 0 0,4-7 0,-2 1 42,-1 0 0,0 0-1,-1 0 1,0-1 0,0 1 0,-1-1 0,-1 0 0,0 0 0,-1 0-1,0-17 1,-1 20 30,0-1 0,-1 1 0,0 0 0,0 0 0,-1 0 0,0 0 0,-1 0 0,-5-12 0,5 15-42,0 0 1,-1 1-1,0-1 0,0 1 1,0 0-1,-1 0 0,0 0 0,0 1 1,0 0-1,0 0 0,-1 0 1,-8-4-1,5 3-6,1 2 0,-1-1-1,0 1 1,0 0 0,0 1 0,-1 0 0,-15-2 0,-4 3 50,-34 2 1,58 0-75,0 0 1,0 0 0,0 0-1,0 0 1,0 1-1,1-1 1,-1 1 0,1 0-1,-1 1 1,1-1-1,0 1 1,-1 0-1,2 0 1,-1 0 0,0 1-1,1-1 1,-1 1-1,1 0 1,0 0 0,0 0-1,1 1 1,-5 7-1,2-1-16,0 0-1,1 1 1,1-1-1,-1 1 1,2-1 0,0 1-1,0 0 1,0 19-1,2-18-43,0 0-1,1 0 0,4 24 1,-3-33 42,-1 1-1,1 0 1,0-1 0,0 1-1,1-1 1,-1 0 0,1 0 0,0 0-1,0 0 1,1 0 0,-1 0-1,8 5 1,-5-4-14,0 0 0,1-1 0,-1 0 0,1-1-1,0 1 1,0-1 0,0 0 0,1-1 0,-1 0 0,1 0-1,-1-1 1,1 1 0,0-2 0,-1 1 0,1-1 0,0 0 0,-1-1-1,15-2 1,-18 1 32,0 0-1,0 0 1,0 0-1,-1 0 1,1 0-1,-1-1 1,1 0 0,-1 1-1,0-1 1,0 0-1,0-1 1,-1 1-1,1 0 1,-1-1-1,0 0 1,0 1-1,2-6 1,0 0 3,0 0 0,-1-1 0,0 1-1,-1-1 1,0 0 0,1-13 0,-1 8 49,-2 1 0,0-1 0,0 0 0,-2 0 0,0 0 0,-5-18 0,6 29-37,0 0 1,0 0-1,0 1 0,-1-1 0,0 0 1,0 1-1,0-1 0,0 1 1,0 0-1,-1 0 0,0 0 0,1 0 1,-1 0-1,0 0 0,0 1 1,-1-1-1,1 1 0,0 0 0,-1 0 1,0 0-1,1 1 0,-1-1 0,0 1 1,0 0-1,0 0 0,0 0 1,0 0-1,-4 1 0,3-1-12,0 0 1,1 1-1,-1 0 0,0 0 0,1 1 1,-1-1-1,0 1 0,1 0 0,-1 0 1,1 1-1,-1-1 0,1 1 1,0 0-1,0 0 0,0 0 0,0 1 1,0 0-1,0-1 0,0 1 0,1 0 1,0 1-1,-1-1 0,1 1 0,1-1 1,-1 1-1,-3 6 0,1-2-67,1 0 0,-1 1 0,2-1 0,-1 1 0,1 0-1,1 0 1,-1 0 0,2 0 0,-1 1 0,1-1 0,0 18 0,1-24-122,0-1 0,0 0 0,0 0 0,1 0 0,-1 1 1,0-1-1,1 0 0,-1 0 0,1 0 0,0 0 0,0 0 0,0 0 1,0 0-1,0 0 0,0 0 0,0 0 0,1 0 0,-1-1 0,1 1 1,-1 0-1,4 1 0,15 14-4871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25 0 1272,'0'0'12256,"0"12"-11452,-8 129 3120,-3-27-2010,6 192 1,6-179-1645,5 94 240,64 405-1,-24-375-439,30 190 343,-17-53-141,-30-172-152,-6-34 3,-7-55-77,-10-69-16,2 0-1,23 85 1,54 105 116,-33-46-66,-36-142 55,12 79 0,-13-37-65,-12-82-37,0-1 1,9 28-1,2 4 58,-10-34-88,12 28-1,-12-35 19,0 1 1,0-1-1,-1 1 0,0 0 0,-1 0 0,1 19 0,0 22-157,-3-51-42,-17-5-2993,10 1 1873,-18-6-4581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6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190 44 2737,'0'0'13598,"-6"-7"-12259,-16-18-334,21 24-847,-1 0 0,1 0 0,-1 0 1,0 0-1,1 0 0,-1 0 0,0 0 0,0 0 1,0 0-1,0 1 0,0-1 0,1 1 0,-1 0 1,0-1-1,0 1 0,0 0 0,0 0 0,0 0 1,0 1-1,0-1 0,-4 1 0,3 0-140,0 0 0,0 0 0,0 0-1,0 1 1,-1-1 0,2 1 0,-1 0-1,0-1 1,-3 4 0,-3 4-21,0 1-1,1 0 1,0 0 0,1 1 0,0 0 0,1 0-1,0 1 1,0-1 0,-6 25 0,10-26-19,0-1 1,1 1 0,0 0-1,1 0 1,0 0-1,0 0 1,4 18 0,-3-25 6,-1 0 1,1 0-1,0 0 1,0 0-1,0 0 1,1 0-1,-1-1 1,0 1-1,1 0 1,0-1-1,0 1 1,0-1-1,0 0 1,0 1 0,0-1-1,0 0 1,1 0-1,-1-1 1,1 1-1,0 0 1,-1-1-1,1 0 1,0 0-1,0 1 1,0-2-1,0 1 1,0 0-1,0 0 1,3-1-1,9 2-109,-1-2-1,1 0 1,25-3-1,-34 2 128,1-1 1,-1 0-1,0 0 0,0 0 0,0 0 0,-1-1 0,1 0 0,0 0 0,-1-1 0,9-7 0,-10 8-12,-1 0-1,0 0 0,0 0 1,0 0-1,-1 0 0,1-1 1,-1 0-1,1 1 0,-1-1 1,-1 0-1,4-7 0,-3 2 23,-1 0 0,0 0 0,0 0 1,-1-13-1,0 19 0,-1 0-11,1 0 0,-1 0 0,1 0 1,-1 0-1,0 1 0,0-1 0,0 0 0,0 1 0,0-1 1,-1 0-1,1 1 0,-1 0 0,0-1 0,1 1 1,-1 0-1,0 0 0,0 0 0,-1 0 0,1 0 0,0 0 1,-1 1-1,1-1 0,-1 1 0,1 0 0,-1 0 0,0 0 1,1 0-1,-1 0 0,-5-1 0,-2 0-4,-1 0 0,1 1 0,-1-1 0,0 2 0,0 0 0,-18 2 0,28-2-2,-1 1 0,1-1 0,0 1 0,0-1 0,0 1 1,0 0-1,0-1 0,0 1 0,-1 0 0,2 0 1,-1 0-1,0 0 0,0 0 0,0 0 0,0 0 0,1 0 1,-1 0-1,0 0 0,1 0 0,-1 1 0,1-1 0,-1 0 1,1 0-1,0 1 0,-1-1 0,1 0 0,0 2 1,-2 40-35,2-36 15,0 5 15,-1-2-12,1 0 0,1 0 0,2 12 0,-2-18 7,0 0 0,0-1 0,1 1-1,-1-1 1,1 1 0,0-1 0,0 1 0,0-1 0,0 0-1,1 0 1,4 5 0,-4-5-2,0-1 1,0 0-1,0 1 1,0-1-1,1 0 0,-1-1 1,1 1-1,-1 0 0,1-1 1,0 0-1,6 2 0,1-2-30,1 0 0,18-1-1,-14 0 39,-12 0 12,-1 0 0,0-1-1,0 1 1,0-1-1,0 0 1,0 0-1,0 0 1,0 0 0,0 0-1,0 0 1,0-1-1,-1 0 1,1 1 0,0-1-1,-1 0 1,0 0-1,1 0 1,-1-1-1,0 1 1,0-1 0,0 1-1,0-1 1,-1 1-1,1-1 1,-1 0 0,0 0-1,1 0 1,-1 0-1,-1 0 1,2-4-1,2-10 53,-2 1-1,0-1 0,0 0 0,-2-22 0,0 32-49,0 3-5,0 0 1,-1 0-1,1 0 0,-1 1 1,0-1-1,0 0 0,0 1 1,-1-1-1,1 1 1,-1-1-1,0 1 0,0 0 1,0-1-1,0 1 0,0 0 1,-1 0-1,0 1 1,1-1-1,-1 0 0,0 1 1,0 0-1,0 0 1,-1 0-1,-3-2 0,0 1-8,0 0-1,0 0 1,1 1 0,-2 0-1,1 1 1,0-1-1,0 1 1,-1 1 0,1 0-1,0 0 1,-15 1-1,19 0 6,0 0-1,0 0 1,1 0-1,-1 1 1,0-1-1,0 1 1,1-1-1,-1 1 0,1 0 1,-1 0-1,1 0 1,0 0-1,0 1 1,0-1-1,0 0 1,0 1-1,0-1 0,1 1 1,-1 0-1,1 0 1,-2 4-1,0 2-12,0 1 0,0-1-1,1 1 1,0-1 0,-1 17-1,2-19 10,1 1-16,-1 1-1,1-1 0,0 0 1,4 17-1,-4-23 15,0-1 1,1 1-1,-1 0 0,1 0 0,0-1 0,0 1 0,-1-1 0,1 1 0,0-1 0,0 1 0,1-1 1,-1 0-1,0 1 0,0-1 0,1 0 0,-1 0 0,0 0 0,1 0 0,-1 0 0,1 0 0,0 0 1,-1 0-1,1-1 0,0 1 0,-1-1 0,1 1 0,0-1 0,-1 0 0,3 1 0,5 0 9,-1-1 0,1 1 1,-1-2-1,1 1 0,-1-1 0,1 0 0,8-3 0,-14 3 2,-1 1 0,1-2 0,-1 1 0,0 0 0,0 0 0,1-1 0,-1 1 0,0-1 0,0 0 0,0 1 0,-1-1 0,1 0 0,0 0 0,-1 0 0,1 0 0,-1-1 0,0 1 0,1 0 0,-1-1 0,0 1 0,-1 0 0,1-1-1,0 1 1,-1-1 0,1 0 0,-1 1 0,0-4 0,1 0 45,-1 1-1,0-1 0,0 0 0,0 1 0,-1-1 0,0 1 0,0-1 0,-3-8 1,3 12-51,0 0 1,0 0-1,0 0 1,0 1 0,0-1-1,-1 0 1,1 0 0,-1 1-1,1-1 1,-1 1-1,0 0 1,1-1 0,-1 1-1,0 0 1,0 0 0,0 0-1,0 0 1,0 0-1,0 1 1,0-1 0,0 0-1,-1 1 1,1 0 0,-4-1-1,1 1-1,0-1 0,0 1 0,0 0 0,0 1 0,0-1 0,0 1 0,0 0 0,1 0 0,-1 0 0,0 1 0,0 0 0,1 0 0,-1 0 0,-5 4 0,7-4-8,0 1 0,1-1 0,-1 1 0,1 0 1,-1-1-1,1 1 0,0 1 0,0-1 0,1 0 0,-1 0 0,0 1 0,1-1 0,0 1 0,0-1 0,0 1 0,0-1 0,1 1 0,0 0 0,-1-1 0,1 6 0,0-6-21,0 1 0,0 0 0,0-1-1,1 1 1,-1-1 0,1 1 0,0-1 0,0 0-1,3 7 1,-3-8 24,0-1 0,0 1 0,0-1-1,1 0 1,-1 0 0,1 0 0,-1 0 0,1 0 0,-1 0 0,1 0-1,0 0 1,-1 0 0,1-1 0,0 1 0,0-1 0,0 1 0,-1-1-1,1 0 1,0 0 0,3 0 0,3 1-5,-1 0 0,0-1 0,1 0 0,-1-1 1,0 0-1,1 0 0,12-4 0,-18 4 21,1 0 1,-1 0-1,0 0 1,0 0-1,0-1 0,0 1 1,0-1-1,0 0 1,0 0-1,0 1 1,0-1-1,-1 0 0,1 0 1,-1-1-1,1 1 1,-1 0-1,0 0 1,0-1-1,0 1 0,0-1 1,-1 1-1,1 0 1,0-1-1,-1 0 1,0-4-1,1 5 17,-1 0 0,1 0 0,-1-1 0,0 1 0,0 0 0,0 0 0,0-1 0,0 1 0,-1 0 0,1 0 0,-1-1 0,1 1 0,-1 0 0,0 0 0,0 0 0,0 0 0,0 0 0,0 0 0,-3-3 0,1 3-28,0 1 1,0-1-1,0 1 1,0 0-1,0 0 1,0 0 0,0 1-1,0-1 1,0 1-1,-1-1 1,1 1-1,0 0 1,-4 1-1,-2-1 30,7 0-29,-1-1 1,1 1-1,-1 0 0,1 1 0,-1-1 1,1 0-1,-1 1 0,1-1 1,-4 2-1,5-1-4,0 0 0,0 0 1,0 0-1,1 0 0,-1 0 0,0 0 1,0 0-1,1 0 0,-1 0 0,1 0 1,-1 0-1,1 0 0,0 0 1,-1 1-1,1-1 0,0 0 0,0 0 1,0 0-1,0 1 0,0-1 0,0 0 1,0 2-1,0 0 611,0 5-2177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6 3489,'0'-6'13643,"0"95"-11085,2 187 44,22-2-2415,-23-267-377,2 14 646,-1-18-1198,-2-14-1634,-8-164-4976,2 87 3259,3 37-440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83 4673,'0'0'7996,"7"-7"-7409,-4 1-453,2 1 0,-1 1 0,0-1 0,1 1 1,0-1-1,0 2 0,1-1 0,-1 0 0,1 1 0,-1 0 0,1 0 0,10-3 0,2 1 294,0 0 0,0 2-1,0 0 1,1 1 0,-1 0 0,0 2 0,27 2-1,-43-1-421,0-1 1,0 1-1,-1 0 0,1 0 0,0 0 0,-1 0 0,1 0 0,0 0 0,-1 1 0,1-1 1,-1 0-1,0 1 0,0-1 0,1 1 0,-1 0 0,0-1 0,0 1 0,-1 0 1,1-1-1,0 1 0,0 0 0,-1 0 0,1 0 0,0 3 0,0 1-24,0-1 0,-1 0 0,1 1 0,-1-1 0,0 0 0,0 1 0,0-1 0,-2 7 0,0-7 21,0 0 1,0 0-1,0 0 0,0-1 0,-1 1 1,0-1-1,0 0 0,-5 6 1,-32 31-156,18-21-240,15-13 208,-85 79-3034,86-81 2906,7-7 51,11-6 194,0 3 189,0 1 0,1 1 0,-1 0 0,1 0 0,23-1 0,67 3 823,-54 2-544,-43-1-312,1 0-1,0 1 1,-1 0 0,1 0-1,-1 0 1,1 1-1,-1 0 1,0 1 0,1-1-1,-1 1 1,-1 0 0,1 1-1,0-1 1,-1 1 0,1 0-1,-1 0 1,0 1-1,5 6 1,-5-4-18,0 0-1,0 0 1,-1 0 0,0 1 0,0 0-1,-1 0 1,0 0 0,0 0-1,-1 0 1,0 0 0,0 1 0,-1-1-1,-1 0 1,1 10 0,-1-10 12,0 2 56,0-1 1,0 0-1,-1 1 0,0-1 0,-3 10 1,3-16-84,-1 1 1,1-1-1,-1 0 0,0 1 1,0-1-1,0 0 1,0 0-1,0 0 0,-1-1 1,1 1-1,-1 0 0,0-1 1,0 0-1,0 0 1,0 0-1,-6 3 0,-5 2 106,0-1-1,0-1 0,-1 0 0,0-1 0,-19 2 1,-80 7 838,85-11-935,-80 0-5208,60-3 1200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 4 4137,'-2'-1'8604,"-2"0"-8122,-7 0 3543,11 30-2570,-1 32-384,0 22-152,4 1 0,13 89 0,58 330 50,-10-54-560,34 13-124,-36-190-280,86 260 509,-92-384-408,-23-68-1,24 99 0,-52-165-114,0 0 0,1 0 0,0-1 0,1 1 0,0-2-1,13 18 1,2 3-4,-18-26 45,-2-1-1,1 1 1,-1 0 0,0 0-1,0 1 1,-1-1 0,1 12-1,7 27 105,-8-43-134,0 2 15,0 0-1,1 0 1,0 0-1,0-1 1,0 1 0,1-1-1,-1 0 1,5 6-1,-7-10-45,1 0-1,-1 0 1,0 0-1,0 1 1,0-1-1,0 0 1,0 0-1,1 0 1,-1 0-1,0 0 1,0 1 0,0-1-1,0 0 1,1 0-1,-1 0 1,0 0-1,0 0 1,0 0-1,1 0 1,-1 0-1,0 0 1,0 0-1,1 0 1,-1 0-1,0 0 1,0 0-1,0 0 1,1 0 0,-1 0-1,0 0 1,0 0-1,0 0 1,1 0-1,-1 0 1,2 5-982,-3-4 873,1 0 0,0 0 0,0 0 1,0 0-1,-1-1 0,1 1 0,-1 0 0,1 0 0,-1 0 0,1 0 0,-1-1 0,1 1 0,-1 0 0,0 0 0,1-1 0,-1 1 0,0 0 0,0-1 0,1 1 0,-1-1 0,0 1 0,0-1 0,0 0 0,0 1 0,0-1 0,0 1 0,-14 8-1993,15-7 2086,0-2 28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176 42 1856,'0'0'13385,"-7"-1"-12317,2 0-841,4 1-178,0-1 0,-1 1 0,1-1 0,-1 1 0,1-1 0,0 1 1,-1 0-1,1 0 0,-1 0 0,1 0 0,-1 0 0,1 0 0,-1 0 0,1 1 0,-1-1 0,1 0 1,0 1-1,-1-1 0,1 1 0,-1-1 0,1 1 0,0 0 0,0 0 0,-1 0 0,1-1 1,0 1-1,0 0 0,-2 2 0,-1 6 176,-1 1 1,1-1-1,1 0 0,-1 1 1,2 0-1,-3 14 1,2 1-99,1 36 0,2-58-123,0 0-1,0 0 1,1 0-1,-1 0 1,1 0-1,-1 0 1,1 0-1,0 0 1,0 0-1,0-1 1,1 1-1,-1 0 1,0-1-1,1 1 1,0-1-1,0 1 1,0-1-1,0 0 1,0 0-1,0 0 1,3 2-1,-1-1-14,1-1 0,0 1-1,-1-1 1,1-1 0,0 1-1,0-1 1,0 1 0,0-2-1,0 1 1,0 0 0,9-1 0,-6 0 39,0 0 1,0 0 0,0-1 0,0 0 0,0 0 0,-1-1 0,15-5 0,-18 5-28,-1 0 0,1 0 0,-1-1 0,0 1 0,0-1 0,0 1 0,0-1 0,0 0 1,-1 0-1,1-1 0,-1 1 0,0 0 0,0-1 0,0 0 0,0 1 0,-1-1 0,2-6 0,-1 5 21,0-1 0,0-1 0,-1 1 1,0 0-1,-1 0 0,1 0 0,-1-1 0,0 1 0,-1 0 0,1 0 0,-1-1 0,-2-5 0,2 7-14,-1 1 1,0-1-1,0 1 0,0 0 0,-1 0 1,1 0-1,-1 0 0,0 0 0,0 0 1,-1 1-1,1-1 0,-1 1 0,1 0 1,-1 0-1,-8-4 0,1 2 0,0 0-1,0 1 1,-1 1 0,1 0 0,-1 1-1,0 0 1,1 0 0,-1 1-1,0 1 1,-17 1 0,13-1 8,12 1 11,-1-1-1,1 1 1,0 0 0,0 0-1,0 0 1,0 1-1,0-1 1,0 1-1,0 0 1,1 0-1,-1 0 1,1 1-1,-1-1 1,1 1-1,0 0 1,0 0 0,0 0-1,0 0 1,1 0-1,-1 1 1,1-1-1,0 1 1,0 0-1,0 0 1,-2 6-1,1-3-9,0 1-1,1 0 0,0 0 1,0 0-1,1 0 1,0 0-1,0 0 0,1 0 1,0 1-1,0-1 0,1 0 1,3 15-1,-2-19-20,0 0 0,0 0-1,0 0 1,0 0 0,1-1-1,-1 1 1,1-1 0,0 0-1,0 1 1,0-1 0,1 0-1,-1-1 1,1 1 0,-1-1-1,1 1 1,0-1 0,0 0-1,0-1 1,0 1-1,0-1 1,1 1 0,5 0-1,3 1 23,1-1-1,0-1 1,-1 0-1,1 0 1,0-1-1,14-3 1,-22 2-7,-1-1 0,1 0-1,-1 0 1,0 0 0,1-1 0,-1 0 0,-1 0 0,1 0 0,0-1 0,-1 1-1,1-1 1,-1 0 0,0 0 0,-1-1 0,1 1 0,-1-1 0,1 0-1,-1 0 1,-1 0 0,1 0 0,-1-1 0,0 1 0,0 0 0,-1-1-1,1 0 1,-1 1 0,0-8 0,0 10-4,-1-1 0,0 1-1,0 0 1,0-1 0,-1 1 0,1-1 0,-1 1-1,0 0 1,0 0 0,0-1 0,0 1 0,0 0-1,-1 0 1,1 0 0,-1 0 0,0 0 0,0 1-1,0-1 1,0 1 0,-1-1 0,1 1 0,-1 0 0,1-1-1,-1 1 1,0 1 0,0-1 0,0 0 0,-6-2-1,-2 1-9,0 0 0,0 0-1,-1 1 1,1 0-1,0 1 1,-1 1 0,-16 1-1,11-1-1,13 0 9,0 0-1,-1 0 0,1 1 1,0 0-1,0-1 0,0 2 1,0-1-1,0 0 0,0 1 1,1 0-1,-1 0 0,0 0 1,1 0-1,0 0 0,-1 1 0,1 0 1,0-1-1,0 1 0,0 0 1,1 1-1,-1-1 0,1 0 1,0 1-1,0-1 0,0 1 1,0 0-1,-2 7 0,0 2 6,1 0-1,0 0 0,0 0 0,2 0 0,0 1 1,0-1-1,2 18 0,-1-28-12,0 0 0,1 0 0,0 0 0,-1 0-1,1 0 1,0 0 0,0-1 0,0 1 0,1 0 0,-1-1 0,0 1-1,1-1 1,0 1 0,0-1 0,0 0 0,0 1 0,0-1 0,0 0 0,0-1-1,1 1 1,-1 0 0,1-1 0,-1 1 0,1-1 0,0 0 0,0 0 0,2 1-1,5 1-2,0-1 0,0 0 0,0 0 0,1-1 0,-1-1 0,15-1 0,-17 0 17,0 0 1,-1-1-1,0-1 1,1 1-1,-1-1 1,0 0-1,0-1 1,-1 1-1,1-1 1,-1-1-1,0 1 1,0-1-1,7-8 1,-3 4 7,-1-1 0,0 0 0,-1 0 1,0-1-1,-1 0 0,12-23 0,-15 24 3,-1-1-1,-1 1 1,0-1-1,0 1 1,-1-1 0,-1 0-1,0-15 1,0 21-18,0 1-1,0 0 0,-1 0-1,1 1 1,-1-1-1,0 0 1,0 1-1,0-1 1,0 1 0,0-1-1,-1 1 1,0-1-1,0 1 1,0 0 0,0 0-1,0 0 1,-1 0-1,1 0 1,-1 1-1,0-1 1,1 1 0,-1 0-1,-1 0 1,1 0-1,0 0 1,0 0-1,-7-2 1,1 1-10,1 0-1,-1 1 1,0 0 0,0 1-1,1 0 1,-1 0 0,0 1-1,0 0 1,0 1-1,-14 2 1,17-1 7,0 0 0,0 0 0,0 0 0,0 1-1,1 0 1,-1 0 0,1 1 0,0 0 0,-1 0 0,2 0 0,-1 0 0,0 1-1,1 0 1,0 0 0,0 0 0,-4 7 0,2-2 18,0 1 0,0 0 0,1 0 0,0 1-1,1-1 1,1 1 0,-4 19 0,4-9 20,2 39 0,1-45-47,0-14 6,0 0 0,0 1 0,1-1-1,-1 1 1,1-1 0,0 1 0,-1-1 0,1 0 0,0 0 0,0 1-1,1-1 1,-1 0 0,0 0 0,1 0 0,-1 0 0,1 0-1,0 0 1,-1-1 0,1 1 0,0-1 0,0 1 0,0-1-1,0 1 1,0-1 0,1 0 0,-1 0 0,0 0 0,1 0-1,-1-1 1,3 1 0,-1 0 9,-1 0 1,1-1-1,0 1 0,-1-1 0,1 0 1,-1 0-1,1 0 0,-1-1 0,1 1 1,0-1-1,-1 0 0,0 0 0,1 0 1,-1-1-1,0 1 0,1-1 0,-1 0 1,0 1-1,0-2 0,4-2 0,2-5 7,-1 1 0,1-2-1,-2 1 1,0-1-1,0 0 1,-1 0 0,0-1-1,-1 0 1,0 0-1,-1 0 1,0-1-1,-1 1 1,-1-1 0,0 0-1,1-21 1,-4 34-16,1-1 0,-1 1 0,1-1 0,-1 1 1,1-1-1,-1 1 0,1-1 0,-1 1 0,0 0 0,1 0 1,-1-1-1,0 1 0,1 0 0,-1 0 0,0 0 0,1-1 0,-1 1 1,0 0-1,1 0 0,-1 0 0,0 0 0,0 0 0,1 1 0,-2-1 1,-19 1-60,17 0 66,0 1-1,0-1 1,0 1-1,1-1 1,-1 1 0,0 0-1,1 0 1,0 0-1,-1 1 1,1-1-1,0 1 1,0 0 0,0 0-1,1 0 1,-1 0-1,1 1 1,0-1-1,-3 6 1,2-5-10,1-1 1,0 1-1,1 1 1,-1-1-1,1 0 1,-1 0-1,1 0 0,1 1 1,-1-1-1,1 1 1,-1-1-1,1 0 1,0 1-1,1-1 0,-1 1 1,1-1-1,1 6 1,-1-10 4,-1 1 1,1 0-1,-1 0 1,1-1 0,0 1-1,-1 0 1,1-1-1,0 1 1,0-1-1,-1 1 1,1-1 0,0 1-1,0-1 1,0 0-1,0 1 1,-1-1-1,1 0 1,0 1 0,0-1-1,0 0 1,0 0-1,1 0 1,27 0-33,-19-1 29,-7 1 16,-1 0-1,1-1 1,-1 0 0,1 0 0,-1 0-1,1 0 1,-1 0 0,1 0 0,-1-1-1,0 1 1,0-1 0,0 1 0,0-1-1,0 0 1,0 0 0,0 0 0,0 0-1,-1 0 1,1 0 0,-1-1 0,0 1 0,0 0-1,1-1 1,0-4 0,1-1 40,0 0 0,0-1 1,-1 1-1,-1-1 0,1 1 1,-1-15-1,-1 23-41,0-1 1,-1 1 0,1 0-1,0-1 1,-1 1-1,1 0 1,-1-1 0,1 1-1,-1 0 1,1-1-1,-1 1 1,1 0 0,-1 0-1,1 0 1,-1-1-1,0 1 1,1 0 0,-1 0-1,1 0 1,-1 0-1,1 0 1,-1 0 0,0 0-1,1 0 1,-1 1-1,-17 1 95,16 0-98,1-1 1,0 1-1,0-1 0,-1 1 0,1-1 1,0 1-1,0 0 0,0-1 0,1 1 1,-1 0-1,0 0 0,1 0 0,-1 0 1,1 0-1,0-1 0,-1 1 0,1 3 1,-1 41 11,2-32-48,-1-12 42,0 0 0,1 0-1,-1 0 1,1 0-1,-1 0 1,1 0 0,0-1-1,0 1 1,1 2-1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346 0 5921,'0'0'11948,"0"11"-10086,-4 5-1461,0-1-1,-1 1 1,0-1 0,-13 24 0,2-1 106,-27 73 169,-124 274-338,164-380-402,-31 53 178,30-52-454,1-1 0,-1 0 0,0-1 0,-1 1 1,1-1-1,-1 0 0,0 0 0,-8 5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455 0 3425,'1'3'9954,"7"36"-7286,27 74 1,-12-57-1581,58 103-1,-58-115-791,-1 1 0,14 48 0,-34-89-285,62 139 166,-62-136-177,2 0 0,-1 0-1,1-1 1,0 1 0,0-1-1,1 0 1,-1 0-1,10 8 1,-7-7 0,-1 0 0,0 0 1,6 10-1,-11-17 1,-1 0 1,0 1 0,0-1-1,1 0 1,-1 0 0,0 0-1,0 1 1,1-1 0,-1 0-1,0 0 1,0 1-1,0-1 1,0 0 0,1 0-1,-1 1 1,0-1 0,0 0-1,0 1 1,0-1 0,0 0-1,0 0 1,0 1 0,0-1-1,0 0 1,0 1-1,0-1 1,0 0 0,0 1-1,0-1 1,0 0 0,0 0-1,0 1 1,0-1 0,-1 0-1,1 1 1,0-1 0,0 0-1,0 0 1,0 1 0,-1-1-1,1 0 1,0 0-1,0 1 1,0-1 0,-1 0-1,1 0 1,-21-4 91,-5-4-62,1 0-1,-1 2 0,1 1 0,-2 1 1,-37-1-1,9 4-57,0 1 1,0 4 0,-81 14-1,-34 10-1757,57-22-4571,86-6 2213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3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103 0 6465,'0'0'6446,"-5"11"-5827,-7 18-255,1 0 0,-11 49 0,-17 293 510,29-241-328,7-11-168,3-110-374,2-8-36,0-1 0,0 0 0,0 0 1,1 0-1,-1 0 0,0 0 1,0 0-1,0 0 0,0-1 1,0 1-1,5-2 0,-2-5 39,1 0-1,-1 0 1,0 0-1,0-1 1,-1 1-1,0-1 1,5-14-1,0 1 54,70-165 157,39-76 20,-113 256-105,-3 12-56,-2 16 7,0-15-43,-3 79 79,-4 1 1,-22 109-1,26-179-146,-51 291 593,19 4 162,34-165-624,2-147-111,-1 1-1,0-1 1,0 0-1,0 1 0,0-1 1,1 0-1,-1 0 1,0 1-1,0-1 1,1 0-1,-1 0 0,0 0 1,0 1-1,1-1 1,-1 0-1,0 0 1,1 0-1,-1 0 0,0 1 1,1-1-1,-1 0 1,0 0-1,1 0 1,-1 0-1,0 0 0,1 0 1,-1 0-1,0 0 1,1 0-1,-1 0 1,0 0-1,1 0 0,-1 0 1,0-1-1,1 1 1,-1 0-1,0 0 1,1 0-1,-1 0 0,0-1 1,1 1-1,16-9-138,-9-4 145,0 0-1,0 0 1,-1 0-1,-1-1 1,6-18 0,-3 11 5,160-433-462,-47 123 168,-118 318 293,-3 10 0,0-1 0,1 0-1,-1 0 1,1 1 0,0-1 0,3-4 0,-3 7 8,-1 10 12,-3 72 22,-4 0 0,-17 85 0,-93 543 745,36 14 718,76-602-1493,5-126-18,-1 0 1,1 0 0,0 0-1,0 1 1,1-1 0,-1 0 0,1 0-1,2-4 1,2-5 20,107-271 151,78-191-118,18 9-72,-186 420-51,31-59-47,-53 103 129,3-1-59,-3 15-16,-3 73 58,-26 157-1,-39 80 24,44-222-16,-39 174 37,-87 435 33,118-419 441,27-236-493,3-41-10,1-14-29,2-21 13,2-1 16,2 0 1,0 1-1,15-34 1,-6 14-3,245-604 40,-173 442-72,-63 148 39,272-594-419,-272 607 381,32-44 0,-46 78 54,-10 10-27,0 0-1,0 0 1,1 0 0,-1 0 0,0 0 0,0 0-1,0 0 1,0 0 0,1 0 0,-1 0 0,0 0-1,0 0 1,0 0 0,0 0 0,1 0 0,-1 1-1,0-1 1,0 0 0,0 0 0,0 0 0,0 0-1,1 0 1,-1 0 0,0 0 0,0 1 0,0-1-1,0 0 1,0 0 0,0 0 0,0 0 0,0 1-1,0-1 1,1 0 0,-1 0 0,0 0 0,0 0-1,0 1 1,0-1 0,0 0 0,1 31 189,-2-14-120,-2 43 55,-2 1 0,-22 93-1,-99 430 159,-17 87 198,87-318 82,35-206-383,11-82-53,-12 103-49,20-154-217,6-30-117,7-24 222,27-58 0,-11 30 43,-18 44-11,354-888-582,-224 543 96,-120 302 488,30-92-14,-35 121 32,1 0 0,21-35 0,-36 72-20,0 0 0,1 0 1,-1 0-1,1 0 0,-1 0 0,1 0 0,-1 0 0,1 0 0,0 0 0,0 0 0,-1 0 1,1 1-1,0-1 0,0 0 0,0 1 0,0-1 0,0 0 0,0 1 0,0-1 0,0 1 1,0 0-1,0-1 0,2 1 0,-3 0 0,0 0 1,0 0 0,0 0-1,0 0 1,0 0-1,1 0 1,-1 0 0,0 0-1,0 0 1,0 0-1,0 0 1,0 0 0,1 0-1,-1 0 1,0 0-1,0 0 1,0 0 0,0 0-1,0 0 1,0 1-1,0-1 1,1 0-1,-1 0 1,0 0 0,0 0-1,0 0 1,0 0-1,0 1 1,0-1 0,0 0-1,0 0 1,0 0-1,0 0 1,0 0 0,0 1-1,0-1 1,0 0-1,0 0 1,0 0 0,0 0-1,0 0 1,0 1-1,0-1 1,0 0 0,0 0-1,1 59-52,-2-21 51,-3 60 47,-5-1-1,-30 135 0,24-154-47,-145 909 666,148-891-425,-55 547 1211,65-611-1411,2-31-48,0-6-98,0-7 105,1-1 0,1 1-1,0 0 1,8-24 0,24-52 28,-15 42-2,171-431-310,24 11-293,-207 452 577,3-5-21,16-25 0,-24 52 64,-1 9-41,-3 76 22,-5 0 0,-23 119 1,23-171-51,-51 284 388,23 3 410,31-89-122,4-202-573,0-25-49,0 0-1,0 0 1,1 0-1,1 0 1,0 0-1,0 0 1,6 14-1,-8-26-25,0 1 1,0-1-1,0 0 0,0 1 0,0-1 1,0 0-1,0 1 0,0-1 0,1 1 0,-1-1 1,0 0-1,0 1 0,0-1 0,1 0 1,-1 1-1,0-1 0,0 0 0,0 1 0,1-1 1,-1 0-1,0 0 0,1 1 0,-1-1 0,0 0 1,1 0-1,-1 0 0,0 1 0,1-1 1,-1 0-1,0 0 0,1 0 0,-1 0 0,1 0 1,-1 0-1,0 0 0,1 0 0,-1 0 0,1 0 1,-1 0-1,0 0 0,1 0 0,-1 0 1,0 0-1,1 0 0,-1 0 0,1 0 0,-1-1 1,0 1-1,1 0 0,-1 0 0,0 0 1,1-1-1,-1 1 0,0 0 0,0 0 0,1-1 1,-1 1-1,0 0 0,0-1 0,1 1 0,-1 0 1,0-1-1,0 0 0,13-24-8,-12 23 12,53-131-169,93-159 0,-142 284 131,-5 6 27,1 1-1,-1-1 1,1 1 0,-1-1-1,1 1 1,0 0-1,0-1 1,0 1 0,0 0-1,0 0 1,0 0-1,0 0 1,0 0 0,1 0-1,-1 0 1,0 0-1,0 0 1,1 0 0,-1 1-1,1-1 1,-1 0 0,2 0-1,-2 2 7,-1-1 1,1 0-1,-1 0 0,0 1 0,1-1 1,-1 0-1,0 1 0,1-1 0,-1 1 1,0-1-1,0 0 0,1 1 1,-1-1-1,0 1 0,0-1 0,0 1 1,1-1-1,-1 1 0,0-1 0,0 0 1,0 1-1,0-1 0,0 1 0,0-1 1,0 2-1,1 2-1,10 62 21,-4 0-1,-1 1 1,-4 0 0,-7 75-1,-15-6-8,11-89 23,-4 93-1,13-84-71,0-56 28,0 0 1,0 0-1,0 0 0,0 0 1,0-1-1,0 1 0,1 0 1,-1 0-1,0 0 1,0 0-1,0 0 0,0 0 1,0 0-1,0 0 0,0 0 1,1 0-1,-1 0 0,0 0 1,0 0-1,0 0 0,0 0 1,0 0-1,0 0 0,0 0 1,1 0-1,-1 0 0,0 0 1,0 0-1,0 0 0,0 0 1,0 0-1,0 1 0,0-1 1,0 0-1,1 0 0,-1 0 1,0 0-1,0 0 0,0 0 1,0 0-1,0 0 0,0 0 1,0 0-1,0 1 0,0-1 1,0 0-1,0 0 0,0 0 1,0 0-1,0 0 0,0 0 1,0 1-1,7-19-727,10-97-5830,-13 56-1132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4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0 7090,'0'0'7284,"12"36"-5579,36 122-146,81 284 2277,-76-227-3349,-51-206-481,-1-1 0,2 1-1,-1-1 1,1 1 0,0-1 0,7 12 0,-5-16 15,-4-4-46,0 0 0,0 1-1,1-1 1,-1 0-1,0 0 1,0 0 0,0 0-1,1 0 1,-1 0-1,0-1 1,0 1 0,0 0-1,0 0 1,1-1-1,-1 1 1,0-1 0,0 1-1,0-1 1,0 0 0,0 1-1,0-1 1,0 0-1,0 0 1,-1 1 0,1-1-1,0 0 1,0 0-1,-1 0 1,2-2 0,16-35-142,-15 30 60,76-207-935,20-49 605,-98 261 433,6-12-84,1 0-1,17-26 1,-23 38 77,1 0 1,-1 0 0,0 0 0,1 1-1,0-1 1,0 0 0,-1 1 0,1 0-1,1 0 1,-1 0 0,0 0 0,0 0-1,1 1 1,-1 0 0,1-1 0,-1 1-1,1 0 1,0 1 0,4-1 0,-6 1 9,-1 0-1,0 0 1,1 1 0,-1-1 0,0 0 0,0 1-1,1-1 1,-1 1 0,0 0 0,0-1 0,0 1-1,0 0 1,0 0 0,0 0 0,0 0-1,0 0 1,0 0 0,0 0 0,-1 0 0,1 0-1,0 0 1,-1 0 0,1 0 0,-1 0 0,1 1-1,0 1 1,8 41-20,-7-35 20,17 134 108,8 43 201,-19-151-244,0 1-1,3-2 1,15 38 0,-17-48 140,-7-18-129,0-1 0,0 1 0,1 0 0,-1-1 0,1 0 0,0 1 0,1-1 0,-1 0 0,8 7 0,-6-10-64,-1-1 1,0 0-1,1 0 0,0 0 0,-1-1 0,1 0 0,-1 0 0,1 0 0,0 0 0,-1-1 0,1 0 0,5-1 0,-7 0-11,0 1 0,-1-1 0,1 0 0,0 0-1,-1 0 1,1-1 0,-1 1 0,0-1 0,0 1-1,1-1 1,-2 0 0,1 0 0,2-5-1,19-46 12,-21 47-8,13-39 23,-3-1 0,-1 0 0,-3 0 0,4-60 0,-7-199 133,-6 196-179,0 90-2,0 12-387,1 0 1,0-1-1,2-12 1,-2 19-46,1 0-1,-1 1 1,1-1-1,-1 0 1,1 0-1,0 0 1,-1 0 0,1 1-1,0-1 1,0 0-1,1 1 1,-1-1-1,0 1 1,0 0-1,1-1 1,-1 1 0,1 0-1,-1-1 1,1 1-1,1-1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5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0 6329,'0'0'9296,"2"2"-8610,2 1-427,0 1 0,-1 0 0,1 0 0,-1 0 0,0 0 0,-1 0 0,1 1 0,-1-1 0,3 8 0,11 17 432,-5-12-645,1-1-1,0 0 0,1-1 1,1 0-1,1-1 0,0-1 1,1 0-1,0-1 0,1-1 1,0 0-1,1-1 0,0-1 1,0-1-1,1-1 0,0 0 1,0-1-1,1-1 0,30 3 1,-42-8-36,-7 0-8,1 0 0,-1 0 0,0 0 1,1 0-1,-1 0 0,0 0 0,1 0 0,-1 1 0,0-1 0,1 0 1,-1 1-1,0-1 0,1 1 0,-1-1 0,0 1 0,2 1 0,-2-1-4,-1 0-1,0-1 0,1 1 0,-1 0 0,0 0 1,0-1-1,1 1 0,-1 0 0,0 0 0,0 0 0,0-1 1,0 1-1,0 0 0,0 0 0,0 0 0,0 0 1,-1-1-1,1 1 0,0 0 0,0 0 0,-1-1 1,1 1-1,0 0 0,-1 0 0,1-1 0,-1 1 0,1 0 1,-1 0-1,-15 18 38,-26 17-38,-2-1 0,-2-2 0,-62 34 0,53-34 36,47-28-197,0 0 1,0 0-1,1 1 1,-1 0-1,-12 14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6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65 107 5977,'0'0'9020,"-7"31"-8226,-20 99-116,23-115-454,2 1 0,0-1 0,1 0-1,1 30 1,2-14 200,-3 3-132,0-14-86,1-1-1,1 1 0,4 23 1,-4-37-180,0-1 0,1 1 0,0-1 0,0 1 0,0-1 0,0 0 0,1 0 0,0 0 0,0-1 0,0 1 0,1-1 0,-1 1 0,1-1 0,0 0 0,9 6 0,-8-7-2,1 1 0,0-1 0,0-1 1,0 1-1,0-1 0,1 0 1,-1-1-1,0 1 0,14 0 0,5-1 166,33-2 0,-18 0-110,3 1-41,-18 2 66,1-2 0,-1-1 1,1-1-1,31-7 0,-50 7-84,-1 0 0,0 0 0,1 0 0,-1-1 0,0 1 0,-1-1 0,1-1 0,-1 1 0,1-1 0,-1 0 0,0 0 0,0-1 0,-1 0 0,1 1 0,-1-2 0,0 1 0,0 0 0,-1-1 0,0 1 0,0-1 0,4-11 0,-2-4 115,0 0 0,-2 0-1,0 0 1,-1-1 0,-2 1-1,-1-29 1,0 3 69,0 30-157,0-1-1,-1 1 1,0-1-1,-2 1 1,0 0-1,-1 0 1,-1 1-1,0-1 1,-1 1-1,-1 1 1,0-1 0,-1 1-1,-16-20 1,19 30-40,1-1 1,-1 1-1,0 0 0,-1 0 1,1 1-1,-1-1 1,0 2-1,0-1 1,0 1-1,0 0 1,0 0-1,-1 1 1,-15-3-1,-4 2 1,0 1-1,-46 1 1,32 2 3,36-1-20,-1 0 0,1 0 1,-1 1-1,1-1 0,-1 1 1,1 0-1,0 1 0,0 0 1,-1-1-1,1 2 0,0-1 1,0 0-1,1 1 0,-1 0 1,1 0-1,-1 1 0,1-1 1,0 1-1,0 0 0,0 0 1,1 0-1,-1 0 0,-2 6 1,-7 11-384,0 1 1,1 0 0,-11 34-1,-21 75-5164,32-92 2184,3-15-747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360 1 3121,'0'0'17956,"0"7"-17788,0 252 17,1-237-186,1 0 1,1 0 0,1 0-1,1-1 1,12 35-1,-8-22 16,-8-28-30,0-1 0,1 1-1,-1 0 1,1-1 0,0 0-1,0 1 1,1-1 0,0 0 0,0 0-1,3 4 1,20 29 50,-26-36-41,0-2 18,0 0 0,0 1-1,0-1 1,0 0 0,0 0-1,-1 0 1,1 0 0,0 1 0,0-1-1,0 0 1,-1 0 0,1 0-1,0 0 1,0 0 0,-1 0 0,1 0-1,0 0 1,0 1 0,-1-1-1,1 0 1,0 0 0,0 0 0,-1 0-1,1 0 1,0 0 0,0 0-1,-1 0 1,1-1 0,0 1 0,0 0-1,0 0 1,-1 0 0,1 0-1,0 0 1,0 0 0,-1 0 0,1 0-1,0-1 1,0 1 0,-16-7 689,10 5-569,-3-1-131,-1 1-1,0 1 1,0 0 0,0 0 0,0 1 0,0 1-1,-11 1 1,-13-1 1,25 1 0,0-1 0,1 2-1,-1-1 1,0 1 0,1 1 0,0-1 0,0 1 0,0 1 0,-14 10 0,-17 8 3,6-7-172,-1-1 0,-53 16-1,80-30-1361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0 143 5369,'0'0'8131,"3"0"-7359,2 0-577,-4 0-40,1 0 0,-1-1-1,1 1 1,-1 0-1,1 1 1,-1-1-1,1 0 1,-1 0 0,0 1-1,1-1 1,-1 0-1,1 1 1,-1 0-1,0-1 1,1 1 0,-1 0-1,0 0 1,1-1-1,-1 1 1,0 0-1,0 0 1,0 0 0,1 2-1,13 15 432,31 29 0,10 11-169,-37-32-277,-1 1 0,-1 1 1,19 43-1,-4 2 97,-32-72-246,-1-1 7,1 0 1,0 0 0,0 1 0,0-1 0,0 0 0,0 1-1,0-1 1,0 0 0,0 0 0,0 1 0,0-1 0,0 0-1,0 1 1,1-1 0,-1 0 0,0 0 0,0 1 0,0-1-1,0 0 1,0 0 0,1 1 0,-1-1 0,0 0 0,0 0-1,0 1 1,1-1 0,-1 0 0,0 0 0,0 0 0,0 0-1,1 1 1,-1-1 0,0 0 0,1 0 0,-1 0 0,0 0-1,0 0 1,1 0 0,-1 0 0,0 0 0,1 0 0,-1 0 0,0 0-1,0 0 1,1 0 0,-1 0 0,0 0 0,1 0 0,-1 0-1,1 0-63,-1 0 91,1 0 0,0 0-1,-1 0 1,1 0 0,0 0 0,-1 0-1,1 0 1,-1 0 0,1 0 0,0 0-1,-1 0 1,1 0 0,0 0 0,-1-1-1,1 1 1,-1 0 0,1 0 0,0-1-1,5-7 46,0 1 0,-1-2-1,1 1 1,-2 0-1,1-1 1,-1 0-1,-1 0 1,4-13-1,5-9 18,12-29-45,39-88 141,-53 127-554,1 1 0,1 0 0,0 1 1,2 0-1,15-18 0,-22 31-850,-1 1 1,1 0-1,0 0 1,1 0-1,-1 1 1,14-6-1,-3 3-3637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347 1 4537,'1'6'16898,"-4"-2"-17353,-14 3 554,-1 0 0,1-1 0,-23 4 0,-14 5-56,14-2-51,17-7-17,0 2-1,0 1 0,-34 18 1,47-18 23,8-7-29,1-1-1,0 1 1,0-1-1,-1 0 1,1 0 0,-1 0-1,1 1 1,-1-1 0,0-1-1,1 1 1,-1 0 0,-3 1-1,6 19-79,3-12 119,-1 0-1,1-1 0,8 12 1,5 10-6,43 115 30,-24-52-21,-27-68-4,-1 0 0,7 50 0,-11-57 5,-4-18-46,0 0-1,0 1 1,0-1-1,0 0 1,0 0-1,0 1 0,0-1 1,0 0-1,0 0 1,0 1-1,0-1 0,0 0 1,0 0-1,1 1 1,-1-1-1,0 0 1,0 0-1,0 0 0,0 1 1,0-1-1,1 0 1,-1 0-1,0 0 0,0 0 1,0 1-1,1-1 1,-1 0-1,0 0 1,0 0-1,1 0 0,-1 0 1,0 0-1,0 0 1,1 0-1,-1 0 0,0 0 1,0 1-1,1-1 1,-1 0-1,0 0 0,0-1 1,1 1-1,9-34-11668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0 475 4729,'0'0'8597,"18"-1"-5845,-12-3-2660,0 0 0,0 0-1,0-1 1,0 0 0,-1 0-1,0 0 1,0-1 0,0 1-1,6-11 1,-2 4-47,15-20 67,-1-1 1,-2-1 0,-2-1 0,16-38 0,-17 30-97,3 2 0,39-62 0,-57 97-68,-1 4 165,-1 7 2,0-1-109,15 53 131,3 0-1,2-1 0,30 55 0,-47-102-115,1 0 1,0-1 0,1 0 0,0 0 0,0 0 0,1-1 0,0 0 0,0 0 0,0-1-1,1 1 1,0-2 0,0 1 0,16 7 0,-10-7-279,0-1 0,1-1 0,-1 0 0,1 0 0,0-2 0,0 0 0,0 0 0,18-2-1,-12 0-2777,-6 0-2747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10 3041,'0'0'10533,"6"-10"-7731,400 10 586,-114 0-6626,-312 1-1651,-9 5-3683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2 1768,'3'0'9374,"-3"0"-9161,1-1-1,-1 1 1,1 0 0,-1 0-1,1 0 1,-1 0-1,1 0 1,-1 0-1,1 0 1,0 0-1,-1 0 1,1 0 0,-1 0-1,1 0 1,-1 0-1,1 0 1,-1 0-1,1 1 1,-1-1-1,1 0 1,0 1 0,2 15 1521,-3 328-435,-1-333-1286,0 1 0,-1-1 0,-4 16 0,-2 14-22,4-2 179,2 51 0,2-63-652,3-56-4029,-3 5 655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190 4 1696,'0'0'12459,"-24"-3"-8753,23 3-3681,-11-1 375,-1 2 0,0-1-1,-17 5 1,25-4-385,1 0 1,-1 1-1,0 0 0,1 0 1,-1 0-1,1 1 1,0 0-1,0 0 0,0 0 1,0 0-1,-6 7 1,6-5-8,0 0 1,0 0-1,1 1 1,-1-1-1,1 1 1,1 0 0,-1 0-1,1 0 1,0 0-1,1 0 1,-3 13-1,2 5-44,1 45-1,2-38 29,-1-29 5,0 1 0,0-1 0,0 1 0,0-1 1,1 0-1,-1 1 0,1-1 0,0 1 0,0-1 0,0 0 0,0 0 0,0 1 1,0-1-1,0 0 0,1 0 0,-1 0 0,1 0 0,0 0 0,-1-1 1,4 3-1,-2-2-20,0 0 0,0 0 0,1-1 0,-1 1 0,1-1 1,-1 0-1,1 0 0,-1 0 0,1-1 0,0 1 0,-1-1 0,7 0 0,8 1 25,0-2 0,0 0-1,35-8 1,-6-15-1103,-38 15-2263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3209,'7'0'16793,"31"3"-16508,401 2 344,-252-7-605,-173 2 71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76 1 1776,'0'0'9645,"0"19"-6596,-6 75 504,-17 46-2461,2-17-943,17-91-170,-4 22 48,0 68-1,2-51 119,6-71-359</inkml:trace>
  <inkml:trace contextRef="#ctx0" brushRef="#br0" timeOffset="1">428 311 2529,'0'0'11333,"0"6"-10228,-2 218 4493,-1 12-5121,3-235-492,5-3-1342,1-5 1328,-2 0 0,1-1 1,-1 1-1,0-1 0,2-8 1,6-11-262,-9 21 242,10-18-99,16-25 0,-24 41 113,1 1-1,0 0 1,0 0 0,1 0 0,-1 1-1,1 0 1,10-6 0,-14 11 12,0 0 0,0 0 1,0 1-1,1-1 0,-1 0 0,0 1 0,0 0 1,1 0-1,-1 0 0,0 0 0,4 1 0,7 0 48,-13-1-23,1 1 0,-1 0-1,0 0 1,1 0 0,-1 0 0,0 0 0,1 0-1,-1 0 1,0 0 0,0 0 0,0 0-1,0 1 1,0-1 0,0 0 0,0 1 0,-1-1-1,1 1 1,0-1 0,-1 1 0,1 2 0,12 34 39,-10-17 340,0 0 0,0 38 0,0-5 442,-3-52-813,0 0 0,0 0 0,1 0 0,-1 0-1,1 0 1,0 0 0,-1-1 0,1 1 0,0 0 0,0 0 0,0-1 0,0 1 0,1-1-1,-1 1 1,0-1 0,1 1 0,-1-1 0,1 0 0,-1 1 0,1-1 0,-1 0-1,1 0 1,0 0 0,0 0 0,-1-1 0,4 2 0,-2-1-118,1-1 1,-1 1 0,1 0-1,-1-1 1,1 0-1,-1 0 1,1 0-1,0 0 1,-1-1-1,1 1 1,-1-1-1,1 0 1,-1 0 0,6-3-1,3-3-1292,0-1-1,-1 0 1,15-14 0,-4 0-6103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65 145 4153,'-1'0'14912,"-9"7"-14749,2 6-83,1 0 0,1 0 0,0 1 0,1 0 0,1 0 0,0 0 0,0 0 0,-2 28 0,3 11-111,2 59 1,2-57 51,-1-47-23,0-1 0,1 0-1,0 0 1,0 0 0,1 0-1,-1 0 1,2 0 0,-1 0-1,1-1 1,0 1 0,0-1-1,1 0 1,0 0 0,0 0-1,0 0 1,1-1 0,10 10-1,-8-9 3,1 0 1,0-1-1,0 0 0,0 0 0,1-1 1,-1 0-1,1-1 0,0 0 0,0 0 1,1-1-1,-1 0 0,1-1 0,9 1 1,97-1 88,-64-1-52,-44-1-29,0 0-1,0 0 0,1-1 1,-1 1-1,-1-2 0,1 1 1,0-1-1,14-8 0,-10 4 6,1-1 0,-1 0-1,-1-1 1,13-12 0,-17 14 35,0-2 1,0 1 0,-1-1 0,0 0 0,-1 0-1,0-1 1,0 0 0,-1 0 0,0 0-1,-1 0 1,3-12 0,-1-5 92,-1 0 1,-1 0-1,-1-34 1,-2 40-92,0-5 142,-4-32 1,3 49-124,-1 0 1,0-1 0,-1 1-1,0 1 1,0-1-1,-1 0 1,-5-8 0,2 4-47,0 1 0,-1 1 1,-1-1-1,0 1 0,0 1 1,-1 0-1,0 0 0,-1 1 1,0 0-1,-1 1 0,0 0 1,0 1-1,0 0 1,-1 1-1,0 0 0,0 2 1,-1-1-1,0 1 0,1 1 1,-1 0-1,0 2 0,0-1 1,-16 1-1,3 1 39,14-1-90,0 1 1,-23 2-1,31-1 22,1 0 1,0 0-1,0 1 0,-1-1 0,1 1 0,0-1 1,1 1-1,-1 1 0,0-1 0,0 0 0,1 1 1,-5 4-1,-1 3-6,1 0 0,0 1 0,1 0 1,0 0-1,1 0 0,0 1 0,1 0 0,0 0 0,1 0 1,0 1-1,-3 20 0,2 3-466,1-1-1,2 1 1,2 37 0,1-67 178,-1 1 0,1 0 0,0 0 1,1 0-1,-1 0 0,2-1 0,-1 1 0,1-1 1,-1 1-1,5 5 0,1-1-1095,0 0 1,0-1 0,1 0-1,13 11 1,-1-1-4117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3369,'0'0'9455,"7"-1"-8640,-4 0-762,6 0 387,0 0-1,0 0 0,18 2 1,-23-1-340,0 1 1,-1-1 0,1 1-1,0 0 1,-1 1 0,1-1-1,-1 0 1,1 1 0,-1 0-1,0 0 1,0 0 0,0 0-1,0 1 1,4 4 0,0 0-44,-1 1 1,0 0-1,0 1 1,-1-1 0,0 1-1,7 19 1,-2 0 204,5 30 0,-9-34-146,0 0 1,16 36-1,-20-55-108,1 0 0,0 0 0,0 0 0,0-1 0,1 1 0,-1-1 0,1 0 0,0 0 0,1 0 0,-1-1 0,0 1 0,1-1-1,0 0 1,0-1 0,0 1 0,0-1 0,0 0 0,11 3 0,3-1 24,0-1 0,0-1 0,0-1 0,22-1 0,-28 0-32,-9 0-87,0 0 0,0 0 0,-1-1-1,1 1 1,-1-1 0,1 0 0,0 0 0,-1 0 0,1 0 0,-1-1 0,0 1 0,1-1 0,-1 0 0,0 0 0,4-4 0,-4 3-350,0 0 0,-1 0 0,0 0 0,1 0-1,-1 0 1,0-1 0,0 1 0,-1-1 0,3-5 0,-1-7-3912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 5857,'0'0'8446,"-5"27"-7630,-15 87-177,17-88-337,0-1 0,2 2-1,2 32 1,0-11 190,1 11-172,3 1 1,2 0-1,20 74 1,-23-104-198,-4-27-119,0 1 0,0-1 0,0 0 0,1 1 0,-1-1 0,1 0 0,0 0 0,0 0 0,0 1 0,0-1 0,1 0 0,-1 0 0,1-1-1,3 5 1,-2-6-20,0-1 0,0 1 0,-1-1-1,1 0 1,0 0 0,0 0-1,0 0 1,3-1 0,-5 0 12,1 1 13,1-1 0,0 0 0,-1 0 0,1 0 0,-1-1 0,0 1 0,1-1 0,-1 1 0,0-1 0,0 0 0,0 0 0,3-3 0,24-32-10,-18 22-121,22-27-168,44-53-78,-77 94 364,1 0 1,-1 1 0,1-1 0,0 0 0,-1 0 0,1 1-1,0-1 1,-1 0 0,1 1 0,0-1 0,0 1 0,-1-1 0,1 1-1,0-1 1,0 1 0,0 0 0,0-1 0,0 1 0,0 0 0,0 0-1,0 0 1,0-1 0,0 1 0,-1 0 0,1 0 0,0 1-1,0-1 1,0 0 0,0 0 0,0 0 0,0 0 0,0 1 0,0-1-1,0 1 1,0-1 0,-1 0 0,1 1 0,0 0 0,0-1 0,0 1-1,-1-1 1,1 1 0,0 0 0,-1-1 0,1 1 0,-1 0-1,1 0 1,-1 0 0,1 0 0,3 7 129,0 0 1,0 0-1,-1 0 1,3 13-1,-1-7 98,-2-4-128,1 1 1,0-1-1,1 0 0,0-1 0,9 12 0,-12-18-89,0 0 0,1 0 1,0 0-1,0 0 0,0-1 0,0 1 0,0-1 1,0 0-1,1 0 0,-1 0 0,1 0 0,-1-1 1,1 0-1,0 1 0,-1-1 0,1 0 0,0-1 1,6 1-1,14 0-533,0-1 1,45-6-1,-49 2-2043,35-11 0,-7-1-3914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70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179 157 4585,'0'0'12079,"-10"8"-11373,-27 25-67,31-28-396,2 1 0,-1-1 1,1 1-1,-1 0 0,2 0 0,-1 1 0,1-1 0,-4 10 0,-2 4 174,3-7-263,0 1 1,1 0-1,0 1 1,1-1-1,1 1 1,-2 21 0,1 89-77,5-82-53,-1-34-27,0 0-1,1 0 0,1 0 1,-1-1-1,2 1 0,-1 0 0,1-1 1,0 1-1,1-1 0,0 0 1,0 0-1,1-1 0,0 1 1,0-1-1,1 0 0,0 0 1,12 10-1,-9-9-2,1-1 0,0 0 0,1 0 0,-1-1-1,1-1 1,1 1 0,-1-2 0,1 0 0,-1 0 0,1-1 0,0 0 0,18 1 0,31 0 1,85-5 0,-135 0 45,1 0 0,-1-1 1,1 0-1,-1-1 0,0 0 0,0-1 1,0 0-1,-1-1 0,1 0 1,-1-1-1,0 0 0,0 0 0,-1-1 1,0 0-1,0-1 0,-1 0 1,0 0-1,0-1 0,-1 0 1,0 0-1,-1-1 0,0 0 0,0 0 1,-1-1-1,0 1 0,-1-1 1,0 0-1,-1 0 0,2-12 1,5-56 443,1-147 0,-12 219-475,0 0 0,-1 0 0,1 0 0,-1 0 0,-1 0 0,1 0 0,-1 0 0,-1 1 0,1-1-1,-1 1 1,-7-9 0,-1-1 7,0 1-1,-2 1 0,-16-15 0,16 17-2,0 2 0,-1 0 0,0 0 0,0 2 0,-1 0 0,0 0 0,0 2 0,-27-8 0,13 7 11,0 2 1,0 1-1,-1 1 0,-32 1 1,51 2-27,2 0-16,1 0 0,-1 0 0,1 0 0,-1 1 0,1 1-1,-1 0 1,1 0 0,-18 7 0,12-1-26,1 0-1,0 0 1,1 2 0,0 0 0,0 0-1,1 1 1,-14 17 0,18-18-258,1 0 0,0 0 0,1 0 0,0 1 0,1 0 0,0 0 0,0 0 0,1 1 0,1 0 0,-4 20 0,4 3-2404,2 34 0,1-68 2675,0 43-4951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71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0 0 7482,'0'0'7785,"11"1"-6917,26 2-17,-17-2-580,1 1 0,0 1 0,-1 0 0,25 9 0,-41-10-250,1 0 0,-1 1 0,0 0 0,1 0-1,-1 0 1,0 0 0,-1 1 0,1-1 0,-1 1 0,1 0-1,-1 0 1,0 0 0,2 6 0,6 9 26,13 39-1,0-4-33,-20-46-9,1 0 1,0 0-1,0-1 0,1 1 1,0-2-1,0 1 1,9 6-1,-11-9-3,0-1-1,0 0 0,1-1 1,0 1-1,-1-1 0,1 0 1,0 0-1,0 0 0,0-1 0,0 1 1,0-1-1,0 0 0,10 0 1,6 0-7,-16-1-67,0 1 1,0-1-1,0 1 1,0-1-1,0-1 0,0 1 1,0-1-1,0 0 1,0 0-1,0 0 0,0-1 1,7-3-1,16-24-3629,-21 17-1111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72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207 8 5297,'0'0'9238,"-24"-6"-5578,5 5-3082,9 1-304,-1 0-1,0 0 0,-18 4 0,25-3-254,0 0-1,0 1 1,0-1-1,0 1 1,1 0-1,-1 0 1,1 0 0,-1 0-1,1 1 1,0-1-1,0 1 1,0 0-1,-4 5 1,2-1-18,-1 1 0,1 0 0,1 0 1,-1 0-1,2 1 0,-1 0 0,1-1 0,0 1 1,1 0-1,-2 11 0,1 9-93,0 54 0,3-78 83,0-3 1,0 0 0,1-1 1,-1 1-1,0 0 0,1 0 1,-1-1-1,1 1 0,-1 0 0,1-1 1,0 1-1,0 0 0,0-1 1,0 1-1,0-1 0,0 0 1,0 1-1,0-1 0,1 0 1,-1 0-1,1 1 0,-1-1 1,1 0-1,-1-1 0,1 1 1,-1 0-1,1 0 0,0-1 1,-1 1-1,1 0 0,0-1 1,2 1-1,7 0-12,0 1-1,1-1 1,21-2 0,-17 1 20,143 0 23,-148-5-342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8680 2601,'0'0'11858,"-6"-19"-7968,7 1-3482,1 0 0,1-1 0,0 1 0,2 0 0,10-29 0,-5 17-184,33-100 159,6 1 1,73-137-1,73-131-281,-119 238-82,29-101 18,-8 16-16,290-521-89,-268 562 64,144-187-1,-59 85 5,-20 28-4,250-310-35,-47 117-132,-158 203 104,406-420-56,-400 445-216,-31 31 310,146-104-471,155-65 180,-236 183 262,-107 69-62,86-61-364,-189 149 330,573-356-89,-415 283 234,189-109-87,-301 145-1,1 0-64,78-25-78,23-16 296,-167 87-32,-30 22-104,0 1 0,16-10 0,96-39-3575,-77 38 1057,-32 12-2017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9017 2601,'0'0'11858,"-6"-20"-7968,7 1-3482,1 0 0,1 0 0,1 0 0,0 1 0,12-31 0,-6 17-184,36-103 159,5 1 1,77-142-1,76-136-281,-125 247-82,31-106 18,-9 18-16,305-542-89,-283 584 64,153-194-1,-63 88 5,-20 30-4,261-323-35,-49 122-132,-166 210 104,425-435-56,-418 461-216,-32 33 310,152-108-471,162-68 180,-247 190 262,-111 72-62,89-63-364,-197 155 330,599-370-89,-434 293 234,198-113-87,-316 152-1,2-1-64,81-27-78,26-15 296,-176 89-32,-32 25-104,0-1 0,18-9 0,99-42-3575,-80 40 1057,-33 13-2017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305 101 1488,'0'0'14775,"-10"-1"-13977,-87-7 2043,94 8-2797,0 0 0,0 0 0,0 1 0,0-1 1,0 1-1,1-1 0,-1 1 0,0 0 0,0 0 1,1 1-1,-1-1 0,1 0 0,-1 1 0,1-1 1,-1 1-1,-3 3 0,3-1-17,0 0 0,1-1 0,-1 1 0,1 0 0,-1 0-1,1 1 1,0-1 0,1 0 0,-3 8 0,0 6-50,2 0 0,-1 1 0,2 0 0,1 20-1,0-29 10,1-8 1,0 1 0,-1-1-1,1 1 1,1-1 0,-1 0-1,0 1 1,0-1 0,1 0-1,0 0 1,-1 0 0,1 0-1,0 0 1,0 0 0,0-1-1,0 1 1,0-1 0,0 1-1,4 1 1,-1 0-28,0 0 0,1 0 0,0 0 0,-1-1 0,1 0 0,0 0 0,7 1 0,71 1-206,-82-5 246,-1 1 1,0-1-1,1 1 0,-1-1 0,0 0 0,1 0 1,-1 0-1,0 0 0,0 0 0,0 0 1,0 0-1,0 0 0,2-3 0,14-20 19,-15 22-25,0-2 21,-1 0 0,1 0 0,0-1 0,-1 1-1,0 0 1,0-1 0,0 1 0,-1-1 0,1-7 0,-1 1 49,-1 0 0,-2-21 0,2 29-61,0 1 0,-1-1-1,1 1 1,-1-1-1,1 1 1,-1-1-1,0 1 1,0 0 0,0 0-1,0 0 1,0 0-1,0 0 1,0 1 0,-1-1-1,1 0 1,-1 1-1,1 0 1,-1 0 0,0 0-1,-4-1 1,-9-4-17,0 2 1,-18-4-1,34 8 15,-27-3-29,-1 1 1,-31 1-1,49 1 27,8 0 0,0 0 0,0 1 1,1-1-1,-1 1 0,0-1 1,1 1-1,-1 0 0,0 0 1,1 0-1,-1 0 0,1 0 1,0 0-1,-1 0 0,1 0 1,0 0-1,-1 1 0,1-1 1,0 1-1,0-1 0,0 1 1,0-1-1,1 1 1,-1 0-1,0-1 0,1 1 1,-1 0-1,1-1 0,-1 4 1,-2 7-16,1 0 1,0 0-1,1 12 1,1-20 14,-1 4-4,1 1-1,0 0 1,0 0 0,1 0 0,1-1 0,-1 1 0,1 0 0,6 13 0,-5-16 0,-1-1-1,1 0 1,1 1 0,-1-2 0,1 1 0,0 0 0,0-1-1,0 0 1,1 0 0,-1 0 0,1 0 0,0-1-1,10 6 1,-4-5 19,0 1-1,0-2 1,1 0 0,0 0-1,-1-1 1,1 0 0,0-1-1,0 0 1,22-2-1,-15 1 38,-16-1-45,1 1-1,0 0 0,0-1 0,-1 0 0,1 0 1,0 0-1,-1 0 0,1 0 0,-1-1 0,1 0 1,-1 0-1,0 0 0,0 0 0,0 0 0,0 0 1,0-1-1,0 0 0,-1 1 0,1-1 0,-1 0 1,0 0-1,0 0 0,0-1 0,0 1 0,0 0 1,-1-1-1,2-5 0,0-1 34,0 0 0,-1 0 1,0 0-1,-1 0 0,0 0 0,0 0 1,-1 0-1,0 0 0,-3-13 0,1 17-32,1 1-1,-1-1 0,-1 1 0,1-1 0,-1 1 0,0 0 0,0 0 0,0 0 0,-1 1 1,0-1-1,0 1 0,0 0 0,-9-7 0,-2-1 16,-1 0 0,-32-16 0,40 25-19,-1-1-1,0 1 1,1 1 0,-1 0 0,0 0-1,-1 0 1,1 1 0,0 1-1,0-1 1,-10 2 0,17-1 1,0 0 1,0 0-1,1 1 1,-1-1-1,0 0 1,0 1-1,0-1 1,1 1-1,-1 0 1,0 0-1,0-1 1,1 1-1,-1 0 0,1 0 1,-1 1-1,1-1 1,-1 0-1,-1 2 1,1 0-10,0 0 0,0 1 0,0-1 0,0 0 1,1 1-1,-1-1 0,1 1 0,-2 5 0,0 7-32,1 0 0,1-1 0,0 23 0,1-33 37,0 6-26,0 0 0,4 22 1,-3-28 22,0-1 0,1 1 0,0-1 0,0 0 0,0 1 1,0-1-1,0 0 0,1 0 0,5 6 0,-4-5-8,1 0 1,-1 0-1,1-1 1,0 1-1,0-1 1,0-1-1,1 1 1,-1-1-1,1 0 0,0 0 1,0 0-1,0-1 1,0 0-1,1 0 1,-1-1-1,0 0 1,1 0-1,-1 0 0,1-1 1,11 0-1,-14 0 17,-1-1-1,0 1 0,0-1 1,1 0-1,-1 0 0,0 0 1,0 0-1,0 0 1,0-1-1,0 1 0,0-1 1,-1 0-1,1 0 0,0 0 1,-1 0-1,0 0 0,1-1 1,-1 1-1,0-1 0,0 0 1,0 1-1,-1-1 1,1 0-1,-1 0 0,1 0 1,-1 0-1,1-6 0,2-4 59,-1 0-1,0 0 1,-1 0 0,0 0-1,-1-21 1,-1 26-42,0 0 0,0-1 0,-1 1 0,-3-16 0,2 21-14,1-1-1,-1 0 1,0 1 0,0-1-1,0 1 1,-1 0 0,1 0-1,-1 0 1,0 0 0,0 0-1,-5-4 1,3 3-5,-1 0 1,1 1-1,0 0 0,-1 0 1,0 0-1,1 1 0,-1-1 1,0 2-1,-1-1 0,-6-1 1,-6 1-8,0 1 1,-19 0-1,21 2-6,14-1 9,0 0 0,0 0-1,0 0 1,0 1-1,0-1 1,0 1-1,0 0 1,0 0 0,0 0-1,0 1 1,0-1-1,0 1 1,1-1-1,-1 1 1,1 0-1,-3 2 1,1 0-8,1 0 0,0 0 0,0 0 0,0 0 0,1 1 0,-1-1 0,1 0 0,0 1 0,-2 6 0,0 5-27,1 1 1,0-1-1,1 1 0,1 31 0,1-43 28,0-1 0,0 0 1,1 0-1,-1 0 0,1 0 0,0 1 1,0-1-1,1 0 0,-1-1 0,1 1 0,0 0 1,0 0-1,0-1 0,1 1 0,-1-1 0,1 0 1,0 0-1,0 0 0,0 0 0,0 0 0,0 0 1,1-1-1,-1 0 0,1 1 0,-1-2 1,1 1-1,0 0 0,0-1 0,8 3 0,5 0-3,1-1-1,0 0 0,0-2 0,0 0 1,29-2-1,-41 1 25,-1-1 0,1 0-1,0 0 1,-1 0 0,1-1 0,-1 0-1,1 0 1,-1 0 0,0-1 0,0 1 0,0-1-1,0-1 1,-1 1 0,1-1 0,-1 1-1,0-1 1,0 0 0,0-1 0,0 1-1,-1-1 1,0 0 0,0 0 0,0 0 0,0 0-1,-1 0 1,0 0 0,0-1 0,-1 1-1,1-1 1,-1 0 0,0 1 0,-1-1 0,1 0-1,-1-7 1,0 9-7,0-6 19,0 0 0,-1 0 0,0 0 0,-3-14 0,3 20-15,0 1-1,-1-1 1,1 1-1,-1 0 1,0-1 0,0 1-1,0 0 1,-1 0-1,1 0 1,-1 1-1,1-1 1,-1 0-1,0 1 1,-6-4-1,1 1-6,-1 0-1,1 1 1,-1 0-1,0 0 1,-1 1-1,1 0 1,0 1-1,-13-2 1,-7 1-18,-41 1 0,64 2 21,3 0-11,-1 0 0,1 1 1,-1-1-1,1 0 0,-1 1 0,1 0 0,-1 0 0,1 0 0,0 0 0,0 1 1,-1-1-1,1 1 0,0 0 0,0 0 0,0 0 0,1 0 0,-1 0 0,1 1 1,-1-1-1,1 1 0,0 0 0,-1-1 0,-1 5 0,1 0-17,0 0 0,0 0 0,1 0 0,-1 0 0,2 0 0,-1 1 0,1-1 0,0 0 0,1 15 0,-1-16 4,1 0 1,0-1-1,1 1 0,-1 0 0,1-1 0,0 1 0,1-1 0,0 1 0,2 5 0,-2-8 2,0 0-1,1 0 0,-1 0 1,1 0-1,-1 0 1,1-1-1,0 1 0,1-1 1,-1 0-1,0 0 0,0 0 1,1 0-1,-1 0 1,6 1-1,1 0-21,-1-1 1,1 0-1,1 0 0,-1-1 0,0 0 1,0-1-1,13-1 0,-1 1 38,-17 0 4,-1 0-1,1-1 0,0 1 1,-1-1-1,0 0 0,1 0 1,-1 0-1,0-1 0,1 0 1,-1 1-1,0-2 1,0 1-1,0 0 0,-1-1 1,1 1-1,0-1 0,-1 0 1,0-1-1,0 1 0,5-7 1,-4 3 12,0 0-1,0 0 1,-1 0 0,0 0 0,0-1-1,-1 0 1,0 1 0,0-1 0,-1 0-1,0 0 1,0-8 0,0 5 21,-1 1-1,0-1 1,-1 1 0,0 0 0,-1-1-1,0 1 1,-7-19 0,7 23-33,-1 0 1,0 1-1,0 0 0,-1 0 1,1 0-1,-1 0 0,0 0 1,-1 1-1,1-1 0,-1 1 1,0 1-1,0-1 0,0 0 1,-10-4-1,4 4 8,0 0 0,-1 1-1,1 1 1,-1-1 0,0 2 0,0 0 0,1 0-1,-1 1 1,-20 2 0,29-1-14,0 0 0,0-1 0,0 1 0,0 0 1,0 0-1,0 0 0,0 1 0,0-1 0,0 1 0,1 0 0,-1-1 0,1 1 0,-1 0 0,1 1 0,0-1 1,0 0-1,0 1 0,0-1 0,0 1 0,1-1 0,-1 1 0,1 0 0,-1 0 0,1 0 0,0 0 0,0 0 1,-1 4-1,-1 7-34,0 1 1,1 0 0,1-1 0,0 23-1,0-26 27,1 0 0,1 0-1,0 0 1,1 0 0,0 0-1,5 15 1,-5-22 1,0 0 0,0 1 1,0-1-1,1 0 0,0 0 1,0 0-1,0 0 0,0-1 1,1 1-1,-1-1 0,1 0 1,0 0-1,0 0 0,0 0 1,1-1-1,8 4 0,-6-3 10,1 0 0,-1 0-1,1-1 1,0 0-1,0-1 1,0 0 0,0 0-1,0-1 1,0 0 0,0 0-1,0-1 1,0 0 0,10-2-1,-14 2 18,0-1-1,0 1 1,0-1-1,0 1 1,-1-1-1,1 0 1,0-1-1,-1 1 1,0-1-1,1 1 1,-1-1-1,0 0 1,0 0-1,-1-1 1,1 1-1,0 0 1,-1-1-1,0 0 1,0 1-1,0-1 1,-1 0-1,1 0 1,-1 0-1,0 0 1,0 0-1,1-6 1,-1 4 21,-1-1 0,1 1 0,-1-1 0,0 1 0,-2-12 0,2 16-28,-1 0 0,0 0 0,1 0 1,-1 0-1,0 0 0,0 0 0,0 1 0,0-1 0,0 0 1,0 0-1,0 1 0,-1-1 0,1 1 0,-1-1 1,1 1-1,-1 0 0,1 0 0,-1 0 0,0-1 0,1 1 1,-5-1-1,-8-2 8,0 1 0,-1 1 1,0 0-1,1 1 0,-1 0 1,0 1-1,-29 4 1,41-4-23,-1 1 0,1 0 0,0 0 0,0 0 0,0 0 0,0 0 0,0 0 0,0 1 0,1-1 0,-1 1 0,0 0 0,1 0 0,-1 0 0,1 0 0,0 1 0,-1-1 0,1 1 0,0-1 0,1 1 0,-1-1 0,0 1 0,1 0 0,0 0 0,-1 0 0,0 4 0,-1 5-53,0-1 1,1 1 0,1-1 0,-1 1-1,2 17 1,0-28 49,0-1-1,0 1 1,0 0-1,1 0 0,-1-1 1,0 1-1,0 0 1,1 0-1,-1-1 1,1 1-1,-1 0 1,0-1-1,1 1 1,-1-1-1,1 1 1,-1 0-1,1-1 1,0 1-1,-1-1 1,1 0-1,0 1 1,-1-1-1,1 1 0,0-1 1,-1 0-1,1 0 1,0 1-1,0-1 1,-1 0-1,1 0 1,0 0-1,1 0 1,31 1-285,-22-2 274,-10 2 15,1-1-1,0 0 0,0 0 0,-1-1 0,1 1 1,0 0-1,0-1 0,-1 1 0,1-1 1,0 1-1,-1-1 0,1 0 0,0 1 1,-1-1-1,1 0 0,-1 0 0,0 0 0,1-1 1,-1 1-1,0 0 0,1 0 0,0-3 1,0 0 2,0 0 0,-1 0 0,1 0 0,-1 0 0,0 0 0,0 0 0,-1 0 1,1-9-1,-1 12 2,1-7 39,0 0 0,-1 0 0,0 0 0,-1 0-1,-3-15 1,4 21-32,-1 0-1,1 1 1,-1-1-1,0 0 1,0 1-1,0-1 1,0 0-1,0 1 1,0-1-1,0 1 1,-1-1-1,1 1 1,0 0-1,-1 0 1,1 0-1,-1 0 1,0 0-1,1 0 1,-1 0-1,0 0 1,1 0-1,-1 1 0,0-1 1,0 1-1,0-1 1,0 1-1,1 0 1,-1 0-1,0 0 1,-3 0-1,1-1-5,1 1 0,0 0 0,0 0 0,0 0-1,-1 1 1,1-1 0,0 1 0,0 0-1,0-1 1,0 1 0,0 1 0,0-1 0,0 0-1,0 1 1,0-1 0,0 1 0,1 0 0,-1 0-1,1 0 1,-1 0 0,1 1 0,-3 3-1,1 0-8,-1 0-1,1 0 0,1 0 0,-1 1 0,1 0 0,0-1 0,0 1 0,-2 11 1,2-3-47,1 0 0,1-1 0,0 20 0,1-32 48,1 0 1,-1-1-1,0 1 0,1 0 1,-1 0-1,1-1 0,-1 1 1,1 0-1,0-1 0,0 1 1,-1 0-1,1-1 0,1 1 1,-1-1-1,0 0 0,0 1 1,0-1-1,1 0 0,-1 0 1,1 1-1,-1-1 0,1 0 1,-1-1-1,1 1 0,-1 0 1,1 0-1,0-1 1,-1 1-1,1-1 0,0 1 1,2-1-1,7 2-15,1 0 0,-1-1-1,22-1 1,-21 0 21,-8 0-2,0 0 1,0-1 0,0 1-1,1-1 1,-1 0 0,0 0-1,0 0 1,0 0 0,-1-1 0,1 1-1,0-1 1,3-3 0,-4 4 6,-1-1 0,0 0 0,1-1 1,-1 1-1,0 0 0,-1-1 0,1 1 0,0-1 1,-1 1-1,1-1 0,-1 0 0,0 0 1,0 1-1,0-1 0,0 0 0,-1 0 0,1-5 1,1-1 34,-2 0 1,1 1 0,-1-1 0,-1 0 0,0 0 0,0 1-1,-1-1 1,0 1 0,0-1 0,-1 1 0,-3-9 0,4 13-33,0 1 1,0-1 0,-1 1 0,1-1-1,-1 1 1,1 0 0,-1 0 0,0 0-1,0 0 1,-1 0 0,1 1-1,-1 0 1,1-1 0,-1 1 0,0 0-1,1 1 1,-1-1 0,0 1 0,0 0-1,0 0 1,-1 0 0,1 0 0,0 1-1,-8-1 1,7 1-8,-1 0 0,1 1 0,0-1 0,0 1 0,0 0-1,-8 2 1,11-2-7,-1 1-1,1-1 1,-1 0 0,1 1-1,0 0 1,0-1-1,0 1 1,0 0 0,0 0-1,0 0 1,0 1-1,1-1 1,-3 5-1,0 0-34,1 1-1,0 1 0,0-1 0,1 0 0,0 1 1,1-1-1,-1 1 0,2-1 0,-1 1 0,1 0 0,1-1 1,1 14-1,-1-19-44,0-1 0,-1 0 1,1 0-1,0 0 0,0 0 1,1 0-1,-1 0 0,0 0 1,1 0-1,-1-1 0,1 1 1,-1 0-1,1-1 0,0 1 1,0-1-1,-1 0 0,1 1 1,0-1-1,0 0 0,0 0 1,1 0-1,-1-1 0,2 2 1,8 1-887,-1-1 1,0 1-1,14 0 1,-17-2-40,17 2-4018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3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350 1 2905,'-2'-1'14711,"1"1"-14659,1 0 0,-1 0 0,0 0 1,1 0-1,-1 0 0,0 1 1,1-1-1,-1 0 0,0 0 0,1 0 1,-1 1-1,0-1 0,1 0 1,-1 1-1,1-1 0,-1 1 0,0-1 1,1 1-1,-1 0 0,-10 11 299,0 0 0,1 1 0,0 0 0,-8 17 0,-29 59 303,-160 369 361,186-414-1002,21-43-48,7-23-1230,70-133-396,-26 55 705,61-153 296,-94 212 679,-15 33-17,2 0 0,-1 0 1,1 0-1,7-8 0,-10 13 1,1-1 0,0 1 0,0 1-1,0-1 1,0 0 0,0 1 0,0-1 0,1 1 0,-1 0-1,1 0 1,6-2 0,-8 4 25,-1-1-1,0 1 1,1-1 0,-1 1-1,1 0 1,-1 0 0,1 0-1,-1 0 1,1 0 0,-1 0 0,1 0-1,-1 0 1,1 1 0,-1-1-1,1 1 1,-1-1 0,1 1-1,-1-1 1,0 1 0,1 0-1,-1 0 1,0-1 0,0 1-1,1 0 1,-1 0 0,0 0-1,0 1 1,0-1 0,0 0-1,1 2 1,0 2 34,1 1 1,-1 0-1,0 0 1,0 0-1,2 11 1,-1-3 127,29 180 1157,-24-128-895,22 86-1,10-44-88,-28-81-216,-1 1-1,14 55 1,-18-53-11,-7-28-125,1 0 0,-1 0 1,1 0-1,0 0 0,-1 0 0,1 0 0,0 0 1,1-1-1,-1 1 0,0 0 0,3 3 0,-4-5-55,0 0 0,0 0 0,1 0 0,-1 0 0,0 0-1,0 0 1,0 0 0,0 0 0,0 0 0,1 0 0,-1 0-1,0 1 1,0-1 0,0 0 0,0 0 0,0 0 0,1 0-1,-1 0 1,0 0 0,0 0 0,0 0 0,0-1 0,0 1-1,1 0 1,-1 0 0,0 0 0,0 0 0,0 0 0,0 0-1,0 0 1,1 0 0,-1 0 0,0 0 0,0 0 0,0-1-1,0 1 1,0 0 0,0 0 0,0 0 0,0 0 0,1 0-1,-1 0 1,0-1 0,0 1 0,0 0 0,0 0 0,0 0-1,0 0 1,0 0 0,0-1 0,0 1 0,0-10-3540,0 7 3183,0-15-5215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 25 280,'-2'-2'21241,"6"1"-22608,29-4 1786,0 2 0,36 1 1,-23 0-134,31-2-224,23 0-61,-33 2-5408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1"/>
    </inkml:context>
    <inkml:brush xml:id="br0">
      <inkml:brushProperty name="width" value="0.15875" units="cm"/>
      <inkml:brushProperty name="height" value="0.15875" units="cm"/>
      <inkml:brushProperty name="color" value="#F6630D"/>
    </inkml:brush>
  </inkml:definitions>
  <inkml:trace contextRef="#ctx0" brushRef="#br0">1 1572 2833,'0'0'12145,"9"-11"-7726,104-83-3525,-77 61-799,60-41 1,176-122-47,-241 173-41,102-75 121,249-142 1,-273 173-101,-74 43-35,67-33-1,-6 12 12,194-85-4,-136 60 8,-54 23-3,-73 37-20,35-11 0,-40 15 16,0-1 0,0-1 0,22-12 0,156-78 2,-92 58-32,-3 0 25,12-3 40,-3 1 22,-99 36-42,31-7-1,-23 6 6,-20 6 301,-10 2-1733,-13 5-3048,-2 6-3246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45 5697,'0'0'13524,"0"0"-13498,0 0 0,0 0 0,1 0 0,-1 0 0,0 0 0,0 0 0,0 0 0,0 0 0,0 0 0,1 0-1,-1 0 1,0 0 0,0 0 0,0 0 0,0 0 0,0 0 0,0 0 0,1 1 0,-1-1 0,0 0 0,0 0-1,0 0 1,0 0 0,0 0 0,0 0 0,0 0 0,0 1 0,0-1 0,0 0 0,0 0 0,0 0 0,0 0-1,0 0 1,0 1 0,1-1 0,-1 0 0,0 0 0,-1 0 0,1 0 0,0 0 0,0 1 0,0-1 0,0 0-1,0 0 1,0 0 0,0 0 0,0 0 0,0 1 0,3 671 2681,-3-669-2707,1 0-1,-1 0 0,1 0 1,0 0-1,-1 0 0,2 0 1,-1 0-1,0 0 0,0-1 1,1 1-1,2 3 0,-2-4-14,0 1 0,-1 0-1,1 0 1,-1 0 0,1 1-1,-1-1 1,0 0 0,0 1-1,0-1 1,-1 0 0,1 6-1,-1-9 15,0-13-513,-9-161 162,9-437 331,0 610 19,0 1 0,0 0 0,0 0-1,0 0 1,0 0 0,0 0 0,0-1 0,0 1 0,0 0-1,1 0 1,-1 0 0,0 0 0,0-1 0,0 1 0,0 0-1,0 0 1,0 0 0,0 0 0,0 0 0,1 0 0,-1-1 0,0 1-1,0 0 1,0 0 0,0 0 0,0 0 0,0 0 0,1 0-1,-1 0 1,0 0 0,0 0 0,0 0 0,0 0 0,1 0-1,-1 0 1,0 0 0,0 0 0,0 0 0,0 0 0,1 0-1,-1 0 1,11 3-25,16 11 45,-20-10-25,8 4 7,1-2 1,0 0-1,0-1 0,0 0 0,1-1 0,-1-1 0,20 1 0,122-2 49,-85-4 116,-16-4-201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3"/>
    </inkml:context>
    <inkml:brush xml:id="br0">
      <inkml:brushProperty name="width" value="0.15875" units="cm"/>
      <inkml:brushProperty name="height" value="0.15875" units="cm"/>
      <inkml:brushProperty name="color" value="#F6630D"/>
    </inkml:brush>
  </inkml:definitions>
  <inkml:trace contextRef="#ctx0" brushRef="#br0">1 1995 2833,'0'0'12145,"7"-14"-7726,88-106-3525,-66 79-799,51-53 1,146-155-47,-200 220-41,84-96 121,208-179 1,-227 219-101,-61 55-35,54-42-1,-4 14 12,161-107-4,-113 76 8,-44 30-3,-62 45-20,30-11 0,-34 17 16,0-1 0,0-1 0,19-15 0,129-100 2,-76 74-32,-2 1 25,9-5 40,-3 2 22,-81 45-42,25-9-1,-19 9 6,-16 6 301,-9 4-1733,-10 5-3048,-3 8-3246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4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333 41 6689,'0'0'7263,"-21"3"-6322,-63 11-212,80-13-630,-1 0 0,1 0 0,-1 1 1,1-1-1,0 1 0,0 0 0,-1 0 0,1 0 0,1 1 0,-1-1 1,0 1-1,1 0 0,-1 0 0,1 0 0,0 0 0,0 1 0,0 0 1,0-1-1,1 1 0,0 0 0,-1 0 0,1 0 0,1 1 0,-1-1 0,1 0 1,-2 8-1,1-6-30,-1 8-27,0-1-1,1 1 1,0 0-1,1-1 1,2 27-1,0-12-23,-2-25-21,1 0 0,1-1 0,-1 1 0,0 0 0,1 0 0,-1-1 0,1 1 0,0-1 0,0 1 0,0-1 0,0 1 0,0-1 0,1 1 0,-1-1 0,1 0 0,-1 0 0,1 0 0,0 0 0,0 0 0,0 0 0,0 0 0,0-1 0,1 1 0,-1-1 0,0 1 0,1-1 0,-1 0 0,1 0 0,-1 0 0,5 1 0,3 0-16,0 0 1,0-1 0,1 0-1,-1-1 1,1 0 0,17-3-1,-23 2 14,0 0 0,-1 0 0,1 0 0,-1-1 0,1 1 0,-1-1 1,0 0-1,0-1 0,0 1 0,0-1 0,0 0 0,0 0 0,-1 0 0,1 0 0,-1-1 0,5-6 0,-4 4 5,-1 1 0,1 0 0,-1-1 0,-1 0 0,1 0 0,-1 0 0,0 0 0,-1 0 0,1 0 0,-1 0 0,0-1 0,-1-7 0,1 9 10,-1 0-1,0 0 1,0 1 0,0-1-1,-1 0 1,0 0 0,0 0-1,0 0 1,0 1-1,-1-1 1,0 1 0,0-1-1,0 1 1,-1-1-1,1 1 1,-1 0 0,0 0-1,0 0 1,0 1 0,-1-1-1,1 1 1,-1 0-1,-6-5 1,0 2 10,0-1 0,0 1 0,-1 1 0,0 0 0,0 0 0,0 1 0,0 1 0,-15-3 0,-1 2-6,0 1 0,-40 1 1,64 2-13,-1 0 0,1 0 0,-1 0 0,1 0 1,-1 1-1,1-1 0,-1 1 0,1 0 0,0 0 0,-1 1 1,1-1-1,0 1 0,0-1 0,0 1 0,0 0 0,0 0 1,0 0-1,1 0 0,-1 1 0,1-1 0,-1 1 1,1 0-1,0 0 0,0 0 0,0 0 0,1 0 0,-1 0 1,1 0-1,-1 0 0,1 1 0,0-1 0,0 0 0,1 1 1,-1-1-1,1 1 0,-1-1 0,1 5 0,0-1-5,0 7-5,0 0 1,5 25-1,-4-34 7,0 1 0,1-1 0,0 0 1,0 0-1,1 0 0,0 0 0,-1 0 0,1-1 0,1 1 0,3 4 0,-1-3-2,-1 0 1,1-1-1,1 0 0,-1 0 0,1 0 0,-1-1 0,1 0 0,0 0 0,1 0 0,-1-1 0,1 0 1,11 2-1,2-1-6,1-1 0,-1-1 0,32-1 0,-48-1 15,0-1 1,-1 1-1,1-1 1,0 0-1,0 0 0,-1-1 1,1 1-1,-1-1 0,1 0 1,-1 0-1,0-1 1,0 1-1,0-1 0,0 0 1,0 0-1,-1 0 0,1-1 1,-1 1-1,0-1 1,0 0-1,4-6 0,-2 2 22,-1 0 0,0 0 0,-1 0 0,1-1 0,-2 1-1,1-1 1,-1 0 0,0 0 0,-1 0 0,0-15 0,0 15 119,-1 0 1,-1 0-1,0 1 1,-3-17-1,2 21-114,1 1-1,-1-1 1,0 1 0,0-1-1,0 1 1,0 0-1,0 0 1,-1 0-1,1 0 1,-1 0 0,0 1-1,0-1 1,-4-2-1,0 0 1,-1 0-1,0 1 0,0 0 1,0 0-1,-1 1 0,1 0 1,-1 0-1,0 1 0,-10-1 1,-9 0 91,-44 1 0,56 2-103,12 0-17,-1 0 1,0 1 0,1-1 0,-1 1 0,1 0 0,-1 0 0,1 0 0,0 1 0,-1-1 0,1 1-1,0 0 1,0 1 0,0-1 0,0 1 0,1-1 0,-1 1 0,1 0 0,-1 1 0,1-1 0,0 0-1,0 1 1,1 0 0,-5 7 0,2-1-5,1 0 1,1 0-1,-1 0 0,1 0 0,1 1 1,0 0-1,1-1 0,0 1 0,0 13 1,1-8-1,-1-9-2,1-1 0,0 0-1,0 1 1,0-1-1,1 0 1,0 0 0,0 1-1,1-1 1,-1 0 0,1 0-1,1 0 1,-1 0 0,1-1-1,4 8 1,-2-7 1,0 0-1,1 0 1,0-1 0,0 0-1,0 0 1,1 0 0,-1-1-1,1 1 1,0-2 0,1 1-1,-1-1 1,0 0 0,16 3 0,0-1 0,0-2 0,0 0 0,36-2 1,-53-1-1,0 0 1,1-1 0,-1 0 0,0 0 0,0 0 0,-1-1 0,1 0 0,0 0 0,0 0 0,-1-1 0,1 0 0,-1 0 0,0 0-1,0-1 1,0 1 0,-1-1 0,1 0 0,-1-1 0,0 1 0,0-1 0,0 0 0,4-7 0,-2 1 42,-1 0 0,0 0-1,-1 0 1,0-1 0,0 1 0,-1-1 0,-1 0 0,0 0 0,-1 0-1,0-17 1,-1 20 30,0-1 0,-1 1 0,0 0 0,0 0 0,-1 0 0,0 0 0,-1 0 0,-5-12 0,5 15-42,0 0 1,-1 1-1,0-1 0,0 1 1,0 0-1,-1 0 0,0 0 0,0 1 1,0 0-1,0 0 0,-1 0 1,-8-4-1,5 3-6,1 2 0,-1-1-1,0 1 1,0 0 0,0 1 0,-1 0 0,-15-2 0,-4 3 50,-34 2 1,58 0-75,0 0 1,0 0 0,0 0-1,0 0 1,0 1-1,1-1 1,-1 1 0,1 0-1,-1 1 1,1-1-1,0 1 1,-1 0-1,2 0 1,-1 0 0,0 1-1,1-1 1,-1 1-1,1 0 1,0 0 0,0 0-1,1 1 1,-5 7-1,2-1-16,0 0-1,1 1 1,1-1-1,-1 1 1,2-1 0,0 1-1,0 0 1,0 19-1,2-18-43,0 0-1,1 0 0,4 24 1,-3-33 42,-1 1-1,1 0 1,0-1 0,0 1-1,1-1 1,-1 0 0,1 0 0,0 0-1,0 0 1,1 0 0,-1 0-1,8 5 1,-5-4-14,0 0 0,1-1 0,-1 0 0,1-1-1,0 1 1,0-1 0,0 0 0,1-1 0,-1 0 0,1 0-1,-1-1 1,1 1 0,0-2 0,-1 1 0,1-1 0,0 0 0,-1-1-1,15-2 1,-18 1 32,0 0-1,0 0 1,0 0-1,-1 0 1,1 0-1,-1-1 1,1 0 0,-1 1-1,0-1 1,0 0-1,0-1 1,-1 1-1,1 0 1,-1-1-1,0 0 1,0 1-1,2-6 1,0 0 3,0 0 0,-1-1 0,0 1-1,-1-1 1,0 0 0,1-13 0,-1 8 49,-2 1 0,0-1 0,0 0 0,-2 0 0,0 0 0,-5-18 0,6 29-37,0 0 1,0 0-1,0 1 0,-1-1 0,0 0 1,0 1-1,0-1 0,0 1 1,0 0-1,-1 0 0,0 0 0,1 0 1,-1 0-1,0 0 0,0 1 1,-1-1-1,1 1 0,0 0 0,-1 0 1,0 0-1,1 1 0,-1-1 0,0 1 1,0 0-1,0 0 0,0 0 1,0 0-1,-4 1 0,3-1-12,0 0 1,1 1-1,-1 0 0,0 0 0,1 1 1,-1-1-1,0 1 0,1 0 0,-1 0 1,1 1-1,-1-1 0,1 1 1,0 0-1,0 0 0,0 0 0,0 1 1,0 0-1,0-1 0,0 1 0,1 0 1,0 1-1,-1-1 0,1 1 0,1-1 1,-1 1-1,-3 6 0,1-2-67,1 0 0,-1 1 0,2-1 0,-1 1 0,1 0-1,1 0 1,-1 0 0,2 0 0,-1 1 0,1-1 0,0 18 0,1-24-122,0-1 0,0 0 0,0 0 0,1 0 0,-1 1 1,0-1-1,1 0 0,-1 0 0,1 0 0,0 0 0,0 0 0,0 0 1,0 0-1,0 0 0,0 0 0,0 0 0,1 0 0,-1-1 0,1 1 1,-1 0-1,4 1 0,15 14-4871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25 0 1272,'0'0'12256,"0"12"-11452,-8 129 3120,-3-27-2010,6 192 1,6-179-1645,5 94 240,64 405-1,-24-375-439,30 190 343,-17-53-141,-30-172-152,-6-34 3,-7-55-77,-10-69-16,2 0-1,23 85 1,54 105 116,-33-46-66,-36-142 55,12 79 0,-13-37-65,-12-82-37,0-1 1,9 28-1,2 4 58,-10-34-88,12 28-1,-12-35 19,0 1 1,0-1-1,-1 1 0,0 0 0,-1 0 0,1 19 0,0 22-157,-3-51-42,-17-5-2993,10 1 1873,-18-6-4581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6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190 44 2737,'0'0'13598,"-6"-7"-12259,-16-18-334,21 24-847,-1 0 0,1 0 0,-1 0 1,0 0-1,1 0 0,-1 0 0,0 0 0,0 0 1,0 0-1,0 1 0,0-1 0,1 1 0,-1 0 1,0-1-1,0 1 0,0 0 0,0 0 0,0 0 1,0 1-1,0-1 0,-4 1 0,3 0-140,0 0 0,0 0 0,0 0-1,0 1 1,-1-1 0,2 1 0,-1 0-1,0-1 1,-3 4 0,-3 4-21,0 1-1,1 0 1,0 0 0,1 1 0,0 0 0,1 0-1,0 1 1,0-1 0,-6 25 0,10-26-19,0-1 1,1 1 0,0 0-1,1 0 1,0 0-1,0 0 1,4 18 0,-3-25 6,-1 0 1,1 0-1,0 0 1,0 0-1,0 0 1,1 0-1,-1-1 1,0 1-1,1 0 1,0-1-1,0 1 1,0-1-1,0 0 1,0 1 0,0-1-1,0 0 1,1 0-1,-1-1 1,1 1-1,0 0 1,-1-1-1,1 0 1,0 0-1,0 1 1,0-2-1,0 1 1,0 0-1,0 0 1,3-1-1,9 2-109,-1-2-1,1 0 1,25-3-1,-34 2 128,1-1 1,-1 0-1,0 0 0,0 0 0,0 0 0,-1-1 0,1 0 0,0 0 0,-1-1 0,9-7 0,-10 8-12,-1 0-1,0 0 0,0 0 1,0 0-1,-1 0 0,1-1 1,-1 0-1,1 1 0,-1-1 1,-1 0-1,4-7 0,-3 2 23,-1 0 0,0 0 0,0 0 1,-1-13-1,0 19 0,-1 0-11,1 0 0,-1 0 0,1 0 1,-1 0-1,0 1 0,0-1 0,0 0 0,0 1 0,0-1 1,-1 0-1,1 1 0,-1 0 0,0-1 0,1 1 1,-1 0-1,0 0 0,0 0 0,-1 0 0,1 0 0,0 0 1,-1 1-1,1-1 0,-1 1 0,1 0 0,-1 0 0,0 0 1,1 0-1,-1 0 0,-5-1 0,-2 0-4,-1 0 0,1 1 0,-1-1 0,0 2 0,0 0 0,-18 2 0,28-2-2,-1 1 0,1-1 0,0 1 0,0-1 0,0 1 1,0 0-1,0-1 0,0 1 0,-1 0 0,2 0 1,-1 0-1,0 0 0,0 0 0,0 0 0,0 0 0,1 0 1,-1 0-1,0 0 0,1 0 0,-1 1 0,1-1 0,-1 0 1,1 0-1,0 1 0,-1-1 0,1 0 0,0 2 1,-2 40-35,2-36 15,0 5 15,-1-2-12,1 0 0,1 0 0,2 12 0,-2-18 7,0 0 0,0-1 0,1 1-1,-1-1 1,1 1 0,0-1 0,0 1 0,0-1 0,0 0-1,1 0 1,4 5 0,-4-5-2,0-1 1,0 0-1,0 1 1,0-1-1,1 0 0,-1-1 1,1 1-1,-1 0 0,1-1 1,0 0-1,6 2 0,1-2-30,1 0 0,18-1-1,-14 0 39,-12 0 12,-1 0 0,0-1-1,0 1 1,0-1-1,0 0 1,0 0-1,0 0 1,0 0 0,0 0-1,0 0 1,0-1-1,-1 0 1,1 1 0,0-1-1,-1 0 1,0 0-1,1 0 1,-1-1-1,0 1 1,0-1 0,0 1-1,0-1 1,-1 1-1,1-1 1,-1 0 0,0 0-1,1 0 1,-1 0-1,-1 0 1,2-4-1,2-10 53,-2 1-1,0-1 0,0 0 0,-2-22 0,0 32-49,0 3-5,0 0 1,-1 0-1,1 0 0,-1 1 1,0-1-1,0 0 0,0 1 1,-1-1-1,1 1 1,-1-1-1,0 1 0,0 0 1,0-1-1,0 1 0,0 0 1,-1 0-1,0 1 1,1-1-1,-1 0 0,0 1 1,0 0-1,0 0 1,-1 0-1,-3-2 0,0 1-8,0 0-1,0 0 1,1 1 0,-2 0-1,1 1 1,0-1-1,0 1 1,-1 1 0,1 0-1,0 0 1,-15 1-1,19 0 6,0 0-1,0 0 1,1 0-1,-1 1 1,0-1-1,0 1 1,1-1-1,-1 1 0,1 0 1,-1 0-1,1 0 1,0 0-1,0 1 1,0-1-1,0 0 1,0 1-1,0-1 0,1 1 1,-1 0-1,1 0 1,-2 4-1,0 2-12,0 1 0,0-1-1,1 1 1,0-1 0,-1 17-1,2-19 10,1 1-16,-1 1-1,1-1 0,0 0 1,4 17-1,-4-23 15,0-1 1,1 1-1,-1 0 0,1 0 0,0-1 0,0 1 0,-1-1 0,1 1 0,0-1 0,0 1 0,1-1 1,-1 0-1,0 1 0,0-1 0,1 0 0,-1 0 0,0 0 0,1 0 0,-1 0 0,1 0 0,0 0 1,-1 0-1,1-1 0,0 1 0,-1-1 0,1 1 0,0-1 0,-1 0 0,3 1 0,5 0 9,-1-1 0,1 1 1,-1-2-1,1 1 0,-1-1 0,1 0 0,8-3 0,-14 3 2,-1 1 0,1-2 0,-1 1 0,0 0 0,0 0 0,1-1 0,-1 1 0,0-1 0,0 0 0,0 1 0,-1-1 0,1 0 0,0 0 0,-1 0 0,1 0 0,-1-1 0,0 1 0,1 0 0,-1-1 0,0 1 0,-1 0 0,1-1-1,0 1 1,-1-1 0,1 0 0,-1 1 0,0-4 0,1 0 45,-1 1-1,0-1 0,0 0 0,0 1 0,-1-1 0,0 1 0,0-1 0,-3-8 1,3 12-51,0 0 1,0 0-1,0 0 1,0 1 0,0-1-1,-1 0 1,1 0 0,-1 1-1,1-1 1,-1 1-1,0 0 1,1-1 0,-1 1-1,0 0 1,0 0 0,0 0-1,0 0 1,0 0-1,0 1 1,0-1 0,0 0-1,-1 1 1,1 0 0,-4-1-1,1 1-1,0-1 0,0 1 0,0 0 0,0 1 0,0-1 0,0 1 0,0 0 0,1 0 0,-1 0 0,0 1 0,0 0 0,1 0 0,-1 0 0,-5 4 0,7-4-8,0 1 0,1-1 0,-1 1 0,1 0 1,-1-1-1,1 1 0,0 1 0,0-1 0,1 0 0,-1 0 0,0 1 0,1-1 0,0 1 0,0-1 0,0 1 0,0-1 0,1 1 0,0 0 0,-1-1 0,1 6 0,0-6-21,0 1 0,0 0 0,0-1-1,1 1 1,-1-1 0,1 1 0,0-1 0,0 0-1,3 7 1,-3-8 24,0-1 0,0 1 0,0-1-1,1 0 1,-1 0 0,1 0 0,-1 0 0,1 0 0,-1 0 0,1 0-1,0 0 1,-1 0 0,1-1 0,0 1 0,0-1 0,0 1 0,-1-1-1,1 0 1,0 0 0,3 0 0,3 1-5,-1 0 0,0-1 0,1 0 0,-1-1 1,0 0-1,1 0 0,12-4 0,-18 4 21,1 0 1,-1 0-1,0 0 1,0 0-1,0-1 0,0 1 1,0-1-1,0 0 1,0 0-1,0 1 1,0-1-1,-1 0 0,1 0 1,-1-1-1,1 1 1,-1 0-1,0 0 1,0-1-1,0 1 0,0-1 1,-1 1-1,1 0 1,0-1-1,-1 0 1,0-4-1,1 5 17,-1 0 0,1 0 0,-1-1 0,0 1 0,0 0 0,0 0 0,0-1 0,0 1 0,-1 0 0,1 0 0,-1-1 0,1 1 0,-1 0 0,0 0 0,0 0 0,0 0 0,0 0 0,0 0 0,-3-3 0,1 3-28,0 1 1,0-1-1,0 1 1,0 0-1,0 0 1,0 0 0,0 1-1,0-1 1,0 1-1,-1-1 1,1 1-1,0 0 1,-4 1-1,-2-1 30,7 0-29,-1-1 1,1 1-1,-1 0 0,1 1 0,-1-1 1,1 0-1,-1 1 0,1-1 1,-4 2-1,5-1-4,0 0 0,0 0 1,0 0-1,1 0 0,-1 0 0,0 0 1,0 0-1,1 0 0,-1 0 0,1 0 1,-1 0-1,1 0 0,0 0 1,-1 1-1,1-1 0,0 0 0,0 0 1,0 0-1,0 1 0,0-1 0,0 0 1,0 2-1,0 0 611,0 5-2177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6 3489,'0'-6'13643,"0"95"-11085,2 187 44,22-2-2415,-23-267-377,2 14 646,-1-18-1198,-2-14-1634,-8-164-4976,2 87 3259,3 37-440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83 4673,'0'0'7996,"7"-7"-7409,-4 1-453,2 1 0,-1 1 0,0-1 0,1 1 1,0-1-1,0 2 0,1-1 0,-1 0 0,1 1 0,-1 0 0,1 0 0,10-3 0,2 1 294,0 0 0,0 2-1,0 0 1,1 1 0,-1 0 0,0 2 0,27 2-1,-43-1-421,0-1 1,0 1-1,-1 0 0,1 0 0,0 0 0,-1 0 0,1 0 0,0 0 0,-1 1 0,1-1 1,-1 0-1,0 1 0,0-1 0,1 1 0,-1 0 0,0-1 0,0 1 0,-1 0 1,1-1-1,0 1 0,0 0 0,-1 0 0,1 0 0,0 3 0,0 1-24,0-1 0,-1 0 0,1 1 0,-1-1 0,0 0 0,0 1 0,0-1 0,-2 7 0,0-7 21,0 0 1,0 0-1,0 0 0,0-1 0,-1 1 1,0-1-1,0 0 0,-5 6 1,-32 31-156,18-21-240,15-13 208,-85 79-3034,86-81 2906,7-7 51,11-6 194,0 3 189,0 1 0,1 1 0,-1 0 0,1 0 0,23-1 0,67 3 823,-54 2-544,-43-1-312,1 0-1,0 1 1,-1 0 0,1 0-1,-1 0 1,1 1-1,-1 0 1,0 1 0,1-1-1,-1 1 1,-1 0 0,1 1-1,0-1 1,-1 1 0,1 0-1,-1 0 1,0 1-1,5 6 1,-5-4-18,0 0-1,0 0 1,-1 0 0,0 1 0,0 0-1,-1 0 1,0 0 0,0 0-1,-1 0 1,0 0 0,0 1 0,-1-1-1,-1 0 1,1 10 0,-1-10 12,0 2 56,0-1 1,0 0-1,-1 1 0,0-1 0,-3 10 1,3-16-84,-1 1 1,1-1-1,-1 0 0,0 1 1,0-1-1,0 0 1,0 0-1,0 0 0,-1-1 1,1 1-1,-1 0 0,0-1 1,0 0-1,0 0 1,0 0-1,-6 3 0,-5 2 106,0-1-1,0-1 0,-1 0 0,0-1 0,-19 2 1,-80 7 838,85-11-935,-80 0-5208,60-3 1200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49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 4 4137,'-2'-1'8604,"-2"0"-8122,-7 0 3543,11 30-2570,-1 32-384,0 22-152,4 1 0,13 89 0,58 330 50,-10-54-560,34 13-124,-36-190-280,86 260 509,-92-384-408,-23-68-1,24 99 0,-52-165-114,0 0 0,1 0 0,0-1 0,1 1 0,0-2-1,13 18 1,2 3-4,-18-26 45,-2-1-1,1 1 1,-1 0 0,0 0-1,0 1 1,-1-1 0,1 12-1,7 27 105,-8-43-134,0 2 15,0 0-1,1 0 1,0 0-1,0-1 1,0 1 0,1-1-1,-1 0 1,5 6-1,-7-10-45,1 0-1,-1 0 1,0 0-1,0 1 1,0-1-1,0 0 1,0 0-1,1 0 1,-1 0-1,0 0 1,0 1 0,0-1-1,0 0 1,1 0-1,-1 0 1,0 0-1,0 0 1,0 0-1,1 0 1,-1 0-1,0 0 1,0 0-1,1 0 1,-1 0-1,0 0 1,0 0-1,0 0 1,1 0 0,-1 0-1,0 0 1,0 0-1,0 0 1,1 0-1,-1 0 1,2 5-982,-3-4 873,1 0 0,0 0 0,0 0 1,0 0-1,-1-1 0,1 1 0,-1 0 0,1 0 0,-1 0 0,1 0 0,-1-1 0,1 1 0,-1 0 0,0 0 0,1-1 0,-1 1 0,0 0 0,0-1 0,1 1 0,-1-1 0,0 1 0,0-1 0,0 0 0,0 1 0,0-1 0,0 1 0,-14 8-1993,15-7 2086,0-2 28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176 42 1856,'0'0'13385,"-7"-1"-12317,2 0-841,4 1-178,0-1 0,-1 1 0,1-1 0,-1 1 0,1-1 0,0 1 1,-1 0-1,1 0 0,-1 0 0,1 0 0,-1 0 0,1 0 0,-1 0 0,1 1 0,-1-1 0,1 0 1,0 1-1,-1-1 0,1 1 0,-1-1 0,1 1 0,0 0 0,0 0 0,-1 0 0,1-1 1,0 1-1,0 0 0,-2 2 0,-1 6 176,-1 1 1,1-1-1,1 0 0,-1 1 1,2 0-1,-3 14 1,2 1-99,1 36 0,2-58-123,0 0-1,0 0 1,1 0-1,-1 0 1,1 0-1,-1 0 1,1 0-1,0 0 1,0 0-1,0-1 1,1 1-1,-1 0 1,0-1-1,1 1 1,0-1-1,0 1 1,0-1-1,0 0 1,0 0-1,0 0 1,3 2-1,-1-1-14,1-1 0,0 1-1,-1-1 1,1-1 0,0 1-1,0-1 1,0 1 0,0-2-1,0 1 1,0 0 0,9-1 0,-6 0 39,0 0 1,0 0 0,0-1 0,0 0 0,0 0 0,-1-1 0,15-5 0,-18 5-28,-1 0 0,1 0 0,-1-1 0,0 1 0,0-1 0,0 1 0,0-1 0,0 0 1,-1 0-1,1-1 0,-1 1 0,0 0 0,0-1 0,0 0 0,0 1 0,-1-1 0,2-6 0,-1 5 21,0-1 0,0-1 0,-1 1 1,0 0-1,-1 0 0,1 0 0,-1-1 0,0 1 0,-1 0 0,1 0 0,-1-1 0,-2-5 0,2 7-14,-1 1 1,0-1-1,0 1 0,0 0 0,-1 0 1,1 0-1,-1 0 0,0 0 0,0 0 1,-1 1-1,1-1 0,-1 1 0,1 0 1,-1 0-1,-8-4 0,1 2 0,0 0-1,0 1 1,-1 1 0,1 0 0,-1 1-1,0 0 1,1 0 0,-1 1-1,0 1 1,-17 1 0,13-1 8,12 1 11,-1-1-1,1 1 1,0 0 0,0 0-1,0 0 1,0 1-1,0-1 1,0 1-1,0 0 1,1 0-1,-1 0 1,1 1-1,-1-1 1,1 1-1,0 0 1,0 0 0,0 0-1,0 0 1,1 0-1,-1 1 1,1-1-1,0 1 1,0 0-1,0 0 1,-2 6-1,1-3-9,0 1-1,1 0 0,0 0 1,0 0-1,1 0 1,0 0-1,0 0 0,1 0 1,0 1-1,0-1 0,1 0 1,3 15-1,-2-19-20,0 0 0,0 0-1,0 0 1,0 0 0,1-1-1,-1 1 1,1-1 0,0 0-1,0 1 1,0-1 0,1 0-1,-1-1 1,1 1 0,-1-1-1,1 1 1,0-1 0,0 0-1,0-1 1,0 1-1,0-1 1,1 1 0,5 0-1,3 1 23,1-1-1,0-1 1,-1 0-1,1 0 1,0-1-1,14-3 1,-22 2-7,-1-1 0,1 0-1,-1 0 1,0 0 0,1-1 0,-1 0 0,-1 0 0,1 0 0,0-1 0,-1 1-1,1-1 1,-1 0 0,0 0 0,-1-1 0,1 1 0,-1-1 0,1 0-1,-1 0 1,-1 0 0,1 0 0,-1-1 0,0 1 0,0 0 0,-1-1-1,1 0 1,-1 1 0,0-8 0,0 10-4,-1-1 0,0 1-1,0 0 1,0-1 0,-1 1 0,1-1 0,-1 1-1,0 0 1,0 0 0,0-1 0,0 1 0,0 0-1,-1 0 1,1 0 0,-1 0 0,0 0 0,0 1-1,0-1 1,0 1 0,-1-1 0,1 1 0,-1 0 0,1-1-1,-1 1 1,0 1 0,0-1 0,0 0 0,-6-2-1,-2 1-9,0 0 0,0 0-1,-1 1 1,1 0-1,0 1 1,-1 1 0,-16 1-1,11-1-1,13 0 9,0 0-1,-1 0 0,1 1 1,0 0-1,0-1 0,0 2 1,0-1-1,0 0 0,0 1 1,1 0-1,-1 0 0,0 0 1,1 0-1,0 0 0,-1 1 0,1 0 1,0-1-1,0 1 0,0 0 1,1 1-1,-1-1 0,1 0 1,0 1-1,0-1 0,0 1 1,0 0-1,-2 7 0,0 2 6,1 0-1,0 0 0,0 0 0,2 0 0,0 1 1,0-1-1,2 18 0,-1-28-12,0 0 0,1 0 0,0 0 0,-1 0-1,1 0 1,0 0 0,0-1 0,0 1 0,1 0 0,-1-1 0,0 1-1,1-1 1,0 1 0,0-1 0,0 0 0,0 1 0,0-1 0,0 0 0,0-1-1,1 1 1,-1 0 0,1-1 0,-1 1 0,1-1 0,0 0 0,0 0 0,2 1-1,5 1-2,0-1 0,0 0 0,0 0 0,1-1 0,-1-1 0,15-1 0,-17 0 17,0 0 1,-1-1-1,0-1 1,1 1-1,-1-1 1,0 0-1,0-1 1,-1 1-1,1-1 1,-1-1-1,0 1 1,0-1-1,7-8 1,-3 4 7,-1-1 0,0 0 0,-1 0 1,0-1-1,-1 0 0,12-23 0,-15 24 3,-1-1-1,-1 1 1,0-1-1,0 1 1,-1-1 0,-1 0-1,0-15 1,0 21-18,0 1-1,0 0 0,-1 0-1,1 1 1,-1-1-1,0 0 1,0 1-1,0-1 1,0 1 0,0-1-1,-1 1 1,0-1-1,0 1 1,0 0 0,0 0-1,0 0 1,-1 0-1,1 0 1,-1 1-1,0-1 1,1 1 0,-1 0-1,-1 0 1,1 0-1,0 0 1,0 0-1,-7-2 1,1 1-10,1 0-1,-1 1 1,0 0 0,0 1-1,1 0 1,-1 0 0,0 1-1,0 0 1,0 1-1,-14 2 1,17-1 7,0 0 0,0 0 0,0 0 0,0 1-1,1 0 1,-1 0 0,1 1 0,0 0 0,-1 0 0,2 0 0,-1 0 0,0 1-1,1 0 1,0 0 0,0 0 0,-4 7 0,2-2 18,0 1 0,0 0 0,1 0 0,0 1-1,1-1 1,1 1 0,-4 19 0,4-9 20,2 39 0,1-45-47,0-14 6,0 0 0,0 1 0,1-1-1,-1 1 1,1-1 0,0 1 0,-1-1 0,1 0 0,0 0 0,0 1-1,1-1 1,-1 0 0,0 0 0,1 0 0,-1 0 0,1 0-1,0 0 1,-1-1 0,1 1 0,0-1 0,0 1 0,0-1-1,0 1 1,0-1 0,1 0 0,-1 0 0,0 0 0,1 0-1,-1-1 1,3 1 0,-1 0 9,-1 0 1,1-1-1,0 1 0,-1-1 0,1 0 1,-1 0-1,1 0 0,-1-1 0,1 1 1,0-1-1,-1 0 0,0 0 0,1 0 1,-1-1-1,0 1 0,1-1 0,-1 0 1,0 1-1,0-2 0,4-2 0,2-5 7,-1 1 0,1-2-1,-2 1 1,0-1-1,0 0 1,-1 0 0,0-1-1,-1 0 1,0 0-1,-1 0 1,0-1-1,-1 1 1,-1-1 0,0 0-1,1-21 1,-4 34-16,1-1 0,-1 1 0,1-1 0,-1 1 1,1-1-1,-1 1 0,1-1 0,-1 1 0,0 0 0,1 0 1,-1-1-1,0 1 0,1 0 0,-1 0 0,0 0 0,1-1 0,-1 1 1,0 0-1,1 0 0,-1 0 0,0 0 0,0 0 0,1 1 0,-2-1 1,-19 1-60,17 0 66,0 1-1,0-1 1,0 1-1,1-1 1,-1 1 0,0 0-1,1 0 1,0 0-1,-1 1 1,1-1-1,0 1 1,0 0 0,0 0-1,1 0 1,-1 0-1,1 1 1,0-1-1,-3 6 1,2-5-10,1-1 1,0 1-1,1 1 1,-1-1-1,1 0 1,-1 0-1,1 0 0,1 1 1,-1-1-1,1 1 1,-1-1-1,1 0 1,0 1-1,1-1 0,-1 1 1,1-1-1,1 6 1,-1-10 4,-1 1 1,1 0-1,-1 0 1,1-1 0,0 1-1,-1 0 1,1-1-1,0 1 1,0-1-1,-1 1 1,1-1 0,0 1-1,0-1 1,0 0-1,0 1 1,-1-1-1,1 0 1,0 1 0,0-1-1,0 0 1,0 0-1,1 0 1,27 0-33,-19-1 29,-7 1 16,-1 0-1,1-1 1,-1 0 0,1 0 0,-1 0-1,1 0 1,-1 0 0,1 0 0,-1-1-1,0 1 1,0-1 0,0 1 0,0-1-1,0 0 1,0 0 0,0 0 0,0 0-1,-1 0 1,1 0 0,-1-1 0,0 1 0,0 0-1,1-1 1,0-4 0,1-1 40,0 0 0,0-1 1,-1 1-1,-1-1 0,1 1 1,-1-15-1,-1 23-41,0-1 1,-1 1 0,1 0-1,0-1 1,-1 1-1,1 0 1,-1-1 0,1 1-1,-1 0 1,1-1-1,-1 1 1,1 0 0,-1 0-1,1 0 1,-1-1-1,0 1 1,1 0 0,-1 0-1,1 0 1,-1 0-1,1 0 1,-1 0 0,0 0-1,1 0 1,-1 1-1,-17 1 95,16 0-98,1-1 1,0 1-1,0-1 0,-1 1 0,1-1 1,0 1-1,0 0 0,0-1 0,1 1 1,-1 0-1,0 0 0,1 0 0,-1 0 1,1 0-1,0-1 0,-1 1 0,1 3 1,-1 41 11,2-32-48,-1-12 42,0 0 0,1 0-1,-1 0 1,1 0-1,-1 0 1,1 0 0,0-1-1,0 1 1,1 2-1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346 0 5921,'0'0'11948,"0"11"-10086,-4 5-1461,0-1-1,-1 1 1,0-1 0,-13 24 0,2-1 106,-27 73 169,-124 274-338,164-380-402,-31 53 178,30-52-454,1-1 0,-1 0 0,0-1 0,-1 1 1,1-1-1,-1 0 0,0 0 0,-8 5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455 0 3425,'1'3'9954,"7"36"-7286,27 74 1,-12-57-1581,58 103-1,-58-115-791,-1 1 0,14 48 0,-34-89-285,62 139 166,-62-136-177,2 0 0,-1 0-1,1-1 1,0 1 0,0-1-1,1 0 1,-1 0-1,10 8 1,-7-7 0,-1 0 0,0 0 1,6 10-1,-11-17 1,-1 0 1,0 1 0,0-1-1,1 0 1,-1 0 0,0 0-1,0 1 1,1-1 0,-1 0-1,0 0 1,0 1-1,0-1 1,0 0 0,1 0-1,-1 1 1,0-1 0,0 0-1,0 1 1,0-1 0,0 0-1,0 0 1,0 1 0,0-1-1,0 0 1,0 1-1,0-1 1,0 0 0,0 1-1,0-1 1,0 0 0,0 0-1,0 1 1,0-1 0,-1 0-1,1 1 1,0-1 0,0 0-1,0 0 1,0 1 0,-1-1-1,1 0 1,0 0-1,0 1 1,0-1 0,-1 0-1,1 0 1,-21-4 91,-5-4-62,1 0-1,-1 2 0,1 1 0,-2 1 1,-37-1-1,9 4-57,0 1 1,0 4 0,-81 14-1,-34 10-1757,57-22-4571,86-6 2213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3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103 0 6465,'0'0'6446,"-5"11"-5827,-7 18-255,1 0 0,-11 49 0,-17 293 510,29-241-328,7-11-168,3-110-374,2-8-36,0-1 0,0 0 0,0 0 1,1 0-1,-1 0 0,0 0 1,0 0-1,0 0 0,0-1 1,0 1-1,5-2 0,-2-5 39,1 0-1,-1 0 1,0 0-1,0-1 1,-1 1-1,0-1 1,5-14-1,0 1 54,70-165 157,39-76 20,-113 256-105,-3 12-56,-2 16 7,0-15-43,-3 79 79,-4 1 1,-22 109-1,26-179-146,-51 291 593,19 4 162,34-165-624,2-147-111,-1 1-1,0-1 1,0 0-1,0 1 0,0-1 1,1 0-1,-1 0 1,0 1-1,0-1 1,1 0-1,-1 0 0,0 0 1,0 1-1,1-1 1,-1 0-1,0 0 1,1 0-1,-1 0 0,0 1 1,1-1-1,-1 0 1,0 0-1,1 0 1,-1 0-1,0 0 0,1 0 1,-1 0-1,0 0 1,1 0-1,-1 0 1,0 0-1,1 0 0,-1 0 1,0-1-1,1 1 1,-1 0-1,0 0 1,1 0-1,-1 0 0,0-1 1,1 1-1,16-9-138,-9-4 145,0 0-1,0 0 1,-1 0-1,-1-1 1,6-18 0,-3 11 5,160-433-462,-47 123 168,-118 318 293,-3 10 0,0-1 0,1 0-1,-1 0 1,1 1 0,0-1 0,3-4 0,-3 7 8,-1 10 12,-3 72 22,-4 0 0,-17 85 0,-93 543 745,36 14 718,76-602-1493,5-126-18,-1 0 1,1 0 0,0 0-1,0 1 1,1-1 0,-1 0 0,1 0-1,2-4 1,2-5 20,107-271 151,78-191-118,18 9-72,-186 420-51,31-59-47,-53 103 129,3-1-59,-3 15-16,-3 73 58,-26 157-1,-39 80 24,44-222-16,-39 174 37,-87 435 33,118-419 441,27-236-493,3-41-10,1-14-29,2-21 13,2-1 16,2 0 1,0 1-1,15-34 1,-6 14-3,245-604 40,-173 442-72,-63 148 39,272-594-419,-272 607 381,32-44 0,-46 78 54,-10 10-27,0 0-1,0 0 1,1 0 0,-1 0 0,0 0 0,0 0-1,0 0 1,0 0 0,1 0 0,-1 0 0,0 0-1,0 0 1,0 0 0,0 0 0,1 0 0,-1 1-1,0-1 1,0 0 0,0 0 0,0 0 0,0 0-1,1 0 1,-1 0 0,0 0 0,0 1 0,0-1-1,0 0 1,0 0 0,0 0 0,0 0 0,0 1-1,0-1 1,1 0 0,-1 0 0,0 0 0,0 0-1,0 1 1,0-1 0,0 0 0,1 31 189,-2-14-120,-2 43 55,-2 1 0,-22 93-1,-99 430 159,-17 87 198,87-318 82,35-206-383,11-82-53,-12 103-49,20-154-217,6-30-117,7-24 222,27-58 0,-11 30 43,-18 44-11,354-888-582,-224 543 96,-120 302 488,30-92-14,-35 121 32,1 0 0,21-35 0,-36 72-20,0 0 0,1 0 1,-1 0-1,1 0 0,-1 0 0,1 0 0,-1 0 0,1 0 0,0 0 0,0 0 0,-1 0 1,1 1-1,0-1 0,0 0 0,0 1 0,0-1 0,0 0 0,0 1 0,0-1 0,0 1 1,0 0-1,0-1 0,2 1 0,-3 0 0,0 0 1,0 0 0,0 0-1,0 0 1,0 0-1,1 0 1,-1 0 0,0 0-1,0 0 1,0 0-1,0 0 1,0 0 0,1 0-1,-1 0 1,0 0-1,0 0 1,0 0 0,0 0-1,0 0 1,0 1-1,0-1 1,1 0-1,-1 0 1,0 0 0,0 0-1,0 0 1,0 0-1,0 1 1,0-1 0,0 0-1,0 0 1,0 0-1,0 0 1,0 0 0,0 1-1,0-1 1,0 0-1,0 0 1,0 0 0,0 0-1,0 0 1,0 1-1,0-1 1,0 0 0,0 0-1,1 59-52,-2-21 51,-3 60 47,-5-1-1,-30 135 0,24-154-47,-145 909 666,148-891-425,-55 547 1211,65-611-1411,2-31-48,0-6-98,0-7 105,1-1 0,1 1-1,0 0 1,8-24 0,24-52 28,-15 42-2,171-431-310,24 11-293,-207 452 577,3-5-21,16-25 0,-24 52 64,-1 9-41,-3 76 22,-5 0 0,-23 119 1,23-171-51,-51 284 388,23 3 410,31-89-122,4-202-573,0-25-49,0 0-1,0 0 1,1 0-1,1 0 1,0 0-1,0 0 1,6 14-1,-8-26-25,0 1 1,0-1-1,0 0 0,0 1 0,0-1 1,0 0-1,0 1 0,0-1 0,1 1 0,-1-1 1,0 0-1,0 1 0,0-1 0,1 0 1,-1 1-1,0-1 0,0 0 0,0 1 0,1-1 1,-1 0-1,0 0 0,1 1 0,-1-1 0,0 0 1,1 0-1,-1 0 0,0 1 0,1-1 1,-1 0-1,0 0 0,1 0 0,-1 0 0,1 0 1,-1 0-1,0 0 0,1 0 0,-1 0 0,1 0 1,-1 0-1,0 0 0,1 0 0,-1 0 1,0 0-1,1 0 0,-1 0 0,1 0 0,-1-1 1,0 1-1,1 0 0,-1 0 0,0 0 1,1-1-1,-1 1 0,0 0 0,0 0 0,1-1 1,-1 1-1,0 0 0,0-1 0,1 1 0,-1 0 1,0-1-1,0 0 0,13-24-8,-12 23 12,53-131-169,93-159 0,-142 284 131,-5 6 27,1 1-1,-1-1 1,1 1 0,-1-1-1,1 1 1,0 0-1,0-1 1,0 1 0,0 0-1,0 0 1,0 0-1,0 0 1,0 0 0,1 0-1,-1 0 1,0 0-1,0 0 1,1 0 0,-1 1-1,1-1 1,-1 0 0,2 0-1,-2 2 7,-1-1 1,1 0-1,-1 0 0,0 1 0,1-1 1,-1 0-1,0 1 0,1-1 0,-1 1 1,0-1-1,0 0 0,1 1 1,-1-1-1,0 1 0,0-1 0,0 1 1,1-1-1,-1 1 0,0-1 0,0 0 1,0 1-1,0-1 0,0 1 0,0-1 1,0 2-1,1 2-1,10 62 21,-4 0-1,-1 1 1,-4 0 0,-7 75-1,-15-6-8,11-89 23,-4 93-1,13-84-71,0-56 28,0 0 1,0 0-1,0 0 0,0 0 1,0-1-1,0 1 0,1 0 1,-1 0-1,0 0 1,0 0-1,0 0 0,0 0 1,0 0-1,0 0 0,0 0 1,1 0-1,-1 0 0,0 0 1,0 0-1,0 0 0,0 0 1,0 0-1,0 0 0,0 0 1,1 0-1,-1 0 0,0 0 1,0 0-1,0 0 0,0 0 1,0 0-1,0 1 0,0-1 1,0 0-1,1 0 0,-1 0 1,0 0-1,0 0 0,0 0 1,0 0-1,0 0 0,0 0 1,0 0-1,0 1 0,0-1 1,0 0-1,0 0 0,0 0 1,0 0-1,0 0 0,0 0 1,0 1-1,7-19-727,10-97-5830,-13 56-1132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4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0 7090,'0'0'7284,"12"36"-5579,36 122-146,81 284 2277,-76-227-3349,-51-206-481,-1-1 0,2 1-1,-1-1 1,1 1 0,0-1 0,7 12 0,-5-16 15,-4-4-46,0 0 0,0 1-1,1-1 1,-1 0-1,0 0 1,0 0 0,0 0-1,1 0 1,-1 0-1,0-1 1,0 1 0,0 0-1,0 0 1,1-1-1,-1 1 1,0-1 0,0 1-1,0-1 1,0 0 0,0 1-1,0-1 1,0 0-1,0 0 1,-1 1 0,1-1-1,0 0 1,0 0-1,-1 0 1,2-2 0,16-35-142,-15 30 60,76-207-935,20-49 605,-98 261 433,6-12-84,1 0-1,17-26 1,-23 38 77,1 0 1,-1 0 0,0 0 0,1 1-1,0-1 1,0 0 0,-1 1 0,1 0-1,1 0 1,-1 0 0,0 0 0,0 0-1,1 1 1,-1 0 0,1-1 0,-1 1-1,1 0 1,0 1 0,4-1 0,-6 1 9,-1 0-1,0 0 1,1 1 0,-1-1 0,0 0 0,0 1-1,1-1 1,-1 1 0,0 0 0,0-1 0,0 1-1,0 0 1,0 0 0,0 0 0,0 0-1,0 0 1,0 0 0,0 0 0,-1 0 0,1 0-1,0 0 1,-1 0 0,1 0 0,-1 0 0,1 1-1,0 1 1,8 41-20,-7-35 20,17 134 108,8 43 201,-19-151-244,0 1-1,3-2 1,15 38 0,-17-48 140,-7-18-129,0-1 0,0 1 0,1 0 0,-1-1 0,1 0 0,0 1 0,1-1 0,-1 0 0,8 7 0,-6-10-64,-1-1 1,0 0-1,1 0 0,0 0 0,-1-1 0,1 0 0,-1 0 0,1 0 0,0 0 0,-1-1 0,1 0 0,5-1 0,-7 0-11,0 1 0,-1-1 0,1 0 0,0 0-1,-1 0 1,1-1 0,-1 1 0,0-1 0,0 1-1,1-1 1,-2 0 0,1 0 0,2-5-1,19-46 12,-21 47-8,13-39 23,-3-1 0,-1 0 0,-3 0 0,4-60 0,-7-199 133,-6 196-179,0 90-2,0 12-387,1 0 1,0-1-1,2-12 1,-2 19-46,1 0-1,-1 1 1,1-1-1,-1 0 1,1 0-1,0 0 1,-1 0 0,1 1-1,0-1 1,0 0-1,1 1 1,-1-1-1,0 1 1,0 0-1,1-1 1,-1 1 0,1 0-1,-1-1 1,1 1-1,1-1 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5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0 6329,'0'0'9296,"2"2"-8610,2 1-427,0 1 0,-1 0 0,1 0 0,-1 0 0,0 0 0,-1 0 0,1 1 0,-1-1 0,3 8 0,11 17 432,-5-12-645,1-1-1,0 0 0,1-1 1,1 0-1,1-1 0,0-1 1,1 0-1,0-1 0,1-1 1,0 0-1,1-1 0,0-1 1,0-1-1,1-1 0,0 0 1,0-1-1,1-1 0,30 3 1,-42-8-36,-7 0-8,1 0 0,-1 0 0,0 0 1,1 0-1,-1 0 0,0 0 0,1 0 0,-1 1 0,0-1 0,1 0 1,-1 1-1,0-1 0,1 1 0,-1-1 0,0 1 0,2 1 0,-2-1-4,-1 0-1,0-1 0,1 1 0,-1 0 0,0 0 1,0-1-1,1 1 0,-1 0 0,0 0 0,0 0 0,0-1 1,0 1-1,0 0 0,0 0 0,0 0 0,0 0 1,-1-1-1,1 1 0,0 0 0,0 0 0,-1-1 1,1 1-1,0 0 0,-1 0 0,1-1 0,-1 1 0,1 0 1,-1 0-1,-15 18 38,-26 17-38,-2-1 0,-2-2 0,-62 34 0,53-34 36,47-28-197,0 0 1,0 0-1,1 1 1,-1 0-1,-12 14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6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65 107 5977,'0'0'9020,"-7"31"-8226,-20 99-116,23-115-454,2 1 0,0-1 0,1 0-1,1 30 1,2-14 200,-3 3-132,0-14-86,1-1-1,1 1 0,4 23 1,-4-37-180,0-1 0,1 1 0,0-1 0,0 1 0,0-1 0,0 0 0,1 0 0,0 0 0,0-1 0,0 1 0,1-1 0,-1 1 0,1-1 0,0 0 0,9 6 0,-8-7-2,1 1 0,0-1 0,0-1 1,0 1-1,0-1 0,1 0 1,-1-1-1,0 1 0,14 0 0,5-1 166,33-2 0,-18 0-110,3 1-41,-18 2 66,1-2 0,-1-1 1,1-1-1,31-7 0,-50 7-84,-1 0 0,0 0 0,1 0 0,-1-1 0,0 1 0,-1-1 0,1-1 0,-1 1 0,1-1 0,-1 0 0,0 0 0,0-1 0,-1 0 0,1 1 0,-1-2 0,0 1 0,0 0 0,-1-1 0,0 1 0,0-1 0,4-11 0,-2-4 115,0 0 0,-2 0-1,0 0 1,-1-1 0,-2 1-1,-1-29 1,0 3 69,0 30-157,0-1-1,-1 1 1,0-1-1,-2 1 1,0 0-1,-1 0 1,-1 1-1,0-1 1,-1 1-1,-1 1 1,0-1 0,-1 1-1,-16-20 1,19 30-40,1-1 1,-1 1-1,0 0 0,-1 0 1,1 1-1,-1-1 1,0 2-1,0-1 1,0 1-1,0 0 1,0 0-1,-1 1 1,-15-3-1,-4 2 1,0 1-1,-46 1 1,32 2 3,36-1-20,-1 0 0,1 0 1,-1 1-1,1-1 0,-1 1 1,1 0-1,0 1 0,0 0 1,-1-1-1,1 2 0,0-1 1,0 0-1,1 1 0,-1 0 1,1 0-1,-1 1 0,1-1 1,0 1-1,0 0 0,0 0 1,1 0-1,-1 0 0,-2 6 1,-7 11-384,0 1 1,1 0 0,-11 34-1,-21 75-5164,32-92 2184,3-15-747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360 1 3121,'0'0'17956,"0"7"-17788,0 252 17,1-237-186,1 0 1,1 0 0,1 0-1,1-1 1,12 35-1,-8-22 16,-8-28-30,0-1 0,1 1-1,-1 0 1,1-1 0,0 0-1,0 1 1,1-1 0,0 0 0,0 0-1,3 4 1,20 29 50,-26-36-41,0-2 18,0 0 0,0 1-1,0-1 1,0 0 0,0 0-1,-1 0 1,1 0 0,0 1 0,0-1-1,0 0 1,-1 0 0,1 0-1,0 0 1,0 0 0,-1 0 0,1 0-1,0 0 1,0 1 0,-1-1-1,1 0 1,0 0 0,0 0 0,-1 0-1,1 0 1,0 0 0,0 0-1,-1 0 1,1-1 0,0 1 0,0 0-1,0 0 1,-1 0 0,1 0-1,0 0 1,0 0 0,-1 0 0,1 0-1,0-1 1,0 1 0,-16-7 689,10 5-569,-3-1-131,-1 1-1,0 1 1,0 0 0,0 0 0,0 1 0,0 1-1,-11 1 1,-13-1 1,25 1 0,0-1 0,1 2-1,-1-1 1,0 1 0,1 1 0,0-1 0,0 1 0,0 1 0,-14 10 0,-17 8 3,6-7-172,-1-1 0,-53 16-1,80-30-1361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0 143 5369,'0'0'8131,"3"0"-7359,2 0-577,-4 0-40,1 0 0,-1-1-1,1 1 1,-1 0-1,1 1 1,-1-1-1,1 0 1,-1 0 0,0 1-1,1-1 1,-1 0-1,1 1 1,-1 0-1,0-1 1,1 1 0,-1 0-1,0 0 1,1-1-1,-1 1 1,0 0-1,0 0 1,0 0 0,1 2-1,13 15 432,31 29 0,10 11-169,-37-32-277,-1 1 0,-1 1 1,19 43-1,-4 2 97,-32-72-246,-1-1 7,1 0 1,0 0 0,0 1 0,0-1 0,0 0 0,0 1-1,0-1 1,0 0 0,0 0 0,0 1 0,0-1 0,0 0-1,0 1 1,1-1 0,-1 0 0,0 0 0,0 1 0,0-1-1,0 0 1,0 0 0,1 1 0,-1-1 0,0 0 0,0 0-1,0 1 1,1-1 0,-1 0 0,0 0 0,0 0 0,0 0-1,1 1 1,-1-1 0,0 0 0,1 0 0,-1 0 0,0 0-1,0 0 1,1 0 0,-1 0 0,0 0 0,1 0 0,-1 0 0,0 0-1,0 0 1,1 0 0,-1 0 0,0 0 0,1 0 0,-1 0-1,1 0-63,-1 0 91,1 0 0,0 0-1,-1 0 1,1 0 0,0 0 0,-1 0-1,1 0 1,-1 0 0,1 0 0,0 0-1,-1 0 1,1 0 0,0 0 0,-1-1-1,1 1 1,-1 0 0,1 0 0,0-1-1,5-7 46,0 1 0,-1-2-1,1 1 1,-2 0-1,1-1 1,-1 0-1,-1 0 1,4-13-1,5-9 18,12-29-45,39-88 141,-53 127-554,1 1 0,1 0 0,0 1 1,2 0-1,15-18 0,-22 31-850,-1 1 1,1 0-1,0 0 1,1 0-1,-1 1 1,14-6-1,-3 3-3637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347 1 4537,'1'6'16898,"-4"-2"-17353,-14 3 554,-1 0 0,1-1 0,-23 4 0,-14 5-56,14-2-51,17-7-17,0 2-1,0 1 0,-34 18 1,47-18 23,8-7-29,1-1-1,0 1 1,0-1-1,-1 0 1,1 0 0,-1 0-1,1 1 1,-1-1 0,0-1-1,1 1 1,-1 0 0,-3 1-1,6 19-79,3-12 119,-1 0-1,1-1 0,8 12 1,5 10-6,43 115 30,-24-52-21,-27-68-4,-1 0 0,7 50 0,-11-57 5,-4-18-46,0 0-1,0 1 1,0-1-1,0 0 1,0 0-1,0 1 0,0-1 1,0 0-1,0 0 1,0 1-1,0-1 0,0 0 1,0 0-1,1 1 1,-1-1-1,0 0 1,0 0-1,0 0 0,0 1 1,0-1-1,1 0 1,-1 0-1,0 0 0,0 0 1,0 1-1,1-1 1,-1 0-1,0 0 1,0 0-1,1 0 0,-1 0 1,0 0-1,0 0 1,1 0-1,-1 0 0,0 0 1,0 1-1,1-1 1,-1 0-1,0 0 0,0-1 1,1 1-1,9-34-11668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0 475 4729,'0'0'8597,"18"-1"-5845,-12-3-2660,0 0 0,0 0-1,0-1 1,0 0 0,-1 0-1,0 0 1,0-1 0,0 1-1,6-11 1,-2 4-47,15-20 67,-1-1 1,-2-1 0,-2-1 0,16-38 0,-17 30-97,3 2 0,39-62 0,-57 97-68,-1 4 165,-1 7 2,0-1-109,15 53 131,3 0-1,2-1 0,30 55 0,-47-102-115,1 0 1,0-1 0,1 0 0,0 0 0,0 0 0,1-1 0,0 0 0,0 0 0,0-1-1,1 1 1,0-2 0,0 1 0,16 7 0,-10-7-279,0-1 0,1-1 0,-1 0 0,1 0 0,0-2 0,0 0 0,0 0 0,18-2-1,-12 0-2777,-6 0-2747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10 3041,'0'0'10533,"6"-10"-7731,400 10 586,-114 0-6626,-312 1-1651,-9 5-3683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2 1768,'3'0'9374,"-3"0"-9161,1-1-1,-1 1 1,1 0 0,-1 0-1,1 0 1,-1 0-1,1 0 1,-1 0-1,1 0 1,0 0-1,-1 0 1,1 0 0,-1 0-1,1 0 1,-1 0-1,1 0 1,-1 0-1,1 1 1,-1-1-1,1 0 1,0 1 0,2 15 1521,-3 328-435,-1-333-1286,0 1 0,-1-1 0,-4 16 0,-2 14-22,4-2 179,2 51 0,2-63-652,3-56-4029,-3 5 655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190 4 1696,'0'0'12459,"-24"-3"-8753,23 3-3681,-11-1 375,-1 2 0,0-1-1,-17 5 1,25-4-385,1 0 1,-1 1-1,0 0 0,1 0 1,-1 0-1,1 1 1,0 0-1,0 0 0,0 0 1,0 0-1,-6 7 1,6-5-8,0 0 1,0 0-1,1 1 1,-1-1-1,1 1 1,1 0 0,-1 0-1,1 0 1,0 0-1,1 0 1,-3 13-1,2 5-44,1 45-1,2-38 29,-1-29 5,0 1 0,0-1 0,0 1 0,0-1 1,1 0-1,-1 1 0,1-1 0,0 1 0,0-1 0,0 0 0,0 0 0,0 1 1,0-1-1,0 0 0,1 0 0,-1 0 0,1 0 0,0 0 0,-1-1 1,4 3-1,-2-2-20,0 0 0,0 0 0,1-1 0,-1 1 0,1-1 1,-1 0-1,1 0 0,-1 0 0,1-1 0,0 1 0,-1-1 0,7 0 0,8 1 25,0-2 0,0 0-1,35-8 1,-6-15-1103,-38 15-2263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3209,'7'0'16793,"31"3"-16508,401 2 344,-252-7-605,-173 2 71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76 1 1776,'0'0'9645,"0"19"-6596,-6 75 504,-17 46-2461,2-17-943,17-91-170,-4 22 48,0 68-1,2-51 119,6-71-359</inkml:trace>
  <inkml:trace contextRef="#ctx0" brushRef="#br0" timeOffset="1">428 311 2529,'0'0'11333,"0"6"-10228,-2 218 4493,-1 12-5121,3-235-492,5-3-1342,1-5 1328,-2 0 0,1-1 1,-1 1-1,0-1 0,2-8 1,6-11-262,-9 21 242,10-18-99,16-25 0,-24 41 113,1 1-1,0 0 1,0 0 0,1 0 0,-1 1-1,1 0 1,10-6 0,-14 11 12,0 0 0,0 0 1,0 1-1,1-1 0,-1 0 0,0 1 0,0 0 1,1 0-1,-1 0 0,0 0 0,4 1 0,7 0 48,-13-1-23,1 1 0,-1 0-1,0 0 1,1 0 0,-1 0 0,0 0 0,1 0-1,-1 0 1,0 0 0,0 0 0,0 0-1,0 1 1,0-1 0,0 0 0,0 1 0,-1-1-1,1 1 1,0-1 0,-1 1 0,1 2 0,12 34 39,-10-17 340,0 0 0,0 38 0,0-5 442,-3-52-813,0 0 0,0 0 0,1 0 0,-1 0-1,1 0 1,0 0 0,-1-1 0,1 1 0,0 0 0,0 0 0,0-1 0,0 1 0,1-1-1,-1 1 1,0-1 0,1 1 0,-1-1 0,1 0 0,-1 1 0,1-1 0,-1 0-1,1 0 1,0 0 0,0 0 0,-1-1 0,4 2 0,-2-1-118,1-1 1,-1 1 0,1 0-1,-1-1 1,1 0-1,-1 0 1,1 0-1,0 0 1,-1-1-1,1 1 1,-1-1-1,1 0 1,-1 0 0,6-3-1,3-3-1292,0-1-1,-1 0 1,15-14 0,-4 0-6103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65 145 4153,'-1'0'14912,"-9"7"-14749,2 6-83,1 0 0,1 0 0,0 1 0,1 0 0,1 0 0,0 0 0,0 0 0,-2 28 0,3 11-111,2 59 1,2-57 51,-1-47-23,0-1 0,1 0-1,0 0 1,0 0 0,1 0-1,-1 0 1,2 0 0,-1 0-1,1-1 1,0 1 0,0-1-1,1 0 1,0 0 0,0 0-1,0 0 1,1-1 0,10 10-1,-8-9 3,1 0 1,0-1-1,0 0 0,0 0 0,1-1 1,-1 0-1,1-1 0,0 0 0,0 0 1,1-1-1,-1 0 0,1-1 0,9 1 1,97-1 88,-64-1-52,-44-1-29,0 0-1,0 0 0,1-1 1,-1 1-1,-1-2 0,1 1 1,0-1-1,14-8 0,-10 4 6,1-1 0,-1 0-1,-1-1 1,13-12 0,-17 14 35,0-2 1,0 1 0,-1-1 0,0 0 0,-1 0-1,0-1 1,0 0 0,-1 0 0,0 0-1,-1 0 1,3-12 0,-1-5 92,-1 0 1,-1 0-1,-1-34 1,-2 40-92,0-5 142,-4-32 1,3 49-124,-1 0 1,0-1 0,-1 1-1,0 1 1,0-1-1,-1 0 1,-5-8 0,2 4-47,0 1 0,-1 1 1,-1-1-1,0 1 0,0 1 1,-1 0-1,0 0 0,-1 1 1,0 0-1,-1 1 0,0 0 1,0 1-1,0 0 1,-1 1-1,0 0 0,0 2 1,-1-1-1,0 1 0,1 1 1,-1 0-1,0 2 0,0-1 1,-16 1-1,3 1 39,14-1-90,0 1 1,-23 2-1,31-1 22,1 0 1,0 0-1,0 1 0,-1-1 0,1 1 0,0-1 1,1 1-1,-1 1 0,0-1 0,0 0 0,1 1 1,-5 4-1,-1 3-6,1 0 0,0 1 0,1 0 1,0 0-1,1 0 0,0 1 0,1 0 0,0 0 0,1 0 1,0 1-1,-3 20 0,2 3-466,1-1-1,2 1 1,2 37 0,1-67 178,-1 1 0,1 0 0,0 0 1,1 0-1,-1 0 0,2-1 0,-1 1 0,1-1 1,-1 1-1,5 5 0,1-1-1095,0 0 1,0-1 0,1 0-1,13 11 1,-1-1-4117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 3369,'0'0'9455,"7"-1"-8640,-4 0-762,6 0 387,0 0-1,0 0 0,18 2 1,-23-1-340,0 1 1,-1-1 0,1 1-1,0 0 1,-1 1 0,1-1-1,-1 0 1,1 1 0,-1 0-1,0 0 1,0 0 0,0 0-1,0 1 1,4 4 0,0 0-44,-1 1 1,0 0-1,0 1 1,-1-1 0,0 1-1,7 19 1,-2 0 204,5 30 0,-9-34-146,0 0 1,16 36-1,-20-55-108,1 0 0,0 0 0,0 0 0,0-1 0,1 1 0,-1-1 0,1 0 0,0 0 0,1 0 0,-1-1 0,0 1 0,1-1-1,0 0 1,0-1 0,0 1 0,0-1 0,0 0 0,11 3 0,3-1 24,0-1 0,0-1 0,0-1 0,22-1 0,-28 0-32,-9 0-87,0 0 0,0 0 0,-1-1-1,1 1 1,-1-1 0,1 0 0,0 0 0,-1 0 0,1 0 0,-1-1 0,0 1 0,1-1 0,-1 0 0,0 0 0,4-4 0,-4 3-350,0 0 0,-1 0 0,0 0 0,1 0-1,-1 0 1,0-1 0,0 1 0,-1-1 0,3-5 0,-1-7-3912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 5857,'0'0'8446,"-5"27"-7630,-15 87-177,17-88-337,0-1 0,2 2-1,2 32 1,0-11 190,1 11-172,3 1 1,2 0-1,20 74 1,-23-104-198,-4-27-119,0 1 0,0-1 0,0 0 0,1 1 0,-1-1 0,1 0 0,0 0 0,0 0 0,0 1 0,0-1 0,1 0 0,-1 0 0,1-1-1,3 5 1,-2-6-20,0-1 0,0 1 0,-1-1-1,1 0 1,0 0 0,0 0-1,0 0 1,3-1 0,-5 0 12,1 1 13,1-1 0,0 0 0,-1 0 0,1 0 0,-1-1 0,0 1 0,1-1 0,-1 1 0,0-1 0,0 0 0,0 0 0,3-3 0,24-32-10,-18 22-121,22-27-168,44-53-78,-77 94 364,1 0 1,-1 1 0,1-1 0,0 0 0,-1 0 0,1 1-1,0-1 1,-1 0 0,1 1 0,0-1 0,0 1 0,-1-1 0,1 1-1,0-1 1,0 1 0,0 0 0,0-1 0,0 1 0,0 0 0,0 0-1,0 0 1,0-1 0,0 1 0,-1 0 0,1 0 0,0 1-1,0-1 1,0 0 0,0 0 0,0 0 0,0 0 0,0 1 0,0-1-1,0 1 1,0-1 0,-1 0 0,1 1 0,0 0 0,0-1 0,0 1-1,-1-1 1,1 1 0,0 0 0,-1-1 0,1 1 0,-1 0-1,1 0 1,-1 0 0,1 0 0,3 7 129,0 0 1,0 0-1,-1 0 1,3 13-1,-1-7 98,-2-4-128,1 1 1,0-1-1,1 0 0,0-1 0,9 12 0,-12-18-89,0 0 0,1 0 1,0 0-1,0 0 0,0-1 0,0 1 0,0-1 1,0 0-1,1 0 0,-1 0 0,1 0 0,-1-1 1,1 0-1,0 1 0,-1-1 0,1 0 0,0-1 1,6 1-1,14 0-533,0-1 1,45-6-1,-49 2-2043,35-11 0,-7-1-3914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70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179 157 4585,'0'0'12079,"-10"8"-11373,-27 25-67,31-28-396,2 1 0,-1-1 1,1 1-1,-1 0 0,2 0 0,-1 1 0,1-1 0,-4 10 0,-2 4 174,3-7-263,0 1 1,1 0-1,0 1 1,1-1-1,1 1 1,-2 21 0,1 89-77,5-82-53,-1-34-27,0 0-1,1 0 0,1 0 1,-1-1-1,2 1 0,-1 0 0,1-1 1,0 1-1,1-1 0,0 0 1,0 0-1,1-1 0,0 1 1,0-1-1,1 0 0,0 0 1,12 10-1,-9-9-2,1-1 0,0 0 0,1 0 0,-1-1-1,1-1 1,1 1 0,-1-2 0,1 0 0,-1 0 0,1-1 0,0 0 0,18 1 0,31 0 1,85-5 0,-135 0 45,1 0 0,-1-1 1,1 0-1,-1-1 0,0 0 0,0-1 1,0 0-1,-1-1 0,1 0 1,-1-1-1,0 0 0,0 0 0,-1-1 1,0 0-1,0-1 0,-1 0 1,0 0-1,0-1 0,-1 0 1,0 0-1,-1-1 0,0 0 0,0 0 1,-1-1-1,0 1 0,-1-1 1,0 0-1,-1 0 0,2-12 1,5-56 443,1-147 0,-12 219-475,0 0 0,-1 0 0,1 0 0,-1 0 0,-1 0 0,1 0 0,-1 0 0,-1 1 0,1-1-1,-1 1 1,-7-9 0,-1-1 7,0 1-1,-2 1 0,-16-15 0,16 17-2,0 2 0,-1 0 0,0 0 0,0 2 0,-1 0 0,0 0 0,0 2 0,-27-8 0,13 7 11,0 2 1,0 1-1,-1 1 0,-32 1 1,51 2-27,2 0-16,1 0 0,-1 0 0,1 0 0,-1 1 0,1 1-1,-1 0 1,1 0 0,-18 7 0,12-1-26,1 0-1,0 0 1,1 2 0,0 0 0,0 0-1,1 1 1,-14 17 0,18-18-258,1 0 0,0 0 0,1 0 0,0 1 0,1 0 0,0 0 0,0 0 0,1 1 0,1 0 0,-4 20 0,4 3-2404,2 34 0,1-68 2675,0 43-4951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71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0 0 7482,'0'0'7785,"11"1"-6917,26 2-17,-17-2-580,1 1 0,0 1 0,-1 0 0,25 9 0,-41-10-250,1 0 0,-1 1 0,0 0 0,1 0-1,-1 0 1,0 0 0,-1 1 0,1-1 0,-1 1 0,1 0-1,-1 0 1,0 0 0,2 6 0,6 9 26,13 39-1,0-4-33,-20-46-9,1 0 1,0 0-1,0-1 0,1 1 1,0-2-1,0 1 1,9 6-1,-11-9-3,0-1-1,0 0 0,1-1 1,0 1-1,-1-1 0,1 0 1,0 0-1,0 0 0,0-1 0,0 1 1,0-1-1,0 0 0,10 0 1,6 0-7,-16-1-67,0 1 1,0-1-1,0 1 1,0-1-1,0-1 0,0 1 1,0-1-1,0 0 1,0 0-1,0 0 0,0-1 1,7-3-1,16-24-3629,-21 17-1111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7:41:28.772"/>
    </inkml:context>
    <inkml:brush xml:id="br0">
      <inkml:brushProperty name="width" value="0.1" units="cm"/>
      <inkml:brushProperty name="height" value="0.1" units="cm"/>
      <inkml:brushProperty name="color" value="#8FAADC"/>
    </inkml:brush>
  </inkml:definitions>
  <inkml:trace contextRef="#ctx0" brushRef="#br0">207 8 5297,'0'0'9238,"-24"-6"-5578,5 5-3082,9 1-304,-1 0-1,0 0 0,-18 4 0,25-3-254,0 0-1,0 1 1,0-1-1,0 1 1,1 0-1,-1 0 1,1 0 0,-1 0-1,1 1 1,0-1-1,0 1 1,0 0-1,-4 5 1,2-1-18,-1 1 0,1 0 0,1 0 1,-1 0-1,2 1 0,-1 0 0,1-1 0,0 1 1,1 0-1,-2 11 0,1 9-93,0 54 0,3-78 83,0-3 1,0 0 0,1-1 1,-1 1-1,0 0 0,1 0 1,-1-1-1,1 1 0,-1 0 0,1-1 1,0 1-1,0 0 0,0-1 1,0 1-1,0-1 0,0 0 1,0 1-1,0-1 0,1 0 1,-1 0-1,1 1 0,-1-1 1,1 0-1,-1-1 0,1 1 1,-1 0-1,1 0 0,0-1 1,-1 1-1,1 0 0,0-1 1,2 1-1,7 0-12,0 1-1,1-1 1,21-2 0,-17 1 20,143 0 23,-148-5-342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25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338 1 5033,'0'0'10697,"-19"32"-9813,-64 107-101,59-97-281,2 2 1,2 0-1,-21 68 0,21-54-232,-38 139 188,19-59-365,27-104-538,14-64-1216,1 1 0,1-1-1,2 1 1,1 0 0,13-35 0,0 0-5281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26.4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6113,'0'0'7395,"5"11"-6203,56 151 1958,47 216-464,-65-181-1915,-42-191-770,-1-5-2,0 0 0,0 0 0,0 0 0,0 1 0,0-1 0,1 0 0,-1 0 0,0 0 0,1 0 0,-1 0 0,1 0 0,0 0 0,-1 0 0,1 0 0,0 0 0,-1 0 0,1 0 0,0 0 0,0 0 0,1 0 0,-1-1-43,-1-1 0,1 0 0,0 0 0,-1 0 0,1 0 0,0 0 0,-1 0 0,0 0 0,1 0-1,-1 0 1,1 0 0,-1 0 0,0 0 0,0 0 0,0-1 0,1 1 0,-1 0 0,-1-2 0,2-3-222,4-21-1831,-2 0 1,0-40-1,-3 35-2555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26.8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0 576,'0'0'17204,"183"0"-16340,-156 0-520,-4 0-272,-3 7-72,-9 11-1464,-11 1-4385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28.6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7682,'0'0'7139,"4"7"-5919,29 60 543,-4 1 1,31 102 0,26 159-731,-79-303-853,10 36 25,3 0-1,2-2 1,62 114 0,-49-106-83,19 32 24,160 267 379,7-44-454,-84-142-18,114 140-71,-170-237-15,118 94 0,-44-42 32,-110-96-7,2-3 0,54 34 0,110 50-30,-163-93 42,50 40 0,-61-40-1,2-2 0,64 32-1,124 33-2,-69-31-1,-103-37 1,160 74 7,-92-37-3,181 61-1,-209-86-10,-37-13 3,75 26-7,-109-40 11,49 15-9,107 19 1,-46-15 1,-23-3 7,159 32 8,413 31-9,-609-82 202,-22-1-3959,-83-14-1254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29.5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1376,'0'0'13114,"37"1"-11977,119 4-162,77 2 692,-23-1-980,-202-6-726,0 0-1,1 1 0,-1 0 1,14 4-1,-18-4-104,-1 0 0,0 0-1,1 1 1,-1-1 0,0 1-1,0 0 1,0 0 0,0 0 0,0 1-1,-1-1 1,1 1 0,3 4-1,36 44-7915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0.0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0 5009,'0'0'8826,"-2"34"-7636,-6 114-22,1 243 4034,8-250-4186,-1-36-1459,0-83-3561,0 1-3774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0.5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75 4825,'0'0'9922,"3"-12"-8883,7-38-348,-7 38 252,-3 26 193,-1 91 1162,2 123-340,1-216-1924,0 1 1,1-1 0,6 19-1,-6-22-46,0-5-27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3.0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2160,'0'0'0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4.5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3817,'0'0'12832,"8"0"-11712,8 1-635,-1 1 0,1 1 0,-1 0 0,0 1 0,23 9 0,20 6 243,-25-9-556,0 2 0,-1 1-1,0 1 1,-1 2 0,0 1-1,-2 2 1,42 33 0,177 180-31,-180-164-74,177 156-51,-136-141-14,3-5-1,4-5 1,167 77 0,145 23-2,12-47-7,-215-63 7,409 126-12,-344-101-77,376 73-633,11-47 311,-436-91 398,-163-17 18,204-3 36,-158-4 36,78 1 39,-201 0-138,1 0-125,-1 0-1,1 0 0,-1 0 0,1 0 0,-1 0 0,1 1 1,-1-1-1,1 1 0,-1-1 0,3 2 0,-3-1-27,10 2-1054,-10-3 1080,1 0 0,0 0 0,-1 1 0,1-1 0,-1 1 0,1-1 0,-1 1-1,1 0 1,-1 0 0,0 0 0,2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5.3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7802,'0'0'6109,"34"0"-5009,108 0-182,225 0 1019,-298 3-2673,-1 0-6999,-56-3 3589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5.9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4929,'0'0'7448,"1"37"-6314,5 120 5,-2 54 1899,-3-75-1591,2-99-1072,2 0 0,1 0 0,22 69 0,-28-105-521,1-1 0,-1 1-1,1-1 1,-1 1 0,1-1 0,-1 1 0,1-1-1,-1 1 1,1-1 0,0 1 0,-1-1 0,1 0-1,0 0 1,-1 1 0,1-1 0,0 0 0,-1 0-1,1 1 1,0-1 0,0 0 0,-1 0-1,1 0 1,0 0 0,0 0 0,-1 0 0,1-1-1,0 1 1,-1 0 0,2 0 0,6-1-2387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36.7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 75 5521,'0'0'7331,"3"-8"-6773,-1 3-441,0-1 1,1 1 0,0 0-1,0 0 1,4-6 0,-5 9-55,-1 0 1,1 1-1,0-1 1,0 0-1,0 0 1,0 1 0,0-1-1,1 1 1,-1 0-1,0 0 1,1 0-1,-1 0 1,0 0-1,1 0 1,-1 0 0,1 1-1,0 0 1,4-1-1,166-5 952,-172 6-1014,1 0 1,-1 0-1,0 0 0,0 0 0,1 0 1,-1 0-1,0 0 0,0 1 0,1-1 1,-1 1-1,0-1 0,0 1 0,0-1 1,0 1-1,1-1 0,-1 1 0,0 0 0,0 0 1,0 0-1,-1 0 0,1 0 0,0-1 1,0 1-1,0 1 0,-1-1 0,1 0 1,0 0-1,-1 0 0,1 0 0,-1 0 1,1 2-1,0 4 7,0 0 0,-1 0 0,1 0 0,-1 0 0,-1 8 0,-1 9-13,3-1 9,-1 36-2,0-55-1,0 0-1,-1-1 0,1 1 0,-1 0 0,0 0 0,0-1 0,-1 1 0,1 0 0,-1-1 1,0 1-1,0-1 0,-2 4 0,-15 10 1,1 0 1,-2 0 0,-30 18-1,3-2-2,28-17-55,0 0-1,1 2 1,-18 23 0,32-38 41,1 1 1,1 0-1,-1 0 1,0 0 0,1 0-1,0 0 1,0 0-1,0 0 1,1 1-1,-1-1 1,1 1-1,0 0 1,0-1 0,1 1-1,-1 0 1,1-1-1,0 1 1,1 8-1,-1-8-4,0-4 16,1 0 0,-1-1 0,0 1 0,1-1 0,-1 1 0,0 0 0,1-1 0,-1 1 0,1-1 0,-1 1 0,1-1 0,-1 1 0,1-1 0,0 1 0,-1-1 0,1 0 0,-1 1 0,1-1 0,0 0 0,-1 0 0,1 1 0,0-1 0,0 0 0,-1 0 0,1 0 0,0 0 0,-1 0-1,2 0 1,26 2-59,-25-2 60,56 0 61,8 1 285,128-15 0,-164 11-202,51 0-1,-82 3-168,1 0 1,-1 0 0,1 1-1,-1-1 1,0 0-1,1 0 1,-1 0-1,1 1 1,-1-1-1,0 0 1,1 0-1,-1 1 1,0-1-1,1 0 1,-1 1-1,0-1 1,0 0 0,1 1-1,-1-1 1,0 1-1,0-1 1,0 0-1,1 1 1,-1-1-1,0 1 1,0-1-1,0 1 1,0-1-1,0 1 1,0-1-1,0 0 1,0 2 0,0 16-1617,0-14 814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2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5089,'0'0'7671,"22"0"-5382,141 0-1855,-2 0-8065,-129 0 2035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3.2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29 2617,'0'0'13634,"132"-29"-12921,-114 29-329,0 0-40,0 0-248,-3 0-88,3 0-16,-3 0-8,3 0-912,9 0-585,-3 0-1071,-3 0-1673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3.72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4545,'0'0'7463,"13"2"-6903,36 5 3,120 13 1373,-146-20-1990,-16-1-187,0 1 0,1 0-1,-1 1 1,0 0 0,1 0-1,-1 0 1,0 1 0,0 0-1,10 4 1,-9 0-2821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4.1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6041,'0'0'7666,"141"16"-7306,-105-10-360,-12-3-304,-15-3-2201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5.82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81 84 5401,'0'0'6724,"0"0"-6670,-1 0-1,1 0 0,-1 0 0,1 0 1,-1 0-1,1 0 0,-1 0 1,0 1-1,1-1 0,0 0 0,-1 0 1,1 0-1,-1 0 0,1 1 1,-1-1-1,1 0 0,-1 0 1,1 1-1,-1-1 0,1 0 0,0 1 1,-1-1-1,1 1 0,0-1 1,-1 1-1,-1 9 201,1 0-1,0 0 1,0 1 0,2 19-1,0-5-53,-1-24-202,0 0 0,0 1-1,0-1 1,1 0 0,-1 0 0,0 1-1,1-1 1,-1 0 0,1 0-1,-1 0 1,1 0 0,-1 0 0,1 0-1,0 0 1,-1 0 0,1 0 0,0 0-1,0 0 1,0 0 0,0 0-1,0 0 1,0-1 0,0 1 0,0 0-1,0-1 1,0 1 0,0-1 0,1 1-1,-1-1 1,0 0 0,0 1-1,2-1 1,5 1-30,0 0 0,-1-1 0,1 0-1,9-1 1,-1 1-33,-14 0 51,0 0 0,0-1 0,1 1 0,-1 0 0,0-1 0,0 1 0,0-1 1,1 0-1,-1 0 0,0 1 0,0-1 0,0-1 0,0 1 0,-1 0 0,1 0 0,0-1 0,0 1 0,-1-1 0,1 0 1,-1 1-1,1-1 0,-1 0 0,0 0 0,0 0 0,0 0 0,0 0 0,0 0 0,0 0 0,0-3 0,1-3 38,0 0 0,-1 0 0,0 0 0,0-1-1,-1 1 1,-1-15 0,0 20-15,0 0-1,0 0 1,0 0-1,0 1 1,0-1-1,-1 1 1,1-1-1,-1 1 1,0-1-1,1 1 1,-1 0-1,0 0 1,-1-1-1,1 2 1,0-1-1,0 0 1,-1 0-1,1 1 1,-1-1-1,0 1 1,1 0-1,-1 0 1,0 0-1,-5-1 1,-3-2 137,-1 2 0,1 0 1,-1 0-1,-22 0 0,16 1 71,14 1-136,-1-1 0,1 1 0,-1 0 1,1 1-1,-1-1 0,-5 2 0,9-1-71,0-1-1,-1 1 1,1-1-1,0 1 1,0 0-1,0 0 1,0-1-1,0 1 1,0 0-1,0 0 1,0 0-1,0 0 1,1 0-1,-1 0 1,0 1-1,0-1 1,1 0-1,-1 0 1,1 0-1,-1 1 1,1-1-1,0 0 1,-1 1-1,1-1 1,0 2-1,-2 8 10,1-1 0,0 1 0,1 0 0,0-1-1,1 1 1,4 19 0,-5-27-19,1 0-1,0 0 1,0-1-1,0 1 1,0 0-1,0-1 1,1 1-1,-1 0 1,1-1 0,0 0-1,-1 1 1,1-1-1,0 0 1,1 0-1,-1 0 1,0 0-1,1 0 1,-1-1 0,1 1-1,-1-1 1,1 0-1,-1 1 1,1-1-1,0-1 1,0 1 0,0 0-1,0 0 1,5-1-1,-3 1 0,0 0 0,1-1 0,-1 0-1,1-1 1,-1 1 0,0-1 0,1 0-1,-1 0 1,0 0 0,0-1 0,7-3-1,-9 3 10,0 0 0,0 0-1,0-1 1,0 1 0,-1-1-1,1 0 1,-1 0 0,1 1-1,-1-2 1,0 1-1,0 0 1,-1 0 0,1-1-1,-1 1 1,1-1 0,-1 1-1,1-5 1,-1 1 19,1 1 0,-1-1 1,0 0-1,0 0 0,-1 0 1,0 0-1,0 0 0,-1 0 0,0 0 1,0 0-1,-4-13 0,4 17 7,0 0-1,-1 0 0,1 0 1,-1 0-1,0 0 1,0 0-1,0 0 1,0 1-1,0-1 0,-1 1 1,1-1-1,-1 1 1,0 0-1,1 0 1,-1 0-1,0 1 0,0-1 1,0 1-1,0-1 1,-1 1-1,1 0 0,0 0 1,0 0-1,-1 1 1,-6-1-1,3 0 1,4 1-21,-1-1 0,0 1-1,1 0 1,-1 1 0,0-1 0,-4 1 0,6 0-25,1-1 0,0 1 0,0-1 0,-1 1 1,1 0-1,0 0 0,0-1 0,0 1 0,0 0 1,0 0-1,0 0 0,0 0 0,0 0 0,1 0 1,-1 0-1,0 1 0,0-1 0,1 0 0,-1 0 0,1 1 1,-1-1-1,1 2 0,-3 13-1145,0 1-1,2 0 0,0 26 1,1-1-6977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6.62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99 0 4257,'0'0'11788,"-8"10"-11063,2-4-577,1 1-1,0 0 1,0 1-1,0-1 1,1 1 0,0 0-1,1 0 1,0 0-1,0 0 1,-3 14-1,-14 128 927,-2 277-1,25-505-12067,-3 48 6345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7.14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95 4601,'0'0'6455,"14"-12"-5772,1-2-403,6-4 678,31-21 1,-48 37-795,0 0-1,1 0 0,-1 1 1,0-1-1,1 1 0,-1 1 1,1-1-1,-1 0 0,1 1 1,-1 0-1,1 0 0,7 1 1,4 0 35,-13-1-171,0 0-1,0 1 1,-1-1-1,1 1 0,0-1 1,-1 1-1,1 0 1,-1 0-1,1 1 0,-1-1 1,1 0-1,-1 1 0,0-1 1,3 3-1,0 0 13,-1 1 0,1 0 0,-1 0 0,0 0 0,5 9 0,2 6 164,-1 0 1,10 31-1,-19-49-175,3 12 127,0 1 0,0-1 0,-2 1 0,0-1 0,0 1 0,-2 16 0,-3-30 387,-21 1-220,1-1 1,-32-2 0,37 0-465,0 0 0,0 1 1,0 1-1,0 0 1,0 2-1,-19 4 0,35-6-49,1-1 1,-1 1-1,1-1 0,-1 1 0,1-1 0,-1 1 0,1 0 0,0 0 0,-1 0 0,1-1 0,0 1 0,0 0 0,0 1 0,0-1 0,0 0 0,0 0 0,0 0 0,0 1 0,-1 1 0,-1 19-6834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7.64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180 0 8386,'0'0'5728,"-16"32"-4213,-53 101-422,60-115-721,0 1 0,1 1 0,-6 25 0,1-5 243,-28 65 327,40-103-1288,8-23-5984,34-58 995,-20 41 340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8.0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36 4641,'11'-29'1295,"-11"29"-1235,0 0 0,0-1 0,0 1 0,0 0 0,0-1 0,0 1 0,0 0 0,1-1 0,-1 1 0,0 0 0,0 0 0,0-1 0,0 1 0,0 0 0,1 0 0,-1 0 0,0-1 0,0 1 0,1 0 0,-1 0 0,0 0 0,0-1 0,1 1 0,-1 0 0,0 0 0,0 0 0,1 0 0,-1 0 0,0 0 0,1 0 0,-1-1 0,0 1 0,1 0 0,-1 0 0,0 0 0,0 0 0,1 0 0,-1 1 0,0-1 0,1 0 0,-1 0 0,0 0 0,0 0 0,1 0 0,-1 0 0,0 0 0,1 0 0,-1 1 0,0-1 0,0 0-1,1 0 1,-1 0 0,0 1 0,0-1 0,0 0 0,1 0 0,-1 1 0,0-1 0,0 0 0,0 0 0,0 1 0,5 10 837,-1 1 0,-1-1 0,0 1 0,2 20 0,2 8 76,3 6-145,3-1 0,1-1 0,1 0 0,26 48 0,-14-43-1256,-23-38-837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4:58.3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6857,'0'0'5034,"153"3"-7299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2:25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38 119 5577,'0'0'4312,"-1"16"-4041,-4 52 2,5-67-241,-1 1 1,1 0-1,0-1 1,0 1-1,0 0 0,0-1 1,0 1-1,0 0 1,1-1-1,-1 1 1,1-1-1,-1 1 0,1 0 1,-1-1-1,1 1 1,0-1-1,0 1 1,0-1-1,0 0 0,0 1 1,0-1-1,0 0 1,0 0-1,0 0 1,1 0-1,-1 0 0,0 0 1,1 0-1,-1 0 1,4 1-1,-1-1 69,1 0 0,0 0 0,0 0 1,0-1-1,-1 0 0,1 0 0,7-1 0,-2 0 35,-8 2-122,0-1 0,0 0 0,0-1 0,0 1 0,0 0 0,0 0 0,0-1 0,0 1 0,0-1 0,0 0 0,-1 1 0,1-1 0,0 0 0,0 0 0,-1 0 0,1-1 0,0 1 0,-1 0 0,3-3 0,-2 1-2,0-1-1,0 0 1,0 0 0,0 0-1,-1 1 1,0-1 0,0-1-1,1-5 1,0-3 21,0-1-1,-1 1 0,-1-1 1,0 0-1,-5-24 1,4 34-30,0 0 0,0 0 0,-1 0 1,1 0-1,-1 0 0,0 0 0,0 1 1,0-1-1,-1 1 0,1-1 0,-1 1 1,0 0-1,0 0 0,0 0 0,0 1 1,-1-1-1,-3-2 0,1 2 35,1 0 0,-1 0 0,0 1 0,0-1 0,0 1 0,0 1 0,0-1 0,0 1 0,0 0 0,-11 0 0,15 1-23,1 1 0,-1-1 1,1 1-1,-1-1 0,1 1 0,-1 0 1,1-1-1,0 1 0,-1 0 0,1 0 1,0 0-1,0 0 0,0 0 0,0 0 1,0 1-1,0-1 0,0 0 0,0 1 1,0-1-1,0 0 0,1 1 0,-1-1 0,1 1 1,-1 1-1,-10 38 172,9-27-101,1-1 0,0 23 0,1-33-64,0 1 0,0-1 0,1 1 0,-1-1-1,1 0 1,0 1 0,0-1 0,0 0-1,0 1 1,0-1 0,1 0 0,0 0-1,-1 0 1,1 0 0,3 2 0,-2-2 11,1 1 0,-1-1 0,1-1 0,0 1 0,0 0 1,0-1-1,0 0 0,0 0 0,1 0 0,-1-1 0,1 0 0,-1 1 0,1-1 0,0-1 1,-1 1-1,1-1 0,5 0 0,-9 0-24,1 0 0,-1 0 0,1 0-1,-1 0 1,1-1 0,-1 1 0,0-1 0,1 1 0,-1-1 0,1 0-1,-1 1 1,0-1 0,0 0 0,1 0 0,-1 0 0,0 0 0,0 0-1,0 0 1,1-1 0,0-1 3,0 0-1,0-1 0,0 1 1,0 0-1,-1-1 1,1 1-1,0-7 0,1-2 15,-1-1-1,0 1 1,-1-22 0,-1 32-17,1 0 1,-1 0-1,0 1 0,0-1 1,-1 0-1,1 0 1,0 0-1,0 0 1,-1 0-1,1 0 1,-1 0-1,0 1 1,0-1-1,0 0 1,-1-2-1,1 3-2,-1 0 0,0 1 0,0-1 0,0 0-1,0 0 1,0 1 0,0-1 0,0 1 0,0 0 0,0-1 0,-1 1 0,1 0 0,0 0-1,-2 1 1,1-1 2,0 0-1,0 0 0,1 0 0,-1 0 0,0 1 0,1-1 1,-1 1-1,1 0 0,-1 0 0,1 0 0,-1 0 0,1 0 1,-1 0-1,1 1 0,0-1 0,0 1 0,-3 2 1,3-2 1,1 0 0,0 0 1,0 0-1,0 0 0,0 1 1,0-1-1,0 0 1,0 0-1,1 1 0,-1-1 1,1 1-1,-1-1 0,1 0 1,0 1-1,0-1 1,0 1-1,1-1 0,-1 0 1,2 5-1,-2-6-20,0 0-1,1-1 1,-1 1-1,1-1 1,0 1 0,-1-1-1,1 1 1,-1-1-1,1 1 1,0-1 0,-1 1-1,1-1 1,0 0-1,-1 0 1,1 1 0,0-1-1,0 0 1,-1 0-1,1 0 1,0 0 0,0 1-1,-1-1 1,1 0-1,1-1 1,24 1-645,-21 0 294,19 0-2520,-4 0-3695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0.3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108 33 4257,'0'0'5693,"-4"-2"-5521,2 1 0,0-1 0,-1 1 0,1 0 0,-1 0 0,0 0-1,1 0 1,-1 0 0,1 1 0,-1-1 0,0 1 0,0 0 0,1 0 0,-1 0 0,0 0-1,0 0 1,1 0 0,-1 1 0,0-1 0,1 1 0,-1 0 0,0 0 0,1 0 0,-1 0-1,1 0 1,-1 1 0,-3 2 0,4 0-144,-1 0-1,1 0 1,-1 0 0,1 0-1,1 1 1,-1-1-1,1 1 1,-1-1-1,1 1 1,0-1 0,0 10-1,1-10-33,-1 0 0,1 0 0,0 1 0,0-1 0,1 0 0,-1 0-1,1 0 1,0 0 0,0 0 0,0 0 0,1 0 0,0 0 0,2 5 0,-2-7 2,0 0 0,0-1 0,1 1 0,-1-1 0,0 0 0,1 0 0,-1 0 1,1 0-1,-1 0 0,1 0 0,-1-1 0,1 1 0,-1-1 0,1 0 1,0 0-1,-1 0 0,1 0 0,4-1 0,1 1 167,-6-3-109,-1-1 1,0 1-1,0-1 0,0 1 1,-1-1-1,1 1 1,-1-1-1,0-7 0,0-2-48,0 11 0,1-1 0,-1 0-1,0 0 1,-1 0 0,1 0 0,0 0 0,-2-4 0,2 7 15,-1-1 1,1 0-1,-1 0 1,0 0-1,1 0 1,-1 0-1,0 1 1,1-1-1,-1 0 1,0 1-1,0-1 1,0 0-1,0 1 1,1-1-1,-1 1 0,0 0 1,0-1-1,0 1 1,0 0-1,0-1 1,0 1-1,0 0 1,0 0-1,-2 0 1,-42-1 743,44 2-761,1-1-1,-1 1 0,0-1 1,0 1-1,1-1 0,-1 1 1,1-1-1,-1 1 0,0 0 1,1-1-1,-1 1 0,1 0 1,-1-1-1,1 1 0,0 0 0,-1 0 1,1-1-1,0 1 0,-1 0 1,1 0-1,0 0 0,0 0 1,0 0-1,0-1 0,0 2 1,-4 27 35,4-28-34,-1 10 38,0 1 11,0 0 0,1 1 0,1-1 0,3 23 0,-4-33-54,1 1 0,-1 0 1,1-1-1,0 1 0,0-1 0,1 1 0,-1-1 0,0 0 0,1 0 0,-1 1 0,1-1 0,0 0 0,0 0 0,-1-1 0,1 1 0,1 0 0,-1 0 0,0-1 0,0 0 0,1 1 0,-1-1 0,0 0 0,1 0 1,-1 0-1,1 0 0,0-1 0,4 2 0,-1-1 25,-1-1 0,1 1 0,-1-1 0,1 0 1,-1 0-1,1 0 0,-1-1 0,10-2 0,-13 2-9,0 0 0,0 0 0,0 0 0,0 0 0,-1 0-1,1 0 1,0-1 0,-1 1 0,1-1 0,-1 1 0,1-1-1,-1 0 1,0 1 0,0-1 0,0 0 0,0 0 0,0 0-1,0 0 1,0 0 0,-1 0 0,1 0 0,-1 0 0,1-4 0,2-14 74,-1 1 0,-2-1 1,0 1-1,-2-21 1,1 34-89,-1-1 1,1 1-1,-1 0 1,0 0-1,-1 0 1,0 0-1,0 0 1,0 0-1,0 0 1,-1 1-1,0 0 1,0 0-1,-1 0 1,1 0-1,-1 1 1,0-1-1,-6-3 1,10 8-3,0-1 1,1 0-1,-1 0 1,0 1-1,0-1 1,0 1-1,-1-1 1,1 1-1,0-1 1,0 1-1,0 0 1,0-1-1,0 1 1,0 0-1,-1 0 0,1 0 1,0 0-1,0 0 1,0 0-1,0 0 1,-1 0-1,1 1 1,0-1-1,0 0 1,0 1-1,0-1 1,0 1-1,0-1 1,0 1-1,0-1 1,0 1-1,0 0 0,0-1 1,0 1-1,0 0 1,0 0-1,1 0 1,-1 0-1,0 0 1,1 0-1,-1 0 1,1 0-1,-1 0 1,1 0-1,-1 0 1,1 0-1,-1 0 1,1 0-1,0 1 0,0 1 1,-1 26-1031,2 35-7085,2-45 2145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1.0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 0 6809,'0'0'9354,"-3"93"-8889,3-70 31,0-1-320,0 0-176,0-2 0,0 2-56,0-3-913,0 4-447,0 5-1008,6-5-793,0-1-3176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1.44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5193,'0'0'8319,"1"24"-7377,0-6-722,6 144 1650,-8-121-1434,0-16-460,3 34 1,-1-55-962,0 1 1,1 0-1,-1 0 1,1-1-1,3 7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1.8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13 0 4585,'0'0'12176,"0"27"-11424,-1 84-326,-10 156-2975,11-240 80,0-4-1514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2.3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28 0 6977,'0'0'12355,"-27"135"-11883,27-113-448,0 0 48,0 4-104,0 0 32,0-1-88,0 4-552,0 3-1368,15 10-929,-6-10-1512,0-4-240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2.75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58 0 7538,'0'0'9810,"-57"176"-9802,57-147 72,0-7-80,0 1-16,6-7-88,6-3-536,3-1-673,-3-5-1079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3.1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6705,'0'0'9418,"9"93"-9194,-6-74-216,0 0 113,3 1-121,-3-1-177,6 0-535,0-6-560,0 0-240,0 0-777,-3-1 257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3.52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4657,'0'0'14075,"0"169"-13363,6-140-344,6-10-240,0-6 0,0-3-128,3-7-672,0-3-1216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4.43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22 154 7138,'0'0'6047,"23"-1"-5884,73-5-13,-94 6-146,0 0 0,0 0 1,0 0-1,0 0 0,0-1 1,0 1-1,0-1 0,-1 1 1,1-1-1,0 0 1,0 0-1,-1 1 0,1-1 1,0 0-1,-1-1 0,1 1 1,-1 0-1,1 0 0,1-3 1,-3 3 4,1-1 1,-1 1-1,1-1 1,-1 1-1,0-1 0,1 1 1,-1-1-1,0 0 1,0 1-1,0-1 1,-1 1-1,1-1 0,-1-2 1,0-8 35,1 9-9,-1-1 1,1 1-1,-1 0 1,1-1-1,-1 1 1,0-1-1,0 1 1,-1 0-1,1 0 1,-1 0-1,1 0 1,-1 0-1,0 0 1,0 0-1,0 0 1,-1 1-1,1-1 1,0 1-1,-1 0 1,0 0-1,0 0 1,0 0-1,1 0 1,-2 0-1,-3-1 1,0 0 167,0 1 1,1 0-1,-1 0 1,0 0-1,0 1 0,0 0 1,-1 1-1,1-1 0,0 1 1,0 1-1,-12 1 1,18-1-189,-1-1 0,0 1 0,1 0 0,-1-1 0,1 1 0,-1 0 0,1 0 0,0 0 0,-1 0 0,1 1 0,0-1 0,0 0 0,-1 0 0,1 1 0,0-1 0,1 1 0,-1-1 0,0 1 0,0-1 0,1 1 0,-1 0 0,0-1 1,1 1-1,0 0 0,-1-1 0,1 3 0,-1 7 111,0 1 1,0 21 0,2-20 181,-1-12-285,0 1 0,0 0 0,0 0 0,1-1 0,-1 1 0,1 0 0,-1-1 0,1 1 0,-1 0 0,1-1 0,0 1 0,0-1 0,0 1 0,0-1 0,0 1 0,0-1 0,1 0 0,-1 1 0,0-1 0,1 0 0,-1 0 0,0 0 0,1 0 0,0 0 0,-1-1 0,1 1 0,-1 0 1,1-1-1,0 1 0,-1-1 0,3 1 0,7 1 10,-1-1 1,1 0 0,0 0 0,12-1 0,-10-1-26,-11 1-43,1 0-1,0 0 0,-1-1 0,1 1 0,0-1 0,-1 0 0,1 0 0,-1 0 0,1 0 0,-1 0 1,1 0-1,-1-1 0,0 1 0,0-1 0,0 0 0,0 1 0,0-1 0,0 0 0,0 0 0,0 0 1,-1-1-1,1 1 0,-1 0 0,0-1 0,0 1 0,0-1 0,2-3 0,-1-2-40,0 0-1,0-1 1,0 1-1,-1 0 0,0-1 1,-1 1-1,-1-16 1,1 23 79,0-1 1,0 1-1,0 0 0,-1-1 1,1 1-1,-1 0 1,1-1-1,-1 1 0,1 0 1,-1 0-1,0 0 1,1 0-1,-1 0 0,0-1 1,0 1-1,0 1 1,0-1-1,0 0 0,0 0 1,0 0-1,0 0 1,0 1-1,-1-1 0,1 0 1,0 1-1,-3-1 1,-1-1 93,0 1 0,-1 0 1,1 1-1,0-1 1,-8 1-1,13 0-93,-1 0 0,0 0-1,1 0 1,-1 0 0,0 0-1,1 0 1,-1 1 0,0-1 0,1 0-1,-1 0 1,0 0 0,1 1-1,-1-1 1,1 0 0,-1 1-1,0-1 1,1 0 0,-1 1-1,1-1 1,-1 1 0,1-1 0,-1 1-1,1-1 1,0 1 0,-1-1-1,1 1 1,0 0 0,-1 0-1,-1 19-818,2-18 652,0 18-3276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5.4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86 7330,'0'0'10296,"12"35"-9137,38 119-212,-35-108-317,2 0 1,41 76-1,-56-119-595,16 34 258,3 4-27,1 0-1,2-2 1,35 45-1,-58-82-274,0 0 0,1 0 0,0 0 0,-1 0 0,1 0 0,0-1 0,0 1 0,0-1 0,0 1 0,0-1 0,0 0 0,0 0 0,1 0 0,-1 0 0,0 0 0,1 0 0,-1 0 0,1-1 0,-1 1 0,0-1 1,4 0-1,-5 0 4,-1-1 0,1 1 0,0-1 0,-1 1 0,1-1 0,0 1 0,-1-1 0,1 1 0,-1-1 0,0 0 0,1 1 0,-1-1 0,1 0 0,-1 1 0,0-1 0,1 0 0,-1 0 0,0 1 0,0-1 0,0 0 0,1-1 0,5-24 2,-4 15-23,103-365-984,-27 169-2171,-40 113 1268,-37 92 1766,0-1 0,0 0-1,0 1 1,1-1 0,-1 1 0,1-1 0,-1 1 0,1 0 0,0 0-1,0-1 1,3-2 0,-1 33-11939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5.9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130 0 1512,'0'0'17221,"-12"23"-16525,-36 72-183,30-59-2,3 0 0,-18 58 0,30-87-440,3-4-124,37-49-4433,24-30-3792,-39 45-323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6.26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1 138 7866</inkml:trace>
  <inkml:trace contextRef="#ctx0" brushRef="#br0" timeOffset="1">1 138 7866,'95'-114'1579,"-76"91"-202,-13 66 3554,1 5-3135,3 25 858,39 143 0,-48-212-2756,16 35 530,-16-37-545,0-1 0,-1 1-1,1-1 1,0 1 0,1-1-1,-1 0 1,0 0 0,0 0-1,0 0 1,1 0-1,-1 0 1,1 0 0,-1 0-1,1 0 1,-1 0 0,1-1-1,-1 1 1,1-1 0,0 1-1,-1-1 1,1 0 0,2 1-1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5:06.62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6121,'0'0'10875,"174"6"-11836,-129-6-3239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0.38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7522,'0'0'12004,"0"12"-11212,0-10-757,-1 14 248,2 1 0,0-1 1,1 1-1,1-1 0,6 23 1,75 141 790,-57-127-939,42 111 0,-42-87-112,-14-45-72,-2 1-1,7 36 1,-17-68 30,-1 0 0,0 0 1,1 0-1,-1 0 1,0 0-1,1 0 1,-1 0-1,1 0 0,0 0 1,-1 0-1,1 0 1,0 0-1,0 0 0,1 1 1,-2-2 11,0 0 1,1 0-1,-1 0 1,0 0-1,1 1 1,-1-1-1,0 0 1,0 0-1,1 0 1,-1 0-1,0 0 1,1 0-1,-1 0 1,0 0-1,0 0 1,1 0-1,-1 0 1,0 0-1,1 0 1,-1 0-1,0 0 1,1 0-1,-1 0 1,0 0-1,0 0 1,1-1-1,-1 1 1,0 0-1,0 0 1,1 0-1,-1 0 1,0-1-1,0 1 1,1 0-1,-1 0 1,0-1-1,0 1 1,0 0-1,0 0 1,1-1-1,-1 1 1,0 0-1,0 0 1,0-1-1,0 1 1,0 0-1,0-1 1,0 1-1,0-1 1,19-32 15,9-24 79,-2-1 1,-3-1-1,27-112 0,-43 148-58,1 0 1,0 0-1,2 1 0,13-23 0,-1-1 66,30-54-528,-50 96 321,-2 4 45,0 0-1,0 0 0,0-1 0,0 1 0,0 0 1,0-1-1,0 1 0,0 0 0,0 0 1,0 0-1,1-1 0,-1 1 0,0 0 1,0 0-1,0-1 0,1 1 0,-1 0 1,0 0-1,0 0 0,0 0 0,1-1 1,-1 1-1,0 0 0,0 0 0,1 0 1,-1 0-1,0 0 0,0 0 0,1 0 0,-1 0 1,0 0-1,1 0 0,-1 0 0,0 0 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39.0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82 10 888,'0'0'13426,"-10"11"-12489,-31 31-230,37-37-619,1-1 0,0 0-1,1 1 1,-1 0 0,1-1-1,0 1 1,0 0 0,0 0 0,1 1-1,-1-1 1,1 0 0,1 0-1,-1 1 1,1-1 0,0 0 0,0 1-1,0-1 1,2 9 0,0 11 9,-2-23-94,0-1-1,0 1 1,0-1-1,1 0 1,-1 1-1,0-1 1,1 0-1,-1 1 0,1-1 1,0 0-1,-1 0 1,1 1-1,0-1 1,0 0-1,0 0 1,0 0-1,0 0 0,0 0 1,0 0-1,0 0 1,0-1-1,0 1 1,0 0-1,1-1 0,-1 1 1,0 0-1,0-1 1,1 0-1,-1 1 1,0-1-1,1 0 1,1 1-1,7 0-42,-1 0 1,1-1-1,17 0 1,-11-1-22,-11 1 52,-1 0 0,0-1 0,0 1-1,1-1 1,-1 0 0,0 0 0,0 0 0,0-1 0,0 1 0,0-1 0,0 0 0,0 0 0,-1 0 0,1-1-1,-1 1 1,1-1 0,-1 0 0,0 0 0,0 0 0,-1 0 0,1-1 0,0 1 0,-1-1 0,0 0 0,0 0-1,2-6 1,1 2 36,-1-1-1,-1 0 0,0 0 0,0 0 0,-1 0 0,0 0 0,0-1 1,-1 1-1,0-1 0,-1 1 0,0-1 0,-2-13 0,1 22-15,1-1 1,-1 1-1,0-1 0,0 1 0,0 0 0,1-1 0,-1 1 0,-1 0 0,1 0 0,0 0 0,0 0 0,0 0 0,-1 0 0,1 0 0,0 0 0,-1 0 0,1 1 0,0-1 0,-1 0 0,1 1 1,-1-1-1,0 1 0,1 0 0,-1-1 0,-1 1 0,-47-2 189,41 2-189,-1 0 71,-1 0 1,1 0-1,0 1 0,0 1 0,0 0 0,-16 5 0,23-6-66,0 1 0,0-1 0,0 1 0,0-1 0,1 1 0,-1 0 0,1 0-1,-1 0 1,1 1 0,0-1 0,0 0 0,0 1 0,0 0 0,0-1 0,1 1 0,-1 0-1,1 0 1,-1 0 0,1 0 0,0 0 0,0 0 0,1 0 0,-1 0 0,1 0 0,-1 4-1,1-4-12,-1-1 0,1 1 0,0-1 0,0 0-1,0 1 1,0-1 0,0 1 0,1-1 0,-1 0-1,1 1 1,0-1 0,-1 0 0,1 1 0,0-1-1,0 0 1,1 0 0,0 2 0,0-2-4,0 0 1,1-1 0,-1 0-1,0 1 1,0-1-1,1 0 1,-1 0 0,1-1-1,-1 1 1,1 0-1,-1-1 1,1 1 0,0-1-1,-1 0 1,4 0-1,28 2 69,39-4 0,-72 2-53,0 0-1,0-1 0,1 1 1,-1 0-1,0-1 0,0 1 0,0-1 1,0 0-1,0 1 0,0-1 0,0 0 1,0 1-1,0-1 0,0 0 0,1-1 1,-2-5 327,-11 3-180,7 3-199,-36 1-460,39 0 320,-1 0 0,1 0 1,-1 0-1,1 1 0,-1-1 0,1 1 0,-1-1 0,1 1 0,-1 0 1,1 0-1,0-1 0,-1 1 0,1 0 0,0 0 0,0 0 1,0 0-1,0 0 0,0 1 0,0-1 0,0 0 0,0 0 0,-1 3 1,-5 21-5899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2.0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27 340 9898,'0'0'9593,"-4"-6"-9240,2 2-265,-1 0 0,1-1 0,-1 1-1,1-1 1,0 0 0,1 0 0,-1 0 0,1 0 0,0 0-1,1 0 1,-1 0 0,1-7 0,-1-30-75,0 23-495,0 1 1,2-1-1,0 0 0,6-32 1,4 5-3193,-8 15-2098,-2 11-1749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2.44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1 339 1632,'0'0'16916,"0"-11"-16373,0-200-627,0 207 37,-1-6-854,1-1 1,1 0-1,0 1 1,0-1-1,1 1 1,5-19-1,2 8-3431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2.9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19 337 6889,'0'0'12068,"-3"-14"-11561,-3-14-327,2-1-1,-1-34 1,10-16-1287,8 1-3585,-8 53 1548,-1 5-1211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3.35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28 317 7298,'0'0'10877,"-3"-20"-10021,-8-61-436,6 49 7,2 15-273,1 0 1,-1-33 0,3 45-244,0-40-384,0 13-2721,0 32 2887,0-1 0,0 0 0,0 0-1,0 0 1,0 0 0,0 0 0,0 1-1,1-1 1,-1 0 0,0 0 0,0 0 0,1 0-1,-1 1 1,1-1 0,-1 0 0,1 0 0,3-3-1230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4.09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206 27 4417,'0'0'9665,"-11"-1"-9036,-32 0-45,41 1-525,1 0-1,-1 0 0,1 0 1,-1 0-1,0 1 1,1-1-1,-1 1 0,1-1 1,-1 1-1,1 0 1,0-1-1,-1 1 0,1 0 1,0 0-1,-1 0 1,1 0-1,0 0 0,0 0 1,0 0-1,0 1 0,0-1 1,0 0-1,0 0 1,0 3-1,-1 0 118,0 1 0,0 0-1,0 0 1,-1 10 0,2-11-33,-1 11 52,1 0 1,1 27-1,0-22-131,0-19-64,1 0 1,-1 0 0,1 0 0,0 0 0,0 0 0,-1 0 0,1 0-1,0 0 1,0-1 0,0 1 0,0 0 0,0 0 0,0-1 0,0 1-1,0-1 1,0 1 0,0-1 0,0 1 0,0-1 0,0 0-1,1 0 1,-1 1 0,0-1 0,0 0 0,0 0 0,0 0 0,1 0-1,0-1 1,2 2 1,0-1-1,0 0 1,0 0 0,0 0-1,0-1 1,-1 1-1,1-1 1,5-2-1,-6 1-9,0 0-1,1-1 1,-1 0-1,0 0 1,-1 1-1,1-2 1,0 1-1,-1 0 1,0 0-1,0-1 1,0 1-1,0-1 1,0 0-1,-1 0 1,0 1-1,0-1 1,0 0-1,1-5 1,1-9 30,-2 1 0,1-31 1,-2 48-23,0-1 4,0-1 0,-1 1 0,1-1 0,0 1 0,-1-1 0,1 1 0,-1-1 0,1 1 0,-1 0 0,0-1 0,0 1 0,0 0 0,1 0 0,-1-1 0,0 1 1,-1 0-1,1 0 0,0 0 0,0 0 0,0 0 0,-1 0 0,1 1 0,0-1 0,-1 0 0,1 1 0,0-1 0,-1 0 0,1 1 0,-1 0 0,1-1 0,-3 1 1,-7-2 61,1 1 1,-1 0-1,-16 2 1,14-1 6,7 0 3,-1 0-1,1 0 0,0 1 1,0 0-1,0 0 1,0 0-1,0 1 1,0 0-1,-10 5 1,13-5-55,0 0 1,0 0-1,0 0 1,1 0-1,-1 1 1,1 0-1,-1-1 1,1 1-1,0 0 1,0 0-1,0 0 1,1 0-1,-1 0 1,1 1-1,0-1 1,0 0-1,0 1 0,-1 6 1,0-1-12,0 1 0,1 0 0,1 0-1,-1 0 1,2 0 0,-1-1 0,1 1 0,1 0 0,4 16 0,-4-22-6,-1 0 1,1 0 0,0 0 0,0 0-1,1 0 1,-1-1 0,1 1 0,0-1-1,-1 1 1,2-1 0,-1 0 0,0 0-1,1-1 1,-1 1 0,1-1 0,0 0-1,-1 1 1,1-2 0,0 1 0,1 0-1,-1-1 1,0 0 0,0 0 0,6 1-1,-1-1 18,0 0-1,1 0 0,-1 0 0,0-2 0,0 1 1,13-3-1,-20 3-8,1-1 0,-1 1 0,1-1 1,-1 0-1,0 0 0,1 0 0,-1 0 1,0-1-1,0 1 0,0 0 0,0-1 1,0 0-1,0 1 0,0-1 0,-1 0 0,1 0 1,-1 0-1,1 0 0,-1 0 0,0 0 1,0 0-1,0-1 0,0 1 0,0 0 0,0-1 1,0 1-1,0-5 0,0 2 48,-1 0-1,1 1 0,-1-1 1,0 1-1,-1-1 1,1 0-1,-2-7 1,1 10-26,0 0 0,1 0 0,-1 0 1,0 0-1,0 1 0,0-1 0,0 0 1,-1 1-1,1-1 0,0 0 0,-1 1 1,1 0-1,-1-1 0,0 1 0,1 0 0,-1 0 1,0 0-1,0 0 0,-2-1 0,-5-1-22,0 1-1,0 0 1,-1 0-1,1 1 0,0 0 1,-18 2-1,19-1-192,8 0-101,0 1 1,0 0-1,0 0 0,1-1 1,-1 1-1,0 0 0,1 0 1,-1-1-1,0 1 1,1 0-1,2 2-1122,16 5-6587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5.2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31 326 5857,'0'0'14477,"-5"-17"-14079,-15-59-212,18 68-175,1-1 0,0 1 0,0-1 0,1 0 0,0 0 0,1 1 0,0-1 0,0 0 0,1 1 0,0-1 0,0 1 0,5-10 0,1-7-84,4-27-2128,-9 18-5066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5.64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6 285 7378,'0'0'12878,"-1"-5"-12021,-2-42-696,2 31-1231,0 1 0,2-1 1,0 0-1,0 1 0,2 0 0,4-17 1,16-45-3720,-14 46 1081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5.98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40 308 6065,'0'0'13715,"-30"-128"-13331,27 105-336,0 4 104,0-6-152,3 2-248,0-2-208,0-1-560,0 7-520,0-1-1025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46.92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219 1 4913,'0'0'9285,"-25"23"-8713,-74 78-112,94-97-401,1 1 1,0 1-1,0-1 1,1 1-1,-1-1 1,-3 11-1,6-12-6,0-1 0,0 1-1,1-1 1,-1 1 0,1-1-1,0 1 1,0 4 0,0 5 109,-1 9 106,0-5-34,0 0 0,2 1 0,2 19 0,-3-35-227,0-1-1,1 0 0,-1 0 0,1 0 1,-1 0-1,1 0 0,0 0 0,-1 0 1,1 0-1,0 0 0,0-1 0,0 1 1,0 0-1,0 0 0,-1-1 0,1 1 0,0 0 1,1-1-1,-1 1 0,0-1 0,0 1 1,0-1-1,0 0 0,0 1 0,0-1 1,0 0-1,2 0 0,37 1 7,-28-1-9,-8 0-9,1 0-1,-1 0 0,1 0 0,-1 0 0,1-1 0,-1 1 0,0-1 0,1-1 0,-1 1 0,0 0 1,0-1-1,0 0 0,0 0 0,0 0 0,0 0 0,0-1 0,-1 0 0,1 0 0,-1 0 0,0 0 1,0 0-1,0 0 0,0-1 0,-1 0 0,3-4 0,0 2 10,-2-1 1,1-1-1,-1 1 0,0 0 1,0-1-1,-1 0 0,0 0 0,2-13 1,-2-1 46,-2 1 1,-1-24-1,1 42-26,0 0 0,-1 0 0,1-1 0,-1 1 0,0 0 0,0 0-1,0 0 1,0 0 0,-1 0 0,1 0 0,-1 1 0,1-1 0,-1 0-1,0 1 1,0-1 0,-1 1 0,1 0 0,0-1 0,-1 1-1,1 0 1,-1 1 0,0-1 0,0 0 0,1 1 0,-1-1 0,0 1-1,0 0 1,-1 0 0,-4-1 0,-7 0 227,0-1 1,0 2-1,0 0 0,-30 2 1,40 0-234,1 0 1,0 0 0,-1 0 0,1 0 0,0 1 0,0-1-1,0 1 1,0 0 0,0 0 0,0 1 0,1-1 0,-1 1 0,1 0-1,-1 0 1,1 0 0,0 0 0,0 0 0,1 1 0,-1-1-1,1 1 1,-1 0 0,-1 5 0,1-3-13,0 1 0,0 0 1,1-1-1,0 1 0,0 0 0,1 0 0,0 0 1,0 0-1,1 1 0,0-1 0,0 0 1,0 0-1,3 11 0,-3-17-7,0 0-1,1-1 1,-1 1-1,1 0 1,0 0-1,-1 0 1,1 0-1,-1 0 1,1 0-1,0-1 1,0 1-1,0 0 1,-1-1-1,1 1 1,0 0-1,0-1 1,0 1-1,0-1 1,0 0-1,0 1 1,0-1-1,0 0 1,0 1-1,0-1 1,2 0-1,30 1-11,-23-1 10,-2 0-8,1-1 0,0 1-1,-1-1 1,1-1 0,8-2-1,-14 3 9,0 0 0,-1 0-1,1 0 1,-1 0-1,1 0 1,-1-1 0,0 1-1,0-1 1,0 1-1,1-1 1,-1 0 0,-1 0-1,1 0 1,0 0 0,0 0-1,-1-1 1,1 1-1,-1 0 1,0-1 0,2-3-1,-3 4 8,1 0 1,0 0-1,-1 0 0,0 0 0,1 0 0,-1 0 1,0 0-1,0 0 0,0 0 0,0 0 0,-1 0 0,1-2 1,-1 3 1,1 0 0,-1 0 0,1 0 0,-1 0 0,1 0 0,-1 0 1,1 1-1,-1-1 0,0 0 0,0 0 0,1 0 0,-1 1 0,0-1 0,0 1 1,0-1-1,0 1 0,-1-1 0,-3-1 7,0 1 0,0 0 0,0 0 0,0 0-1,0 0 1,0 1 0,-7 1 0,10-1-22,1 0 7,0 0-1,0 0 1,0 0 0,0 0 0,0 0-1,0 0 1,0 1 0,0-1 0,0 1-1,0-1 1,0 0 0,0 1-1,0-1 1,0 1 0,1 0 0,-1-1-1,0 1 1,0 0 0,1-1-1,-1 1 1,0 0 0,1 0 0,-1 1-1,-1 0-2,2 1 0,-1-1-1,0 0 1,0 0 0,1 1-1,-1-1 1,1 1 0,0-1 0,0 0-1,0 4 1,0-4-9,0 1 0,0 0-1,0-1 1,1 1 0,-1 0 0,1-1 0,0 1 0,-1-1-1,1 1 1,0-1 0,1 1 0,-1-1 0,0 0 0,1 1-1,-1-1 1,1 0 0,0 0 0,0 0 0,3 3 0,-2-3 3,0-1 1,0 0 0,1 1-1,-1-1 1,0 0-1,0-1 1,1 1 0,-1-1-1,0 1 1,1-1 0,-1 0-1,1 0 1,-1 0 0,0-1-1,1 1 1,-1-1-1,0 0 1,1 0 0,-1 0-1,0 0 1,0-1 0,0 1-1,0-1 1,0 0-1,0 1 1,-1-1 0,1-1-1,0 1 1,-1 0 0,0-1-1,1 1 1,-1-1 0,0 0-1,0 0 1,-1 1-1,1-1 1,-1-1 0,1 1-1,-1 0 1,0 0 0,0 0-1,0-1 1,-1 1 0,1 0-1,-1-5 1,1 4 10,-2-22 132,1 26-131,0-1 0,-1 0-1,1 0 1,0 1 0,-1-1-1,1 0 1,-1 1 0,1-1-1,-1 1 1,1-1 0,-1 1-1,1-1 1,-1 1 0,0-1-1,1 1 1,-1-1 0,0 1-1,1 0 1,-1-1 0,0 1-1,1 0 1,-1 0 0,0-1-1,0 1 1,1 0 0,-1 0-1,0 0 1,-1 0 0,-7-1-65,1 0-120,0 0-1,0 1 1,-1 0-1,1 0 1,-15 3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52.19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6345,'0'0'9694,"0"0"-9478,0 1-1,0 0 1,0 0-1,0 0 1,0-1-1,0 1 1,1 0-1,-1 0 1,0 0-1,0-1 1,1 1-1,-1 0 0,0 0 1,1-1-1,0 2 1,26 3 27,0-2 1,0 0-1,0-2 1,39-3 0,-7 1-89,142-11 64,-153 11-2023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6:52.8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4889,'0'0'11018,"0"8"-10469,0 451 2118,1-458-3032,1-1-1,-1 1 1,0-1 0,0 1 0,1-1-1,-1 0 1,0 1 0,1-1 0,-1 0-1,0 0 1,1 0 0,-1 0 0,2 0-1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10.8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601 22 4001,'0'0'10539,"-22"-4"-10170,-70-8-60,63 8 251,-1 2 0,-49 3 1,26 0-678,-182-1-7854,174 0 2521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19.7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511 29 3633,'0'0'7569,"-4"0"-6179,-114 3 3848,-56-1-5658,140-3-1654,1-2 1,0-1 0,-35-9 0,22 0-4579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0.34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199 13 5537,'0'0'12019,"-117"-9"-11499,105 6-376,-3 3-104,0 0-40,0 0-592,3 0-769,0 0-1783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0.92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319 0 8250,'0'0'5841,"-154"0"-5297,127 0-128,3 0-312,6 0-104,3 0 0,0 0-280,-9 0-824,6 0-1057,-6 0-1007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1.5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11 6737,'0'0'3601,"-159"0"-2192,111 0-345,6 0-504,6 0-312,9 0-80,6-4-168,3 4-424,6-3-1761,3 0-1719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2.0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342 1 5281,'0'0'6810,"-156"0"-6554,111 6-136,6 1 16,6-4-136,3 0-184,6-3-1513,9 3-999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2.9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59 1480,'0'0'10969,"7"8"-10437,21 25-174,-26-31-329,0 0 1,0 0 0,1 0-1,-1-1 1,1 1-1,-1 0 1,1-1 0,-1 0-1,1 1 1,0-1-1,0 0 1,0-1 0,0 1-1,0 0 1,0-1-1,0 0 1,0 1 0,0-1-1,0 0 1,0-1-1,4 0 1,8 0 118,-14 1-143,0 0 1,0 0 0,0 0-1,-1 0 1,1-1-1,0 1 1,0 0 0,0-1-1,0 1 1,-1 0 0,1-1-1,0 1 1,0-1-1,-1 1 1,1-1 0,0 0-1,-1 1 1,1-1 0,-1 0-1,1 1 1,-1-1-1,1 0 1,0-1 0,0-1 8,0 0 1,0 0 0,0 0-1,0 0 1,0 0 0,0 0-1,-1-4 1,1 4-6,-1-1 0,0 0 0,0 0 0,0 1 0,0-1 0,-1 0-1,1 0 1,-1 1 0,0-1 0,0 1 0,0-1 0,-1 1 0,-1-5 0,0 6 10,1 0 0,0 0 0,-1 0 0,1 0 0,-1 0 0,0 1 0,0-1-1,0 1 1,1 0 0,-1 0 0,0 0 0,-1 0 0,1 0 0,-4 0 0,-2 0 37,-1 0 0,1 1 0,-16 1 0,23 0-51,1-1-1,0 0 0,0 0 0,0 1 1,0-1-1,0 0 0,0 1 1,0-1-1,0 1 0,0 0 1,0-1-1,0 1 0,1-1 0,-1 1 1,0 0-1,0 0 0,1 0 1,-1 0-1,0-1 0,0 3 0,-1 0 14,1 0-1,0 0 1,0 0-1,0 1 0,0-1 1,0 0-1,1 4 0,-1 5 44,1 1 0,2 21 0,-1-30-52,-1 0 0,1 0 0,1-1 0,-1 1 0,0 0 0,1-1 0,0 1 0,0-1 0,0 1 0,0-1-1,0 0 1,1 0 0,-1 0 0,1 0 0,0 0 0,0-1 0,0 1 0,0-1 0,1 0 0,-1 0 0,1 0 0,-1 0 0,1 0 0,0-1-1,5 2 1,6 1 37,0-1-1,0 0 0,0-1 1,0-1-1,19 0 0,-34-1-35,1-1 0,0 1 0,0 0 0,-1-1 0,1 1-1,0-1 1,-1 1 0,1-1 0,0 0 0,-1 1 0,1-1 0,-1 1-1,1-1 1,-1 0 0,1 0 0,-1 1 0,0-1 0,1 0-1,-1 0 1,0 0 0,0 1 0,1-1 0,-1 0 0,0 0-1,0 0 1,0 1 0,0-1 0,0 0 0,0 0 0,0-1-1,0-2 11,0 1-1,0-1 1,-1 0-1,1 1 1,-1-1-1,-1-6 1,0 7-33,0 1 1,1-1-1,-1 1 1,0-1-1,0 1 0,0 0 1,-1-1-1,1 1 1,0 0-1,-1 1 1,1-1-1,-1 0 0,0 1 1,-5-3-1,3 2-216,-1 0-1,1 0 0,-1 1 1,0-1-1,1 1 0,-1 1 1,-6-1-1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7.2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57 1 5337,'0'0'10080,"-2"35"-8797,-9 118-99,-6 147 1848,13-249-2869,-15 87 0,15-171-11015,4 7 7536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7.7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0 167 4689,'0'0'9494,"17"-21"-8627,56-64-158,-71 82-669,1 0 1,-1 1-1,1-1 0,0 1 0,-1-1 0,1 1 0,0 0 0,0 0 0,0 0 0,1 1 0,-1-1 0,0 1 0,1-1 1,-1 1-1,1 0 0,-1 1 0,1-1 0,6 0 0,4 0 107,34-8 253,-18 3 139,0 1-1,41-1 1,-70 6-512,0 0 0,-1 1 1,1-1-1,0 0 0,-1 0 0,1 1 0,-1-1 1,1 0-1,0 1 0,-1-1 0,1 0 0,-1 1 0,1-1 1,-1 1-1,0-1 0,1 1 0,-1-1 0,1 1 1,-1 0-1,0-1 0,1 1 0,-1-1 0,0 1 1,0 0-1,1-1 0,-1 2 0,4 22 207,-3-18-130,9 56 348,1 117-1,-10-176-435,-1 0-1,-1 0 1,1 0-1,0 0 1,-1 0 0,1 0-1,-1 0 1,0 0-1,0 0 1,0-1 0,0 1-1,-1 0 1,1 0-1,-1-1 1,1 1 0,-4 3-1,1-3 14,0 0-1,0 0 0,0-1 0,-1 1 1,1-1-1,-1 1 0,1-2 1,-1 1-1,-6 1 0,-12 4 64,0-2 0,-1-1-1,-34 2 1,-74-4-2553,79-3-2894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9.4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5641,'0'0'10214,"10"0"-9115,343 6 807,-347-3-4048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29.8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13 0 7242,'0'0'7460,"-2"28"-6413,-6 87 208,6 32 1970,2-95-2287,4-32-779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0.7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124 78 7634,'0'0'5720,"8"-10"-5522,43-44 262,-41 41 200,-10 21-17,-12 178 2031,12-48-943,0-137-1775,-24-1-2480,-132 0 1968,155 0 432,7 0-22,369 0-961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1.9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544 1 7218,'0'0'12469,"-21"0"-11177,-136 0 705,133 2-1987,0 0 1,0 2 0,0 1 0,-38 14 0,-15 3-1666,-17-6-3706,57-13 357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2.38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379 20 7722,'0'0'9186,"-177"0"-9090,150 0 56,3 0-152,0 0-80,0 0-48,3 0-817,-9-7-943,3 1-2377,3-1-4257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2.7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295 4 6209,'0'0'7306,"-160"0"-6170,130 0-504,9 0-384,3-3-240,3 3-8,0 0-1096,-3 0-1881,0 0-1455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3.19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502 64 7482,'0'0'7353,"-192"-3"-6145,138 0-599,3-4-385,6 1-128,6 0-96,6-1-432,3 1-225,9-1-495,0-5-1064,6 5-729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3.6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361 13 1688,'0'0'14427,"-153"-10"-14018,123 10-305,3 0-40,3-3-64,0 3-240,3 0-97,-9 0-495,6 0-1048,-3 0-2601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4.1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271 3 5921,'0'0'7770,"-160"0"-6530,133 0-696,6 0-400,3 0-144,3-3 136,3 3-136,0 0-144,6 0-504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4.74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293 5 4281,'0'0'10744,"-7"0"-10314,-44-4 85,-101 6 0,117 5-992,27-5 166,-1 0 0,0 0 0,-13 0 0,42-2-8152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6.3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121 0 4097,'0'0'9871,"-6"7"-8941,-18 21-19,23-27-861,1 0 1,-1 0 0,0 0-1,1 0 1,-1 0 0,1 1-1,-1-1 1,1 0 0,-1 0-1,1 0 1,0 1 0,0-1-1,-1 0 1,1 0-1,0 1 1,0-1 0,0 0-1,1 0 1,-1 1 0,0-1-1,0 0 1,1 0 0,-1 0-1,0 1 1,1-1 0,-1 0-1,1 0 1,0 0 0,-1 0-1,1 0 1,0 0 0,0 0-1,0 0 1,0 0-1,-1 0 1,1-1 0,0 1-1,0 0 1,2 0 0,0 1 10,1 0-1,0 0 1,-1 0 0,1-1 0,0 0-1,0 0 1,0 0 0,0 0 0,7 0 0,6 0 6,20-2 147,-36 0-209,-1 1 0,1-1 0,0 1 0,0-1 0,-1 0 0,1 1 0,0-1 0,-1 0 0,1 1 0,0-1 0,-1 0 0,1 0 0,-1 0 0,1 1 0,-1-1 0,0 0-1,1 0 1,-1 0 0,0 0 0,0 0 0,1 0 0,-1 0 0,0 0 0,0 0 0,0 0 0,0 0 0,0 0 0,-1 0 0,1 0 0,0 0 0,-1-1 0,1 1-9,0-1 0,0 0-1,0 1 1,-1-1 0,1 0 0,-1 1-1,1-1 1,-1 1 0,0-1 0,0 1-1,1-1 1,-1 1 0,0-1 0,0 1-1,0 0 1,-1 0 0,-1-2 0,-6 1 11,1 0 1,-1 1 0,0 0-1,0 0 1,0 1 0,0 0-1,-14 3 1,21-3 5,1 1 0,0-1-1,-1 1 1,1 0 0,0-1 0,0 1-1,0 0 1,0 0 0,0-1 0,0 1-1,0 0 1,0 0 0,0 0 0,0 0 0,0 0-1,0 1 1,1-1 0,-1 0 0,0 0-1,1 1 1,-1-1 0,1 0 0,0 0-1,-1 1 1,1-1 0,0 0 0,0 1 0,0-1-1,0 1 1,0 1 0,0 0-3,0-1 0,0 0 0,0 1 0,0-1 0,0 1 0,1-1 0,-1 0 0,1 1 0,0-1 0,-1 0 0,1 1 0,0-1 0,1 0 0,-1 0 0,0 0-1,3 3 1,0-2-25,0-1-1,0 0 1,1 0-1,-1 0 0,0 0 1,1-1-1,0 0 0,-1 0 1,1 0-1,-1-1 0,1 1 1,0-1-1,0 0 0,8-1 1,4 0-323,-14 1 251,1 0 0,-1-1 0,0 0 0,0 0-1,0 0 1,0 0 0,0 0 0,0 0 0,0-1-1,0 0 1,-1 1 0,1-1 0,0 0-1,-1 0 1,1 0 0,-1-1 0,0 1 0,0-1-1,3-4 1,-2 3-22,0-1-1,0 0 0,-1 1 1,0-1-1,0 0 1,0 0-1,0 0 0,-1 0 1,0 0-1,0 0 1,0-8-1,-1 12 80,-1 1 0,1-1 1,-1 0-1,1 1 0,-1-1 0,1 1 0,-1-1 0,1 1 1,-1-1-1,0 1 0,1 0 0,-1-1 0,0 1 1,1 0-1,-1-1 0,0 1 0,1 0 0,-1 0 0,0 0 1,0 0-1,1 0 0,-1 0 0,0 0 0,0 0 0,1 0 1,-2 0-1,-29 0 8,23 0 6,-1 0 112,-1 1 1,0 0-1,1 0 0,-19 5 0,24-5-8,0 1 0,0-1 0,0 1-1,1 0 1,-1 0 0,1 0 0,0 0 0,-1 1-1,1-1 1,0 1 0,0 0 0,0 0-1,1 0 1,-4 4 0,5-6-71,1 0 0,-1 0 0,1 0-1,-1 0 1,1-1 0,-1 1 0,1 0 0,-1 0 0,1 0 0,0 0 0,-1 0 0,1 0 0,0 0-1,0 0 1,0 0 0,0 0 0,0 0 0,0 0 0,0 0 0,0 0 0,0 0 0,1 0-1,-1 0 1,0 0 0,1 0 0,-1 0 0,0 0 0,1 0 0,-1 0 0,1 0 0,0 0-1,-1-1 1,1 1 0,0 0 0,-1 0 0,1-1 0,0 1 0,0 0 0,0-1 0,-1 1-1,1-1 1,0 1 0,0-1 0,0 0 0,0 1 0,0-1 0,0 0 0,0 1 0,0-1 0,2 0-1,-2 0-23,-1 0-1,1 0 1,-1 0-1,1 1 1,-1-1-1,1 0 1,-1 0-1,1 1 1,-1-1-1,1 0 1,-1 1-1,0-1 1,1 0-1,-1 1 1,1-1-1,-1 1 1,0-1-1,1 0 1,-1 1-1,0-1 1,0 1-1,1-1 1,-1 1-1,0-1 1,0 1-1,0-1 1,0 1-1,0 0 0,0-1 1,0 1-1,1-1 1,-2 1-1,1-1 1,0 1-1,0-1 1,0 1-1,0-1 1,0 1-1,0 0 1,-1 0-1,1 3 965,-10-4-1027,2 0 199,0 0 1,0 0-1,-13 2 0,20-1-118,0-1-1,-1 0 1,1 0 0,0 0-1,0 1 1,0-1 0,0 1 0,0-1-1,0 1 1,0-1 0,-1 1-1,1 0 1,1-1 0,-1 1-1,0 0 1,0 0 0,0 0-1,0 0 1,1-1 0,-1 1-1,0 0 1,1 0 0,-1 1 0,0-1-1,1 0 1,0 0 0,-1 0-1,1 0 1,0 0 0,-1 0-1,1 3 1,0-4-92,30-1-341,-27 1 376,-1-1-1,1 0 1,-1 1-1,0-1 1,1 0-1,-1 0 1,0 0-1,0-1 1,1 1-1,-1-1 1,0 1 0,0-1-1,-1 1 1,1-1-1,0 0 1,0 0-1,-1 0 1,1 0-1,1-3 1,-1 1-68,-1-1 0,1 1 0,0 0 0,-1-1 0,0 1 0,0-1 0,-1 0 1,1 1-1,-1-8 0,0 11 105,0 0 1,0-1-1,-1 1 1,1 0-1,0-1 1,-1 1-1,1 0 1,-1 0-1,1-1 1,-1 1-1,0 0 1,1 0-1,-1 0 1,0 0-1,0 0 1,0 0-1,0 0 1,0 0-1,0 0 1,0 0-1,0 0 1,0 1-1,-1-1 1,1 1-1,0-1 1,0 0-1,-1 1 1,1 0-1,0-1 1,-1 1-1,-1 0 1,-6-2 98,-1 1 0,1 0 0,-15 2 1,12-1 183,11 0-236,0 0 1,-1 0-1,1 0 1,0 0-1,0 0 1,0 0-1,-1 1 1,1-1-1,0 0 0,0 1 1,0-1-1,0 1 1,0-1-1,0 1 1,0 0-1,0-1 1,0 1-1,0 0 1,0 0-1,0 0 1,0-1-1,1 1 1,-1 0-1,0 0 1,1 0-1,-2 2 1,1 1 54,0-1 0,0 1 1,0 0-1,1 0 0,-1-1 1,1 1-1,0 5 0,1-7-84,-1 0 0,1 0-1,0-1 1,0 1 0,0 0 0,0 0-1,0-1 1,1 1 0,-1-1-1,0 1 1,1-1 0,-1 0-1,1 1 1,-1-1 0,1 0 0,0 0-1,-1 0 1,1 0 0,0 0-1,0-1 1,0 1 0,2 0-1,4 2 6,0 0 0,1-1-1,16 3 1,20-4-903,-45-3 888,1 1 0,0-1 1,-1 1-1,1-1 1,-1 0-1,1 0 1,-1 1-1,0-1 1,0 0-1,0 1 1,0-1-1,0 0 1,0 0-1,-1-2 1,1-1 12,0 2 13,0-1 0,0 0 0,-1 0 0,1 1 0,-1-1 0,0 0 0,0 1 1,0-1-1,-1 1 0,1-1 0,-1 1 0,0 0 0,-3-6 0,3 7-11,0 0-1,1 1 1,-1-1-1,0 1 1,0-1-1,0 1 1,0 0-1,0 0 1,0 0 0,-1 0-1,1 0 1,0 0-1,0 1 1,-1-1-1,1 1 1,0-1-1,-1 1 1,1 0-1,-1 0 1,1 0-1,0 0 1,-1 1-1,-2 0 1,4-1-16,0 1 1,0-1-1,1 1 1,-1 0-1,0-1 1,0 1-1,0 0 1,1-1 0,-1 1-1,0 0 1,1 0-1,-1 0 1,1 0-1,-1 0 1,1-1-1,0 1 1,-1 0-1,1 0 1,0 0-1,-1 0 1,1 0 0,0 0-1,0 0 1,0 0-1,0 0 1,0 2-1,0 0-45,0 1 1,0-1-1,0 1 0,1-1 1,-1 0-1,1 0 0,0 1 0,1 3 1,2-1-830,0 0 0,1 0 1,0 0-1,0 0 0,0-1 1,11 9-1,8 3-7564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9.2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67 1 4841,'0'0'11088,"-8"31"-9903,-1 3-799,-3 8 250,2 0 0,-7 72 0,7 236 2067,10-270-2965,0-111-11385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39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65 59 6729,'0'0'7697,"15"-10"-7048,49-28-131,-62 36-472,0 1 0,1-1 0,-1 1 1,1 0-1,0 0 0,-1 1 0,1-1 1,0 0-1,-1 1 0,1-1 0,0 1 1,0 0-1,-1 0 0,1 0 0,0 0 1,0 1-1,-1-1 0,1 1 0,0 0 1,-1 0-1,1-1 0,-1 2 0,1-1 1,3 2-1,-1 1 35,0 0-1,-1 1 1,1 0 0,-1-1 0,0 2-1,-1-1 1,6 8 0,-4-4-39,14 20 99,-1 1-1,-2 1 0,-1 0 1,-1 1-1,14 54 1,-27-82-58,0-1 1,0 1-1,0-1 1,-1 1-1,0 0 1,0 0-1,0-1 1,0 1-1,0 0 1,-1-1-1,-1 5 0,1-6-26,0 0-1,0 0 1,0 0-1,0 0 0,-1 0 1,1 0-1,-1-1 0,0 1 1,1 0-1,-1-1 0,0 0 1,0 1-1,0-1 1,0 0-1,0 0 0,0 0 1,0 0-1,-2 0 0,-44 15-298,0-3-1,-89 13 0,116-22-248,-27 1-1756,16-4-2547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40.2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7362,'0'0'11626,"162"0"-10954,-114 0-384,-3 0-240,-6 0 48,-3 0-96,-6 0-240,0 0-744,4 0-1040,-7 0-945,-12 0-2600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40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 0 5009,'0'0'11939,"-9"163"-10491,6-124-368,3-4-248,0 0-168,0-9-495,0-4-129,0-6-40,0-3-729,0-6-671,0-1-968,0 0-393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7:41.4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51 40 7738,'0'0'7029,"3"-7"-6797,-2 5-220,0 0 0,0 0 0,0 1 0,0-1 0,0 0 0,1 0 1,-1 0-1,0 1 0,1-1 0,0 1 0,-1-1 0,1 1 0,0 0 0,0-1 0,-1 1 0,1 0 0,0 0 0,0 0 0,0 1 0,1-1 0,-1 0 0,0 1 0,0 0 0,0-1 0,0 1 0,1 0 1,-1 0-1,4 0 0,108 0 221,-112 0-235,0 1 1,0-1-1,-1 0 0,1 1 1,0-1-1,0 1 0,0-1 0,0 1 1,0 0-1,-1 0 0,1 0 1,0 0-1,-1 0 0,1 0 1,0 0-1,-1 1 0,0-1 0,1 0 1,-1 1-1,0 0 0,0-1 1,1 1-1,-1-1 0,-1 1 1,1 0-1,0 0 0,0 0 1,-1 0-1,1-1 0,-1 1 0,1 4 1,1 6-7,0 1 0,-1 0 0,-2 24 0,1-19 47,0-13-27,0-1 1,-1 1-1,1-1 0,-1 1 0,0-1 0,0 1 0,0-1 0,0 0 0,-1 1 1,0-1-1,0 0 0,0 0 0,0 0 0,-1-1 0,0 1 0,1 0 1,-1-1-1,-1 0 0,1 1 0,-6 3 0,-3 2 17,-1 0 0,-1-1 0,1-1 0,-1 0-1,0-1 1,-28 9 0,24-9 2,-1 1 0,1 0 0,-23 14-1,41-20-30,-1-1 0,1 0 0,-1 0 0,1 0 0,0 0 0,-1 0 0,1 1 0,-1-1 0,1 0-1,0 0 1,-1 1 0,1-1 0,0 0 0,-1 1 0,1-1 0,0 0 0,0 1 0,-1-1 0,1 0 0,0 1-1,0-1 1,0 1 0,-1-1 0,1 0 0,0 1 0,0-1 0,0 1 0,0-1 0,0 1 0,0-1-1,0 0 1,0 1 0,0-1 0,0 1 0,0-1 0,0 1 0,0-1 0,0 0 0,1 1 0,-1-1 0,0 1-1,0-1 1,0 0 0,1 1 0,-1-1 0,0 0 0,0 1 0,1-1 0,-1 0 0,0 1 0,1-1-1,-1 0 1,0 0 0,1 1 0,-1-1 0,0 0 0,1 0 0,-1 0 0,1 1 0,-1-1 0,1 0 0,0 0-1,28 9 55,54 6 781,31 7 79,-95-17-3396,34 14 0,-37-12-1928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2.3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 0 6313,'0'0'8462,"1"32"-6813,4 105-399,-3-86-470,5 258 2703,-6-239-3177,-2 89-18,-1-145-394,0 1-1,0-1 0,-2 0 0,-4 13 0,7-25 598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3.07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74 7178,'0'0'10534,"7"-5"-10377,3-2-105,0 1-1,0 0 1,0 0-1,1 1 1,0 0 0,0 1-1,1 1 1,18-5-1,53-2 27,87 1-1,-169 10-58,0 0 1,0 0-1,0 0 1,0 0-1,0 0 1,0 1-1,-1-1 1,1 0-1,0 0 1,-1 1-1,1-1 1,-1 0-1,1 1 1,-1-1-1,0 0 1,0 1-1,1-1 1,-1 1-1,0 1 1,0 0 30,10 68 214,-4 1-1,-3 85 1,-3-155-234,-1-1-1,1 1 1,0-1 0,0 1 0,-1-1-1,1 0 1,-1 1 0,1-1 0,-1 1-1,0-1 1,1 0 0,-1 1 0,0-1-1,0 0 1,0 0 0,0 0 0,0 0-1,-2 2 1,-1 0 56,0-1 0,1 0 0,-1 1-1,0-2 1,0 1 0,-7 2 0,0-1 58,-1-1-1,0 0 1,1 0 0,-16-1-1,-48-1-5,-21 0-476,31 0-3231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3.6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304 1 9778,'0'0'7282,"-17"27"-5377,-55 91-507,-5 20 701,56-98-1570,-47 69 0,66-106-707,-32 46 119,22-28-3841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4.03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6673,'0'0'9785,"4"8"-8707,14 29-4,-3 1 0,-1 0 1,12 53-1,10 30-508,16 51-715,-43-159-1666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4.44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6241,'0'0'10747,"174"6"-10603,-129-6-144,-9 0-1153,-9 0-3416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5.1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96 71 3641,'0'0'7965,"-4"-12"-6615,-14-33-58,17 44-1181,0 0 0,0 0-1,-1 0 1,1-1 0,-1 1-1,1 0 1,0 0-1,-1 1 1,0-1 0,1 0-1,-1 1 1,0-1 0,1 0-1,-1 1 1,0 0 0,1-1-1,-1 1 1,0 0-1,0 0 1,0 0 0,1 0-1,-1 0 1,0 1 0,0-1-1,-2 1 1,-5 0 765,8-1-865,1 0 0,-1 0 1,0 0-1,0 0 0,0 1 0,0-1 0,0 0 0,1 0 0,-1 1 0,0-1 1,0 0-1,1 1 0,-1-1 0,0 1 0,0-1 0,1 1 0,-1-1 1,0 1-1,1-1 0,-1 1 0,1 0 0,-1-1 0,1 1 0,-1 0 0,1-1 1,-1 1-1,1 0 0,0 0 0,-1 0 0,1-1 0,0 1 0,0 0 0,0 0 1,-1 0-1,1 0 0,0 0 0,0-1 0,0 1 0,0 0 0,1 0 1,-1 0-1,0 0 0,0-1 0,0 1 0,1 0 0,-1 0 0,0 0 0,1-1 1,-1 1-1,1 0 0,0 0 0,0 0-15,0 0 0,0 0 0,0-1 0,0 1 1,0 0-1,0-1 0,0 1 0,1-1 0,-1 1 0,0-1 0,0 0 0,1 1 1,-1-1-1,0 0 0,0 0 0,3 0 0,26-1-217,-18 1-53,-8 0-98,0 0 0,-1 0 1,1 0-1,0 0 0,0-1 1,0 0-1,0 0 0,-1 0 1,1 0-1,0 0 1,-1-1-1,1 1 0,-1-1 1,4-3-1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5.88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5937,'0'0'8998,"10"32"-8003,4 11-624,46 145 1253,-55-169-1416,27 90 1096,68 161-1,-35-112-1106,-22-50-95,-32-90-466,-5-17-918,-4-12-701,-2-12-1889,0-2-4153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26.64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318 22 3265,'0'0'10737,"2"-13"-10227,0 5 1509,-2 16-1427,-6 23-185,-62 133 917,-18 50-442,10 52 350,72-245-1137,-1 0-1,-2-1 1,0 0-1,0 0 0,-2-1 1,-1 0-1,-18 27 0,20-39-108,8-13-570,8-19-1480,-7 23 1728,13-32-5186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2.54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224 0 9162,'0'0'9853,"-20"33"-8672,-65 107-538,78-130-566,1 1 1,0 0-1,1 0 0,0 1 0,-5 21 1,4-13 32,-13 37 100,-31 66 1,45-117-741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2.99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6001,'0'0'9602,"7"34"-8537,20 113 111,-6-36 832,38 118 1,-59-229-2037,17 45 863,-2-24-2244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3.4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7058,'0'0'10634,"201"0"-11178,-153 0-2041,-9 0-6521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4.19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8554,'0'0'10722,"147"7"-10570,-120-4-64,-3-3-80,0 3-16,-3 0-48,0-3-752,3 0-1080,-6 0-1969,-6 0-1272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4.6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6465,'0'0'11043,"195"0"-10771,-150 0-272,9 0-640,-9 0-2281,-9 0-6905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8.80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4185,'0'0'9930,"2"16"-8454,8 248 3143,-10 14-2661,0-26-1922,0-88-3655,0-232-3836,0 27 1278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39.5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67 5265,'0'0'8459,"20"-9"-8228,65-28-42,-72 32-91,-1 1 0,1 1-1,-1 0 1,1 1-1,0 0 1,0 1 0,0 0-1,26 3 1,-3-1 238,-16-1-74,-7-1-78,0 1-1,0 1 1,1 0 0,-1 0 0,14 5-1,-23-5-157,0 1-1,1 0 0,-1 0 0,0 0 0,0 0 0,0 1 0,-1 0 0,1 0 1,-1 0-1,1 0 0,-1 0 0,0 0 0,0 1 0,-1 0 0,1 0 1,-1-1-1,1 2 0,2 6 0,-1-1 20,-1 0 1,0 1-1,0-1 1,-1 1-1,-1 0 1,1 11-1,-3 69 688,0-38-410,0-44-256,1-1 0,-1 1 0,-1 0 0,1 0 0,-2-1 0,1 1 1,-1-1-1,0 0 0,-1 1 0,0-2 0,-5 9 0,7-14-43,0 0 0,0 0 0,0 0 0,-1 0 0,1-1 0,0 1-1,-1-1 1,1 1 0,-1-1 0,1 0 0,-1 0 0,1 0 0,-4 0 0,-39 6 230,29-5-216,-47 6-944,-74-1 1,129-6-251,0-1 1,-1 1-1,1 1 0,0-1 0,-11 5 1,13-4-214,-10 1-4979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43.8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7890,'0'0'10127,"28"0"-9428,93 1-123,275 8-126,-377-9-1390,0-1-1093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8:44.38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 1 3697,'0'0'12973,"-2"34"-11858,-4 110-5,-4 87 2808,10-176-4868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17.08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0 180 472,'0'0'14891,"2"-8"-13911,6-27-329,3-3 3862,-9 33-4514,0 0 0,1 0 1,0 1-1,0-1 0,0 1 0,0-1 1,1 1-1,0 0 0,0 0 0,0 1 1,6-5-1,-5 4-7,36-25-124,-38 27 126,0 1-1,-1 0 1,1 0-1,0 0 1,0 0-1,0 0 1,0 0-1,0 1 1,0 0-1,0-1 1,0 1-1,0 0 1,0 0-1,4 1 1,-5 0 6,1 0 1,-1 1-1,0-1 1,1 1-1,-1-1 1,0 1-1,0-1 1,0 1-1,0 0 1,0 0-1,0 0 1,-1 0-1,3 5 1,21 36-2,-19-32-8,-2-3-4,-1 0 0,0 1-1,0 0 1,0-1 0,-1 1 0,-1 0 0,1 0 0,-2 0 0,1 0-1,-2 17 1,1-14-31,0-8 27,-1-1 1,1 1-1,-1-1 1,0 1 0,0-1-1,0 0 1,0 1-1,-1-1 1,0 0 0,1 0-1,-1 0 1,0 0 0,0 0-1,-4 3 1,-6 6 20,-24 20 0,2-2 13,17-12-8,7-9-63,0 1-1,1 1 0,0 0 0,1 0 0,-9 17 0,5-18 187,11-10-155,0 1 0,0-1 0,0 1 0,0 0-1,0-1 1,0 1 0,0 0 0,0 0 0,1-1 0,-1 1 0,0 0 0,0 0 0,1 0 0,-1 0 0,1 0 0,-1 0 0,1 0 0,-1 0 0,1 0-1,0 0 1,-1 2 0,17-3-46,4 0 136,-4-1-35,0 1-1,0 1 1,-1 0-1,1 1 1,29 8-1,-23-4 110,1-1 0,-1-2-1,1 0 1,0-1 0,35-2 0,-57 0-151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18.1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52 20 1008,'0'0'15428,"-1"-19"-14596,-1 18-821,-1 1 0,0 0 1,0 1-1,1-1 0,-1 0 0,0 1 1,1-1-1,-1 1 0,1 0 1,-1 0-1,1 0 0,-4 2 1,4-2-19,1 0 1,0 1-1,0-1 1,0 1-1,0-1 1,0 1 0,0 0-1,0-1 1,1 1-1,-1 0 1,0-1 0,1 1-1,0 0 1,-1 0-1,1 0 1,0-1 0,0 1-1,0 0 1,0 3-1,0-4-6,0 0-1,0-1 0,0 1 0,0 0 1,0 0-1,0-1 0,0 1 1,0 0-1,0 0 0,1-1 0,-1 1 1,0 0-1,1 0 0,-1-1 1,0 1-1,1 0 0,-1-1 0,0 1 1,1 0-1,-1-1 0,1 1 1,0-1-1,-1 1 0,1-1 0,0 1 1,20 1-429,-11-2 403,0 0-76,6 0 37,-15-1 98,-1 1-1,1 0 1,-1 0 0,1-1 0,-1 1 0,0 0 0,1-1 0,-1 1 0,1 0 0,-1-1 0,0 1 0,0 0-1,1-1 1,-1 1 0,0-1 0,0 1 0,1-1 0,-1 1 0,0-1 0,0 1 0,0-1 0,0 1-1,0-1 1,0 1 0,0-1 0,0 1 0,0-1 0,0 0 0,-21 1-818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19.35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49 1688,'0'0'13497,"0"10"-12193,6 42 332,22 92-1,3 8-1109,-18-34-364,9 49-91,-17-141-66,1 0-1,2 0 0,0-1 0,17 32 0,-24-53 1,5 5-13,-1 0-1,-1 0 0,0 1 1,0 0-1,-1 0 1,0 0-1,-1 0 0,0 0 1,1 19-1,3 83-1246,-6-111 1243,0 0 0,0 1 0,0-1 0,0 0 0,0 0 0,1 1 0,-1-1 0,0 0 0,1 0 0,-1 0 0,1 0 0,-1 1-1,1-1 1,0 0 0,0 0 0,-1 0 0,1 0 0,0 0 0,0 0 0,0-1 0,0 1 0,0 0 0,0 0 0,0-1 0,0 1 0,0 0 0,0-1 0,2 1 0,2 1-31,0-1 0,0 0 0,0-1-1,0 1 1,0-1 0,5 0 0,-9 0 40,0-1 0,-1 1 0,1-1-1,-1 1 1,1-1 0,-1 0 0,1 1-1,-1-1 1,1 0 0,-1 1-1,1-1 1,-1 0 0,0 0 0,1 1-1,-1-1 1,0 0 0,0 0 0,0 1-1,1-1 1,-1 0 0,0 0 0,0 0-1,0 0 1,-1-1 0,2-30-232,-1 25 273,2-29 4,3 0 0,1 0 0,17-58 0,-14 59-17,79-272-105,-14 50 1216,-54 194-850,-14 49-114,-1-1 0,-1 0 0,0-1 0,-1 1 0,0-1 0,0-17 0,0-37 640,-3 69-1033,-11 2-2129,-5 6-2122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20.63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17 2529,'0'0'12645,"8"0"-12214,316-15 4642,-286 14-6509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21.1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1800,'0'0'10817,"3"4"-9906,-1 2-398,1 0-1,-1 0 0,0 0 1,2 13-1,-2 5 53,0 0 1,-3 47-1,0-22-344,1 251 1399,6-335-14670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 0 6313,'0'0'8462,"1"32"-6813,4 105-399,-3-86-470,5 258 2703,-6-239-3177,-2 89-18,-1-145-394,0 1-1,0-1 0,-2 0 0,-4 13 0,7-25 598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74 7178,'0'0'10534,"7"-5"-10377,3-2-105,0 1-1,0 0 1,0 0-1,1 1 1,0 0 0,0 1-1,1 1 1,18-5-1,53-2 27,87 1-1,-169 10-58,0 0 1,0 0-1,0 0 1,0 0-1,0 0 1,0 1-1,-1-1 1,1 0-1,0 0 1,-1 1-1,1-1 1,-1 0-1,1 1 1,-1-1-1,0 0 1,0 1-1,1-1 1,-1 1-1,0 1 1,0 0 30,10 68 214,-4 1-1,-3 85 1,-3-155-234,-1-1-1,1 1 1,0-1 0,0 1 0,-1-1-1,1 0 1,-1 1 0,1-1 0,-1 1-1,0-1 1,1 0 0,-1 1 0,0-1-1,0 0 1,0 0 0,0 0 0,0 0-1,-2 2 1,-1 0 56,0-1 0,1 0 0,-1 1-1,0-2 1,0 1 0,-7 2 0,0-1 58,-1-1-1,0 0 1,1 0 0,-16-1-1,-48-1-5,-21 0-476,31 0-3231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304 1 9778,'0'0'7282,"-17"27"-5377,-55 91-507,-5 20 701,56-98-1570,-47 69 0,66-106-707,-32 46 119,22-28-3841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6673,'0'0'9785,"4"8"-8707,14 29-4,-3 1 0,-1 0 1,12 53-1,10 30-508,16 51-715,-43-159-1666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6241,'0'0'10747,"174"6"-10603,-129-6-144,-9 0-1153,-9 0-3416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96 71 3641,'0'0'7965,"-4"-12"-6615,-14-33-58,17 44-1181,0 0 0,0 0-1,-1 0 1,1-1 0,-1 1-1,1 0 1,0 0-1,-1 1 1,0-1 0,1 0-1,-1 1 1,0-1 0,1 0-1,-1 1 1,0 0 0,1-1-1,-1 1 1,0 0-1,0 0 1,0 0 0,1 0-1,-1 0 1,0 1 0,0-1-1,-2 1 1,-5 0 765,8-1-865,1 0 0,-1 0 1,0 0-1,0 0 0,0 1 0,0-1 0,0 0 0,1 0 0,-1 1 0,0-1 1,0 0-1,1 1 0,-1-1 0,0 1 0,0-1 0,1 1 0,-1-1 1,0 1-1,1-1 0,-1 1 0,1 0 0,-1-1 0,1 1 0,-1 0 0,1-1 1,-1 1-1,1 0 0,0 0 0,-1 0 0,1-1 0,0 1 0,0 0 0,0 0 1,-1 0-1,1 0 0,0 0 0,0-1 0,0 1 0,0 0 0,1 0 1,-1 0-1,0 0 0,0-1 0,0 1 0,1 0 0,-1 0 0,0 0 0,1-1 1,-1 1-1,1 0 0,0 0 0,0 0-15,0 0 0,0 0 0,0-1 0,0 1 1,0 0-1,0-1 0,0 1 0,1-1 0,-1 1 0,0-1 0,0 0 0,1 1 1,-1-1-1,0 0 0,0 0 0,3 0 0,26-1-217,-18 1-53,-8 0-98,0 0 0,-1 0 1,1 0-1,0 0 0,0-1 1,0 0-1,0 0 0,-1 0 1,1 0-1,0 0 1,-1-1-1,1 1 0,-1-1 1,4-3-1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5937,'0'0'8998,"10"32"-8003,4 11-624,46 145 1253,-55-169-1416,27 90 1096,68 161-1,-35-112-1106,-22-50-95,-32-90-466,-5-17-918,-4-12-701,-2-12-1889,0-2-4153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318 22 3265,'0'0'10737,"2"-13"-10227,0 5 1509,-2 16-1427,-6 23-185,-62 133 917,-18 50-442,10 52 350,72-245-1137,-1 0-1,-2-1 1,0 0-1,0 0 0,-2-1 1,-1 0-1,-18 27 0,20-39-108,8-13-570,8-19-1480,-7 23 1728,13-32-5186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224 0 9162,'0'0'9853,"-20"33"-8672,-65 107-538,78-130-566,1 1 1,0 0-1,1 0 0,0 1 0,-5 21 1,4-13 32,-13 37 100,-31 66 1,45-117-741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6001,'0'0'9602,"7"34"-8537,20 113 111,-6-36 832,38 118 1,-59-229-2037,17 45 863,-2-24-2244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7058,'0'0'10634,"201"0"-11178,-153 0-2041,-9 0-6521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8554,'0'0'10722,"147"7"-10570,-120-4-64,-3-3-80,0 3-16,-3 0-48,0-3-752,3 0-1080,-6 0-1969,-6 0-1272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6465,'0'0'11043,"195"0"-10771,-150 0-272,9 0-640,-9 0-2281,-9 0-6905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4185,'0'0'9930,"2"16"-8454,8 248 3143,-10 14-2661,0-26-1922,0-88-3655,0-232-3836,0 27 1278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2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67 5265,'0'0'8459,"20"-9"-8228,65-28-42,-72 32-91,-1 1 0,1 1-1,-1 0 1,1 1-1,0 0 1,0 1 0,0 0-1,26 3 1,-3-1 238,-16-1-74,-7-1-78,0 1-1,0 1 1,1 0 0,-1 0 0,14 5-1,-23-5-157,0 1-1,1 0 0,-1 0 0,0 0 0,0 0 0,0 1 0,-1 0 0,1 0 1,-1 0-1,1 0 0,-1 0 0,0 0 0,0 1 0,-1 0 0,1 0 1,-1-1-1,1 2 0,2 6 0,-1-1 20,-1 0 1,0 1-1,0-1 1,-1 1-1,-1 0 1,1 11-1,-3 69 688,0-38-410,0-44-256,1-1 0,-1 1 0,-1 0 0,1 0 0,-2-1 0,1 1 1,-1-1-1,0 0 0,-1 1 0,0-2 0,-5 9 0,7-14-43,0 0 0,0 0 0,0 0 0,-1 0 0,1-1 0,0 1-1,-1-1 1,1 1 0,-1-1 0,1 0 0,-1 0 0,1 0 0,-4 0 0,-39 6 230,29-5-216,-47 6-944,-74-1 1,129-6-251,0-1 1,-1 1-1,1 1 0,0-1 0,-11 5 1,13-4-214,-10 1-4979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3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7890,'0'0'10127,"28"0"-9428,93 1-123,275 8-126,-377-9-1390,0-1-1093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3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 1 3697,'0'0'12973,"-2"34"-11858,-4 110-5,-4 87 2808,10-176-4868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52 20 1008,'0'0'15428,"-1"-19"-14596,-1 18-821,-1 1 0,0 0 1,0 1-1,1-1 0,-1 0 0,0 1 1,1-1-1,-1 1 0,1 0 1,-1 0-1,1 0 0,-4 2 1,4-2-19,1 0 1,0 1-1,0-1 1,0 1-1,0-1 1,0 1 0,0 0-1,0-1 1,1 1-1,-1 0 1,0-1 0,1 1-1,0 0 1,-1 0-1,1 0 1,0-1 0,0 1-1,0 0 1,0 3-1,0-4-6,0 0-1,0-1 0,0 1 0,0 0 1,0 0-1,0-1 0,0 1 1,0 0-1,0 0 0,1-1 0,-1 1 1,0 0-1,1 0 0,-1-1 1,0 1-1,1 0 0,-1-1 0,0 1 1,1 0-1,-1-1 0,1 1 1,0-1-1,-1 1 0,1-1 0,0 1 1,20 1-429,-11-2 403,0 0-76,6 0 37,-15-1 98,-1 1-1,1 0 1,-1 0 0,1-1 0,-1 1 0,0 0 0,1-1 0,-1 1 0,1 0 0,-1-1 0,0 1 0,0 0-1,1-1 1,-1 1 0,0-1 0,0 1 0,1-1 0,-1 1 0,0-1 0,0 1 0,0-1 0,0 1-1,0-1 1,0 1 0,0-1 0,0 1 0,0-1 0,0 0 0,-21 1-818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49 1688,'0'0'13497,"0"10"-12193,6 42 332,22 92-1,3 8-1109,-18-34-364,9 49-91,-17-141-66,1 0-1,2 0 0,0-1 0,17 32 0,-24-53 1,5 5-13,-1 0-1,-1 0 0,0 1 1,0 0-1,-1 0 1,0 0-1,-1 0 0,0 0 1,1 19-1,3 83-1246,-6-111 1243,0 0 0,0 1 0,0-1 0,0 0 0,0 0 0,1 1 0,-1-1 0,0 0 0,1 0 0,-1 0 0,1 0 0,-1 1-1,1-1 1,0 0 0,0 0 0,-1 0 0,1 0 0,0 0 0,0 0 0,0-1 0,0 1 0,0 0 0,0 0 0,0-1 0,0 1 0,0 0 0,0-1 0,2 1 0,2 1-31,0-1 0,0 0 0,0-1-1,0 1 1,0-1 0,5 0 0,-9 0 40,0-1 0,-1 1 0,1-1-1,-1 1 1,1-1 0,-1 0 0,1 1-1,-1-1 1,1 0 0,-1 1-1,1-1 1,-1 0 0,0 0 0,1 1-1,-1-1 1,0 0 0,0 0 0,0 1-1,1-1 1,-1 0 0,0 0 0,0 0-1,0 0 1,-1-1 0,2-30-232,-1 25 273,2-29 4,3 0 0,1 0 0,17-58 0,-14 59-17,79-272-105,-14 50 1216,-54 194-850,-14 49-114,-1-1 0,-1 0 0,0-1 0,-1 1 0,0-1 0,0-17 0,0-37 640,-3 69-1033,-11 2-2129,-5 6-2122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3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17 2529,'0'0'12645,"8"0"-12214,316-15 4642,-286 14-6509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19:49.9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1800,'0'0'10817,"3"4"-9906,-1 2-398,1 0-1,-1 0 0,0 0 1,2 13-1,-2 5 53,0 0 1,-3 47-1,0-22-344,1 251 1399,6-335-14670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20:06.83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13 231 6737,'-1'-3'15739,"3"-13"-15616,6-1-220,0 1-1,2 0 0,0 0 0,0 1 1,22-22-1,-15 18-326,24-39 1,-31 41 355,-10 17 24,0 8-667,0 89 881,5-1 0,20 115-1,-23-198-184,0 1-1,0 20 1,-30-33-1910,-38-1-627,-34 0-3687,99 0 6011,18 0 1132,131 0 2984,-14 0-2287,-44 0-5868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20:10.63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16 0 6729,'0'0'9204,"-1"10"-8411,-3 455 2840,6-261-3449,-9-173 140,2-4-3894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20:11.4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35 42 856,'0'0'5540,"0"-6"-4428,3-30 7551,-3 40-7922,-12 214 2353,12-117-2769,-21 155 0,18-227-323,1 1-1,3 35 0,0-16 185,-1-48-232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2:20:12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0 235 7666,'0'0'8916,"32"-12"-7949,102-35-173,-68 26 289,99-19 0,-105 28-834,149-23 321,52-13-2925,-233 38-74,-10 0-3627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5:54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178 0 2761,'0'0'10346,"-11"0"-9054,-59 0 415,67 1-1594,1 0 1,-1 0-1,0-1 1,0 1-1,1 1 0,-1-1 1,1 0-1,-1 1 1,1-1-1,0 1 0,-1 0 1,1 0-1,0 0 1,0 0-1,0 0 0,1 0 1,-1 1-1,-3 4 1,-2 4 236,0 1 1,-8 20-1,11-21-289,0 0 0,1 0-1,0 0 1,1 0 0,0 1 0,1-1-1,0 1 1,0 0 0,1-1 0,3 19-1,-2-27-63,0-1-1,0 0 0,0 1 0,0-1 1,1 0-1,-1 0 0,0 0 1,1 0-1,0 0 0,-1 0 0,1-1 1,0 1-1,0 0 0,0-1 1,0 0-1,0 1 0,0-1 0,1 0 1,2 1-1,3 2-27,-1-1-1,1-1 1,0 0 0,15 3 0,-10-3-189,0-1 0,0-1 1,25-2-1,-33 2 183,1-1 0,-1-1 0,0 1 0,0-1 0,1 0 0,-1 0 0,-1 0 0,1 0 0,0-1 0,0 0 0,6-6 0,-8 8 45,-1-1 1,0 0 0,1 0-1,-1 0 1,0 0 0,0-1 0,0 1-1,-1 0 1,1-1 0,0 0 0,-1 1-1,0-1 1,1 0 0,-1 1-1,0-1 1,-1 0 0,1 0 0,0 0-1,-1 0 1,0 0 0,1 0-1,-1 0 1,0 0 0,-1 0 0,0-5-1,0 4 0,0 1 0,-1 0 0,1 0 0,-1 0 0,0 0 0,0 0 0,0 0 0,0 1 0,0-1 0,-1 0 0,-4-3 0,2 1 7,-1 0-1,0 1 1,-1 0-1,-8-5 0,6 6 19,0 0-1,-1 1 1,1 0-1,-1 0 0,1 1 1,-1 0-1,1 1 1,-18 1-1,-1 0 2,27-1-34,0 0 0,0 0 0,0 0 0,-1 0 0,1 1 1,0-1-1,0 0 0,0 1 0,0-1 0,0 0 0,0 1 0,0-1 1,0 1-1,0 0 0,0-1 0,0 1 0,0 0 0,1 0 0,-1-1 0,0 1 1,0 0-1,1 0 0,-1 0 0,0 0 0,1 0 0,-1 0 0,1 0 1,0 0-1,-1 0 0,1 0 0,0 0 0,-1 2 0,0 4-27,0 0 0,1 0 0,0-1 0,1 11 0,0-1-45,-1-15 63,0 0 1,0-1-1,1 1 0,-1 0 1,0 0-1,1 0 0,-1 0 1,1 0-1,-1 0 0,1 0 0,-1-1 1,1 1-1,0 0 0,-1 0 1,1-1-1,0 1 0,0 0 1,-1-1-1,1 1 0,0-1 1,0 1-1,0-1 0,0 1 1,0-1-1,0 0 0,0 1 0,0-1 1,0 0-1,0 0 0,0 0 1,0 0-1,1 0 0,43 0-371,-32-1 167,-7 2 123,0-1 1,0 0 0,0 0-1,-1 0 1,1-1-1,0 0 1,-1 0-1,1 0 1,0-1 0,-1 0-1,0 0 1,1 0-1,-1-1 1,0 0-1,0 0 1,7-5 0,-10 6 120,0 0 0,1 1 1,-1-1-1,0 0 0,0 0 1,0 0-1,0 0 0,-1-1 1,1 1-1,-1 0 0,1-1 1,-1 1-1,0-1 0,0 1 1,0-1-1,0 0 0,0 0 1,0 1-1,-1-1 0,0 0 1,1 0-1,-1 0 0,0 1 1,0-1-1,-1 0 0,1 0 1,-2-5-1,1 6 32,-1 1-1,0 0 1,1 0-1,-1-1 1,0 1 0,0 0-1,0 0 1,0 1-1,0-1 1,0 0-1,0 1 1,0-1 0,0 1-1,-1 0 1,1-1-1,0 1 1,0 0-1,-4 1 1,-4-1 16,0 0 1,1 1 0,-12 2-1,11 0-72,1 1 0,0 0-1,0 0 1,-8 6 0,0 0 3,45-5-7234,-26-5 6858,4 0-162,-3 0 388,0 1 0,0-1 0,1 0 0,-1 0 0,0 0 0,0-1 0,0 1 1,0-1-1,0 1 0,0-1 0,0 0 0,0 0 0,-1 0 0,1-1 0,0 1 0,0-1 1,-1 1-1,1-1 0,-1 0 0,0 0 0,1 0 0,1-3 0,1-1 131,7-13 990,-10 2 5557,-28 17-3007,24 0-3517,1 1 0,0-1-1,0 1 1,-1-1 0,1 1 0,0 0-1,0-1 1,0 1 0,0 0-1,0 0 1,0 0 0,0 0 0,0 0-1,0 0 1,1 0 0,-1 0-1,0 0 1,0 0 0,1 0 0,-1 0-1,1 1 1,-1-1 0,1 0-1,0 0 1,-1 1 0,1-1 0,0 0-1,0 0 1,0 1 0,0 1-1,-1 0-21,1 0 0,0-1 0,0 1-1,0 0 1,0-1 0,0 1 0,1 0 0,-1 0-1,1-1 1,0 1 0,0-1 0,0 1-1,0-1 1,0 1 0,3 3 0,-1-3-83,0 0-1,1-1 1,-1 1 0,1 0 0,0-1-1,0 0 1,0 0 0,6 2 0,20 2-8484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5:56.1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302 1 704,'0'0'16773,"-3"0"-15593,1 0-1080,-1 0-1,1 0 1,0 0 0,0 0-1,0 1 1,0-1-1,-1 1 1,1-1 0,0 1-1,0 0 1,0 0-1,0 0 1,1 0-1,-1 0 1,0 0 0,0 1-1,1-1 1,-1 1-1,0-1 1,1 1-1,0 0 1,-1-1 0,1 1-1,0 0 1,0 0-1,-1 3 1,-16 26 260,-16 40 1,15-29-265,-63 163 157,64-156-196,13-37-35,-65 202 175,69-207-191,0 0 1,0 0 0,0 14-1,1-20 1,0-15-995,1-2 528,1 0 0,0 0 0,1 0 1,1 0-1,1 1 0,0-1 0,8-16 1,57-103-7344,-64 125 6729,14-22-4587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5:56.6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1 800,'0'0'15405,"0"12"-13685,1-5-1473,0 1 0,1-1 0,0 1 0,0-1 0,0 0 0,1 0 0,0 0 0,1 0-1,-1 0 1,1-1 0,10 12 0,-7-8-114,0 1 0,-1-1 0,0 1 0,4 13 0,28 109 218,-27-87-291,2-2 0,35 82-1,-31-89-5,-9-19-31,0-1 1,2 0-1,-1 0 1,2-1 0,15 18-1,-26-34-163,0 0-1,1 0 1,-1 1 0,1-1 0,-1 0-1,1 0 1,-1 0 0,1 1-1,-1-1 1,1 0 0,-1 0-1,1 0 1,-1 0 0,1 0 0,-1 0-1,1 0 1,-1 0 0,1 0-1,-1 0 1,2-1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5:57.1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 6313,'0'0'10187,"89"0"-9043,-51-6 120,-1 6-320,0-6-296,-3 0-112,-8 6-271,0 0-169,0 0-96,0 0 0,-3 0-953,-16 18-3304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01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3305,'0'0'11073,"8"7"-10010,5 7-656,0 1 1,-1 0 0,-1 1 0,0 0-1,-1 0 1,-1 1 0,10 23 0,-2 6 264,48 141 757,-46-133-1223,3 0-1,2-2 0,2 0 0,3-2 0,49 66 0,198 216 352,-131-167-427,59 64-54,-163-185-70,2-2 1,1-2-1,3-2 0,0-2 0,60 33 1,-24-21 5,-34-18 68,2-3 0,73 29 0,28 10-2,31 19-50,-86-38-24,-14 0 9,-8-3-10,-42-27 2,90 42 13,-97-48-12,-16-6-4,1-1 0,-1 0 0,16 3 1,-9-2-1,0 1 0,17 8 1,9 2-1,62 26 6,-69-29 2,-22-8-5,0 0 0,0-1 0,27 5 1,32-4 20,-63-3-13,-9-1-12,-1-1 0,1 1 1,0-1-1,0 1 0,0-1 1,0 0-1,0 1 0,0-1 0,0 0 1,0 0-1,0 0 0,0 0 1,1 0-1,-1 0 0,1 0 1,-1 0-73,-2 0-461,-80 5-7506,43-4-1800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02.2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 3 7058,'0'0'8415,"1"21"-7665,4 65-92,-4-84-627,-1 0-1,0 0 1,1 0-1,-1 0 1,1 0-1,-1 0 1,1-1 0,0 1-1,0 0 1,0 0-1,0-1 1,0 1 0,0 0-1,0-1 1,1 1-1,-1-1 1,1 1 0,-1-1-1,1 0 1,-1 0-1,1 0 1,0 0 0,3 2-1,-1-2 28,0 0 0,0 0 0,0-1 0,0 1 0,0-1 0,1 0 0,6-1 0,0 1 84,-5 0-86,1-1 0,-1 1 0,1-1 0,-1 0-1,0-1 1,1 1 0,9-5 0,-14 5-52,0 0 1,0 0-1,0 0 0,0 0 1,0 0-1,-1-1 1,1 1-1,0-1 0,-1 1 1,1-1-1,-1 0 0,1 1 1,-1-1-1,0 0 0,0 0 1,0 0-1,0 0 0,0 0 1,0 0-1,-1 0 1,1-1-1,-1 1 0,1 0 1,-1 0-1,0-4 0,0-34 20,0 38-23,0 1 0,-1-1 0,1 1 0,-1-1 0,0 1-1,0-1 1,1 1 0,-1-1 0,0 1 0,0 0 0,0-1-1,0 1 1,-1 0 0,1 0 0,0 0 0,0 0 0,-1 0-1,1 0 1,0 0 0,-1 0 0,1 1 0,-1-1 0,1 0-1,-1 1 1,0 0 0,-2-1 0,-4-1-2,0 0-1,0 0 1,0 1 0,-11 0-1,-1 1-1,6-1 7,0 1 0,1 1 1,-1 0-1,0 1 0,-19 4 0,30-5 5,-1 1 1,1-1-1,0 1 0,0-1 1,0 1-1,0 0 0,0 0 1,0 0-1,0 1 0,0-1 1,1 1-1,0-1 0,-1 1 0,1 0 1,0 0-1,0 0 0,0 0 1,1 0-1,-1 1 0,1-1 1,0 0-1,0 1 0,0-1 1,0 1-1,0-1 0,1 5 1,-2-1 36,1 0 0,1 1 1,-1-1-1,1 1 1,1-1-1,-1 0 0,1 1 1,3 7-1,-3-12-28,0 0 0,0 0 1,1-1-1,0 1 0,-1-1 0,1 1 0,0-1 1,0 0-1,0 1 0,1-1 0,-1 0 0,0 0 1,1-1-1,0 1 0,-1 0 0,1-1 0,0 0 1,0 0-1,-1 1 0,1-2 0,5 2 0,5 1 41,0-1 0,0 0 0,0-1 0,23-2 0,-16 1-8,-14 0-45,1 0 0,-1-1 0,0 0 0,0-1 1,0 1-1,0-1 0,0 0 0,-1 0 1,1-1-1,-1 0 0,1 0 0,-1 0 0,0-1 1,0 1-1,0-1 0,-1 0 0,1-1 0,5-6 1,-5 4-9,0 1 1,-1-1-1,0 0 1,0-1 0,0 1-1,-1-1 1,0 0 0,0 1-1,-1-1 1,0 0-1,-1-1 1,0 1 0,1-13-1,-2 19-2,-1 0 1,1 0-1,0 0 0,-1 0 0,1 1 0,-1-1 0,1 0 0,-1 0 0,0 0 0,0 1 1,0-1-1,0 0 0,0 1 0,0-1 0,0 1 0,0-1 0,-1 1 0,1-1 0,-1 1 1,1 0-1,-1 0 0,1 0 0,-1 0 0,0 0 0,0 0 0,1 0 0,-1 1 0,0-1 0,0 0 1,0 1-1,-2-1 0,-9-1-26,1 1 0,0 0 0,-25 1 0,21 0 17,8 0 10,1 0 0,0 1 1,0 0-1,0 0 0,0 0 1,0 1-1,-11 4 0,15-5-1,1 0-1,0 0 1,0 1-1,0-1 1,0 0-1,0 1 1,1 0-1,-1-1 1,0 1-1,1 0 1,-1 0-1,1 0 1,-1 0-1,1 0 1,0 0-1,0 0 1,0 0-1,0 1 1,0-1-1,1 0 1,-1 1-1,1-1 1,-1 0-1,1 1 1,0 4-1,1 44-76,-1-50 74,1 1 1,-1 0-1,1-1 1,-1 1-1,1 0 1,0-1-1,0 1 1,-1-1-1,1 1 1,0-1-1,0 0 1,1 1-1,-1-1 1,0 0-1,0 0 1,1 0-1,-1 0 0,1 0 1,-1 0-1,1 0 1,-1 0-1,1 0 1,-1-1-1,1 1 1,2 0-1,3 1-19,-1-1 1,1 0-1,0 0 0,13 1 0,-18-2 22,0 0-1,0 0 0,0 0 1,-1 0-1,1-1 1,0 1-1,0 0 1,0-1-1,0 1 0,-1-1 1,1 0-1,0 0 1,-1 1-1,1-1 0,0 0 1,-1 0-1,1-1 1,1 0-1,-1-2 25,1 0-1,-1 0 1,0 0-1,0 0 1,0 0-1,2-9 1,0 1 33,-2 0 1,0-1-1,0 1 1,-1 0-1,-1-21 1,0 32-46,-1 0 1,1 0-1,-1 1 1,1-1-1,0 0 0,-1 0 1,0 0-1,1 0 1,-1 1-1,0-1 0,1 0 1,-1 1-1,0-1 1,0 0-1,1 1 0,-1-1 1,0 1-1,0-1 0,0 1 1,0 0-1,0-1 1,0 1-1,0 0 0,0 0 1,0 0-1,0-1 1,0 1-1,0 0 0,1 0 1,-1 0-1,0 1 1,0-1-1,0 0 0,-2 1 1,0-1-2,1 0-1,-1 0 1,1 0 0,0 1 0,-1-1 0,1 1 0,-1 0-1,1 0 1,0 0 0,-1 0 0,1 0 0,0 0-1,0 1 1,-3 1 0,4-1-16,0 0 0,-1 0-1,1 1 1,0-1 0,0 0-1,0 0 1,1 1 0,-1-1 0,0 0-1,1 1 1,-1-1 0,1 1 0,0-1-1,0 1 1,0-1 0,0 0 0,1 1-1,-1-1 1,1 1 0,-1-1 0,2 3-1,-2-3 3,1-1-1,0 1 1,0 0-1,-1-1 1,1 1-1,0-1 1,1 1-1,-1-1 1,0 1-1,0-1 1,1 1-1,-1-1 1,1 0-1,-1 0 1,1 0-1,-1 0 1,1 0-1,0 0 0,-1 0 1,1-1-1,0 1 1,0-1-1,-1 1 1,1-1-1,0 0 1,3 1-1,-4-1-8,-1 0-1,0 0 0,0 0 0,0 0 1,1 0-1,-1 0 0,0 0 0,0 0 1,1 0-1,-1 0 0,0 0 0,0 0 1,1 0-1,-1 0 0,0 0 0,0 0 1,1 0-1,-1 0 0,0 0 0,0 0 1,0 0-1,1 0 0,-1 0 0,0 0 1,0-1-1,0 1 0,1 0 0,-1 0 1,0 0-1,0 0 0,0-1 0,0 1 1,0 0-1,1 0 0,-1 0 0,0-1 1,0 1-1,0 0 0,0 0 1,0 0-1,0-1 0,0 1 0,0 0 1,0 0-1,0-1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02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0 3809,'0'0'10059,"0"43"-8264,0 274 1289,0-251-2300,-1 17 616,16 141-1,-10-190-1256,17 130 197,-22-109-764,11-85-11195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03.6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31 5217,'0'0'8991,"20"-5"-8068,5-2-663,-9 2-103,-1 1 1,1 1-1,0 0 1,0 1-1,28 1 0,140 1 394,-182 0-550,0 0 0,-1 0 0,1 0 0,-1 0 0,1 0-1,0 0 1,-1 0 0,1 1 0,-1-1 0,1 1 0,-1 0 0,1-1 0,-1 1-1,1 0 1,-1 0 0,0-1 0,0 1 0,1 0 0,-1 1 0,0-1 0,0 0-1,0 0 1,0 0 0,0 1 0,0-1 0,0 0 0,0 1 0,-1-1-1,2 3 1,-1 2 18,0 0-1,0 0 0,0 0 1,-1 1-1,0-1 0,0 7 1,-1 1 72,0-4-76,0-1 1,0 0-1,-2 1 1,1-1 0,-1 0-1,0 0 1,-1 0-1,0-1 1,0 1-1,-1-1 1,0 0 0,-9 10-1,2-2-67,-2-1 0,0 0 0,-1-1 0,-29 22 0,34-28-55,1-2-1,-2 1 0,1-1 0,-1-1 0,0 0 0,0 0 1,0-1-1,-1 0 0,1-1 0,-1-1 0,0 0 0,-16 1 1,27-3-273,4-5-202,0 1 571,1-1 1,0 1-1,0 0 0,0 0 0,0 0 1,1 0-1,-1 1 0,1 0 0,0 0 0,0 0 1,0 0-1,0 1 0,9-3 0,9-5-14,-6 3 51,1 0 0,0 1 1,1 1-1,0 1 0,0 0 0,0 2 0,0 0 1,0 1-1,0 1 0,33 3 0,-48-2 24,1 1 1,0-1-1,-1 1 0,1 0 0,-1 0 0,0 0 1,0 0-1,0 1 0,0-1 0,0 1 0,0 0 1,-1 1-1,1-1 0,-1 0 0,3 5 0,5 5 256,-2 1 0,0 0 0,7 15 0,-5-11 40,-2 0 0,0 1-1,-1 1 1,-1-1 0,-1 1-1,-1 0 1,-1 0 0,0 1-1,1 38 1,-6 3 466,1-60-772,-1 0-1,0 0 0,1 0 1,-1 0-1,0 0 1,0 0-1,0 0 0,0 0 1,-1 0-1,1 0 1,0 0-1,-1-1 1,1 1-1,-1 0 0,0-1 1,0 1-1,1-1 1,-1 0-1,0 0 0,-3 2 1,-2 0 15,-1 1 1,1-1-1,-16 4 1,-23 3-100,0-3-1,0-2 1,-1-2 0,-51-3 0,90 0-13,-16 0-1580,-41 6 0,28 0-2729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1.81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6905,'0'0'3641,"0"191"-3313,0-167-48,0 6-88,3-6 32,5-6-200,-4-1-24,3 1-568,-7 6-176,0-6-528,0 6-1161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2.2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5753,'0'0'6626,"26"173"-6418,-22-149-152,7 0-56,0-6-176,-3 0-1081,3-6-159,-4 0-2481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2.83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5521,'0'0'7258,"48"167"-7146,-44-143-112,-1-1 0,1-5-800,11 6-537,-4 0 209,4-12-1601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3.44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8890,'0'0'4209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4.67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6025,'0'0'10475,"112"77"-10051,-86-65-296,-4 0-112,4 6-16,-7-6-608,7 6-929,-7 0-1439,-4-6-1185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5.1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5065,'0'0'8226,"146"48"-7994,-113-42-48,-3 0-64,0 0-80,-8 12-32,1 0-16,10-6-232,-10-6-1632,-1-1-833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5.54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5369,'0'0'10458,"127"6"-9601,-105 0-265,-3-6-312,-1 0-184,1 6-96,0 5 0,-4-11-384,7 0-593,-3 0-895,3 6-2353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5.95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6601,'0'0'7642,"168"0"-7642,-142 0 0,4 24-80,-4-12-2304,0 6-5442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6.6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1376,'0'0'15258,"33"1"-14230,108 3-353,122 2 1292,1-4-1499,-145-3-7160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7.07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0 5249,'0'0'8962,"-2"37"-8058,-5 119-121,2 55 1654,5 26 507,0-230-2950,0 0 0,1-1-1,0 1 1,0 0 0,0 0-1,1-1 1,0 1 0,0-1-1,1 1 1,0-1 0,3 7-1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7.5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7522,'0'0'8679,"11"2"-7915,4 1-544,-6-1-94,0 0 1,0-1 0,0 0 0,14 0-1,-19-1-81,0 0 0,0 1 0,1-1 0,-1 1 0,7 2 0,-7-1-50,0-1 0,0 0 0,0 0 0,1 0 0,7 0 1,27-1-2466,-13 0-5239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7.8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6329,'0'0'10163,"49"0"-9923,-19 0-136,3 6-104,8-6 0,19 0-905,-12 0-2087,1 0-5042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8.68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314 1 2681,'0'0'11249,"-31"20"-9765,-95 63-214,113-74-940,0 1 0,-13 12 1,9 3 342,8-10-381,2-4-77,1 1 1,0 0-1,1-1 0,0 2 0,1-1 1,1 1-1,-3 14 0,2 2 14,1 57 0,3-81-231,0 0 0,0 0-1,1 0 1,-1 0-1,1 0 1,0 0-1,1 0 1,-1 0-1,1-1 1,0 1-1,0-1 1,0 1-1,1-1 1,0 0-1,0 0 1,0 0-1,0 0 1,0 0-1,1-1 1,0 1-1,0-1 1,0 0-1,0 0 1,0-1 0,0 1-1,1-1 1,0 0-1,-1 0 1,1 0-1,0-1 1,0 0-1,0 0 1,-1 0-1,11 0 1,16 1-65,-21-1 29,1-1 0,-1 0 1,1 0-1,0-1 0,-1 0 0,18-5 0,-20 3-1,-1 0 0,1-1 0,-1-1 0,0 1 0,0-1-1,-1 0 1,1-1 0,-1 0 0,9-11 0,-10 12 0,-1 0 1,-1 0-1,1 0 0,-1-1 0,0 0 0,0 0 0,-1 0 0,1 0 0,-1 0 0,-1 0 1,1 0-1,-1-1 0,1-9 0,-2 15 39,0-1-1,-1 1 1,1-1 0,0 1 0,-1-1-1,1 1 1,0 0 0,-1-1 0,0 1-1,1 0 1,-1-1 0,0 1 0,0 0-1,0 0 1,0-1 0,0 1 0,0 0-1,0 0 1,0 0 0,0 0 0,0 1-1,0-1 1,-1 0 0,1 0 0,0 1-1,-1-1 1,1 1 0,0-1 0,-1 1-1,1-1 1,-3 1 0,-5-2 10,0 1 0,-1 0 0,-17 1 0,15 0-1,-7 0-108,-1 0 0,1 1 0,-1 1 0,1 1 0,-36 9-1,-41 24-4595,61-18-289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9.23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1 304,'0'0'9159,"28"0"-7820,90 0 332,108 0 4583,-160 0-7750,3 0-4047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29.61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 0 7498,'0'0'10298,"-4"221"-9306,4-179-352,0 0-8,0-18-288,0 6-216,0-18-120,0 6-8,0-6-616,0-1-32,0 1-96,0 0-552,0 0-681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30.3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193 241 3121,'0'0'9154,"30"5"-8481,95 15-155,-115-18-348,-1-1 0,0 0 1,1 0-1,9-1 0,-8 0 93,-10 0-218,1 0-1,0-1 0,0 1 0,0 0 0,-1-1 0,1 1 0,0-1 1,-1 0-1,1 0 0,0 1 0,-1-1 0,1 0 0,-1 0 0,1 0 1,-1-1-1,0 1 0,1 0 0,-1 0 0,0-1 0,0 1 0,0-1 0,0 1 1,0-1-1,0 1 0,0-1 0,-1 0 0,1 1 0,0-1 0,-1 0 1,0 0-1,1 0 0,-1-2 0,2-8 63,-1 0 1,0-1-1,-2-21 1,0 14-7,1 16-92,0 0 0,-1-1 0,1 1 0,-1-1 0,0 1 1,0 0-1,-1 0 0,1 0 0,-1-1 0,0 1 1,0 1-1,0-1 0,-1 0 0,1 0 0,-4-3 1,1 2-1,-1 0 1,1 0 0,-1 0 0,0 1 0,-1 0-1,1 0 1,-1 1 0,-9-4 0,-1 1 6,-1 0 0,0 2 1,0 0-1,-1 1 0,1 1 1,-25 0-1,11 1-9,-27 1 54,55 1-43,0-1 0,-1 1 0,1 0 1,0 0-1,1 1 0,-1-1 0,0 1 1,0 0-1,0-1 0,1 2 0,-6 3 1,3 0-1,-1 0 1,1 1-1,1 0 1,-1 0 0,1 0-1,0 1 1,1 0-1,0 0 1,0 0-1,1 0 1,0 1 0,0-1-1,-1 14 1,0 1 17,2 0 0,0 0 0,2 1 0,2 24 0,-2-46-37,0 0 0,0 0 0,1 0 0,-1 1 0,1-1 0,-1 0 0,1 0 0,0 0 0,-1 0 0,1 0-1,0 0 1,0 0 0,1 0 0,-1-1 0,0 1 0,0 0 0,1-1 0,-1 1 0,1-1 0,0 1 0,-1-1 0,1 0 0,0 0 0,0 1 0,0-1 0,0-1 0,2 2 0,4 0-17,0 0 1,1-1-1,-1 0 1,0 0-1,15-1 1,-12-1-9,-3 1-60,0-1 1,1 0 0,-1-1 0,0 0-1,-1 0 1,1-1 0,0 0 0,-1 0-1,1-1 1,-1 0 0,0 0 0,0-1-1,6-5 1,11-10-807,-1-2 0,21-24 0,-41 42 722,12-12-1701,23-34 0,-34 45 1798,-1 0 0,0-1-1,0 0 1,-1 0 0,1 0-1,-1 0 1,-1 0-1,1 0 1,-1 0 0,0 0-1,0-8 1459,-1 18 32,0 1-1022,0 21 887,0 1-1,2-1 1,1 1 0,7 29-1,-8-49-1269,0 0-1,0 0 1,1-1-1,-1 1 1,2-1-1,-1 1 1,1-1 0,0 0-1,0 0 1,0-1-1,1 1 1,0-1 0,0 0-1,0 0 1,1-1-1,0 0 1,0 0-1,0 0 1,0 0 0,0-1-1,10 3 1,-11-4-288,-1-1 1,1 1 0,0-1 0,0-1-1,0 1 1,0-1 0,0 1 0,0-2-1,0 1 1,7-2 0,-8 1-424,1 0-1,-1 0 1,0-1 0,0 0 0,1 0-1,-1 0 1,4-4 0,22-16-7826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30.97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315 496 6345,'0'0'9364,"4"24"-8288,21 130 595,-23-145-1541,-1-1 0,1 1 0,1-1 1,0 1-1,0-1 0,8 15 0,-9-21-105,-1 1 0,1-1 1,0 1-1,0-1 0,0 0 0,1 0 0,-1 0 0,0 0 1,1 0-1,-1 0 0,1-1 0,0 1 0,0-1 0,-1 0 0,1 1 1,0-1-1,0-1 0,0 1 0,0 0 0,0-1 0,0 0 0,4 1 1,5-1 32,26-3 122,-36 2-173,0 1 1,0-1 0,1 0-1,-1 0 1,0 0 0,0 0 0,-1-1-1,1 1 1,0 0 0,0-1-1,-1 1 1,1-1 0,0 0-1,2-3 1,3-7 14,1-1 0,-2 0-1,1 0 1,-2 0 0,0 0 0,0-1 0,-1 0 0,3-24-1,-3-5 47,-1-69-1,-3 75-25,-1 22-49,1-1-1,-2 0 0,0 0 0,-1 1 0,0-1 0,-1 1 1,-1 0-1,-1 0 0,0 1 0,-1-1 0,0 1 1,-1 1-1,-1-1 0,-12-15 0,5 12-33,1 1 0,-2 0 1,0 1-1,-1 1 0,0 1 0,-1 0 0,-1 1 0,0 1 1,-1 1-1,1 1 0,-2 1 0,1 1 0,-1 1 1,0 0-1,-1 2 0,1 1 0,-45-2 0,4 5 164,62 0-122,0 1 0,0-1 0,0 0 0,0 0-1,0 1 1,0-1 0,0 0 0,0 1 0,0-1 0,0 1 0,0 0 0,0-1 0,0 1 0,0 0-1,0-1 1,1 1 0,-1 0 0,0 0 0,0 0 0,1 0 0,-1 0 0,1 0 0,-1-1 0,1 2 0,-1-1-1,1 0 1,-1 0 0,1 0 0,0 0 0,0 0 0,0 0 0,-1 2 0,0 5-4,1 1 0,-1 0 1,2 11-1,-1-6 5,1-6-2,1 1-1,-1-1 0,1 1 1,0-1-1,1 0 0,0 0 1,1 0-1,-1 0 0,1-1 1,1 1-1,0-1 1,0 0-1,0-1 0,0 1 1,1-1-1,7 6 0,9 8 35,1-2-1,0 0 1,39 22-1,-42-30 2,-1-1 0,1-1 0,1-1 0,-1-1 0,1 0 0,42 5 0,1-5-1753,65-3 1,-81-3-3778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31.33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11546,'0'0'3841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48.50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1 3513,'0'0'4683,"0"38"-3917,0 123-86,-1-47-51,5 127 149,-1-129-1645,-2-39-3826,-1-54-340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48.93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0 3633,'0'0'6585,"0"35"-5393,0 112-351,0 137 350,4-202-6414,-4-69 1117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49.386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1 4081,'0'0'6333,"0"33"-5398,0 107-200,0 112 641,1-236-1338,0-1-1,1 1 1,0 0 0,10 30-1,30 60-1286,-38-99 574,1 0 0,-1 0 0,10 11 0,-8-11-269,2 5-1794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49.84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83 1 3577,'0'0'6969,"-8"29"-6022,-27 94-3,23-78-644,2 1-1,2-1 1,2 1 0,3 1-1,2 76 1,2-60-1447,2-33-1580,-3-18 504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0.27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 0 4913,'0'0'6503,"0"30"-5619,0 98-215,-2 116 727,1-42-4512,1-177 628,0-15-128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0.83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1 5457,'0'0'9154,"0"179"-8906,0-149-184,0-18-64,0-1-48,4 1-104,0 6-304,3-6-472,1-12-1233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1.64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162 243 3689,'0'0'8138,"0"-12"-7430,0-3-265,1 7-234,-1 1-1,0-1 1,-1 0 0,0 1-1,-1-9 1,1 15-168,1-1 0,-1 1 1,1-1-1,-1 1 0,0 0 0,1-1 0,-1 1 0,0 0 1,0 0-1,0-1 0,0 1 0,0 0 0,0 0 0,0 0 0,0 0 1,0 0-1,-1 1 0,1-1 0,0 0 0,-1 0 0,1 1 1,0-1-1,-1 1 0,1-1 0,-1 1 0,1 0 0,-1-1 0,1 1 1,-1 0-1,-2 0 0,-3 0 156,5 0-119,0 0 0,-1 0-1,1 0 1,-1 0 0,1 0-1,0 1 1,-1-1 0,-3 2-1,5-1-68,0 0 1,0 0-1,0 0 0,0 0 1,0 0-1,0 0 0,0 0 0,1 0 1,-1 0-1,0 0 0,1 0 0,-1 1 1,1-1-1,-1 0 0,1 1 0,-1-1 1,1 0-1,0 2 0,-3 16 117,0-1 0,1 1 0,2 20 0,0-38-125,0 0 0,0 0-1,0 0 1,0 1-1,1-1 1,-1 0-1,0 0 1,1 0 0,-1 0-1,1 0 1,-1 0-1,1 0 1,-1 0 0,1 0-1,0 0 1,0 0-1,-1 0 1,1 0 0,0-1-1,0 1 1,0 0-1,0 0 1,0-1 0,0 1-1,0-1 1,0 1-1,0-1 1,0 1 0,1-1-1,-1 0 1,2 1-1,5 0-6,0 0-1,0-1 1,15 0-1,-8 0-11,-10-1 16,1 0 0,0 0 0,0-1 0,-1 0-1,1 0 1,0 0 0,-1 0 0,0-1 0,0 0 0,0 0 0,0 0 0,0-1 0,0 0 0,-1 0-1,0 0 1,0 0 0,0-1 0,6-9 0,-2 4-11,-1-1 0,0-1 0,-1 1 1,-1-1-1,0 0 0,0 0 0,5-23 0,-9 29 21,0 0 0,0 0 0,-1-1 0,0 1 0,0-1 1,0 1-1,-3-12 0,3 16-3,-1 0 1,1 0 0,-1 0 0,0 0 0,0 0 0,0 0 0,0 0 0,0 1-1,0-1 1,0 0 0,-1 1 0,1-1 0,-1 1 0,1-1 0,-1 1-1,0 0 1,1-1 0,-1 1 0,0 0 0,0 0 0,0 0 0,0 1 0,0-1-1,0 0 1,0 1 0,-2-1 0,-10-1 58,-1 0 0,1 1 1,0 1-1,-19 1 0,25 0 17,0 0 0,0 1 0,0 0 0,0 0 0,0 0 0,0 1 0,1 0 0,-13 8 0,11-5-12,0 0 1,0 0 0,0 1 0,1 0 0,0 1 0,1 0-1,0 0 1,0 1 0,0-1 0,-4 11 0,10-18-72,1 0 1,-1 0-1,1 0 1,-1-1 0,1 1-1,-1 0 1,1 0-1,0 0 1,0 0-1,0 0 1,-1 0 0,1 0-1,0 0 1,0 0-1,0 0 1,0-1 0,0 1-1,1 0 1,-1 0-1,0 0 1,1 1-1,0-1-33,0 0 0,0-1-1,1 1 1,-1 0-1,0-1 1,1 0 0,-1 1-1,0-1 1,1 0 0,-1 1-1,1-1 1,-1 0-1,0 0 1,1 0 0,1-1-1,47 1-2267,15 0-2605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2.476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23 1 3393,'0'0'14171,"-7"179"-13203,3-125-480,4 0-216,0-1-104,0 1-96,0 0-72,0 0 0,0-1-176,0 1-640,-4 36-608,1-7-889,-1-17-2064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2.83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45 0 5777,'0'0'8905,"-7"28"-7990,-21 89-201,26-106-607,-1 0-1,1 1 1,1-1-1,0 1 1,1 0-1,1 13 1,1 7-27,-3 30-26,2 82-2052,6-116-363,-1-12-668,-4 7-4029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3.23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0 6129,'0'0'8186,"29"185"-7138,-29-155-184,4 0-295,4-6-313,-1 0-256,-3-12-528,0 0-985,3 0-1575,-7 6-1826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3.83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185 0 3625,'0'0'10702,"-13"27"-10140,-37 87-164,47-108-361,1 1 0,0 0-1,0 0 1,0 0 0,1 0-1,0 0 1,0 0 0,0 0-1,1 0 1,2 13 0,-1-2 10,-1 7 18,0-23 39,0-6-32,0-35-218,-2-1-1,-2 1 0,-16-75 1,20 112 151,-1-1 1,0 1-1,0 0 1,0 0-1,0-1 1,0 1-1,0 0 1,-1 0-1,1 0 1,-1 0-1,0 0 1,-1-1 0,2 2 14,0 0 1,0 1-1,0-1 1,0 1-1,0-1 1,0 1-1,0 0 1,0-1-1,-1 1 1,1 0-1,0 0 1,0-1-1,0 1 1,0 0 0,0 0-1,0 0 1,-1 1-1,1-1 1,0 0-1,0 0 1,0 0-1,0 1 1,0-1-1,0 1 1,0-1-1,0 1 1,-2 0-1,1 1-5,0 0 0,0 0 0,0 0-1,0 0 1,1 0 0,-1 0-1,0 0 1,1 1 0,0-1 0,-1 1-1,1-1 1,0 1 0,-1 4-1,-7 38 22,8-38-39,0 1 0,0-1 0,1 1 0,2 14 0,-2-20 1,0-1 1,1 1-1,-1-1 1,1 1-1,-1-1 0,1 1 1,-1-1-1,1 1 0,0-1 1,0 0-1,0 1 1,0-1-1,0 0 0,0 0 1,0 0-1,0 0 1,1 0-1,-1 0 0,0 0 1,1 0-1,-1 0 0,1 0 1,-1-1-1,0 1 1,1-1-1,0 1 0,1 0 1,6 1 16,-1-1 0,1 0 0,-1 0 0,1-1 0,0 1 0,14-3 1,-18 1 34,-1 0 1,1-1 0,0 1 0,-1-1 0,1 0 0,-1 0-1,0 0 1,1-1 0,-1 1 0,0-1 0,-1 0 0,1 0-1,6-7 1,-5 4-4,0 0-1,-1 1 1,0-2 0,0 1-1,0-1 1,0 1-1,-1-1 1,0 0-1,-1 0 1,1 0 0,1-14-1,-4 21-47,0 0 0,0-1 0,0 1 0,0 0 0,0-1 0,0 1 0,0 0 0,0-1 0,0 1 0,0 0-1,0-1 1,-1 1 0,1 0 0,0 0 0,0-1 0,0 1 0,0 0 0,-1 0 0,1-1 0,0 1 0,0 0 0,-1 0 0,1-1 0,0 1 0,0 0 0,-1 0 0,1 0-1,0 0 1,0-1 0,-1 1 0,1 0 0,0 0 0,-1 0 0,1 0 0,0 0 0,-1 0 0,1 0 0,0 0 0,-1 0 0,1 0 0,0 0 0,-1 0 0,1 0 0,0 0-1,0 0 1,-1 0 0,1 1 0,0-1 0,-1 0 0,1 0 0,-6 0-92,-7 1-827,-1 0-1,0 1 1,-25 6-1,-2 4-3869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1T08:56:55.891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198 0 3001,'0'0'6722,"-1"22"-6215,1-21-503,-2 32 193,-1-1 0,-2 1 0,-14 47 0,-97 379 2424,97-356-2411,4 1 0,-3 160 1,18-263-212,0-1 0,0 1 0,0-1 1,0 1-1,0 0 0,0-1 0,0 1 0,0-1 0,0 1 1,0 0-1,1-1 0,-1 1 0,0-1 0,0 1 1,0-1-1,1 1 0,-1-1 0,0 1 0,1-1 1,-1 1-1,1-1 0,-1 1 0,0-1 0,1 1 1,-1-1-1,1 0 0,-1 1 0,1-1 0,-1 0 1,1 1-1,-1-1 0,1 0 0,1 1 0,-1-1 2,1 0-1,0 0 1,0-1-1,-1 1 1,1 0-1,0-1 0,-1 1 1,1-1-1,0 1 1,1-2-1,3-2 12,-1 1 0,0-1 0,0-1-1,-1 1 1,1-1 0,-1 0 0,0 0 0,0 0 0,-1 0-1,1-1 1,-1 1 0,3-9 0,2-2 9,24-39 16,53-95 13,115-155-1,-199 303-53,1 0 1,-1 0-1,0 0 0,1 0 1,0 1-1,-1-1 0,1 0 1,0 1-1,0 0 1,0-1-1,0 1 0,0 0 1,0 0-1,0 0 1,0 0-1,1 0 0,-1 1 1,0-1-1,0 1 1,1-1-1,-1 1 0,0 0 1,3 0-1,-4 0 6,-1 1-1,1-1 1,0 1-1,-1-1 1,1 1 0,-1-1-1,1 1 1,-1-1-1,1 1 1,-1 0 0,0-1-1,1 1 1,-1 0-1,0-1 1,1 1-1,-1 0 1,0-1 0,0 1-1,0 0 1,0 0-1,1-1 1,-1 1 0,0 0-1,0 0 1,0-1-1,-1 2 1,1 32 74,0-23-47,0-7-19,0 50 110,-2-1 0,-13 86 0,-229 1032 378,184-904-442,49-200-73,3-1-1,1 72 0,10-136-250,1-2 223,-1 0-1,0 0 1,0-1-1,1 0 1,-1 1 0,0-1-1,0 0 1,0-1 0,0 1-1,0 0 1,0-1 0,0 0-1,-1 0 1,1 1 0,3-5-1,2-2-26,-1 0-1,0 0 0,10-17 1,147-261-1141,-17-12 719,-93 186 350,-51 104 136,262-492-124,-122 303 628,-133 184-450,-9 11-33,1 0 0,-1 0 0,1 0 0,0 0-1,0 0 1,0 0 0,0 0 0,0 0 0,0 1 0,0-1-1,0 1 1,5-3 0,-3 4 248,-3 8 150,-1-5-271,-1 18 117,-2 0 0,0 0 0,-1-1 0,-2 1 0,-11 31-1,0-1-44,-165 558 456,118-408-449,-204 698 847,252-825-1045,2 1 0,4 0 0,-1 134 0,11-208-24,0 0-1,0 0 0,0 0 1,0-1-1,0 1 0,0 0 1,0 0-1,0 0 0,0 0 0,0-1 1,0 1-1,1 0 0,-1 0 1,0 0-1,1-1 0,-1 1 1,1 0-1,-1 0 0,0-1 0,1 1 1,0 0-1,-1-1 0,1 1 1,-1-1-1,1 1 0,0-1 1,-1 1-1,1-1 0,0 1 0,0-1 1,-1 1-1,1-1 0,0 0 1,0 0-1,0 1 0,-1-1 1,1 0-1,0 0 0,0 0 0,0 0 1,0 0-1,-1 0 0,1 0 1,0 0-1,0 0 0,0 0 1,1-1-1,2 0 1,0-1 1,0 0-1,0 1 0,0-1 1,0-1-1,-1 1 0,1 0 1,-1-1-1,7-6 0,13-18 45,-1-2 0,27-45 1,-33 49-23,70-116 61,31-68-9,665-1264-713,-645 1238 149,-108 183 361,-27 51 85,-2 6 3,0 21 136,-1 1 1,-1-1 0,-1 0-1,-6 26 1,-40 145 317,-226 696 319,178-630-508,-35 76 363,114-287-468,2 1 1,2 1-1,2 0 0,3 0 0,3 1 0,-1 72 1,7-126-118,0-1 0,0 1 1,0-1-1,0 1 1,0-1-1,0 1 1,0-1-1,0 1 1,0-1-1,1 1 1,-1 0-1,0-1 1,0 1-1,0-1 1,1 0-1,-1 1 1,0-1-1,1 1 1,-1-1-1,0 1 1,1-1-1,-1 0 1,0 1-1,1-1 1,-1 0-1,1 1 1,-1-1-1,1 0 1,-1 1-1,1-1 1,-1 0-1,1 0 0,-1 0 1,1 0-1,-1 1 1,1-1-1,-1 0 1,1 0-1,-1 0 1,1 0-1,-1 0 1,1 0-1,0 0 1,-1-1-1,1 1 1,-1 0-1,1 0 1,-1 0-1,1 0 1,-1-1-1,1 1 1,-1 0-1,1-1 1,3 0 9,-1-1-1,1 0 1,-1 0 0,0 0 0,1-1 0,-1 1 0,3-4 0,9-11 53,-1-1 0,-1-1 1,0 0-1,13-30 0,-2 6-7,93-156 105,233-414-799,-149 310-14,-163 248 607,55-67 61,-86 113-13,-5 6-5,-1 1 1,1 0 0,0-1 0,0 1 0,0 0 0,0 0 0,0 0 0,0 1 0,1-1-1,-1 0 1,1 1 0,-1-1 0,6-1 0,-8 3-1,0 0-1,0 0 1,1 0 0,-1 0 0,0 0-1,0 0 1,1 0 0,-1 0 0,0 0-1,0 0 1,1 0 0,-1 0-1,0 0 1,0 0 0,1 0 0,-1 0-1,0 0 1,0 0 0,1 0 0,-1 1-1,0-1 1,0 0 0,1 0-1,-1 0 1,0 0 0,0 1 0,0-1-1,0 0 1,1 0 0,-1 0 0,0 1-1,0-1 1,0 0 0,0 0-1,0 0 1,1 1 0,-1-1 0,0 0-1,0 0 1,0 1 0,0-1 0,0 16 28,0-8 0,0 10 65,1 49 213,-16 120 0,-68 167 367,-31-7 75,55-171-341,54-160-362,-34 114 317,33-107-335,2 0 0,0 1 1,0 36-1,5-59-38,-1-1 0,1 0 0,0 0-1,0 1 1,-1-1 0,1 0 0,0 0 0,0 0 0,-1 0-1,1 0 1,0 0 0,0 0 0,-1 0 0,1 0 0,0-1 0,0 1-1,-1 0 1,1 0 0,0-1 0,-1 1 0,2-1 0,3-2 7,0 0 1,-1 0-1,1-1 1,-1 0-1,1 0 1,-1 0-1,0 0 1,-1-1-1,1 0 1,-1 0-1,3-5 1,6-7 9,88-143 49,-35 51-59,-36 64 4,-11 15 0,1 0-1,1 2 0,1 1 0,34-33 0,-53 57 0,2 0 0,-1 0 0,0 1 0,0-1 0,1 1 0,-1 0 0,1 0 0,0 0 0,5-1 0,-8 2 2,0 1 0,0 0 0,0 0 0,-1 0 0,1 0 0,0 0 0,0 0 0,0 0-1,0 0 1,0 1 0,-1-1 0,1 0 0,0 0 0,0 1 0,0-1 0,-1 1 0,1-1 0,1 1 0,-1 1 3,1-1 0,-1 1-1,0-1 1,0 1-1,0-1 1,0 1-1,0 0 1,0 0 0,0-1-1,-1 1 1,2 3-1,2 19 42,-1 0 0,-1 0 1,0 0-1,-4 41 0,1-35-40,-2 2-329,-2 0-1,-1 0 1,-1-1 0,-2 0 0,-13 33-1,-3-4-2960,2-7-2236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2:30.90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88 43 6057,'0'0'3526,"0"5"-2565,-3 32 1620,4 55 0,-1-90-2575,1-1 0,-1 1 0,1-1 0,0 1 0,-1 0-1,1-1 1,0 0 0,0 1 0,0-1 0,0 0 0,0 1 0,1-1 0,-1 0 0,0 0 0,0 0 0,1 0-1,-1 0 1,1 0 0,-1 0 0,1 0 0,-1-1 0,1 1 0,-1-1 0,1 1 0,0-1 0,-1 1-1,1-1 1,2 0 0,8 2 50,0-1-1,23-2 1,-21 1-47,-12 0-3,0 0 0,0 0 0,0 0 0,-1-1 1,1 1-1,0-1 0,0 1 0,0-1 0,-1 1 0,1-1 1,0 0-1,-1 0 0,1 0 0,-1 0 0,1 0 0,-1 0 1,1-1-1,-1 1 0,0 0 0,1-1 0,-1 1 0,0-1 1,0 1-1,0-1 0,0 0 0,-1 1 0,1-1 0,0 0 1,-1 0-1,1 1 0,-1-1 0,1-2 0,1-8 74,-1 1 1,0-1-1,-1 1 0,-2-16 0,2 4-19,0 21-47,0-1 0,-1 1 0,1-1-1,0 1 1,-1-1 0,1 1 0,-1-1-1,0 1 1,0-1 0,0 1 0,0 0-1,0 0 1,0 0 0,-1-1 0,1 1-1,-1 0 1,1 0 0,-1 1 0,0-1-1,0 0 1,0 1 0,0-1 0,0 1-1,0-1 1,0 1 0,0 0 0,-1 0-1,1 0 1,-4-1 0,-2 0 112,0 0 0,-1 1 0,0 0 0,1 0 0,-1 1 0,1 0 0,-12 2 0,17-1-114,0-1 0,0 1 1,0 0-1,1 0 0,-1 0 1,1 1-1,-1-1 1,1 0-1,-1 1 0,1 0 1,0 0-1,0 0 1,0-1-1,0 2 0,0-1 1,0 0-1,0 0 1,1 1-1,-1-1 0,1 1 1,0-1-1,-1 1 1,1 0-1,0-1 0,0 6 1,-2 4-9,0 0-1,1 1 1,1-1 0,-1 21 0,2-29-6,0 0 0,1 1 0,-1-1-1,1 1 1,0-1 0,0 0 0,0 0 0,0 1 0,4 6 0,-4-9 2,1-1 0,-1 1 0,0 0 0,1 0 0,-1-1 0,1 1 0,0-1 0,0 1 0,-1-1 0,1 0 0,0 1 0,0-1 0,0 0 0,0 0 0,0-1 0,1 1 0,-1 0 0,0-1 0,0 1 0,1-1 0,2 0 0,78 1-87,-82-1 83,0 0 0,1 0 0,-1 0 0,1-1 0,-1 1 0,0 0 0,1-1 0,-1 1 0,0-1 0,1 1 0,-1-1 0,0 1 0,0-1 0,1 0 0,-1 0 0,0 0 0,0 0 0,0 0 0,0 0 0,1-1 0,0-1 0,-1 1-1,0-1 1,1 1 0,-1-1 0,0 0 0,0 1 0,-1-1-1,1 0 1,0-4 0,0-6 3,-1 1 1,0-1-1,-3-19 0,3 31 2,-1-4 43,1 0-1,-1 1 1,0-1-1,0 0 1,-1 0 0,1 1-1,-1-1 1,0 1 0,0 0-1,0-1 1,-1 1-1,0 0 1,0 0 0,0 0-1,0 1 1,0-1 0,-1 1-1,1 0 1,-1 0-1,0 0 1,0 0 0,0 0-1,-1 1 1,1 0 0,-1 0-1,1 0 1,-1 1-1,1-1 1,-1 1 0,0 0-1,0 1 1,0-1 0,1 1-1,-9 0 1,8 0 26,-1 0-1,1 0 1,0 1 0,0-1-1,-1 1 1,1 1 0,0-1-1,0 1 1,-5 2 0,7-2-63,0 0 0,0 0 0,0 0 0,0 1 0,0-1 0,0 1 0,1 0 0,-1 0 0,1 0 0,0 0 0,0 0 0,0 1 0,-2 4 0,1 0-1,1 0-1,-1 0 1,2 0 0,-1 0 0,1 0-1,0 0 1,1 0 0,0 11 0,1-18-7,-1-1 1,0 1-1,0 0 1,1-1-1,-1 1 1,0-1-1,1 1 1,-1-1-1,1 1 1,-1 0-1,0-1 1,1 0-1,-1 1 1,1-1-1,0 1 1,-1-1-1,1 0 0,-1 1 1,1-1-1,-1 0 1,1 1-1,0-1 1,-1 0-1,1 0 1,0 0-1,-1 0 1,1 0-1,0 0 1,-1 0-1,1 0 1,0 0-1,0 0 1,29-1-6,-26 1 7,2-2-26,-1 1 0,1-1-1,-1-1 1,1 1 0,-1-1-1,0 0 1,0 0 0,0 0-1,0-1 1,-1 1 0,1-1-1,-1-1 1,8-8 0,-10 8-343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2:58.2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64 57 6129,'0'0'7211,"0"2"-6353,-1 10-276,-1 0 0,0 0 0,-1-1 1,-5 17-1,-6 25 203,7 6-281,3 1-1,3 68 0,2-63-15,-11 98-1,7-112-364,-3-720-1514,3 635 1117,5 33 263,1 0-1,-1 0 1,1 0-1,0 0 1,0 1-1,-1-1 0,1 1 1,3-1-1,37-1 3,73 4 0,-114-2 7,1 1 1,0-1 0,0 0 0,-1 1-1,1-1 1,-1 1 0,1 0-1,-1 0 1,1 0 0,-1 0 0,1 1-1,-1-1 1,0 1 0,0-1 0,1 1-1,-1 0 1,-1-1 0,1 1 0,0 0-1,0 0 1,-1 1 0,1-1-1,1 4 1,0 0-12,-1 1 0,-1-1 1,1 1-1,-1 0 0,0 0 0,0 0 0,-1 13 0,-1-14 15,1-1-1,-1 1 1,0-1-1,-1 0 1,1 1-1,-1-1 1,0 0-1,0 0 1,-1 0-1,1 0 1,-6 7-1,-6 5 15,-23 25-1,32-36-16,-1-2 4,1 0 0,-1 0-1,0 0 1,0-1-1,0 1 1,0-2 0,-1 1-1,1-1 1,-1 0 0,0 0-1,0 0 1,1-1 0,-15 0-1,-15 5-1,32-6-4,4 0 3,-1 0 0,1 0 1,-1 0-1,1 0 0,-1 0 0,1 0 1,-1 0-1,1 0 0,0 0 1,-1 0-1,1 0 0,-1 0 1,1 0-1,-1 0 0,1 1 0,-1-1 1,1 0-1,-1 0 0,1 1 1,0-1-1,-1 0 0,0 1 1,1 0-37,2-1-42,21-2 67,0 0-1,42-10 0,26-4-2,103 9 110,-193 7-90,-1 1 1,1-1-1,0 0 1,0 0-1,-1 0 0,1 1 1,0-1-1,-1 0 1,1 1-1,0-1 0,-1 0 1,1 1-1,0-1 1,-1 1-1,1-1 0,-1 1 1,1 0-1,-1-1 1,1 1-1,-1-1 1,0 1-1,1 0 0,-1-1 1,0 1-1,1 0 1,-1-1-1,0 1 0,0 0 1,0 0-1,1-1 1,-1 1-1,0 1 0,0 30 298,0-23-182,0 227 369,0-233-458,-1-1-1,1 1 0,0-1 1,-1 1-1,0-1 0,0 0 1,0 1-1,0-1 0,0 0 1,0 1-1,0-1 0,-1 0 1,1 0-1,-1 0 0,0 0 1,1 0-1,-1 0 0,0-1 1,0 1-1,0-1 0,0 1 1,-5 1-1,-5 3 265,0 0 0,0-1 0,-18 4 0,1 1-26,11-3-212,0-1-1,0-1 1,0-1-1,-1-1 1,0 0 0,1-2-1,-1 0 1,-28-2-1,42 0-75,1 0-1,0 0 0,0 0 1,0 0-1,0 0 1,0-1-1,0 0 1,0 0-1,-5-4 1,-15-14-5077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3:08.4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343 0 1792,'0'0'16173,"-4"2"-15011,-4 3-895,1 1 1,0-1 0,0 1-1,0 0 1,1 1 0,0 0 0,0 0-1,1 0 1,-8 13 0,-39 82 540,44-87-706,-144 331 461,145-329-544,-1 0 1,-1 0-1,-18 25 0,24-37 7,3-4-32,2-6-60,10-15-81,20-25 1,0 3-294,-7 4-141,-2-1 0,-2-1-1,-1-1 1,-2-1-1,16-59 1,-29 84 334,2-6 30,14-34-1,-18 50 215,0 0 0,1 1 0,0 0 0,0-1 0,0 2 0,1-1 0,0 0 0,0 1 0,8-6 0,-4 3-66,-8 7 30,0-1 0,0 1 0,0 0 0,1 0 0,-1 0 0,1 0-1,-1 0 1,1 0 0,-1 0 0,1 0 0,0 0 0,3 0 755,27 103 246,-7-25-543,0 8 497,42 98 0,-24-67 143,-37-109-1016,-3-10-373,0-7-261,-2 3-529,0 0-1,0 0 0,0 0 0,-1 0 0,-1-8 1,1-3-3046,0 3 959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3:09.0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16 1360,'0'0'10258,"25"-7"-5282,-13 5-4536,0-1 0,1 1 1,-1 1-1,1 1 0,-1-1 0,15 3 0,6-1-11,84-1 59,-78 0-3284,-1 0-4028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3:55.79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84 0 1344,'0'0'14634,"-18"1"-11752,16 1-2808,0-1 1,0 1-1,1 0 1,-1 0-1,0 0 1,0 0-1,1 0 1,-1 0-1,1 0 1,0 0-1,0 1 0,0-1 1,0 0-1,0 1 1,0-1-1,1 1 1,-1-1-1,0 6 1,0 6-55,0 0 0,1 18 1,0-18 14,0-10-50,0 0-1,0-1 1,0 1 0,1-1 0,-1 1-1,1 0 1,0-1 0,-1 1-1,2-1 1,-1 0 0,0 1-1,1-1 1,0 0 0,-1 0 0,1 0-1,0 0 1,1 0 0,-1 0-1,0-1 1,1 1 0,0-1 0,0 1-1,-1-1 1,1 0 0,0 0-1,1 0 1,-1-1 0,0 1-1,0-1 1,1 0 0,6 2 0,3 0-34,0-1 0,0-1 0,0 0 0,0-1 1,0 0-1,22-4 0,-33 4 57,-1-1 0,0 0 0,0 1 0,0-1 0,0 0 0,0 1 0,0-1 0,0 0 0,0 0 0,0 0 0,0 0 0,-1 0 0,1 0 0,0 0 0,-1 0 0,1-1 0,-1 1-1,1 0 1,-1 0 0,1 0 0,-1-1 0,0 1 0,0 0 0,1 0 0,-1-1 0,0-1 0,0-43 349,0 33-271,0 10-58,0 1-1,-1-1 1,1 0 0,0 1 0,-1-1 0,1 1 0,-1-1 0,0 1 0,0 0 0,0-1-1,0 1 1,0 0 0,0 0 0,-1-1 0,1 1 0,-1 0 0,-2-2 0,-2-1 61,1 1 1,-1 0-1,-1 0 1,-12-5-1,13 5-38,-4 1 19,0-1 1,-1 2-1,1-1 1,-1 1-1,0 1 1,0 0-1,1 0 0,-19 2 1,10-1 44,18 1-113,0-1 0,0 1-1,0-1 1,0 1 0,0-1-1,0 1 1,1-1 0,-1 1-1,0 0 1,0 0 0,0-1-1,0 1 1,1 0 0,-1 0-1,0 0 1,1 0 0,-1 0-1,1 0 1,-1 0 0,1 0-1,0 0 1,-1 0 0,1 0-1,0 0 1,0 0 0,-1 1-1,-4 34-10,4-26 6,0 2-11,0 0 0,1 0 1,1 0-1,2 18 1,-2-26 8,0-1 0,0 0 0,0 0 0,0 0 0,0 0 0,1 0 0,-1 0 0,1 0 0,0 0 0,0-1 0,0 1 0,0 0 0,1-1 0,-1 0 0,1 0 0,-1 0 0,1 0 0,0 0 0,0 0 0,0-1 0,3 2 0,6 1-46,0-1 1,0 0-1,0-1 1,0 0-1,0-1 1,1-1-1,15-1 1,-10 1 17,-14 0 30,-1-1 1,0 1-1,0-1 1,0 0-1,0 0 1,0 0-1,0 0 1,0 0-1,-1-1 1,1 1-1,0-1 1,-1 0-1,1 0 1,-1 0-1,0 0 1,1 0-1,-1-1 1,0 1-1,0-1 1,-1 1-1,1-1 1,2-4-1,-1 0 18,0 1 0,0-1 0,0 1 0,-1-1 0,0 0 0,-1 0 0,1 0 0,-2 0 0,2-8 0,-2-1 72,0 8-26,0 0 1,0 0-1,0 0 0,-1-1 1,-4-14-1,4 21-51,0 0-1,0 0 1,0 0-1,0 0 0,0 0 1,0 0-1,-1 0 1,1 1-1,-1-1 1,1 0-1,-1 1 1,0-1-1,1 1 1,-1 0-1,0 0 0,0-1 1,0 1-1,0 0 1,0 0-1,-1 1 1,1-1-1,0 0 1,0 1-1,0 0 1,-1-1-1,-2 1 0,-1-1 35,0 1-1,-1-1 0,1 1 0,-1 0 0,-10 3 0,15-3-42,0 1-1,0-1 0,0 1 1,0 0-1,0 0 1,0 0-1,0 0 0,0 1 1,1-1-1,-1 0 1,0 1-1,1-1 0,-1 1 1,1-1-1,-1 1 1,1 0-1,0 0 0,0 0 1,-2 2-1,-1 7-13,0 0-1,1 1 1,0-1-1,0 1 1,1 0-1,1 0 1,0-1-1,1 24 1,0-33 6,0 0 1,0 0 0,0 0-1,1 0 1,-1 0 0,0 0 0,1 0-1,0 0 1,-1 0 0,1-1-1,0 1 1,0 0 0,0 0-1,0 0 1,0-1 0,0 1-1,0-1 1,1 1 0,-1-1-1,1 1 1,-1-1 0,1 0-1,-1 1 1,1-1 0,0 0-1,-1 0 1,1 0 0,0-1-1,2 2 1,4 0-3,0 0 0,1-1 0,-1 0 0,1 0 0,12-1 0,-19 0 12,-1 0 1,1-1 0,-1 1 0,0 0-1,1 0 1,-1-1 0,0 1 0,0-1-1,1 1 1,-1-1 0,0 1 0,0-1-1,0 0 1,0 0 0,0 0-1,0 1 1,0-1 0,0 0 0,0 0-1,0 0 1,1-2 0,0 0 12,-1 0 0,1 0 0,-1-1 0,0 1 0,0 0 0,0-1 0,0 1 0,0-6 0,0 4-1,-1 0 0,1 0 0,-1-1 0,-1 1 0,1 0 0,-1 0-1,0 0 1,0 0 0,0 0 0,-1 0 0,0 0 0,-3-6 0,1 7-4,1 0 1,-1-1 0,-1 2-1,1-1 1,0 0-1,-1 1 1,0 0-1,0 0 1,0 1 0,0-1-1,0 1 1,0 0-1,-1 0 1,1 1-1,-1 0 1,-6-1 0,-7-1 48,0 2 0,0 0 0,-29 3 0,46-1-60,1-1 0,-1 0 0,0 1-1,0-1 1,0 1 0,0-1 0,0 1 0,1 0-1,-1 0 1,0 0 0,1 0 0,-1 0 0,0 0-1,1 0 1,-1 0 0,1 1 0,0-1 0,-1 1-1,1-1 1,0 1 0,0 0 0,0-1 0,0 1-1,0 0 1,1-1 0,-1 1 0,0 0-1,0 2 1,-1 6-9,1-1 0,0 0-1,0 0 1,1 15 0,0-13 11,0-8-6,1 0 1,-1 0 0,0 0 0,1 1-1,0-1 1,-1 0 0,1 0-1,0 0 1,1 0 0,-1 0 0,1 0-1,-1-1 1,1 1 0,0 0 0,0-1-1,0 1 1,0-1 0,0 0 0,1 0-1,-1 0 1,1 0 0,-1 0 0,1 0-1,0-1 1,0 1 0,0-1-1,5 2 1,0 0-15,0-1 1,1 0-1,-1 0 0,1-1 0,0-1 0,-1 1 1,1-1-1,0 0 0,8-2 0,-13 1 16,-1 0 1,1 0-1,0 0 0,-1 0 1,1-1-1,-1 1 0,1-1 1,-1 0-1,0 0 0,0 0 1,0 0-1,0-1 0,0 1 0,0-1 1,-1 0-1,1 0 0,-1 0 1,0 0-1,0 0 0,0 0 1,0 0-1,0-1 0,1-6 1,0 1 46,0-1 0,-1 1 0,0-1 1,-1 0-1,0 0 0,-1 0 0,0 0 1,-1-9-1,1 17-32,0 1 1,0 0-1,-1-1 0,1 1 1,0 0-1,-1-1 0,1 1 0,-1 0 1,1 0-1,-1-1 0,0 1 1,1 0-1,-1 0 0,0 0 1,0 0-1,0 0 0,0 0 1,0 0-1,0 0 0,0 0 1,0 0-1,0 1 0,0-1 1,-1 0-1,1 1 0,-2-2 1,-2 1 35,0 0 0,-1 0 1,1 1-1,0-1 0,-8 2 1,6-1-33,5 0-16,0 0 0,1 1 0,-1 0 0,0-1 0,1 1 0,-1 0 0,0 0 0,1 0 0,-1 0 0,1 0 0,0 0 0,-1 0 0,1 1 0,0-1 0,-1 0 0,1 1 0,0-1 0,0 1 0,0-1 0,1 1 0,-1 0 0,0-1 0,0 1 0,1 0 0,-1 3 0,-2 2-6,1 0 0,1 0 0,-1 1 0,1-1 0,0 9 0,1-14-9,0-1 0,0 1-1,0 0 1,0 0 0,0-1 0,0 1-1,1 0 1,-1-1 0,0 1-1,1 0 1,-1-1 0,1 1-1,0-1 1,0 1 0,-1-1 0,1 1-1,0-1 1,1 2 0,1-2-19,-1 0 1,0 0-1,0 0 1,0 0-1,0-1 1,1 1 0,-1-1-1,0 1 1,1-1-1,-1 0 1,0 0-1,5 0 1,82 0-650,-88-1 683,-1 1-1,1-1 1,-1 1-1,1-1 0,-1 0 1,1 1-1,-1-1 1,1 1-1,-1-1 0,1 0 1,-1 1-1,0-1 0,0 0 1,1 0-1,-1 1 1,0-1-1,0 0 0,0 0 1,0 1-1,0-1 1,1 0-1,-2 0 0,1 1 1,0-1-1,0-1 0,0-29 89,0 23-69,-1 6-12,1 0 0,0-1 0,-1 1 0,1 0-1,-1-1 1,0 1 0,1 0 0,-1-1 0,0 1 0,0 0 0,-1 0-1,1 0 1,0 0 0,-1 0 0,1 0 0,-1 1 0,0-1 0,0 0-1,1 1 1,-1-1 0,0 1 0,0 0 0,0-1 0,-1 1-1,1 0 1,0 0 0,0 1 0,-1-1 0,-2 0 0,-7-2 109,1 1 1,-1 0 0,0 1 0,-18 0-1,28 1-112,-1 1-1,1-1 1,0 1-1,-1-1 1,1 1-1,0 0 1,0 0-1,0 0 1,0 0-1,0 0 1,0 0-1,0 0 0,0 1 1,0-1-1,1 1 1,-1 0-1,0-1 1,1 1-1,-1 0 1,1 0-1,0 0 1,0 0-1,0 0 1,0 0-1,0 0 1,0 1-1,0-1 1,1 0-1,-1 3 0,-2 7-11,1 0 0,0 0 0,1 1 0,0 14 0,1-25 2,1 0 0,-1 1 0,0-1 0,1 0 0,-1 0 0,1 0-1,0 1 1,0-1 0,0 0 0,0 0 0,0 0 0,0 0 0,0 0 0,1 0 0,-1-1 0,1 1 0,-1 0 0,1-1-1,0 1 1,-1-1 0,1 0 0,0 1 0,0-1 0,0 0 0,0 0 0,0 0 0,1 0 0,-1-1 0,0 1 0,0-1 0,0 1-1,3-1 1,8 2-20,-1 0-1,1-2 0,0 1 1,19-3-1,-30 1 27,1 1 0,-1-1 0,0 1 0,0-1 1,1 0-1,-1 0 0,0 0 0,0 0 0,0 0 0,0-1 0,0 1 0,-1-1 1,1 1-1,0-1 0,0 1 0,-1-1 0,1 0 0,-1 0 0,0 0 0,0 0 1,1 0-1,-1 0 0,0 0 0,-1 0 0,1-1 0,0 1 0,-1 0 0,1-4 1,2-8 36,-2 0 1,1 1 0,-2-24-1,0 23 27,-1 12-92,1 1 0,0-1 0,-1 0 0,1 0 1,-1 0-1,0 0 0,1 1 0,-1-1 0,0 0 0,0 1 0,0-1 0,0 0 0,-1 1 1,1-1-1,0 1 0,-1 0 0,1-1 0,-1 1 0,1 0 0,-1 0 0,1 0 1,-1 0-1,0 0 0,0 1 0,1-1 0,-1 0 0,0 1 0,0-1 0,0 1 1,0 0-1,0-1 0,1 1 0,-1 0 0,0 0 0,0 0 0,0 1 0,0-1 0,0 0 1,0 1-1,0-1 0,1 1 0,-1 0 0,0-1 0,0 1 0,1 0 0,-1 0 1,0 0-1,1 0 0,-1 1 0,-2 1 0,-4 7-1170,1-1 1,-1 1-1,-6 12 1,1 3-4294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4:22.0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134 0 472,'0'13'24568,"0"-8"-25623,0-3 1084,0 1 7,12 236 97,-10-72-87,-4-87-28,0-40-10,-3 0 1,-16 62 0,4-22 18,9-39-31,-4 22-7,-7 120 1,19 366 8,-1-537 8,0 1 0,-1-1-1,-8 23 1,0 2-14,-10 107-4,10-76-9,3 1 1,7 116-1,1-85 20,1-71-2,2 0-1,0 0 0,12 34 1,4 21 25,-8-32-27,-6-27 12,3 27 1,-5-12 3,3 56 12,-6-72-27,-2 1-1,-2 0 0,-6 32 1,5-41-4,1-1 1,1 0 0,-1 22-1,-6 61 37,0 0-190,9 75 198,-9-84-10,6 52 1265,2-147-1698,0 0 0,0 0 0,-1 0 0,0 0 0,0 1 0,-5-10 0,-7-10-5741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4:24.7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297 57 744,'0'0'18523,"0"18"-17930,-1-16-552,0 1 0,0 0 0,0 0 0,0-1 0,-1 1 1,1-1-1,-1 1 0,0-1 0,0 1 0,0-1 0,-4 4 0,-5 6 172,-67 79 645,-107 96 0,256-265-999,61-74 8,-21 23-142,-81 90-1,-30 39 275,0 0 1,0 0-1,0 0 1,-1 0 0,1 1-1,0-1 1,0 0-1,0 0 1,0 0 0,0 0-1,0 0 1,0 0-1,0 1 1,0-1 0,0 0-1,1 0 1,-1 0-1,0 0 1,0 0 0,0 1-1,0-1 1,0 0-1,0 0 1,0 0 0,0 0-1,0 0 1,0 0-1,0 0 1,1 0 0,-1 1-1,0-1 1,0 0-1,0 0 1,0 0 0,0 0-1,0 0 1,1 0-1,-1 0 1,0 0 0,0 0-1,0 0 1,0 0-1,0 0 1,1 0 0,-1 0-1,0 0 1,0 0-1,0 0 1,0 0 0,1 0-1,-1 0 1,0 0-1,0 0 1,0 0 0,0 0-1,0 0 1,1 0-1,-1 0 1,0 0 0,0 0-1,0 0 1,0-1-1,0 1 1,1 0 0,-1 13-10,0-12 10,0 5 12,0 1 1,0 0 0,1 0-1,0 0 1,0 0 0,0-1-1,1 1 1,0 0 0,1-1-1,0 0 1,7 12 0,11 11 49,1-1 0,31 29 1,-17-19-20,3 12 0,-32-40-32,0-1-1,0 1 1,1-1-1,0 0 1,1-1-1,0 0 1,1 0-1,15 9 1,5 3 335,-29-19-320,1 0-1,-1 0 0,0 1 0,0-1 0,0 0 0,1 1 0,-1-1 0,-1 1 0,1-1 0,0 1 1,0-1-1,-1 1 0,1-1 0,-1 1 0,1 0 0,-1 1 0,1-3-31,-1 0 0,0 0 0,0 0 0,1 0 1,-1 0-1,0 0 0,0 0 0,1 0 0,-1 0 0,0 0 0,0 0 0,1 0 0,-1 0 0,0 0 0,0 0 0,0-1 0,1 1 0,-1 0 0,0 0 0,0 0 1,0 0-1,0-1 0,1 1 0,-1 0 0,0 0 0,0 0 0,0 0 0,0-1 0,0 1 0,0 0 0,0-9-2169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6:08.84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3940 8042,'0'0'6306,"10"-24"-5639,30-73 11,-36 87-260,0 0 1,1 1-1,0-1 1,1 1-1,11-14 1,4-7 900,72-119 443,-41 68-1165,42-91 501,-42 72-825,73-121 307,-109 193-501,1 1-1,31-38 1,45-42-8,-38 47-23,154-164 85,-55 62-122,90-82 1,-137 140-47,196-175 31,17 33 18,-22 27-7,-147 104-13,209-121-5,-151 113-2,209-110-26,-213 117 53,-8 2-6,159-62 26,-285 145-34,115-31-1,-170 57-1,16-3 1153,-32 8-1191,0-1-1,-1 0 0,1 1 1,0-1-1,0 1 0,-1-1 1,1 0-1,0 1 0,-1-1 1,1 1-1,0-1 0,-1 1 0,1 0 1,-1-1-1,1 1 0,-1-1 1,1 1-1,-1 0 0,1 0 1,-1-1-1,1 1 0,-1 0 0,1 0 1,-1 0-1,1-1 0,-1 1 1,1 0-1,-1 0 0,1 0 1,-1 0-1,1 0 0,-2 1 1,-22 0-1483,19 0 998,-2-1-625,1 1-1,-1 1 1,-9 3-1,-23 14-6116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6:46.86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424 3 2897,'4'-3'17549,"1"6"-17307,1 8-116,-1 1-1,-1 0 0,0 0 0,-1 0 1,2 14-1,4 14-54,20 53 5,41 92-1,-42-108-38,-80-96 873,17 9-882,0 0 0,0 3 0,-1 0 0,-40 0 0,-147 3 56,149 4-65,65 0-500,-6 0 1514,9-2-2850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7:20.74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115 52 1768,'0'0'6909,"-9"5"-5955,-25 15 168,33-18-1056,-1-1 1,1 0-1,0 0 1,-1 0-1,1 1 1,0-1-1,0 1 1,0-1-1,0 1 1,0-1-1,1 1 1,-1 0-1,0-1 1,1 1-1,-1 0 1,1-1-1,0 1 0,-1 0 1,1 0-1,0 0 1,0-1-1,0 1 1,0 0-1,1 0 1,-1-1-1,1 4 1,0 4 29,-1 55 51,0-63-144,0 0 1,1-1 0,-1 1-1,0 0 1,1 0-1,-1 0 1,1-1 0,-1 1-1,1 0 1,-1 0-1,1-1 1,-1 1 0,1-1-1,0 1 1,-1 0-1,1-1 1,0 1-1,-1-1 1,1 0 0,0 1-1,0-1 1,0 1-1,-1-1 1,1 0 0,0 0-1,0 0 1,0 1-1,0-1 1,0 0 0,0 0-1,0 0 1,36 1 112,-30-2-95,-4 2-32,0-1-1,0 0 1,0 0 0,0 0 0,0-1 0,-1 1 0,1-1 0,0 0-1,0 1 1,-1-1 0,5-2 0,-6 2 34,0-1 0,0 1 0,0 0 0,0-1 0,0 1 0,0-1 0,0 1 1,-1-1-1,1 1 0,-1-1 0,1 1 0,-1-1 0,1 0 0,-1 1 0,0-1 0,0 0 0,1 0 0,-1 1 0,-1-1 0,1-2 1,0-6 386,0 2-30,0 0 0,0-1 1,-3-12-1,2 18-277,0-1-1,0 1 1,-1 0-1,1 0 1,-1 0-1,1 0 1,-1 0-1,0 0 1,0 0-1,-1 1 1,-3-5 0,1 3 152,-1-1 0,1 1 1,-1 0-1,0 1 1,0-1-1,-9-3 1,12 6-202,1 0 1,-1 0 0,-1 0 0,1 0-1,0 0 1,0 1 0,0-1-1,0 1 1,0 0 0,0 0-1,-1 0 1,1 1 0,0-1-1,0 1 1,0-1 0,-4 2-1,5 0-48,1-1-1,-1 1 0,0-1 0,0 1 0,1 0 0,-1 0 0,1 0 0,-1 0 1,1 0-1,0 0 0,0 0 0,0 1 0,-2 3 0,-8 33-14,8-19-62,1 1 1,0 0-1,3 37 0,0-56 33,-1 0-1,0 0 1,1 0-1,-1 0 1,1 1-1,0-1 1,0 0-1,0 0 1,0 0-1,0-1 1,0 1-1,0 0 0,1 0 1,-1-1-1,1 1 1,-1 0-1,1-1 1,0 1-1,-1-1 1,1 0-1,0 0 1,0 0-1,0 0 1,0 0-1,0 0 0,0 0 1,4 0-1,5 2-139,-1-2 1,0 1-1,1-1 0,14-1 0,-20-1 175,-1 1 0,0-1 1,1 0-1,-1-1 0,0 1 0,0-1 0,0 0 0,0 0 1,0 0-1,0 0 0,-1-1 0,1 1 0,-1-1 0,1 0 1,-1 0-1,0 0 0,0-1 0,-1 1 0,1-1 0,3-6 1,-1 2 97,-1 0 0,1 0 0,-2-1 0,1 1 0,-1-1 1,0 0-1,-1 0 0,0 0 0,1-11 0,-3 15-26,1-5 232,-1-1 0,1 1-1,-2-1 1,0 1 0,-3-19 0,3 27-240,0-1-1,0 1 1,0-1 0,0 1 0,0 0 0,-1-1 0,1 1-1,-1 0 1,1 0 0,-1 0 0,0 0 0,0 0 0,0 0-1,0 1 1,0-1 0,0 1 0,-1 0 0,1-1-1,0 1 1,-1 0 0,1 0 0,-1 0 0,1 1 0,-1-1-1,0 0 1,1 1 0,-6 0 0,1-1-46,0 0-1,0 1 1,0 0 0,0 1-1,0-1 1,-8 3 0,11-2-21,1 1 1,0-1-1,-1 0 1,1 1-1,0 0 1,0 0-1,0 0 0,1 0 1,-1 0-1,0 0 1,1 1-1,-1 0 1,-3 4-1,3-1-17,-1-1-1,1 1 1,0-1 0,0 1-1,1 0 1,0 0-1,0 0 1,-2 13-1,2-1-334,0 34-1,2-46 263,0-4 72,0 0 1,0 0-1,1-1 0,-1 1 0,1 0 1,-1 0-1,1 0 0,0 0 0,-1 0 1,1-1-1,0 1 0,0 0 0,0-1 1,1 1-1,-1-1 0,0 1 0,1-1 1,-1 0-1,1 1 0,-1-1 1,1 0-1,-1 0 0,1 0 0,0 0 1,0 0-1,-1 0 0,1-1 0,0 1 1,0-1-1,0 1 0,2-1 0,7 2-88,1 0-1,0-1 0,23-1 1,-23 0 39,-10 0 81,0 0-1,0 0 1,0-1-1,0 1 1,0-1-1,0 1 1,-1-1-1,1 0 0,0 0 1,0 0-1,-1 0 1,1 0-1,0 0 1,-1 0-1,0 0 1,1-1-1,-1 1 1,1 0-1,-1-1 1,0 1-1,0-1 1,0 0-1,0 1 1,0-1-1,0 0 1,-1 0-1,1 1 1,-1-1-1,1 0 1,0-3-1,0 1 74,-1 1-1,1-1 1,-1 0 0,0 0-1,0 1 1,0-1-1,-1 0 1,1 0 0,-1 1-1,0-1 1,0 1-1,0-1 1,0 0 0,0 1-1,-4-6 1,2 4 46,-1 0 0,0 0 1,0 0-1,0 0 0,0 1 0,-1 0 1,0 0-1,0 0 0,0 0 0,0 1 1,0-1-1,-1 2 0,0-1 0,1 0 1,-1 1-1,0 0 0,0 1 1,0-1-1,0 1 0,-13-1 0,19 3-131,-1-1-1,1 0 1,0 1-1,-1-1 1,1 1-1,-1-1 1,1 1-1,0-1 1,-1 1-1,1-1 1,0 1-1,-1-1 0,1 1 1,0 0-1,0-1 1,0 1-1,0-1 1,-1 1-1,1 0 1,0-1-1,0 1 1,0-1-1,0 1 1,0 0-1,0 22-388,0-20 221,-4 46-2998,-1-16-2262,4-30 4726,-4 23-8085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7:39.04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25 77 1256,'0'1'17769,"3"10"-17373,-5 9 276,-5 35-1,3-34-89,-1 37-1,-1 419 1118,6-476-1511,0-21 122,-3-680-334,3 699-19,21 3-225,5 7 279,1-1 0,0-2 1,0 0-1,37 2 0,187 4-7,-182-8 23,-69-4-53,1 1 64,-7 3-336,-61 10-4191,26-8-2409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8:00.3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114 0 472,'0'8'24568,"0"-5"-25623,0-2 1084,0 1 7,9 146 97,-7-44-87,-3-54-28,-1-25-10,-2-1 1,-14 39 0,3-13 18,9-25-31,-5 15-7,-4 73 1,15 228 8,-1-334 8,0 1 0,-1 0-1,-6 13 1,-1 3-14,-8 65-4,9-47-9,2 1 1,6 71-1,1-51 20,1-45-2,0-1-1,3 1 0,8 21 1,3 13 25,-6-19-27,-4-18 12,1 18 1,-3-9 3,2 36 12,-6-45-27,-1 0-1,0 1 0,-8 20 1,6-27-4,1 1 1,0-1 0,0 14-1,-6 38 37,0-1-190,8 48 198,-7-53-10,4 32 1265,3-90-1698,-1-1 0,0 0 0,-1 1 0,1-1 0,-1 1 0,-4-6 0,-6-7-5741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8:00.30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252 36 744,'0'0'18523,"0"10"-17930,-1-8-552,0 0 0,0-1 0,0 1 0,0 0 0,0-1 1,-1 1-1,1 0 0,-1-1 0,1 0 0,-1 1 0,-3 1 0,-5 5 172,-56 48 645,-91 60 0,218-164-999,51-46 8,-18 14-142,-69 55-1,-25 26 275,0-1 1,0 0-1,0 0 1,0 0 0,0 0-1,0 0 1,0 0-1,0 0 1,0 0 0,0 0-1,0 0 1,0 1-1,0-1 1,0 0 0,0 0-1,0 0 1,0 0-1,0 0 1,0 0 0,0 0-1,0 0 1,0 0-1,0 0 1,0 0 0,0 1-1,0-1 1,0 0-1,1 0 1,-1 0 0,0 0-1,0 0 1,0 0-1,0 0 1,0 0 0,0 0-1,0 0 1,1 0-1,-1 0 1,0 0 0,0 0-1,0 0 1,0 0-1,0 0 1,0 0 0,1 0-1,-1 0 1,0 0-1,0 0 1,0 0 0,0 0-1,0 0 1,0 0-1,1 0 1,-1 0 0,0 0-1,0 0 1,0 0-1,0 0 1,0 0 0,0 0-1,0 0 1,1 0-1,-1 0 1,0 0 0,0 8-10,0-8 10,0 4 12,0 0 1,0 1 0,1-1-1,0 0 1,0 0 0,0 0-1,1 1 1,-1-1 0,2 0-1,-1 0 1,6 7 0,10 6 49,1 1 0,26 17 1,-15-11-20,4 7 0,-29-25-32,1 0-1,0 0 1,1-1-1,0 1 1,0-1-1,1 0 1,0 0-1,14 6 1,3 1 335,-24-11-320,0-1-1,0 1 0,0 0 0,0 0 0,0-1 0,0 1 0,0 0 0,0 0 0,0 0 0,-1 0 1,1 0-1,-1 0 0,1 0 0,-1 0 0,1 0 0,-1 1 0,0-2-31,1 0 0,-1 0 0,0 0 0,0 0 1,0 0-1,1 0 0,-1 0 0,0 0 0,0 0 0,0 0 0,1 0 0,-1 0 0,0 0 0,0 0 0,0 0 0,0 0 0,1 0 0,-1-1 0,0 1 0,0 0 1,0 0-1,0 0 0,0 0 0,1 0 0,-1 0 0,0 0 0,0 0 0,0-1 0,0 1 0,0 0 0,0-5-2169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8:32.30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60 133 1840,'0'0'5706,"-3"1"-5116,2 0-386,-1-1-1,1 1 1,0-1-1,0 1 1,-1 0-1,1-1 0,0 1 1,0 0-1,0 0 1,0 0-1,0 0 1,0 0-1,0 0 1,1 0-1,-1 0 0,-1 2 1,1 0 105,0 0 0,0 0 0,0 0 0,1 0 0,-1 0 0,1 0 0,0 0 0,0 4 0,0-5-283,0 0 0,0 1 0,0-1 0,1 0 0,-1 0 0,1 1 0,-1-1 0,1 0 0,0 0 0,0 0 0,0 0 0,0 0 0,0 0 0,1 0 0,-1 0 0,0-1 0,4 4 0,-1-2-9,-1-1-1,1 1 1,-1-1 0,1 0-1,0 0 1,0-1 0,0 1-1,0-1 1,5 2 0,9 0 8,0-1 0,1 0 0,29-2 0,-31 0 50,-16-1-74,0 1 0,0 0 0,0 0-1,0-1 1,0 1 0,0 0 0,0-1 0,0 1 0,0-1 0,0 0 0,0 1 0,0-1-1,0 0 1,-1 1 0,1-1 0,0 0 0,0 0 0,-1 0 0,1 0 0,0 1 0,-1-1 0,1 0-1,-1 0 1,1 0 0,-1 0 0,0-1 0,1 1 0,-1 0 0,0 0 0,0 0 0,0 0-1,0 0 1,0-2 0,1-7 32,0-1 0,-3-19 0,1 10 15,1 16 11,0 0 0,0 0 0,-1 0 1,1 0-1,-1 0 0,0 0 0,0 0 0,-1 0 0,1 0 0,-1 0 0,0 1 0,0-1 0,0 1 0,0-1 0,0 1 0,-1 0 0,-3-3 0,3 2 38,-1 1 0,-1 0 0,1 1 0,0-1 0,-1 1 0,1-1 0,-1 2 0,0-1 0,0 0 0,0 1 0,0 0 0,0 0 0,-7 0 0,9 0-74,-1 1 1,1-1 0,-1 1-1,1 0 1,0 0 0,-1 1-1,1-1 1,0 1 0,-1 0-1,1 0 1,0 0 0,0 0-1,-1 0 1,1 1 0,-3 1-1,4-1-14,0 0-1,1 0 0,-1 0 0,0 1 1,1-1-1,-1 0 0,1 1 0,0-1 1,0 1-1,0 0 0,0-1 1,0 1-1,1 0 0,-1-1 0,1 1 1,0 0-1,0 0 0,0-1 1,0 5-1,0-1-12,0 2 1,0-1-1,0 1 1,0-1-1,1 1 1,1-1 0,1 8-1,-2-13 1,0 1 0,1-1 0,-1 1 1,1-1-1,-1 0 0,1 0 0,0 0 0,-1 0 0,1 0 0,0 0 0,1 0 0,-1-1 0,0 1 0,0-1 0,1 1 0,-1-1 0,1 0 0,-1 0 0,1 0 0,3 1 1,1 0 9,1-1 1,-1 1-1,1-1 0,-1 0 1,1-1-1,-1 0 1,16-2-1,-21 2-3,1 0 0,-1 0 0,0-1-1,1 1 1,-1-1 0,0 0 0,0 0 0,0 0-1,0 0 1,0 0 0,0 0 0,0 0-1,0-1 1,0 1 0,0-1 0,-1 1 0,1-1-1,0 0 1,-1 0 0,0 1 0,1-1-1,-1 0 1,0 0 0,0-1 0,0 1 0,0 0-1,0 0 1,0-4 0,0-1 64,0 0 1,0 0-1,-1 0 1,1 0-1,-2 0 0,1 0 1,-1 0-1,0 0 1,-1 1-1,1-1 0,-1 0 1,-1 1-1,1-1 1,-1 1-1,0-1 0,-1 1 1,1 0-1,-1 1 1,0-1-1,-1 1 1,1-1-1,-1 1 0,0 1 1,-1-1-1,1 1 1,-12-7-1,16 10-49,0 0-1,0 0 1,-1 0 0,1 1-1,-1-1 1,1 0 0,-1 1-1,1-1 1,-1 1 0,1-1-1,-1 1 1,1 0 0,-1 0-1,1 0 1,-1 0 0,0 0-1,1 0 1,-1 0 0,1 0-1,-1 0 1,1 1 0,-1-1-1,1 1 1,-1-1 0,1 1-1,-1 0 1,1 0 0,-1-1-1,1 1 1,0 0 0,0 0-1,-1 0 1,1 0 0,0 1-1,0-1 1,0 0 0,0 0 0,0 1-1,1-1 1,-1 0 0,0 1-1,1-1 1,-1 1 0,0-1-1,1 1 1,0-1 0,-1 4-1,-2 12-32,1 0 1,1 0-1,1 0 0,2 24 0,-2-36 14,1-2-5,-1 0 0,0 0 0,1 0 0,-1 0 0,1 0 0,0 0 0,0 0 0,0 0 0,0 0 0,1 0 0,-1-1 0,1 1 0,-1 0 0,1-1 0,0 0 0,0 1 0,0-1 0,1 0 0,-1 0 0,0 0 0,1 0 0,-1-1 0,6 4 1,-3-3 1,1-1 1,-1 1 0,1-1 0,-1 1-1,1-1 1,-1-1 0,1 1 0,-1-1 0,1 0-1,0-1 1,-1 1 0,8-2 0,-11 1 5,0 0 1,0 0 0,-1 0-1,1-1 1,0 1-1,0 0 1,0-1 0,-1 1-1,1-1 1,-1 1 0,1-1-1,-1 0 1,0 0-1,0 0 1,0 0 0,1 0-1,-2 0 1,1 0-1,0 0 1,0 0 0,-1 0-1,1 0 1,-1 0-1,0-1 1,0 1 0,0-4-1,1 0 14,-1-1 1,1 0-1,-2 1 0,1-1 0,-1 0 0,0 1 1,0-1-1,-3-7 0,1 9 8,0-1 0,0 1 0,0 0-1,-1 0 1,1 0 0,-1 1 0,0-1 0,0 1 0,-1 0 0,0 0 0,1 0 0,-1 1 0,0-1 0,-10-3-1,6 2 71,0 2 0,-1 0 0,1 0 0,-1 0 0,1 1-1,-1 1 1,0-1 0,-13 1 0,21 2-92,-1-1 0,0 1 0,1 0 0,-1-1 0,1 1 1,-1 0-1,1 1 0,-1-1 0,1 0 0,0 1 0,-1-1 0,1 1 0,0 0 0,0 0 1,0-1-1,0 1 0,1 1 0,-1-1 0,0 0 0,1 0 0,0 1 0,-1-1 1,1 1-1,0-1 0,0 1 0,0 3 0,-3 5-12,1 1 0,0-1 0,1 1 1,-2 21-1,3-18-3,1-6 1,-1 0-1,1 0 1,0 0 0,1 0 0,2 11-1,-3-18 8,1 0 0,-1-1 0,1 1 0,0 0 0,-1 0 0,1-1 0,0 1 0,0 0 0,1-1 0,-1 1 0,0-1 0,0 1 0,1-1 0,-1 0 0,1 1 0,-1-1 0,1 0 0,-1 0 0,1 0 0,0 0 0,0 0 0,-1-1 0,1 1 0,0 0 0,0-1 0,0 0 0,0 1 0,0-1 0,2 0 0,5 1-10,-1 0 1,0-1-1,0 0 0,1-1 1,-1 0-1,9-2 1,-14 2 9,0 0 0,0 0 1,0-1-1,0 1 1,-1-1-1,1 0 0,0 0 1,-1 0-1,0 0 0,1 0 1,-1 0-1,0-1 0,0 1 1,0-1-1,0 1 0,-1-1 1,1 0-1,-1 0 0,1-3 1,1-1 3,-1 0 1,0 0-1,0-1 1,-1 1-1,0-1 1,0 1-1,0-1 1,-1 1-1,-1-9 1,0 12 1,1 1 1,0-1-1,-1 0 1,0 1-1,0-1 1,0 1-1,0-1 0,0 1 1,-1-1-1,0 1 1,1 0-1,-1 0 0,-1 0 1,1 0-1,0 0 1,-1 0-1,1 1 1,-1-1-1,0 1 0,-3-3 1,5 4-8,0 1-1,0-1 1,-1 0 0,1 1 0,0-1-1,0 1 1,-1 0 0,1-1 0,0 1 0,-1 0-1,1 0 1,0 0 0,-1 0 0,1 0 0,-1 0-1,1 0 1,0 0 0,-1 0 0,1 1 0,0-1-1,0 1 1,-1-1 0,1 1 0,-2 0 0,1 1-2,0 0 0,0 0 1,0 0-1,1 0 0,-1 0 0,1 0 1,-1 0-1,1 1 0,0-1 1,0 0-1,-2 6 0,0 3-9,0 1-1,1 0 1,0 1-1,0 12 0,2-15 10,-1 0-5,1 0 1,-1 1 0,2-1-1,0 0 1,0 0-1,3 11 1,-3-19 6,0 1 1,0-1-1,0 1 1,1-1-1,-1 0 0,1 1 1,-1-1-1,1 0 1,0 0-1,0 0 0,0 0 1,0-1-1,0 1 1,0 0-1,0-1 0,1 1 1,-1-1-1,0 0 1,1 0-1,-1 0 0,1 0 1,0 0-1,-1-1 1,1 1-1,0-1 0,-1 0 1,6 1-1,0-1-7,0 1 0,1-1 0,-1 0 0,0-1 0,16-3 0,-21 3 16,0 0 0,0 0-1,0-1 1,0 1 0,-1-1 0,1 1 0,0-1 0,-1 0 0,1 0 0,-1-1-1,1 1 1,-1 0 0,0-1 0,0 1 0,0-1 0,0 0 0,2-5 0,-1 0 8,0-1 0,0 1 0,-1-1 0,0 0 0,-1 0 0,0 1 0,0-1 0,-1 0 0,0 0 0,-1 0 0,-2-15 0,2 23-15,1 0 0,-1 0 0,1 0 0,0 0 0,-1 0 0,0 0 0,1 0 0,-1 0 0,1 0 0,-1 0 0,0 0 1,0 1-1,0-1 0,1 0 0,-1 1 0,0-1 0,0 0 0,0 1 0,0-1 0,0 1 0,0 0 0,-2-1 0,-25-2-438,23 3 268,4 1 70,0-1 1,0 0-1,1 0 0,-1 1 0,0-1 1,1 0-1,-1 1 0,1-1 0,-1 0 1,0 1-1,1-1 0,-1 1 1,1-1-1,-1 1 0,1-1 0,0 1 1,-1-1-1,1 1 0,-1 0 0,1-1 1,0 1-1,0 0 0,-1-1 0,1 1 1,0 0-1,0-1 0,0 1 0,0 0 1,-1-1-1,1 1 0,0 0 0,1 0 1,-2 33-3854,2-22 1271,-1 17-5302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38:34.1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272 0 6729,'0'0'9628,"-7"21"-8840,-22 68-115,18-63-326,0-1-1,-2-1 0,-22 34 0,6-10 93,-103 173 1626,132-221-2056,0 0 0,0 0-1,0 0 1,0 1 0,0-1 0,0 0-1,0 0 1,0 0 0,0 0-1,0 0 1,0 0 0,0 0 0,0 0-1,0 0 1,0 0 0,0 0-1,0 1 1,0-1 0,0 0 0,0 0-1,0 0 1,0 0 0,0 0-1,-1 0 1,1 0 0,0 0-1,0 0 1,0 0 0,0 0 0,0 0-1,0 0 1,0 0 0,0 0-1,0 0 1,0 0 0,0 0 0,0 0-1,-1 0 1,1 1 0,0-1-1,0 0 1,0 0 0,0 0 0,0 0-1,0 0 1,0-1 0,0 1-1,0 0 1,0 0 0,0 0 0,-1 0-1,1 0 1,0 0 0,0 0-1,0 0 1,0 0 0,0 0 0,0 0-1,0 0 1,0 0 0,0 0-1,0 0 1,0 0 0,0 0 0,0 0-1,0 0 1,-1-1 0,0-8 77,4-15-347,3 13 145,-1 1-1,2-1 1,-1 1 0,1 0 0,17-17-1,-5 4-57,28-34-85,-15 19-156,-1-2 0,33-55-1,-61 89 404,31-60-74,-31 58 88,0 1 1,-1-1-1,1 0 1,-1 0-1,-1 0 1,0 0-1,1-9 1,-2 17 138,0 0-156,0-1 17,0 1-1,0 0 1,1 0-1,-1 0 0,0 0 1,0 0-1,0 0 1,1 0-1,-1 0 0,0 0 1,0 0-1,0 0 1,1 0-1,-1 0 0,0 0 1,0 0-1,0 0 1,1 0-1,-1 1 1,0-1-1,0 0 0,0 0 1,1 0-1,-1 0 1,0 0-1,0 0 0,0 1 1,0-1-1,0 0 1,1 0-1,-1 0 0,0 0 1,0 1-1,4 6 16,-1 0-1,0 0 0,-1 0 1,0 0-1,0 1 0,1 7 1,5 14 44,2-2-27,2-1 0,0 0 0,2 0 0,21 28 0,-15-25-21,-2 2 1,16 35 0,-25-43-55,-1-3-10,15 28 1,-19-42 24,-1 0 1,1-1 0,0 1 0,1-1 0,0 0-1,-1-1 1,1 1 0,11 7 0,9 10 223,-37-23-156,-32-11 77,35 9-78,0 0 1,0 0 0,-11-1-1,-83-3 407,-116 6 1,94 3-1743,99-2-7216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0:05.07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3641 8042,'0'0'6306,"8"-22"-5639,26-67 11,-31 79-260,1 1 1,0 1-1,0-1 1,1 1-1,9-14 1,4-6 900,60-109 443,-34 62-1165,34-84 501,-34 66-825,61-111 307,-92 178-501,1 1-1,26-35 1,39-38-8,-33 41-23,129-149 85,-46 56-122,76-75 1,-115 129-47,163-163 31,16 32 18,-19 25-7,-124 96-13,176-113-5,-127 106-2,176-102-26,-180 107 53,-5 3-6,132-58 26,-239 135-34,98-29-1,-144 52-1,14-3 1153,-27 8-1191,-1-1-1,1 1 0,0-1 1,0 0-1,0 1 0,-1-1 1,1 1-1,0-1 0,0 1 1,-1 0-1,1-1 0,0 1 0,-1-1 1,1 1-1,-1 0 0,1-1 1,0 1-1,-1 0 0,1-1 1,-1 1-1,1 0 0,0 0 0,-1 0 1,1-1-1,-1 1 0,1 0 1,-1 0-1,1 0 0,-1 0 1,1 0-1,-1 0 0,0 1 1,-19 0-1483,16-1 998,-2 1-625,1 0-1,-1 0 1,-7 4-1,-20 13-6116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0:05.074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392 2 2897,'4'-2'17549,"0"4"-17307,1 8-116,0 0-1,-1 0 0,-1 0 0,1 0 1,0 12-1,5 11-54,17 45 5,39 77-1,-39-90-38,-74-81 873,16 7-882,-1 2 0,1 0 0,-1 2 0,-38-2 0,-135 4 56,137 3-65,62 1-500,-8-1 1514,10-2-2850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36.75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53 53 1304,'0'0'7430,"-4"7"-6451,0-1-711,-3 6 736,0 0-1,-6 15 1,9-16-440,1 1 1,0-1-1,1 1 0,-1 12 0,0 49 1220,3-70-1730,1 0 0,-1 0 0,1 0 1,0 0-1,0 0 0,0 0 0,0 0 0,0 0 0,4 5 0,17 24 325,-19-30-353,4 8 51,1-1 0,0-1 1,1 1-1,-1-1 1,13 8-1,-15-13-52,0 1 1,0-1-1,0 0 0,1 0 1,-1 0-1,1-1 0,-1 0 1,1 0-1,0-1 0,9 1 0,68-1 293,-45-2-91,-31 1-153,-1-1 1,1 0-1,-1 0 1,1 0 0,11-5-1,-16 5 6,1 0 0,-1-1 0,1 1 0,-1-1 0,0 0 0,0 0 0,0 0 0,0-1 0,0 1 0,0-1 0,-1 1 0,1-1 0,2-4 0,-3 4 38,-1-1 1,1 1-1,-1 0 1,0 0-1,0-1 1,-1 1-1,1-1 1,-1-4-1,0-31 293,-1 18-339,1 7 62,1-3-10,-2-1 0,0 1 1,0 0-1,-6-21 0,3 25-113,0 0 1,0 0-1,-2 0 0,1 0 1,-8-11-1,9 19-8,1 0-1,-1 0 1,0 1-1,0-1 1,0 1 0,0 0-1,-1 0 1,0 0-1,0 1 1,0 0-1,0 0 1,0 0 0,-1 0-1,-5-1 1,-1 1-16,1 0 0,-1 1 0,0 1 0,0 0 0,-18 1 0,26 0 2,1 1 0,0-1 0,-1 1 0,1 0 0,0 0 0,-1 0 0,1 0 0,0 0-1,0 1 1,0-1 0,-3 3 0,-4 3-108,-17 15 1,16-12 58,4-4-89,1 0 1,0 0 0,0 1-1,0-1 1,0 2-1,-7 12 1,11-16-330,0 0-1,0 1 1,1-1-1,-1 1 1,1-1-1,0 1 1,0 0 0,1-1-1,-1 1 1,1 0-1,0-1 1,1 1-1,-1 0 1,2 6 0,-2-9-246,1 1 0,0-1 1,0 0-1,0 1 1,0-1-1,2 3 0,11 13-6726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37.4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20 5737,'0'0'9977,"12"-4"-9019,38-9-288,-48 13-607,0-1-1,0 1 1,0-1-1,0 1 1,0 0-1,0-1 0,0 1 1,0 0-1,0 0 1,0 1-1,0-1 1,0 0-1,0 1 0,3 0 1,-4 0-46,-1-1 0,1 1 1,0 0-1,0 0 0,0 0 0,0 0 1,-1 0-1,1 0 0,0 0 0,-1 0 0,1 0 1,-1 0-1,1 0 0,-1 2 0,3 4 34,34 98 172,-32-88-214,-4-14-10,0-1-1,0 1 1,0 0 0,0-1 0,0 1-1,1-1 1,-1 0 0,1 1-1,0-1 1,0 0 0,-1 0 0,1 0-1,1 0 1,1 2 0,-1-3 0,0 1 0,0-1 1,0 0-1,0 0 1,0 0-1,0 0 0,1 0 1,-1-1-1,0 1 1,1-1-1,4 0 0,0 0 18,-4 0-13,0 1 1,1-1-1,-1-1 1,1 1-1,-1 0 1,0-1-1,1 0 1,-1 0-1,0-1 1,0 1-1,1-1 1,3-2-1,18-16-58,-11 8-1848,0 1-4084,-6 6-771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38.44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123 75 7194,'0'0'10946,"1"-10"-10091,1-3-619,6-31 709,-5 36-194,-2 19-385,-2-6-466,-3 102 78,-1 0-185,5-106 178,0 0 0,0 0 0,0 0 0,0 0-1,0 0 1,-1 0 0,1 1 0,0-1 0,-1 0-1,1 0 1,-1 0 0,1 0 0,-1 0 0,0-1-1,1 1 1,-1 0 0,0 0 0,0 0 0,1 0-1,-1-1 1,0 1 0,0 0 0,0-1 0,0 1-1,-2 0 1,-1 1-204,-1 0 0,0-1 0,-1 0-1,-6 1 1,-4 2-235,-48 11-2138,81-14 2665,13-2-48,-12-1 79,71-4 1143,0 6-2059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0.80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4185,'0'0'9051,"3"14"-8321,18 101 1402,-5-51-886,48 121-1,-60-174-1239,-1 1-1,-1-1 1,0 1 0,-1 0-1,0-1 1,0 1-1,-3 19 1,2 1-1042,8-37 520,-1-7 559,0 1 0,-1-1 0,-1 0 1,0 0-1,0-1 0,3-17 0,-7 25-37,68-205-36,-69 208 25,1 1 1,-1 0 0,1 0-1,-1 0 1,0 0 0,1 0-1,0 0 1,-1 0 0,1 0-1,0 0 1,0 0 0,-1 0-1,1 0 1,0 0 0,0 1 0,0-1-1,0 0 1,0 1 0,0-1-1,0 0 1,0 1 0,0 0-1,0-1 1,1 1 0,-1-1-1,0 1 1,0 0 0,0 0-1,0 0 1,1 0 0,-1 0-1,1 0 1,-1 0 3,0 1 1,0-1-1,0 0 0,0 1 1,0-1-1,0 1 0,0 0 0,0-1 1,0 1-1,-1 0 0,1-1 1,0 1-1,0 0 0,-1 0 1,1 0-1,-1-1 0,1 1 1,-1 0-1,1 0 0,0 2 1,9 23 1,-9-24-1,25 81 58,13 33-14,-36-109-40,1 0-1,0 0 0,0 0 0,1 0 0,0-1 0,9 10 1,-10-12-4,1 0 1,0 0-1,-1 0 1,2 0-1,-1-1 1,0 1-1,1-1 1,10 4-1,-11-6 35,0-1 1,-1 1-1,1-1 1,0 0-1,0 0 1,0 0-1,0-1 0,6-1 1,-9 1-4,0 0 0,0 0 1,-1 0-1,1-1 0,0 1 1,-1-1-1,1 1 0,-1-1 1,1 0-1,-1 1 0,0-1 1,0 0-1,0 0 0,0 0 0,1-2 1,11-34 500,-12 36-508,14-59 1117,10-82 0,-3 7-611,-7 57-538,-9 66-2265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1.96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128 107 5129,'0'0'9199,"5"-3"-8180,3-2-609,0-1 0,0-1 1,0 1-1,-1-1 0,7-9 0,-8 8-188,-4 6-156,1 0-1,-1-1 1,0 0 0,-1 1-1,1-1 1,0 0-1,-1 0 1,0 0 0,1 0-1,-1 0 1,0 0 0,-1-1-1,1 1 1,0-5 0,-1 7-16,-1 16-95,-2 7 31,0-8-4,1 1 0,0 15 0,2-4-10,1-3 30,-1 1 0,-2 0 0,-6 34 0,6-47-35,2-9-37,-1 1 1,1-1 0,-1 1 0,1 0-1,-1-1 1,0 1 0,0-1-1,0 0 1,0 1 0,-1-1 0,1 0-1,-1 1 1,1-1 0,-1 0 0,0 0-1,0 0 1,-2 2 0,0-3-144,1 1-1,-1-1 1,1 0 0,-8 2 0,0 0-98,-8 2-273,-1 0 0,1-1 0,-1-1 0,-35 1 365,57-4 426,282 0 2686,-279 0-2674,0 0 0,0 0 0,0 1 0,10 3 0,-14-4-342,0 0 0,0 0 0,0 1 0,0-1-1,0 1 1,0-1 0,0 1 0,0-1 0,0 1-1,0-1 1,0 1 0,0 0 0,0-1 0,-1 1-1,1 0 1,0 0 0,0 0 0,-1 0 0,1 0-1,-1 0 1,1 0 0,-1 0 0,1 0 0,-1 0-1,0 0 1,1 0 0,-1 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3.32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112 29 5577,'0'0'10158,"-9"12"-9481,-31 38-131,38-48-504,0 0-1,1 0 0,-1 0 1,1 0-1,0 1 1,0-1-1,0 0 0,0 1 1,0-1-1,0 1 0,1-1 1,-1 1-1,0 5 1,0 1 90,-2 19 245,1 1 0,4 54 0,-1-80-351,-1 1 0,1 0 0,0 0 0,0-1 0,1 1 0,-1-1 0,1 1 0,0-1 0,0 0-1,0 0 1,0 1 0,0-1 0,1-1 0,-1 1 0,1 0 0,0-1 0,0 1 0,0-1 0,6 4-1,2 0 26,-1 0-1,1-1 0,0 0 0,1-1 0,11 3 0,-6-4 51,0 0 0,-1-2 0,2 0 0,20-1 0,-14 0 110,-20 0-188,-1 0-1,1-1 0,0 1 0,0-1 0,-1 0 1,1 0-1,0 0 0,-1 0 0,1 0 1,-1-1-1,1 0 0,-1 0 0,0 0 0,5-3 1,-4 1 32,-1 0-1,1 1 1,-1-1 0,0-1 0,0 1 0,-1 0-1,1-1 1,-1 1 0,0-1 0,2-6 0,3-11 85,-1-1 0,-1 1 0,-1-1 1,-1 0-1,1-42 0,-5 60-121,1 0-1,-1 0 1,0 0-1,0 0 1,-1 1-1,0-1 1,1 0-1,-1 1 1,-1-1-1,1 1 1,-1 0-1,1 0 1,-1 0 0,-1 0-1,1 0 1,0 1-1,-1-1 1,0 1-1,-5-4 1,0 1-15,1 1-1,-1 0 1,1 0 0,-1 1 0,0 0 0,-1 1 0,1 0 0,-19-4-1,8 5-55,-36 1-1,30 2-44,16-1 18,-1 1 1,1 1 0,-1 0-1,1 1 1,0 0 0,0 0 0,0 1-1,0 0 1,1 1 0,-11 6-1,17-9 30,0 0 0,0 1 0,0-1 0,0 1 0,1 0 0,-1-1 0,1 1 0,-1 0 0,1 1 0,0-1 0,0 0 0,1 1 0,-1-1 0,1 1 0,-2 4 0,2-3-532,0 1 0,0-1 0,-1 11 0,2-9-1321,1 0 1,1 12 0,2-5-3308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3.88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 22 4113,'0'0'12307,"-1"-2"-11679,1 2-602,-1-1 1,1 1-1,0-1 1,0 1 0,0-1-1,0 1 1,-1-1-1,1 1 1,0-1-1,0 1 1,0-1 0,0 1-1,0-1 1,0 1-1,0-1 1,0 1-1,0 0 1,1-1 0,-1 0-1,1 0-7,-1 1 0,1-1 0,0 0 0,-1 1 0,1-1 1,0 1-1,0 0 0,0-1 0,-1 1 0,1 0 0,0-1 0,0 1 0,0 0 0,1 0 0,6-2 120,-1 1 0,1 1 0,0-1 0,8 2 0,0-1 0,-14 0-132,0 1 0,-1-1 0,1 0 1,0 1-1,-1-1 0,1 1 0,-1-1 1,1 1-1,-1 0 0,1 0 0,-1-1 1,0 1-1,1 0 0,-1 0 0,0 0 1,1 1-1,-1-1 0,0 0 0,1 2 0,2 3-6,1 1 0,5 13-1,-3-7 46,7 14-39,-9-16-7,0 0-1,2 0 0,-1-1 1,1 0-1,11 13 1,-16-22-2,0 1 1,0-1-1,0 1 1,0-1 0,0 0-1,0 1 1,0-1-1,1 0 1,-1 0-1,0-1 1,4 2-1,1-1-6,0 0 0,12-1 0,-15 0 7,-2 0-101,0 0 0,0 0 0,0-1 0,0 1 0,0-1 0,0 1 0,0-1 1,0 1-1,0-1 0,0 0 0,0 0 0,0 0 0,1-2 0,2-1-877,-1 0 0,0 0 0,5-6 0,-3 3-627,5-5-6488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4.8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42 60 3833,'0'0'11150,"-4"0"-9844,-13 0-406,16 0-855,1-1-1,-1 1 1,1 0 0,0 0 0,-1 0-1,1 0 1,-1-1 0,1 1 0,0 0-1,-1 0 1,1-1 0,0 1-1,0 0 1,-1-1 0,1 1 0,0 0-1,0-1 1,-1 1 0,1 0 0,0-1-1,0 1 1,0 0 0,-1-1-1,1 1 1,0-1 0,-1-11 523,1 10-391,-1 1-167,1-1-1,0 1 0,0 0 0,0 0 0,0 0 0,0 0 1,0 0-1,0 0 0,0-1 0,1 1 0,-1 0 0,0 0 1,1 0-1,-1 0 0,1 0 0,-1 0 0,1 0 1,-1 0-1,1 0 0,0 0 0,-1 0 0,1 0 0,0 0 1,0 1-1,1-2 0,0 1-46,1 0 0,-1-1-1,1 1 1,0 0 0,-1 1 0,1-1 0,0 1-1,0-1 1,3 1 0,3-1 9,-1 0 0,0 1 1,16 2-1,-21-2 26,-1 1 1,1 0-1,0-1 1,0 1-1,-1 1 0,1-1 1,0 0-1,-1 1 1,1-1-1,-1 1 1,0-1-1,1 1 1,-1 0-1,3 3 0,-3-1 7,1 0-1,0 0 0,-1-1 1,0 2-1,0-1 0,0 0 0,0 0 1,-1 0-1,0 1 0,1-1 1,-2 1-1,1-1 0,0 1 1,-1 0-1,0-1 0,0 1 0,0-1 1,-1 1-1,0-1 0,-2 8 1,-2 5 1,-1 0-1,-1-1 1,-16 30 0,20-41-9,-1 2 16,0 2-36,-2 0 0,-10 15 0,14-22 5,0 1-1,-1-1 0,1 0 1,-1 1-1,1-1 1,-1-1-1,0 1 1,0 0-1,0-1 0,0 1 1,0-1-1,-5 2 1,5-2 8,-4 0-20,1 1 0,-1-1 1,1 0-1,-10 1 0,16-4-91,-1 1 0,1 0 0,0-1 0,0 1 0,-1-1 0,1 1 0,0 0 1,0-1-1,0 1 0,0-1 0,1-1 0,-1 0-55,0-3 20,-1 4 107,1 0-1,0-1 1,1 1-1,-1-1 1,0 1-1,1-3 1,0 4 41,-1 0-1,1 0 1,-1 0-1,1 1 1,-1-1-1,1 0 1,-1 0-1,1 1 1,0-1 0,-1 0-1,1 1 1,0-1-1,0 0 1,-1 1-1,1-1 1,0 1-1,0 0 1,0-1 0,1 0-1,3 0 2,0-1 0,0 1 0,1 1 1,-1-1-1,0 0 0,0 1 0,0 0 0,1 1 0,-1-1 0,6 2 0,4 1 236,30 12 0,28 9 927,-60-21-1025,1-1 0,-1 1 1,24-1-1,1-2-2111,-25-2-2935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6.20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4905,'0'0'8869,"4"10"-7786,41 147 2521,56 166-1221,-81-270-2349,-15-47-51,-5-6 16,0 0 0,0 0-1,0 1 1,0-1 0,0 0 0,0 0 0,1 0 0,-1 0 0,0 0 0,0 0 0,0 0 0,0 1 0,0-1-1,1 0 1,-1 0 0,0 0 0,0 0 0,0 0 0,0 0 0,1 0 0,-1 0 0,0 0 0,0 0 0,0 0 0,0 0-1,0 0 1,1 0 0,-1 0 0,0 0 0,0 0 0,0 0 0,0 0 0,1 0 0,-1 0 0,0-1 0,0 1-1,0 0 1,0 0 0,0 0 0,1 0 0,-1 0 0,0 0 0,0 0 0,0 0 0,0-1 0,0 1 0,0 0 0,0 0-1,0 0 1,0 0 0,1 0 0,-1-1 0,3-10 1,1 0 0,-2 0 0,1 0 0,0-16 0,1-3 13,10-58 4,-5 25-4,20-68 0,-28 127-20,0 1 0,0-1 0,1 1 0,-1 0 0,1 0 0,0-1-1,0 1 1,2-3 0,-3 5-3,0 0-1,0 0 0,0 0 1,0 0-1,0 1 0,0-1 1,1 0-1,-1 1 0,0-1 1,0 0-1,1 1 0,-1-1 0,0 1 1,0 0-1,1-1 0,-1 1 1,1 0-1,-1 0 0,0 0 1,1 0-1,-1 0 0,0 0 1,1 0-1,2 1 0,-3 0 10,0 0 0,0-1 0,1 1 0,-1 0 0,0-1 0,0 1 0,0 0-1,0 0 1,0 0 0,0 0 0,0 0 0,0 0 0,0 0 0,0 3 0,11 20-18,-8-16 9,57 135 6,12 25 16,-64-147-11,9 15 23,-17-35-12,-1-1 0,0 1 0,1-1 0,-1 1 0,1 0 0,-1-1 0,1 1 0,-1-1 0,1 1 0,-1-1 0,1 1 0,-1-1 0,1 0 0,0 1 0,-1-1 0,1 0 0,0 1 0,-1-1 0,1 0-1,0 0 1,0 0 0,-1 1 0,1-1 0,0 0 0,0 0 0,-1 0 0,1 0 0,0 0 0,-1-1 0,1 1 0,0 0 0,0 0 0,-1 0 0,1-1 0,0 1 0,-1 0 0,1-1 0,0 1 0,-1 0 0,1-1 0,-1 1-1,1-1 1,-1 1 0,1-1 0,-1 1 0,1-1 0,-1 1 0,1-1 0,-1 0 0,0 1 0,1-1 0,-1 0 0,0 1 0,1-2 0,19-45 272,22-75 0,3-55 447,-28 104-551,-13 53-238,-3 14-45,0 1 0,0-1 1,1 1-1,2-8 0,-3 12-409,0-1 0,0 0 0,0 1 0,0-1-1,1 0 1,-1 1 0,0 0 0,1-1 0,2-1 0,6-4-4939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3T13:47:47.23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195 102 6129,'0'0'11357,"-9"0"-10430,-60 0 1427,68 0-2328,0-1 1,0 1-1,0 0 0,1 0 1,-1-1-1,0 1 0,0 0 1,1-1-1,-1 1 0,0-1 1,1 1-1,-1-1 0,0 0 1,1 1-1,-1-1 0,1 1 1,-1-1-1,1 0 0,-1 0 1,1 1-1,-1-1 0,1 0 1,0 0-1,-1 1 0,1-1 1,0 0-1,0 0 0,0 0 1,-1 0-1,1-1 0,-1-30-90,1 27 36,-1 3 4,1 0-1,0 0 1,1 0-1,-1 0 1,0 0-1,0 0 0,1 0 1,-1 0-1,1 0 1,0 0-1,0 0 1,-1 1-1,1-1 1,2-2-1,-2 3-15,1 0-1,-1 0 0,0-1 1,1 1-1,0 1 0,-1-1 1,1 0-1,-1 0 0,1 1 1,0-1-1,0 0 1,-1 1-1,1 0 0,0-1 1,0 1-1,2 0 0,-3 0 8,8-1-188,0 0 0,1 1 0,-1 0 1,15 3-1,-21-3 211,-1 2 0,0-1 1,0 0-1,0 0 1,0 1-1,0-1 0,-1 1 1,1-1-1,0 1 0,-1 0 1,1 0-1,-1 0 0,1 0 1,-1 0-1,0 0 0,0 0 1,1 3-1,1 1-10,-1 1 0,1 0 0,-1-1 0,2 14 0,-2 5-68,-2 51-1,-1-69 91,0-1-1,-1 0 1,1 1-1,-1-1 1,0 0-1,-1 0 1,1-1-1,-1 1 1,-5 7-1,0-1 4,-1 0 1,0-1-1,-12 11 0,9-11-3,-1 0-1,0-1 1,-1-1 0,0 0-1,0-1 1,-1 0 0,-27 9-1,38-16-20,0 0-1,0 0 1,-1 0-1,1 0 0,0-1 1,-7 0-1,11-4-514,0 1 384,1 0 0,0-1 0,0 1 0,0 0 0,0-1 0,1 1 1,-1 0-1,1 0 0,0 0 0,0 0 0,0 0 0,0 0 0,0 1 0,1-1 0,-1 1 0,1 0 0,0-1 0,0 1 0,4-2 1,-1 0 174,-1 1 1,1 0 0,0 0 0,0 1 0,1 0-1,-1 0 1,0 0 0,1 0 0,-1 1 0,10 0-1,-13 1-47,-1-1 100,1 1 0,-1 0 0,0 0 0,1 0 0,-1 0 0,1 1 0,-1-1 0,0 0-1,1 1 1,-1 0 0,0-1 0,0 1 0,1 0 0,-1 0 0,0 1 0,0-1 0,0 0 0,0 1 0,0-1 0,-1 1 0,4 2 0,34 47 1354,0 1-807,-33-45-601,0-1 1,0 0-1,1 0 1,0 0 0,9 5-1,-14-10-10,1 1-1,0-1 1,-1 0-1,1 0 1,0 0 0,-1 0-1,1-1 1,3 1-1,-5-1-110,0 0 0,0 0 0,0 1 0,0-1 0,-1-1 0,1 1 0,0 0 0,0 0 0,0 0 0,0 0 0,0-1 1,-1 1-1,1 0 0,0-1 0,0 1 0,0 0 0,-1-1 0,1 1 0,0-1 0,-1 0 0,1 1 0,0-1 0,-1 1 0,1-1 0,-1 0 0,1 0 0,-1 1 0,1-1 0,-1-1 0,5-15-4870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6:58.16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15 1 7042,'0'0'7593,"-2"22"-7007,-1 10-358,-2 12 534,0 47 0,5-42 257,0-15-2326,0-16-5577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6:58.9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34 184 656,'0'0'7506,"11"3"-7378,1 2-44,-7-3-31,-1 0 1,1-1 0,0 1-1,-1-1 1,1 0 0,0 0-1,0 0 1,9-1 0,-13 0-4,0 0 1,0 0 0,0-1-1,0 1 1,-1 0 0,1-1-1,0 1 1,0-1 0,0 1 0,-1-1-1,1 1 1,0-1 0,0 0-1,-1 1 1,1-1 0,-1 0-1,1 1 1,0-1 0,-1 0-1,1 0 1,-1 0 0,0 1 0,1-1-1,-1 0 1,0 0 0,1 0-1,-1 0 1,0 0 0,0 0-1,0 0 1,0 1 0,0-3-1,1-36 1442,-2 28-1260,1 7-91,0 0-1,0 0 0,-1 0 0,0 0 1,0 0-1,0 0 0,0 0 1,0 1-1,-1-1 0,0 0 0,0 1 1,0-1-1,0 1 0,0 0 1,-1 0-1,1 0 0,-1 0 0,0 0 1,0 0-1,0 1 0,0-1 1,0 1-1,-1 0 0,1 0 0,-6-2 1,7 3-59,0 0 1,-1 0 0,1 0 0,0 0-1,-1 1 1,1-1 0,-1 1-1,1 0 1,0 0 0,-1 0 0,1 0-1,-1 0 1,1 0 0,-5 2-1,5-2-60,1 1-1,-1 0 1,1 0 0,0-1-1,0 1 1,-1 0-1,1 0 1,0 1-1,0-1 1,0 0-1,0 0 1,0 1-1,0-1 1,0 0-1,0 1 1,1-1-1,-2 3 1,0 4-105,0 1 0,0 0 1,1 0-1,0 1 0,1-1 0,0 11 0,0-10-32,0-9 73,0 1-1,0-1 0,0 1 0,0-1 1,0 1-1,0-1 0,0 1 0,1-1 1,-1 1-1,1-1 0,-1 0 1,1 1-1,-1-1 0,1 1 0,0-1 1,0 0-1,0 0 0,0 1 0,0-1 1,0 0-1,0 0 0,0 0 1,0 0-1,0 0 0,1 0 0,-1-1 1,2 2-1,3 0-92,-1-1 0,0 0-1,0 0 1,1-1 0,-1 1 0,9-2 0,-5 1 37,-5 0 97,0-1 0,0 0 0,0 0 0,0 0 0,0 0 1,0 0-1,0-1 0,-1 0 0,1 0 0,-1 0 0,1 0 0,-1 0 1,0-1-1,0 1 0,0-1 0,0 0 0,0 0 0,-1 0 0,1 0 1,-1-1-1,0 1 0,0-1 0,2-4 0,1-1 163,-1-1 0,-1 1 1,1-1-1,-2 1 0,1-1 0,-1 0 0,-1 0 1,1-15-1,-2 24-129,0 0 0,0-1 1,0 1-1,0 0 0,0 0 0,-1 0 1,1 0-1,0 0 0,-1 0 0,1 1 1,-1-1-1,1 0 0,-1 0 1,1 0-1,-1 0 0,1 0 0,-1 1 1,0-1-1,0 0 0,1 0 0,-1 1 1,0-1-1,0 1 0,0-1 1,0 1-1,0-1 0,0 1 0,0-1 1,0 1-1,0 0 0,-1-1 0,-5 0 91,1 0 0,0 1 0,-1 0 0,-7 0 0,2 0-17,8 0-122,0 0 1,0 0 0,0 1-1,1-1 1,-1 1-1,0-1 1,1 1-1,-1 0 1,0 1 0,1-1-1,-1 1 1,1-1-1,0 1 1,-1 0-1,1 0 1,0 1 0,0-1-1,0 0 1,1 1-1,-1 0 1,1 0 0,-1 0-1,1 0 1,0 0-1,0 0 1,-3 7-1,-7 25-1478,7-5-2101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6:56.20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1640,'0'13'16441,"0"3"-14160,0-4-1984,2 42 162,5-17-3737,-4-22-8,-3-1-1874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6:56.73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 1 4441,'0'0'13427,"3"121"-13003,-3-105-232,0-3-8,0 3-184,0-3-200,0 3-504,-3-3-1281,-6-1-2992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6:57.44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9114,'0'0'8850,"0"176"-8850,0-156-8,0-4 8,0-4-920,0-2-1449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6:59.85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16 1 5329,'-3'-1'12994,"3"1"-12899,0 0 1,-1 0-1,1 0 1,0 0-1,-1 0 1,1 0 0,-1 0-1,1 0 1,0 0-1,-1 0 1,1 1 0,0-1-1,-1 0 1,1 0-1,0 0 1,0 0-1,-1 1 1,1-1 0,0 0-1,-1 0 1,1 1-1,0-1 1,0 0-1,0 0 1,-1 1 0,1-1-1,0 0 1,0 1-1,0-1 1,-1 0-1,1 1 1,-4 18 1078,4 32-1193,1-32 392,0 7-278,1-1 1,1 0 0,2 1-1,10 35 1,42 98 78,-35-101-126,79 200 163,-98-250-219,-2-5 2,-1-1-1,1 0 1,0 0 0,0 0-1,0 0 1,0 0 0,0 0 0,0 0-1,3 3 1,-3-4-34,5-10-129,53-196 119,52-151-110,-98 324 82,5-15-1165,15-54 0,-38 141-4385,-8 1 324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01.11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6753,'0'0'7626,"7"10"-7199,8 16 49,0 0 0,-2 0 0,12 36 0,25 99 1069,-50-159-1537,4 8 21,-4-9-93,0-28-366,0-116-986,1 139 1402,-1 0 0,1 0-1,0 0 1,0 0 0,0 1-1,0-1 1,1 0 0,0 1-1,0-1 1,0 1 0,0-1-1,0 1 1,0 0 0,5-4-1,4-5-142,1 1-1,13-10 0,-23 20 158,1 0 1,-1 0-1,0 0 0,0 1 0,1-1 1,-1 1-1,1-1 0,-1 1 0,0 0 1,1 0-1,-1 0 0,1 0 0,-1 1 1,0-1-1,1 1 0,-1-1 1,0 1-1,1 0 0,-1 0 0,0 0 1,0 0-1,0 0 0,0 0 0,3 3 1,2 9 63,0 1 1,-1 0-1,-1 0 0,0 0 1,-1 1-1,4 24 1,-2-7 22,-3-21-19,2 11 182,5 36-1,-10-67-374,-1 0-1,0 0 1,-1 0-1,-4-12 1,3 12-163,1-1 1,0 0-1,0 0 1,0-15 0,2 8-286,-1 6 115,1 0-1,1 0 0,2-19 1,-2 27 435,-1 1 0,1 0-1,0-1 1,0 1 0,-1 0 0,1-1 0,1 1 0,-1 0 0,0 0-1,1 0 1,-1 0 0,1 0 0,-1 0 0,1 0 0,0 0 0,0 1-1,0-1 1,0 1 0,0 0 0,0-1 0,0 1 0,3-1 0,1 1 24,0 0 1,1 0 0,-1 0 0,0 1 0,0 0 0,10 2 0,6-1 757,-20-1-676,0 1 0,0 0 0,-1-1 1,1 1-1,0 0 0,0 0 0,-1 0 0,1 0 1,-1 1-1,1-1 0,-1 0 0,1 1 1,-1-1-1,0 1 0,1-1 0,-1 1 0,0-1 1,0 1-1,0 0 0,0 0 0,0 1 0,17 42 488,-17-42-524,6 20 607,-1 1-1,-1 0 1,2 41-1,-5-7-2045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01.5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5841,'0'0'11061,"1"31"-9958,3 97-391,-4-117-594,0 0 0,1 1 0,0-1 0,6 22-1,-3-18-67,7 17 101,-10-33-290,-1 1 0,1-1 0,-1 1 0,1-1 1,-1 1-1,1-1 0,-1 0 0,0 1 0,1-1 0,-1 0 1,0 1-1,1-1 0,-1 0 0,0 1 0,0-1 0,0 0 1,0 0-1,1-1 0,2-21-2598,0-10-1793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01.90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1216,'0'0'19548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02.75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14 6313,'0'0'6500,"3"0"-5853,-2 0-564,1-1 1,-1 2-1,0-1 0,0 0 0,1 0 0,-1 0 0,0 0 1,0 1-1,0-1 0,1 1 0,-1-1 0,0 1 0,0-1 1,0 1-1,0 0 0,0-1 0,0 1 0,1 1 1,0 0 84,-1 1 0,1-1 0,-1 1 0,1 0 0,-1-1 1,0 1-1,0 0 0,1 3 0,12 43 583,-4-19-549,-1 0 0,-1 1 0,-2 0 0,4 53 0,-7-52 124,-3-31-316,0-3-46,1 0 1,-1 0 0,0 0 0,1 0-1,-1 0 1,0 0 0,0 0-1,-1 0 1,1-3 0,-1-5-66,0-49-560,3-73-1390,-1 125 1955,0 0-1,0 0 1,1 0 0,0 0 0,0 0 0,1 1 0,0-1 0,0 1 0,5-8-1,-6 11 70,0 0-1,0 0 0,1 1 0,-1-1 1,0 1-1,1 0 0,0-1 0,-1 1 1,1 0-1,0 1 0,0-1 0,0 0 0,0 1 1,1 0-1,-1 0 0,0 0 0,1 0 1,-1 0-1,0 1 0,7-1 0,-8 1 36,1 0-1,0 0 1,-1 0 0,1 0-1,-1 0 1,1 1-1,-1 0 1,1-1-1,-1 1 1,1 0-1,-1 0 1,0 0 0,4 2-1,-3 1 92,0-1 1,1 0-1,-1 1 1,-1 0-1,1 0 0,4 7 1,97 181 2978,-97-179-2901,-2 2 1,0-1-1,0 1 0,-1-1 1,-1 1-1,-1 0 0,0 1 1,-1-1-1,-1 30 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07.55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 0 6177,'0'0'9208,"0"2"-8367,-1 31 968,0-20-1696,0 1 1,1 0 0,1-1 0,4 22 0,-5-33-201,0-1 0,1 0 0,-1 0 0,0 0 0,1 0 0,-1 0 0,1 0 0,-1 0 0,1 0 0,0 0 0,-1 0 0,1 0 0,0 0 0,0 0 1,0 0-1,0-1 0,0 1 0,0 0 0,0-1 0,1 2 0,22 0-4177,-21-2 3746,9 0-3604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0.41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6489,'0'0'8218,"3"125"-7562,0-115-224,-3-1-232,3-2 64,-3-1-256,0-3-8,0 0-856,0 7-504,0-4-1209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1.50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53 28 4417,'0'0'5441,"4"1"-5232,-2 0-131,-1 0-36,0 0 1,0 0-1,0-1 1,1 1-1,-1 0 1,0-1-1,0 1 1,1-1-1,-1 0 1,0 1-1,1-1 1,-1 0-1,0 0 1,3 0-1,-4-2 74,0 0-1,0 0 1,0 0-1,0 0 1,0 0-1,-1 1 1,1-1-1,0 0 1,-1 0-1,0 0 0,0-2 1,-1 3-58,-1-1-1,1 1 1,0 0-1,-1-1 1,1 1 0,-1 0-1,1 1 1,-1-1-1,1 0 1,-1 1 0,0-1-1,1 1 1,-1 0-1,0 0 1,1 0 0,-1 0-1,-5 2 1,-3-2 353,10 0-388,1 0 0,-1 0 0,1 0 1,-1 1-1,1-1 0,-1 0 0,1 0 0,-1 0 0,1 1 0,-1-1 0,1 0 0,-1 0 0,1 1 0,0-1 0,-1 1 0,1-1 0,0 0 0,-1 1 0,1-1 1,0 1-1,-1-1 0,1 1 0,0-1 0,0 0 0,-1 1 0,1-1 0,0 2 0,-3 20 218,3-20-240,0 1 0,0 0 0,1-1 0,-1 1 1,1 0-1,-1-1 0,1 1 0,0 0 0,0-1 0,0 1 1,0-1-1,0 0 0,2 3 0,1-3-15,0 1 0,0-1 0,0 0 0,0-1 0,1 1 0,-1-1 0,0 1 0,1-1 0,-1-1 0,1 1 0,-1-1-1,1 1 1,-1-1 0,9-1 0,-8 1-99,-9-1 533,3 1-417,1 0 0,-1 0 1,1 0-1,-1 0 0,1 0 1,-1 0-1,1 0 0,-1 0 0,1 0 1,-1 0-1,1 1 0,-1-1 1,1 0-1,-1 0 0,1 0 0,-1 1 1,1-1-1,0 0 0,-1 0 1,1 1-1,-1-1 0,1 0 1,0 1-1,-1-1 0,1 0 0,0 1 1,0-1-1,-1 1 0,1-1 1,0 1-1,0-1 0,-1 0 0,1 1 1,0-1-1,0 1 0,0-1 1,0 1-1,0-1 0,0 1 1,0 0-1,-1 0-9,1 0 0,0 0 0,-1 0 0,1 0 0,0 0-1,-1 0 1,1-1 0,0 1 0,0 0 0,0 0 0,0 0 0,0 0 0,0 0 0,0 0 0,0 0 0,1 2 0,8-9-47,13-23 6,-21 25 83,1 0 1,-1 1-1,0-1 0,0 0 0,0 0 0,0 1 0,-1-1 1,0 0-1,1 0 0,-1 0 0,-1 0 0,1 0 1,-2-7-1,1 11 28,0-1 1,0 1-1,1-1 0,-1 1 1,0-1-1,0 1 1,0-1-1,0 1 1,0 0-1,0-1 0,0 1 1,0 0-1,0 0 1,0 0-1,0 0 0,0 0 1,-1 0-1,-25 1 459,19-1-433,7 0-83,-1 0 1,1 0-1,-1 1 0,1-1 0,-1 0 1,1 1-1,-1-1 0,1 1 0,-1-1 1,1 1-1,0 0 0,-1 0 0,1 0 0,0-1 1,-1 1-1,1 0 0,0 1 0,0-1 1,0 0-1,0 0 0,0 0 0,0 1 0,0-1 1,1 0-1,-1 1 0,0-1 0,0 3 1,0 0-388,-1 1 1,1-1-1,1 1 1,-1-1-1,1 1 1,-1 0-1,1-1 1,1 8 0,2 1-4721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4.2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26 4689,'0'0'10693,"3"10"-9330,43 136 235,49 133 983,-69-214-2559,20 39 16,-40-92-50,0-1 0,1 0-1,9 10 1,-15-21-47,11-1-182,-8-4 237,-1 1 0,1-1 1,-1 0-1,0 1 0,-1-1 0,1-1 0,-1 1 0,0 0 0,0-1 1,1-10-1,5-7 6,71-210-26,-20 54 104,-47 137-302,-2 1 0,6-51-1,-15 85 147,-1 6-164,0 56-5296,0-23 110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5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 4305,'0'0'11181,"1"4"-10454,17 63 847,-5-20-201,6 49 1,-16-90-1319,0 14-1936,-3-39 1594,0-1 1,2 1-1,0 0 0,1 0 0,8-26 1,-8 35 192,0 1 0,1-1 0,0 1 0,1 0 1,0 1-1,0-1 0,1 1 0,10-12 0,-12 18 97,-1 0-1,0 1 0,1 0 1,-1 0-1,1 0 0,-1 0 1,1 1-1,-1-1 0,1 1 0,-1 0 1,1 0-1,0 0 0,-1 1 1,5 0-1,7 0 37,-12-1 1,0 0 0,0 0 0,-1 0 0,1 1 1,0 0-1,0-1 0,0 1 0,-1 0 0,1 1 1,0-1-1,-1 0 0,1 1 0,-1-1 0,0 1 0,1 0 1,-1 0-1,0 0 0,0 0 0,0 0 0,0 0 0,-1 0 1,1 1-1,-1-1 0,1 1 0,-1-1 0,0 1 0,0 0 1,0-1-1,1 6 0,2 7 224,-1 1-1,-1 0 1,0 1-1,-1 19 1,1-4-263,0 13 399,-2-45-228,-1 0-228,0 0 0,1 0 0,-1 0 0,0 0 0,0 0-1,1 0 1,-1 0 0,0 0 0,0 0 0,1 0 0,-1-1-1,0 1 1,0 0 0,1-1 0,-1 1 0,0 0-1,1-1 1,-1 1 0,0-1 0,1 1 0,-1-1 0,1 1-1,-1-1 1,1 0 0,-1 0 0,-2-22-886,3 22 964,-1-30-352,3-36-1018,-1 64 1261,0 0 0,0 0 0,0 0 0,1 0 0,0 0 0,-1 0 0,1 1 0,0-1 0,0 1 0,1-1 0,-1 1 0,0 0 0,1 0 0,0 0 0,-1 0 0,1 0 0,5-2 0,16-14 68,-22 17 53,1 0 0,0 0 0,0 1 0,0-1 1,0 1-1,0-1 0,0 1 0,0 0 0,0 0 1,0 0-1,0 1 0,0-1 0,0 1 0,0-1 1,0 1-1,4 2 0,-4 0 148,-1 0 1,0 1-1,0-1 0,0 1 0,0-1 1,-1 1-1,0 0 0,1-1 0,0 9 0,5 40 910,-3-23-660,-2-12-88,0 1 23,2 0-1,-1 0 0,2 0 0,9 23 0,-14-40-394,0-13-4793,0-8-612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8.48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55 53 5369,'0'0'7356,"0"3"-6465,-2 22 1184,1 42 1,1-34-1995,0-32-88,1 0 1,-1-1 0,0 1-1,1 0 1,-1-1-1,0 1 1,1 0 0,-1-1-1,1 1 1,-1-1-1,1 1 1,-1 0 0,1-1-1,-1 1 1,1-1-1,-1 1 1,1-1 0,0 0-1,-1 1 1,1-1-1,0 0 1,0 1 0,-1-1-1,1 0 1,0 0-1,-1 0 1,1 0 0,0 0-1,0 1 1,0-1-1,1-1 1,32 1-537,-25 0 483,-7 0 56,0 0 1,-1-1 0,1 1-1,-1 0 1,1-1-1,-1 1 1,1-1 0,-1 1-1,1-1 1,-1 0 0,0 0-1,1 1 1,-1-1 0,0 0-1,1 0 1,-1 0 0,0-1-1,0 1 1,0 0-1,0 0 1,0-1 0,0 1-1,-1 0 1,1-1 0,0 1-1,-1-1 1,2-1 0,0-5 7,0-1 0,0 1 0,2-16 1,-4 23-6,1-11 24,0 0 0,0 0 0,-1 0 0,-1 0 0,-2-14 0,3 25-22,-1-1 1,0 0 0,1 1 0,-1 0-1,0-1 1,0 1 0,0-1 0,0 1 0,0 0-1,0 0 1,-1-1 0,1 1 0,0 0-1,0 0 1,-1 0 0,1 1 0,-1-1-1,1 0 1,-1 0 0,1 1 0,-1-1-1,0 1 1,-2-1 0,-5-1 14,1 1-1,0 1 1,-13 0-1,13 0 1,6-1-18,0 1 1,0 0-1,0 0 1,0 0 0,0 0-1,0 0 1,0 0-1,0 1 1,0-1 0,0 1-1,0-1 1,0 1-1,0 0 1,0 0 0,1 0-1,-1 0 1,0 0-1,1 0 1,-1 0 0,0 0-1,1 1 1,0-1-1,-1 1 1,1-1-1,0 1 1,0-1 0,-1 1-1,1 0 1,1 0-1,-1-1 1,0 1 0,0 0-1,1 0 1,-1 0-1,0 2 1,-4 13-28,1 1 1,0 0-1,2-1 0,0 1 1,1 0-1,1 29 0,0-26 18,1-20 9,-1 0 1,0 0-1,1 0 1,-1 0-1,1 0 1,0 0-1,-1 0 1,1 0-1,0 0 0,0 0 1,-1 0-1,1 0 1,0 0-1,0-1 1,0 1-1,0 0 1,0-1-1,0 1 0,0-1 1,0 1-1,0-1 1,1 1-1,-1-1 1,0 0-1,0 1 0,0-1 1,0 0-1,1 0 1,-1 0-1,2 0 1,0 0-20,0 1 1,0-1 0,0 0-1,0 0 1,0-1-1,0 1 1,0 0 0,0-1-1,0 0 1,0 0-1,0 0 1,3-1 0,0-3-19,0 0-1,-1 0 1,1 0 0,-2-1 0,1 0 0,0 0 0,5-11 0,-2 4-160,-2 0-1,0 0 0,5-17 1,-5-4-756,-6 33 972,0 18 238,0-10-77,1 0 1,-1 1-1,1-1 0,0 0 1,1 1-1,0-1 1,3 8-1,-4-13-143,0 1-1,0-1 1,0 0 0,0 0-1,0 0 1,1 0-1,-1-1 1,1 1 0,-1 0-1,1-1 1,0 1-1,0-1 1,-1 1 0,1-1-1,0 0 1,0 0 0,1 1-1,-1-2 1,0 1-1,0 0 1,0 0 0,1-1-1,-1 1 1,0-1-1,1 0 1,2 1 0,13-1-139,-10 0-312,0 1 1,0-2-1,0 1 0,0-1 1,0 0-1,-1 0 1,1-1-1,0 0 1,8-4-1,11-7-4382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9.18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5857,'0'0'9492,"12"8"-8128,34 27-21,-39-28-1050,0 0-1,-1 0 1,1 1 0,-1-1-1,-1 1 1,0 1 0,5 9-1,9 14 345,-10-19-402,0 0 1,20 20-1,-26-30-256,1 0 0,0 1-1,0-1 1,0-1 0,1 1-1,-1-1 1,1 1 0,-1-1 0,1 0-1,0-1 1,0 1 0,6 0-1,-8-1-608,10 0 231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13:07:19.5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244 1 6209,'0'0'11339,"-120"166"-10163,93-121-416,3-4-504,0-2-160,5-4-96,1-6-296,12 0-808,0-10-1177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36120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27433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66680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68162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64330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73071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11334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59328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99168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05140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57853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9504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53501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21514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B0C28-494B-0A52-A24B-BFD22FAA1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BD679-5CAF-C497-7D99-E1A691E08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24A43-AAA7-BAA8-5FF3-ECB40793F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E2593-36EB-4C3D-FAAB-7639FE2FE3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04107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2ACF3-97DC-F8B9-FAFD-777E45B28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318FED-53B3-5D03-F55A-A02363E01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A8AA3D-8BBF-CC5B-53A8-E38A59189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12ED5-2091-5AF1-A56A-BD7DD5410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44007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E77AA-41F7-669E-196C-1E58080C0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15702-F815-178C-0181-C46553E29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C8174C-E89D-1189-9753-4B654E8A2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3B29E-6888-628F-9B93-4C49A7362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888733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20601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99925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03946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31009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dirty="0"/>
              <a:t>Μπορεί να βελτιωθεί η απόδοση αν αλλάξει ο συντελεστής συμπίεσης δηλαδή ο λόγος μέγιστου προς ελάχιστου όγκου</a:t>
            </a:r>
            <a:br>
              <a:rPr lang="el-GR" altLang="el-GR" dirty="0"/>
            </a:br>
            <a:br>
              <a:rPr lang="el-GR" altLang="el-GR" dirty="0"/>
            </a:br>
            <a:r>
              <a:rPr lang="en-US" altLang="el-GR" dirty="0"/>
              <a:t>Nicolaus Otto</a:t>
            </a:r>
            <a:r>
              <a:rPr lang="el-GR" altLang="el-GR" dirty="0"/>
              <a:t> - </a:t>
            </a:r>
            <a:r>
              <a:rPr lang="en-US" altLang="el-GR" dirty="0"/>
              <a:t>1832-1891 – </a:t>
            </a:r>
            <a:r>
              <a:rPr lang="el-GR" altLang="el-GR" dirty="0"/>
              <a:t>Γερμανός μηχανικός εφευρέτης του 19</a:t>
            </a:r>
            <a:r>
              <a:rPr lang="el-GR" altLang="el-GR" baseline="30000" dirty="0"/>
              <a:t>ου</a:t>
            </a:r>
            <a:r>
              <a:rPr lang="el-GR" altLang="el-GR" dirty="0"/>
              <a:t> αιώνα</a:t>
            </a:r>
          </a:p>
          <a:p>
            <a:pPr eaLnBrk="1" hangingPunct="1"/>
            <a:endParaRPr lang="el-GR" altLang="el-GR" dirty="0"/>
          </a:p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85875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28439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333674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028972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58A49-22F8-D25D-513E-51E6BF688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4B931-A1B0-DA33-6C40-7CE07F74F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3D990-F630-9E39-6493-2C57F3354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dirty="0"/>
              <a:t>1876 – τετράχρονη μηχανή συμπιεσμένου μίγματος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2BCEF-724E-19D9-E457-6B47B442C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596392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9221-A46E-772F-13CD-8707CF876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59871C-FA06-FF8F-CB31-66DD2C958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3FE76-B85A-D61A-14C3-5AC8466D1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C22D2-C460-C4D0-16C5-54DBD8AF6D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72667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5C77B-D4AF-B61F-13E8-987770790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34871-C777-E449-EA53-4CA26E0A8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CAEE6-81B3-2F61-9B8C-B607259B0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l-GR" dirty="0"/>
              <a:t>25 </a:t>
            </a:r>
            <a:r>
              <a:rPr lang="en-US" altLang="el-GR" dirty="0" err="1"/>
              <a:t>t;ons</a:t>
            </a:r>
            <a:r>
              <a:rPr lang="en-US" altLang="el-GR" dirty="0"/>
              <a:t> mass</a:t>
            </a:r>
          </a:p>
          <a:p>
            <a:pPr>
              <a:buNone/>
            </a:pPr>
            <a:r>
              <a:rPr lang="en-US" b="1" dirty="0"/>
              <a:t>Coolspring Power Museum</a:t>
            </a:r>
            <a:r>
              <a:rPr lang="en-US" dirty="0"/>
              <a:t> in Pennsylvania, USA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manufactured by the </a:t>
            </a:r>
            <a:r>
              <a:rPr lang="en-US" b="1" dirty="0"/>
              <a:t>Otto Gas Engine Works</a:t>
            </a:r>
            <a:r>
              <a:rPr lang="en-US" dirty="0"/>
              <a:t> of </a:t>
            </a:r>
            <a:r>
              <a:rPr lang="en-US" b="1" dirty="0"/>
              <a:t>Philadelphia, Pennsylvania</a:t>
            </a:r>
            <a:r>
              <a:rPr lang="en-US" dirty="0"/>
              <a:t>, USA.</a:t>
            </a:r>
          </a:p>
          <a:p>
            <a:pPr>
              <a:buNone/>
            </a:pPr>
            <a:r>
              <a:rPr lang="en-US" b="1" dirty="0"/>
              <a:t>About Otto Gas Engine Works: </a:t>
            </a:r>
            <a:r>
              <a:rPr lang="en-US" dirty="0"/>
              <a:t>Founded in the </a:t>
            </a:r>
            <a:r>
              <a:rPr lang="en-US" b="1" dirty="0"/>
              <a:t>late 19th century</a:t>
            </a:r>
            <a:r>
              <a:rPr lang="en-US" dirty="0"/>
              <a:t>, it was the American branch of the original German company co-founded by </a:t>
            </a:r>
            <a:r>
              <a:rPr lang="en-US" b="1" dirty="0"/>
              <a:t>Nikolaus August Otto</a:t>
            </a:r>
            <a:r>
              <a:rPr lang="en-US" dirty="0"/>
              <a:t>.</a:t>
            </a:r>
          </a:p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E866B-863A-F320-8A8A-C225C4928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514599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4FAAD-8F6F-6B51-A874-09F60FB07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96418-4021-44F7-985E-00B8030AC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BAA0ED-ED84-00C5-DDC3-7ED820B29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l-GR" dirty="0"/>
              <a:t>25 </a:t>
            </a:r>
            <a:r>
              <a:rPr lang="en-US" altLang="el-GR" dirty="0" err="1"/>
              <a:t>t;ons</a:t>
            </a:r>
            <a:r>
              <a:rPr lang="en-US" altLang="el-GR" dirty="0"/>
              <a:t> mass</a:t>
            </a:r>
          </a:p>
          <a:p>
            <a:pPr>
              <a:buNone/>
            </a:pPr>
            <a:r>
              <a:rPr lang="en-US" b="1" dirty="0"/>
              <a:t>Coolspring Power Museum</a:t>
            </a:r>
            <a:r>
              <a:rPr lang="en-US" dirty="0"/>
              <a:t> in Pennsylvania, USA</a:t>
            </a:r>
            <a:br>
              <a:rPr lang="en-US" dirty="0"/>
            </a:br>
            <a:br>
              <a:rPr lang="en-US" dirty="0"/>
            </a:br>
            <a:r>
              <a:rPr lang="el-GR" dirty="0"/>
              <a:t>εκκίνηση λειτουργίας</a:t>
            </a:r>
            <a:endParaRPr lang="en-US" dirty="0"/>
          </a:p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997EA-B2FF-E14A-F75A-9C7E0DA3A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86489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796150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679951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607458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747238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776325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776417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406841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39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66246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68487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dirty="0"/>
              <a:t>Μία μικρή ποσότητα ενέργειας μεταφέρεται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773571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219060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dirty="0"/>
              <a:t>Όποτε έχω κάτι σταθερό για μία κυκλική διαδρομή τότε εξαρτάται από αρχική και τελική κατάσταση – εξήγηση με διάγραμμα</a:t>
            </a:r>
          </a:p>
          <a:p>
            <a:pPr eaLnBrk="1" hangingPunct="1"/>
            <a:r>
              <a:rPr lang="el-GR" altLang="el-GR" dirty="0"/>
              <a:t>Εντροπία – στρέφεται προς τα μέσα – δεν μπορεί να βγει προς τα έξω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456054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dirty="0" err="1"/>
              <a:t>Αδιαβατική</a:t>
            </a:r>
            <a:r>
              <a:rPr lang="el-GR" altLang="el-GR" dirty="0"/>
              <a:t> αντιστρεπτή εννοείται γιατί σε μη αντιστρεπτές μεταβολές έχω μεταβολή στην εντροπία (π.χ. ελεύθερη εκτόνωση)</a:t>
            </a:r>
          </a:p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047721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348405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53E0E-DF0B-88DB-F02A-05B0DC1B7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FDC1B-BB66-556B-C899-6EE2FD7DB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0B179-D2A3-52A9-B2CD-24EB9AD39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90F22-FE43-023C-7CDE-694A27EE8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825263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871243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57338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49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92093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 dirty="0"/>
              <a:t>Δε γνωρίζουμε την ταχύτητα του κάθε μορίου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534858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Assumptions Leading to the Maxwell-Boltzmann Distribution: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Classical Particles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The gas consists of a large number of identical particles treated as classical objects. Quantum effects are negligible, and particles follow the laws of classical mechanics.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Ideal Gas Behavior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Non-interacting Particles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 Particles are assumed to interact only through brief, elastic collisions. There are no long-range interactions or forces between particles except during collisions.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Elastic Collisions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 Collisions between particles, or between particles and the walls of the container, are perfectly elastic. This means that there is no net loss or gain of kinetic energy during collisions.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Randomness and Isotropy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Random Motion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 The motion of the particles is random and isotropic, meaning that the velocities are uniformly distributed in all directions. There is no preferred direction for particle motion.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Independence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 The properties and behavior of each particle are independent of those of other particles. The speed of one particle is not influenced by the speeds of others except during collisions.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Boltzmann's Ergodic Hypothesis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The system is ergodic, meaning that over a long time, the microstates of the system are uniformly sampled. Thus, the time average of a property over a long period is equal to its ensemble average (average over all possible states of the system).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Thermal Equilibrium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The gas is in thermal equilibrium. The temperature of the gas is uniform throughout, allowing a single temperature to characterize the kinetic energy distribution of the particles.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Large Number of Particles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The law of large numbers applies due to the large number of particles. This statistical principle allows for smooth, continuous distributions to describe the properties of the gas.</a:t>
            </a:r>
          </a:p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184659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l-GR" sz="105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l-GR" sz="1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=1,38∙10</a:t>
            </a:r>
            <a:r>
              <a:rPr lang="en-US" altLang="el-GR" sz="1000" b="1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-23</a:t>
            </a:r>
            <a:r>
              <a:rPr lang="en-US" altLang="el-GR" sz="1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Joule/K</a:t>
            </a:r>
            <a:endParaRPr lang="el-GR" altLang="el-GR" sz="1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74028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406700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728496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48062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769730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72EAD-B166-42EB-A8EE-C2F7EAF6A02C}" type="slidenum">
              <a:rPr lang="en-150" smtClean="0"/>
              <a:t>57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081938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DEE95-3040-66A1-839B-EC381CA02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50016-A0F8-E255-794E-D244FBA3F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07967-ABA7-EAAE-663A-CB629A329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63438-813B-CCE3-C511-DC13711C3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7044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18/05/2026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.xml"/><Relationship Id="rId21" Type="http://schemas.openxmlformats.org/officeDocument/2006/relationships/image" Target="../media/image915.png"/><Relationship Id="rId42" Type="http://schemas.openxmlformats.org/officeDocument/2006/relationships/customXml" Target="../ink/ink20.xml"/><Relationship Id="rId47" Type="http://schemas.openxmlformats.org/officeDocument/2006/relationships/image" Target="../media/image925.png"/><Relationship Id="rId63" Type="http://schemas.openxmlformats.org/officeDocument/2006/relationships/image" Target="../media/image872.png"/><Relationship Id="rId68" Type="http://schemas.openxmlformats.org/officeDocument/2006/relationships/customXml" Target="../ink/ink33.xml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7.xml"/><Relationship Id="rId29" Type="http://schemas.openxmlformats.org/officeDocument/2006/relationships/image" Target="../media/image919.png"/><Relationship Id="rId11" Type="http://schemas.openxmlformats.org/officeDocument/2006/relationships/image" Target="../media/image910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923.png"/><Relationship Id="rId40" Type="http://schemas.openxmlformats.org/officeDocument/2006/relationships/customXml" Target="../ink/ink19.xml"/><Relationship Id="rId45" Type="http://schemas.openxmlformats.org/officeDocument/2006/relationships/image" Target="../media/image863.png"/><Relationship Id="rId53" Type="http://schemas.openxmlformats.org/officeDocument/2006/relationships/image" Target="../media/image928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74" Type="http://schemas.openxmlformats.org/officeDocument/2006/relationships/customXml" Target="../ink/ink36.xml"/><Relationship Id="rId5" Type="http://schemas.openxmlformats.org/officeDocument/2006/relationships/image" Target="../media/image907.png"/><Relationship Id="rId61" Type="http://schemas.openxmlformats.org/officeDocument/2006/relationships/image" Target="../media/image871.png"/><Relationship Id="rId19" Type="http://schemas.openxmlformats.org/officeDocument/2006/relationships/image" Target="../media/image914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918.png"/><Relationship Id="rId30" Type="http://schemas.openxmlformats.org/officeDocument/2006/relationships/customXml" Target="../ink/ink14.xml"/><Relationship Id="rId35" Type="http://schemas.openxmlformats.org/officeDocument/2006/relationships/image" Target="../media/image922.png"/><Relationship Id="rId43" Type="http://schemas.openxmlformats.org/officeDocument/2006/relationships/image" Target="../media/image862.png"/><Relationship Id="rId48" Type="http://schemas.openxmlformats.org/officeDocument/2006/relationships/customXml" Target="../ink/ink23.xml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69" Type="http://schemas.openxmlformats.org/officeDocument/2006/relationships/image" Target="../media/image875.png"/><Relationship Id="rId8" Type="http://schemas.openxmlformats.org/officeDocument/2006/relationships/customXml" Target="../ink/ink3.xml"/><Relationship Id="rId51" Type="http://schemas.openxmlformats.org/officeDocument/2006/relationships/image" Target="../media/image927.png"/><Relationship Id="rId72" Type="http://schemas.openxmlformats.org/officeDocument/2006/relationships/customXml" Target="../ink/ink35.xml"/><Relationship Id="rId3" Type="http://schemas.openxmlformats.org/officeDocument/2006/relationships/image" Target="../media/image8.png"/><Relationship Id="rId12" Type="http://schemas.openxmlformats.org/officeDocument/2006/relationships/customXml" Target="../ink/ink5.xml"/><Relationship Id="rId17" Type="http://schemas.openxmlformats.org/officeDocument/2006/relationships/image" Target="../media/image913.png"/><Relationship Id="rId25" Type="http://schemas.openxmlformats.org/officeDocument/2006/relationships/image" Target="../media/image917.png"/><Relationship Id="rId33" Type="http://schemas.openxmlformats.org/officeDocument/2006/relationships/image" Target="../media/image921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59" Type="http://schemas.openxmlformats.org/officeDocument/2006/relationships/image" Target="../media/image870.png"/><Relationship Id="rId67" Type="http://schemas.openxmlformats.org/officeDocument/2006/relationships/image" Target="../media/image874.png"/><Relationship Id="rId20" Type="http://schemas.openxmlformats.org/officeDocument/2006/relationships/customXml" Target="../ink/ink9.xml"/><Relationship Id="rId41" Type="http://schemas.openxmlformats.org/officeDocument/2006/relationships/image" Target="../media/image861.png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70" Type="http://schemas.openxmlformats.org/officeDocument/2006/relationships/customXml" Target="../ink/ink34.xml"/><Relationship Id="rId75" Type="http://schemas.openxmlformats.org/officeDocument/2006/relationships/image" Target="../media/image878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5" Type="http://schemas.openxmlformats.org/officeDocument/2006/relationships/image" Target="../media/image912.png"/><Relationship Id="rId23" Type="http://schemas.openxmlformats.org/officeDocument/2006/relationships/image" Target="../media/image916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926.png"/><Relationship Id="rId57" Type="http://schemas.openxmlformats.org/officeDocument/2006/relationships/image" Target="../media/image869.png"/><Relationship Id="rId10" Type="http://schemas.openxmlformats.org/officeDocument/2006/relationships/customXml" Target="../ink/ink4.xml"/><Relationship Id="rId31" Type="http://schemas.openxmlformats.org/officeDocument/2006/relationships/image" Target="../media/image920.png"/><Relationship Id="rId44" Type="http://schemas.openxmlformats.org/officeDocument/2006/relationships/customXml" Target="../ink/ink21.xml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873.png"/><Relationship Id="rId73" Type="http://schemas.openxmlformats.org/officeDocument/2006/relationships/image" Target="../media/image877.png"/><Relationship Id="rId4" Type="http://schemas.openxmlformats.org/officeDocument/2006/relationships/customXml" Target="../ink/ink1.xml"/><Relationship Id="rId9" Type="http://schemas.openxmlformats.org/officeDocument/2006/relationships/image" Target="../media/image909.png"/><Relationship Id="rId13" Type="http://schemas.openxmlformats.org/officeDocument/2006/relationships/image" Target="../media/image911.png"/><Relationship Id="rId18" Type="http://schemas.openxmlformats.org/officeDocument/2006/relationships/customXml" Target="../ink/ink8.xml"/><Relationship Id="rId39" Type="http://schemas.openxmlformats.org/officeDocument/2006/relationships/image" Target="../media/image924.png"/><Relationship Id="rId34" Type="http://schemas.openxmlformats.org/officeDocument/2006/relationships/customXml" Target="../ink/ink16.xml"/><Relationship Id="rId50" Type="http://schemas.openxmlformats.org/officeDocument/2006/relationships/customXml" Target="../ink/ink24.xml"/><Relationship Id="rId55" Type="http://schemas.openxmlformats.org/officeDocument/2006/relationships/image" Target="../media/image868.png"/><Relationship Id="rId7" Type="http://schemas.openxmlformats.org/officeDocument/2006/relationships/image" Target="../media/image908.png"/><Relationship Id="rId71" Type="http://schemas.openxmlformats.org/officeDocument/2006/relationships/image" Target="../media/image87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8.xml"/><Relationship Id="rId21" Type="http://schemas.openxmlformats.org/officeDocument/2006/relationships/image" Target="../media/image915.png"/><Relationship Id="rId42" Type="http://schemas.openxmlformats.org/officeDocument/2006/relationships/customXml" Target="../ink/ink56.xml"/><Relationship Id="rId47" Type="http://schemas.openxmlformats.org/officeDocument/2006/relationships/image" Target="../media/image925.png"/><Relationship Id="rId63" Type="http://schemas.openxmlformats.org/officeDocument/2006/relationships/image" Target="../media/image938.png"/><Relationship Id="rId68" Type="http://schemas.openxmlformats.org/officeDocument/2006/relationships/customXml" Target="../ink/ink69.xml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43.xml"/><Relationship Id="rId29" Type="http://schemas.openxmlformats.org/officeDocument/2006/relationships/image" Target="../media/image919.png"/><Relationship Id="rId11" Type="http://schemas.openxmlformats.org/officeDocument/2006/relationships/image" Target="../media/image910.png"/><Relationship Id="rId24" Type="http://schemas.openxmlformats.org/officeDocument/2006/relationships/customXml" Target="../ink/ink47.xml"/><Relationship Id="rId32" Type="http://schemas.openxmlformats.org/officeDocument/2006/relationships/customXml" Target="../ink/ink51.xml"/><Relationship Id="rId37" Type="http://schemas.openxmlformats.org/officeDocument/2006/relationships/image" Target="../media/image923.png"/><Relationship Id="rId40" Type="http://schemas.openxmlformats.org/officeDocument/2006/relationships/customXml" Target="../ink/ink55.xml"/><Relationship Id="rId45" Type="http://schemas.openxmlformats.org/officeDocument/2006/relationships/image" Target="../media/image933.png"/><Relationship Id="rId53" Type="http://schemas.openxmlformats.org/officeDocument/2006/relationships/image" Target="../media/image928.png"/><Relationship Id="rId58" Type="http://schemas.openxmlformats.org/officeDocument/2006/relationships/customXml" Target="../ink/ink64.xml"/><Relationship Id="rId66" Type="http://schemas.openxmlformats.org/officeDocument/2006/relationships/customXml" Target="../ink/ink68.xml"/><Relationship Id="rId74" Type="http://schemas.openxmlformats.org/officeDocument/2006/relationships/customXml" Target="../ink/ink72.xml"/><Relationship Id="rId5" Type="http://schemas.openxmlformats.org/officeDocument/2006/relationships/image" Target="../media/image907.png"/><Relationship Id="rId61" Type="http://schemas.openxmlformats.org/officeDocument/2006/relationships/image" Target="../media/image937.png"/><Relationship Id="rId19" Type="http://schemas.openxmlformats.org/officeDocument/2006/relationships/image" Target="../media/image914.png"/><Relationship Id="rId14" Type="http://schemas.openxmlformats.org/officeDocument/2006/relationships/customXml" Target="../ink/ink42.xml"/><Relationship Id="rId22" Type="http://schemas.openxmlformats.org/officeDocument/2006/relationships/customXml" Target="../ink/ink46.xml"/><Relationship Id="rId27" Type="http://schemas.openxmlformats.org/officeDocument/2006/relationships/image" Target="../media/image918.png"/><Relationship Id="rId30" Type="http://schemas.openxmlformats.org/officeDocument/2006/relationships/customXml" Target="../ink/ink50.xml"/><Relationship Id="rId35" Type="http://schemas.openxmlformats.org/officeDocument/2006/relationships/image" Target="../media/image922.png"/><Relationship Id="rId43" Type="http://schemas.openxmlformats.org/officeDocument/2006/relationships/image" Target="../media/image932.png"/><Relationship Id="rId48" Type="http://schemas.openxmlformats.org/officeDocument/2006/relationships/customXml" Target="../ink/ink59.xml"/><Relationship Id="rId56" Type="http://schemas.openxmlformats.org/officeDocument/2006/relationships/customXml" Target="../ink/ink63.xml"/><Relationship Id="rId64" Type="http://schemas.openxmlformats.org/officeDocument/2006/relationships/customXml" Target="../ink/ink67.xml"/><Relationship Id="rId69" Type="http://schemas.openxmlformats.org/officeDocument/2006/relationships/image" Target="../media/image941.png"/><Relationship Id="rId8" Type="http://schemas.openxmlformats.org/officeDocument/2006/relationships/customXml" Target="../ink/ink39.xml"/><Relationship Id="rId51" Type="http://schemas.openxmlformats.org/officeDocument/2006/relationships/image" Target="../media/image927.png"/><Relationship Id="rId72" Type="http://schemas.openxmlformats.org/officeDocument/2006/relationships/customXml" Target="../ink/ink71.xml"/><Relationship Id="rId3" Type="http://schemas.openxmlformats.org/officeDocument/2006/relationships/image" Target="../media/image8.png"/><Relationship Id="rId12" Type="http://schemas.openxmlformats.org/officeDocument/2006/relationships/customXml" Target="../ink/ink41.xml"/><Relationship Id="rId17" Type="http://schemas.openxmlformats.org/officeDocument/2006/relationships/image" Target="../media/image913.png"/><Relationship Id="rId25" Type="http://schemas.openxmlformats.org/officeDocument/2006/relationships/image" Target="../media/image917.png"/><Relationship Id="rId33" Type="http://schemas.openxmlformats.org/officeDocument/2006/relationships/image" Target="../media/image921.png"/><Relationship Id="rId38" Type="http://schemas.openxmlformats.org/officeDocument/2006/relationships/customXml" Target="../ink/ink54.xml"/><Relationship Id="rId46" Type="http://schemas.openxmlformats.org/officeDocument/2006/relationships/customXml" Target="../ink/ink58.xml"/><Relationship Id="rId59" Type="http://schemas.openxmlformats.org/officeDocument/2006/relationships/image" Target="../media/image936.png"/><Relationship Id="rId67" Type="http://schemas.openxmlformats.org/officeDocument/2006/relationships/image" Target="../media/image940.png"/><Relationship Id="rId20" Type="http://schemas.openxmlformats.org/officeDocument/2006/relationships/customXml" Target="../ink/ink45.xml"/><Relationship Id="rId41" Type="http://schemas.openxmlformats.org/officeDocument/2006/relationships/image" Target="../media/image931.png"/><Relationship Id="rId54" Type="http://schemas.openxmlformats.org/officeDocument/2006/relationships/customXml" Target="../ink/ink62.xml"/><Relationship Id="rId62" Type="http://schemas.openxmlformats.org/officeDocument/2006/relationships/customXml" Target="../ink/ink66.xml"/><Relationship Id="rId70" Type="http://schemas.openxmlformats.org/officeDocument/2006/relationships/customXml" Target="../ink/ink70.xml"/><Relationship Id="rId75" Type="http://schemas.openxmlformats.org/officeDocument/2006/relationships/image" Target="../media/image94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8.xml"/><Relationship Id="rId15" Type="http://schemas.openxmlformats.org/officeDocument/2006/relationships/image" Target="../media/image912.png"/><Relationship Id="rId23" Type="http://schemas.openxmlformats.org/officeDocument/2006/relationships/image" Target="../media/image916.png"/><Relationship Id="rId28" Type="http://schemas.openxmlformats.org/officeDocument/2006/relationships/customXml" Target="../ink/ink49.xml"/><Relationship Id="rId36" Type="http://schemas.openxmlformats.org/officeDocument/2006/relationships/customXml" Target="../ink/ink53.xml"/><Relationship Id="rId49" Type="http://schemas.openxmlformats.org/officeDocument/2006/relationships/image" Target="../media/image926.png"/><Relationship Id="rId57" Type="http://schemas.openxmlformats.org/officeDocument/2006/relationships/image" Target="../media/image935.png"/><Relationship Id="rId10" Type="http://schemas.openxmlformats.org/officeDocument/2006/relationships/customXml" Target="../ink/ink40.xml"/><Relationship Id="rId31" Type="http://schemas.openxmlformats.org/officeDocument/2006/relationships/image" Target="../media/image920.png"/><Relationship Id="rId44" Type="http://schemas.openxmlformats.org/officeDocument/2006/relationships/customXml" Target="../ink/ink57.xml"/><Relationship Id="rId52" Type="http://schemas.openxmlformats.org/officeDocument/2006/relationships/customXml" Target="../ink/ink61.xml"/><Relationship Id="rId60" Type="http://schemas.openxmlformats.org/officeDocument/2006/relationships/customXml" Target="../ink/ink65.xml"/><Relationship Id="rId65" Type="http://schemas.openxmlformats.org/officeDocument/2006/relationships/image" Target="../media/image939.png"/><Relationship Id="rId73" Type="http://schemas.openxmlformats.org/officeDocument/2006/relationships/image" Target="../media/image943.png"/><Relationship Id="rId4" Type="http://schemas.openxmlformats.org/officeDocument/2006/relationships/customXml" Target="../ink/ink37.xml"/><Relationship Id="rId9" Type="http://schemas.openxmlformats.org/officeDocument/2006/relationships/image" Target="../media/image909.png"/><Relationship Id="rId13" Type="http://schemas.openxmlformats.org/officeDocument/2006/relationships/image" Target="../media/image911.png"/><Relationship Id="rId18" Type="http://schemas.openxmlformats.org/officeDocument/2006/relationships/customXml" Target="../ink/ink44.xml"/><Relationship Id="rId39" Type="http://schemas.openxmlformats.org/officeDocument/2006/relationships/image" Target="../media/image924.png"/><Relationship Id="rId34" Type="http://schemas.openxmlformats.org/officeDocument/2006/relationships/customXml" Target="../ink/ink52.xml"/><Relationship Id="rId50" Type="http://schemas.openxmlformats.org/officeDocument/2006/relationships/customXml" Target="../ink/ink60.xml"/><Relationship Id="rId55" Type="http://schemas.openxmlformats.org/officeDocument/2006/relationships/image" Target="../media/image934.png"/><Relationship Id="rId76" Type="http://schemas.openxmlformats.org/officeDocument/2006/relationships/image" Target="../media/image11.gif"/><Relationship Id="rId7" Type="http://schemas.openxmlformats.org/officeDocument/2006/relationships/image" Target="../media/image908.png"/><Relationship Id="rId71" Type="http://schemas.openxmlformats.org/officeDocument/2006/relationships/image" Target="../media/image942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4.xml"/><Relationship Id="rId21" Type="http://schemas.openxmlformats.org/officeDocument/2006/relationships/image" Target="../media/image915.png"/><Relationship Id="rId42" Type="http://schemas.openxmlformats.org/officeDocument/2006/relationships/customXml" Target="../ink/ink92.xml"/><Relationship Id="rId47" Type="http://schemas.openxmlformats.org/officeDocument/2006/relationships/image" Target="../media/image925.png"/><Relationship Id="rId63" Type="http://schemas.openxmlformats.org/officeDocument/2006/relationships/image" Target="../media/image938.png"/><Relationship Id="rId68" Type="http://schemas.openxmlformats.org/officeDocument/2006/relationships/customXml" Target="../ink/ink105.xml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79.xml"/><Relationship Id="rId29" Type="http://schemas.openxmlformats.org/officeDocument/2006/relationships/image" Target="../media/image919.png"/><Relationship Id="rId11" Type="http://schemas.openxmlformats.org/officeDocument/2006/relationships/image" Target="../media/image910.png"/><Relationship Id="rId24" Type="http://schemas.openxmlformats.org/officeDocument/2006/relationships/customXml" Target="../ink/ink83.xml"/><Relationship Id="rId32" Type="http://schemas.openxmlformats.org/officeDocument/2006/relationships/customXml" Target="../ink/ink87.xml"/><Relationship Id="rId37" Type="http://schemas.openxmlformats.org/officeDocument/2006/relationships/image" Target="../media/image923.png"/><Relationship Id="rId40" Type="http://schemas.openxmlformats.org/officeDocument/2006/relationships/customXml" Target="../ink/ink91.xml"/><Relationship Id="rId45" Type="http://schemas.openxmlformats.org/officeDocument/2006/relationships/image" Target="../media/image933.png"/><Relationship Id="rId53" Type="http://schemas.openxmlformats.org/officeDocument/2006/relationships/image" Target="../media/image928.png"/><Relationship Id="rId58" Type="http://schemas.openxmlformats.org/officeDocument/2006/relationships/customXml" Target="../ink/ink100.xml"/><Relationship Id="rId66" Type="http://schemas.openxmlformats.org/officeDocument/2006/relationships/customXml" Target="../ink/ink104.xml"/><Relationship Id="rId74" Type="http://schemas.openxmlformats.org/officeDocument/2006/relationships/customXml" Target="../ink/ink108.xml"/><Relationship Id="rId5" Type="http://schemas.openxmlformats.org/officeDocument/2006/relationships/image" Target="../media/image907.png"/><Relationship Id="rId61" Type="http://schemas.openxmlformats.org/officeDocument/2006/relationships/image" Target="../media/image937.png"/><Relationship Id="rId19" Type="http://schemas.openxmlformats.org/officeDocument/2006/relationships/image" Target="../media/image914.png"/><Relationship Id="rId14" Type="http://schemas.openxmlformats.org/officeDocument/2006/relationships/customXml" Target="../ink/ink78.xml"/><Relationship Id="rId22" Type="http://schemas.openxmlformats.org/officeDocument/2006/relationships/customXml" Target="../ink/ink82.xml"/><Relationship Id="rId27" Type="http://schemas.openxmlformats.org/officeDocument/2006/relationships/image" Target="../media/image918.png"/><Relationship Id="rId30" Type="http://schemas.openxmlformats.org/officeDocument/2006/relationships/customXml" Target="../ink/ink86.xml"/><Relationship Id="rId35" Type="http://schemas.openxmlformats.org/officeDocument/2006/relationships/image" Target="../media/image922.png"/><Relationship Id="rId43" Type="http://schemas.openxmlformats.org/officeDocument/2006/relationships/image" Target="../media/image932.png"/><Relationship Id="rId48" Type="http://schemas.openxmlformats.org/officeDocument/2006/relationships/customXml" Target="../ink/ink95.xml"/><Relationship Id="rId56" Type="http://schemas.openxmlformats.org/officeDocument/2006/relationships/customXml" Target="../ink/ink99.xml"/><Relationship Id="rId64" Type="http://schemas.openxmlformats.org/officeDocument/2006/relationships/customXml" Target="../ink/ink103.xml"/><Relationship Id="rId69" Type="http://schemas.openxmlformats.org/officeDocument/2006/relationships/image" Target="../media/image941.png"/><Relationship Id="rId8" Type="http://schemas.openxmlformats.org/officeDocument/2006/relationships/customXml" Target="../ink/ink75.xml"/><Relationship Id="rId51" Type="http://schemas.openxmlformats.org/officeDocument/2006/relationships/image" Target="../media/image927.png"/><Relationship Id="rId72" Type="http://schemas.openxmlformats.org/officeDocument/2006/relationships/customXml" Target="../ink/ink107.xml"/><Relationship Id="rId3" Type="http://schemas.openxmlformats.org/officeDocument/2006/relationships/image" Target="../media/image8.png"/><Relationship Id="rId12" Type="http://schemas.openxmlformats.org/officeDocument/2006/relationships/customXml" Target="../ink/ink77.xml"/><Relationship Id="rId17" Type="http://schemas.openxmlformats.org/officeDocument/2006/relationships/image" Target="../media/image913.png"/><Relationship Id="rId25" Type="http://schemas.openxmlformats.org/officeDocument/2006/relationships/image" Target="../media/image917.png"/><Relationship Id="rId33" Type="http://schemas.openxmlformats.org/officeDocument/2006/relationships/image" Target="../media/image921.png"/><Relationship Id="rId38" Type="http://schemas.openxmlformats.org/officeDocument/2006/relationships/customXml" Target="../ink/ink90.xml"/><Relationship Id="rId46" Type="http://schemas.openxmlformats.org/officeDocument/2006/relationships/customXml" Target="../ink/ink94.xml"/><Relationship Id="rId59" Type="http://schemas.openxmlformats.org/officeDocument/2006/relationships/image" Target="../media/image936.png"/><Relationship Id="rId67" Type="http://schemas.openxmlformats.org/officeDocument/2006/relationships/image" Target="../media/image940.png"/><Relationship Id="rId20" Type="http://schemas.openxmlformats.org/officeDocument/2006/relationships/customXml" Target="../ink/ink81.xml"/><Relationship Id="rId41" Type="http://schemas.openxmlformats.org/officeDocument/2006/relationships/image" Target="../media/image931.png"/><Relationship Id="rId54" Type="http://schemas.openxmlformats.org/officeDocument/2006/relationships/customXml" Target="../ink/ink98.xml"/><Relationship Id="rId62" Type="http://schemas.openxmlformats.org/officeDocument/2006/relationships/customXml" Target="../ink/ink102.xml"/><Relationship Id="rId70" Type="http://schemas.openxmlformats.org/officeDocument/2006/relationships/customXml" Target="../ink/ink106.xml"/><Relationship Id="rId75" Type="http://schemas.openxmlformats.org/officeDocument/2006/relationships/image" Target="../media/image944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4.xml"/><Relationship Id="rId15" Type="http://schemas.openxmlformats.org/officeDocument/2006/relationships/image" Target="../media/image912.png"/><Relationship Id="rId23" Type="http://schemas.openxmlformats.org/officeDocument/2006/relationships/image" Target="../media/image916.png"/><Relationship Id="rId28" Type="http://schemas.openxmlformats.org/officeDocument/2006/relationships/customXml" Target="../ink/ink85.xml"/><Relationship Id="rId36" Type="http://schemas.openxmlformats.org/officeDocument/2006/relationships/customXml" Target="../ink/ink89.xml"/><Relationship Id="rId49" Type="http://schemas.openxmlformats.org/officeDocument/2006/relationships/image" Target="../media/image926.png"/><Relationship Id="rId57" Type="http://schemas.openxmlformats.org/officeDocument/2006/relationships/image" Target="../media/image935.png"/><Relationship Id="rId10" Type="http://schemas.openxmlformats.org/officeDocument/2006/relationships/customXml" Target="../ink/ink76.xml"/><Relationship Id="rId31" Type="http://schemas.openxmlformats.org/officeDocument/2006/relationships/image" Target="../media/image920.png"/><Relationship Id="rId44" Type="http://schemas.openxmlformats.org/officeDocument/2006/relationships/customXml" Target="../ink/ink93.xml"/><Relationship Id="rId52" Type="http://schemas.openxmlformats.org/officeDocument/2006/relationships/customXml" Target="../ink/ink97.xml"/><Relationship Id="rId60" Type="http://schemas.openxmlformats.org/officeDocument/2006/relationships/customXml" Target="../ink/ink101.xml"/><Relationship Id="rId65" Type="http://schemas.openxmlformats.org/officeDocument/2006/relationships/image" Target="../media/image939.png"/><Relationship Id="rId73" Type="http://schemas.openxmlformats.org/officeDocument/2006/relationships/image" Target="../media/image943.png"/><Relationship Id="rId4" Type="http://schemas.openxmlformats.org/officeDocument/2006/relationships/customXml" Target="../ink/ink73.xml"/><Relationship Id="rId9" Type="http://schemas.openxmlformats.org/officeDocument/2006/relationships/image" Target="../media/image909.png"/><Relationship Id="rId13" Type="http://schemas.openxmlformats.org/officeDocument/2006/relationships/image" Target="../media/image911.png"/><Relationship Id="rId18" Type="http://schemas.openxmlformats.org/officeDocument/2006/relationships/customXml" Target="../ink/ink80.xml"/><Relationship Id="rId39" Type="http://schemas.openxmlformats.org/officeDocument/2006/relationships/image" Target="../media/image924.png"/><Relationship Id="rId34" Type="http://schemas.openxmlformats.org/officeDocument/2006/relationships/customXml" Target="../ink/ink88.xml"/><Relationship Id="rId50" Type="http://schemas.openxmlformats.org/officeDocument/2006/relationships/customXml" Target="../ink/ink96.xml"/><Relationship Id="rId55" Type="http://schemas.openxmlformats.org/officeDocument/2006/relationships/image" Target="../media/image934.png"/><Relationship Id="rId76" Type="http://schemas.openxmlformats.org/officeDocument/2006/relationships/image" Target="../media/image12.gif"/><Relationship Id="rId7" Type="http://schemas.openxmlformats.org/officeDocument/2006/relationships/image" Target="../media/image908.png"/><Relationship Id="rId71" Type="http://schemas.openxmlformats.org/officeDocument/2006/relationships/image" Target="../media/image9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110.png"/><Relationship Id="rId21" Type="http://schemas.openxmlformats.org/officeDocument/2006/relationships/image" Target="../media/image961.png"/><Relationship Id="rId42" Type="http://schemas.openxmlformats.org/officeDocument/2006/relationships/customXml" Target="../ink/ink127.xml"/><Relationship Id="rId63" Type="http://schemas.openxmlformats.org/officeDocument/2006/relationships/image" Target="../media/image5410.png"/><Relationship Id="rId84" Type="http://schemas.openxmlformats.org/officeDocument/2006/relationships/customXml" Target="../ink/ink148.xml"/><Relationship Id="rId138" Type="http://schemas.openxmlformats.org/officeDocument/2006/relationships/customXml" Target="../ink/ink175.xml"/><Relationship Id="rId159" Type="http://schemas.openxmlformats.org/officeDocument/2006/relationships/image" Target="../media/image10200.png"/><Relationship Id="rId170" Type="http://schemas.openxmlformats.org/officeDocument/2006/relationships/customXml" Target="../ink/ink191.xml"/><Relationship Id="rId191" Type="http://schemas.openxmlformats.org/officeDocument/2006/relationships/image" Target="../media/image1180.png"/><Relationship Id="rId205" Type="http://schemas.openxmlformats.org/officeDocument/2006/relationships/customXml" Target="../ink/ink212.xml"/><Relationship Id="rId226" Type="http://schemas.openxmlformats.org/officeDocument/2006/relationships/image" Target="../media/image1250.png"/><Relationship Id="rId107" Type="http://schemas.openxmlformats.org/officeDocument/2006/relationships/image" Target="../media/image7610.png"/><Relationship Id="rId11" Type="http://schemas.openxmlformats.org/officeDocument/2006/relationships/image" Target="../media/image956.png"/><Relationship Id="rId32" Type="http://schemas.openxmlformats.org/officeDocument/2006/relationships/customXml" Target="../ink/ink122.xml"/><Relationship Id="rId53" Type="http://schemas.openxmlformats.org/officeDocument/2006/relationships/image" Target="../media/image4910.png"/><Relationship Id="rId74" Type="http://schemas.openxmlformats.org/officeDocument/2006/relationships/customXml" Target="../ink/ink143.xml"/><Relationship Id="rId128" Type="http://schemas.openxmlformats.org/officeDocument/2006/relationships/customXml" Target="../ink/ink170.xml"/><Relationship Id="rId149" Type="http://schemas.openxmlformats.org/officeDocument/2006/relationships/image" Target="../media/image9710.png"/><Relationship Id="rId95" Type="http://schemas.openxmlformats.org/officeDocument/2006/relationships/image" Target="../media/image7090.png"/><Relationship Id="rId160" Type="http://schemas.openxmlformats.org/officeDocument/2006/relationships/customXml" Target="../ink/ink186.xml"/><Relationship Id="rId181" Type="http://schemas.openxmlformats.org/officeDocument/2006/relationships/image" Target="../media/image1130.png"/><Relationship Id="rId216" Type="http://schemas.openxmlformats.org/officeDocument/2006/relationships/customXml" Target="../ink/ink223.xml"/><Relationship Id="rId22" Type="http://schemas.openxmlformats.org/officeDocument/2006/relationships/customXml" Target="../ink/ink117.xml"/><Relationship Id="rId43" Type="http://schemas.openxmlformats.org/officeDocument/2006/relationships/image" Target="../media/image4410.png"/><Relationship Id="rId64" Type="http://schemas.openxmlformats.org/officeDocument/2006/relationships/customXml" Target="../ink/ink138.xml"/><Relationship Id="rId118" Type="http://schemas.openxmlformats.org/officeDocument/2006/relationships/customXml" Target="../ink/ink165.xml"/><Relationship Id="rId139" Type="http://schemas.openxmlformats.org/officeDocument/2006/relationships/image" Target="../media/image929.png"/><Relationship Id="rId85" Type="http://schemas.openxmlformats.org/officeDocument/2006/relationships/image" Target="../media/image6510.png"/><Relationship Id="rId150" Type="http://schemas.openxmlformats.org/officeDocument/2006/relationships/customXml" Target="../ink/ink181.xml"/><Relationship Id="rId171" Type="http://schemas.openxmlformats.org/officeDocument/2006/relationships/image" Target="../media/image1080.png"/><Relationship Id="rId192" Type="http://schemas.openxmlformats.org/officeDocument/2006/relationships/customXml" Target="../ink/ink202.xml"/><Relationship Id="rId206" Type="http://schemas.openxmlformats.org/officeDocument/2006/relationships/customXml" Target="../ink/ink213.xml"/><Relationship Id="rId12" Type="http://schemas.openxmlformats.org/officeDocument/2006/relationships/customXml" Target="../ink/ink112.xml"/><Relationship Id="rId33" Type="http://schemas.openxmlformats.org/officeDocument/2006/relationships/image" Target="../media/image3911.png"/><Relationship Id="rId108" Type="http://schemas.openxmlformats.org/officeDocument/2006/relationships/customXml" Target="../ink/ink160.xml"/><Relationship Id="rId129" Type="http://schemas.openxmlformats.org/officeDocument/2006/relationships/image" Target="../media/image8710.png"/><Relationship Id="rId54" Type="http://schemas.openxmlformats.org/officeDocument/2006/relationships/customXml" Target="../ink/ink133.xml"/><Relationship Id="rId75" Type="http://schemas.openxmlformats.org/officeDocument/2006/relationships/image" Target="../media/image6010.png"/><Relationship Id="rId96" Type="http://schemas.openxmlformats.org/officeDocument/2006/relationships/customXml" Target="../ink/ink154.xml"/><Relationship Id="rId140" Type="http://schemas.openxmlformats.org/officeDocument/2006/relationships/customXml" Target="../ink/ink176.xml"/><Relationship Id="rId161" Type="http://schemas.openxmlformats.org/officeDocument/2006/relationships/image" Target="../media/image1030.png"/><Relationship Id="rId182" Type="http://schemas.openxmlformats.org/officeDocument/2006/relationships/customXml" Target="../ink/ink197.xml"/><Relationship Id="rId217" Type="http://schemas.openxmlformats.org/officeDocument/2006/relationships/customXml" Target="../ink/ink224.xml"/><Relationship Id="rId23" Type="http://schemas.openxmlformats.org/officeDocument/2006/relationships/image" Target="../media/image962.png"/><Relationship Id="rId119" Type="http://schemas.openxmlformats.org/officeDocument/2006/relationships/image" Target="../media/image8210.png"/><Relationship Id="rId44" Type="http://schemas.openxmlformats.org/officeDocument/2006/relationships/customXml" Target="../ink/ink128.xml"/><Relationship Id="rId65" Type="http://schemas.openxmlformats.org/officeDocument/2006/relationships/image" Target="../media/image5510.png"/><Relationship Id="rId86" Type="http://schemas.openxmlformats.org/officeDocument/2006/relationships/customXml" Target="../ink/ink149.xml"/><Relationship Id="rId130" Type="http://schemas.openxmlformats.org/officeDocument/2006/relationships/customXml" Target="../ink/ink171.xml"/><Relationship Id="rId151" Type="http://schemas.openxmlformats.org/officeDocument/2006/relationships/image" Target="../media/image9810.png"/><Relationship Id="rId172" Type="http://schemas.openxmlformats.org/officeDocument/2006/relationships/customXml" Target="../ink/ink192.xml"/><Relationship Id="rId193" Type="http://schemas.openxmlformats.org/officeDocument/2006/relationships/image" Target="../media/image1190.png"/><Relationship Id="rId207" Type="http://schemas.openxmlformats.org/officeDocument/2006/relationships/customXml" Target="../ink/ink214.xml"/><Relationship Id="rId13" Type="http://schemas.openxmlformats.org/officeDocument/2006/relationships/image" Target="../media/image957.png"/><Relationship Id="rId109" Type="http://schemas.openxmlformats.org/officeDocument/2006/relationships/image" Target="../media/image771.png"/><Relationship Id="rId34" Type="http://schemas.openxmlformats.org/officeDocument/2006/relationships/customXml" Target="../ink/ink123.xml"/><Relationship Id="rId55" Type="http://schemas.openxmlformats.org/officeDocument/2006/relationships/image" Target="../media/image5010.png"/><Relationship Id="rId76" Type="http://schemas.openxmlformats.org/officeDocument/2006/relationships/customXml" Target="../ink/ink144.xml"/><Relationship Id="rId97" Type="http://schemas.openxmlformats.org/officeDocument/2006/relationships/image" Target="../media/image7110.png"/><Relationship Id="rId120" Type="http://schemas.openxmlformats.org/officeDocument/2006/relationships/customXml" Target="../ink/ink166.xml"/><Relationship Id="rId141" Type="http://schemas.openxmlformats.org/officeDocument/2006/relationships/image" Target="../media/image930.png"/><Relationship Id="rId7" Type="http://schemas.openxmlformats.org/officeDocument/2006/relationships/image" Target="../media/image954.png"/><Relationship Id="rId162" Type="http://schemas.openxmlformats.org/officeDocument/2006/relationships/customXml" Target="../ink/ink187.xml"/><Relationship Id="rId183" Type="http://schemas.openxmlformats.org/officeDocument/2006/relationships/image" Target="../media/image1140.png"/><Relationship Id="rId218" Type="http://schemas.openxmlformats.org/officeDocument/2006/relationships/customXml" Target="../ink/ink225.xml"/><Relationship Id="rId24" Type="http://schemas.openxmlformats.org/officeDocument/2006/relationships/customXml" Target="../ink/ink118.xml"/><Relationship Id="rId45" Type="http://schemas.openxmlformats.org/officeDocument/2006/relationships/image" Target="../media/image4500.png"/><Relationship Id="rId66" Type="http://schemas.openxmlformats.org/officeDocument/2006/relationships/customXml" Target="../ink/ink139.xml"/><Relationship Id="rId87" Type="http://schemas.openxmlformats.org/officeDocument/2006/relationships/image" Target="../media/image6610.png"/><Relationship Id="rId110" Type="http://schemas.openxmlformats.org/officeDocument/2006/relationships/customXml" Target="../ink/ink161.xml"/><Relationship Id="rId131" Type="http://schemas.openxmlformats.org/officeDocument/2006/relationships/image" Target="../media/image8810.png"/><Relationship Id="rId152" Type="http://schemas.openxmlformats.org/officeDocument/2006/relationships/customXml" Target="../ink/ink182.xml"/><Relationship Id="rId173" Type="http://schemas.openxmlformats.org/officeDocument/2006/relationships/image" Target="../media/image1090.png"/><Relationship Id="rId194" Type="http://schemas.openxmlformats.org/officeDocument/2006/relationships/customXml" Target="../ink/ink203.xml"/><Relationship Id="rId208" Type="http://schemas.openxmlformats.org/officeDocument/2006/relationships/customXml" Target="../ink/ink215.xml"/><Relationship Id="rId14" Type="http://schemas.openxmlformats.org/officeDocument/2006/relationships/customXml" Target="../ink/ink113.xml"/><Relationship Id="rId35" Type="http://schemas.openxmlformats.org/officeDocument/2006/relationships/image" Target="../media/image4010.png"/><Relationship Id="rId56" Type="http://schemas.openxmlformats.org/officeDocument/2006/relationships/customXml" Target="../ink/ink134.xml"/><Relationship Id="rId77" Type="http://schemas.openxmlformats.org/officeDocument/2006/relationships/image" Target="../media/image6110.png"/><Relationship Id="rId100" Type="http://schemas.openxmlformats.org/officeDocument/2006/relationships/customXml" Target="../ink/ink156.xml"/><Relationship Id="rId8" Type="http://schemas.openxmlformats.org/officeDocument/2006/relationships/customXml" Target="../ink/ink110.xml"/><Relationship Id="rId51" Type="http://schemas.openxmlformats.org/officeDocument/2006/relationships/image" Target="../media/image4810.png"/><Relationship Id="rId72" Type="http://schemas.openxmlformats.org/officeDocument/2006/relationships/customXml" Target="../ink/ink142.xml"/><Relationship Id="rId93" Type="http://schemas.openxmlformats.org/officeDocument/2006/relationships/image" Target="../media/image6910.png"/><Relationship Id="rId98" Type="http://schemas.openxmlformats.org/officeDocument/2006/relationships/customXml" Target="../ink/ink155.xml"/><Relationship Id="rId121" Type="http://schemas.openxmlformats.org/officeDocument/2006/relationships/image" Target="../media/image8310.png"/><Relationship Id="rId142" Type="http://schemas.openxmlformats.org/officeDocument/2006/relationships/customXml" Target="../ink/ink177.xml"/><Relationship Id="rId163" Type="http://schemas.openxmlformats.org/officeDocument/2006/relationships/image" Target="../media/image1040.png"/><Relationship Id="rId184" Type="http://schemas.openxmlformats.org/officeDocument/2006/relationships/customXml" Target="../ink/ink198.xml"/><Relationship Id="rId189" Type="http://schemas.openxmlformats.org/officeDocument/2006/relationships/image" Target="../media/image1170.png"/><Relationship Id="rId219" Type="http://schemas.openxmlformats.org/officeDocument/2006/relationships/customXml" Target="../ink/ink226.xml"/><Relationship Id="rId3" Type="http://schemas.openxmlformats.org/officeDocument/2006/relationships/image" Target="../media/image8.png"/><Relationship Id="rId214" Type="http://schemas.openxmlformats.org/officeDocument/2006/relationships/customXml" Target="../ink/ink221.xml"/><Relationship Id="rId25" Type="http://schemas.openxmlformats.org/officeDocument/2006/relationships/image" Target="../media/image963.png"/><Relationship Id="rId46" Type="http://schemas.openxmlformats.org/officeDocument/2006/relationships/customXml" Target="../ink/ink129.xml"/><Relationship Id="rId67" Type="http://schemas.openxmlformats.org/officeDocument/2006/relationships/image" Target="../media/image5610.png"/><Relationship Id="rId116" Type="http://schemas.openxmlformats.org/officeDocument/2006/relationships/customXml" Target="../ink/ink164.xml"/><Relationship Id="rId137" Type="http://schemas.openxmlformats.org/officeDocument/2006/relationships/image" Target="../media/image9110.png"/><Relationship Id="rId158" Type="http://schemas.openxmlformats.org/officeDocument/2006/relationships/customXml" Target="../ink/ink185.xml"/><Relationship Id="rId20" Type="http://schemas.openxmlformats.org/officeDocument/2006/relationships/customXml" Target="../ink/ink116.xml"/><Relationship Id="rId41" Type="http://schemas.openxmlformats.org/officeDocument/2006/relationships/image" Target="../media/image4310.png"/><Relationship Id="rId62" Type="http://schemas.openxmlformats.org/officeDocument/2006/relationships/customXml" Target="../ink/ink137.xml"/><Relationship Id="rId83" Type="http://schemas.openxmlformats.org/officeDocument/2006/relationships/image" Target="../media/image6410.png"/><Relationship Id="rId88" Type="http://schemas.openxmlformats.org/officeDocument/2006/relationships/customXml" Target="../ink/ink150.xml"/><Relationship Id="rId111" Type="http://schemas.openxmlformats.org/officeDocument/2006/relationships/image" Target="../media/image7810.png"/><Relationship Id="rId132" Type="http://schemas.openxmlformats.org/officeDocument/2006/relationships/customXml" Target="../ink/ink172.xml"/><Relationship Id="rId153" Type="http://schemas.openxmlformats.org/officeDocument/2006/relationships/image" Target="../media/image9910.png"/><Relationship Id="rId174" Type="http://schemas.openxmlformats.org/officeDocument/2006/relationships/customXml" Target="../ink/ink193.xml"/><Relationship Id="rId179" Type="http://schemas.openxmlformats.org/officeDocument/2006/relationships/image" Target="../media/image1120.png"/><Relationship Id="rId195" Type="http://schemas.openxmlformats.org/officeDocument/2006/relationships/image" Target="../media/image1200.png"/><Relationship Id="rId209" Type="http://schemas.openxmlformats.org/officeDocument/2006/relationships/customXml" Target="../ink/ink216.xml"/><Relationship Id="rId190" Type="http://schemas.openxmlformats.org/officeDocument/2006/relationships/customXml" Target="../ink/ink201.xml"/><Relationship Id="rId204" Type="http://schemas.openxmlformats.org/officeDocument/2006/relationships/customXml" Target="../ink/ink211.xml"/><Relationship Id="rId220" Type="http://schemas.openxmlformats.org/officeDocument/2006/relationships/image" Target="../media/image1220.png"/><Relationship Id="rId225" Type="http://schemas.openxmlformats.org/officeDocument/2006/relationships/customXml" Target="../ink/ink229.xml"/><Relationship Id="rId15" Type="http://schemas.openxmlformats.org/officeDocument/2006/relationships/image" Target="../media/image958.png"/><Relationship Id="rId36" Type="http://schemas.openxmlformats.org/officeDocument/2006/relationships/customXml" Target="../ink/ink124.xml"/><Relationship Id="rId57" Type="http://schemas.openxmlformats.org/officeDocument/2006/relationships/image" Target="../media/image5110.png"/><Relationship Id="rId106" Type="http://schemas.openxmlformats.org/officeDocument/2006/relationships/customXml" Target="../ink/ink159.xml"/><Relationship Id="rId127" Type="http://schemas.openxmlformats.org/officeDocument/2006/relationships/image" Target="../media/image8610.png"/><Relationship Id="rId10" Type="http://schemas.openxmlformats.org/officeDocument/2006/relationships/customXml" Target="../ink/ink111.xml"/><Relationship Id="rId31" Type="http://schemas.openxmlformats.org/officeDocument/2006/relationships/image" Target="../media/image3810.png"/><Relationship Id="rId52" Type="http://schemas.openxmlformats.org/officeDocument/2006/relationships/customXml" Target="../ink/ink132.xml"/><Relationship Id="rId73" Type="http://schemas.openxmlformats.org/officeDocument/2006/relationships/image" Target="../media/image5910.png"/><Relationship Id="rId78" Type="http://schemas.openxmlformats.org/officeDocument/2006/relationships/customXml" Target="../ink/ink145.xml"/><Relationship Id="rId94" Type="http://schemas.openxmlformats.org/officeDocument/2006/relationships/customXml" Target="../ink/ink153.xml"/><Relationship Id="rId99" Type="http://schemas.openxmlformats.org/officeDocument/2006/relationships/image" Target="../media/image7210.png"/><Relationship Id="rId101" Type="http://schemas.openxmlformats.org/officeDocument/2006/relationships/image" Target="../media/image7310.png"/><Relationship Id="rId122" Type="http://schemas.openxmlformats.org/officeDocument/2006/relationships/customXml" Target="../ink/ink167.xml"/><Relationship Id="rId143" Type="http://schemas.openxmlformats.org/officeDocument/2006/relationships/image" Target="../media/image945.png"/><Relationship Id="rId148" Type="http://schemas.openxmlformats.org/officeDocument/2006/relationships/customXml" Target="../ink/ink180.xml"/><Relationship Id="rId164" Type="http://schemas.openxmlformats.org/officeDocument/2006/relationships/customXml" Target="../ink/ink188.xml"/><Relationship Id="rId169" Type="http://schemas.openxmlformats.org/officeDocument/2006/relationships/image" Target="../media/image1070.png"/><Relationship Id="rId185" Type="http://schemas.openxmlformats.org/officeDocument/2006/relationships/image" Target="../media/image1150.png"/><Relationship Id="rId4" Type="http://schemas.openxmlformats.org/officeDocument/2006/relationships/customXml" Target="../ink/ink109.xml"/><Relationship Id="rId9" Type="http://schemas.openxmlformats.org/officeDocument/2006/relationships/image" Target="../media/image955.png"/><Relationship Id="rId180" Type="http://schemas.openxmlformats.org/officeDocument/2006/relationships/customXml" Target="../ink/ink196.xml"/><Relationship Id="rId210" Type="http://schemas.openxmlformats.org/officeDocument/2006/relationships/customXml" Target="../ink/ink217.xml"/><Relationship Id="rId215" Type="http://schemas.openxmlformats.org/officeDocument/2006/relationships/customXml" Target="../ink/ink222.xml"/><Relationship Id="rId26" Type="http://schemas.openxmlformats.org/officeDocument/2006/relationships/customXml" Target="../ink/ink119.xml"/><Relationship Id="rId47" Type="http://schemas.openxmlformats.org/officeDocument/2006/relationships/image" Target="../media/image4610.png"/><Relationship Id="rId68" Type="http://schemas.openxmlformats.org/officeDocument/2006/relationships/customXml" Target="../ink/ink140.xml"/><Relationship Id="rId89" Type="http://schemas.openxmlformats.org/officeDocument/2006/relationships/image" Target="../media/image6710.png"/><Relationship Id="rId112" Type="http://schemas.openxmlformats.org/officeDocument/2006/relationships/customXml" Target="../ink/ink162.xml"/><Relationship Id="rId133" Type="http://schemas.openxmlformats.org/officeDocument/2006/relationships/image" Target="../media/image895.png"/><Relationship Id="rId154" Type="http://schemas.openxmlformats.org/officeDocument/2006/relationships/customXml" Target="../ink/ink183.xml"/><Relationship Id="rId175" Type="http://schemas.openxmlformats.org/officeDocument/2006/relationships/image" Target="../media/image1100.png"/><Relationship Id="rId196" Type="http://schemas.openxmlformats.org/officeDocument/2006/relationships/customXml" Target="../ink/ink204.xml"/><Relationship Id="rId200" Type="http://schemas.openxmlformats.org/officeDocument/2006/relationships/customXml" Target="../ink/ink207.xml"/><Relationship Id="rId16" Type="http://schemas.openxmlformats.org/officeDocument/2006/relationships/customXml" Target="../ink/ink114.xml"/><Relationship Id="rId221" Type="http://schemas.openxmlformats.org/officeDocument/2006/relationships/customXml" Target="../ink/ink227.xml"/><Relationship Id="rId37" Type="http://schemas.openxmlformats.org/officeDocument/2006/relationships/image" Target="../media/image4110.png"/><Relationship Id="rId58" Type="http://schemas.openxmlformats.org/officeDocument/2006/relationships/customXml" Target="../ink/ink135.xml"/><Relationship Id="rId79" Type="http://schemas.openxmlformats.org/officeDocument/2006/relationships/image" Target="../media/image6210.png"/><Relationship Id="rId102" Type="http://schemas.openxmlformats.org/officeDocument/2006/relationships/customXml" Target="../ink/ink157.xml"/><Relationship Id="rId123" Type="http://schemas.openxmlformats.org/officeDocument/2006/relationships/image" Target="../media/image8410.png"/><Relationship Id="rId144" Type="http://schemas.openxmlformats.org/officeDocument/2006/relationships/customXml" Target="../ink/ink178.xml"/><Relationship Id="rId90" Type="http://schemas.openxmlformats.org/officeDocument/2006/relationships/customXml" Target="../ink/ink151.xml"/><Relationship Id="rId165" Type="http://schemas.openxmlformats.org/officeDocument/2006/relationships/image" Target="../media/image1050.png"/><Relationship Id="rId186" Type="http://schemas.openxmlformats.org/officeDocument/2006/relationships/customXml" Target="../ink/ink199.xml"/><Relationship Id="rId211" Type="http://schemas.openxmlformats.org/officeDocument/2006/relationships/customXml" Target="../ink/ink218.xml"/><Relationship Id="rId27" Type="http://schemas.openxmlformats.org/officeDocument/2006/relationships/image" Target="../media/image964.png"/><Relationship Id="rId48" Type="http://schemas.openxmlformats.org/officeDocument/2006/relationships/customXml" Target="../ink/ink130.xml"/><Relationship Id="rId69" Type="http://schemas.openxmlformats.org/officeDocument/2006/relationships/image" Target="../media/image5710.png"/><Relationship Id="rId113" Type="http://schemas.openxmlformats.org/officeDocument/2006/relationships/image" Target="../media/image7910.png"/><Relationship Id="rId134" Type="http://schemas.openxmlformats.org/officeDocument/2006/relationships/customXml" Target="../ink/ink173.xml"/><Relationship Id="rId80" Type="http://schemas.openxmlformats.org/officeDocument/2006/relationships/customXml" Target="../ink/ink146.xml"/><Relationship Id="rId155" Type="http://schemas.openxmlformats.org/officeDocument/2006/relationships/image" Target="../media/image1003.png"/><Relationship Id="rId176" Type="http://schemas.openxmlformats.org/officeDocument/2006/relationships/customXml" Target="../ink/ink194.xml"/><Relationship Id="rId197" Type="http://schemas.openxmlformats.org/officeDocument/2006/relationships/image" Target="../media/image1211.png"/><Relationship Id="rId201" Type="http://schemas.openxmlformats.org/officeDocument/2006/relationships/customXml" Target="../ink/ink208.xml"/><Relationship Id="rId222" Type="http://schemas.openxmlformats.org/officeDocument/2006/relationships/image" Target="../media/image1230.png"/><Relationship Id="rId17" Type="http://schemas.openxmlformats.org/officeDocument/2006/relationships/image" Target="../media/image959.png"/><Relationship Id="rId38" Type="http://schemas.openxmlformats.org/officeDocument/2006/relationships/customXml" Target="../ink/ink125.xml"/><Relationship Id="rId59" Type="http://schemas.openxmlformats.org/officeDocument/2006/relationships/image" Target="../media/image5210.png"/><Relationship Id="rId103" Type="http://schemas.openxmlformats.org/officeDocument/2006/relationships/image" Target="../media/image7410.png"/><Relationship Id="rId124" Type="http://schemas.openxmlformats.org/officeDocument/2006/relationships/customXml" Target="../ink/ink168.xml"/><Relationship Id="rId70" Type="http://schemas.openxmlformats.org/officeDocument/2006/relationships/customXml" Target="../ink/ink141.xml"/><Relationship Id="rId91" Type="http://schemas.openxmlformats.org/officeDocument/2006/relationships/image" Target="../media/image6810.png"/><Relationship Id="rId145" Type="http://schemas.openxmlformats.org/officeDocument/2006/relationships/image" Target="../media/image950.png"/><Relationship Id="rId166" Type="http://schemas.openxmlformats.org/officeDocument/2006/relationships/customXml" Target="../ink/ink189.xml"/><Relationship Id="rId187" Type="http://schemas.openxmlformats.org/officeDocument/2006/relationships/image" Target="../media/image1160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219.xml"/><Relationship Id="rId28" Type="http://schemas.openxmlformats.org/officeDocument/2006/relationships/customXml" Target="../ink/ink120.xml"/><Relationship Id="rId49" Type="http://schemas.openxmlformats.org/officeDocument/2006/relationships/image" Target="../media/image4710.png"/><Relationship Id="rId114" Type="http://schemas.openxmlformats.org/officeDocument/2006/relationships/customXml" Target="../ink/ink163.xml"/><Relationship Id="rId60" Type="http://schemas.openxmlformats.org/officeDocument/2006/relationships/customXml" Target="../ink/ink136.xml"/><Relationship Id="rId81" Type="http://schemas.openxmlformats.org/officeDocument/2006/relationships/image" Target="../media/image6310.png"/><Relationship Id="rId135" Type="http://schemas.openxmlformats.org/officeDocument/2006/relationships/image" Target="../media/image900.png"/><Relationship Id="rId156" Type="http://schemas.openxmlformats.org/officeDocument/2006/relationships/customXml" Target="../ink/ink184.xml"/><Relationship Id="rId177" Type="http://schemas.openxmlformats.org/officeDocument/2006/relationships/image" Target="../media/image1110.png"/><Relationship Id="rId198" Type="http://schemas.openxmlformats.org/officeDocument/2006/relationships/customXml" Target="../ink/ink205.xml"/><Relationship Id="rId202" Type="http://schemas.openxmlformats.org/officeDocument/2006/relationships/customXml" Target="../ink/ink209.xml"/><Relationship Id="rId223" Type="http://schemas.openxmlformats.org/officeDocument/2006/relationships/customXml" Target="../ink/ink228.xml"/><Relationship Id="rId18" Type="http://schemas.openxmlformats.org/officeDocument/2006/relationships/customXml" Target="../ink/ink115.xml"/><Relationship Id="rId39" Type="http://schemas.openxmlformats.org/officeDocument/2006/relationships/image" Target="../media/image4210.png"/><Relationship Id="rId50" Type="http://schemas.openxmlformats.org/officeDocument/2006/relationships/customXml" Target="../ink/ink131.xml"/><Relationship Id="rId104" Type="http://schemas.openxmlformats.org/officeDocument/2006/relationships/customXml" Target="../ink/ink158.xml"/><Relationship Id="rId125" Type="http://schemas.openxmlformats.org/officeDocument/2006/relationships/image" Target="../media/image8510.png"/><Relationship Id="rId146" Type="http://schemas.openxmlformats.org/officeDocument/2006/relationships/customXml" Target="../ink/ink179.xml"/><Relationship Id="rId167" Type="http://schemas.openxmlformats.org/officeDocument/2006/relationships/image" Target="../media/image1060.png"/><Relationship Id="rId188" Type="http://schemas.openxmlformats.org/officeDocument/2006/relationships/customXml" Target="../ink/ink200.xml"/><Relationship Id="rId71" Type="http://schemas.openxmlformats.org/officeDocument/2006/relationships/image" Target="../media/image5810.png"/><Relationship Id="rId92" Type="http://schemas.openxmlformats.org/officeDocument/2006/relationships/customXml" Target="../ink/ink152.xml"/><Relationship Id="rId213" Type="http://schemas.openxmlformats.org/officeDocument/2006/relationships/customXml" Target="../ink/ink220.xml"/><Relationship Id="rId2" Type="http://schemas.openxmlformats.org/officeDocument/2006/relationships/notesSlide" Target="../notesSlides/notesSlide21.xml"/><Relationship Id="rId29" Type="http://schemas.openxmlformats.org/officeDocument/2006/relationships/image" Target="../media/image965.png"/><Relationship Id="rId40" Type="http://schemas.openxmlformats.org/officeDocument/2006/relationships/customXml" Target="../ink/ink126.xml"/><Relationship Id="rId115" Type="http://schemas.openxmlformats.org/officeDocument/2006/relationships/image" Target="../media/image8010.png"/><Relationship Id="rId136" Type="http://schemas.openxmlformats.org/officeDocument/2006/relationships/customXml" Target="../ink/ink174.xml"/><Relationship Id="rId157" Type="http://schemas.openxmlformats.org/officeDocument/2006/relationships/image" Target="../media/image1010.png"/><Relationship Id="rId178" Type="http://schemas.openxmlformats.org/officeDocument/2006/relationships/customXml" Target="../ink/ink195.xml"/><Relationship Id="rId61" Type="http://schemas.openxmlformats.org/officeDocument/2006/relationships/image" Target="../media/image5310.png"/><Relationship Id="rId82" Type="http://schemas.openxmlformats.org/officeDocument/2006/relationships/customXml" Target="../ink/ink147.xml"/><Relationship Id="rId199" Type="http://schemas.openxmlformats.org/officeDocument/2006/relationships/customXml" Target="../ink/ink206.xml"/><Relationship Id="rId203" Type="http://schemas.openxmlformats.org/officeDocument/2006/relationships/customXml" Target="../ink/ink210.xml"/><Relationship Id="rId19" Type="http://schemas.openxmlformats.org/officeDocument/2006/relationships/image" Target="../media/image960.png"/><Relationship Id="rId224" Type="http://schemas.openxmlformats.org/officeDocument/2006/relationships/image" Target="../media/image1240.png"/><Relationship Id="rId30" Type="http://schemas.openxmlformats.org/officeDocument/2006/relationships/customXml" Target="../ink/ink121.xml"/><Relationship Id="rId105" Type="http://schemas.openxmlformats.org/officeDocument/2006/relationships/image" Target="../media/image7510.png"/><Relationship Id="rId126" Type="http://schemas.openxmlformats.org/officeDocument/2006/relationships/customXml" Target="../ink/ink169.xml"/><Relationship Id="rId147" Type="http://schemas.openxmlformats.org/officeDocument/2006/relationships/image" Target="../media/image9610.png"/><Relationship Id="rId168" Type="http://schemas.openxmlformats.org/officeDocument/2006/relationships/customXml" Target="../ink/ink190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1.xml"/><Relationship Id="rId21" Type="http://schemas.openxmlformats.org/officeDocument/2006/relationships/image" Target="../media/image974.png"/><Relationship Id="rId42" Type="http://schemas.openxmlformats.org/officeDocument/2006/relationships/customXml" Target="../ink/ink249.xml"/><Relationship Id="rId47" Type="http://schemas.openxmlformats.org/officeDocument/2006/relationships/image" Target="../media/image987.png"/><Relationship Id="rId63" Type="http://schemas.openxmlformats.org/officeDocument/2006/relationships/customXml" Target="../ink/ink260.xml"/><Relationship Id="rId68" Type="http://schemas.openxmlformats.org/officeDocument/2006/relationships/image" Target="../media/image997.png"/><Relationship Id="rId16" Type="http://schemas.openxmlformats.org/officeDocument/2006/relationships/customXml" Target="../ink/ink236.xml"/><Relationship Id="rId11" Type="http://schemas.openxmlformats.org/officeDocument/2006/relationships/image" Target="../media/image969.png"/><Relationship Id="rId32" Type="http://schemas.openxmlformats.org/officeDocument/2006/relationships/customXml" Target="../ink/ink244.xml"/><Relationship Id="rId37" Type="http://schemas.openxmlformats.org/officeDocument/2006/relationships/image" Target="../media/image982.png"/><Relationship Id="rId53" Type="http://schemas.openxmlformats.org/officeDocument/2006/relationships/image" Target="../media/image990.png"/><Relationship Id="rId58" Type="http://schemas.openxmlformats.org/officeDocument/2006/relationships/image" Target="../media/image992.png"/><Relationship Id="rId74" Type="http://schemas.openxmlformats.org/officeDocument/2006/relationships/image" Target="../media/image1000.png"/><Relationship Id="rId79" Type="http://schemas.openxmlformats.org/officeDocument/2006/relationships/image" Target="../media/image22.png"/><Relationship Id="rId5" Type="http://schemas.openxmlformats.org/officeDocument/2006/relationships/image" Target="../media/image966.png"/><Relationship Id="rId61" Type="http://schemas.openxmlformats.org/officeDocument/2006/relationships/customXml" Target="../ink/ink259.xml"/><Relationship Id="rId82" Type="http://schemas.openxmlformats.org/officeDocument/2006/relationships/image" Target="../media/image25.png"/><Relationship Id="rId19" Type="http://schemas.openxmlformats.org/officeDocument/2006/relationships/image" Target="../media/image973.png"/><Relationship Id="rId14" Type="http://schemas.openxmlformats.org/officeDocument/2006/relationships/customXml" Target="../ink/ink235.xml"/><Relationship Id="rId22" Type="http://schemas.openxmlformats.org/officeDocument/2006/relationships/customXml" Target="../ink/ink239.xml"/><Relationship Id="rId27" Type="http://schemas.openxmlformats.org/officeDocument/2006/relationships/image" Target="../media/image977.png"/><Relationship Id="rId30" Type="http://schemas.openxmlformats.org/officeDocument/2006/relationships/customXml" Target="../ink/ink243.xml"/><Relationship Id="rId35" Type="http://schemas.openxmlformats.org/officeDocument/2006/relationships/image" Target="../media/image981.png"/><Relationship Id="rId43" Type="http://schemas.openxmlformats.org/officeDocument/2006/relationships/image" Target="../media/image985.png"/><Relationship Id="rId48" Type="http://schemas.openxmlformats.org/officeDocument/2006/relationships/customXml" Target="../ink/ink252.xml"/><Relationship Id="rId56" Type="http://schemas.openxmlformats.org/officeDocument/2006/relationships/image" Target="../media/image991.png"/><Relationship Id="rId64" Type="http://schemas.openxmlformats.org/officeDocument/2006/relationships/image" Target="../media/image995.png"/><Relationship Id="rId69" Type="http://schemas.openxmlformats.org/officeDocument/2006/relationships/customXml" Target="../ink/ink263.xml"/><Relationship Id="rId77" Type="http://schemas.openxmlformats.org/officeDocument/2006/relationships/customXml" Target="../ink/ink267.xml"/><Relationship Id="rId8" Type="http://schemas.openxmlformats.org/officeDocument/2006/relationships/customXml" Target="../ink/ink232.xml"/><Relationship Id="rId51" Type="http://schemas.openxmlformats.org/officeDocument/2006/relationships/image" Target="../media/image989.png"/><Relationship Id="rId72" Type="http://schemas.openxmlformats.org/officeDocument/2006/relationships/image" Target="../media/image999.png"/><Relationship Id="rId80" Type="http://schemas.openxmlformats.org/officeDocument/2006/relationships/image" Target="../media/image23.png"/><Relationship Id="rId3" Type="http://schemas.openxmlformats.org/officeDocument/2006/relationships/image" Target="../media/image8.png"/><Relationship Id="rId12" Type="http://schemas.openxmlformats.org/officeDocument/2006/relationships/customXml" Target="../ink/ink234.xml"/><Relationship Id="rId17" Type="http://schemas.openxmlformats.org/officeDocument/2006/relationships/image" Target="../media/image972.png"/><Relationship Id="rId25" Type="http://schemas.openxmlformats.org/officeDocument/2006/relationships/image" Target="../media/image976.png"/><Relationship Id="rId33" Type="http://schemas.openxmlformats.org/officeDocument/2006/relationships/image" Target="../media/image980.png"/><Relationship Id="rId38" Type="http://schemas.openxmlformats.org/officeDocument/2006/relationships/customXml" Target="../ink/ink247.xml"/><Relationship Id="rId46" Type="http://schemas.openxmlformats.org/officeDocument/2006/relationships/customXml" Target="../ink/ink251.xml"/><Relationship Id="rId59" Type="http://schemas.openxmlformats.org/officeDocument/2006/relationships/customXml" Target="../ink/ink258.xml"/><Relationship Id="rId67" Type="http://schemas.openxmlformats.org/officeDocument/2006/relationships/customXml" Target="../ink/ink262.xml"/><Relationship Id="rId20" Type="http://schemas.openxmlformats.org/officeDocument/2006/relationships/customXml" Target="../ink/ink238.xml"/><Relationship Id="rId41" Type="http://schemas.openxmlformats.org/officeDocument/2006/relationships/image" Target="../media/image984.png"/><Relationship Id="rId54" Type="http://schemas.openxmlformats.org/officeDocument/2006/relationships/customXml" Target="../ink/ink255.xml"/><Relationship Id="rId62" Type="http://schemas.openxmlformats.org/officeDocument/2006/relationships/image" Target="../media/image994.png"/><Relationship Id="rId70" Type="http://schemas.openxmlformats.org/officeDocument/2006/relationships/image" Target="../media/image998.png"/><Relationship Id="rId75" Type="http://schemas.openxmlformats.org/officeDocument/2006/relationships/customXml" Target="../ink/ink26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1.xml"/><Relationship Id="rId15" Type="http://schemas.openxmlformats.org/officeDocument/2006/relationships/image" Target="../media/image971.png"/><Relationship Id="rId23" Type="http://schemas.openxmlformats.org/officeDocument/2006/relationships/image" Target="../media/image975.png"/><Relationship Id="rId28" Type="http://schemas.openxmlformats.org/officeDocument/2006/relationships/customXml" Target="../ink/ink242.xml"/><Relationship Id="rId36" Type="http://schemas.openxmlformats.org/officeDocument/2006/relationships/customXml" Target="../ink/ink246.xml"/><Relationship Id="rId49" Type="http://schemas.openxmlformats.org/officeDocument/2006/relationships/image" Target="../media/image988.png"/><Relationship Id="rId57" Type="http://schemas.openxmlformats.org/officeDocument/2006/relationships/customXml" Target="../ink/ink257.xml"/><Relationship Id="rId10" Type="http://schemas.openxmlformats.org/officeDocument/2006/relationships/customXml" Target="../ink/ink233.xml"/><Relationship Id="rId31" Type="http://schemas.openxmlformats.org/officeDocument/2006/relationships/image" Target="../media/image979.png"/><Relationship Id="rId44" Type="http://schemas.openxmlformats.org/officeDocument/2006/relationships/customXml" Target="../ink/ink250.xml"/><Relationship Id="rId52" Type="http://schemas.openxmlformats.org/officeDocument/2006/relationships/customXml" Target="../ink/ink254.xml"/><Relationship Id="rId60" Type="http://schemas.openxmlformats.org/officeDocument/2006/relationships/image" Target="../media/image993.png"/><Relationship Id="rId65" Type="http://schemas.openxmlformats.org/officeDocument/2006/relationships/customXml" Target="../ink/ink261.xml"/><Relationship Id="rId73" Type="http://schemas.openxmlformats.org/officeDocument/2006/relationships/customXml" Target="../ink/ink265.xml"/><Relationship Id="rId78" Type="http://schemas.openxmlformats.org/officeDocument/2006/relationships/image" Target="../media/image1002.png"/><Relationship Id="rId81" Type="http://schemas.openxmlformats.org/officeDocument/2006/relationships/image" Target="../media/image24.png"/><Relationship Id="rId4" Type="http://schemas.openxmlformats.org/officeDocument/2006/relationships/customXml" Target="../ink/ink230.xml"/><Relationship Id="rId9" Type="http://schemas.openxmlformats.org/officeDocument/2006/relationships/image" Target="../media/image968.png"/><Relationship Id="rId13" Type="http://schemas.openxmlformats.org/officeDocument/2006/relationships/image" Target="../media/image970.png"/><Relationship Id="rId18" Type="http://schemas.openxmlformats.org/officeDocument/2006/relationships/customXml" Target="../ink/ink237.xml"/><Relationship Id="rId39" Type="http://schemas.openxmlformats.org/officeDocument/2006/relationships/image" Target="../media/image983.png"/><Relationship Id="rId34" Type="http://schemas.openxmlformats.org/officeDocument/2006/relationships/customXml" Target="../ink/ink245.xml"/><Relationship Id="rId50" Type="http://schemas.openxmlformats.org/officeDocument/2006/relationships/customXml" Target="../ink/ink253.xml"/><Relationship Id="rId55" Type="http://schemas.openxmlformats.org/officeDocument/2006/relationships/customXml" Target="../ink/ink256.xml"/><Relationship Id="rId76" Type="http://schemas.openxmlformats.org/officeDocument/2006/relationships/image" Target="../media/image1001.png"/><Relationship Id="rId7" Type="http://schemas.openxmlformats.org/officeDocument/2006/relationships/image" Target="../media/image967.png"/><Relationship Id="rId71" Type="http://schemas.openxmlformats.org/officeDocument/2006/relationships/customXml" Target="../ink/ink264.xml"/><Relationship Id="rId2" Type="http://schemas.openxmlformats.org/officeDocument/2006/relationships/notesSlide" Target="../notesSlides/notesSlide22.xml"/><Relationship Id="rId29" Type="http://schemas.openxmlformats.org/officeDocument/2006/relationships/image" Target="../media/image978.png"/><Relationship Id="rId24" Type="http://schemas.openxmlformats.org/officeDocument/2006/relationships/customXml" Target="../ink/ink240.xml"/><Relationship Id="rId40" Type="http://schemas.openxmlformats.org/officeDocument/2006/relationships/customXml" Target="../ink/ink248.xml"/><Relationship Id="rId45" Type="http://schemas.openxmlformats.org/officeDocument/2006/relationships/image" Target="../media/image986.png"/><Relationship Id="rId66" Type="http://schemas.openxmlformats.org/officeDocument/2006/relationships/image" Target="../media/image996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79.xml"/><Relationship Id="rId21" Type="http://schemas.openxmlformats.org/officeDocument/2006/relationships/image" Target="../media/image1380.png"/><Relationship Id="rId42" Type="http://schemas.openxmlformats.org/officeDocument/2006/relationships/customXml" Target="../ink/ink287.xml"/><Relationship Id="rId47" Type="http://schemas.openxmlformats.org/officeDocument/2006/relationships/image" Target="../media/image1511.png"/><Relationship Id="rId63" Type="http://schemas.openxmlformats.org/officeDocument/2006/relationships/customXml" Target="../ink/ink297.xml"/><Relationship Id="rId68" Type="http://schemas.openxmlformats.org/officeDocument/2006/relationships/image" Target="../media/image1611.png"/><Relationship Id="rId84" Type="http://schemas.openxmlformats.org/officeDocument/2006/relationships/image" Target="../media/image1690.png"/><Relationship Id="rId89" Type="http://schemas.openxmlformats.org/officeDocument/2006/relationships/customXml" Target="../ink/ink310.xml"/><Relationship Id="rId16" Type="http://schemas.openxmlformats.org/officeDocument/2006/relationships/customXml" Target="../ink/ink274.xml"/><Relationship Id="rId11" Type="http://schemas.openxmlformats.org/officeDocument/2006/relationships/image" Target="../media/image1330.png"/><Relationship Id="rId32" Type="http://schemas.openxmlformats.org/officeDocument/2006/relationships/customXml" Target="../ink/ink282.xml"/><Relationship Id="rId37" Type="http://schemas.openxmlformats.org/officeDocument/2006/relationships/image" Target="../media/image1460.png"/><Relationship Id="rId53" Type="http://schemas.openxmlformats.org/officeDocument/2006/relationships/image" Target="../media/image1540.png"/><Relationship Id="rId58" Type="http://schemas.openxmlformats.org/officeDocument/2006/relationships/image" Target="../media/image26.gif"/><Relationship Id="rId74" Type="http://schemas.openxmlformats.org/officeDocument/2006/relationships/image" Target="../media/image1640.png"/><Relationship Id="rId79" Type="http://schemas.openxmlformats.org/officeDocument/2006/relationships/customXml" Target="../ink/ink305.xml"/><Relationship Id="rId5" Type="http://schemas.openxmlformats.org/officeDocument/2006/relationships/image" Target="../media/image1300.png"/><Relationship Id="rId90" Type="http://schemas.openxmlformats.org/officeDocument/2006/relationships/image" Target="../media/image1720.png"/><Relationship Id="rId22" Type="http://schemas.openxmlformats.org/officeDocument/2006/relationships/customXml" Target="../ink/ink277.xml"/><Relationship Id="rId27" Type="http://schemas.openxmlformats.org/officeDocument/2006/relationships/image" Target="../media/image1410.png"/><Relationship Id="rId43" Type="http://schemas.openxmlformats.org/officeDocument/2006/relationships/image" Target="../media/image1490.png"/><Relationship Id="rId48" Type="http://schemas.openxmlformats.org/officeDocument/2006/relationships/customXml" Target="../ink/ink290.xml"/><Relationship Id="rId64" Type="http://schemas.openxmlformats.org/officeDocument/2006/relationships/image" Target="../media/image1590.png"/><Relationship Id="rId69" Type="http://schemas.openxmlformats.org/officeDocument/2006/relationships/customXml" Target="../ink/ink300.xml"/><Relationship Id="rId8" Type="http://schemas.openxmlformats.org/officeDocument/2006/relationships/customXml" Target="../ink/ink270.xml"/><Relationship Id="rId51" Type="http://schemas.openxmlformats.org/officeDocument/2006/relationships/image" Target="../media/image1530.png"/><Relationship Id="rId72" Type="http://schemas.openxmlformats.org/officeDocument/2006/relationships/image" Target="../media/image1630.png"/><Relationship Id="rId80" Type="http://schemas.openxmlformats.org/officeDocument/2006/relationships/image" Target="../media/image1670.png"/><Relationship Id="rId85" Type="http://schemas.openxmlformats.org/officeDocument/2006/relationships/customXml" Target="../ink/ink308.xml"/><Relationship Id="rId93" Type="http://schemas.openxmlformats.org/officeDocument/2006/relationships/customXml" Target="../ink/ink312.xml"/><Relationship Id="rId3" Type="http://schemas.openxmlformats.org/officeDocument/2006/relationships/image" Target="../media/image8.png"/><Relationship Id="rId12" Type="http://schemas.openxmlformats.org/officeDocument/2006/relationships/customXml" Target="../ink/ink272.xml"/><Relationship Id="rId17" Type="http://schemas.openxmlformats.org/officeDocument/2006/relationships/image" Target="../media/image1360.png"/><Relationship Id="rId25" Type="http://schemas.openxmlformats.org/officeDocument/2006/relationships/image" Target="../media/image1400.png"/><Relationship Id="rId33" Type="http://schemas.openxmlformats.org/officeDocument/2006/relationships/image" Target="../media/image1440.png"/><Relationship Id="rId38" Type="http://schemas.openxmlformats.org/officeDocument/2006/relationships/customXml" Target="../ink/ink285.xml"/><Relationship Id="rId46" Type="http://schemas.openxmlformats.org/officeDocument/2006/relationships/customXml" Target="../ink/ink289.xml"/><Relationship Id="rId59" Type="http://schemas.openxmlformats.org/officeDocument/2006/relationships/customXml" Target="../ink/ink295.xml"/><Relationship Id="rId67" Type="http://schemas.openxmlformats.org/officeDocument/2006/relationships/customXml" Target="../ink/ink299.xml"/><Relationship Id="rId20" Type="http://schemas.openxmlformats.org/officeDocument/2006/relationships/customXml" Target="../ink/ink276.xml"/><Relationship Id="rId41" Type="http://schemas.openxmlformats.org/officeDocument/2006/relationships/image" Target="../media/image1480.png"/><Relationship Id="rId54" Type="http://schemas.openxmlformats.org/officeDocument/2006/relationships/customXml" Target="../ink/ink293.xml"/><Relationship Id="rId62" Type="http://schemas.openxmlformats.org/officeDocument/2006/relationships/image" Target="../media/image1580.png"/><Relationship Id="rId70" Type="http://schemas.openxmlformats.org/officeDocument/2006/relationships/image" Target="../media/image1620.png"/><Relationship Id="rId75" Type="http://schemas.openxmlformats.org/officeDocument/2006/relationships/customXml" Target="../ink/ink303.xml"/><Relationship Id="rId83" Type="http://schemas.openxmlformats.org/officeDocument/2006/relationships/customXml" Target="../ink/ink307.xml"/><Relationship Id="rId88" Type="http://schemas.openxmlformats.org/officeDocument/2006/relationships/image" Target="../media/image1710.png"/><Relationship Id="rId91" Type="http://schemas.openxmlformats.org/officeDocument/2006/relationships/customXml" Target="../ink/ink31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69.xml"/><Relationship Id="rId15" Type="http://schemas.openxmlformats.org/officeDocument/2006/relationships/image" Target="../media/image1350.png"/><Relationship Id="rId23" Type="http://schemas.openxmlformats.org/officeDocument/2006/relationships/image" Target="../media/image1390.png"/><Relationship Id="rId28" Type="http://schemas.openxmlformats.org/officeDocument/2006/relationships/customXml" Target="../ink/ink280.xml"/><Relationship Id="rId36" Type="http://schemas.openxmlformats.org/officeDocument/2006/relationships/customXml" Target="../ink/ink284.xml"/><Relationship Id="rId49" Type="http://schemas.openxmlformats.org/officeDocument/2006/relationships/image" Target="../media/image1520.png"/><Relationship Id="rId57" Type="http://schemas.openxmlformats.org/officeDocument/2006/relationships/image" Target="../media/image1560.png"/><Relationship Id="rId10" Type="http://schemas.openxmlformats.org/officeDocument/2006/relationships/customXml" Target="../ink/ink271.xml"/><Relationship Id="rId31" Type="http://schemas.openxmlformats.org/officeDocument/2006/relationships/image" Target="../media/image1430.png"/><Relationship Id="rId44" Type="http://schemas.openxmlformats.org/officeDocument/2006/relationships/customXml" Target="../ink/ink288.xml"/><Relationship Id="rId52" Type="http://schemas.openxmlformats.org/officeDocument/2006/relationships/customXml" Target="../ink/ink292.xml"/><Relationship Id="rId60" Type="http://schemas.openxmlformats.org/officeDocument/2006/relationships/image" Target="../media/image1570.png"/><Relationship Id="rId65" Type="http://schemas.openxmlformats.org/officeDocument/2006/relationships/customXml" Target="../ink/ink298.xml"/><Relationship Id="rId73" Type="http://schemas.openxmlformats.org/officeDocument/2006/relationships/customXml" Target="../ink/ink302.xml"/><Relationship Id="rId78" Type="http://schemas.openxmlformats.org/officeDocument/2006/relationships/image" Target="../media/image1660.png"/><Relationship Id="rId81" Type="http://schemas.openxmlformats.org/officeDocument/2006/relationships/customXml" Target="../ink/ink306.xml"/><Relationship Id="rId86" Type="http://schemas.openxmlformats.org/officeDocument/2006/relationships/image" Target="../media/image1700.png"/><Relationship Id="rId94" Type="http://schemas.openxmlformats.org/officeDocument/2006/relationships/image" Target="../media/image1740.png"/><Relationship Id="rId4" Type="http://schemas.openxmlformats.org/officeDocument/2006/relationships/customXml" Target="../ink/ink268.xml"/><Relationship Id="rId9" Type="http://schemas.openxmlformats.org/officeDocument/2006/relationships/image" Target="../media/image1320.png"/><Relationship Id="rId13" Type="http://schemas.openxmlformats.org/officeDocument/2006/relationships/image" Target="../media/image1340.png"/><Relationship Id="rId18" Type="http://schemas.openxmlformats.org/officeDocument/2006/relationships/customXml" Target="../ink/ink275.xml"/><Relationship Id="rId39" Type="http://schemas.openxmlformats.org/officeDocument/2006/relationships/image" Target="../media/image1470.png"/><Relationship Id="rId34" Type="http://schemas.openxmlformats.org/officeDocument/2006/relationships/customXml" Target="../ink/ink283.xml"/><Relationship Id="rId50" Type="http://schemas.openxmlformats.org/officeDocument/2006/relationships/customXml" Target="../ink/ink291.xml"/><Relationship Id="rId55" Type="http://schemas.openxmlformats.org/officeDocument/2006/relationships/image" Target="../media/image1550.png"/><Relationship Id="rId76" Type="http://schemas.openxmlformats.org/officeDocument/2006/relationships/image" Target="../media/image1650.png"/><Relationship Id="rId7" Type="http://schemas.openxmlformats.org/officeDocument/2006/relationships/image" Target="../media/image1311.png"/><Relationship Id="rId71" Type="http://schemas.openxmlformats.org/officeDocument/2006/relationships/customXml" Target="../ink/ink301.xml"/><Relationship Id="rId92" Type="http://schemas.openxmlformats.org/officeDocument/2006/relationships/image" Target="../media/image1730.png"/><Relationship Id="rId2" Type="http://schemas.openxmlformats.org/officeDocument/2006/relationships/notesSlide" Target="../notesSlides/notesSlide23.xml"/><Relationship Id="rId29" Type="http://schemas.openxmlformats.org/officeDocument/2006/relationships/image" Target="../media/image1421.png"/><Relationship Id="rId24" Type="http://schemas.openxmlformats.org/officeDocument/2006/relationships/customXml" Target="../ink/ink278.xml"/><Relationship Id="rId40" Type="http://schemas.openxmlformats.org/officeDocument/2006/relationships/customXml" Target="../ink/ink286.xml"/><Relationship Id="rId45" Type="http://schemas.openxmlformats.org/officeDocument/2006/relationships/image" Target="../media/image1500.png"/><Relationship Id="rId66" Type="http://schemas.openxmlformats.org/officeDocument/2006/relationships/image" Target="../media/image1600.png"/><Relationship Id="rId87" Type="http://schemas.openxmlformats.org/officeDocument/2006/relationships/customXml" Target="../ink/ink309.xml"/><Relationship Id="rId61" Type="http://schemas.openxmlformats.org/officeDocument/2006/relationships/customXml" Target="../ink/ink296.xml"/><Relationship Id="rId82" Type="http://schemas.openxmlformats.org/officeDocument/2006/relationships/image" Target="../media/image1680.png"/><Relationship Id="rId19" Type="http://schemas.openxmlformats.org/officeDocument/2006/relationships/image" Target="../media/image1370.png"/><Relationship Id="rId14" Type="http://schemas.openxmlformats.org/officeDocument/2006/relationships/customXml" Target="../ink/ink273.xml"/><Relationship Id="rId30" Type="http://schemas.openxmlformats.org/officeDocument/2006/relationships/customXml" Target="../ink/ink281.xml"/><Relationship Id="rId35" Type="http://schemas.openxmlformats.org/officeDocument/2006/relationships/image" Target="../media/image1450.png"/><Relationship Id="rId56" Type="http://schemas.openxmlformats.org/officeDocument/2006/relationships/customXml" Target="../ink/ink294.xml"/><Relationship Id="rId77" Type="http://schemas.openxmlformats.org/officeDocument/2006/relationships/customXml" Target="../ink/ink30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190.png"/><Relationship Id="rId4" Type="http://schemas.openxmlformats.org/officeDocument/2006/relationships/image" Target="../media/image43.jpeg"/><Relationship Id="rId9" Type="http://schemas.openxmlformats.org/officeDocument/2006/relationships/image" Target="../media/image19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00.png"/><Relationship Id="rId3" Type="http://schemas.openxmlformats.org/officeDocument/2006/relationships/image" Target="../media/image43.jpeg"/><Relationship Id="rId7" Type="http://schemas.openxmlformats.org/officeDocument/2006/relationships/image" Target="../media/image1730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gi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n-US" dirty="0">
                <a:solidFill>
                  <a:schemeClr val="bg1"/>
                </a:solidFill>
              </a:rPr>
              <a:t>22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Θερμικές Μηχανές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47F983-59DA-0205-73DE-FC76E11CA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73" y="1260462"/>
            <a:ext cx="11852250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Λειτουργούν σε κυκλική μεταβολή και μετατρέπουν θερμότητα σε έργο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6497F7-1D1F-4FCF-DC8A-D63EB7D15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167" y="4044397"/>
            <a:ext cx="177038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chemeClr val="bg2"/>
                </a:solidFill>
                <a:latin typeface="+mj-lt"/>
              </a:rPr>
              <a:t>Θάλαμος</a:t>
            </a:r>
            <a:endParaRPr lang="en-US" sz="2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6A6954-3E2C-5DDE-7E7E-E88F0F4D00C3}"/>
              </a:ext>
            </a:extLst>
          </p:cNvPr>
          <p:cNvSpPr/>
          <p:nvPr/>
        </p:nvSpPr>
        <p:spPr>
          <a:xfrm>
            <a:off x="3008872" y="3408401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DADEAE-64E2-4884-A106-6D6516269DCF}"/>
              </a:ext>
            </a:extLst>
          </p:cNvPr>
          <p:cNvSpPr/>
          <p:nvPr/>
        </p:nvSpPr>
        <p:spPr>
          <a:xfrm>
            <a:off x="2508424" y="2236460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1CC8CB-9F01-6A14-2C30-B3FB615726C7}"/>
              </a:ext>
            </a:extLst>
          </p:cNvPr>
          <p:cNvSpPr/>
          <p:nvPr/>
        </p:nvSpPr>
        <p:spPr>
          <a:xfrm>
            <a:off x="2508424" y="5509049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7814EFC-1794-17D4-884E-303F2C5F39B7}"/>
              </a:ext>
            </a:extLst>
          </p:cNvPr>
          <p:cNvSpPr/>
          <p:nvPr/>
        </p:nvSpPr>
        <p:spPr>
          <a:xfrm>
            <a:off x="3367999" y="3070858"/>
            <a:ext cx="1159967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F93E57E6-E97A-A930-A4CF-807A35B6B450}"/>
              </a:ext>
            </a:extLst>
          </p:cNvPr>
          <p:cNvSpPr/>
          <p:nvPr/>
        </p:nvSpPr>
        <p:spPr>
          <a:xfrm>
            <a:off x="3528638" y="4707394"/>
            <a:ext cx="838691" cy="92418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3D2762E-D17D-BEAB-B7D5-2FCE7DEA89D7}"/>
              </a:ext>
            </a:extLst>
          </p:cNvPr>
          <p:cNvSpPr/>
          <p:nvPr/>
        </p:nvSpPr>
        <p:spPr>
          <a:xfrm rot="16200000">
            <a:off x="5776373" y="3124569"/>
            <a:ext cx="935979" cy="244588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l-GR" dirty="0"/>
              <a:t>Ωφέλιμο Έργο: </a:t>
            </a:r>
            <a:r>
              <a:rPr lang="en-US" dirty="0"/>
              <a:t>W</a:t>
            </a:r>
            <a:endParaRPr lang="en-1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DD9D4-D172-C1FC-1D71-2A6BA8C69CEA}"/>
              </a:ext>
            </a:extLst>
          </p:cNvPr>
          <p:cNvSpPr/>
          <p:nvPr/>
        </p:nvSpPr>
        <p:spPr>
          <a:xfrm>
            <a:off x="7074245" y="2236459"/>
            <a:ext cx="2879124" cy="9001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Λαμβάνει Συνολικά Θερμότητα</a:t>
            </a:r>
            <a:endParaRPr lang="en-15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CBC2AC-DB46-B501-D6EA-5DB5B68F1A9F}"/>
              </a:ext>
            </a:extLst>
          </p:cNvPr>
          <p:cNvSpPr/>
          <p:nvPr/>
        </p:nvSpPr>
        <p:spPr>
          <a:xfrm>
            <a:off x="7074245" y="5509048"/>
            <a:ext cx="2879124" cy="9001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Προσφέρει Συνολικά</a:t>
            </a:r>
          </a:p>
          <a:p>
            <a:pPr algn="ctr"/>
            <a:r>
              <a:rPr lang="el-GR" dirty="0"/>
              <a:t>Έργο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16634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Θερμικές Μηχανές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47F983-59DA-0205-73DE-FC76E11CA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73" y="1260462"/>
            <a:ext cx="11852250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Απόδοση Θερμικής Μηχανής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6497F7-1D1F-4FCF-DC8A-D63EB7D15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6541" y="3968564"/>
            <a:ext cx="177038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chemeClr val="bg2"/>
                </a:solidFill>
                <a:latin typeface="+mj-lt"/>
              </a:rPr>
              <a:t>Θάλαμος</a:t>
            </a:r>
            <a:endParaRPr lang="en-US" sz="2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6A6954-3E2C-5DDE-7E7E-E88F0F4D00C3}"/>
              </a:ext>
            </a:extLst>
          </p:cNvPr>
          <p:cNvSpPr/>
          <p:nvPr/>
        </p:nvSpPr>
        <p:spPr>
          <a:xfrm>
            <a:off x="1668164" y="3332568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DADEAE-64E2-4884-A106-6D6516269DCF}"/>
              </a:ext>
            </a:extLst>
          </p:cNvPr>
          <p:cNvSpPr/>
          <p:nvPr/>
        </p:nvSpPr>
        <p:spPr>
          <a:xfrm>
            <a:off x="1167716" y="2160627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1CC8CB-9F01-6A14-2C30-B3FB615726C7}"/>
              </a:ext>
            </a:extLst>
          </p:cNvPr>
          <p:cNvSpPr/>
          <p:nvPr/>
        </p:nvSpPr>
        <p:spPr>
          <a:xfrm>
            <a:off x="1167716" y="5433216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7814EFC-1794-17D4-884E-303F2C5F39B7}"/>
              </a:ext>
            </a:extLst>
          </p:cNvPr>
          <p:cNvSpPr/>
          <p:nvPr/>
        </p:nvSpPr>
        <p:spPr>
          <a:xfrm>
            <a:off x="2024205" y="3023067"/>
            <a:ext cx="1166145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F93E57E6-E97A-A930-A4CF-807A35B6B450}"/>
              </a:ext>
            </a:extLst>
          </p:cNvPr>
          <p:cNvSpPr/>
          <p:nvPr/>
        </p:nvSpPr>
        <p:spPr>
          <a:xfrm>
            <a:off x="2181718" y="4640162"/>
            <a:ext cx="820156" cy="92418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3D2762E-D17D-BEAB-B7D5-2FCE7DEA89D7}"/>
              </a:ext>
            </a:extLst>
          </p:cNvPr>
          <p:cNvSpPr/>
          <p:nvPr/>
        </p:nvSpPr>
        <p:spPr>
          <a:xfrm rot="16200000">
            <a:off x="4435665" y="3048736"/>
            <a:ext cx="935979" cy="244588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l-GR" dirty="0"/>
              <a:t>Ωφέλιμο Έργο: </a:t>
            </a:r>
            <a:r>
              <a:rPr lang="en-US" dirty="0"/>
              <a:t>W</a:t>
            </a:r>
            <a:endParaRPr lang="en-1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DD9D4-D172-C1FC-1D71-2A6BA8C69CEA}"/>
              </a:ext>
            </a:extLst>
          </p:cNvPr>
          <p:cNvSpPr/>
          <p:nvPr/>
        </p:nvSpPr>
        <p:spPr>
          <a:xfrm>
            <a:off x="4584359" y="2143555"/>
            <a:ext cx="2879124" cy="9001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Λαμβάνει Συνολικά Θερμότητα</a:t>
            </a:r>
            <a:endParaRPr lang="en-15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CBC2AC-DB46-B501-D6EA-5DB5B68F1A9F}"/>
              </a:ext>
            </a:extLst>
          </p:cNvPr>
          <p:cNvSpPr/>
          <p:nvPr/>
        </p:nvSpPr>
        <p:spPr>
          <a:xfrm>
            <a:off x="4584359" y="5433216"/>
            <a:ext cx="2879124" cy="9001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Προσφέρει Συνολικά</a:t>
            </a:r>
          </a:p>
          <a:p>
            <a:pPr algn="ctr"/>
            <a:r>
              <a:rPr lang="el-GR" dirty="0"/>
              <a:t>Έργο</a:t>
            </a:r>
            <a:endParaRPr lang="en-15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8F93EF-856C-C0AF-BD0F-56BF09551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916" y="3632232"/>
            <a:ext cx="5603084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000" dirty="0">
                <a:solidFill>
                  <a:schemeClr val="bg2"/>
                </a:solidFill>
              </a:rPr>
              <a:t>Συντελεστής απόδοσης (</a:t>
            </a:r>
            <a:r>
              <a:rPr lang="en-US" sz="2000" dirty="0">
                <a:solidFill>
                  <a:schemeClr val="bg2"/>
                </a:solidFill>
              </a:rPr>
              <a:t>e</a:t>
            </a:r>
            <a:r>
              <a:rPr lang="el-GR" sz="2000" dirty="0">
                <a:solidFill>
                  <a:schemeClr val="bg2"/>
                </a:solidFill>
              </a:rPr>
              <a:t>) μίας θερμικής μηχανής είναι ο λόγος του ωφέλιμου έργου που προσφέρει η μηχανή προς την ενέργεια (</a:t>
            </a:r>
            <a:r>
              <a:rPr lang="en-US" sz="2000" dirty="0" err="1">
                <a:solidFill>
                  <a:schemeClr val="bg2"/>
                </a:solidFill>
              </a:rPr>
              <a:t>Q</a:t>
            </a:r>
            <a:r>
              <a:rPr lang="en-US" sz="2000" baseline="-25000" dirty="0" err="1">
                <a:solidFill>
                  <a:schemeClr val="bg2"/>
                </a:solidFill>
              </a:rPr>
              <a:t>h</a:t>
            </a:r>
            <a:r>
              <a:rPr lang="en-US" sz="2000" dirty="0">
                <a:solidFill>
                  <a:schemeClr val="bg2"/>
                </a:solidFill>
              </a:rPr>
              <a:t>) </a:t>
            </a:r>
            <a:r>
              <a:rPr lang="el-GR" sz="2000" dirty="0">
                <a:solidFill>
                  <a:schemeClr val="bg2"/>
                </a:solidFill>
              </a:rPr>
              <a:t>που ξοδεύουμε για να λειτουργήσει.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363B5-9CD7-53DF-CBF1-9F18E4048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60" y="5124226"/>
            <a:ext cx="2016995" cy="1348865"/>
          </a:xfrm>
          <a:prstGeom prst="rect">
            <a:avLst/>
          </a:prstGeom>
          <a:ln w="38100">
            <a:solidFill>
              <a:srgbClr val="F6630D"/>
            </a:solidFill>
          </a:ln>
        </p:spPr>
      </p:pic>
    </p:spTree>
    <p:extLst>
      <p:ext uri="{BB962C8B-B14F-4D97-AF65-F5344CB8AC3E}">
        <p14:creationId xmlns:p14="http://schemas.microsoft.com/office/powerpoint/2010/main" val="2817887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Θερμικές Μηχανές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47F983-59DA-0205-73DE-FC76E11CA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73" y="1260462"/>
            <a:ext cx="11852250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Απόδοση Θερμικής Μηχανής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8F93EF-856C-C0AF-BD0F-56BF09551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551" y="1979874"/>
            <a:ext cx="9752894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000" dirty="0">
                <a:solidFill>
                  <a:schemeClr val="bg2"/>
                </a:solidFill>
              </a:rPr>
              <a:t>Συντελεστής απόδοσης (</a:t>
            </a:r>
            <a:r>
              <a:rPr lang="en-US" sz="2000" dirty="0">
                <a:solidFill>
                  <a:schemeClr val="bg2"/>
                </a:solidFill>
              </a:rPr>
              <a:t>e</a:t>
            </a:r>
            <a:r>
              <a:rPr lang="el-GR" sz="2000" dirty="0">
                <a:solidFill>
                  <a:schemeClr val="bg2"/>
                </a:solidFill>
              </a:rPr>
              <a:t>) μίας θερμικής μηχανής είναι ο λόγος του ωφέλιμου έργου που προσφέρει η μηχανή προς την ενέργεια (</a:t>
            </a:r>
            <a:r>
              <a:rPr lang="en-US" sz="2000" dirty="0" err="1">
                <a:solidFill>
                  <a:schemeClr val="bg2"/>
                </a:solidFill>
              </a:rPr>
              <a:t>Q</a:t>
            </a:r>
            <a:r>
              <a:rPr lang="en-US" sz="2000" baseline="-25000" dirty="0" err="1">
                <a:solidFill>
                  <a:schemeClr val="bg2"/>
                </a:solidFill>
              </a:rPr>
              <a:t>h</a:t>
            </a:r>
            <a:r>
              <a:rPr lang="en-US" sz="2000" dirty="0">
                <a:solidFill>
                  <a:schemeClr val="bg2"/>
                </a:solidFill>
              </a:rPr>
              <a:t>) </a:t>
            </a:r>
            <a:r>
              <a:rPr lang="el-GR" sz="2000" dirty="0">
                <a:solidFill>
                  <a:schemeClr val="bg2"/>
                </a:solidFill>
              </a:rPr>
              <a:t>που ξοδεύουμε για να λειτουργήσει.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363B5-9CD7-53DF-CBF1-9F18E4048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60" y="3208929"/>
            <a:ext cx="2016995" cy="1348865"/>
          </a:xfrm>
          <a:prstGeom prst="rect">
            <a:avLst/>
          </a:prstGeom>
          <a:ln w="38100">
            <a:solidFill>
              <a:srgbClr val="F6630D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74AB71-E8E2-52BD-828B-CBE915844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249" y="3164760"/>
            <a:ext cx="1461843" cy="52847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A21F30C-E226-05CE-A374-0D587D22B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6193" y="3208929"/>
            <a:ext cx="285405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000" dirty="0">
                <a:solidFill>
                  <a:schemeClr val="bg2"/>
                </a:solidFill>
              </a:rPr>
              <a:t>Σε έναν πλήρη κύκλο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F93378-BCFF-EBAB-D16A-101599188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248" y="3883361"/>
            <a:ext cx="1458283" cy="52847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DBE120-A0FC-EAB0-1C53-E21BCF385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6192" y="3883361"/>
            <a:ext cx="285405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000" dirty="0">
                <a:solidFill>
                  <a:schemeClr val="bg2"/>
                </a:solidFill>
              </a:rPr>
              <a:t>1</a:t>
            </a:r>
            <a:r>
              <a:rPr lang="el-GR" sz="2000" baseline="30000" dirty="0">
                <a:solidFill>
                  <a:schemeClr val="bg2"/>
                </a:solidFill>
              </a:rPr>
              <a:t>ος</a:t>
            </a:r>
            <a:r>
              <a:rPr lang="el-GR" sz="2000" dirty="0">
                <a:solidFill>
                  <a:schemeClr val="bg2"/>
                </a:solidFill>
              </a:rPr>
              <a:t> Νόμος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E3F294-8FC4-C8E6-3B34-8CD521C117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639" y="4557793"/>
            <a:ext cx="2789218" cy="6063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B722A7-0CD4-462B-2786-36F64D39F0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7588" y="5597538"/>
            <a:ext cx="1527821" cy="104089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E104157-3022-4CC0-63CF-703DA05AAF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7303" y="5550858"/>
            <a:ext cx="1948981" cy="9468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8858A67-98E8-0AC4-7838-B500F77AD5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4212" y="5379920"/>
            <a:ext cx="1879588" cy="117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47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7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8F93EF-856C-C0AF-BD0F-56BF09551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605" y="1210844"/>
            <a:ext cx="1087394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Είναι μία θεωρητική μηχανή. Προϋποθέτει αντιστρεπτές διαδικασίες.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8779E279-7AA6-A07E-32D1-C9378234A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591" y="1977255"/>
            <a:ext cx="6275087" cy="49065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67BF4E1-CBE8-A3DA-0125-E28361534EEA}"/>
                  </a:ext>
                </a:extLst>
              </p14:cNvPr>
              <p14:cNvContentPartPr/>
              <p14:nvPr/>
            </p14:nvContentPartPr>
            <p14:xfrm rot="15880547">
              <a:off x="5051485" y="2834928"/>
              <a:ext cx="2780640" cy="31248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67BF4E1-CBE8-A3DA-0125-E28361534EE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15880547">
                <a:off x="5033485" y="2816928"/>
                <a:ext cx="2816280" cy="31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35503EF-8A07-AC27-EE2F-192BB5F1786A}"/>
                  </a:ext>
                </a:extLst>
              </p14:cNvPr>
              <p14:cNvContentPartPr/>
              <p14:nvPr/>
            </p14:nvContentPartPr>
            <p14:xfrm rot="15880547">
              <a:off x="5577268" y="2089939"/>
              <a:ext cx="2908709" cy="3245988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35503EF-8A07-AC27-EE2F-192BB5F1786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5880547">
                <a:off x="5559269" y="2071940"/>
                <a:ext cx="2944348" cy="3281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8C29EF61-11F0-5B25-1251-D88E099D7681}"/>
                  </a:ext>
                </a:extLst>
              </p14:cNvPr>
              <p14:cNvContentPartPr/>
              <p14:nvPr/>
            </p14:nvContentPartPr>
            <p14:xfrm>
              <a:off x="5557258" y="2790735"/>
              <a:ext cx="136080" cy="1515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8C29EF61-11F0-5B25-1251-D88E099D76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39258" y="2772735"/>
                <a:ext cx="1717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F79EA4F3-642A-1D38-76F3-EA2225EF9434}"/>
                  </a:ext>
                </a:extLst>
              </p14:cNvPr>
              <p14:cNvContentPartPr/>
              <p14:nvPr/>
            </p14:nvContentPartPr>
            <p14:xfrm>
              <a:off x="5685058" y="2262975"/>
              <a:ext cx="210240" cy="2937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F79EA4F3-642A-1D38-76F3-EA2225EF94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67058" y="2244997"/>
                <a:ext cx="245880" cy="329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9A05707-9019-06D4-6DCD-99097A42C0D3}"/>
                  </a:ext>
                </a:extLst>
              </p14:cNvPr>
              <p14:cNvContentPartPr/>
              <p14:nvPr/>
            </p14:nvContentPartPr>
            <p14:xfrm>
              <a:off x="5702338" y="2414175"/>
              <a:ext cx="154440" cy="9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9A05707-9019-06D4-6DCD-99097A42C0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84380" y="2396175"/>
                <a:ext cx="189997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CF5B5C4-1734-0D57-45AC-6A5E30D9CFBF}"/>
                  </a:ext>
                </a:extLst>
              </p14:cNvPr>
              <p14:cNvContentPartPr/>
              <p14:nvPr/>
            </p14:nvContentPartPr>
            <p14:xfrm rot="15287149">
              <a:off x="5528457" y="3072341"/>
              <a:ext cx="1040040" cy="565966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CF5B5C4-1734-0D57-45AC-6A5E30D9CFB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 rot="15287149">
                <a:off x="5500017" y="3043899"/>
                <a:ext cx="1096920" cy="6228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210FA4F7-15CA-E12E-3298-6B16F74E94F6}"/>
                  </a:ext>
                </a:extLst>
              </p14:cNvPr>
              <p14:cNvContentPartPr/>
              <p14:nvPr/>
            </p14:nvContentPartPr>
            <p14:xfrm>
              <a:off x="6825278" y="5447811"/>
              <a:ext cx="184680" cy="2890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210FA4F7-15CA-E12E-3298-6B16F74E94F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07278" y="5429811"/>
                <a:ext cx="22032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F55F84D2-8952-9202-1A12-0AE3B5FBCD9C}"/>
                  </a:ext>
                </a:extLst>
              </p14:cNvPr>
              <p14:cNvContentPartPr/>
              <p14:nvPr/>
            </p14:nvContentPartPr>
            <p14:xfrm rot="15287149">
              <a:off x="5852604" y="4372581"/>
              <a:ext cx="865009" cy="718178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F55F84D2-8952-9202-1A12-0AE3B5FBCD9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rot="15287149">
                <a:off x="5824166" y="4344142"/>
                <a:ext cx="921884" cy="775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9C2811B-1B8A-609F-2210-71CCEC263C3B}"/>
                  </a:ext>
                </a:extLst>
              </p14:cNvPr>
              <p14:cNvContentPartPr/>
              <p14:nvPr/>
            </p14:nvContentPartPr>
            <p14:xfrm>
              <a:off x="5786027" y="4392269"/>
              <a:ext cx="151560" cy="1450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9C2811B-1B8A-609F-2210-71CCEC263C3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68027" y="4374269"/>
                <a:ext cx="1872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0CB1E38F-A63A-F0FE-E8CB-E6EB7883BFEE}"/>
                  </a:ext>
                </a:extLst>
              </p14:cNvPr>
              <p14:cNvContentPartPr/>
              <p14:nvPr/>
            </p14:nvContentPartPr>
            <p14:xfrm>
              <a:off x="5609558" y="2837175"/>
              <a:ext cx="232560" cy="16228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0CB1E38F-A63A-F0FE-E8CB-E6EB7883BFE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91558" y="2819179"/>
                <a:ext cx="268200" cy="1658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ECA2BBD-1B3F-7E47-53C7-E8571FB19136}"/>
                  </a:ext>
                </a:extLst>
              </p14:cNvPr>
              <p14:cNvContentPartPr/>
              <p14:nvPr/>
            </p14:nvContentPartPr>
            <p14:xfrm>
              <a:off x="6411228" y="3748251"/>
              <a:ext cx="114480" cy="1116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ECA2BBD-1B3F-7E47-53C7-E8571FB1913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93228" y="3730251"/>
                <a:ext cx="15012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216" name="Ink 9215">
                <a:extLst>
                  <a:ext uri="{FF2B5EF4-FFF2-40B4-BE49-F238E27FC236}">
                    <a16:creationId xmlns:a16="http://schemas.microsoft.com/office/drawing/2014/main" id="{6C1915D3-25B5-1149-19B7-C30409737256}"/>
                  </a:ext>
                </a:extLst>
              </p14:cNvPr>
              <p14:cNvContentPartPr/>
              <p14:nvPr/>
            </p14:nvContentPartPr>
            <p14:xfrm>
              <a:off x="6706788" y="3508851"/>
              <a:ext cx="11880" cy="241200"/>
            </p14:xfrm>
          </p:contentPart>
        </mc:Choice>
        <mc:Fallback xmlns="">
          <p:pic>
            <p:nvPicPr>
              <p:cNvPr id="9216" name="Ink 9215">
                <a:extLst>
                  <a:ext uri="{FF2B5EF4-FFF2-40B4-BE49-F238E27FC236}">
                    <a16:creationId xmlns:a16="http://schemas.microsoft.com/office/drawing/2014/main" id="{6C1915D3-25B5-1149-19B7-C3040973725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688788" y="3490878"/>
                <a:ext cx="47520" cy="276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217" name="Ink 9216">
                <a:extLst>
                  <a:ext uri="{FF2B5EF4-FFF2-40B4-BE49-F238E27FC236}">
                    <a16:creationId xmlns:a16="http://schemas.microsoft.com/office/drawing/2014/main" id="{77A0734F-250F-404E-1F08-ADC90A6ED05E}"/>
                  </a:ext>
                </a:extLst>
              </p14:cNvPr>
              <p14:cNvContentPartPr/>
              <p14:nvPr/>
            </p14:nvContentPartPr>
            <p14:xfrm>
              <a:off x="6694548" y="3494451"/>
              <a:ext cx="187200" cy="225000"/>
            </p14:xfrm>
          </p:contentPart>
        </mc:Choice>
        <mc:Fallback xmlns="">
          <p:pic>
            <p:nvPicPr>
              <p:cNvPr id="9217" name="Ink 9216">
                <a:extLst>
                  <a:ext uri="{FF2B5EF4-FFF2-40B4-BE49-F238E27FC236}">
                    <a16:creationId xmlns:a16="http://schemas.microsoft.com/office/drawing/2014/main" id="{77A0734F-250F-404E-1F08-ADC90A6ED05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676548" y="3476451"/>
                <a:ext cx="22284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218" name="Ink 9217">
                <a:extLst>
                  <a:ext uri="{FF2B5EF4-FFF2-40B4-BE49-F238E27FC236}">
                    <a16:creationId xmlns:a16="http://schemas.microsoft.com/office/drawing/2014/main" id="{36231291-960F-E349-28A7-B517A7064272}"/>
                  </a:ext>
                </a:extLst>
              </p14:cNvPr>
              <p14:cNvContentPartPr/>
              <p14:nvPr/>
            </p14:nvContentPartPr>
            <p14:xfrm>
              <a:off x="6469548" y="3836451"/>
              <a:ext cx="269280" cy="1224720"/>
            </p14:xfrm>
          </p:contentPart>
        </mc:Choice>
        <mc:Fallback xmlns="">
          <p:pic>
            <p:nvPicPr>
              <p:cNvPr id="9218" name="Ink 9217">
                <a:extLst>
                  <a:ext uri="{FF2B5EF4-FFF2-40B4-BE49-F238E27FC236}">
                    <a16:creationId xmlns:a16="http://schemas.microsoft.com/office/drawing/2014/main" id="{36231291-960F-E349-28A7-B517A706427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451572" y="3818446"/>
                <a:ext cx="304872" cy="12603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219" name="Ink 9218">
                <a:extLst>
                  <a:ext uri="{FF2B5EF4-FFF2-40B4-BE49-F238E27FC236}">
                    <a16:creationId xmlns:a16="http://schemas.microsoft.com/office/drawing/2014/main" id="{80B64ABB-E920-EBE4-CFA8-8B35EB86D263}"/>
                  </a:ext>
                </a:extLst>
              </p14:cNvPr>
              <p14:cNvContentPartPr/>
              <p14:nvPr/>
            </p14:nvContentPartPr>
            <p14:xfrm>
              <a:off x="6673308" y="5022291"/>
              <a:ext cx="122400" cy="126360"/>
            </p14:xfrm>
          </p:contentPart>
        </mc:Choice>
        <mc:Fallback xmlns="">
          <p:pic>
            <p:nvPicPr>
              <p:cNvPr id="9219" name="Ink 9218">
                <a:extLst>
                  <a:ext uri="{FF2B5EF4-FFF2-40B4-BE49-F238E27FC236}">
                    <a16:creationId xmlns:a16="http://schemas.microsoft.com/office/drawing/2014/main" id="{80B64ABB-E920-EBE4-CFA8-8B35EB86D26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55255" y="5004291"/>
                <a:ext cx="158145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221" name="Ink 9220">
                <a:extLst>
                  <a:ext uri="{FF2B5EF4-FFF2-40B4-BE49-F238E27FC236}">
                    <a16:creationId xmlns:a16="http://schemas.microsoft.com/office/drawing/2014/main" id="{F2640B73-7DD8-F40E-59EA-784C99A45A9A}"/>
                  </a:ext>
                </a:extLst>
              </p14:cNvPr>
              <p14:cNvContentPartPr/>
              <p14:nvPr/>
            </p14:nvContentPartPr>
            <p14:xfrm>
              <a:off x="5486798" y="4650135"/>
              <a:ext cx="124920" cy="271800"/>
            </p14:xfrm>
          </p:contentPart>
        </mc:Choice>
        <mc:Fallback xmlns="">
          <p:pic>
            <p:nvPicPr>
              <p:cNvPr id="9221" name="Ink 9220">
                <a:extLst>
                  <a:ext uri="{FF2B5EF4-FFF2-40B4-BE49-F238E27FC236}">
                    <a16:creationId xmlns:a16="http://schemas.microsoft.com/office/drawing/2014/main" id="{F2640B73-7DD8-F40E-59EA-784C99A45A9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468798" y="4632159"/>
                <a:ext cx="160560" cy="3073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222" name="Ink 9221">
                <a:extLst>
                  <a:ext uri="{FF2B5EF4-FFF2-40B4-BE49-F238E27FC236}">
                    <a16:creationId xmlns:a16="http://schemas.microsoft.com/office/drawing/2014/main" id="{B35496F9-7F45-6CE2-1100-6D2B6FAC17D1}"/>
                  </a:ext>
                </a:extLst>
              </p14:cNvPr>
              <p14:cNvContentPartPr/>
              <p14:nvPr/>
            </p14:nvContentPartPr>
            <p14:xfrm>
              <a:off x="5444318" y="4641135"/>
              <a:ext cx="298800" cy="299160"/>
            </p14:xfrm>
          </p:contentPart>
        </mc:Choice>
        <mc:Fallback xmlns="">
          <p:pic>
            <p:nvPicPr>
              <p:cNvPr id="9222" name="Ink 9221">
                <a:extLst>
                  <a:ext uri="{FF2B5EF4-FFF2-40B4-BE49-F238E27FC236}">
                    <a16:creationId xmlns:a16="http://schemas.microsoft.com/office/drawing/2014/main" id="{B35496F9-7F45-6CE2-1100-6D2B6FAC17D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26296" y="4623135"/>
                <a:ext cx="334483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223" name="Ink 9222">
                <a:extLst>
                  <a:ext uri="{FF2B5EF4-FFF2-40B4-BE49-F238E27FC236}">
                    <a16:creationId xmlns:a16="http://schemas.microsoft.com/office/drawing/2014/main" id="{C50414BF-FED6-4397-651D-DD0CD1927921}"/>
                  </a:ext>
                </a:extLst>
              </p14:cNvPr>
              <p14:cNvContentPartPr/>
              <p14:nvPr/>
            </p14:nvContentPartPr>
            <p14:xfrm>
              <a:off x="5698118" y="3225615"/>
              <a:ext cx="754920" cy="1601640"/>
            </p14:xfrm>
          </p:contentPart>
        </mc:Choice>
        <mc:Fallback xmlns="">
          <p:pic>
            <p:nvPicPr>
              <p:cNvPr id="9223" name="Ink 9222">
                <a:extLst>
                  <a:ext uri="{FF2B5EF4-FFF2-40B4-BE49-F238E27FC236}">
                    <a16:creationId xmlns:a16="http://schemas.microsoft.com/office/drawing/2014/main" id="{C50414BF-FED6-4397-651D-DD0CD192792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680118" y="3207615"/>
                <a:ext cx="790560" cy="163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224" name="Group 9223">
            <a:extLst>
              <a:ext uri="{FF2B5EF4-FFF2-40B4-BE49-F238E27FC236}">
                <a16:creationId xmlns:a16="http://schemas.microsoft.com/office/drawing/2014/main" id="{C5123CB6-40A1-A57B-C0BF-38D8FFFD3BDD}"/>
              </a:ext>
            </a:extLst>
          </p:cNvPr>
          <p:cNvGrpSpPr/>
          <p:nvPr/>
        </p:nvGrpSpPr>
        <p:grpSpPr>
          <a:xfrm>
            <a:off x="7937451" y="3801990"/>
            <a:ext cx="1150200" cy="341280"/>
            <a:chOff x="8417369" y="3311531"/>
            <a:chExt cx="1150200" cy="34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9225" name="Ink 9224">
                  <a:extLst>
                    <a:ext uri="{FF2B5EF4-FFF2-40B4-BE49-F238E27FC236}">
                      <a16:creationId xmlns:a16="http://schemas.microsoft.com/office/drawing/2014/main" id="{799A5FF3-0928-5DA5-9EAD-7A91B3C2EB78}"/>
                    </a:ext>
                  </a:extLst>
                </p14:cNvPr>
                <p14:cNvContentPartPr/>
                <p14:nvPr/>
              </p14:nvContentPartPr>
              <p14:xfrm>
                <a:off x="8417369" y="3311531"/>
                <a:ext cx="360360" cy="3412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BE705C1-AA71-B9BB-C40A-58932A39330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399369" y="3293531"/>
                  <a:ext cx="39600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9226" name="Ink 9225">
                  <a:extLst>
                    <a:ext uri="{FF2B5EF4-FFF2-40B4-BE49-F238E27FC236}">
                      <a16:creationId xmlns:a16="http://schemas.microsoft.com/office/drawing/2014/main" id="{A4673000-18BC-70B7-79A7-057493F174C0}"/>
                    </a:ext>
                  </a:extLst>
                </p14:cNvPr>
                <p14:cNvContentPartPr/>
                <p14:nvPr/>
              </p14:nvContentPartPr>
              <p14:xfrm>
                <a:off x="8997689" y="3355091"/>
                <a:ext cx="153360" cy="2131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31F6FEA8-871B-83BE-4222-16267BEF284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79689" y="3337091"/>
                  <a:ext cx="1890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9227" name="Ink 9226">
                  <a:extLst>
                    <a:ext uri="{FF2B5EF4-FFF2-40B4-BE49-F238E27FC236}">
                      <a16:creationId xmlns:a16="http://schemas.microsoft.com/office/drawing/2014/main" id="{9AE6E395-04A8-9B40-1F03-855922F8D24F}"/>
                    </a:ext>
                  </a:extLst>
                </p14:cNvPr>
                <p14:cNvContentPartPr/>
                <p14:nvPr/>
              </p14:nvContentPartPr>
              <p14:xfrm>
                <a:off x="9347969" y="3373811"/>
                <a:ext cx="219600" cy="2343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834C31B-69B1-A930-32F3-B2EBB5403FF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29969" y="3355811"/>
                  <a:ext cx="255240" cy="27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228" name="Ink 9227">
                <a:extLst>
                  <a:ext uri="{FF2B5EF4-FFF2-40B4-BE49-F238E27FC236}">
                    <a16:creationId xmlns:a16="http://schemas.microsoft.com/office/drawing/2014/main" id="{F3B1CA1C-8EED-EE3D-A07B-2475FF72D961}"/>
                  </a:ext>
                </a:extLst>
              </p14:cNvPr>
              <p14:cNvContentPartPr/>
              <p14:nvPr/>
            </p14:nvContentPartPr>
            <p14:xfrm>
              <a:off x="5953517" y="3302655"/>
              <a:ext cx="163440" cy="246600"/>
            </p14:xfrm>
          </p:contentPart>
        </mc:Choice>
        <mc:Fallback xmlns="">
          <p:pic>
            <p:nvPicPr>
              <p:cNvPr id="9228" name="Ink 9227">
                <a:extLst>
                  <a:ext uri="{FF2B5EF4-FFF2-40B4-BE49-F238E27FC236}">
                    <a16:creationId xmlns:a16="http://schemas.microsoft.com/office/drawing/2014/main" id="{F3B1CA1C-8EED-EE3D-A07B-2475FF72D96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935477" y="3284655"/>
                <a:ext cx="199159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229" name="Ink 9228">
                <a:extLst>
                  <a:ext uri="{FF2B5EF4-FFF2-40B4-BE49-F238E27FC236}">
                    <a16:creationId xmlns:a16="http://schemas.microsoft.com/office/drawing/2014/main" id="{B2683653-DE88-6D1A-8E9B-5685FFF940B6}"/>
                  </a:ext>
                </a:extLst>
              </p14:cNvPr>
              <p14:cNvContentPartPr/>
              <p14:nvPr/>
            </p14:nvContentPartPr>
            <p14:xfrm>
              <a:off x="6449237" y="4296615"/>
              <a:ext cx="221760" cy="185040"/>
            </p14:xfrm>
          </p:contentPart>
        </mc:Choice>
        <mc:Fallback xmlns="">
          <p:pic>
            <p:nvPicPr>
              <p:cNvPr id="9229" name="Ink 9228">
                <a:extLst>
                  <a:ext uri="{FF2B5EF4-FFF2-40B4-BE49-F238E27FC236}">
                    <a16:creationId xmlns:a16="http://schemas.microsoft.com/office/drawing/2014/main" id="{B2683653-DE88-6D1A-8E9B-5685FFF940B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431237" y="4278615"/>
                <a:ext cx="25740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241" name="Ink 9240">
                <a:extLst>
                  <a:ext uri="{FF2B5EF4-FFF2-40B4-BE49-F238E27FC236}">
                    <a16:creationId xmlns:a16="http://schemas.microsoft.com/office/drawing/2014/main" id="{A72A6AF7-2559-752D-18AD-41DE839480A0}"/>
                  </a:ext>
                </a:extLst>
              </p14:cNvPr>
              <p14:cNvContentPartPr/>
              <p14:nvPr/>
            </p14:nvContentPartPr>
            <p14:xfrm>
              <a:off x="6117677" y="4633215"/>
              <a:ext cx="125640" cy="226440"/>
            </p14:xfrm>
          </p:contentPart>
        </mc:Choice>
        <mc:Fallback xmlns="">
          <p:pic>
            <p:nvPicPr>
              <p:cNvPr id="9241" name="Ink 9240">
                <a:extLst>
                  <a:ext uri="{FF2B5EF4-FFF2-40B4-BE49-F238E27FC236}">
                    <a16:creationId xmlns:a16="http://schemas.microsoft.com/office/drawing/2014/main" id="{A72A6AF7-2559-752D-18AD-41DE839480A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099677" y="4615215"/>
                <a:ext cx="16128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258" name="Ink 9257">
                <a:extLst>
                  <a:ext uri="{FF2B5EF4-FFF2-40B4-BE49-F238E27FC236}">
                    <a16:creationId xmlns:a16="http://schemas.microsoft.com/office/drawing/2014/main" id="{8347DB94-C0B6-22F1-9B44-4C01E8851E09}"/>
                  </a:ext>
                </a:extLst>
              </p14:cNvPr>
              <p14:cNvContentPartPr/>
              <p14:nvPr/>
            </p14:nvContentPartPr>
            <p14:xfrm>
              <a:off x="5566877" y="3733935"/>
              <a:ext cx="258480" cy="171000"/>
            </p14:xfrm>
          </p:contentPart>
        </mc:Choice>
        <mc:Fallback xmlns="">
          <p:pic>
            <p:nvPicPr>
              <p:cNvPr id="9258" name="Ink 9257">
                <a:extLst>
                  <a:ext uri="{FF2B5EF4-FFF2-40B4-BE49-F238E27FC236}">
                    <a16:creationId xmlns:a16="http://schemas.microsoft.com/office/drawing/2014/main" id="{8347DB94-C0B6-22F1-9B44-4C01E8851E0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548877" y="3715935"/>
                <a:ext cx="29412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3433C919-3E95-2C67-12E0-2E73ED50B5A3}"/>
              </a:ext>
            </a:extLst>
          </p:cNvPr>
          <p:cNvGrpSpPr/>
          <p:nvPr/>
        </p:nvGrpSpPr>
        <p:grpSpPr>
          <a:xfrm>
            <a:off x="4544201" y="2650327"/>
            <a:ext cx="317520" cy="257760"/>
            <a:chOff x="4288772" y="2262843"/>
            <a:chExt cx="31752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277" name="Ink 9276">
                  <a:extLst>
                    <a:ext uri="{FF2B5EF4-FFF2-40B4-BE49-F238E27FC236}">
                      <a16:creationId xmlns:a16="http://schemas.microsoft.com/office/drawing/2014/main" id="{75A1038A-88FF-BE95-6E3D-A56D7C8659B5}"/>
                    </a:ext>
                  </a:extLst>
                </p14:cNvPr>
                <p14:cNvContentPartPr/>
                <p14:nvPr/>
              </p14:nvContentPartPr>
              <p14:xfrm>
                <a:off x="4288772" y="2262843"/>
                <a:ext cx="253800" cy="36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1857A7E-308E-20CF-2521-DA85DE237F5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271132" y="2244843"/>
                  <a:ext cx="289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278" name="Ink 9277">
                  <a:extLst>
                    <a:ext uri="{FF2B5EF4-FFF2-40B4-BE49-F238E27FC236}">
                      <a16:creationId xmlns:a16="http://schemas.microsoft.com/office/drawing/2014/main" id="{4CC1AD0F-280F-8F3C-4D1B-E79619E1FE77}"/>
                    </a:ext>
                  </a:extLst>
                </p14:cNvPr>
                <p14:cNvContentPartPr/>
                <p14:nvPr/>
              </p14:nvContentPartPr>
              <p14:xfrm>
                <a:off x="4389572" y="2272203"/>
                <a:ext cx="8640" cy="2235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FF5A1B4A-7896-716B-9A19-8CEAD8DCB8E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71572" y="2254563"/>
                  <a:ext cx="442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79" name="Ink 9278">
                  <a:extLst>
                    <a:ext uri="{FF2B5EF4-FFF2-40B4-BE49-F238E27FC236}">
                      <a16:creationId xmlns:a16="http://schemas.microsoft.com/office/drawing/2014/main" id="{EB36DDCC-5E8A-98D6-A760-662E2DE08500}"/>
                    </a:ext>
                  </a:extLst>
                </p14:cNvPr>
                <p14:cNvContentPartPr/>
                <p14:nvPr/>
              </p14:nvContentPartPr>
              <p14:xfrm>
                <a:off x="4520612" y="2409363"/>
                <a:ext cx="85680" cy="1112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1C305BDF-DD46-534C-7643-DC4FFDEC587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02612" y="2391363"/>
                  <a:ext cx="12132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80" name="Group 9279">
            <a:extLst>
              <a:ext uri="{FF2B5EF4-FFF2-40B4-BE49-F238E27FC236}">
                <a16:creationId xmlns:a16="http://schemas.microsoft.com/office/drawing/2014/main" id="{3D532754-C15C-B04D-66F5-93A20B35D534}"/>
              </a:ext>
            </a:extLst>
          </p:cNvPr>
          <p:cNvGrpSpPr/>
          <p:nvPr/>
        </p:nvGrpSpPr>
        <p:grpSpPr>
          <a:xfrm>
            <a:off x="4757136" y="2059893"/>
            <a:ext cx="409680" cy="300600"/>
            <a:chOff x="4781972" y="1331523"/>
            <a:chExt cx="40968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281" name="Ink 9280">
                  <a:extLst>
                    <a:ext uri="{FF2B5EF4-FFF2-40B4-BE49-F238E27FC236}">
                      <a16:creationId xmlns:a16="http://schemas.microsoft.com/office/drawing/2014/main" id="{CAB89E83-6D5B-2F09-2C14-2B8A6D82FD9F}"/>
                    </a:ext>
                  </a:extLst>
                </p14:cNvPr>
                <p14:cNvContentPartPr/>
                <p14:nvPr/>
              </p14:nvContentPartPr>
              <p14:xfrm>
                <a:off x="4781972" y="1331523"/>
                <a:ext cx="246960" cy="32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73851F01-9024-188D-EAD1-5BA6F96F7EE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63972" y="1313883"/>
                  <a:ext cx="282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282" name="Ink 9281">
                  <a:extLst>
                    <a:ext uri="{FF2B5EF4-FFF2-40B4-BE49-F238E27FC236}">
                      <a16:creationId xmlns:a16="http://schemas.microsoft.com/office/drawing/2014/main" id="{EFA0B9B4-072E-5A04-B159-FDC9E39F887B}"/>
                    </a:ext>
                  </a:extLst>
                </p14:cNvPr>
                <p14:cNvContentPartPr/>
                <p14:nvPr/>
              </p14:nvContentPartPr>
              <p14:xfrm>
                <a:off x="4884932" y="1337283"/>
                <a:ext cx="306720" cy="2948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6186A1AA-3C49-3967-4294-9C75E89E452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66932" y="1319643"/>
                  <a:ext cx="342360" cy="330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83" name="Arrow: Down 9282">
            <a:extLst>
              <a:ext uri="{FF2B5EF4-FFF2-40B4-BE49-F238E27FC236}">
                <a16:creationId xmlns:a16="http://schemas.microsoft.com/office/drawing/2014/main" id="{5FB8EAC8-C1E9-2294-4F8C-A8D4977DE008}"/>
              </a:ext>
            </a:extLst>
          </p:cNvPr>
          <p:cNvSpPr/>
          <p:nvPr/>
        </p:nvSpPr>
        <p:spPr>
          <a:xfrm>
            <a:off x="6114806" y="3032513"/>
            <a:ext cx="266223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9284" name="Group 9283">
            <a:extLst>
              <a:ext uri="{FF2B5EF4-FFF2-40B4-BE49-F238E27FC236}">
                <a16:creationId xmlns:a16="http://schemas.microsoft.com/office/drawing/2014/main" id="{B35E2E1A-F34A-66B9-8C6B-8E4025CEAAAF}"/>
              </a:ext>
            </a:extLst>
          </p:cNvPr>
          <p:cNvGrpSpPr/>
          <p:nvPr/>
        </p:nvGrpSpPr>
        <p:grpSpPr>
          <a:xfrm>
            <a:off x="6418135" y="2804633"/>
            <a:ext cx="595440" cy="327960"/>
            <a:chOff x="6162706" y="2417149"/>
            <a:chExt cx="595440" cy="32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285" name="Ink 9284">
                  <a:extLst>
                    <a:ext uri="{FF2B5EF4-FFF2-40B4-BE49-F238E27FC236}">
                      <a16:creationId xmlns:a16="http://schemas.microsoft.com/office/drawing/2014/main" id="{94BBFAA1-6E63-4865-38AC-D3DE97C0D6EC}"/>
                    </a:ext>
                  </a:extLst>
                </p14:cNvPr>
                <p14:cNvContentPartPr/>
                <p14:nvPr/>
              </p14:nvContentPartPr>
              <p14:xfrm>
                <a:off x="6162706" y="2417149"/>
                <a:ext cx="213840" cy="2527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771F3611-CF0A-DA0D-8F25-89A7EEDE650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44706" y="2399509"/>
                  <a:ext cx="2494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286" name="Ink 9285">
                  <a:extLst>
                    <a:ext uri="{FF2B5EF4-FFF2-40B4-BE49-F238E27FC236}">
                      <a16:creationId xmlns:a16="http://schemas.microsoft.com/office/drawing/2014/main" id="{743AF4B5-11FB-0336-EB7B-C63D5086CD25}"/>
                    </a:ext>
                  </a:extLst>
                </p14:cNvPr>
                <p14:cNvContentPartPr/>
                <p14:nvPr/>
              </p14:nvContentPartPr>
              <p14:xfrm>
                <a:off x="6260266" y="2576269"/>
                <a:ext cx="191160" cy="1375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943A8AC9-26EB-7EA1-FEF3-48CDB647914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42626" y="2558269"/>
                  <a:ext cx="2268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287" name="Ink 9286">
                  <a:extLst>
                    <a:ext uri="{FF2B5EF4-FFF2-40B4-BE49-F238E27FC236}">
                      <a16:creationId xmlns:a16="http://schemas.microsoft.com/office/drawing/2014/main" id="{D4C57AB0-3B2A-86CB-6316-A673CC8AA50D}"/>
                    </a:ext>
                  </a:extLst>
                </p14:cNvPr>
                <p14:cNvContentPartPr/>
                <p14:nvPr/>
              </p14:nvContentPartPr>
              <p14:xfrm>
                <a:off x="6511186" y="2484829"/>
                <a:ext cx="246960" cy="26028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4B110602-FF23-9543-559F-3927F2B63E8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93546" y="2467189"/>
                  <a:ext cx="282600" cy="295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88" name="Arrow: Down 9287">
            <a:extLst>
              <a:ext uri="{FF2B5EF4-FFF2-40B4-BE49-F238E27FC236}">
                <a16:creationId xmlns:a16="http://schemas.microsoft.com/office/drawing/2014/main" id="{F6C7C3E3-A480-6295-0F3B-17AE4E7EC56B}"/>
              </a:ext>
            </a:extLst>
          </p:cNvPr>
          <p:cNvSpPr/>
          <p:nvPr/>
        </p:nvSpPr>
        <p:spPr>
          <a:xfrm>
            <a:off x="6250255" y="4654984"/>
            <a:ext cx="266223" cy="63656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9289" name="Group 9288">
            <a:extLst>
              <a:ext uri="{FF2B5EF4-FFF2-40B4-BE49-F238E27FC236}">
                <a16:creationId xmlns:a16="http://schemas.microsoft.com/office/drawing/2014/main" id="{7F586FC4-2D1A-1335-1EC4-8162FC0476BA}"/>
              </a:ext>
            </a:extLst>
          </p:cNvPr>
          <p:cNvGrpSpPr/>
          <p:nvPr/>
        </p:nvGrpSpPr>
        <p:grpSpPr>
          <a:xfrm>
            <a:off x="5990095" y="5373233"/>
            <a:ext cx="555120" cy="336600"/>
            <a:chOff x="5734666" y="4985749"/>
            <a:chExt cx="555120" cy="33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290" name="Ink 9289">
                  <a:extLst>
                    <a:ext uri="{FF2B5EF4-FFF2-40B4-BE49-F238E27FC236}">
                      <a16:creationId xmlns:a16="http://schemas.microsoft.com/office/drawing/2014/main" id="{40B7D49C-9EB6-121E-8BFD-9C27C16D205E}"/>
                    </a:ext>
                  </a:extLst>
                </p14:cNvPr>
                <p14:cNvContentPartPr/>
                <p14:nvPr/>
              </p14:nvContentPartPr>
              <p14:xfrm>
                <a:off x="5734666" y="4985749"/>
                <a:ext cx="272160" cy="2872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F14D5340-80BF-7696-C30D-BD36C8F7F73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717026" y="4968109"/>
                  <a:ext cx="30780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292" name="Ink 9291">
                  <a:extLst>
                    <a:ext uri="{FF2B5EF4-FFF2-40B4-BE49-F238E27FC236}">
                      <a16:creationId xmlns:a16="http://schemas.microsoft.com/office/drawing/2014/main" id="{F1B93AF8-F777-BCF4-3FA1-0063FF167EE4}"/>
                    </a:ext>
                  </a:extLst>
                </p14:cNvPr>
                <p14:cNvContentPartPr/>
                <p14:nvPr/>
              </p14:nvContentPartPr>
              <p14:xfrm>
                <a:off x="5890186" y="5177629"/>
                <a:ext cx="196560" cy="1101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A572F14E-E9A5-6955-258F-6173F04DFFC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72186" y="5159629"/>
                  <a:ext cx="232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293" name="Ink 9292">
                  <a:extLst>
                    <a:ext uri="{FF2B5EF4-FFF2-40B4-BE49-F238E27FC236}">
                      <a16:creationId xmlns:a16="http://schemas.microsoft.com/office/drawing/2014/main" id="{10AE4BDE-9066-8093-34D5-5C3F8FE286EE}"/>
                    </a:ext>
                  </a:extLst>
                </p14:cNvPr>
                <p14:cNvContentPartPr/>
                <p14:nvPr/>
              </p14:nvContentPartPr>
              <p14:xfrm>
                <a:off x="6185026" y="5212909"/>
                <a:ext cx="104760" cy="1094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931E0CBB-0C6B-5A33-AE7A-D2F04993FF7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167026" y="5195269"/>
                  <a:ext cx="140400" cy="145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94" name="Arrow: Down 9293">
            <a:extLst>
              <a:ext uri="{FF2B5EF4-FFF2-40B4-BE49-F238E27FC236}">
                <a16:creationId xmlns:a16="http://schemas.microsoft.com/office/drawing/2014/main" id="{69629B10-F4D1-8322-163B-2139B6716A34}"/>
              </a:ext>
            </a:extLst>
          </p:cNvPr>
          <p:cNvSpPr/>
          <p:nvPr/>
        </p:nvSpPr>
        <p:spPr>
          <a:xfrm rot="15883429">
            <a:off x="6852886" y="3437058"/>
            <a:ext cx="266223" cy="13085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0258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3" grpId="0" animBg="1"/>
      <p:bldP spid="9288" grpId="0" animBg="1"/>
      <p:bldP spid="92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91927D-E92E-4236-16D7-34C959481C7B}"/>
              </a:ext>
            </a:extLst>
          </p:cNvPr>
          <p:cNvSpPr/>
          <p:nvPr/>
        </p:nvSpPr>
        <p:spPr>
          <a:xfrm>
            <a:off x="2018816" y="2032207"/>
            <a:ext cx="8154364" cy="47701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A8CFF88-81B1-FE2E-1010-7E6F4CA58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133" y="2262349"/>
            <a:ext cx="7681734" cy="449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8D28763-610F-3459-C0A4-21A1DEF28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0869" y="5388212"/>
            <a:ext cx="502128" cy="6062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2000" baseline="-25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</a:t>
            </a:r>
            <a:endParaRPr lang="el-G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56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9293" name="Picture 8">
            <a:extLst>
              <a:ext uri="{FF2B5EF4-FFF2-40B4-BE49-F238E27FC236}">
                <a16:creationId xmlns:a16="http://schemas.microsoft.com/office/drawing/2014/main" id="{A2EF5D37-D4E5-1E50-9FC2-5FD5538DD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83" y="1659149"/>
            <a:ext cx="6469629" cy="48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818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9230" name="Picture 9229">
            <a:extLst>
              <a:ext uri="{FF2B5EF4-FFF2-40B4-BE49-F238E27FC236}">
                <a16:creationId xmlns:a16="http://schemas.microsoft.com/office/drawing/2014/main" id="{5B38855C-2D4C-B160-CE12-1BF75234D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913" y="1951491"/>
            <a:ext cx="6275087" cy="49065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31" name="Ink 9230">
                <a:extLst>
                  <a:ext uri="{FF2B5EF4-FFF2-40B4-BE49-F238E27FC236}">
                    <a16:creationId xmlns:a16="http://schemas.microsoft.com/office/drawing/2014/main" id="{4BB447F9-F792-5257-2D4B-4C3E65DFB35F}"/>
                  </a:ext>
                </a:extLst>
              </p14:cNvPr>
              <p14:cNvContentPartPr/>
              <p14:nvPr/>
            </p14:nvContentPartPr>
            <p14:xfrm rot="15880547">
              <a:off x="7687807" y="2809164"/>
              <a:ext cx="2780640" cy="3124800"/>
            </p14:xfrm>
          </p:contentPart>
        </mc:Choice>
        <mc:Fallback xmlns="">
          <p:pic>
            <p:nvPicPr>
              <p:cNvPr id="9231" name="Ink 9230">
                <a:extLst>
                  <a:ext uri="{FF2B5EF4-FFF2-40B4-BE49-F238E27FC236}">
                    <a16:creationId xmlns:a16="http://schemas.microsoft.com/office/drawing/2014/main" id="{4BB447F9-F792-5257-2D4B-4C3E65DFB3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15880547">
                <a:off x="7669807" y="2791164"/>
                <a:ext cx="2816280" cy="31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232" name="Ink 9231">
                <a:extLst>
                  <a:ext uri="{FF2B5EF4-FFF2-40B4-BE49-F238E27FC236}">
                    <a16:creationId xmlns:a16="http://schemas.microsoft.com/office/drawing/2014/main" id="{081B6D21-DD1F-52BA-9A36-C9D0A329E57F}"/>
                  </a:ext>
                </a:extLst>
              </p14:cNvPr>
              <p14:cNvContentPartPr/>
              <p14:nvPr/>
            </p14:nvContentPartPr>
            <p14:xfrm rot="15880547">
              <a:off x="8213590" y="2064175"/>
              <a:ext cx="2908709" cy="3245988"/>
            </p14:xfrm>
          </p:contentPart>
        </mc:Choice>
        <mc:Fallback xmlns="">
          <p:pic>
            <p:nvPicPr>
              <p:cNvPr id="9232" name="Ink 9231">
                <a:extLst>
                  <a:ext uri="{FF2B5EF4-FFF2-40B4-BE49-F238E27FC236}">
                    <a16:creationId xmlns:a16="http://schemas.microsoft.com/office/drawing/2014/main" id="{081B6D21-DD1F-52BA-9A36-C9D0A329E5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5880547">
                <a:off x="8195591" y="2046176"/>
                <a:ext cx="2944348" cy="3281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233" name="Ink 9232">
                <a:extLst>
                  <a:ext uri="{FF2B5EF4-FFF2-40B4-BE49-F238E27FC236}">
                    <a16:creationId xmlns:a16="http://schemas.microsoft.com/office/drawing/2014/main" id="{CA2050D8-2926-CBBC-8155-80CC4417D1FE}"/>
                  </a:ext>
                </a:extLst>
              </p14:cNvPr>
              <p14:cNvContentPartPr/>
              <p14:nvPr/>
            </p14:nvContentPartPr>
            <p14:xfrm>
              <a:off x="8193580" y="2764971"/>
              <a:ext cx="136080" cy="151560"/>
            </p14:xfrm>
          </p:contentPart>
        </mc:Choice>
        <mc:Fallback xmlns="">
          <p:pic>
            <p:nvPicPr>
              <p:cNvPr id="9233" name="Ink 9232">
                <a:extLst>
                  <a:ext uri="{FF2B5EF4-FFF2-40B4-BE49-F238E27FC236}">
                    <a16:creationId xmlns:a16="http://schemas.microsoft.com/office/drawing/2014/main" id="{CA2050D8-2926-CBBC-8155-80CC4417D1F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75580" y="2746971"/>
                <a:ext cx="1717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234" name="Ink 9233">
                <a:extLst>
                  <a:ext uri="{FF2B5EF4-FFF2-40B4-BE49-F238E27FC236}">
                    <a16:creationId xmlns:a16="http://schemas.microsoft.com/office/drawing/2014/main" id="{50B49028-3D66-1D35-A226-7088509B0982}"/>
                  </a:ext>
                </a:extLst>
              </p14:cNvPr>
              <p14:cNvContentPartPr/>
              <p14:nvPr/>
            </p14:nvContentPartPr>
            <p14:xfrm>
              <a:off x="8321380" y="2237211"/>
              <a:ext cx="210240" cy="293760"/>
            </p14:xfrm>
          </p:contentPart>
        </mc:Choice>
        <mc:Fallback xmlns="">
          <p:pic>
            <p:nvPicPr>
              <p:cNvPr id="9234" name="Ink 9233">
                <a:extLst>
                  <a:ext uri="{FF2B5EF4-FFF2-40B4-BE49-F238E27FC236}">
                    <a16:creationId xmlns:a16="http://schemas.microsoft.com/office/drawing/2014/main" id="{50B49028-3D66-1D35-A226-7088509B098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03380" y="2219233"/>
                <a:ext cx="245880" cy="329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235" name="Ink 9234">
                <a:extLst>
                  <a:ext uri="{FF2B5EF4-FFF2-40B4-BE49-F238E27FC236}">
                    <a16:creationId xmlns:a16="http://schemas.microsoft.com/office/drawing/2014/main" id="{5C912B15-C761-0234-2B62-9C38B6D7A218}"/>
                  </a:ext>
                </a:extLst>
              </p14:cNvPr>
              <p14:cNvContentPartPr/>
              <p14:nvPr/>
            </p14:nvContentPartPr>
            <p14:xfrm>
              <a:off x="8338660" y="2388411"/>
              <a:ext cx="154440" cy="9360"/>
            </p14:xfrm>
          </p:contentPart>
        </mc:Choice>
        <mc:Fallback xmlns="">
          <p:pic>
            <p:nvPicPr>
              <p:cNvPr id="9235" name="Ink 9234">
                <a:extLst>
                  <a:ext uri="{FF2B5EF4-FFF2-40B4-BE49-F238E27FC236}">
                    <a16:creationId xmlns:a16="http://schemas.microsoft.com/office/drawing/2014/main" id="{5C912B15-C761-0234-2B62-9C38B6D7A21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20702" y="2370411"/>
                <a:ext cx="189997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236" name="Ink 9235">
                <a:extLst>
                  <a:ext uri="{FF2B5EF4-FFF2-40B4-BE49-F238E27FC236}">
                    <a16:creationId xmlns:a16="http://schemas.microsoft.com/office/drawing/2014/main" id="{DFDFE7CA-D5BD-47E4-AA8F-F1F997925D39}"/>
                  </a:ext>
                </a:extLst>
              </p14:cNvPr>
              <p14:cNvContentPartPr/>
              <p14:nvPr/>
            </p14:nvContentPartPr>
            <p14:xfrm rot="15287149">
              <a:off x="8164779" y="3046577"/>
              <a:ext cx="1040040" cy="565966"/>
            </p14:xfrm>
          </p:contentPart>
        </mc:Choice>
        <mc:Fallback xmlns="">
          <p:pic>
            <p:nvPicPr>
              <p:cNvPr id="9236" name="Ink 9235">
                <a:extLst>
                  <a:ext uri="{FF2B5EF4-FFF2-40B4-BE49-F238E27FC236}">
                    <a16:creationId xmlns:a16="http://schemas.microsoft.com/office/drawing/2014/main" id="{DFDFE7CA-D5BD-47E4-AA8F-F1F997925D3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 rot="15287149">
                <a:off x="8136339" y="3018135"/>
                <a:ext cx="1096920" cy="6228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237" name="Ink 9236">
                <a:extLst>
                  <a:ext uri="{FF2B5EF4-FFF2-40B4-BE49-F238E27FC236}">
                    <a16:creationId xmlns:a16="http://schemas.microsoft.com/office/drawing/2014/main" id="{711C91AC-7623-CE02-154C-7D378C76866D}"/>
                  </a:ext>
                </a:extLst>
              </p14:cNvPr>
              <p14:cNvContentPartPr/>
              <p14:nvPr/>
            </p14:nvContentPartPr>
            <p14:xfrm>
              <a:off x="9461600" y="5422047"/>
              <a:ext cx="184680" cy="289080"/>
            </p14:xfrm>
          </p:contentPart>
        </mc:Choice>
        <mc:Fallback xmlns="">
          <p:pic>
            <p:nvPicPr>
              <p:cNvPr id="9237" name="Ink 9236">
                <a:extLst>
                  <a:ext uri="{FF2B5EF4-FFF2-40B4-BE49-F238E27FC236}">
                    <a16:creationId xmlns:a16="http://schemas.microsoft.com/office/drawing/2014/main" id="{711C91AC-7623-CE02-154C-7D378C7686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443600" y="5404047"/>
                <a:ext cx="22032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38" name="Ink 9237">
                <a:extLst>
                  <a:ext uri="{FF2B5EF4-FFF2-40B4-BE49-F238E27FC236}">
                    <a16:creationId xmlns:a16="http://schemas.microsoft.com/office/drawing/2014/main" id="{B601F659-45CF-D24F-BCD7-8844C06F4140}"/>
                  </a:ext>
                </a:extLst>
              </p14:cNvPr>
              <p14:cNvContentPartPr/>
              <p14:nvPr/>
            </p14:nvContentPartPr>
            <p14:xfrm rot="15287149">
              <a:off x="8488926" y="4346817"/>
              <a:ext cx="865009" cy="718178"/>
            </p14:xfrm>
          </p:contentPart>
        </mc:Choice>
        <mc:Fallback xmlns="">
          <p:pic>
            <p:nvPicPr>
              <p:cNvPr id="9238" name="Ink 9237">
                <a:extLst>
                  <a:ext uri="{FF2B5EF4-FFF2-40B4-BE49-F238E27FC236}">
                    <a16:creationId xmlns:a16="http://schemas.microsoft.com/office/drawing/2014/main" id="{B601F659-45CF-D24F-BCD7-8844C06F414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rot="15287149">
                <a:off x="8460488" y="4318378"/>
                <a:ext cx="921884" cy="775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239" name="Ink 9238">
                <a:extLst>
                  <a:ext uri="{FF2B5EF4-FFF2-40B4-BE49-F238E27FC236}">
                    <a16:creationId xmlns:a16="http://schemas.microsoft.com/office/drawing/2014/main" id="{23005B3C-BD98-FD85-3C15-2AFC2E080BBA}"/>
                  </a:ext>
                </a:extLst>
              </p14:cNvPr>
              <p14:cNvContentPartPr/>
              <p14:nvPr/>
            </p14:nvContentPartPr>
            <p14:xfrm>
              <a:off x="8422349" y="4366505"/>
              <a:ext cx="151560" cy="145080"/>
            </p14:xfrm>
          </p:contentPart>
        </mc:Choice>
        <mc:Fallback xmlns="">
          <p:pic>
            <p:nvPicPr>
              <p:cNvPr id="9239" name="Ink 9238">
                <a:extLst>
                  <a:ext uri="{FF2B5EF4-FFF2-40B4-BE49-F238E27FC236}">
                    <a16:creationId xmlns:a16="http://schemas.microsoft.com/office/drawing/2014/main" id="{23005B3C-BD98-FD85-3C15-2AFC2E080BB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404349" y="4348505"/>
                <a:ext cx="1872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240" name="Ink 9239">
                <a:extLst>
                  <a:ext uri="{FF2B5EF4-FFF2-40B4-BE49-F238E27FC236}">
                    <a16:creationId xmlns:a16="http://schemas.microsoft.com/office/drawing/2014/main" id="{CF2C43FF-30C0-7C1A-CC47-8BDD7BB43FA5}"/>
                  </a:ext>
                </a:extLst>
              </p14:cNvPr>
              <p14:cNvContentPartPr/>
              <p14:nvPr/>
            </p14:nvContentPartPr>
            <p14:xfrm>
              <a:off x="8245880" y="2811411"/>
              <a:ext cx="232560" cy="1622880"/>
            </p14:xfrm>
          </p:contentPart>
        </mc:Choice>
        <mc:Fallback xmlns="">
          <p:pic>
            <p:nvPicPr>
              <p:cNvPr id="9240" name="Ink 9239">
                <a:extLst>
                  <a:ext uri="{FF2B5EF4-FFF2-40B4-BE49-F238E27FC236}">
                    <a16:creationId xmlns:a16="http://schemas.microsoft.com/office/drawing/2014/main" id="{CF2C43FF-30C0-7C1A-CC47-8BDD7BB43FA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227880" y="2793415"/>
                <a:ext cx="268200" cy="1658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242" name="Ink 9241">
                <a:extLst>
                  <a:ext uri="{FF2B5EF4-FFF2-40B4-BE49-F238E27FC236}">
                    <a16:creationId xmlns:a16="http://schemas.microsoft.com/office/drawing/2014/main" id="{AB30EE72-F676-2D66-88F9-372DF35A0707}"/>
                  </a:ext>
                </a:extLst>
              </p14:cNvPr>
              <p14:cNvContentPartPr/>
              <p14:nvPr/>
            </p14:nvContentPartPr>
            <p14:xfrm>
              <a:off x="9047550" y="3722487"/>
              <a:ext cx="114480" cy="111600"/>
            </p14:xfrm>
          </p:contentPart>
        </mc:Choice>
        <mc:Fallback xmlns="">
          <p:pic>
            <p:nvPicPr>
              <p:cNvPr id="9242" name="Ink 9241">
                <a:extLst>
                  <a:ext uri="{FF2B5EF4-FFF2-40B4-BE49-F238E27FC236}">
                    <a16:creationId xmlns:a16="http://schemas.microsoft.com/office/drawing/2014/main" id="{AB30EE72-F676-2D66-88F9-372DF35A070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029550" y="3704487"/>
                <a:ext cx="15012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243" name="Ink 9242">
                <a:extLst>
                  <a:ext uri="{FF2B5EF4-FFF2-40B4-BE49-F238E27FC236}">
                    <a16:creationId xmlns:a16="http://schemas.microsoft.com/office/drawing/2014/main" id="{01FECE54-0A38-3D3C-47F3-B224155AAA3E}"/>
                  </a:ext>
                </a:extLst>
              </p14:cNvPr>
              <p14:cNvContentPartPr/>
              <p14:nvPr/>
            </p14:nvContentPartPr>
            <p14:xfrm>
              <a:off x="9343110" y="3483087"/>
              <a:ext cx="11880" cy="241200"/>
            </p14:xfrm>
          </p:contentPart>
        </mc:Choice>
        <mc:Fallback xmlns="">
          <p:pic>
            <p:nvPicPr>
              <p:cNvPr id="9243" name="Ink 9242">
                <a:extLst>
                  <a:ext uri="{FF2B5EF4-FFF2-40B4-BE49-F238E27FC236}">
                    <a16:creationId xmlns:a16="http://schemas.microsoft.com/office/drawing/2014/main" id="{01FECE54-0A38-3D3C-47F3-B224155AAA3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325110" y="3465114"/>
                <a:ext cx="47520" cy="276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244" name="Ink 9243">
                <a:extLst>
                  <a:ext uri="{FF2B5EF4-FFF2-40B4-BE49-F238E27FC236}">
                    <a16:creationId xmlns:a16="http://schemas.microsoft.com/office/drawing/2014/main" id="{6502139A-7D55-71C4-BBF5-D367B9832A0C}"/>
                  </a:ext>
                </a:extLst>
              </p14:cNvPr>
              <p14:cNvContentPartPr/>
              <p14:nvPr/>
            </p14:nvContentPartPr>
            <p14:xfrm>
              <a:off x="9330870" y="3468687"/>
              <a:ext cx="187200" cy="225000"/>
            </p14:xfrm>
          </p:contentPart>
        </mc:Choice>
        <mc:Fallback xmlns="">
          <p:pic>
            <p:nvPicPr>
              <p:cNvPr id="9244" name="Ink 9243">
                <a:extLst>
                  <a:ext uri="{FF2B5EF4-FFF2-40B4-BE49-F238E27FC236}">
                    <a16:creationId xmlns:a16="http://schemas.microsoft.com/office/drawing/2014/main" id="{6502139A-7D55-71C4-BBF5-D367B9832A0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312870" y="3450687"/>
                <a:ext cx="22284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245" name="Ink 9244">
                <a:extLst>
                  <a:ext uri="{FF2B5EF4-FFF2-40B4-BE49-F238E27FC236}">
                    <a16:creationId xmlns:a16="http://schemas.microsoft.com/office/drawing/2014/main" id="{910289AF-4A00-2382-E28D-DC60252A176D}"/>
                  </a:ext>
                </a:extLst>
              </p14:cNvPr>
              <p14:cNvContentPartPr/>
              <p14:nvPr/>
            </p14:nvContentPartPr>
            <p14:xfrm>
              <a:off x="9105870" y="3810687"/>
              <a:ext cx="269280" cy="1224720"/>
            </p14:xfrm>
          </p:contentPart>
        </mc:Choice>
        <mc:Fallback xmlns="">
          <p:pic>
            <p:nvPicPr>
              <p:cNvPr id="9245" name="Ink 9244">
                <a:extLst>
                  <a:ext uri="{FF2B5EF4-FFF2-40B4-BE49-F238E27FC236}">
                    <a16:creationId xmlns:a16="http://schemas.microsoft.com/office/drawing/2014/main" id="{910289AF-4A00-2382-E28D-DC60252A176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87894" y="3792682"/>
                <a:ext cx="304872" cy="12603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246" name="Ink 9245">
                <a:extLst>
                  <a:ext uri="{FF2B5EF4-FFF2-40B4-BE49-F238E27FC236}">
                    <a16:creationId xmlns:a16="http://schemas.microsoft.com/office/drawing/2014/main" id="{4A5A1B8B-4C81-D08D-58E5-D379E30398C6}"/>
                  </a:ext>
                </a:extLst>
              </p14:cNvPr>
              <p14:cNvContentPartPr/>
              <p14:nvPr/>
            </p14:nvContentPartPr>
            <p14:xfrm>
              <a:off x="9309630" y="4996527"/>
              <a:ext cx="122400" cy="126360"/>
            </p14:xfrm>
          </p:contentPart>
        </mc:Choice>
        <mc:Fallback xmlns="">
          <p:pic>
            <p:nvPicPr>
              <p:cNvPr id="9246" name="Ink 9245">
                <a:extLst>
                  <a:ext uri="{FF2B5EF4-FFF2-40B4-BE49-F238E27FC236}">
                    <a16:creationId xmlns:a16="http://schemas.microsoft.com/office/drawing/2014/main" id="{4A5A1B8B-4C81-D08D-58E5-D379E30398C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291577" y="4978527"/>
                <a:ext cx="158145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247" name="Ink 9246">
                <a:extLst>
                  <a:ext uri="{FF2B5EF4-FFF2-40B4-BE49-F238E27FC236}">
                    <a16:creationId xmlns:a16="http://schemas.microsoft.com/office/drawing/2014/main" id="{B3322449-172E-8A13-9C74-051759EE2066}"/>
                  </a:ext>
                </a:extLst>
              </p14:cNvPr>
              <p14:cNvContentPartPr/>
              <p14:nvPr/>
            </p14:nvContentPartPr>
            <p14:xfrm>
              <a:off x="8123120" y="4624371"/>
              <a:ext cx="124920" cy="271800"/>
            </p14:xfrm>
          </p:contentPart>
        </mc:Choice>
        <mc:Fallback xmlns="">
          <p:pic>
            <p:nvPicPr>
              <p:cNvPr id="9247" name="Ink 9246">
                <a:extLst>
                  <a:ext uri="{FF2B5EF4-FFF2-40B4-BE49-F238E27FC236}">
                    <a16:creationId xmlns:a16="http://schemas.microsoft.com/office/drawing/2014/main" id="{B3322449-172E-8A13-9C74-051759EE206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05120" y="4606395"/>
                <a:ext cx="160560" cy="3073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248" name="Ink 9247">
                <a:extLst>
                  <a:ext uri="{FF2B5EF4-FFF2-40B4-BE49-F238E27FC236}">
                    <a16:creationId xmlns:a16="http://schemas.microsoft.com/office/drawing/2014/main" id="{297661E3-05ED-606D-7C39-A448B2390CFC}"/>
                  </a:ext>
                </a:extLst>
              </p14:cNvPr>
              <p14:cNvContentPartPr/>
              <p14:nvPr/>
            </p14:nvContentPartPr>
            <p14:xfrm>
              <a:off x="8080640" y="4615371"/>
              <a:ext cx="298800" cy="299160"/>
            </p14:xfrm>
          </p:contentPart>
        </mc:Choice>
        <mc:Fallback xmlns="">
          <p:pic>
            <p:nvPicPr>
              <p:cNvPr id="9248" name="Ink 9247">
                <a:extLst>
                  <a:ext uri="{FF2B5EF4-FFF2-40B4-BE49-F238E27FC236}">
                    <a16:creationId xmlns:a16="http://schemas.microsoft.com/office/drawing/2014/main" id="{297661E3-05ED-606D-7C39-A448B2390CF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062618" y="4597371"/>
                <a:ext cx="334483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249" name="Ink 9248">
                <a:extLst>
                  <a:ext uri="{FF2B5EF4-FFF2-40B4-BE49-F238E27FC236}">
                    <a16:creationId xmlns:a16="http://schemas.microsoft.com/office/drawing/2014/main" id="{CDE41AC5-7665-B4E2-07E4-9A24ECCF342C}"/>
                  </a:ext>
                </a:extLst>
              </p14:cNvPr>
              <p14:cNvContentPartPr/>
              <p14:nvPr/>
            </p14:nvContentPartPr>
            <p14:xfrm>
              <a:off x="8334440" y="3199851"/>
              <a:ext cx="754920" cy="1601640"/>
            </p14:xfrm>
          </p:contentPart>
        </mc:Choice>
        <mc:Fallback xmlns="">
          <p:pic>
            <p:nvPicPr>
              <p:cNvPr id="9249" name="Ink 9248">
                <a:extLst>
                  <a:ext uri="{FF2B5EF4-FFF2-40B4-BE49-F238E27FC236}">
                    <a16:creationId xmlns:a16="http://schemas.microsoft.com/office/drawing/2014/main" id="{CDE41AC5-7665-B4E2-07E4-9A24ECCF342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316440" y="3181851"/>
                <a:ext cx="790560" cy="163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1EEB048F-70A6-D3F8-2D42-245424C37016}"/>
              </a:ext>
            </a:extLst>
          </p:cNvPr>
          <p:cNvGrpSpPr/>
          <p:nvPr/>
        </p:nvGrpSpPr>
        <p:grpSpPr>
          <a:xfrm>
            <a:off x="10573773" y="3776226"/>
            <a:ext cx="1150200" cy="341280"/>
            <a:chOff x="8417369" y="3311531"/>
            <a:chExt cx="1150200" cy="34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9251" name="Ink 9250">
                  <a:extLst>
                    <a:ext uri="{FF2B5EF4-FFF2-40B4-BE49-F238E27FC236}">
                      <a16:creationId xmlns:a16="http://schemas.microsoft.com/office/drawing/2014/main" id="{FD177A35-D036-6B00-6692-162D0F0732A3}"/>
                    </a:ext>
                  </a:extLst>
                </p14:cNvPr>
                <p14:cNvContentPartPr/>
                <p14:nvPr/>
              </p14:nvContentPartPr>
              <p14:xfrm>
                <a:off x="8417369" y="3311531"/>
                <a:ext cx="360360" cy="341280"/>
              </p14:xfrm>
            </p:contentPart>
          </mc:Choice>
          <mc:Fallback xmlns="">
            <p:pic>
              <p:nvPicPr>
                <p:cNvPr id="9251" name="Ink 9250">
                  <a:extLst>
                    <a:ext uri="{FF2B5EF4-FFF2-40B4-BE49-F238E27FC236}">
                      <a16:creationId xmlns:a16="http://schemas.microsoft.com/office/drawing/2014/main" id="{FD177A35-D036-6B00-6692-162D0F0732A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399369" y="3293531"/>
                  <a:ext cx="39600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9252" name="Ink 9251">
                  <a:extLst>
                    <a:ext uri="{FF2B5EF4-FFF2-40B4-BE49-F238E27FC236}">
                      <a16:creationId xmlns:a16="http://schemas.microsoft.com/office/drawing/2014/main" id="{1C6013F9-D7FB-6778-6AEB-2C680008B74B}"/>
                    </a:ext>
                  </a:extLst>
                </p14:cNvPr>
                <p14:cNvContentPartPr/>
                <p14:nvPr/>
              </p14:nvContentPartPr>
              <p14:xfrm>
                <a:off x="8997689" y="3355091"/>
                <a:ext cx="153360" cy="213120"/>
              </p14:xfrm>
            </p:contentPart>
          </mc:Choice>
          <mc:Fallback xmlns="">
            <p:pic>
              <p:nvPicPr>
                <p:cNvPr id="9252" name="Ink 9251">
                  <a:extLst>
                    <a:ext uri="{FF2B5EF4-FFF2-40B4-BE49-F238E27FC236}">
                      <a16:creationId xmlns:a16="http://schemas.microsoft.com/office/drawing/2014/main" id="{1C6013F9-D7FB-6778-6AEB-2C680008B74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79689" y="3337091"/>
                  <a:ext cx="1890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9253" name="Ink 9252">
                  <a:extLst>
                    <a:ext uri="{FF2B5EF4-FFF2-40B4-BE49-F238E27FC236}">
                      <a16:creationId xmlns:a16="http://schemas.microsoft.com/office/drawing/2014/main" id="{F8A2EBFA-C0DB-B78E-C3E9-78F21E20381C}"/>
                    </a:ext>
                  </a:extLst>
                </p14:cNvPr>
                <p14:cNvContentPartPr/>
                <p14:nvPr/>
              </p14:nvContentPartPr>
              <p14:xfrm>
                <a:off x="9347969" y="3373811"/>
                <a:ext cx="219600" cy="234360"/>
              </p14:xfrm>
            </p:contentPart>
          </mc:Choice>
          <mc:Fallback xmlns="">
            <p:pic>
              <p:nvPicPr>
                <p:cNvPr id="9253" name="Ink 9252">
                  <a:extLst>
                    <a:ext uri="{FF2B5EF4-FFF2-40B4-BE49-F238E27FC236}">
                      <a16:creationId xmlns:a16="http://schemas.microsoft.com/office/drawing/2014/main" id="{F8A2EBFA-C0DB-B78E-C3E9-78F21E20381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29969" y="3355811"/>
                  <a:ext cx="255240" cy="27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254" name="Ink 9253">
                <a:extLst>
                  <a:ext uri="{FF2B5EF4-FFF2-40B4-BE49-F238E27FC236}">
                    <a16:creationId xmlns:a16="http://schemas.microsoft.com/office/drawing/2014/main" id="{34D7076F-E1F0-1240-5C82-5E975AADE192}"/>
                  </a:ext>
                </a:extLst>
              </p14:cNvPr>
              <p14:cNvContentPartPr/>
              <p14:nvPr/>
            </p14:nvContentPartPr>
            <p14:xfrm>
              <a:off x="8589839" y="3276891"/>
              <a:ext cx="163440" cy="246600"/>
            </p14:xfrm>
          </p:contentPart>
        </mc:Choice>
        <mc:Fallback xmlns="">
          <p:pic>
            <p:nvPicPr>
              <p:cNvPr id="9254" name="Ink 9253">
                <a:extLst>
                  <a:ext uri="{FF2B5EF4-FFF2-40B4-BE49-F238E27FC236}">
                    <a16:creationId xmlns:a16="http://schemas.microsoft.com/office/drawing/2014/main" id="{34D7076F-E1F0-1240-5C82-5E975AADE19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571799" y="3258891"/>
                <a:ext cx="199159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255" name="Ink 9254">
                <a:extLst>
                  <a:ext uri="{FF2B5EF4-FFF2-40B4-BE49-F238E27FC236}">
                    <a16:creationId xmlns:a16="http://schemas.microsoft.com/office/drawing/2014/main" id="{39F83768-4D02-2B1C-D007-87D9A98112D4}"/>
                  </a:ext>
                </a:extLst>
              </p14:cNvPr>
              <p14:cNvContentPartPr/>
              <p14:nvPr/>
            </p14:nvContentPartPr>
            <p14:xfrm>
              <a:off x="9085559" y="4270851"/>
              <a:ext cx="221760" cy="185040"/>
            </p14:xfrm>
          </p:contentPart>
        </mc:Choice>
        <mc:Fallback xmlns="">
          <p:pic>
            <p:nvPicPr>
              <p:cNvPr id="9255" name="Ink 9254">
                <a:extLst>
                  <a:ext uri="{FF2B5EF4-FFF2-40B4-BE49-F238E27FC236}">
                    <a16:creationId xmlns:a16="http://schemas.microsoft.com/office/drawing/2014/main" id="{39F83768-4D02-2B1C-D007-87D9A98112D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067559" y="4252851"/>
                <a:ext cx="25740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256" name="Ink 9255">
                <a:extLst>
                  <a:ext uri="{FF2B5EF4-FFF2-40B4-BE49-F238E27FC236}">
                    <a16:creationId xmlns:a16="http://schemas.microsoft.com/office/drawing/2014/main" id="{0855C7B5-CF0C-2A72-6D16-A89F2E5EB701}"/>
                  </a:ext>
                </a:extLst>
              </p14:cNvPr>
              <p14:cNvContentPartPr/>
              <p14:nvPr/>
            </p14:nvContentPartPr>
            <p14:xfrm>
              <a:off x="8753999" y="4607451"/>
              <a:ext cx="125640" cy="226440"/>
            </p14:xfrm>
          </p:contentPart>
        </mc:Choice>
        <mc:Fallback xmlns="">
          <p:pic>
            <p:nvPicPr>
              <p:cNvPr id="9256" name="Ink 9255">
                <a:extLst>
                  <a:ext uri="{FF2B5EF4-FFF2-40B4-BE49-F238E27FC236}">
                    <a16:creationId xmlns:a16="http://schemas.microsoft.com/office/drawing/2014/main" id="{0855C7B5-CF0C-2A72-6D16-A89F2E5EB70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735999" y="4589451"/>
                <a:ext cx="16128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257" name="Ink 9256">
                <a:extLst>
                  <a:ext uri="{FF2B5EF4-FFF2-40B4-BE49-F238E27FC236}">
                    <a16:creationId xmlns:a16="http://schemas.microsoft.com/office/drawing/2014/main" id="{55F480D5-C80B-356D-E74F-B02A7E0ED4C4}"/>
                  </a:ext>
                </a:extLst>
              </p14:cNvPr>
              <p14:cNvContentPartPr/>
              <p14:nvPr/>
            </p14:nvContentPartPr>
            <p14:xfrm>
              <a:off x="8203199" y="3708171"/>
              <a:ext cx="258480" cy="171000"/>
            </p14:xfrm>
          </p:contentPart>
        </mc:Choice>
        <mc:Fallback xmlns="">
          <p:pic>
            <p:nvPicPr>
              <p:cNvPr id="9257" name="Ink 9256">
                <a:extLst>
                  <a:ext uri="{FF2B5EF4-FFF2-40B4-BE49-F238E27FC236}">
                    <a16:creationId xmlns:a16="http://schemas.microsoft.com/office/drawing/2014/main" id="{55F480D5-C80B-356D-E74F-B02A7E0ED4C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85199" y="3690171"/>
                <a:ext cx="29412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259" name="Group 9258">
            <a:extLst>
              <a:ext uri="{FF2B5EF4-FFF2-40B4-BE49-F238E27FC236}">
                <a16:creationId xmlns:a16="http://schemas.microsoft.com/office/drawing/2014/main" id="{31F843C5-9557-00BE-C7EC-3A027013F1D7}"/>
              </a:ext>
            </a:extLst>
          </p:cNvPr>
          <p:cNvGrpSpPr/>
          <p:nvPr/>
        </p:nvGrpSpPr>
        <p:grpSpPr>
          <a:xfrm>
            <a:off x="7180523" y="2624563"/>
            <a:ext cx="317520" cy="257760"/>
            <a:chOff x="4288772" y="2262843"/>
            <a:chExt cx="31752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260" name="Ink 9259">
                  <a:extLst>
                    <a:ext uri="{FF2B5EF4-FFF2-40B4-BE49-F238E27FC236}">
                      <a16:creationId xmlns:a16="http://schemas.microsoft.com/office/drawing/2014/main" id="{5DCC7239-F669-5135-3747-306903AE0CEA}"/>
                    </a:ext>
                  </a:extLst>
                </p14:cNvPr>
                <p14:cNvContentPartPr/>
                <p14:nvPr/>
              </p14:nvContentPartPr>
              <p14:xfrm>
                <a:off x="4288772" y="2262843"/>
                <a:ext cx="253800" cy="3600"/>
              </p14:xfrm>
            </p:contentPart>
          </mc:Choice>
          <mc:Fallback xmlns="">
            <p:pic>
              <p:nvPicPr>
                <p:cNvPr id="9260" name="Ink 9259">
                  <a:extLst>
                    <a:ext uri="{FF2B5EF4-FFF2-40B4-BE49-F238E27FC236}">
                      <a16:creationId xmlns:a16="http://schemas.microsoft.com/office/drawing/2014/main" id="{5DCC7239-F669-5135-3747-306903AE0CE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270772" y="2246479"/>
                  <a:ext cx="289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261" name="Ink 9260">
                  <a:extLst>
                    <a:ext uri="{FF2B5EF4-FFF2-40B4-BE49-F238E27FC236}">
                      <a16:creationId xmlns:a16="http://schemas.microsoft.com/office/drawing/2014/main" id="{D650E335-1AA6-4E9C-3E83-5001FBDC7586}"/>
                    </a:ext>
                  </a:extLst>
                </p14:cNvPr>
                <p14:cNvContentPartPr/>
                <p14:nvPr/>
              </p14:nvContentPartPr>
              <p14:xfrm>
                <a:off x="4389572" y="2272203"/>
                <a:ext cx="8640" cy="223560"/>
              </p14:xfrm>
            </p:contentPart>
          </mc:Choice>
          <mc:Fallback xmlns="">
            <p:pic>
              <p:nvPicPr>
                <p:cNvPr id="9261" name="Ink 9260">
                  <a:extLst>
                    <a:ext uri="{FF2B5EF4-FFF2-40B4-BE49-F238E27FC236}">
                      <a16:creationId xmlns:a16="http://schemas.microsoft.com/office/drawing/2014/main" id="{D650E335-1AA6-4E9C-3E83-5001FBDC758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72292" y="2254203"/>
                  <a:ext cx="42854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62" name="Ink 9261">
                  <a:extLst>
                    <a:ext uri="{FF2B5EF4-FFF2-40B4-BE49-F238E27FC236}">
                      <a16:creationId xmlns:a16="http://schemas.microsoft.com/office/drawing/2014/main" id="{CB860F7C-6A2C-B83F-B63C-88BBB34E1E04}"/>
                    </a:ext>
                  </a:extLst>
                </p14:cNvPr>
                <p14:cNvContentPartPr/>
                <p14:nvPr/>
              </p14:nvContentPartPr>
              <p14:xfrm>
                <a:off x="4520612" y="2409363"/>
                <a:ext cx="85680" cy="111240"/>
              </p14:xfrm>
            </p:contentPart>
          </mc:Choice>
          <mc:Fallback xmlns="">
            <p:pic>
              <p:nvPicPr>
                <p:cNvPr id="9262" name="Ink 9261">
                  <a:extLst>
                    <a:ext uri="{FF2B5EF4-FFF2-40B4-BE49-F238E27FC236}">
                      <a16:creationId xmlns:a16="http://schemas.microsoft.com/office/drawing/2014/main" id="{CB860F7C-6A2C-B83F-B63C-88BBB34E1E0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02612" y="2391421"/>
                  <a:ext cx="121320" cy="14676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63" name="Group 9262">
            <a:extLst>
              <a:ext uri="{FF2B5EF4-FFF2-40B4-BE49-F238E27FC236}">
                <a16:creationId xmlns:a16="http://schemas.microsoft.com/office/drawing/2014/main" id="{9C1B2164-BB7D-7C6A-1CA2-F2F519F3E47E}"/>
              </a:ext>
            </a:extLst>
          </p:cNvPr>
          <p:cNvGrpSpPr/>
          <p:nvPr/>
        </p:nvGrpSpPr>
        <p:grpSpPr>
          <a:xfrm>
            <a:off x="7393458" y="2034129"/>
            <a:ext cx="409680" cy="300600"/>
            <a:chOff x="4781972" y="1331523"/>
            <a:chExt cx="40968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264" name="Ink 9263">
                  <a:extLst>
                    <a:ext uri="{FF2B5EF4-FFF2-40B4-BE49-F238E27FC236}">
                      <a16:creationId xmlns:a16="http://schemas.microsoft.com/office/drawing/2014/main" id="{FCE25594-4ABE-6212-0791-BF98B0EFFC4C}"/>
                    </a:ext>
                  </a:extLst>
                </p14:cNvPr>
                <p14:cNvContentPartPr/>
                <p14:nvPr/>
              </p14:nvContentPartPr>
              <p14:xfrm>
                <a:off x="4781972" y="1331523"/>
                <a:ext cx="246960" cy="3240"/>
              </p14:xfrm>
            </p:contentPart>
          </mc:Choice>
          <mc:Fallback xmlns="">
            <p:pic>
              <p:nvPicPr>
                <p:cNvPr id="9264" name="Ink 9263">
                  <a:extLst>
                    <a:ext uri="{FF2B5EF4-FFF2-40B4-BE49-F238E27FC236}">
                      <a16:creationId xmlns:a16="http://schemas.microsoft.com/office/drawing/2014/main" id="{FCE25594-4ABE-6212-0791-BF98B0EFFC4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63972" y="1313523"/>
                  <a:ext cx="282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265" name="Ink 9264">
                  <a:extLst>
                    <a:ext uri="{FF2B5EF4-FFF2-40B4-BE49-F238E27FC236}">
                      <a16:creationId xmlns:a16="http://schemas.microsoft.com/office/drawing/2014/main" id="{95C9EBD4-1AD0-D4A2-DD3E-1173E543EFD4}"/>
                    </a:ext>
                  </a:extLst>
                </p14:cNvPr>
                <p14:cNvContentPartPr/>
                <p14:nvPr/>
              </p14:nvContentPartPr>
              <p14:xfrm>
                <a:off x="4884932" y="1337283"/>
                <a:ext cx="306720" cy="294840"/>
              </p14:xfrm>
            </p:contentPart>
          </mc:Choice>
          <mc:Fallback xmlns="">
            <p:pic>
              <p:nvPicPr>
                <p:cNvPr id="9265" name="Ink 9264">
                  <a:extLst>
                    <a:ext uri="{FF2B5EF4-FFF2-40B4-BE49-F238E27FC236}">
                      <a16:creationId xmlns:a16="http://schemas.microsoft.com/office/drawing/2014/main" id="{95C9EBD4-1AD0-D4A2-DD3E-1173E543EFD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66932" y="1319261"/>
                  <a:ext cx="342360" cy="330524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66" name="Arrow: Down 9265">
            <a:extLst>
              <a:ext uri="{FF2B5EF4-FFF2-40B4-BE49-F238E27FC236}">
                <a16:creationId xmlns:a16="http://schemas.microsoft.com/office/drawing/2014/main" id="{068027B2-4FFB-B4F4-48D7-52F2E060513A}"/>
              </a:ext>
            </a:extLst>
          </p:cNvPr>
          <p:cNvSpPr/>
          <p:nvPr/>
        </p:nvSpPr>
        <p:spPr>
          <a:xfrm>
            <a:off x="8751128" y="3006749"/>
            <a:ext cx="266223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9267" name="Group 9266">
            <a:extLst>
              <a:ext uri="{FF2B5EF4-FFF2-40B4-BE49-F238E27FC236}">
                <a16:creationId xmlns:a16="http://schemas.microsoft.com/office/drawing/2014/main" id="{A6EBC60B-0B97-0539-55AD-B5F38AE50AE6}"/>
              </a:ext>
            </a:extLst>
          </p:cNvPr>
          <p:cNvGrpSpPr/>
          <p:nvPr/>
        </p:nvGrpSpPr>
        <p:grpSpPr>
          <a:xfrm>
            <a:off x="9054457" y="2778869"/>
            <a:ext cx="595440" cy="327960"/>
            <a:chOff x="6162706" y="2417149"/>
            <a:chExt cx="595440" cy="32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268" name="Ink 9267">
                  <a:extLst>
                    <a:ext uri="{FF2B5EF4-FFF2-40B4-BE49-F238E27FC236}">
                      <a16:creationId xmlns:a16="http://schemas.microsoft.com/office/drawing/2014/main" id="{D2C43A5B-42AE-6189-3784-983D6276C3E6}"/>
                    </a:ext>
                  </a:extLst>
                </p14:cNvPr>
                <p14:cNvContentPartPr/>
                <p14:nvPr/>
              </p14:nvContentPartPr>
              <p14:xfrm>
                <a:off x="6162706" y="2417149"/>
                <a:ext cx="213840" cy="252720"/>
              </p14:xfrm>
            </p:contentPart>
          </mc:Choice>
          <mc:Fallback xmlns="">
            <p:pic>
              <p:nvPicPr>
                <p:cNvPr id="9268" name="Ink 9267">
                  <a:extLst>
                    <a:ext uri="{FF2B5EF4-FFF2-40B4-BE49-F238E27FC236}">
                      <a16:creationId xmlns:a16="http://schemas.microsoft.com/office/drawing/2014/main" id="{D2C43A5B-42AE-6189-3784-983D6276C3E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44706" y="2399149"/>
                  <a:ext cx="2494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269" name="Ink 9268">
                  <a:extLst>
                    <a:ext uri="{FF2B5EF4-FFF2-40B4-BE49-F238E27FC236}">
                      <a16:creationId xmlns:a16="http://schemas.microsoft.com/office/drawing/2014/main" id="{8ABA7BF5-C9CC-1704-25EB-97C15BAAEEC2}"/>
                    </a:ext>
                  </a:extLst>
                </p14:cNvPr>
                <p14:cNvContentPartPr/>
                <p14:nvPr/>
              </p14:nvContentPartPr>
              <p14:xfrm>
                <a:off x="6260266" y="2576269"/>
                <a:ext cx="191160" cy="137520"/>
              </p14:xfrm>
            </p:contentPart>
          </mc:Choice>
          <mc:Fallback xmlns="">
            <p:pic>
              <p:nvPicPr>
                <p:cNvPr id="9269" name="Ink 9268">
                  <a:extLst>
                    <a:ext uri="{FF2B5EF4-FFF2-40B4-BE49-F238E27FC236}">
                      <a16:creationId xmlns:a16="http://schemas.microsoft.com/office/drawing/2014/main" id="{8ABA7BF5-C9CC-1704-25EB-97C15BAAEEC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42266" y="2558269"/>
                  <a:ext cx="2268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270" name="Ink 9269">
                  <a:extLst>
                    <a:ext uri="{FF2B5EF4-FFF2-40B4-BE49-F238E27FC236}">
                      <a16:creationId xmlns:a16="http://schemas.microsoft.com/office/drawing/2014/main" id="{1F9CB496-5A95-937B-3E7F-66EAAF221BD9}"/>
                    </a:ext>
                  </a:extLst>
                </p14:cNvPr>
                <p14:cNvContentPartPr/>
                <p14:nvPr/>
              </p14:nvContentPartPr>
              <p14:xfrm>
                <a:off x="6511186" y="2484829"/>
                <a:ext cx="246960" cy="260280"/>
              </p14:xfrm>
            </p:contentPart>
          </mc:Choice>
          <mc:Fallback xmlns="">
            <p:pic>
              <p:nvPicPr>
                <p:cNvPr id="9270" name="Ink 9269">
                  <a:extLst>
                    <a:ext uri="{FF2B5EF4-FFF2-40B4-BE49-F238E27FC236}">
                      <a16:creationId xmlns:a16="http://schemas.microsoft.com/office/drawing/2014/main" id="{1F9CB496-5A95-937B-3E7F-66EAAF221BD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93160" y="2466829"/>
                  <a:ext cx="282652" cy="295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71" name="Arrow: Down 9270">
            <a:extLst>
              <a:ext uri="{FF2B5EF4-FFF2-40B4-BE49-F238E27FC236}">
                <a16:creationId xmlns:a16="http://schemas.microsoft.com/office/drawing/2014/main" id="{7137F42B-F54B-030D-CD4B-64B91086538B}"/>
              </a:ext>
            </a:extLst>
          </p:cNvPr>
          <p:cNvSpPr/>
          <p:nvPr/>
        </p:nvSpPr>
        <p:spPr>
          <a:xfrm>
            <a:off x="8886577" y="4629220"/>
            <a:ext cx="266223" cy="63656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9272" name="Group 9271">
            <a:extLst>
              <a:ext uri="{FF2B5EF4-FFF2-40B4-BE49-F238E27FC236}">
                <a16:creationId xmlns:a16="http://schemas.microsoft.com/office/drawing/2014/main" id="{9EC20253-2C3C-8C9D-0BD4-934F99E614D4}"/>
              </a:ext>
            </a:extLst>
          </p:cNvPr>
          <p:cNvGrpSpPr/>
          <p:nvPr/>
        </p:nvGrpSpPr>
        <p:grpSpPr>
          <a:xfrm>
            <a:off x="8626417" y="5347469"/>
            <a:ext cx="555120" cy="336600"/>
            <a:chOff x="5734666" y="4985749"/>
            <a:chExt cx="555120" cy="33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273" name="Ink 9272">
                  <a:extLst>
                    <a:ext uri="{FF2B5EF4-FFF2-40B4-BE49-F238E27FC236}">
                      <a16:creationId xmlns:a16="http://schemas.microsoft.com/office/drawing/2014/main" id="{BDCCE8F9-1393-6CA4-9514-5D90BF2A25A7}"/>
                    </a:ext>
                  </a:extLst>
                </p14:cNvPr>
                <p14:cNvContentPartPr/>
                <p14:nvPr/>
              </p14:nvContentPartPr>
              <p14:xfrm>
                <a:off x="5734666" y="4985749"/>
                <a:ext cx="272160" cy="287280"/>
              </p14:xfrm>
            </p:contentPart>
          </mc:Choice>
          <mc:Fallback xmlns="">
            <p:pic>
              <p:nvPicPr>
                <p:cNvPr id="9273" name="Ink 9272">
                  <a:extLst>
                    <a:ext uri="{FF2B5EF4-FFF2-40B4-BE49-F238E27FC236}">
                      <a16:creationId xmlns:a16="http://schemas.microsoft.com/office/drawing/2014/main" id="{BDCCE8F9-1393-6CA4-9514-5D90BF2A25A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716666" y="4967749"/>
                  <a:ext cx="30780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274" name="Ink 9273">
                  <a:extLst>
                    <a:ext uri="{FF2B5EF4-FFF2-40B4-BE49-F238E27FC236}">
                      <a16:creationId xmlns:a16="http://schemas.microsoft.com/office/drawing/2014/main" id="{39E01276-3AB4-B3E9-5D97-BF6F87952E2D}"/>
                    </a:ext>
                  </a:extLst>
                </p14:cNvPr>
                <p14:cNvContentPartPr/>
                <p14:nvPr/>
              </p14:nvContentPartPr>
              <p14:xfrm>
                <a:off x="5890186" y="5177629"/>
                <a:ext cx="196560" cy="110160"/>
              </p14:xfrm>
            </p:contentPart>
          </mc:Choice>
          <mc:Fallback xmlns="">
            <p:pic>
              <p:nvPicPr>
                <p:cNvPr id="9274" name="Ink 9273">
                  <a:extLst>
                    <a:ext uri="{FF2B5EF4-FFF2-40B4-BE49-F238E27FC236}">
                      <a16:creationId xmlns:a16="http://schemas.microsoft.com/office/drawing/2014/main" id="{39E01276-3AB4-B3E9-5D97-BF6F87952E2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72186" y="5159629"/>
                  <a:ext cx="232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275" name="Ink 9274">
                  <a:extLst>
                    <a:ext uri="{FF2B5EF4-FFF2-40B4-BE49-F238E27FC236}">
                      <a16:creationId xmlns:a16="http://schemas.microsoft.com/office/drawing/2014/main" id="{37787130-55E6-5511-4161-73A9E3BA5EAA}"/>
                    </a:ext>
                  </a:extLst>
                </p14:cNvPr>
                <p14:cNvContentPartPr/>
                <p14:nvPr/>
              </p14:nvContentPartPr>
              <p14:xfrm>
                <a:off x="6185026" y="5212909"/>
                <a:ext cx="104760" cy="109440"/>
              </p14:xfrm>
            </p:contentPart>
          </mc:Choice>
          <mc:Fallback xmlns="">
            <p:pic>
              <p:nvPicPr>
                <p:cNvPr id="9275" name="Ink 9274">
                  <a:extLst>
                    <a:ext uri="{FF2B5EF4-FFF2-40B4-BE49-F238E27FC236}">
                      <a16:creationId xmlns:a16="http://schemas.microsoft.com/office/drawing/2014/main" id="{37787130-55E6-5511-4161-73A9E3BA5EA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167026" y="5194909"/>
                  <a:ext cx="140400" cy="145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91" name="Arrow: Down 9290">
            <a:extLst>
              <a:ext uri="{FF2B5EF4-FFF2-40B4-BE49-F238E27FC236}">
                <a16:creationId xmlns:a16="http://schemas.microsoft.com/office/drawing/2014/main" id="{BAA56D3A-3FAC-C64C-EAD4-1F8A91AC886F}"/>
              </a:ext>
            </a:extLst>
          </p:cNvPr>
          <p:cNvSpPr/>
          <p:nvPr/>
        </p:nvSpPr>
        <p:spPr>
          <a:xfrm rot="15883429">
            <a:off x="9489208" y="3411294"/>
            <a:ext cx="266223" cy="13085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CE4F6084-E731-836B-FF26-892240A74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8" y="2373647"/>
            <a:ext cx="4848755" cy="383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924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9230" name="Picture 9229">
            <a:extLst>
              <a:ext uri="{FF2B5EF4-FFF2-40B4-BE49-F238E27FC236}">
                <a16:creationId xmlns:a16="http://schemas.microsoft.com/office/drawing/2014/main" id="{5B38855C-2D4C-B160-CE12-1BF75234D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542" y="1951491"/>
            <a:ext cx="6275087" cy="49065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31" name="Ink 9230">
                <a:extLst>
                  <a:ext uri="{FF2B5EF4-FFF2-40B4-BE49-F238E27FC236}">
                    <a16:creationId xmlns:a16="http://schemas.microsoft.com/office/drawing/2014/main" id="{4BB447F9-F792-5257-2D4B-4C3E65DFB35F}"/>
                  </a:ext>
                </a:extLst>
              </p14:cNvPr>
              <p14:cNvContentPartPr/>
              <p14:nvPr/>
            </p14:nvContentPartPr>
            <p14:xfrm rot="15880547">
              <a:off x="7818436" y="2809164"/>
              <a:ext cx="2780640" cy="3124800"/>
            </p14:xfrm>
          </p:contentPart>
        </mc:Choice>
        <mc:Fallback xmlns="">
          <p:pic>
            <p:nvPicPr>
              <p:cNvPr id="9231" name="Ink 9230">
                <a:extLst>
                  <a:ext uri="{FF2B5EF4-FFF2-40B4-BE49-F238E27FC236}">
                    <a16:creationId xmlns:a16="http://schemas.microsoft.com/office/drawing/2014/main" id="{4BB447F9-F792-5257-2D4B-4C3E65DFB3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15880547">
                <a:off x="7800436" y="2791164"/>
                <a:ext cx="2816280" cy="31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232" name="Ink 9231">
                <a:extLst>
                  <a:ext uri="{FF2B5EF4-FFF2-40B4-BE49-F238E27FC236}">
                    <a16:creationId xmlns:a16="http://schemas.microsoft.com/office/drawing/2014/main" id="{081B6D21-DD1F-52BA-9A36-C9D0A329E57F}"/>
                  </a:ext>
                </a:extLst>
              </p14:cNvPr>
              <p14:cNvContentPartPr/>
              <p14:nvPr/>
            </p14:nvContentPartPr>
            <p14:xfrm rot="15880547">
              <a:off x="8344219" y="2064175"/>
              <a:ext cx="2908709" cy="3245988"/>
            </p14:xfrm>
          </p:contentPart>
        </mc:Choice>
        <mc:Fallback xmlns="">
          <p:pic>
            <p:nvPicPr>
              <p:cNvPr id="9232" name="Ink 9231">
                <a:extLst>
                  <a:ext uri="{FF2B5EF4-FFF2-40B4-BE49-F238E27FC236}">
                    <a16:creationId xmlns:a16="http://schemas.microsoft.com/office/drawing/2014/main" id="{081B6D21-DD1F-52BA-9A36-C9D0A329E5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5880547">
                <a:off x="8326220" y="2046176"/>
                <a:ext cx="2944348" cy="3281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233" name="Ink 9232">
                <a:extLst>
                  <a:ext uri="{FF2B5EF4-FFF2-40B4-BE49-F238E27FC236}">
                    <a16:creationId xmlns:a16="http://schemas.microsoft.com/office/drawing/2014/main" id="{CA2050D8-2926-CBBC-8155-80CC4417D1FE}"/>
                  </a:ext>
                </a:extLst>
              </p14:cNvPr>
              <p14:cNvContentPartPr/>
              <p14:nvPr/>
            </p14:nvContentPartPr>
            <p14:xfrm>
              <a:off x="8324209" y="2764971"/>
              <a:ext cx="136080" cy="151560"/>
            </p14:xfrm>
          </p:contentPart>
        </mc:Choice>
        <mc:Fallback xmlns="">
          <p:pic>
            <p:nvPicPr>
              <p:cNvPr id="9233" name="Ink 9232">
                <a:extLst>
                  <a:ext uri="{FF2B5EF4-FFF2-40B4-BE49-F238E27FC236}">
                    <a16:creationId xmlns:a16="http://schemas.microsoft.com/office/drawing/2014/main" id="{CA2050D8-2926-CBBC-8155-80CC4417D1F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06209" y="2746971"/>
                <a:ext cx="1717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234" name="Ink 9233">
                <a:extLst>
                  <a:ext uri="{FF2B5EF4-FFF2-40B4-BE49-F238E27FC236}">
                    <a16:creationId xmlns:a16="http://schemas.microsoft.com/office/drawing/2014/main" id="{50B49028-3D66-1D35-A226-7088509B0982}"/>
                  </a:ext>
                </a:extLst>
              </p14:cNvPr>
              <p14:cNvContentPartPr/>
              <p14:nvPr/>
            </p14:nvContentPartPr>
            <p14:xfrm>
              <a:off x="8452009" y="2237211"/>
              <a:ext cx="210240" cy="293760"/>
            </p14:xfrm>
          </p:contentPart>
        </mc:Choice>
        <mc:Fallback xmlns="">
          <p:pic>
            <p:nvPicPr>
              <p:cNvPr id="9234" name="Ink 9233">
                <a:extLst>
                  <a:ext uri="{FF2B5EF4-FFF2-40B4-BE49-F238E27FC236}">
                    <a16:creationId xmlns:a16="http://schemas.microsoft.com/office/drawing/2014/main" id="{50B49028-3D66-1D35-A226-7088509B098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34009" y="2219233"/>
                <a:ext cx="245880" cy="329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235" name="Ink 9234">
                <a:extLst>
                  <a:ext uri="{FF2B5EF4-FFF2-40B4-BE49-F238E27FC236}">
                    <a16:creationId xmlns:a16="http://schemas.microsoft.com/office/drawing/2014/main" id="{5C912B15-C761-0234-2B62-9C38B6D7A218}"/>
                  </a:ext>
                </a:extLst>
              </p14:cNvPr>
              <p14:cNvContentPartPr/>
              <p14:nvPr/>
            </p14:nvContentPartPr>
            <p14:xfrm>
              <a:off x="8469289" y="2388411"/>
              <a:ext cx="154440" cy="9360"/>
            </p14:xfrm>
          </p:contentPart>
        </mc:Choice>
        <mc:Fallback xmlns="">
          <p:pic>
            <p:nvPicPr>
              <p:cNvPr id="9235" name="Ink 9234">
                <a:extLst>
                  <a:ext uri="{FF2B5EF4-FFF2-40B4-BE49-F238E27FC236}">
                    <a16:creationId xmlns:a16="http://schemas.microsoft.com/office/drawing/2014/main" id="{5C912B15-C761-0234-2B62-9C38B6D7A21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451331" y="2370411"/>
                <a:ext cx="189997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236" name="Ink 9235">
                <a:extLst>
                  <a:ext uri="{FF2B5EF4-FFF2-40B4-BE49-F238E27FC236}">
                    <a16:creationId xmlns:a16="http://schemas.microsoft.com/office/drawing/2014/main" id="{DFDFE7CA-D5BD-47E4-AA8F-F1F997925D39}"/>
                  </a:ext>
                </a:extLst>
              </p14:cNvPr>
              <p14:cNvContentPartPr/>
              <p14:nvPr/>
            </p14:nvContentPartPr>
            <p14:xfrm rot="15287149">
              <a:off x="8295408" y="3046577"/>
              <a:ext cx="1040040" cy="565966"/>
            </p14:xfrm>
          </p:contentPart>
        </mc:Choice>
        <mc:Fallback xmlns="">
          <p:pic>
            <p:nvPicPr>
              <p:cNvPr id="9236" name="Ink 9235">
                <a:extLst>
                  <a:ext uri="{FF2B5EF4-FFF2-40B4-BE49-F238E27FC236}">
                    <a16:creationId xmlns:a16="http://schemas.microsoft.com/office/drawing/2014/main" id="{DFDFE7CA-D5BD-47E4-AA8F-F1F997925D3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 rot="15287149">
                <a:off x="8266968" y="3018135"/>
                <a:ext cx="1096920" cy="6228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237" name="Ink 9236">
                <a:extLst>
                  <a:ext uri="{FF2B5EF4-FFF2-40B4-BE49-F238E27FC236}">
                    <a16:creationId xmlns:a16="http://schemas.microsoft.com/office/drawing/2014/main" id="{711C91AC-7623-CE02-154C-7D378C76866D}"/>
                  </a:ext>
                </a:extLst>
              </p14:cNvPr>
              <p14:cNvContentPartPr/>
              <p14:nvPr/>
            </p14:nvContentPartPr>
            <p14:xfrm>
              <a:off x="9592229" y="5422047"/>
              <a:ext cx="184680" cy="289080"/>
            </p14:xfrm>
          </p:contentPart>
        </mc:Choice>
        <mc:Fallback xmlns="">
          <p:pic>
            <p:nvPicPr>
              <p:cNvPr id="9237" name="Ink 9236">
                <a:extLst>
                  <a:ext uri="{FF2B5EF4-FFF2-40B4-BE49-F238E27FC236}">
                    <a16:creationId xmlns:a16="http://schemas.microsoft.com/office/drawing/2014/main" id="{711C91AC-7623-CE02-154C-7D378C7686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574229" y="5404047"/>
                <a:ext cx="22032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38" name="Ink 9237">
                <a:extLst>
                  <a:ext uri="{FF2B5EF4-FFF2-40B4-BE49-F238E27FC236}">
                    <a16:creationId xmlns:a16="http://schemas.microsoft.com/office/drawing/2014/main" id="{B601F659-45CF-D24F-BCD7-8844C06F4140}"/>
                  </a:ext>
                </a:extLst>
              </p14:cNvPr>
              <p14:cNvContentPartPr/>
              <p14:nvPr/>
            </p14:nvContentPartPr>
            <p14:xfrm rot="15287149">
              <a:off x="8619555" y="4346817"/>
              <a:ext cx="865009" cy="718178"/>
            </p14:xfrm>
          </p:contentPart>
        </mc:Choice>
        <mc:Fallback xmlns="">
          <p:pic>
            <p:nvPicPr>
              <p:cNvPr id="9238" name="Ink 9237">
                <a:extLst>
                  <a:ext uri="{FF2B5EF4-FFF2-40B4-BE49-F238E27FC236}">
                    <a16:creationId xmlns:a16="http://schemas.microsoft.com/office/drawing/2014/main" id="{B601F659-45CF-D24F-BCD7-8844C06F414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rot="15287149">
                <a:off x="8591117" y="4318378"/>
                <a:ext cx="921884" cy="775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239" name="Ink 9238">
                <a:extLst>
                  <a:ext uri="{FF2B5EF4-FFF2-40B4-BE49-F238E27FC236}">
                    <a16:creationId xmlns:a16="http://schemas.microsoft.com/office/drawing/2014/main" id="{23005B3C-BD98-FD85-3C15-2AFC2E080BBA}"/>
                  </a:ext>
                </a:extLst>
              </p14:cNvPr>
              <p14:cNvContentPartPr/>
              <p14:nvPr/>
            </p14:nvContentPartPr>
            <p14:xfrm>
              <a:off x="8552978" y="4366505"/>
              <a:ext cx="151560" cy="145080"/>
            </p14:xfrm>
          </p:contentPart>
        </mc:Choice>
        <mc:Fallback xmlns="">
          <p:pic>
            <p:nvPicPr>
              <p:cNvPr id="9239" name="Ink 9238">
                <a:extLst>
                  <a:ext uri="{FF2B5EF4-FFF2-40B4-BE49-F238E27FC236}">
                    <a16:creationId xmlns:a16="http://schemas.microsoft.com/office/drawing/2014/main" id="{23005B3C-BD98-FD85-3C15-2AFC2E080BB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534978" y="4348505"/>
                <a:ext cx="1872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240" name="Ink 9239">
                <a:extLst>
                  <a:ext uri="{FF2B5EF4-FFF2-40B4-BE49-F238E27FC236}">
                    <a16:creationId xmlns:a16="http://schemas.microsoft.com/office/drawing/2014/main" id="{CF2C43FF-30C0-7C1A-CC47-8BDD7BB43FA5}"/>
                  </a:ext>
                </a:extLst>
              </p14:cNvPr>
              <p14:cNvContentPartPr/>
              <p14:nvPr/>
            </p14:nvContentPartPr>
            <p14:xfrm>
              <a:off x="8376509" y="2811411"/>
              <a:ext cx="232560" cy="1622880"/>
            </p14:xfrm>
          </p:contentPart>
        </mc:Choice>
        <mc:Fallback xmlns="">
          <p:pic>
            <p:nvPicPr>
              <p:cNvPr id="9240" name="Ink 9239">
                <a:extLst>
                  <a:ext uri="{FF2B5EF4-FFF2-40B4-BE49-F238E27FC236}">
                    <a16:creationId xmlns:a16="http://schemas.microsoft.com/office/drawing/2014/main" id="{CF2C43FF-30C0-7C1A-CC47-8BDD7BB43FA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358509" y="2793415"/>
                <a:ext cx="268200" cy="1658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242" name="Ink 9241">
                <a:extLst>
                  <a:ext uri="{FF2B5EF4-FFF2-40B4-BE49-F238E27FC236}">
                    <a16:creationId xmlns:a16="http://schemas.microsoft.com/office/drawing/2014/main" id="{AB30EE72-F676-2D66-88F9-372DF35A0707}"/>
                  </a:ext>
                </a:extLst>
              </p14:cNvPr>
              <p14:cNvContentPartPr/>
              <p14:nvPr/>
            </p14:nvContentPartPr>
            <p14:xfrm>
              <a:off x="9178179" y="3722487"/>
              <a:ext cx="114480" cy="111600"/>
            </p14:xfrm>
          </p:contentPart>
        </mc:Choice>
        <mc:Fallback xmlns="">
          <p:pic>
            <p:nvPicPr>
              <p:cNvPr id="9242" name="Ink 9241">
                <a:extLst>
                  <a:ext uri="{FF2B5EF4-FFF2-40B4-BE49-F238E27FC236}">
                    <a16:creationId xmlns:a16="http://schemas.microsoft.com/office/drawing/2014/main" id="{AB30EE72-F676-2D66-88F9-372DF35A070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60179" y="3704487"/>
                <a:ext cx="15012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243" name="Ink 9242">
                <a:extLst>
                  <a:ext uri="{FF2B5EF4-FFF2-40B4-BE49-F238E27FC236}">
                    <a16:creationId xmlns:a16="http://schemas.microsoft.com/office/drawing/2014/main" id="{01FECE54-0A38-3D3C-47F3-B224155AAA3E}"/>
                  </a:ext>
                </a:extLst>
              </p14:cNvPr>
              <p14:cNvContentPartPr/>
              <p14:nvPr/>
            </p14:nvContentPartPr>
            <p14:xfrm>
              <a:off x="9473739" y="3483087"/>
              <a:ext cx="11880" cy="241200"/>
            </p14:xfrm>
          </p:contentPart>
        </mc:Choice>
        <mc:Fallback xmlns="">
          <p:pic>
            <p:nvPicPr>
              <p:cNvPr id="9243" name="Ink 9242">
                <a:extLst>
                  <a:ext uri="{FF2B5EF4-FFF2-40B4-BE49-F238E27FC236}">
                    <a16:creationId xmlns:a16="http://schemas.microsoft.com/office/drawing/2014/main" id="{01FECE54-0A38-3D3C-47F3-B224155AAA3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455739" y="3465114"/>
                <a:ext cx="47520" cy="2767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244" name="Ink 9243">
                <a:extLst>
                  <a:ext uri="{FF2B5EF4-FFF2-40B4-BE49-F238E27FC236}">
                    <a16:creationId xmlns:a16="http://schemas.microsoft.com/office/drawing/2014/main" id="{6502139A-7D55-71C4-BBF5-D367B9832A0C}"/>
                  </a:ext>
                </a:extLst>
              </p14:cNvPr>
              <p14:cNvContentPartPr/>
              <p14:nvPr/>
            </p14:nvContentPartPr>
            <p14:xfrm>
              <a:off x="9461499" y="3468687"/>
              <a:ext cx="187200" cy="225000"/>
            </p14:xfrm>
          </p:contentPart>
        </mc:Choice>
        <mc:Fallback xmlns="">
          <p:pic>
            <p:nvPicPr>
              <p:cNvPr id="9244" name="Ink 9243">
                <a:extLst>
                  <a:ext uri="{FF2B5EF4-FFF2-40B4-BE49-F238E27FC236}">
                    <a16:creationId xmlns:a16="http://schemas.microsoft.com/office/drawing/2014/main" id="{6502139A-7D55-71C4-BBF5-D367B9832A0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443499" y="3450687"/>
                <a:ext cx="22284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245" name="Ink 9244">
                <a:extLst>
                  <a:ext uri="{FF2B5EF4-FFF2-40B4-BE49-F238E27FC236}">
                    <a16:creationId xmlns:a16="http://schemas.microsoft.com/office/drawing/2014/main" id="{910289AF-4A00-2382-E28D-DC60252A176D}"/>
                  </a:ext>
                </a:extLst>
              </p14:cNvPr>
              <p14:cNvContentPartPr/>
              <p14:nvPr/>
            </p14:nvContentPartPr>
            <p14:xfrm>
              <a:off x="9236499" y="3810687"/>
              <a:ext cx="269280" cy="1224720"/>
            </p14:xfrm>
          </p:contentPart>
        </mc:Choice>
        <mc:Fallback xmlns="">
          <p:pic>
            <p:nvPicPr>
              <p:cNvPr id="9245" name="Ink 9244">
                <a:extLst>
                  <a:ext uri="{FF2B5EF4-FFF2-40B4-BE49-F238E27FC236}">
                    <a16:creationId xmlns:a16="http://schemas.microsoft.com/office/drawing/2014/main" id="{910289AF-4A00-2382-E28D-DC60252A176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18523" y="3792682"/>
                <a:ext cx="304872" cy="12603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246" name="Ink 9245">
                <a:extLst>
                  <a:ext uri="{FF2B5EF4-FFF2-40B4-BE49-F238E27FC236}">
                    <a16:creationId xmlns:a16="http://schemas.microsoft.com/office/drawing/2014/main" id="{4A5A1B8B-4C81-D08D-58E5-D379E30398C6}"/>
                  </a:ext>
                </a:extLst>
              </p14:cNvPr>
              <p14:cNvContentPartPr/>
              <p14:nvPr/>
            </p14:nvContentPartPr>
            <p14:xfrm>
              <a:off x="9440259" y="4996527"/>
              <a:ext cx="122400" cy="126360"/>
            </p14:xfrm>
          </p:contentPart>
        </mc:Choice>
        <mc:Fallback xmlns="">
          <p:pic>
            <p:nvPicPr>
              <p:cNvPr id="9246" name="Ink 9245">
                <a:extLst>
                  <a:ext uri="{FF2B5EF4-FFF2-40B4-BE49-F238E27FC236}">
                    <a16:creationId xmlns:a16="http://schemas.microsoft.com/office/drawing/2014/main" id="{4A5A1B8B-4C81-D08D-58E5-D379E30398C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422206" y="4978527"/>
                <a:ext cx="158145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247" name="Ink 9246">
                <a:extLst>
                  <a:ext uri="{FF2B5EF4-FFF2-40B4-BE49-F238E27FC236}">
                    <a16:creationId xmlns:a16="http://schemas.microsoft.com/office/drawing/2014/main" id="{B3322449-172E-8A13-9C74-051759EE2066}"/>
                  </a:ext>
                </a:extLst>
              </p14:cNvPr>
              <p14:cNvContentPartPr/>
              <p14:nvPr/>
            </p14:nvContentPartPr>
            <p14:xfrm>
              <a:off x="8253749" y="4624371"/>
              <a:ext cx="124920" cy="271800"/>
            </p14:xfrm>
          </p:contentPart>
        </mc:Choice>
        <mc:Fallback xmlns="">
          <p:pic>
            <p:nvPicPr>
              <p:cNvPr id="9247" name="Ink 9246">
                <a:extLst>
                  <a:ext uri="{FF2B5EF4-FFF2-40B4-BE49-F238E27FC236}">
                    <a16:creationId xmlns:a16="http://schemas.microsoft.com/office/drawing/2014/main" id="{B3322449-172E-8A13-9C74-051759EE206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235749" y="4606395"/>
                <a:ext cx="160560" cy="3073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248" name="Ink 9247">
                <a:extLst>
                  <a:ext uri="{FF2B5EF4-FFF2-40B4-BE49-F238E27FC236}">
                    <a16:creationId xmlns:a16="http://schemas.microsoft.com/office/drawing/2014/main" id="{297661E3-05ED-606D-7C39-A448B2390CFC}"/>
                  </a:ext>
                </a:extLst>
              </p14:cNvPr>
              <p14:cNvContentPartPr/>
              <p14:nvPr/>
            </p14:nvContentPartPr>
            <p14:xfrm>
              <a:off x="8211269" y="4615371"/>
              <a:ext cx="298800" cy="299160"/>
            </p14:xfrm>
          </p:contentPart>
        </mc:Choice>
        <mc:Fallback xmlns="">
          <p:pic>
            <p:nvPicPr>
              <p:cNvPr id="9248" name="Ink 9247">
                <a:extLst>
                  <a:ext uri="{FF2B5EF4-FFF2-40B4-BE49-F238E27FC236}">
                    <a16:creationId xmlns:a16="http://schemas.microsoft.com/office/drawing/2014/main" id="{297661E3-05ED-606D-7C39-A448B2390CF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193247" y="4597371"/>
                <a:ext cx="334483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249" name="Ink 9248">
                <a:extLst>
                  <a:ext uri="{FF2B5EF4-FFF2-40B4-BE49-F238E27FC236}">
                    <a16:creationId xmlns:a16="http://schemas.microsoft.com/office/drawing/2014/main" id="{CDE41AC5-7665-B4E2-07E4-9A24ECCF342C}"/>
                  </a:ext>
                </a:extLst>
              </p14:cNvPr>
              <p14:cNvContentPartPr/>
              <p14:nvPr/>
            </p14:nvContentPartPr>
            <p14:xfrm>
              <a:off x="8465069" y="3199851"/>
              <a:ext cx="754920" cy="1601640"/>
            </p14:xfrm>
          </p:contentPart>
        </mc:Choice>
        <mc:Fallback xmlns="">
          <p:pic>
            <p:nvPicPr>
              <p:cNvPr id="9249" name="Ink 9248">
                <a:extLst>
                  <a:ext uri="{FF2B5EF4-FFF2-40B4-BE49-F238E27FC236}">
                    <a16:creationId xmlns:a16="http://schemas.microsoft.com/office/drawing/2014/main" id="{CDE41AC5-7665-B4E2-07E4-9A24ECCF342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47069" y="3181851"/>
                <a:ext cx="790560" cy="163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1EEB048F-70A6-D3F8-2D42-245424C37016}"/>
              </a:ext>
            </a:extLst>
          </p:cNvPr>
          <p:cNvGrpSpPr/>
          <p:nvPr/>
        </p:nvGrpSpPr>
        <p:grpSpPr>
          <a:xfrm>
            <a:off x="10704402" y="3776226"/>
            <a:ext cx="1150200" cy="341280"/>
            <a:chOff x="8417369" y="3311531"/>
            <a:chExt cx="1150200" cy="34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9251" name="Ink 9250">
                  <a:extLst>
                    <a:ext uri="{FF2B5EF4-FFF2-40B4-BE49-F238E27FC236}">
                      <a16:creationId xmlns:a16="http://schemas.microsoft.com/office/drawing/2014/main" id="{FD177A35-D036-6B00-6692-162D0F0732A3}"/>
                    </a:ext>
                  </a:extLst>
                </p14:cNvPr>
                <p14:cNvContentPartPr/>
                <p14:nvPr/>
              </p14:nvContentPartPr>
              <p14:xfrm>
                <a:off x="8417369" y="3311531"/>
                <a:ext cx="360360" cy="341280"/>
              </p14:xfrm>
            </p:contentPart>
          </mc:Choice>
          <mc:Fallback xmlns="">
            <p:pic>
              <p:nvPicPr>
                <p:cNvPr id="9251" name="Ink 9250">
                  <a:extLst>
                    <a:ext uri="{FF2B5EF4-FFF2-40B4-BE49-F238E27FC236}">
                      <a16:creationId xmlns:a16="http://schemas.microsoft.com/office/drawing/2014/main" id="{FD177A35-D036-6B00-6692-162D0F0732A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399369" y="3293531"/>
                  <a:ext cx="39600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9252" name="Ink 9251">
                  <a:extLst>
                    <a:ext uri="{FF2B5EF4-FFF2-40B4-BE49-F238E27FC236}">
                      <a16:creationId xmlns:a16="http://schemas.microsoft.com/office/drawing/2014/main" id="{1C6013F9-D7FB-6778-6AEB-2C680008B74B}"/>
                    </a:ext>
                  </a:extLst>
                </p14:cNvPr>
                <p14:cNvContentPartPr/>
                <p14:nvPr/>
              </p14:nvContentPartPr>
              <p14:xfrm>
                <a:off x="8997689" y="3355091"/>
                <a:ext cx="153360" cy="213120"/>
              </p14:xfrm>
            </p:contentPart>
          </mc:Choice>
          <mc:Fallback xmlns="">
            <p:pic>
              <p:nvPicPr>
                <p:cNvPr id="9252" name="Ink 9251">
                  <a:extLst>
                    <a:ext uri="{FF2B5EF4-FFF2-40B4-BE49-F238E27FC236}">
                      <a16:creationId xmlns:a16="http://schemas.microsoft.com/office/drawing/2014/main" id="{1C6013F9-D7FB-6778-6AEB-2C680008B74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979689" y="3337091"/>
                  <a:ext cx="1890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9253" name="Ink 9252">
                  <a:extLst>
                    <a:ext uri="{FF2B5EF4-FFF2-40B4-BE49-F238E27FC236}">
                      <a16:creationId xmlns:a16="http://schemas.microsoft.com/office/drawing/2014/main" id="{F8A2EBFA-C0DB-B78E-C3E9-78F21E20381C}"/>
                    </a:ext>
                  </a:extLst>
                </p14:cNvPr>
                <p14:cNvContentPartPr/>
                <p14:nvPr/>
              </p14:nvContentPartPr>
              <p14:xfrm>
                <a:off x="9347969" y="3373811"/>
                <a:ext cx="219600" cy="234360"/>
              </p14:xfrm>
            </p:contentPart>
          </mc:Choice>
          <mc:Fallback xmlns="">
            <p:pic>
              <p:nvPicPr>
                <p:cNvPr id="9253" name="Ink 9252">
                  <a:extLst>
                    <a:ext uri="{FF2B5EF4-FFF2-40B4-BE49-F238E27FC236}">
                      <a16:creationId xmlns:a16="http://schemas.microsoft.com/office/drawing/2014/main" id="{F8A2EBFA-C0DB-B78E-C3E9-78F21E20381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29969" y="3355811"/>
                  <a:ext cx="255240" cy="27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254" name="Ink 9253">
                <a:extLst>
                  <a:ext uri="{FF2B5EF4-FFF2-40B4-BE49-F238E27FC236}">
                    <a16:creationId xmlns:a16="http://schemas.microsoft.com/office/drawing/2014/main" id="{34D7076F-E1F0-1240-5C82-5E975AADE192}"/>
                  </a:ext>
                </a:extLst>
              </p14:cNvPr>
              <p14:cNvContentPartPr/>
              <p14:nvPr/>
            </p14:nvContentPartPr>
            <p14:xfrm>
              <a:off x="8720468" y="3276891"/>
              <a:ext cx="163440" cy="246600"/>
            </p14:xfrm>
          </p:contentPart>
        </mc:Choice>
        <mc:Fallback xmlns="">
          <p:pic>
            <p:nvPicPr>
              <p:cNvPr id="9254" name="Ink 9253">
                <a:extLst>
                  <a:ext uri="{FF2B5EF4-FFF2-40B4-BE49-F238E27FC236}">
                    <a16:creationId xmlns:a16="http://schemas.microsoft.com/office/drawing/2014/main" id="{34D7076F-E1F0-1240-5C82-5E975AADE19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702428" y="3258891"/>
                <a:ext cx="199159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255" name="Ink 9254">
                <a:extLst>
                  <a:ext uri="{FF2B5EF4-FFF2-40B4-BE49-F238E27FC236}">
                    <a16:creationId xmlns:a16="http://schemas.microsoft.com/office/drawing/2014/main" id="{39F83768-4D02-2B1C-D007-87D9A98112D4}"/>
                  </a:ext>
                </a:extLst>
              </p14:cNvPr>
              <p14:cNvContentPartPr/>
              <p14:nvPr/>
            </p14:nvContentPartPr>
            <p14:xfrm>
              <a:off x="9216188" y="4270851"/>
              <a:ext cx="221760" cy="185040"/>
            </p14:xfrm>
          </p:contentPart>
        </mc:Choice>
        <mc:Fallback xmlns="">
          <p:pic>
            <p:nvPicPr>
              <p:cNvPr id="9255" name="Ink 9254">
                <a:extLst>
                  <a:ext uri="{FF2B5EF4-FFF2-40B4-BE49-F238E27FC236}">
                    <a16:creationId xmlns:a16="http://schemas.microsoft.com/office/drawing/2014/main" id="{39F83768-4D02-2B1C-D007-87D9A98112D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198188" y="4252851"/>
                <a:ext cx="25740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256" name="Ink 9255">
                <a:extLst>
                  <a:ext uri="{FF2B5EF4-FFF2-40B4-BE49-F238E27FC236}">
                    <a16:creationId xmlns:a16="http://schemas.microsoft.com/office/drawing/2014/main" id="{0855C7B5-CF0C-2A72-6D16-A89F2E5EB701}"/>
                  </a:ext>
                </a:extLst>
              </p14:cNvPr>
              <p14:cNvContentPartPr/>
              <p14:nvPr/>
            </p14:nvContentPartPr>
            <p14:xfrm>
              <a:off x="8884628" y="4607451"/>
              <a:ext cx="125640" cy="226440"/>
            </p14:xfrm>
          </p:contentPart>
        </mc:Choice>
        <mc:Fallback xmlns="">
          <p:pic>
            <p:nvPicPr>
              <p:cNvPr id="9256" name="Ink 9255">
                <a:extLst>
                  <a:ext uri="{FF2B5EF4-FFF2-40B4-BE49-F238E27FC236}">
                    <a16:creationId xmlns:a16="http://schemas.microsoft.com/office/drawing/2014/main" id="{0855C7B5-CF0C-2A72-6D16-A89F2E5EB70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866628" y="4589451"/>
                <a:ext cx="16128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257" name="Ink 9256">
                <a:extLst>
                  <a:ext uri="{FF2B5EF4-FFF2-40B4-BE49-F238E27FC236}">
                    <a16:creationId xmlns:a16="http://schemas.microsoft.com/office/drawing/2014/main" id="{55F480D5-C80B-356D-E74F-B02A7E0ED4C4}"/>
                  </a:ext>
                </a:extLst>
              </p14:cNvPr>
              <p14:cNvContentPartPr/>
              <p14:nvPr/>
            </p14:nvContentPartPr>
            <p14:xfrm>
              <a:off x="8333828" y="3708171"/>
              <a:ext cx="258480" cy="171000"/>
            </p14:xfrm>
          </p:contentPart>
        </mc:Choice>
        <mc:Fallback xmlns="">
          <p:pic>
            <p:nvPicPr>
              <p:cNvPr id="9257" name="Ink 9256">
                <a:extLst>
                  <a:ext uri="{FF2B5EF4-FFF2-40B4-BE49-F238E27FC236}">
                    <a16:creationId xmlns:a16="http://schemas.microsoft.com/office/drawing/2014/main" id="{55F480D5-C80B-356D-E74F-B02A7E0ED4C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315828" y="3690171"/>
                <a:ext cx="29412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9259" name="Group 9258">
            <a:extLst>
              <a:ext uri="{FF2B5EF4-FFF2-40B4-BE49-F238E27FC236}">
                <a16:creationId xmlns:a16="http://schemas.microsoft.com/office/drawing/2014/main" id="{31F843C5-9557-00BE-C7EC-3A027013F1D7}"/>
              </a:ext>
            </a:extLst>
          </p:cNvPr>
          <p:cNvGrpSpPr/>
          <p:nvPr/>
        </p:nvGrpSpPr>
        <p:grpSpPr>
          <a:xfrm>
            <a:off x="7311152" y="2624563"/>
            <a:ext cx="317520" cy="257760"/>
            <a:chOff x="4288772" y="2262843"/>
            <a:chExt cx="31752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260" name="Ink 9259">
                  <a:extLst>
                    <a:ext uri="{FF2B5EF4-FFF2-40B4-BE49-F238E27FC236}">
                      <a16:creationId xmlns:a16="http://schemas.microsoft.com/office/drawing/2014/main" id="{5DCC7239-F669-5135-3747-306903AE0CEA}"/>
                    </a:ext>
                  </a:extLst>
                </p14:cNvPr>
                <p14:cNvContentPartPr/>
                <p14:nvPr/>
              </p14:nvContentPartPr>
              <p14:xfrm>
                <a:off x="4288772" y="2262843"/>
                <a:ext cx="253800" cy="3600"/>
              </p14:xfrm>
            </p:contentPart>
          </mc:Choice>
          <mc:Fallback xmlns="">
            <p:pic>
              <p:nvPicPr>
                <p:cNvPr id="9260" name="Ink 9259">
                  <a:extLst>
                    <a:ext uri="{FF2B5EF4-FFF2-40B4-BE49-F238E27FC236}">
                      <a16:creationId xmlns:a16="http://schemas.microsoft.com/office/drawing/2014/main" id="{5DCC7239-F669-5135-3747-306903AE0CE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270772" y="2246479"/>
                  <a:ext cx="289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261" name="Ink 9260">
                  <a:extLst>
                    <a:ext uri="{FF2B5EF4-FFF2-40B4-BE49-F238E27FC236}">
                      <a16:creationId xmlns:a16="http://schemas.microsoft.com/office/drawing/2014/main" id="{D650E335-1AA6-4E9C-3E83-5001FBDC7586}"/>
                    </a:ext>
                  </a:extLst>
                </p14:cNvPr>
                <p14:cNvContentPartPr/>
                <p14:nvPr/>
              </p14:nvContentPartPr>
              <p14:xfrm>
                <a:off x="4389572" y="2272203"/>
                <a:ext cx="8640" cy="223560"/>
              </p14:xfrm>
            </p:contentPart>
          </mc:Choice>
          <mc:Fallback xmlns="">
            <p:pic>
              <p:nvPicPr>
                <p:cNvPr id="9261" name="Ink 9260">
                  <a:extLst>
                    <a:ext uri="{FF2B5EF4-FFF2-40B4-BE49-F238E27FC236}">
                      <a16:creationId xmlns:a16="http://schemas.microsoft.com/office/drawing/2014/main" id="{D650E335-1AA6-4E9C-3E83-5001FBDC758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372292" y="2254203"/>
                  <a:ext cx="42854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62" name="Ink 9261">
                  <a:extLst>
                    <a:ext uri="{FF2B5EF4-FFF2-40B4-BE49-F238E27FC236}">
                      <a16:creationId xmlns:a16="http://schemas.microsoft.com/office/drawing/2014/main" id="{CB860F7C-6A2C-B83F-B63C-88BBB34E1E04}"/>
                    </a:ext>
                  </a:extLst>
                </p14:cNvPr>
                <p14:cNvContentPartPr/>
                <p14:nvPr/>
              </p14:nvContentPartPr>
              <p14:xfrm>
                <a:off x="4520612" y="2409363"/>
                <a:ext cx="85680" cy="111240"/>
              </p14:xfrm>
            </p:contentPart>
          </mc:Choice>
          <mc:Fallback xmlns="">
            <p:pic>
              <p:nvPicPr>
                <p:cNvPr id="9262" name="Ink 9261">
                  <a:extLst>
                    <a:ext uri="{FF2B5EF4-FFF2-40B4-BE49-F238E27FC236}">
                      <a16:creationId xmlns:a16="http://schemas.microsoft.com/office/drawing/2014/main" id="{CB860F7C-6A2C-B83F-B63C-88BBB34E1E0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02612" y="2391421"/>
                  <a:ext cx="121320" cy="14676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63" name="Group 9262">
            <a:extLst>
              <a:ext uri="{FF2B5EF4-FFF2-40B4-BE49-F238E27FC236}">
                <a16:creationId xmlns:a16="http://schemas.microsoft.com/office/drawing/2014/main" id="{9C1B2164-BB7D-7C6A-1CA2-F2F519F3E47E}"/>
              </a:ext>
            </a:extLst>
          </p:cNvPr>
          <p:cNvGrpSpPr/>
          <p:nvPr/>
        </p:nvGrpSpPr>
        <p:grpSpPr>
          <a:xfrm>
            <a:off x="7524087" y="2034129"/>
            <a:ext cx="409680" cy="300600"/>
            <a:chOff x="4781972" y="1331523"/>
            <a:chExt cx="40968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264" name="Ink 9263">
                  <a:extLst>
                    <a:ext uri="{FF2B5EF4-FFF2-40B4-BE49-F238E27FC236}">
                      <a16:creationId xmlns:a16="http://schemas.microsoft.com/office/drawing/2014/main" id="{FCE25594-4ABE-6212-0791-BF98B0EFFC4C}"/>
                    </a:ext>
                  </a:extLst>
                </p14:cNvPr>
                <p14:cNvContentPartPr/>
                <p14:nvPr/>
              </p14:nvContentPartPr>
              <p14:xfrm>
                <a:off x="4781972" y="1331523"/>
                <a:ext cx="246960" cy="3240"/>
              </p14:xfrm>
            </p:contentPart>
          </mc:Choice>
          <mc:Fallback xmlns="">
            <p:pic>
              <p:nvPicPr>
                <p:cNvPr id="9264" name="Ink 9263">
                  <a:extLst>
                    <a:ext uri="{FF2B5EF4-FFF2-40B4-BE49-F238E27FC236}">
                      <a16:creationId xmlns:a16="http://schemas.microsoft.com/office/drawing/2014/main" id="{FCE25594-4ABE-6212-0791-BF98B0EFFC4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63972" y="1313523"/>
                  <a:ext cx="2826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265" name="Ink 9264">
                  <a:extLst>
                    <a:ext uri="{FF2B5EF4-FFF2-40B4-BE49-F238E27FC236}">
                      <a16:creationId xmlns:a16="http://schemas.microsoft.com/office/drawing/2014/main" id="{95C9EBD4-1AD0-D4A2-DD3E-1173E543EFD4}"/>
                    </a:ext>
                  </a:extLst>
                </p14:cNvPr>
                <p14:cNvContentPartPr/>
                <p14:nvPr/>
              </p14:nvContentPartPr>
              <p14:xfrm>
                <a:off x="4884932" y="1337283"/>
                <a:ext cx="306720" cy="294840"/>
              </p14:xfrm>
            </p:contentPart>
          </mc:Choice>
          <mc:Fallback xmlns="">
            <p:pic>
              <p:nvPicPr>
                <p:cNvPr id="9265" name="Ink 9264">
                  <a:extLst>
                    <a:ext uri="{FF2B5EF4-FFF2-40B4-BE49-F238E27FC236}">
                      <a16:creationId xmlns:a16="http://schemas.microsoft.com/office/drawing/2014/main" id="{95C9EBD4-1AD0-D4A2-DD3E-1173E543EFD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66932" y="1319261"/>
                  <a:ext cx="342360" cy="330524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66" name="Arrow: Down 9265">
            <a:extLst>
              <a:ext uri="{FF2B5EF4-FFF2-40B4-BE49-F238E27FC236}">
                <a16:creationId xmlns:a16="http://schemas.microsoft.com/office/drawing/2014/main" id="{068027B2-4FFB-B4F4-48D7-52F2E060513A}"/>
              </a:ext>
            </a:extLst>
          </p:cNvPr>
          <p:cNvSpPr/>
          <p:nvPr/>
        </p:nvSpPr>
        <p:spPr>
          <a:xfrm>
            <a:off x="8881757" y="3006749"/>
            <a:ext cx="266223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9267" name="Group 9266">
            <a:extLst>
              <a:ext uri="{FF2B5EF4-FFF2-40B4-BE49-F238E27FC236}">
                <a16:creationId xmlns:a16="http://schemas.microsoft.com/office/drawing/2014/main" id="{A6EBC60B-0B97-0539-55AD-B5F38AE50AE6}"/>
              </a:ext>
            </a:extLst>
          </p:cNvPr>
          <p:cNvGrpSpPr/>
          <p:nvPr/>
        </p:nvGrpSpPr>
        <p:grpSpPr>
          <a:xfrm>
            <a:off x="9185086" y="2778869"/>
            <a:ext cx="595440" cy="327960"/>
            <a:chOff x="6162706" y="2417149"/>
            <a:chExt cx="595440" cy="32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268" name="Ink 9267">
                  <a:extLst>
                    <a:ext uri="{FF2B5EF4-FFF2-40B4-BE49-F238E27FC236}">
                      <a16:creationId xmlns:a16="http://schemas.microsoft.com/office/drawing/2014/main" id="{D2C43A5B-42AE-6189-3784-983D6276C3E6}"/>
                    </a:ext>
                  </a:extLst>
                </p14:cNvPr>
                <p14:cNvContentPartPr/>
                <p14:nvPr/>
              </p14:nvContentPartPr>
              <p14:xfrm>
                <a:off x="6162706" y="2417149"/>
                <a:ext cx="213840" cy="252720"/>
              </p14:xfrm>
            </p:contentPart>
          </mc:Choice>
          <mc:Fallback xmlns="">
            <p:pic>
              <p:nvPicPr>
                <p:cNvPr id="9268" name="Ink 9267">
                  <a:extLst>
                    <a:ext uri="{FF2B5EF4-FFF2-40B4-BE49-F238E27FC236}">
                      <a16:creationId xmlns:a16="http://schemas.microsoft.com/office/drawing/2014/main" id="{D2C43A5B-42AE-6189-3784-983D6276C3E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44706" y="2399149"/>
                  <a:ext cx="2494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269" name="Ink 9268">
                  <a:extLst>
                    <a:ext uri="{FF2B5EF4-FFF2-40B4-BE49-F238E27FC236}">
                      <a16:creationId xmlns:a16="http://schemas.microsoft.com/office/drawing/2014/main" id="{8ABA7BF5-C9CC-1704-25EB-97C15BAAEEC2}"/>
                    </a:ext>
                  </a:extLst>
                </p14:cNvPr>
                <p14:cNvContentPartPr/>
                <p14:nvPr/>
              </p14:nvContentPartPr>
              <p14:xfrm>
                <a:off x="6260266" y="2576269"/>
                <a:ext cx="191160" cy="137520"/>
              </p14:xfrm>
            </p:contentPart>
          </mc:Choice>
          <mc:Fallback xmlns="">
            <p:pic>
              <p:nvPicPr>
                <p:cNvPr id="9269" name="Ink 9268">
                  <a:extLst>
                    <a:ext uri="{FF2B5EF4-FFF2-40B4-BE49-F238E27FC236}">
                      <a16:creationId xmlns:a16="http://schemas.microsoft.com/office/drawing/2014/main" id="{8ABA7BF5-C9CC-1704-25EB-97C15BAAEEC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42266" y="2558269"/>
                  <a:ext cx="2268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270" name="Ink 9269">
                  <a:extLst>
                    <a:ext uri="{FF2B5EF4-FFF2-40B4-BE49-F238E27FC236}">
                      <a16:creationId xmlns:a16="http://schemas.microsoft.com/office/drawing/2014/main" id="{1F9CB496-5A95-937B-3E7F-66EAAF221BD9}"/>
                    </a:ext>
                  </a:extLst>
                </p14:cNvPr>
                <p14:cNvContentPartPr/>
                <p14:nvPr/>
              </p14:nvContentPartPr>
              <p14:xfrm>
                <a:off x="6511186" y="2484829"/>
                <a:ext cx="246960" cy="260280"/>
              </p14:xfrm>
            </p:contentPart>
          </mc:Choice>
          <mc:Fallback xmlns="">
            <p:pic>
              <p:nvPicPr>
                <p:cNvPr id="9270" name="Ink 9269">
                  <a:extLst>
                    <a:ext uri="{FF2B5EF4-FFF2-40B4-BE49-F238E27FC236}">
                      <a16:creationId xmlns:a16="http://schemas.microsoft.com/office/drawing/2014/main" id="{1F9CB496-5A95-937B-3E7F-66EAAF221BD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493160" y="2466829"/>
                  <a:ext cx="282652" cy="295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71" name="Arrow: Down 9270">
            <a:extLst>
              <a:ext uri="{FF2B5EF4-FFF2-40B4-BE49-F238E27FC236}">
                <a16:creationId xmlns:a16="http://schemas.microsoft.com/office/drawing/2014/main" id="{7137F42B-F54B-030D-CD4B-64B91086538B}"/>
              </a:ext>
            </a:extLst>
          </p:cNvPr>
          <p:cNvSpPr/>
          <p:nvPr/>
        </p:nvSpPr>
        <p:spPr>
          <a:xfrm>
            <a:off x="9017206" y="4629220"/>
            <a:ext cx="266223" cy="63656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9272" name="Group 9271">
            <a:extLst>
              <a:ext uri="{FF2B5EF4-FFF2-40B4-BE49-F238E27FC236}">
                <a16:creationId xmlns:a16="http://schemas.microsoft.com/office/drawing/2014/main" id="{9EC20253-2C3C-8C9D-0BD4-934F99E614D4}"/>
              </a:ext>
            </a:extLst>
          </p:cNvPr>
          <p:cNvGrpSpPr/>
          <p:nvPr/>
        </p:nvGrpSpPr>
        <p:grpSpPr>
          <a:xfrm>
            <a:off x="8757046" y="5347469"/>
            <a:ext cx="555120" cy="336600"/>
            <a:chOff x="5734666" y="4985749"/>
            <a:chExt cx="555120" cy="33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273" name="Ink 9272">
                  <a:extLst>
                    <a:ext uri="{FF2B5EF4-FFF2-40B4-BE49-F238E27FC236}">
                      <a16:creationId xmlns:a16="http://schemas.microsoft.com/office/drawing/2014/main" id="{BDCCE8F9-1393-6CA4-9514-5D90BF2A25A7}"/>
                    </a:ext>
                  </a:extLst>
                </p14:cNvPr>
                <p14:cNvContentPartPr/>
                <p14:nvPr/>
              </p14:nvContentPartPr>
              <p14:xfrm>
                <a:off x="5734666" y="4985749"/>
                <a:ext cx="272160" cy="287280"/>
              </p14:xfrm>
            </p:contentPart>
          </mc:Choice>
          <mc:Fallback xmlns="">
            <p:pic>
              <p:nvPicPr>
                <p:cNvPr id="9273" name="Ink 9272">
                  <a:extLst>
                    <a:ext uri="{FF2B5EF4-FFF2-40B4-BE49-F238E27FC236}">
                      <a16:creationId xmlns:a16="http://schemas.microsoft.com/office/drawing/2014/main" id="{BDCCE8F9-1393-6CA4-9514-5D90BF2A25A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716666" y="4967749"/>
                  <a:ext cx="30780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9274" name="Ink 9273">
                  <a:extLst>
                    <a:ext uri="{FF2B5EF4-FFF2-40B4-BE49-F238E27FC236}">
                      <a16:creationId xmlns:a16="http://schemas.microsoft.com/office/drawing/2014/main" id="{39E01276-3AB4-B3E9-5D97-BF6F87952E2D}"/>
                    </a:ext>
                  </a:extLst>
                </p14:cNvPr>
                <p14:cNvContentPartPr/>
                <p14:nvPr/>
              </p14:nvContentPartPr>
              <p14:xfrm>
                <a:off x="5890186" y="5177629"/>
                <a:ext cx="196560" cy="110160"/>
              </p14:xfrm>
            </p:contentPart>
          </mc:Choice>
          <mc:Fallback xmlns="">
            <p:pic>
              <p:nvPicPr>
                <p:cNvPr id="9274" name="Ink 9273">
                  <a:extLst>
                    <a:ext uri="{FF2B5EF4-FFF2-40B4-BE49-F238E27FC236}">
                      <a16:creationId xmlns:a16="http://schemas.microsoft.com/office/drawing/2014/main" id="{39E01276-3AB4-B3E9-5D97-BF6F87952E2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872186" y="5159629"/>
                  <a:ext cx="2322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9275" name="Ink 9274">
                  <a:extLst>
                    <a:ext uri="{FF2B5EF4-FFF2-40B4-BE49-F238E27FC236}">
                      <a16:creationId xmlns:a16="http://schemas.microsoft.com/office/drawing/2014/main" id="{37787130-55E6-5511-4161-73A9E3BA5EAA}"/>
                    </a:ext>
                  </a:extLst>
                </p14:cNvPr>
                <p14:cNvContentPartPr/>
                <p14:nvPr/>
              </p14:nvContentPartPr>
              <p14:xfrm>
                <a:off x="6185026" y="5212909"/>
                <a:ext cx="104760" cy="109440"/>
              </p14:xfrm>
            </p:contentPart>
          </mc:Choice>
          <mc:Fallback xmlns="">
            <p:pic>
              <p:nvPicPr>
                <p:cNvPr id="9275" name="Ink 9274">
                  <a:extLst>
                    <a:ext uri="{FF2B5EF4-FFF2-40B4-BE49-F238E27FC236}">
                      <a16:creationId xmlns:a16="http://schemas.microsoft.com/office/drawing/2014/main" id="{37787130-55E6-5511-4161-73A9E3BA5EA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167026" y="5194909"/>
                  <a:ext cx="140400" cy="1450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91" name="Arrow: Down 9290">
            <a:extLst>
              <a:ext uri="{FF2B5EF4-FFF2-40B4-BE49-F238E27FC236}">
                <a16:creationId xmlns:a16="http://schemas.microsoft.com/office/drawing/2014/main" id="{BAA56D3A-3FAC-C64C-EAD4-1F8A91AC886F}"/>
              </a:ext>
            </a:extLst>
          </p:cNvPr>
          <p:cNvSpPr/>
          <p:nvPr/>
        </p:nvSpPr>
        <p:spPr>
          <a:xfrm rot="15883429">
            <a:off x="9619837" y="3411294"/>
            <a:ext cx="266223" cy="130857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625F48BD-C670-BB0B-DA1C-164C3C3CD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08" y="2051547"/>
            <a:ext cx="5758249" cy="431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545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Έργο στη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" name="Picture 3" descr="C:\Users\Διονύσης\Downloads\ezgif.com-gif-mCarnot1.50aker.gif">
            <a:extLst>
              <a:ext uri="{FF2B5EF4-FFF2-40B4-BE49-F238E27FC236}">
                <a16:creationId xmlns:a16="http://schemas.microsoft.com/office/drawing/2014/main" id="{11F01D24-DF46-D9AB-99B8-2D02A58A9DF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89" y="1417638"/>
            <a:ext cx="9144000" cy="515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055A1E-3C5F-8D33-791A-683571764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6127" y="6507796"/>
            <a:ext cx="3426277" cy="44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FFC000"/>
                </a:solidFill>
              </a:rPr>
              <a:t>gif</a:t>
            </a:r>
            <a:r>
              <a:rPr lang="el-GR" sz="1600" dirty="0">
                <a:solidFill>
                  <a:srgbClr val="FFC000"/>
                </a:solidFill>
              </a:rPr>
              <a:t> από Παρασκευόπουλο</a:t>
            </a:r>
            <a:endParaRPr lang="en-US" sz="1600" b="1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0018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Απόδοση της Μηχανής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8F93EF-856C-C0AF-BD0F-56BF09551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025" y="1371020"/>
            <a:ext cx="1087394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Ειδικά για τη Μηχανή του </a:t>
            </a:r>
            <a:r>
              <a:rPr lang="en-US" sz="2800" dirty="0">
                <a:solidFill>
                  <a:schemeClr val="bg2"/>
                </a:solidFill>
              </a:rPr>
              <a:t>Carnot </a:t>
            </a:r>
            <a:r>
              <a:rPr lang="el-GR" sz="2800" dirty="0">
                <a:solidFill>
                  <a:schemeClr val="bg2"/>
                </a:solidFill>
              </a:rPr>
              <a:t>ισχύει: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D0B1C0-0574-C1DB-1103-093C12F24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31" y="2158679"/>
            <a:ext cx="2496566" cy="15754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1E783C-D6E9-1986-A733-31D3BB39A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9432" y="2135068"/>
            <a:ext cx="4984691" cy="16226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2615F6-17CE-63F4-32CC-1DD62E8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025" y="4108432"/>
            <a:ext cx="10873946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Δηλαδή, η απόδοση της μηχανής </a:t>
            </a:r>
            <a:r>
              <a:rPr lang="en-US" sz="2800" dirty="0">
                <a:solidFill>
                  <a:schemeClr val="bg2"/>
                </a:solidFill>
              </a:rPr>
              <a:t>Carnot </a:t>
            </a:r>
            <a:r>
              <a:rPr lang="el-GR" sz="2800" dirty="0">
                <a:solidFill>
                  <a:schemeClr val="bg2"/>
                </a:solidFill>
              </a:rPr>
              <a:t>εξαρτάται μόνο από τις θερμοκρασίες των δύο δεξαμενών.</a:t>
            </a:r>
          </a:p>
          <a:p>
            <a:pPr algn="ctr">
              <a:defRPr/>
            </a:pPr>
            <a:endParaRPr lang="el-GR" sz="2800" dirty="0">
              <a:solidFill>
                <a:schemeClr val="bg2"/>
              </a:solidFill>
            </a:endParaRPr>
          </a:p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Επίσης, δεν είναι δυνατόν να φτιαχτεί θερμική μηχανή που να δουλεύει μεταξύ των ίδιων θερμοκρασιών και να έχει μεγαλύτερη απόδοση.</a:t>
            </a:r>
          </a:p>
        </p:txBody>
      </p:sp>
    </p:spTree>
    <p:extLst>
      <p:ext uri="{BB962C8B-B14F-4D97-AF65-F5344CB8AC3E}">
        <p14:creationId xmlns:p14="http://schemas.microsoft.com/office/powerpoint/2010/main" val="2890257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Παρατηρήσεις για τη Μηχανή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Carnot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92615F6-17CE-63F4-32CC-1DD62E896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490" y="1428893"/>
                <a:ext cx="10375660" cy="606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l-GR" sz="2800" dirty="0">
                    <a:solidFill>
                      <a:schemeClr val="bg2"/>
                    </a:solidFill>
                  </a:rPr>
                  <a:t>Προϋποθέτει απουσία τριβών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l-GR" sz="2800" dirty="0">
                    <a:solidFill>
                      <a:schemeClr val="bg2"/>
                    </a:solidFill>
                  </a:rPr>
                  <a:t>Προϋποθέτει ιδανικό αέριο (δεν υπάρχει στην πραγματικότητα)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l-GR" sz="2800" dirty="0">
                    <a:solidFill>
                      <a:schemeClr val="bg2"/>
                    </a:solidFill>
                  </a:rPr>
                  <a:t>Προϋποθέτει αντιστρεπτές διαδικασίες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l-GR" sz="2800" dirty="0">
                    <a:solidFill>
                      <a:schemeClr val="bg2"/>
                    </a:solidFill>
                  </a:rPr>
                  <a:t>Είναι η βέλτιστη θερμική μηχανή (μεταξύ των δύο θερμοκρασιών)</a:t>
                </a:r>
              </a:p>
              <a:p>
                <a:pPr algn="ctr">
                  <a:defRPr/>
                </a:pPr>
                <a:endParaRPr lang="el-GR" sz="2800" dirty="0">
                  <a:solidFill>
                    <a:schemeClr val="bg2"/>
                  </a:solidFill>
                </a:endParaRPr>
              </a:p>
              <a:p>
                <a:pPr algn="ctr">
                  <a:defRPr/>
                </a:pPr>
                <a:endParaRPr lang="el-GR" sz="2800" dirty="0">
                  <a:solidFill>
                    <a:schemeClr val="bg2"/>
                  </a:solidFill>
                </a:endParaRPr>
              </a:p>
              <a:p>
                <a:pPr algn="ctr">
                  <a:defRPr/>
                </a:pPr>
                <a:r>
                  <a:rPr lang="el-GR" sz="2800" dirty="0">
                    <a:solidFill>
                      <a:schemeClr val="bg2"/>
                    </a:solidFill>
                  </a:rPr>
                  <a:t>Είναι μία ιδανική μηχανή, και όμως η απόδοσή της</a:t>
                </a:r>
              </a:p>
              <a:p>
                <a:pPr algn="ctr">
                  <a:defRPr/>
                </a:pPr>
                <a:r>
                  <a:rPr lang="el-GR" sz="2800" dirty="0">
                    <a:solidFill>
                      <a:schemeClr val="bg2"/>
                    </a:solidFill>
                  </a:rPr>
                  <a:t>δεν μπορεί να ξεπεράσει το </a:t>
                </a:r>
                <a14:m>
                  <m:oMath xmlns:m="http://schemas.openxmlformats.org/officeDocument/2006/math">
                    <m:r>
                      <a:rPr lang="el-GR" sz="2800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l-GR" sz="28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l-GR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l-GR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den>
                    </m:f>
                  </m:oMath>
                </a14:m>
                <a:endParaRPr lang="el-GR" sz="280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92615F6-17CE-63F4-32CC-1DD62E896E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8490" y="1428893"/>
                <a:ext cx="10375660" cy="606235"/>
              </a:xfrm>
              <a:prstGeom prst="rect">
                <a:avLst/>
              </a:prstGeom>
              <a:blipFill>
                <a:blip r:embed="rId3"/>
                <a:stretch>
                  <a:fillRect l="-1058" t="-9000" b="-519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9970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2" y="185082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Εφαρμογή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615F6-17CE-63F4-32CC-1DD62E8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2" y="893607"/>
            <a:ext cx="1056293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defRPr/>
            </a:pPr>
            <a:r>
              <a:rPr lang="el-GR" sz="2800" dirty="0">
                <a:solidFill>
                  <a:schemeClr val="bg2"/>
                </a:solidFill>
              </a:rPr>
              <a:t>Μία μηχανή </a:t>
            </a:r>
            <a:r>
              <a:rPr lang="en-US" sz="2800" dirty="0">
                <a:solidFill>
                  <a:schemeClr val="bg2"/>
                </a:solidFill>
              </a:rPr>
              <a:t>Carnot </a:t>
            </a:r>
            <a:r>
              <a:rPr lang="el-GR" sz="2800" dirty="0">
                <a:solidFill>
                  <a:schemeClr val="bg2"/>
                </a:solidFill>
              </a:rPr>
              <a:t>λειτουργεί μεταξύ των θερμοκρασιών </a:t>
            </a:r>
            <a:r>
              <a:rPr lang="en-US" sz="2800" dirty="0">
                <a:solidFill>
                  <a:schemeClr val="bg2"/>
                </a:solidFill>
              </a:rPr>
              <a:t>T</a:t>
            </a:r>
            <a:r>
              <a:rPr lang="en-US" sz="2800" baseline="-25000" dirty="0">
                <a:solidFill>
                  <a:schemeClr val="bg2"/>
                </a:solidFill>
              </a:rPr>
              <a:t>c</a:t>
            </a:r>
            <a:r>
              <a:rPr lang="en-US" sz="2800" dirty="0">
                <a:solidFill>
                  <a:schemeClr val="bg2"/>
                </a:solidFill>
              </a:rPr>
              <a:t> = 500K </a:t>
            </a:r>
            <a:r>
              <a:rPr lang="el-GR" sz="2800" dirty="0">
                <a:solidFill>
                  <a:schemeClr val="bg2"/>
                </a:solidFill>
              </a:rPr>
              <a:t>και </a:t>
            </a:r>
            <a:r>
              <a:rPr lang="en-US" sz="2800" dirty="0">
                <a:solidFill>
                  <a:schemeClr val="bg2"/>
                </a:solidFill>
              </a:rPr>
              <a:t>T</a:t>
            </a:r>
            <a:r>
              <a:rPr lang="en-US" sz="2800" baseline="-25000" dirty="0">
                <a:solidFill>
                  <a:schemeClr val="bg2"/>
                </a:solidFill>
              </a:rPr>
              <a:t>h</a:t>
            </a:r>
            <a:r>
              <a:rPr lang="en-US" sz="2800" dirty="0">
                <a:solidFill>
                  <a:schemeClr val="bg2"/>
                </a:solidFill>
              </a:rPr>
              <a:t> = 1000K.</a:t>
            </a:r>
            <a:endParaRPr lang="el-GR" sz="2800" dirty="0">
              <a:solidFill>
                <a:schemeClr val="bg2"/>
              </a:solidFill>
            </a:endParaRPr>
          </a:p>
          <a:p>
            <a:pPr marL="514350" indent="-514350" algn="just">
              <a:buAutoNum type="arabicParenR"/>
              <a:defRPr/>
            </a:pPr>
            <a:r>
              <a:rPr lang="el-GR" sz="2800" dirty="0">
                <a:solidFill>
                  <a:schemeClr val="bg2"/>
                </a:solidFill>
              </a:rPr>
              <a:t>Να υπολογίσετε την απόδοσή της.</a:t>
            </a:r>
          </a:p>
          <a:p>
            <a:pPr marL="514350" indent="-514350" algn="just">
              <a:buAutoNum type="arabicParenR"/>
              <a:defRPr/>
            </a:pPr>
            <a:r>
              <a:rPr lang="el-GR" sz="2800" dirty="0">
                <a:solidFill>
                  <a:schemeClr val="bg2"/>
                </a:solidFill>
              </a:rPr>
              <a:t>Γίνεται να υπάρξει μία άλλη θερμική μηχανή που να λειτουργεί μεταξύ αυτών των δύο θερμοκρασιών και να έχει απόδοση </a:t>
            </a:r>
            <a:r>
              <a:rPr lang="en-US" sz="2800" dirty="0">
                <a:solidFill>
                  <a:schemeClr val="bg2"/>
                </a:solidFill>
              </a:rPr>
              <a:t>e = 0.8</a:t>
            </a:r>
            <a:r>
              <a:rPr lang="el-GR" sz="2800" dirty="0">
                <a:solidFill>
                  <a:schemeClr val="bg2"/>
                </a:solidFill>
              </a:rPr>
              <a:t>;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99750E-B72D-05B4-3DC8-2BC9999C5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048" y="3613797"/>
            <a:ext cx="2378496" cy="1348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0AD065-2911-BB91-FC86-960E93F1E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725" y="3613797"/>
            <a:ext cx="2804305" cy="1166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88C93E-DE81-265E-6811-A89CD768B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211" y="3684978"/>
            <a:ext cx="1650392" cy="872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BCC091-72D5-A9DA-A9AD-FD7FB6B79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2938" y="3684978"/>
            <a:ext cx="2105236" cy="95226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F69A0D3-7F11-EBBC-DAFC-4E6B5E7B3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2" y="5270457"/>
            <a:ext cx="1056293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defRPr/>
            </a:pPr>
            <a:r>
              <a:rPr lang="el-GR" sz="2800" dirty="0">
                <a:solidFill>
                  <a:schemeClr val="bg2"/>
                </a:solidFill>
              </a:rPr>
              <a:t>Δεν μπορεί να υπάρξει θερμική μηχανή με απόδοση μεγαλύτερη από αυτή της αντίστοιχης μηχανής </a:t>
            </a:r>
            <a:r>
              <a:rPr lang="en-US" sz="2800" dirty="0">
                <a:solidFill>
                  <a:schemeClr val="bg2"/>
                </a:solidFill>
              </a:rPr>
              <a:t>Carnot.</a:t>
            </a:r>
            <a:endParaRPr lang="el-GR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015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2"/>
                </a:solidFill>
                <a:latin typeface="+mj-lt"/>
              </a:rPr>
              <a:t>2</a:t>
            </a:r>
            <a:r>
              <a:rPr lang="el-GR" sz="2800" b="1" baseline="30000" dirty="0">
                <a:solidFill>
                  <a:schemeClr val="bg2"/>
                </a:solidFill>
                <a:latin typeface="+mj-lt"/>
              </a:rPr>
              <a:t>ος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Νόμος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της Θερμοδυναμικής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615F6-17CE-63F4-32CC-1DD62E8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14" y="1428893"/>
            <a:ext cx="10289893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u="sng" dirty="0">
                <a:solidFill>
                  <a:schemeClr val="bg2"/>
                </a:solidFill>
              </a:rPr>
              <a:t>Διατύπωση </a:t>
            </a:r>
            <a:r>
              <a:rPr lang="en-US" sz="2800" u="sng" dirty="0">
                <a:solidFill>
                  <a:schemeClr val="bg2"/>
                </a:solidFill>
              </a:rPr>
              <a:t>Kelvin </a:t>
            </a:r>
            <a:r>
              <a:rPr lang="el-GR" sz="2800" u="sng" dirty="0">
                <a:solidFill>
                  <a:schemeClr val="bg2"/>
                </a:solidFill>
              </a:rPr>
              <a:t>και </a:t>
            </a:r>
            <a:r>
              <a:rPr lang="en-US" sz="2800" u="sng" dirty="0">
                <a:solidFill>
                  <a:schemeClr val="bg2"/>
                </a:solidFill>
              </a:rPr>
              <a:t>Planck</a:t>
            </a:r>
          </a:p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Είναι αδύνατον να κατασκευαστεί μία θερμική μηχανή που να μετατρέπει εξ’</a:t>
            </a:r>
            <a:r>
              <a:rPr lang="en-US" sz="2800" dirty="0">
                <a:solidFill>
                  <a:schemeClr val="bg2"/>
                </a:solidFill>
              </a:rPr>
              <a:t> </a:t>
            </a:r>
            <a:r>
              <a:rPr lang="el-GR" sz="2800" dirty="0">
                <a:solidFill>
                  <a:schemeClr val="bg2"/>
                </a:solidFill>
              </a:rPr>
              <a:t>ολοκλήρου </a:t>
            </a:r>
            <a:r>
              <a:rPr lang="en-US" sz="2800" dirty="0">
                <a:solidFill>
                  <a:schemeClr val="bg2"/>
                </a:solidFill>
              </a:rPr>
              <a:t>(</a:t>
            </a:r>
            <a:r>
              <a:rPr lang="el-GR" sz="2800" dirty="0">
                <a:solidFill>
                  <a:schemeClr val="bg2"/>
                </a:solidFill>
              </a:rPr>
              <a:t>σε έναν κύκλο) όλη την προσφερόμενη θερμότητα σε έργο.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31BFC7C0-8C67-C67E-516E-E38B9B161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836" y="3481627"/>
            <a:ext cx="5952328" cy="322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995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2"/>
                </a:solidFill>
                <a:latin typeface="+mj-lt"/>
              </a:rPr>
              <a:t>2</a:t>
            </a:r>
            <a:r>
              <a:rPr lang="el-GR" sz="2800" b="1" baseline="30000" dirty="0">
                <a:solidFill>
                  <a:schemeClr val="bg2"/>
                </a:solidFill>
                <a:latin typeface="+mj-lt"/>
              </a:rPr>
              <a:t>ος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Νόμος της Θερμοδυναμικής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615F6-17CE-63F4-32CC-1DD62E8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14" y="1428893"/>
            <a:ext cx="10289893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u="sng" dirty="0">
                <a:solidFill>
                  <a:schemeClr val="bg2"/>
                </a:solidFill>
              </a:rPr>
              <a:t>Διατύπωση </a:t>
            </a:r>
            <a:r>
              <a:rPr lang="en-US" sz="2800" u="sng" dirty="0">
                <a:solidFill>
                  <a:schemeClr val="bg2"/>
                </a:solidFill>
              </a:rPr>
              <a:t>Clausius</a:t>
            </a:r>
          </a:p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Είναι αδύνατον να κατασκευαστεί μία μηχανή που να μεταφέρει θερμότητα από ένα ψυχρό σώμα σε </a:t>
            </a:r>
            <a:r>
              <a:rPr lang="el-GR" sz="2800">
                <a:solidFill>
                  <a:schemeClr val="bg2"/>
                </a:solidFill>
              </a:rPr>
              <a:t>ένα θερμό χωρίς </a:t>
            </a:r>
            <a:r>
              <a:rPr lang="el-GR" sz="2800" dirty="0">
                <a:solidFill>
                  <a:schemeClr val="bg2"/>
                </a:solidFill>
              </a:rPr>
              <a:t>να δαπανηθεί ενέργεια για τη λειτουργία της.</a:t>
            </a:r>
          </a:p>
        </p:txBody>
      </p:sp>
      <p:pic>
        <p:nvPicPr>
          <p:cNvPr id="13314" name="Picture 2" descr="Clausius Statement">
            <a:extLst>
              <a:ext uri="{FF2B5EF4-FFF2-40B4-BE49-F238E27FC236}">
                <a16:creationId xmlns:a16="http://schemas.microsoft.com/office/drawing/2014/main" id="{1E1FAA11-4E8F-C596-D057-291E01AE9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3" y="3353644"/>
            <a:ext cx="714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37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26518A-BA63-58CE-CCE1-C343A474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B49E0C-C027-DE7B-0B2E-75DCAC17D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Πώς λειτουργεί το ψυγείο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/air condition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EFBDB6-6C40-DC24-276A-07F40534CABE}"/>
              </a:ext>
            </a:extLst>
          </p:cNvPr>
          <p:cNvSpPr/>
          <p:nvPr/>
        </p:nvSpPr>
        <p:spPr>
          <a:xfrm>
            <a:off x="2402209" y="3312324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D4EF6BD5-796C-C639-997B-51B93CB7BFE7}"/>
              </a:ext>
            </a:extLst>
          </p:cNvPr>
          <p:cNvSpPr/>
          <p:nvPr/>
        </p:nvSpPr>
        <p:spPr>
          <a:xfrm rot="16200000">
            <a:off x="977890" y="3018764"/>
            <a:ext cx="935979" cy="234155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l-GR" dirty="0"/>
              <a:t>Ωφέλιμο Έργο: </a:t>
            </a:r>
            <a:r>
              <a:rPr lang="en-US" dirty="0"/>
              <a:t>W</a:t>
            </a:r>
            <a:endParaRPr lang="en-1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20C546-F482-CA52-A351-84FA544AD389}"/>
              </a:ext>
            </a:extLst>
          </p:cNvPr>
          <p:cNvSpPr/>
          <p:nvPr/>
        </p:nvSpPr>
        <p:spPr>
          <a:xfrm>
            <a:off x="1901761" y="2140383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AEE53A-F67A-AC00-E587-81FF175D9300}"/>
              </a:ext>
            </a:extLst>
          </p:cNvPr>
          <p:cNvSpPr/>
          <p:nvPr/>
        </p:nvSpPr>
        <p:spPr>
          <a:xfrm>
            <a:off x="1901761" y="5412972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8CF8BE9-4B76-A9BD-7BC6-0C81342895BF}"/>
              </a:ext>
            </a:extLst>
          </p:cNvPr>
          <p:cNvSpPr/>
          <p:nvPr/>
        </p:nvSpPr>
        <p:spPr>
          <a:xfrm rot="10800000">
            <a:off x="2666937" y="2910422"/>
            <a:ext cx="1348766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DF0E4BE-7BC2-8B07-8F39-4C3A2EC514FD}"/>
              </a:ext>
            </a:extLst>
          </p:cNvPr>
          <p:cNvSpPr/>
          <p:nvPr/>
        </p:nvSpPr>
        <p:spPr>
          <a:xfrm rot="10800000">
            <a:off x="3028996" y="4604644"/>
            <a:ext cx="624646" cy="92418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4F28FF-8F0F-E9CC-FE81-B239F8A50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7141" y="2766279"/>
            <a:ext cx="6177167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Για να μεταφερθεί ποσότητα θερμικής ενέργειας από ένα ψυχρό σώμα σε ένα θερμό απαιτείται προσφορά ενέργειας με τη μορφή έργου</a:t>
            </a:r>
          </a:p>
        </p:txBody>
      </p:sp>
    </p:spTree>
    <p:extLst>
      <p:ext uri="{BB962C8B-B14F-4D97-AF65-F5344CB8AC3E}">
        <p14:creationId xmlns:p14="http://schemas.microsoft.com/office/powerpoint/2010/main" val="3879641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E31F3-F39D-4FC5-36E6-223E430B6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EC6625C-7121-AB08-3D53-7D785BDFD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Θερμικές Μηχανές - Δύο τρόποι λειτουργίας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372AEF7-7534-CD23-8369-CDC6E409AB11}"/>
              </a:ext>
            </a:extLst>
          </p:cNvPr>
          <p:cNvSpPr/>
          <p:nvPr/>
        </p:nvSpPr>
        <p:spPr>
          <a:xfrm>
            <a:off x="5228384" y="2659598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18848-6F2D-7C2C-9A53-F06AEA199D1F}"/>
              </a:ext>
            </a:extLst>
          </p:cNvPr>
          <p:cNvSpPr/>
          <p:nvPr/>
        </p:nvSpPr>
        <p:spPr>
          <a:xfrm>
            <a:off x="4727936" y="1487657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A7C775-665C-AC0D-38F4-98DF81CA26FD}"/>
              </a:ext>
            </a:extLst>
          </p:cNvPr>
          <p:cNvSpPr/>
          <p:nvPr/>
        </p:nvSpPr>
        <p:spPr>
          <a:xfrm>
            <a:off x="4727936" y="4760246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4CC6CA6-E4F1-4A17-0E0C-B730C4D69EDE}"/>
              </a:ext>
            </a:extLst>
          </p:cNvPr>
          <p:cNvSpPr/>
          <p:nvPr/>
        </p:nvSpPr>
        <p:spPr>
          <a:xfrm>
            <a:off x="5587511" y="2322055"/>
            <a:ext cx="1159967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895D1622-AA69-2C10-BCA5-16F9C51C37AB}"/>
              </a:ext>
            </a:extLst>
          </p:cNvPr>
          <p:cNvSpPr/>
          <p:nvPr/>
        </p:nvSpPr>
        <p:spPr>
          <a:xfrm>
            <a:off x="5748150" y="3958591"/>
            <a:ext cx="838691" cy="92418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09895E5-6009-3E3C-94FD-60F6BD43D6C8}"/>
              </a:ext>
            </a:extLst>
          </p:cNvPr>
          <p:cNvSpPr/>
          <p:nvPr/>
        </p:nvSpPr>
        <p:spPr>
          <a:xfrm rot="16200000">
            <a:off x="7995885" y="2375766"/>
            <a:ext cx="935979" cy="244588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l-GR" dirty="0"/>
              <a:t>Ωφέλιμο Έργο: </a:t>
            </a:r>
            <a:r>
              <a:rPr lang="en-US" dirty="0"/>
              <a:t>W</a:t>
            </a:r>
            <a:endParaRPr lang="en-1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BBEB65-CD3E-6727-895F-942F465DA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1112" y="5973049"/>
            <a:ext cx="437231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Παραγωγή έργου</a:t>
            </a:r>
          </a:p>
        </p:txBody>
      </p:sp>
    </p:spTree>
    <p:extLst>
      <p:ext uri="{BB962C8B-B14F-4D97-AF65-F5344CB8AC3E}">
        <p14:creationId xmlns:p14="http://schemas.microsoft.com/office/powerpoint/2010/main" val="2566469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0A557-9503-E582-4185-51661292F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0DD2FE-2EB9-8929-2181-78876F1C5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Θερμικές μηχανές - Δύο τρόποι λειτουργίας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801EAEC-77F7-D9BA-6155-E304B778DDB4}"/>
              </a:ext>
            </a:extLst>
          </p:cNvPr>
          <p:cNvSpPr/>
          <p:nvPr/>
        </p:nvSpPr>
        <p:spPr>
          <a:xfrm>
            <a:off x="5237507" y="2766315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D8AC48F-AF3C-ED8C-A6F3-29A88B168CF4}"/>
              </a:ext>
            </a:extLst>
          </p:cNvPr>
          <p:cNvSpPr/>
          <p:nvPr/>
        </p:nvSpPr>
        <p:spPr>
          <a:xfrm rot="16200000">
            <a:off x="3813188" y="2472755"/>
            <a:ext cx="935979" cy="234155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l-GR" dirty="0"/>
              <a:t>Ωφέλιμο Έργο: </a:t>
            </a:r>
            <a:r>
              <a:rPr lang="en-US" dirty="0"/>
              <a:t>W</a:t>
            </a:r>
            <a:endParaRPr lang="en-1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3A0C29-52DF-0957-3870-97D67A9F14B3}"/>
              </a:ext>
            </a:extLst>
          </p:cNvPr>
          <p:cNvSpPr/>
          <p:nvPr/>
        </p:nvSpPr>
        <p:spPr>
          <a:xfrm>
            <a:off x="4737059" y="1594374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7E96F7-418D-B06F-7F5F-71C450747335}"/>
              </a:ext>
            </a:extLst>
          </p:cNvPr>
          <p:cNvSpPr/>
          <p:nvPr/>
        </p:nvSpPr>
        <p:spPr>
          <a:xfrm>
            <a:off x="4737059" y="4866963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C290390-FE26-ED19-1136-28EE9470098C}"/>
              </a:ext>
            </a:extLst>
          </p:cNvPr>
          <p:cNvSpPr/>
          <p:nvPr/>
        </p:nvSpPr>
        <p:spPr>
          <a:xfrm rot="10800000">
            <a:off x="5502235" y="2364413"/>
            <a:ext cx="1348766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AFF5C17-E8A9-56E0-E145-FFCFB0833312}"/>
              </a:ext>
            </a:extLst>
          </p:cNvPr>
          <p:cNvSpPr/>
          <p:nvPr/>
        </p:nvSpPr>
        <p:spPr>
          <a:xfrm rot="10800000">
            <a:off x="5864294" y="4058635"/>
            <a:ext cx="624646" cy="92418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8D68AC-1D0A-6D0D-AE8A-61FF2D78E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8033" y="6038910"/>
            <a:ext cx="6177167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Ψύξη</a:t>
            </a:r>
          </a:p>
        </p:txBody>
      </p:sp>
    </p:spTree>
    <p:extLst>
      <p:ext uri="{BB962C8B-B14F-4D97-AF65-F5344CB8AC3E}">
        <p14:creationId xmlns:p14="http://schemas.microsoft.com/office/powerpoint/2010/main" val="2799545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2"/>
                </a:solidFill>
                <a:latin typeface="+mj-lt"/>
              </a:rPr>
              <a:t>2</a:t>
            </a:r>
            <a:r>
              <a:rPr lang="el-GR" sz="2800" b="1" baseline="30000" dirty="0">
                <a:solidFill>
                  <a:schemeClr val="bg2"/>
                </a:solidFill>
                <a:latin typeface="+mj-lt"/>
              </a:rPr>
              <a:t>ος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Νόμος της Θερμοδυναμικής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615F6-17CE-63F4-32CC-1DD62E8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14" y="1428893"/>
            <a:ext cx="10289893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u="sng" dirty="0">
                <a:solidFill>
                  <a:schemeClr val="bg2"/>
                </a:solidFill>
              </a:rPr>
              <a:t>Ισοδυναμία διατυπώσεων</a:t>
            </a:r>
            <a:endParaRPr lang="en-US" sz="2800" u="sng" dirty="0">
              <a:solidFill>
                <a:schemeClr val="bg2"/>
              </a:solidFill>
            </a:endParaRPr>
          </a:p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Ξεκινάω από τη διατύπωση </a:t>
            </a:r>
            <a:r>
              <a:rPr lang="en-US" sz="2800" dirty="0">
                <a:solidFill>
                  <a:schemeClr val="bg2"/>
                </a:solidFill>
              </a:rPr>
              <a:t>Kelvin – Planck. </a:t>
            </a:r>
            <a:r>
              <a:rPr lang="el-GR" sz="2800" dirty="0">
                <a:solidFill>
                  <a:schemeClr val="bg2"/>
                </a:solidFill>
              </a:rPr>
              <a:t>Μπορώ να κατασκευάσω μία θερμική μηχανή που μετατρέπει εξολοκλήρου θερμότητα σε έργο. Το έργο να το χρησιμοποιήσω για να μεταφέρω ποσό θερμότητας από μία ψυχρή δεξαμενή σε μία θερμή.</a:t>
            </a:r>
          </a:p>
          <a:p>
            <a:pPr algn="ctr">
              <a:defRPr/>
            </a:pPr>
            <a:endParaRPr lang="el-GR" sz="2800" dirty="0">
              <a:solidFill>
                <a:schemeClr val="bg2"/>
              </a:solidFill>
            </a:endParaRPr>
          </a:p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</a:rPr>
              <a:t>Τελικά έχω μεταφέρει θερμότητα από το ψυχρό στο θερμό χωρίς να ξοδέψω επιπλέον έργο.  </a:t>
            </a:r>
          </a:p>
        </p:txBody>
      </p:sp>
    </p:spTree>
    <p:extLst>
      <p:ext uri="{BB962C8B-B14F-4D97-AF65-F5344CB8AC3E}">
        <p14:creationId xmlns:p14="http://schemas.microsoft.com/office/powerpoint/2010/main" val="1350486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656FA552-6DEB-6F88-D625-58DBE54FC80E}"/>
              </a:ext>
            </a:extLst>
          </p:cNvPr>
          <p:cNvSpPr/>
          <p:nvPr/>
        </p:nvSpPr>
        <p:spPr>
          <a:xfrm>
            <a:off x="4777017" y="3303631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2"/>
                </a:solidFill>
                <a:latin typeface="+mj-lt"/>
              </a:rPr>
              <a:t>2</a:t>
            </a:r>
            <a:r>
              <a:rPr lang="el-GR" sz="2800" b="1" baseline="30000" dirty="0" err="1">
                <a:solidFill>
                  <a:schemeClr val="bg2"/>
                </a:solidFill>
                <a:latin typeface="+mj-lt"/>
              </a:rPr>
              <a:t>ος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el-GR" sz="2800" b="1" dirty="0" err="1">
                <a:solidFill>
                  <a:schemeClr val="bg2"/>
                </a:solidFill>
                <a:latin typeface="+mj-lt"/>
              </a:rPr>
              <a:t>Θερμοδυναμικός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Νόμος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615F6-17CE-63F4-32CC-1DD62E8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14" y="1428893"/>
            <a:ext cx="10289893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u="sng" dirty="0">
                <a:solidFill>
                  <a:schemeClr val="bg2"/>
                </a:solidFill>
              </a:rPr>
              <a:t>Ισοδυναμία διατυπώσεων</a:t>
            </a:r>
            <a:endParaRPr lang="en-US" sz="2800" u="sng" dirty="0">
              <a:solidFill>
                <a:schemeClr val="bg2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748E6E-1437-DF0D-1A4D-8D7AB244026A}"/>
              </a:ext>
            </a:extLst>
          </p:cNvPr>
          <p:cNvSpPr/>
          <p:nvPr/>
        </p:nvSpPr>
        <p:spPr>
          <a:xfrm>
            <a:off x="1089430" y="3303631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733E9F-1496-4550-FAD1-43F759F3B7CF}"/>
              </a:ext>
            </a:extLst>
          </p:cNvPr>
          <p:cNvSpPr/>
          <p:nvPr/>
        </p:nvSpPr>
        <p:spPr>
          <a:xfrm>
            <a:off x="588982" y="2131690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03E7FAD1-226B-0E42-667C-A91EF81FA89C}"/>
              </a:ext>
            </a:extLst>
          </p:cNvPr>
          <p:cNvSpPr/>
          <p:nvPr/>
        </p:nvSpPr>
        <p:spPr>
          <a:xfrm>
            <a:off x="1560553" y="2984893"/>
            <a:ext cx="935979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36B2F15-E0C7-0317-4C6D-6683DA2678D1}"/>
              </a:ext>
            </a:extLst>
          </p:cNvPr>
          <p:cNvSpPr/>
          <p:nvPr/>
        </p:nvSpPr>
        <p:spPr>
          <a:xfrm rot="16200000">
            <a:off x="3083915" y="2741288"/>
            <a:ext cx="935979" cy="287912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l-GR" dirty="0"/>
              <a:t>Ωφέλιμο Έργο: </a:t>
            </a:r>
            <a:r>
              <a:rPr lang="en-US" dirty="0"/>
              <a:t>W</a:t>
            </a:r>
            <a:endParaRPr lang="en-1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60D056-8446-17FA-3DBA-1F972E8F117B}"/>
              </a:ext>
            </a:extLst>
          </p:cNvPr>
          <p:cNvSpPr/>
          <p:nvPr/>
        </p:nvSpPr>
        <p:spPr>
          <a:xfrm>
            <a:off x="4276569" y="2131690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811103-F5DD-11BB-6D7A-9EA66A2B6798}"/>
              </a:ext>
            </a:extLst>
          </p:cNvPr>
          <p:cNvSpPr/>
          <p:nvPr/>
        </p:nvSpPr>
        <p:spPr>
          <a:xfrm>
            <a:off x="4276569" y="5404279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7B04E87-87FD-2B46-3CB5-05AAF92C7002}"/>
              </a:ext>
            </a:extLst>
          </p:cNvPr>
          <p:cNvSpPr/>
          <p:nvPr/>
        </p:nvSpPr>
        <p:spPr>
          <a:xfrm rot="10800000">
            <a:off x="5041745" y="2901729"/>
            <a:ext cx="1348766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C75F9057-9A88-FF0B-DAD5-1030D95B2AB4}"/>
              </a:ext>
            </a:extLst>
          </p:cNvPr>
          <p:cNvSpPr/>
          <p:nvPr/>
        </p:nvSpPr>
        <p:spPr>
          <a:xfrm rot="10800000">
            <a:off x="5403804" y="4595951"/>
            <a:ext cx="624646" cy="924184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C8515E-22BB-7063-B5C8-D1FD60753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509" y="3990075"/>
            <a:ext cx="1162198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dirty="0">
                <a:solidFill>
                  <a:schemeClr val="bg2"/>
                </a:solidFill>
                <a:sym typeface="Wingdings" panose="05000000000000000000" pitchFamily="2" charset="2"/>
              </a:rPr>
              <a:t></a:t>
            </a: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D7FB38-FB35-C10A-7643-E1E28B7D1D85}"/>
              </a:ext>
            </a:extLst>
          </p:cNvPr>
          <p:cNvSpPr/>
          <p:nvPr/>
        </p:nvSpPr>
        <p:spPr>
          <a:xfrm>
            <a:off x="9534177" y="3303631"/>
            <a:ext cx="1878228" cy="1878228"/>
          </a:xfrm>
          <a:prstGeom prst="ellipse">
            <a:avLst/>
          </a:prstGeom>
          <a:noFill/>
          <a:ln w="127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0107A2-2E38-CDE0-E907-1AA1D2F069B1}"/>
              </a:ext>
            </a:extLst>
          </p:cNvPr>
          <p:cNvSpPr/>
          <p:nvPr/>
        </p:nvSpPr>
        <p:spPr>
          <a:xfrm>
            <a:off x="9033729" y="2131690"/>
            <a:ext cx="2879124" cy="9001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Θερμή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h</a:t>
            </a:r>
            <a:endParaRPr lang="en-15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E04F5B-2977-380C-1543-11F68A8C3A27}"/>
              </a:ext>
            </a:extLst>
          </p:cNvPr>
          <p:cNvSpPr/>
          <p:nvPr/>
        </p:nvSpPr>
        <p:spPr>
          <a:xfrm>
            <a:off x="9033729" y="5404279"/>
            <a:ext cx="2879124" cy="9001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Ψυχρή Δεξαμενή</a:t>
            </a:r>
          </a:p>
          <a:p>
            <a:pPr algn="ctr"/>
            <a:r>
              <a:rPr lang="el-GR" dirty="0"/>
              <a:t>Θερμοκρασία: </a:t>
            </a:r>
            <a:r>
              <a:rPr lang="en-US" dirty="0"/>
              <a:t>T</a:t>
            </a:r>
            <a:r>
              <a:rPr lang="en-US" baseline="-25000" dirty="0"/>
              <a:t>c</a:t>
            </a:r>
            <a:endParaRPr lang="en-150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F7F1F92-8660-ECCD-7346-AF22AED77B78}"/>
              </a:ext>
            </a:extLst>
          </p:cNvPr>
          <p:cNvSpPr/>
          <p:nvPr/>
        </p:nvSpPr>
        <p:spPr>
          <a:xfrm rot="10800000">
            <a:off x="10179936" y="2901730"/>
            <a:ext cx="586704" cy="2551905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/>
              <a:t>Q</a:t>
            </a:r>
            <a:r>
              <a:rPr lang="en-US" baseline="-25000" dirty="0"/>
              <a:t>c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915874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2" grpId="0" animBg="1"/>
      <p:bldP spid="3" grpId="0" animBg="1"/>
      <p:bldP spid="5" grpId="0" animBg="1"/>
      <p:bldP spid="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 animBg="1"/>
      <p:bldP spid="22" grpId="0" animBg="1"/>
      <p:bldP spid="23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Δύο ισόθερμες καμπύλες δεν είναι δυνατόν να τέμνονται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588656-2A4F-15B3-6B52-1D9B5931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22" y="1680693"/>
            <a:ext cx="6275087" cy="490650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CD34CB3-360C-361B-036C-68F3A687242D}"/>
              </a:ext>
            </a:extLst>
          </p:cNvPr>
          <p:cNvGrpSpPr/>
          <p:nvPr/>
        </p:nvGrpSpPr>
        <p:grpSpPr>
          <a:xfrm>
            <a:off x="2856785" y="2518346"/>
            <a:ext cx="203040" cy="302760"/>
            <a:chOff x="4911217" y="2518346"/>
            <a:chExt cx="203040" cy="30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80FA786-82E3-FED4-8C53-FC6E74399F19}"/>
                    </a:ext>
                  </a:extLst>
                </p14:cNvPr>
                <p14:cNvContentPartPr/>
                <p14:nvPr/>
              </p14:nvContentPartPr>
              <p14:xfrm>
                <a:off x="4911217" y="2518346"/>
                <a:ext cx="122040" cy="302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80FA786-82E3-FED4-8C53-FC6E74399F1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93217" y="2500706"/>
                  <a:ext cx="15768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DD425BD-823F-BEC2-CA1D-D6B0BF4AC175}"/>
                    </a:ext>
                  </a:extLst>
                </p14:cNvPr>
                <p14:cNvContentPartPr/>
                <p14:nvPr/>
              </p14:nvContentPartPr>
              <p14:xfrm>
                <a:off x="5024257" y="2536346"/>
                <a:ext cx="90000" cy="280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DD425BD-823F-BEC2-CA1D-D6B0BF4AC17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06617" y="2518706"/>
                  <a:ext cx="1256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A186266-B46B-EE23-0C8D-708F5AA1AA34}"/>
                    </a:ext>
                  </a:extLst>
                </p14:cNvPr>
                <p14:cNvContentPartPr/>
                <p14:nvPr/>
              </p14:nvContentPartPr>
              <p14:xfrm>
                <a:off x="4946137" y="2710946"/>
                <a:ext cx="95400" cy="15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A186266-B46B-EE23-0C8D-708F5AA1AA3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28137" y="2692946"/>
                  <a:ext cx="131040" cy="5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6160233-4894-4618-0B92-9A6DE72F2DE0}"/>
                  </a:ext>
                </a:extLst>
              </p14:cNvPr>
              <p14:cNvContentPartPr/>
              <p14:nvPr/>
            </p14:nvContentPartPr>
            <p14:xfrm>
              <a:off x="2960105" y="3178586"/>
              <a:ext cx="1946880" cy="1473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6160233-4894-4618-0B92-9A6DE72F2DE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42105" y="3160586"/>
                <a:ext cx="1982520" cy="150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8B2611FF-39B9-49FE-EB43-EFE7483C40C3}"/>
              </a:ext>
            </a:extLst>
          </p:cNvPr>
          <p:cNvGrpSpPr/>
          <p:nvPr/>
        </p:nvGrpSpPr>
        <p:grpSpPr>
          <a:xfrm>
            <a:off x="5369225" y="4657106"/>
            <a:ext cx="365040" cy="398520"/>
            <a:chOff x="7423657" y="4657106"/>
            <a:chExt cx="365040" cy="39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F3DE2DA-0B60-2EB2-5F60-6D74C31957CC}"/>
                    </a:ext>
                  </a:extLst>
                </p14:cNvPr>
                <p14:cNvContentPartPr/>
                <p14:nvPr/>
              </p14:nvContentPartPr>
              <p14:xfrm>
                <a:off x="7423657" y="4657106"/>
                <a:ext cx="279720" cy="38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F3DE2DA-0B60-2EB2-5F60-6D74C31957C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05657" y="4639106"/>
                  <a:ext cx="3153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7F9244C-E1C0-7753-80FB-BEB93D5C6AAA}"/>
                    </a:ext>
                  </a:extLst>
                </p14:cNvPr>
                <p14:cNvContentPartPr/>
                <p14:nvPr/>
              </p14:nvContentPartPr>
              <p14:xfrm>
                <a:off x="7565857" y="4675106"/>
                <a:ext cx="6480" cy="311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7F9244C-E1C0-7753-80FB-BEB93D5C6AA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547857" y="4657106"/>
                  <a:ext cx="421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D1FAD07-B5C0-F214-D663-ED17BB2FD3A0}"/>
                    </a:ext>
                  </a:extLst>
                </p14:cNvPr>
                <p14:cNvContentPartPr/>
                <p14:nvPr/>
              </p14:nvContentPartPr>
              <p14:xfrm>
                <a:off x="7774657" y="4900826"/>
                <a:ext cx="14040" cy="1548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D1FAD07-B5C0-F214-D663-ED17BB2FD3A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56657" y="4883186"/>
                  <a:ext cx="4968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C72DB2-4FD4-3AC4-065A-A882D1CF0DD9}"/>
              </a:ext>
            </a:extLst>
          </p:cNvPr>
          <p:cNvGrpSpPr/>
          <p:nvPr/>
        </p:nvGrpSpPr>
        <p:grpSpPr>
          <a:xfrm>
            <a:off x="2929505" y="3164906"/>
            <a:ext cx="3075120" cy="988200"/>
            <a:chOff x="4983937" y="3164906"/>
            <a:chExt cx="3075120" cy="98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6916F27-D621-A092-3A08-0782BEE7E4F7}"/>
                    </a:ext>
                  </a:extLst>
                </p14:cNvPr>
                <p14:cNvContentPartPr/>
                <p14:nvPr/>
              </p14:nvContentPartPr>
              <p14:xfrm>
                <a:off x="4983937" y="3164906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6916F27-D621-A092-3A08-0782BEE7E4F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65937" y="314726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E1F00D1-1407-25BB-EC86-031BB2BC86F1}"/>
                    </a:ext>
                  </a:extLst>
                </p14:cNvPr>
                <p14:cNvContentPartPr/>
                <p14:nvPr/>
              </p14:nvContentPartPr>
              <p14:xfrm>
                <a:off x="5008777" y="3178586"/>
                <a:ext cx="2157480" cy="744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E1F00D1-1407-25BB-EC86-031BB2BC86F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91137" y="3160586"/>
                  <a:ext cx="2193120" cy="77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47D3364-0C5F-E7FE-F7AF-C4FE05EE5B9B}"/>
                    </a:ext>
                  </a:extLst>
                </p14:cNvPr>
                <p14:cNvContentPartPr/>
                <p14:nvPr/>
              </p14:nvContentPartPr>
              <p14:xfrm>
                <a:off x="7602577" y="3750986"/>
                <a:ext cx="249120" cy="2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47D3364-0C5F-E7FE-F7AF-C4FE05EE5B9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84577" y="3733346"/>
                  <a:ext cx="284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374D70-6DE1-C5CE-EDD3-06E2E7111190}"/>
                    </a:ext>
                  </a:extLst>
                </p14:cNvPr>
                <p14:cNvContentPartPr/>
                <p14:nvPr/>
              </p14:nvContentPartPr>
              <p14:xfrm>
                <a:off x="7738297" y="3773306"/>
                <a:ext cx="29880" cy="276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374D70-6DE1-C5CE-EDD3-06E2E711119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20297" y="3755666"/>
                  <a:ext cx="6552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1CA1CA2-FB7E-9A27-31B8-5165FEA20C92}"/>
                    </a:ext>
                  </a:extLst>
                </p14:cNvPr>
                <p14:cNvContentPartPr/>
                <p14:nvPr/>
              </p14:nvContentPartPr>
              <p14:xfrm>
                <a:off x="7881937" y="3950066"/>
                <a:ext cx="177120" cy="203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1CA1CA2-FB7E-9A27-31B8-5165FEA20C9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63937" y="3932426"/>
                  <a:ext cx="212760" cy="238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13DB7D7-C4C6-7F95-2757-9200AA2CE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384" y="1310369"/>
            <a:ext cx="8643447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Αν τέμνονταν,</a:t>
            </a:r>
          </a:p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σε αυτήν την κατάσταση θερμοδυναμικής ισορροπίας, Α,</a:t>
            </a:r>
          </a:p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 θα αντιστοιχούσαν δύο διαφορετικές θερμοκρασίες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EE6A624-69BB-AE34-F5EC-795853A61EFE}"/>
              </a:ext>
            </a:extLst>
          </p:cNvPr>
          <p:cNvGrpSpPr/>
          <p:nvPr/>
        </p:nvGrpSpPr>
        <p:grpSpPr>
          <a:xfrm>
            <a:off x="1306966" y="2933646"/>
            <a:ext cx="1615680" cy="383040"/>
            <a:chOff x="1306966" y="2933646"/>
            <a:chExt cx="1615680" cy="38304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5BE0F6-9659-9F93-DF70-C10DD1819FDA}"/>
                </a:ext>
              </a:extLst>
            </p:cNvPr>
            <p:cNvGrpSpPr/>
            <p:nvPr/>
          </p:nvGrpSpPr>
          <p:grpSpPr>
            <a:xfrm>
              <a:off x="1966126" y="3176286"/>
              <a:ext cx="426960" cy="10800"/>
              <a:chOff x="1966126" y="3176286"/>
              <a:chExt cx="426960" cy="10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48A15E26-8E5F-DA7E-A21F-40B30F38589F}"/>
                      </a:ext>
                    </a:extLst>
                  </p14:cNvPr>
                  <p14:cNvContentPartPr/>
                  <p14:nvPr/>
                </p14:nvContentPartPr>
                <p14:xfrm>
                  <a:off x="1966126" y="3180966"/>
                  <a:ext cx="136440" cy="36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48A15E26-8E5F-DA7E-A21F-40B30F38589F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1948126" y="3162966"/>
                    <a:ext cx="17208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8AB31AA8-C5DB-599C-A2D8-72AC073932F6}"/>
                      </a:ext>
                    </a:extLst>
                  </p14:cNvPr>
                  <p14:cNvContentPartPr/>
                  <p14:nvPr/>
                </p14:nvContentPartPr>
                <p14:xfrm>
                  <a:off x="2276086" y="3176286"/>
                  <a:ext cx="117000" cy="1080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8AB31AA8-C5DB-599C-A2D8-72AC073932F6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2258446" y="3158286"/>
                    <a:ext cx="152640" cy="464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74CBC0D-AC3B-9963-5851-D55CCBF3E2A6}"/>
                </a:ext>
              </a:extLst>
            </p:cNvPr>
            <p:cNvGrpSpPr/>
            <p:nvPr/>
          </p:nvGrpSpPr>
          <p:grpSpPr>
            <a:xfrm>
              <a:off x="2576686" y="3182046"/>
              <a:ext cx="345960" cy="17640"/>
              <a:chOff x="2576686" y="3182046"/>
              <a:chExt cx="345960" cy="17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AD6075CC-9A43-6558-2A99-F9F7C592BC0B}"/>
                      </a:ext>
                    </a:extLst>
                  </p14:cNvPr>
                  <p14:cNvContentPartPr/>
                  <p14:nvPr/>
                </p14:nvContentPartPr>
                <p14:xfrm>
                  <a:off x="2576686" y="3182046"/>
                  <a:ext cx="124200" cy="1764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AD6075CC-9A43-6558-2A99-F9F7C592BC0B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2558686" y="3164046"/>
                    <a:ext cx="159840" cy="53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3ADE4D6E-FEA5-7BE9-5299-76EDE0CA859B}"/>
                      </a:ext>
                    </a:extLst>
                  </p14:cNvPr>
                  <p14:cNvContentPartPr/>
                  <p14:nvPr/>
                </p14:nvContentPartPr>
                <p14:xfrm>
                  <a:off x="2846686" y="3184206"/>
                  <a:ext cx="75960" cy="972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3ADE4D6E-FEA5-7BE9-5299-76EDE0CA859B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2829046" y="3166566"/>
                    <a:ext cx="111600" cy="453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7C53201-7910-4B7C-3C55-D8E454DB702E}"/>
                    </a:ext>
                  </a:extLst>
                </p14:cNvPr>
                <p14:cNvContentPartPr/>
                <p14:nvPr/>
              </p14:nvContentPartPr>
              <p14:xfrm>
                <a:off x="1876486" y="3141366"/>
                <a:ext cx="77400" cy="79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7C53201-7910-4B7C-3C55-D8E454DB702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58486" y="3123366"/>
                  <a:ext cx="113040" cy="1148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F09366A-EA04-4511-C8CB-738A277A6186}"/>
                </a:ext>
              </a:extLst>
            </p:cNvPr>
            <p:cNvGrpSpPr/>
            <p:nvPr/>
          </p:nvGrpSpPr>
          <p:grpSpPr>
            <a:xfrm>
              <a:off x="1306966" y="2933646"/>
              <a:ext cx="215640" cy="383040"/>
              <a:chOff x="1306966" y="2933646"/>
              <a:chExt cx="215640" cy="3830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CA41F5F4-8DB2-D84D-AAAA-60A2011DC675}"/>
                      </a:ext>
                    </a:extLst>
                  </p14:cNvPr>
                  <p14:cNvContentPartPr/>
                  <p14:nvPr/>
                </p14:nvContentPartPr>
                <p14:xfrm>
                  <a:off x="1306966" y="2958486"/>
                  <a:ext cx="36000" cy="24660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CA41F5F4-8DB2-D84D-AAAA-60A2011DC675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1288966" y="2940486"/>
                    <a:ext cx="71640" cy="282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96EEAB7D-5FE6-C99E-CB26-7129F164B7C5}"/>
                      </a:ext>
                    </a:extLst>
                  </p14:cNvPr>
                  <p14:cNvContentPartPr/>
                  <p14:nvPr/>
                </p14:nvContentPartPr>
                <p14:xfrm>
                  <a:off x="1315606" y="2933646"/>
                  <a:ext cx="113760" cy="11628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96EEAB7D-5FE6-C99E-CB26-7129F164B7C5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1297606" y="2915646"/>
                    <a:ext cx="149400" cy="151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85040653-471B-22E3-120F-698A70FB2D8B}"/>
                      </a:ext>
                    </a:extLst>
                  </p14:cNvPr>
                  <p14:cNvContentPartPr/>
                  <p14:nvPr/>
                </p14:nvContentPartPr>
                <p14:xfrm>
                  <a:off x="1394446" y="3165846"/>
                  <a:ext cx="65160" cy="14904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85040653-471B-22E3-120F-698A70FB2D8B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1376446" y="3147846"/>
                    <a:ext cx="100800" cy="184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DAEDCC86-9BE4-E94B-3D20-F1A774992AB4}"/>
                      </a:ext>
                    </a:extLst>
                  </p14:cNvPr>
                  <p14:cNvContentPartPr/>
                  <p14:nvPr/>
                </p14:nvContentPartPr>
                <p14:xfrm>
                  <a:off x="1459246" y="3152886"/>
                  <a:ext cx="63360" cy="16380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DAEDCC86-9BE4-E94B-3D20-F1A774992AB4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1441246" y="3134886"/>
                    <a:ext cx="99000" cy="199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C17E62AE-21DF-390A-CA49-848C7A3B62D6}"/>
                      </a:ext>
                    </a:extLst>
                  </p14:cNvPr>
                  <p14:cNvContentPartPr/>
                  <p14:nvPr/>
                </p14:nvContentPartPr>
                <p14:xfrm>
                  <a:off x="1396606" y="3237126"/>
                  <a:ext cx="55440" cy="144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C17E62AE-21DF-390A-CA49-848C7A3B62D6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1378606" y="3219486"/>
                    <a:ext cx="91080" cy="370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6086A3C-CB79-4C92-4C5B-BE4231B0DCDE}"/>
              </a:ext>
            </a:extLst>
          </p:cNvPr>
          <p:cNvGrpSpPr/>
          <p:nvPr/>
        </p:nvGrpSpPr>
        <p:grpSpPr>
          <a:xfrm>
            <a:off x="2771086" y="3144746"/>
            <a:ext cx="384840" cy="3171460"/>
            <a:chOff x="2771086" y="3144746"/>
            <a:chExt cx="384840" cy="31714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52CFA9A-67A9-F411-7894-291BB441FF63}"/>
                    </a:ext>
                  </a:extLst>
                </p14:cNvPr>
                <p14:cNvContentPartPr/>
                <p14:nvPr/>
              </p14:nvContentPartPr>
              <p14:xfrm>
                <a:off x="2935265" y="3144746"/>
                <a:ext cx="61200" cy="90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52CFA9A-67A9-F411-7894-291BB441FF6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917265" y="3126746"/>
                  <a:ext cx="96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F901594-DCDC-35FC-7167-27824D87E5AF}"/>
                    </a:ext>
                  </a:extLst>
                </p14:cNvPr>
                <p14:cNvContentPartPr/>
                <p14:nvPr/>
              </p14:nvContentPartPr>
              <p14:xfrm>
                <a:off x="2938846" y="3148206"/>
                <a:ext cx="55800" cy="99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F901594-DCDC-35FC-7167-27824D87E5A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920846" y="3130566"/>
                  <a:ext cx="91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5E480C9-303F-0A08-AF6A-087FC4B63249}"/>
                    </a:ext>
                  </a:extLst>
                </p14:cNvPr>
                <p14:cNvContentPartPr/>
                <p14:nvPr/>
              </p14:nvContentPartPr>
              <p14:xfrm>
                <a:off x="2949286" y="3462126"/>
                <a:ext cx="4680" cy="1144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5E480C9-303F-0A08-AF6A-087FC4B6324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31646" y="3444126"/>
                  <a:ext cx="40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5712767-369A-774F-EE8B-1C20904FEC32}"/>
                    </a:ext>
                  </a:extLst>
                </p14:cNvPr>
                <p14:cNvContentPartPr/>
                <p14:nvPr/>
              </p14:nvContentPartPr>
              <p14:xfrm>
                <a:off x="2933086" y="3762726"/>
                <a:ext cx="7920" cy="131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5712767-369A-774F-EE8B-1C20904FEC3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915446" y="3745086"/>
                  <a:ext cx="43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599663F-D44C-20C1-991B-69D1EEF5A75A}"/>
                    </a:ext>
                  </a:extLst>
                </p14:cNvPr>
                <p14:cNvContentPartPr/>
                <p14:nvPr/>
              </p14:nvContentPartPr>
              <p14:xfrm>
                <a:off x="2970886" y="4108686"/>
                <a:ext cx="4680" cy="1641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599663F-D44C-20C1-991B-69D1EEF5A75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953246" y="4090686"/>
                  <a:ext cx="403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9B04C66-0E49-82E8-86B1-9DAD3407B5BE}"/>
                    </a:ext>
                  </a:extLst>
                </p14:cNvPr>
                <p14:cNvContentPartPr/>
                <p14:nvPr/>
              </p14:nvContentPartPr>
              <p14:xfrm>
                <a:off x="2933086" y="4529526"/>
                <a:ext cx="12240" cy="151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9B04C66-0E49-82E8-86B1-9DAD3407B5B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915446" y="4511526"/>
                  <a:ext cx="478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A1D69C9-C83E-95E9-2980-7C08C87AB0E2}"/>
                    </a:ext>
                  </a:extLst>
                </p14:cNvPr>
                <p14:cNvContentPartPr/>
                <p14:nvPr/>
              </p14:nvContentPartPr>
              <p14:xfrm>
                <a:off x="2929846" y="4929486"/>
                <a:ext cx="20880" cy="107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A1D69C9-C83E-95E9-2980-7C08C87AB0E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912206" y="4911486"/>
                  <a:ext cx="565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16125CB-6F6B-249C-0AB6-D234D1D520EB}"/>
                    </a:ext>
                  </a:extLst>
                </p14:cNvPr>
                <p14:cNvContentPartPr/>
                <p14:nvPr/>
              </p14:nvContentPartPr>
              <p14:xfrm>
                <a:off x="2935246" y="5290206"/>
                <a:ext cx="24120" cy="86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16125CB-6F6B-249C-0AB6-D234D1D520E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917606" y="5272206"/>
                  <a:ext cx="59760" cy="1224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AED0EC3-7D73-23A9-B5F8-0AA7E7249540}"/>
                </a:ext>
              </a:extLst>
            </p:cNvPr>
            <p:cNvGrpSpPr/>
            <p:nvPr/>
          </p:nvGrpSpPr>
          <p:grpSpPr>
            <a:xfrm>
              <a:off x="2917966" y="5537886"/>
              <a:ext cx="66600" cy="171360"/>
              <a:chOff x="2917966" y="5537886"/>
              <a:chExt cx="66600" cy="171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31583C65-2EAF-8F5B-E70C-82D278C515B0}"/>
                      </a:ext>
                    </a:extLst>
                  </p14:cNvPr>
                  <p14:cNvContentPartPr/>
                  <p14:nvPr/>
                </p14:nvContentPartPr>
                <p14:xfrm>
                  <a:off x="2954686" y="5537886"/>
                  <a:ext cx="26280" cy="8784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31583C65-2EAF-8F5B-E70C-82D278C515B0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2937046" y="5520246"/>
                    <a:ext cx="61920" cy="123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8A15D6F7-7E52-79BC-5694-2BDD16944564}"/>
                      </a:ext>
                    </a:extLst>
                  </p14:cNvPr>
                  <p14:cNvContentPartPr/>
                  <p14:nvPr/>
                </p14:nvContentPartPr>
                <p14:xfrm>
                  <a:off x="2917966" y="5650926"/>
                  <a:ext cx="66600" cy="5832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8A15D6F7-7E52-79BC-5694-2BDD16944564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2899966" y="5632926"/>
                    <a:ext cx="102240" cy="939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74859A5-073A-E547-B698-F355931A15C7}"/>
                </a:ext>
              </a:extLst>
            </p:cNvPr>
            <p:cNvGrpSpPr/>
            <p:nvPr/>
          </p:nvGrpSpPr>
          <p:grpSpPr>
            <a:xfrm>
              <a:off x="2771086" y="5947566"/>
              <a:ext cx="384840" cy="368640"/>
              <a:chOff x="2771086" y="5947566"/>
              <a:chExt cx="384840" cy="368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7E8C0AB7-A2D8-8DD3-5207-032C666F4EA0}"/>
                      </a:ext>
                    </a:extLst>
                  </p14:cNvPr>
                  <p14:cNvContentPartPr/>
                  <p14:nvPr/>
                </p14:nvContentPartPr>
                <p14:xfrm>
                  <a:off x="2771086" y="5947566"/>
                  <a:ext cx="219600" cy="27432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7E8C0AB7-A2D8-8DD3-5207-032C666F4EA0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2753086" y="5929566"/>
                    <a:ext cx="255240" cy="309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DBFB954C-24F5-7E59-CDFB-C1AC18462EE4}"/>
                      </a:ext>
                    </a:extLst>
                  </p14:cNvPr>
                  <p14:cNvContentPartPr/>
                  <p14:nvPr/>
                </p14:nvContentPartPr>
                <p14:xfrm>
                  <a:off x="3023806" y="6205326"/>
                  <a:ext cx="46800" cy="10620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DBFB954C-24F5-7E59-CDFB-C1AC18462EE4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3006166" y="6187326"/>
                    <a:ext cx="82440" cy="141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ED9399A8-7433-662B-3BAD-6589DC562852}"/>
                      </a:ext>
                    </a:extLst>
                  </p14:cNvPr>
                  <p14:cNvContentPartPr/>
                  <p14:nvPr/>
                </p14:nvContentPartPr>
                <p14:xfrm>
                  <a:off x="3070246" y="6155646"/>
                  <a:ext cx="85680" cy="16056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ED9399A8-7433-662B-3BAD-6589DC562852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3052606" y="6138006"/>
                    <a:ext cx="121320" cy="196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1D4C716B-1B03-54A6-319A-05FAD477EAD6}"/>
                      </a:ext>
                    </a:extLst>
                  </p14:cNvPr>
                  <p14:cNvContentPartPr/>
                  <p14:nvPr/>
                </p14:nvContentPartPr>
                <p14:xfrm>
                  <a:off x="3029206" y="6252486"/>
                  <a:ext cx="79200" cy="252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1D4C716B-1B03-54A6-319A-05FAD477EAD6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3011566" y="6234846"/>
                    <a:ext cx="114840" cy="381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2F5FB25-FB37-5ABA-678C-D6C51567F229}"/>
              </a:ext>
            </a:extLst>
          </p:cNvPr>
          <p:cNvGrpSpPr/>
          <p:nvPr/>
        </p:nvGrpSpPr>
        <p:grpSpPr>
          <a:xfrm>
            <a:off x="4192006" y="3739762"/>
            <a:ext cx="429120" cy="2730960"/>
            <a:chOff x="4192006" y="3739762"/>
            <a:chExt cx="429120" cy="273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FA89AED-2EF9-BA81-C9FF-8102A109B0E9}"/>
                    </a:ext>
                  </a:extLst>
                </p14:cNvPr>
                <p14:cNvContentPartPr/>
                <p14:nvPr/>
              </p14:nvContentPartPr>
              <p14:xfrm>
                <a:off x="4192006" y="5943682"/>
                <a:ext cx="205560" cy="2739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FA89AED-2EF9-BA81-C9FF-8102A109B0E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174006" y="5925682"/>
                  <a:ext cx="241200" cy="309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BCC92CB-A0CB-B883-BBF0-8602089B2750}"/>
                </a:ext>
              </a:extLst>
            </p:cNvPr>
            <p:cNvGrpSpPr/>
            <p:nvPr/>
          </p:nvGrpSpPr>
          <p:grpSpPr>
            <a:xfrm>
              <a:off x="4268686" y="5464162"/>
              <a:ext cx="83160" cy="249840"/>
              <a:chOff x="4268686" y="5464162"/>
              <a:chExt cx="83160" cy="249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71" name="Ink 70">
                    <a:extLst>
                      <a:ext uri="{FF2B5EF4-FFF2-40B4-BE49-F238E27FC236}">
                        <a16:creationId xmlns:a16="http://schemas.microsoft.com/office/drawing/2014/main" id="{7EA6B3C1-3507-CC08-D5BD-E0BCE6DA92B0}"/>
                      </a:ext>
                    </a:extLst>
                  </p14:cNvPr>
                  <p14:cNvContentPartPr/>
                  <p14:nvPr/>
                </p14:nvContentPartPr>
                <p14:xfrm>
                  <a:off x="4268686" y="5632282"/>
                  <a:ext cx="83160" cy="81720"/>
                </p14:xfrm>
              </p:contentPart>
            </mc:Choice>
            <mc:Fallback xmlns="">
              <p:pic>
                <p:nvPicPr>
                  <p:cNvPr id="71" name="Ink 70">
                    <a:extLst>
                      <a:ext uri="{FF2B5EF4-FFF2-40B4-BE49-F238E27FC236}">
                        <a16:creationId xmlns:a16="http://schemas.microsoft.com/office/drawing/2014/main" id="{7EA6B3C1-3507-CC08-D5BD-E0BCE6DA92B0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4250686" y="5614642"/>
                    <a:ext cx="118800" cy="117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73" name="Ink 72">
                    <a:extLst>
                      <a:ext uri="{FF2B5EF4-FFF2-40B4-BE49-F238E27FC236}">
                        <a16:creationId xmlns:a16="http://schemas.microsoft.com/office/drawing/2014/main" id="{0300AFC7-77E7-CAC5-793C-7569C8C1CEB5}"/>
                      </a:ext>
                    </a:extLst>
                  </p14:cNvPr>
                  <p14:cNvContentPartPr/>
                  <p14:nvPr/>
                </p14:nvContentPartPr>
                <p14:xfrm>
                  <a:off x="4298206" y="5464162"/>
                  <a:ext cx="10080" cy="122400"/>
                </p14:xfrm>
              </p:contentPart>
            </mc:Choice>
            <mc:Fallback xmlns="">
              <p:pic>
                <p:nvPicPr>
                  <p:cNvPr id="73" name="Ink 72">
                    <a:extLst>
                      <a:ext uri="{FF2B5EF4-FFF2-40B4-BE49-F238E27FC236}">
                        <a16:creationId xmlns:a16="http://schemas.microsoft.com/office/drawing/2014/main" id="{0300AFC7-77E7-CAC5-793C-7569C8C1CEB5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4280206" y="5446162"/>
                    <a:ext cx="45720" cy="1580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C86CFC0-7D31-E991-6007-A9563927C40F}"/>
                    </a:ext>
                  </a:extLst>
                </p14:cNvPr>
                <p14:cNvContentPartPr/>
                <p14:nvPr/>
              </p14:nvContentPartPr>
              <p14:xfrm>
                <a:off x="4314046" y="5198122"/>
                <a:ext cx="7920" cy="1224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C86CFC0-7D31-E991-6007-A9563927C40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296046" y="5180122"/>
                  <a:ext cx="435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97031BE-A896-D656-23CA-DB757B2F552C}"/>
                    </a:ext>
                  </a:extLst>
                </p14:cNvPr>
                <p14:cNvContentPartPr/>
                <p14:nvPr/>
              </p14:nvContentPartPr>
              <p14:xfrm>
                <a:off x="4301086" y="4861162"/>
                <a:ext cx="10080" cy="121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97031BE-A896-D656-23CA-DB757B2F552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283446" y="4843522"/>
                  <a:ext cx="45720" cy="1569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8FD9915-2915-B2C3-1802-E1CFF3A8AFBC}"/>
                </a:ext>
              </a:extLst>
            </p:cNvPr>
            <p:cNvGrpSpPr/>
            <p:nvPr/>
          </p:nvGrpSpPr>
          <p:grpSpPr>
            <a:xfrm>
              <a:off x="4226206" y="4501522"/>
              <a:ext cx="79920" cy="239040"/>
              <a:chOff x="4226206" y="4501522"/>
              <a:chExt cx="79920" cy="2390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76" name="Ink 75">
                    <a:extLst>
                      <a:ext uri="{FF2B5EF4-FFF2-40B4-BE49-F238E27FC236}">
                        <a16:creationId xmlns:a16="http://schemas.microsoft.com/office/drawing/2014/main" id="{584C640D-FB71-EB86-68EF-FCE118C0C984}"/>
                      </a:ext>
                    </a:extLst>
                  </p14:cNvPr>
                  <p14:cNvContentPartPr/>
                  <p14:nvPr/>
                </p14:nvContentPartPr>
                <p14:xfrm>
                  <a:off x="4294606" y="4626442"/>
                  <a:ext cx="10080" cy="114120"/>
                </p14:xfrm>
              </p:contentPart>
            </mc:Choice>
            <mc:Fallback xmlns="">
              <p:pic>
                <p:nvPicPr>
                  <p:cNvPr id="76" name="Ink 75">
                    <a:extLst>
                      <a:ext uri="{FF2B5EF4-FFF2-40B4-BE49-F238E27FC236}">
                        <a16:creationId xmlns:a16="http://schemas.microsoft.com/office/drawing/2014/main" id="{584C640D-FB71-EB86-68EF-FCE118C0C984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4276966" y="4608442"/>
                    <a:ext cx="45720" cy="14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77" name="Ink 76">
                    <a:extLst>
                      <a:ext uri="{FF2B5EF4-FFF2-40B4-BE49-F238E27FC236}">
                        <a16:creationId xmlns:a16="http://schemas.microsoft.com/office/drawing/2014/main" id="{2B045CC4-7981-3A77-6B73-DE4F0498180A}"/>
                      </a:ext>
                    </a:extLst>
                  </p14:cNvPr>
                  <p14:cNvContentPartPr/>
                  <p14:nvPr/>
                </p14:nvContentPartPr>
                <p14:xfrm>
                  <a:off x="4226206" y="4501522"/>
                  <a:ext cx="79920" cy="94680"/>
                </p14:xfrm>
              </p:contentPart>
            </mc:Choice>
            <mc:Fallback xmlns="">
              <p:pic>
                <p:nvPicPr>
                  <p:cNvPr id="77" name="Ink 76">
                    <a:extLst>
                      <a:ext uri="{FF2B5EF4-FFF2-40B4-BE49-F238E27FC236}">
                        <a16:creationId xmlns:a16="http://schemas.microsoft.com/office/drawing/2014/main" id="{2B045CC4-7981-3A77-6B73-DE4F0498180A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4208206" y="4483522"/>
                    <a:ext cx="115560" cy="1303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FB23F815-0D79-1E70-AD46-4A7E849B201D}"/>
                    </a:ext>
                  </a:extLst>
                </p14:cNvPr>
                <p14:cNvContentPartPr/>
                <p14:nvPr/>
              </p14:nvContentPartPr>
              <p14:xfrm>
                <a:off x="4275166" y="4254202"/>
                <a:ext cx="14400" cy="1177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FB23F815-0D79-1E70-AD46-4A7E849B201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257526" y="4236562"/>
                  <a:ext cx="50040" cy="1533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2110E1D-E965-0F60-E870-E0352BEF0A9A}"/>
                </a:ext>
              </a:extLst>
            </p:cNvPr>
            <p:cNvGrpSpPr/>
            <p:nvPr/>
          </p:nvGrpSpPr>
          <p:grpSpPr>
            <a:xfrm>
              <a:off x="4221526" y="3739762"/>
              <a:ext cx="97560" cy="353160"/>
              <a:chOff x="4221526" y="3739762"/>
              <a:chExt cx="97560" cy="353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81" name="Ink 80">
                    <a:extLst>
                      <a:ext uri="{FF2B5EF4-FFF2-40B4-BE49-F238E27FC236}">
                        <a16:creationId xmlns:a16="http://schemas.microsoft.com/office/drawing/2014/main" id="{9EC357EC-7294-BFDE-53B4-CC4D25587176}"/>
                      </a:ext>
                    </a:extLst>
                  </p14:cNvPr>
                  <p14:cNvContentPartPr/>
                  <p14:nvPr/>
                </p14:nvContentPartPr>
                <p14:xfrm>
                  <a:off x="4289566" y="3989962"/>
                  <a:ext cx="16560" cy="102960"/>
                </p14:xfrm>
              </p:contentPart>
            </mc:Choice>
            <mc:Fallback xmlns="">
              <p:pic>
                <p:nvPicPr>
                  <p:cNvPr id="81" name="Ink 80">
                    <a:extLst>
                      <a:ext uri="{FF2B5EF4-FFF2-40B4-BE49-F238E27FC236}">
                        <a16:creationId xmlns:a16="http://schemas.microsoft.com/office/drawing/2014/main" id="{9EC357EC-7294-BFDE-53B4-CC4D25587176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4271566" y="3971962"/>
                    <a:ext cx="52200" cy="138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82" name="Ink 81">
                    <a:extLst>
                      <a:ext uri="{FF2B5EF4-FFF2-40B4-BE49-F238E27FC236}">
                        <a16:creationId xmlns:a16="http://schemas.microsoft.com/office/drawing/2014/main" id="{1C03E245-A9CB-7AF3-4BF4-F06109CED4AC}"/>
                      </a:ext>
                    </a:extLst>
                  </p14:cNvPr>
                  <p14:cNvContentPartPr/>
                  <p14:nvPr/>
                </p14:nvContentPartPr>
                <p14:xfrm>
                  <a:off x="4266526" y="3858562"/>
                  <a:ext cx="14400" cy="110880"/>
                </p14:xfrm>
              </p:contentPart>
            </mc:Choice>
            <mc:Fallback xmlns="">
              <p:pic>
                <p:nvPicPr>
                  <p:cNvPr id="82" name="Ink 81">
                    <a:extLst>
                      <a:ext uri="{FF2B5EF4-FFF2-40B4-BE49-F238E27FC236}">
                        <a16:creationId xmlns:a16="http://schemas.microsoft.com/office/drawing/2014/main" id="{1C03E245-A9CB-7AF3-4BF4-F06109CED4AC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4248886" y="3840562"/>
                    <a:ext cx="50040" cy="146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84" name="Ink 83">
                    <a:extLst>
                      <a:ext uri="{FF2B5EF4-FFF2-40B4-BE49-F238E27FC236}">
                        <a16:creationId xmlns:a16="http://schemas.microsoft.com/office/drawing/2014/main" id="{86C2E13F-FC10-75D0-A708-7C93F9E5D172}"/>
                      </a:ext>
                    </a:extLst>
                  </p14:cNvPr>
                  <p14:cNvContentPartPr/>
                  <p14:nvPr/>
                </p14:nvContentPartPr>
                <p14:xfrm>
                  <a:off x="4221526" y="3739762"/>
                  <a:ext cx="97560" cy="126360"/>
                </p14:xfrm>
              </p:contentPart>
            </mc:Choice>
            <mc:Fallback xmlns="">
              <p:pic>
                <p:nvPicPr>
                  <p:cNvPr id="84" name="Ink 83">
                    <a:extLst>
                      <a:ext uri="{FF2B5EF4-FFF2-40B4-BE49-F238E27FC236}">
                        <a16:creationId xmlns:a16="http://schemas.microsoft.com/office/drawing/2014/main" id="{86C2E13F-FC10-75D0-A708-7C93F9E5D172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4203886" y="3722122"/>
                    <a:ext cx="133200" cy="1620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53C2846-86F8-B006-3F6A-F27F39371AFE}"/>
                </a:ext>
              </a:extLst>
            </p:cNvPr>
            <p:cNvGrpSpPr/>
            <p:nvPr/>
          </p:nvGrpSpPr>
          <p:grpSpPr>
            <a:xfrm>
              <a:off x="4445806" y="6265162"/>
              <a:ext cx="175320" cy="205560"/>
              <a:chOff x="4445806" y="6265162"/>
              <a:chExt cx="175320" cy="205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0">
                <p14:nvContentPartPr>
                  <p14:cNvPr id="86" name="Ink 85">
                    <a:extLst>
                      <a:ext uri="{FF2B5EF4-FFF2-40B4-BE49-F238E27FC236}">
                        <a16:creationId xmlns:a16="http://schemas.microsoft.com/office/drawing/2014/main" id="{A62FA008-0D86-DA95-05C2-9BA6C3D02EF0}"/>
                      </a:ext>
                    </a:extLst>
                  </p14:cNvPr>
                  <p14:cNvContentPartPr/>
                  <p14:nvPr/>
                </p14:nvContentPartPr>
                <p14:xfrm>
                  <a:off x="4445806" y="6265162"/>
                  <a:ext cx="175320" cy="9720"/>
                </p14:xfrm>
              </p:contentPart>
            </mc:Choice>
            <mc:Fallback xmlns="">
              <p:pic>
                <p:nvPicPr>
                  <p:cNvPr id="86" name="Ink 85">
                    <a:extLst>
                      <a:ext uri="{FF2B5EF4-FFF2-40B4-BE49-F238E27FC236}">
                        <a16:creationId xmlns:a16="http://schemas.microsoft.com/office/drawing/2014/main" id="{A62FA008-0D86-DA95-05C2-9BA6C3D02EF0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4428166" y="6247522"/>
                    <a:ext cx="210960" cy="45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87" name="Ink 86">
                    <a:extLst>
                      <a:ext uri="{FF2B5EF4-FFF2-40B4-BE49-F238E27FC236}">
                        <a16:creationId xmlns:a16="http://schemas.microsoft.com/office/drawing/2014/main" id="{776386A9-8684-A9E0-69BA-83C1BC5524B1}"/>
                      </a:ext>
                    </a:extLst>
                  </p14:cNvPr>
                  <p14:cNvContentPartPr/>
                  <p14:nvPr/>
                </p14:nvContentPartPr>
                <p14:xfrm>
                  <a:off x="4534726" y="6300802"/>
                  <a:ext cx="7560" cy="169920"/>
                </p14:xfrm>
              </p:contentPart>
            </mc:Choice>
            <mc:Fallback xmlns="">
              <p:pic>
                <p:nvPicPr>
                  <p:cNvPr id="87" name="Ink 86">
                    <a:extLst>
                      <a:ext uri="{FF2B5EF4-FFF2-40B4-BE49-F238E27FC236}">
                        <a16:creationId xmlns:a16="http://schemas.microsoft.com/office/drawing/2014/main" id="{776386A9-8684-A9E0-69BA-83C1BC5524B1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4516726" y="6283162"/>
                    <a:ext cx="43200" cy="2055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4FBEF185-2CAB-6A9D-6693-F652C5C99030}"/>
              </a:ext>
            </a:extLst>
          </p:cNvPr>
          <p:cNvGrpSpPr/>
          <p:nvPr/>
        </p:nvGrpSpPr>
        <p:grpSpPr>
          <a:xfrm>
            <a:off x="1319566" y="4480898"/>
            <a:ext cx="2805480" cy="529200"/>
            <a:chOff x="1301566" y="3730762"/>
            <a:chExt cx="2805480" cy="52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FDD3CF54-A920-26DA-12AE-B11EA762FDEF}"/>
                    </a:ext>
                  </a:extLst>
                </p14:cNvPr>
                <p14:cNvContentPartPr/>
                <p14:nvPr/>
              </p14:nvContentPartPr>
              <p14:xfrm>
                <a:off x="3890686" y="3794482"/>
                <a:ext cx="216360" cy="82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FDD3CF54-A920-26DA-12AE-B11EA762FDE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872686" y="3776482"/>
                  <a:ext cx="2520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80C5A347-E590-9443-6682-07CE91100B09}"/>
                    </a:ext>
                  </a:extLst>
                </p14:cNvPr>
                <p14:cNvContentPartPr/>
                <p14:nvPr/>
              </p14:nvContentPartPr>
              <p14:xfrm>
                <a:off x="3451846" y="3794122"/>
                <a:ext cx="183960" cy="126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0C5A347-E590-9443-6682-07CE91100B0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434206" y="3776122"/>
                  <a:ext cx="219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26D3EB8-0F4F-4B81-7418-C79911786336}"/>
                    </a:ext>
                  </a:extLst>
                </p14:cNvPr>
                <p14:cNvContentPartPr/>
                <p14:nvPr/>
              </p14:nvContentPartPr>
              <p14:xfrm>
                <a:off x="3084286" y="3802042"/>
                <a:ext cx="71640" cy="5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26D3EB8-0F4F-4B81-7418-C7991178633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066646" y="3784402"/>
                  <a:ext cx="1072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134E356A-3819-8B8A-6759-810FAEAFBA07}"/>
                    </a:ext>
                  </a:extLst>
                </p14:cNvPr>
                <p14:cNvContentPartPr/>
                <p14:nvPr/>
              </p14:nvContentPartPr>
              <p14:xfrm>
                <a:off x="2720326" y="3795202"/>
                <a:ext cx="114840" cy="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134E356A-3819-8B8A-6759-810FAEAFBA0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702326" y="3777202"/>
                  <a:ext cx="150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2D7A4CD1-DDCD-48DC-F042-C02C42C50638}"/>
                    </a:ext>
                  </a:extLst>
                </p14:cNvPr>
                <p14:cNvContentPartPr/>
                <p14:nvPr/>
              </p14:nvContentPartPr>
              <p14:xfrm>
                <a:off x="2255566" y="3786922"/>
                <a:ext cx="134280" cy="39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D7A4CD1-DDCD-48DC-F042-C02C42C5063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237926" y="3769282"/>
                  <a:ext cx="169920" cy="39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A2DAEE0-3383-15FA-94F4-DF76F74E27CD}"/>
                </a:ext>
              </a:extLst>
            </p:cNvPr>
            <p:cNvGrpSpPr/>
            <p:nvPr/>
          </p:nvGrpSpPr>
          <p:grpSpPr>
            <a:xfrm>
              <a:off x="1873246" y="3763882"/>
              <a:ext cx="155880" cy="69840"/>
              <a:chOff x="1873246" y="3763882"/>
              <a:chExt cx="155880" cy="69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4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DDB923D3-7D91-FFA6-D774-CEC9FAFE1F3B}"/>
                      </a:ext>
                    </a:extLst>
                  </p14:cNvPr>
                  <p14:cNvContentPartPr/>
                  <p14:nvPr/>
                </p14:nvContentPartPr>
                <p14:xfrm>
                  <a:off x="1905646" y="3797362"/>
                  <a:ext cx="123480" cy="828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DDB923D3-7D91-FFA6-D774-CEC9FAFE1F3B}"/>
                      </a:ext>
                    </a:extLst>
                  </p:cNvPr>
                  <p:cNvPicPr/>
                  <p:nvPr/>
                </p:nvPicPr>
                <p:blipFill>
                  <a:blip r:embed="rId115"/>
                  <a:stretch>
                    <a:fillRect/>
                  </a:stretch>
                </p:blipFill>
                <p:spPr>
                  <a:xfrm>
                    <a:off x="1887646" y="3779722"/>
                    <a:ext cx="159120" cy="43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6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FB920D05-21BC-DEFD-6BC0-E36B969E0048}"/>
                      </a:ext>
                    </a:extLst>
                  </p14:cNvPr>
                  <p14:cNvContentPartPr/>
                  <p14:nvPr/>
                </p14:nvContentPartPr>
                <p14:xfrm>
                  <a:off x="1873246" y="3763882"/>
                  <a:ext cx="70200" cy="6984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FB920D05-21BC-DEFD-6BC0-E36B969E0048}"/>
                      </a:ext>
                    </a:extLst>
                  </p:cNvPr>
                  <p:cNvPicPr/>
                  <p:nvPr/>
                </p:nvPicPr>
                <p:blipFill>
                  <a:blip r:embed="rId117"/>
                  <a:stretch>
                    <a:fillRect/>
                  </a:stretch>
                </p:blipFill>
                <p:spPr>
                  <a:xfrm>
                    <a:off x="1855246" y="3745882"/>
                    <a:ext cx="105840" cy="105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92ED2479-EB37-D4FF-B00A-341844BE0197}"/>
                </a:ext>
              </a:extLst>
            </p:cNvPr>
            <p:cNvGrpSpPr/>
            <p:nvPr/>
          </p:nvGrpSpPr>
          <p:grpSpPr>
            <a:xfrm>
              <a:off x="1301566" y="3730762"/>
              <a:ext cx="335880" cy="529200"/>
              <a:chOff x="1301566" y="3730762"/>
              <a:chExt cx="335880" cy="5292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8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634AABC2-8E34-C6F9-3D07-DF66557623D2}"/>
                      </a:ext>
                    </a:extLst>
                  </p14:cNvPr>
                  <p14:cNvContentPartPr/>
                  <p14:nvPr/>
                </p14:nvContentPartPr>
                <p14:xfrm>
                  <a:off x="1301566" y="3775402"/>
                  <a:ext cx="20880" cy="244080"/>
                </p14:xfrm>
              </p:contentPart>
            </mc:Choice>
            <mc:Fallback xmlns=""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634AABC2-8E34-C6F9-3D07-DF66557623D2}"/>
                      </a:ext>
                    </a:extLst>
                  </p:cNvPr>
                  <p:cNvPicPr/>
                  <p:nvPr/>
                </p:nvPicPr>
                <p:blipFill>
                  <a:blip r:embed="rId119"/>
                  <a:stretch>
                    <a:fillRect/>
                  </a:stretch>
                </p:blipFill>
                <p:spPr>
                  <a:xfrm>
                    <a:off x="1283566" y="3757762"/>
                    <a:ext cx="56520" cy="279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0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058772E8-A44E-D680-A6CA-73DD456EF996}"/>
                      </a:ext>
                    </a:extLst>
                  </p14:cNvPr>
                  <p14:cNvContentPartPr/>
                  <p14:nvPr/>
                </p14:nvContentPartPr>
                <p14:xfrm>
                  <a:off x="1314526" y="3730762"/>
                  <a:ext cx="139680" cy="13896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058772E8-A44E-D680-A6CA-73DD456EF996}"/>
                      </a:ext>
                    </a:extLst>
                  </p:cNvPr>
                  <p:cNvPicPr/>
                  <p:nvPr/>
                </p:nvPicPr>
                <p:blipFill>
                  <a:blip r:embed="rId121"/>
                  <a:stretch>
                    <a:fillRect/>
                  </a:stretch>
                </p:blipFill>
                <p:spPr>
                  <a:xfrm>
                    <a:off x="1296526" y="3712762"/>
                    <a:ext cx="175320" cy="174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2">
                <p14:nvContentPartPr>
                  <p14:cNvPr id="114" name="Ink 113">
                    <a:extLst>
                      <a:ext uri="{FF2B5EF4-FFF2-40B4-BE49-F238E27FC236}">
                        <a16:creationId xmlns:a16="http://schemas.microsoft.com/office/drawing/2014/main" id="{68904F49-928D-A355-F952-08C6F5C0FCA5}"/>
                      </a:ext>
                    </a:extLst>
                  </p14:cNvPr>
                  <p14:cNvContentPartPr/>
                  <p14:nvPr/>
                </p14:nvContentPartPr>
                <p14:xfrm>
                  <a:off x="1402006" y="4026682"/>
                  <a:ext cx="133200" cy="3600"/>
                </p14:xfrm>
              </p:contentPart>
            </mc:Choice>
            <mc:Fallback xmlns="">
              <p:pic>
                <p:nvPicPr>
                  <p:cNvPr id="114" name="Ink 113">
                    <a:extLst>
                      <a:ext uri="{FF2B5EF4-FFF2-40B4-BE49-F238E27FC236}">
                        <a16:creationId xmlns:a16="http://schemas.microsoft.com/office/drawing/2014/main" id="{68904F49-928D-A355-F952-08C6F5C0FCA5}"/>
                      </a:ext>
                    </a:extLst>
                  </p:cNvPr>
                  <p:cNvPicPr/>
                  <p:nvPr/>
                </p:nvPicPr>
                <p:blipFill>
                  <a:blip r:embed="rId123"/>
                  <a:stretch>
                    <a:fillRect/>
                  </a:stretch>
                </p:blipFill>
                <p:spPr>
                  <a:xfrm>
                    <a:off x="1384006" y="4009042"/>
                    <a:ext cx="168840" cy="39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4">
                <p14:nvContentPartPr>
                  <p14:cNvPr id="115" name="Ink 114">
                    <a:extLst>
                      <a:ext uri="{FF2B5EF4-FFF2-40B4-BE49-F238E27FC236}">
                        <a16:creationId xmlns:a16="http://schemas.microsoft.com/office/drawing/2014/main" id="{1FBB1D44-221B-5E9A-E038-13819BCF8A3F}"/>
                      </a:ext>
                    </a:extLst>
                  </p14:cNvPr>
                  <p14:cNvContentPartPr/>
                  <p14:nvPr/>
                </p14:nvContentPartPr>
                <p14:xfrm>
                  <a:off x="1454566" y="4034962"/>
                  <a:ext cx="5040" cy="130320"/>
                </p14:xfrm>
              </p:contentPart>
            </mc:Choice>
            <mc:Fallback xmlns="">
              <p:pic>
                <p:nvPicPr>
                  <p:cNvPr id="115" name="Ink 114">
                    <a:extLst>
                      <a:ext uri="{FF2B5EF4-FFF2-40B4-BE49-F238E27FC236}">
                        <a16:creationId xmlns:a16="http://schemas.microsoft.com/office/drawing/2014/main" id="{1FBB1D44-221B-5E9A-E038-13819BCF8A3F}"/>
                      </a:ext>
                    </a:extLst>
                  </p:cNvPr>
                  <p:cNvPicPr/>
                  <p:nvPr/>
                </p:nvPicPr>
                <p:blipFill>
                  <a:blip r:embed="rId125"/>
                  <a:stretch>
                    <a:fillRect/>
                  </a:stretch>
                </p:blipFill>
                <p:spPr>
                  <a:xfrm>
                    <a:off x="1436926" y="4016962"/>
                    <a:ext cx="40680" cy="165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6">
                <p14:nvContentPartPr>
                  <p14:cNvPr id="116" name="Ink 115">
                    <a:extLst>
                      <a:ext uri="{FF2B5EF4-FFF2-40B4-BE49-F238E27FC236}">
                        <a16:creationId xmlns:a16="http://schemas.microsoft.com/office/drawing/2014/main" id="{5DAACAAD-75DF-0E50-5BFE-3CC065CF6474}"/>
                      </a:ext>
                    </a:extLst>
                  </p14:cNvPr>
                  <p14:cNvContentPartPr/>
                  <p14:nvPr/>
                </p14:nvContentPartPr>
                <p14:xfrm>
                  <a:off x="1500286" y="4139722"/>
                  <a:ext cx="137160" cy="120240"/>
                </p14:xfrm>
              </p:contentPart>
            </mc:Choice>
            <mc:Fallback xmlns="">
              <p:pic>
                <p:nvPicPr>
                  <p:cNvPr id="116" name="Ink 115">
                    <a:extLst>
                      <a:ext uri="{FF2B5EF4-FFF2-40B4-BE49-F238E27FC236}">
                        <a16:creationId xmlns:a16="http://schemas.microsoft.com/office/drawing/2014/main" id="{5DAACAAD-75DF-0E50-5BFE-3CC065CF6474}"/>
                      </a:ext>
                    </a:extLst>
                  </p:cNvPr>
                  <p:cNvPicPr/>
                  <p:nvPr/>
                </p:nvPicPr>
                <p:blipFill>
                  <a:blip r:embed="rId127"/>
                  <a:stretch>
                    <a:fillRect/>
                  </a:stretch>
                </p:blipFill>
                <p:spPr>
                  <a:xfrm>
                    <a:off x="1482286" y="4122082"/>
                    <a:ext cx="172800" cy="1558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3A12EB1-B23A-D495-EBD8-F552126EB784}"/>
              </a:ext>
            </a:extLst>
          </p:cNvPr>
          <p:cNvGrpSpPr/>
          <p:nvPr/>
        </p:nvGrpSpPr>
        <p:grpSpPr>
          <a:xfrm>
            <a:off x="1259564" y="3767296"/>
            <a:ext cx="2968200" cy="549000"/>
            <a:chOff x="1286806" y="4490002"/>
            <a:chExt cx="2968200" cy="54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8703787F-7C2D-6C40-8F93-410E71A9AE61}"/>
                    </a:ext>
                  </a:extLst>
                </p14:cNvPr>
                <p14:cNvContentPartPr/>
                <p14:nvPr/>
              </p14:nvContentPartPr>
              <p14:xfrm>
                <a:off x="4059166" y="4533922"/>
                <a:ext cx="195840" cy="2700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8703787F-7C2D-6C40-8F93-410E71A9AE6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041166" y="4516282"/>
                  <a:ext cx="2314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CA5BE44-0756-55A8-1B02-791ABE313593}"/>
                    </a:ext>
                  </a:extLst>
                </p14:cNvPr>
                <p14:cNvContentPartPr/>
                <p14:nvPr/>
              </p14:nvContentPartPr>
              <p14:xfrm>
                <a:off x="3756406" y="4544362"/>
                <a:ext cx="136440" cy="72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CA5BE44-0756-55A8-1B02-791ABE31359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738766" y="4526362"/>
                  <a:ext cx="1720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C427EC5D-3D49-4E59-9658-80BF2A280BD1}"/>
                    </a:ext>
                  </a:extLst>
                </p14:cNvPr>
                <p14:cNvContentPartPr/>
                <p14:nvPr/>
              </p14:nvContentPartPr>
              <p14:xfrm>
                <a:off x="3366526" y="4555882"/>
                <a:ext cx="106200" cy="14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C427EC5D-3D49-4E59-9658-80BF2A280BD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348526" y="4538242"/>
                  <a:ext cx="1418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F0FAFCD-B30C-646B-F006-1038F8E601BF}"/>
                    </a:ext>
                  </a:extLst>
                </p14:cNvPr>
                <p14:cNvContentPartPr/>
                <p14:nvPr/>
              </p14:nvContentPartPr>
              <p14:xfrm>
                <a:off x="2929846" y="4514482"/>
                <a:ext cx="180720" cy="234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F0FAFCD-B30C-646B-F006-1038F8E601B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912206" y="4496482"/>
                  <a:ext cx="2163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B513BFD-4E1D-D22A-C355-9A1BD9FB67D7}"/>
                    </a:ext>
                  </a:extLst>
                </p14:cNvPr>
                <p14:cNvContentPartPr/>
                <p14:nvPr/>
              </p14:nvContentPartPr>
              <p14:xfrm>
                <a:off x="2468326" y="4524922"/>
                <a:ext cx="129960" cy="50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B513BFD-4E1D-D22A-C355-9A1BD9FB67D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450686" y="4506922"/>
                  <a:ext cx="165600" cy="406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994E5CB-D481-A1D3-F4A5-0D5646790AE0}"/>
                </a:ext>
              </a:extLst>
            </p:cNvPr>
            <p:cNvGrpSpPr/>
            <p:nvPr/>
          </p:nvGrpSpPr>
          <p:grpSpPr>
            <a:xfrm>
              <a:off x="1870366" y="4509802"/>
              <a:ext cx="307800" cy="55800"/>
              <a:chOff x="1870366" y="4509802"/>
              <a:chExt cx="307800" cy="55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8">
                <p14:nvContentPartPr>
                  <p14:cNvPr id="123" name="Ink 122">
                    <a:extLst>
                      <a:ext uri="{FF2B5EF4-FFF2-40B4-BE49-F238E27FC236}">
                        <a16:creationId xmlns:a16="http://schemas.microsoft.com/office/drawing/2014/main" id="{E3D56E81-C3D6-0A84-A654-3ED65AB8FDE4}"/>
                      </a:ext>
                    </a:extLst>
                  </p14:cNvPr>
                  <p14:cNvContentPartPr/>
                  <p14:nvPr/>
                </p14:nvContentPartPr>
                <p14:xfrm>
                  <a:off x="2080606" y="4542202"/>
                  <a:ext cx="97560" cy="1440"/>
                </p14:xfrm>
              </p:contentPart>
            </mc:Choice>
            <mc:Fallback xmlns="">
              <p:pic>
                <p:nvPicPr>
                  <p:cNvPr id="123" name="Ink 122">
                    <a:extLst>
                      <a:ext uri="{FF2B5EF4-FFF2-40B4-BE49-F238E27FC236}">
                        <a16:creationId xmlns:a16="http://schemas.microsoft.com/office/drawing/2014/main" id="{E3D56E81-C3D6-0A84-A654-3ED65AB8FDE4}"/>
                      </a:ext>
                    </a:extLst>
                  </p:cNvPr>
                  <p:cNvPicPr/>
                  <p:nvPr/>
                </p:nvPicPr>
                <p:blipFill>
                  <a:blip r:embed="rId139"/>
                  <a:stretch>
                    <a:fillRect/>
                  </a:stretch>
                </p:blipFill>
                <p:spPr>
                  <a:xfrm>
                    <a:off x="2062606" y="4524202"/>
                    <a:ext cx="133200" cy="37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0">
                <p14:nvContentPartPr>
                  <p14:cNvPr id="124" name="Ink 123">
                    <a:extLst>
                      <a:ext uri="{FF2B5EF4-FFF2-40B4-BE49-F238E27FC236}">
                        <a16:creationId xmlns:a16="http://schemas.microsoft.com/office/drawing/2014/main" id="{7B8F1240-E009-4639-19F8-D7CACF4FCD2B}"/>
                      </a:ext>
                    </a:extLst>
                  </p14:cNvPr>
                  <p14:cNvContentPartPr/>
                  <p14:nvPr/>
                </p14:nvContentPartPr>
                <p14:xfrm>
                  <a:off x="1870366" y="4540402"/>
                  <a:ext cx="105840" cy="6480"/>
                </p14:xfrm>
              </p:contentPart>
            </mc:Choice>
            <mc:Fallback xmlns="">
              <p:pic>
                <p:nvPicPr>
                  <p:cNvPr id="124" name="Ink 123">
                    <a:extLst>
                      <a:ext uri="{FF2B5EF4-FFF2-40B4-BE49-F238E27FC236}">
                        <a16:creationId xmlns:a16="http://schemas.microsoft.com/office/drawing/2014/main" id="{7B8F1240-E009-4639-19F8-D7CACF4FCD2B}"/>
                      </a:ext>
                    </a:extLst>
                  </p:cNvPr>
                  <p:cNvPicPr/>
                  <p:nvPr/>
                </p:nvPicPr>
                <p:blipFill>
                  <a:blip r:embed="rId141"/>
                  <a:stretch>
                    <a:fillRect/>
                  </a:stretch>
                </p:blipFill>
                <p:spPr>
                  <a:xfrm>
                    <a:off x="1852366" y="4522762"/>
                    <a:ext cx="141480" cy="42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2">
                <p14:nvContentPartPr>
                  <p14:cNvPr id="125" name="Ink 124">
                    <a:extLst>
                      <a:ext uri="{FF2B5EF4-FFF2-40B4-BE49-F238E27FC236}">
                        <a16:creationId xmlns:a16="http://schemas.microsoft.com/office/drawing/2014/main" id="{5D8B118F-BDCD-B406-8931-3272CD404744}"/>
                      </a:ext>
                    </a:extLst>
                  </p14:cNvPr>
                  <p14:cNvContentPartPr/>
                  <p14:nvPr/>
                </p14:nvContentPartPr>
                <p14:xfrm>
                  <a:off x="1879366" y="4509802"/>
                  <a:ext cx="98640" cy="55800"/>
                </p14:xfrm>
              </p:contentPart>
            </mc:Choice>
            <mc:Fallback xmlns="">
              <p:pic>
                <p:nvPicPr>
                  <p:cNvPr id="125" name="Ink 124">
                    <a:extLst>
                      <a:ext uri="{FF2B5EF4-FFF2-40B4-BE49-F238E27FC236}">
                        <a16:creationId xmlns:a16="http://schemas.microsoft.com/office/drawing/2014/main" id="{5D8B118F-BDCD-B406-8931-3272CD404744}"/>
                      </a:ext>
                    </a:extLst>
                  </p:cNvPr>
                  <p:cNvPicPr/>
                  <p:nvPr/>
                </p:nvPicPr>
                <p:blipFill>
                  <a:blip r:embed="rId143"/>
                  <a:stretch>
                    <a:fillRect/>
                  </a:stretch>
                </p:blipFill>
                <p:spPr>
                  <a:xfrm>
                    <a:off x="1861726" y="4491802"/>
                    <a:ext cx="134280" cy="914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13078B98-C0E7-6F47-B85A-AF0CD557F55E}"/>
                </a:ext>
              </a:extLst>
            </p:cNvPr>
            <p:cNvGrpSpPr/>
            <p:nvPr/>
          </p:nvGrpSpPr>
          <p:grpSpPr>
            <a:xfrm>
              <a:off x="1286806" y="4490002"/>
              <a:ext cx="359640" cy="549000"/>
              <a:chOff x="1286806" y="4490002"/>
              <a:chExt cx="359640" cy="5490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44">
                <p14:nvContentPartPr>
                  <p14:cNvPr id="129" name="Ink 128">
                    <a:extLst>
                      <a:ext uri="{FF2B5EF4-FFF2-40B4-BE49-F238E27FC236}">
                        <a16:creationId xmlns:a16="http://schemas.microsoft.com/office/drawing/2014/main" id="{8B78DB81-17D1-DAF7-6A00-C0E60FC3C7BE}"/>
                      </a:ext>
                    </a:extLst>
                  </p14:cNvPr>
                  <p14:cNvContentPartPr/>
                  <p14:nvPr/>
                </p14:nvContentPartPr>
                <p14:xfrm>
                  <a:off x="1291486" y="4545442"/>
                  <a:ext cx="24120" cy="249840"/>
                </p14:xfrm>
              </p:contentPart>
            </mc:Choice>
            <mc:Fallback xmlns="">
              <p:pic>
                <p:nvPicPr>
                  <p:cNvPr id="129" name="Ink 128">
                    <a:extLst>
                      <a:ext uri="{FF2B5EF4-FFF2-40B4-BE49-F238E27FC236}">
                        <a16:creationId xmlns:a16="http://schemas.microsoft.com/office/drawing/2014/main" id="{8B78DB81-17D1-DAF7-6A00-C0E60FC3C7BE}"/>
                      </a:ext>
                    </a:extLst>
                  </p:cNvPr>
                  <p:cNvPicPr/>
                  <p:nvPr/>
                </p:nvPicPr>
                <p:blipFill>
                  <a:blip r:embed="rId145"/>
                  <a:stretch>
                    <a:fillRect/>
                  </a:stretch>
                </p:blipFill>
                <p:spPr>
                  <a:xfrm>
                    <a:off x="1273846" y="4527802"/>
                    <a:ext cx="59760" cy="285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6">
                <p14:nvContentPartPr>
                  <p14:cNvPr id="130" name="Ink 129">
                    <a:extLst>
                      <a:ext uri="{FF2B5EF4-FFF2-40B4-BE49-F238E27FC236}">
                        <a16:creationId xmlns:a16="http://schemas.microsoft.com/office/drawing/2014/main" id="{73611FBC-A0C3-AA43-E319-ADA8AAE4A572}"/>
                      </a:ext>
                    </a:extLst>
                  </p14:cNvPr>
                  <p14:cNvContentPartPr/>
                  <p14:nvPr/>
                </p14:nvContentPartPr>
                <p14:xfrm>
                  <a:off x="1286806" y="4490002"/>
                  <a:ext cx="133920" cy="160920"/>
                </p14:xfrm>
              </p:contentPart>
            </mc:Choice>
            <mc:Fallback xmlns="">
              <p:pic>
                <p:nvPicPr>
                  <p:cNvPr id="130" name="Ink 129">
                    <a:extLst>
                      <a:ext uri="{FF2B5EF4-FFF2-40B4-BE49-F238E27FC236}">
                        <a16:creationId xmlns:a16="http://schemas.microsoft.com/office/drawing/2014/main" id="{73611FBC-A0C3-AA43-E319-ADA8AAE4A572}"/>
                      </a:ext>
                    </a:extLst>
                  </p:cNvPr>
                  <p:cNvPicPr/>
                  <p:nvPr/>
                </p:nvPicPr>
                <p:blipFill>
                  <a:blip r:embed="rId147"/>
                  <a:stretch>
                    <a:fillRect/>
                  </a:stretch>
                </p:blipFill>
                <p:spPr>
                  <a:xfrm>
                    <a:off x="1269166" y="4472002"/>
                    <a:ext cx="169560" cy="196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8">
                <p14:nvContentPartPr>
                  <p14:cNvPr id="131" name="Ink 130">
                    <a:extLst>
                      <a:ext uri="{FF2B5EF4-FFF2-40B4-BE49-F238E27FC236}">
                        <a16:creationId xmlns:a16="http://schemas.microsoft.com/office/drawing/2014/main" id="{EB5CB797-D591-C75F-1F07-A8CE9B584DCE}"/>
                      </a:ext>
                    </a:extLst>
                  </p14:cNvPr>
                  <p14:cNvContentPartPr/>
                  <p14:nvPr/>
                </p14:nvContentPartPr>
                <p14:xfrm>
                  <a:off x="1395526" y="4756402"/>
                  <a:ext cx="167760" cy="360"/>
                </p14:xfrm>
              </p:contentPart>
            </mc:Choice>
            <mc:Fallback xmlns="">
              <p:pic>
                <p:nvPicPr>
                  <p:cNvPr id="131" name="Ink 130">
                    <a:extLst>
                      <a:ext uri="{FF2B5EF4-FFF2-40B4-BE49-F238E27FC236}">
                        <a16:creationId xmlns:a16="http://schemas.microsoft.com/office/drawing/2014/main" id="{EB5CB797-D591-C75F-1F07-A8CE9B584DCE}"/>
                      </a:ext>
                    </a:extLst>
                  </p:cNvPr>
                  <p:cNvPicPr/>
                  <p:nvPr/>
                </p:nvPicPr>
                <p:blipFill>
                  <a:blip r:embed="rId149"/>
                  <a:stretch>
                    <a:fillRect/>
                  </a:stretch>
                </p:blipFill>
                <p:spPr>
                  <a:xfrm>
                    <a:off x="1377526" y="4738762"/>
                    <a:ext cx="2034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0">
                <p14:nvContentPartPr>
                  <p14:cNvPr id="132" name="Ink 131">
                    <a:extLst>
                      <a:ext uri="{FF2B5EF4-FFF2-40B4-BE49-F238E27FC236}">
                        <a16:creationId xmlns:a16="http://schemas.microsoft.com/office/drawing/2014/main" id="{5FABB5DF-2084-E8AE-561E-A27BE311D811}"/>
                      </a:ext>
                    </a:extLst>
                  </p14:cNvPr>
                  <p14:cNvContentPartPr/>
                  <p14:nvPr/>
                </p14:nvContentPartPr>
                <p14:xfrm>
                  <a:off x="1466806" y="4765762"/>
                  <a:ext cx="4680" cy="132840"/>
                </p14:xfrm>
              </p:contentPart>
            </mc:Choice>
            <mc:Fallback xmlns="">
              <p:pic>
                <p:nvPicPr>
                  <p:cNvPr id="132" name="Ink 131">
                    <a:extLst>
                      <a:ext uri="{FF2B5EF4-FFF2-40B4-BE49-F238E27FC236}">
                        <a16:creationId xmlns:a16="http://schemas.microsoft.com/office/drawing/2014/main" id="{5FABB5DF-2084-E8AE-561E-A27BE311D811}"/>
                      </a:ext>
                    </a:extLst>
                  </p:cNvPr>
                  <p:cNvPicPr/>
                  <p:nvPr/>
                </p:nvPicPr>
                <p:blipFill>
                  <a:blip r:embed="rId151"/>
                  <a:stretch>
                    <a:fillRect/>
                  </a:stretch>
                </p:blipFill>
                <p:spPr>
                  <a:xfrm>
                    <a:off x="1448806" y="4747762"/>
                    <a:ext cx="40320" cy="168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2">
                <p14:nvContentPartPr>
                  <p14:cNvPr id="133" name="Ink 132">
                    <a:extLst>
                      <a:ext uri="{FF2B5EF4-FFF2-40B4-BE49-F238E27FC236}">
                        <a16:creationId xmlns:a16="http://schemas.microsoft.com/office/drawing/2014/main" id="{41A43120-1A91-5A5D-192E-5D87937C37BC}"/>
                      </a:ext>
                    </a:extLst>
                  </p14:cNvPr>
                  <p14:cNvContentPartPr/>
                  <p14:nvPr/>
                </p14:nvContentPartPr>
                <p14:xfrm>
                  <a:off x="1529806" y="4886362"/>
                  <a:ext cx="116640" cy="152640"/>
                </p14:xfrm>
              </p:contentPart>
            </mc:Choice>
            <mc:Fallback xmlns="">
              <p:pic>
                <p:nvPicPr>
                  <p:cNvPr id="133" name="Ink 132">
                    <a:extLst>
                      <a:ext uri="{FF2B5EF4-FFF2-40B4-BE49-F238E27FC236}">
                        <a16:creationId xmlns:a16="http://schemas.microsoft.com/office/drawing/2014/main" id="{41A43120-1A91-5A5D-192E-5D87937C37BC}"/>
                      </a:ext>
                    </a:extLst>
                  </p:cNvPr>
                  <p:cNvPicPr/>
                  <p:nvPr/>
                </p:nvPicPr>
                <p:blipFill>
                  <a:blip r:embed="rId153"/>
                  <a:stretch>
                    <a:fillRect/>
                  </a:stretch>
                </p:blipFill>
                <p:spPr>
                  <a:xfrm>
                    <a:off x="1512166" y="4868722"/>
                    <a:ext cx="152280" cy="1882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1555D10-51EF-B887-3D8B-D39D259E0F12}"/>
              </a:ext>
            </a:extLst>
          </p:cNvPr>
          <p:cNvGrpSpPr/>
          <p:nvPr/>
        </p:nvGrpSpPr>
        <p:grpSpPr>
          <a:xfrm>
            <a:off x="7718064" y="2876046"/>
            <a:ext cx="326520" cy="438840"/>
            <a:chOff x="7884526" y="3537082"/>
            <a:chExt cx="32652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AF04D53C-7322-A29A-D180-637A260AA1CF}"/>
                    </a:ext>
                  </a:extLst>
                </p14:cNvPr>
                <p14:cNvContentPartPr/>
                <p14:nvPr/>
              </p14:nvContentPartPr>
              <p14:xfrm>
                <a:off x="7884886" y="3555442"/>
                <a:ext cx="7560" cy="303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AF04D53C-7322-A29A-D180-637A260AA1C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867246" y="3537442"/>
                  <a:ext cx="432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2DD1822-1C8B-BCD3-0CB4-FE824F02A1A5}"/>
                    </a:ext>
                  </a:extLst>
                </p14:cNvPr>
                <p14:cNvContentPartPr/>
                <p14:nvPr/>
              </p14:nvContentPartPr>
              <p14:xfrm>
                <a:off x="7884526" y="3537082"/>
                <a:ext cx="146160" cy="1386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2DD1822-1C8B-BCD3-0CB4-FE824F02A1A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866526" y="3519082"/>
                  <a:ext cx="1818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9D2B17A2-90D1-BE2A-6D64-FBFC84AD6488}"/>
                    </a:ext>
                  </a:extLst>
                </p14:cNvPr>
                <p14:cNvContentPartPr/>
                <p14:nvPr/>
              </p14:nvContentPartPr>
              <p14:xfrm>
                <a:off x="8040046" y="3784762"/>
                <a:ext cx="109440" cy="1825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9D2B17A2-90D1-BE2A-6D64-FBFC84AD648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022406" y="3767122"/>
                  <a:ext cx="1450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D2AF0253-A552-DF9F-A0DF-531710FEF31E}"/>
                    </a:ext>
                  </a:extLst>
                </p14:cNvPr>
                <p14:cNvContentPartPr/>
                <p14:nvPr/>
              </p14:nvContentPartPr>
              <p14:xfrm>
                <a:off x="8148046" y="3789442"/>
                <a:ext cx="63000" cy="1864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D2AF0253-A552-DF9F-A0DF-531710FEF31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130406" y="3771442"/>
                  <a:ext cx="986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8DE21412-DCD2-EC49-579D-C2D0FFAA22CB}"/>
                    </a:ext>
                  </a:extLst>
                </p14:cNvPr>
                <p14:cNvContentPartPr/>
                <p14:nvPr/>
              </p14:nvContentPartPr>
              <p14:xfrm>
                <a:off x="8063806" y="3911482"/>
                <a:ext cx="101880" cy="25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8DE21412-DCD2-EC49-579D-C2D0FFAA22C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046166" y="3893842"/>
                  <a:ext cx="13752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F661CF26-0E28-379E-6C5C-E903A97E4251}"/>
                  </a:ext>
                </a:extLst>
              </p14:cNvPr>
              <p14:cNvContentPartPr/>
              <p14:nvPr/>
            </p14:nvContentPartPr>
            <p14:xfrm>
              <a:off x="8236824" y="3063966"/>
              <a:ext cx="46440" cy="2556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F661CF26-0E28-379E-6C5C-E903A97E4251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8218824" y="3045966"/>
                <a:ext cx="8208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DCB4FB9F-52A9-E2FD-5B74-669149B9AE38}"/>
                  </a:ext>
                </a:extLst>
              </p14:cNvPr>
              <p14:cNvContentPartPr/>
              <p14:nvPr/>
            </p14:nvContentPartPr>
            <p14:xfrm>
              <a:off x="8422584" y="2862006"/>
              <a:ext cx="125640" cy="3409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DCB4FB9F-52A9-E2FD-5B74-669149B9AE38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404944" y="2844366"/>
                <a:ext cx="161280" cy="3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45127B4B-DDC7-D399-33D2-78DBFE223EE1}"/>
                  </a:ext>
                </a:extLst>
              </p14:cNvPr>
              <p14:cNvContentPartPr/>
              <p14:nvPr/>
            </p14:nvContentPartPr>
            <p14:xfrm>
              <a:off x="8559024" y="2885406"/>
              <a:ext cx="116280" cy="31572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45127B4B-DDC7-D399-33D2-78DBFE223EE1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8541384" y="2867766"/>
                <a:ext cx="151920" cy="35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817EAD3-2282-68CC-D3E3-7EF5C9EDA8C3}"/>
              </a:ext>
            </a:extLst>
          </p:cNvPr>
          <p:cNvGrpSpPr/>
          <p:nvPr/>
        </p:nvGrpSpPr>
        <p:grpSpPr>
          <a:xfrm>
            <a:off x="8727864" y="3129486"/>
            <a:ext cx="142200" cy="211680"/>
            <a:chOff x="8894326" y="3790522"/>
            <a:chExt cx="142200" cy="21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CF926C21-57BA-9122-C9E9-AA5275EFB71E}"/>
                    </a:ext>
                  </a:extLst>
                </p14:cNvPr>
                <p14:cNvContentPartPr/>
                <p14:nvPr/>
              </p14:nvContentPartPr>
              <p14:xfrm>
                <a:off x="8894326" y="3811402"/>
                <a:ext cx="81000" cy="16848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CF926C21-57BA-9122-C9E9-AA5275EFB71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876326" y="3793402"/>
                  <a:ext cx="1166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EB942580-684C-383A-9FC6-9EECBC731F52}"/>
                    </a:ext>
                  </a:extLst>
                </p14:cNvPr>
                <p14:cNvContentPartPr/>
                <p14:nvPr/>
              </p14:nvContentPartPr>
              <p14:xfrm>
                <a:off x="8983606" y="3790522"/>
                <a:ext cx="52920" cy="21168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EB942580-684C-383A-9FC6-9EECBC731F5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965606" y="3772882"/>
                  <a:ext cx="885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DBA5544C-1BC7-D8F1-9BC8-3BE9625C4A11}"/>
                    </a:ext>
                  </a:extLst>
                </p14:cNvPr>
                <p14:cNvContentPartPr/>
                <p14:nvPr/>
              </p14:nvContentPartPr>
              <p14:xfrm>
                <a:off x="8910166" y="3921922"/>
                <a:ext cx="104040" cy="3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DBA5544C-1BC7-D8F1-9BC8-3BE9625C4A1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892166" y="3904282"/>
                  <a:ext cx="13968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F7D6832-5C58-EBEC-48CB-1B2ACA40CF0A}"/>
              </a:ext>
            </a:extLst>
          </p:cNvPr>
          <p:cNvGrpSpPr/>
          <p:nvPr/>
        </p:nvGrpSpPr>
        <p:grpSpPr>
          <a:xfrm>
            <a:off x="9163824" y="3053526"/>
            <a:ext cx="137520" cy="74160"/>
            <a:chOff x="9330286" y="3714562"/>
            <a:chExt cx="137520" cy="7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D02AAF71-A6F0-D548-7F24-0A5D2B540030}"/>
                    </a:ext>
                  </a:extLst>
                </p14:cNvPr>
                <p14:cNvContentPartPr/>
                <p14:nvPr/>
              </p14:nvContentPartPr>
              <p14:xfrm>
                <a:off x="9330286" y="3782602"/>
                <a:ext cx="114840" cy="61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D02AAF71-A6F0-D548-7F24-0A5D2B54003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312646" y="3764602"/>
                  <a:ext cx="150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8FA32A70-2529-C214-FAD4-21EE9AFCE8C4}"/>
                    </a:ext>
                  </a:extLst>
                </p14:cNvPr>
                <p14:cNvContentPartPr/>
                <p14:nvPr/>
              </p14:nvContentPartPr>
              <p14:xfrm>
                <a:off x="9332446" y="3714562"/>
                <a:ext cx="135360" cy="3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8FA32A70-2529-C214-FAD4-21EE9AFCE8C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314806" y="3696562"/>
                  <a:ext cx="171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0E1E0BA-E643-9546-2E71-0325C8CE95F8}"/>
              </a:ext>
            </a:extLst>
          </p:cNvPr>
          <p:cNvGrpSpPr/>
          <p:nvPr/>
        </p:nvGrpSpPr>
        <p:grpSpPr>
          <a:xfrm>
            <a:off x="9608064" y="2878566"/>
            <a:ext cx="181800" cy="365760"/>
            <a:chOff x="9774526" y="3539602"/>
            <a:chExt cx="181800" cy="36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AE8D3A6-7065-CD79-B7F2-4EE8C0E1A176}"/>
                    </a:ext>
                  </a:extLst>
                </p14:cNvPr>
                <p14:cNvContentPartPr/>
                <p14:nvPr/>
              </p14:nvContentPartPr>
              <p14:xfrm>
                <a:off x="9774526" y="3554362"/>
                <a:ext cx="4680" cy="3510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9AE8D3A6-7065-CD79-B7F2-4EE8C0E1A17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756526" y="3536362"/>
                  <a:ext cx="403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593FE3C2-9316-D03B-2902-AC898F106CDD}"/>
                    </a:ext>
                  </a:extLst>
                </p14:cNvPr>
                <p14:cNvContentPartPr/>
                <p14:nvPr/>
              </p14:nvContentPartPr>
              <p14:xfrm>
                <a:off x="9783166" y="3539602"/>
                <a:ext cx="173160" cy="1706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593FE3C2-9316-D03B-2902-AC898F106CD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765166" y="3521602"/>
                  <a:ext cx="20880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82D3272-8D18-3F62-B803-51A752A746F7}"/>
              </a:ext>
            </a:extLst>
          </p:cNvPr>
          <p:cNvGrpSpPr/>
          <p:nvPr/>
        </p:nvGrpSpPr>
        <p:grpSpPr>
          <a:xfrm>
            <a:off x="9748464" y="3268806"/>
            <a:ext cx="210240" cy="189360"/>
            <a:chOff x="9914926" y="3929842"/>
            <a:chExt cx="21024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14C1A069-2D12-06A0-380A-C6372393D1B3}"/>
                    </a:ext>
                  </a:extLst>
                </p14:cNvPr>
                <p14:cNvContentPartPr/>
                <p14:nvPr/>
              </p14:nvContentPartPr>
              <p14:xfrm>
                <a:off x="9914926" y="3929842"/>
                <a:ext cx="210240" cy="39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14C1A069-2D12-06A0-380A-C6372393D1B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897286" y="3912202"/>
                  <a:ext cx="245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2DAF2755-66FC-58FB-7D3E-234E7AA27E75}"/>
                    </a:ext>
                  </a:extLst>
                </p14:cNvPr>
                <p14:cNvContentPartPr/>
                <p14:nvPr/>
              </p14:nvContentPartPr>
              <p14:xfrm>
                <a:off x="10013206" y="3951802"/>
                <a:ext cx="6840" cy="1674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2DAF2755-66FC-58FB-7D3E-234E7AA27E7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995566" y="3934162"/>
                  <a:ext cx="42480" cy="20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4F265D27-0435-1126-AD56-D8A94B53564B}"/>
                  </a:ext>
                </a:extLst>
              </p14:cNvPr>
              <p14:cNvContentPartPr/>
              <p14:nvPr/>
            </p14:nvContentPartPr>
            <p14:xfrm>
              <a:off x="9992904" y="3376086"/>
              <a:ext cx="130680" cy="17820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4F265D27-0435-1126-AD56-D8A94B53564B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9974904" y="3358086"/>
                <a:ext cx="16632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BDD748EC-214D-6342-A564-6436D5947DCE}"/>
                  </a:ext>
                </a:extLst>
              </p14:cNvPr>
              <p14:cNvContentPartPr/>
              <p14:nvPr/>
            </p14:nvContentPartPr>
            <p14:xfrm>
              <a:off x="10141584" y="3078726"/>
              <a:ext cx="26640" cy="237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BDD748EC-214D-6342-A564-6436D5947DCE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0123944" y="3060726"/>
                <a:ext cx="62280" cy="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2" name="Group 171">
            <a:extLst>
              <a:ext uri="{FF2B5EF4-FFF2-40B4-BE49-F238E27FC236}">
                <a16:creationId xmlns:a16="http://schemas.microsoft.com/office/drawing/2014/main" id="{2A2C18D6-B3B7-CF00-44AE-23DBB384C370}"/>
              </a:ext>
            </a:extLst>
          </p:cNvPr>
          <p:cNvGrpSpPr/>
          <p:nvPr/>
        </p:nvGrpSpPr>
        <p:grpSpPr>
          <a:xfrm>
            <a:off x="10343904" y="2845806"/>
            <a:ext cx="371160" cy="658440"/>
            <a:chOff x="10510366" y="3506842"/>
            <a:chExt cx="371160" cy="65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88575FCD-33A8-A8B4-A066-4A1F5B610D5F}"/>
                    </a:ext>
                  </a:extLst>
                </p14:cNvPr>
                <p14:cNvContentPartPr/>
                <p14:nvPr/>
              </p14:nvContentPartPr>
              <p14:xfrm>
                <a:off x="10510366" y="3506842"/>
                <a:ext cx="188280" cy="4024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88575FCD-33A8-A8B4-A066-4A1F5B610D5F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492726" y="3489202"/>
                  <a:ext cx="22392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E9889399-A6FC-CD59-528E-E1B63A2D277F}"/>
                    </a:ext>
                  </a:extLst>
                </p14:cNvPr>
                <p14:cNvContentPartPr/>
                <p14:nvPr/>
              </p14:nvContentPartPr>
              <p14:xfrm>
                <a:off x="10747966" y="3958642"/>
                <a:ext cx="133560" cy="612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E9889399-A6FC-CD59-528E-E1B63A2D277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730326" y="3941002"/>
                  <a:ext cx="169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B7887733-564F-C8D1-B282-3102441BDC8B}"/>
                    </a:ext>
                  </a:extLst>
                </p14:cNvPr>
                <p14:cNvContentPartPr/>
                <p14:nvPr/>
              </p14:nvContentPartPr>
              <p14:xfrm>
                <a:off x="10808806" y="3979522"/>
                <a:ext cx="9000" cy="1857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B7887733-564F-C8D1-B282-3102441BDC8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790806" y="3961882"/>
                  <a:ext cx="44640" cy="22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488F357B-6EC3-BB4F-9C98-C5590F6FB0C9}"/>
              </a:ext>
            </a:extLst>
          </p:cNvPr>
          <p:cNvGrpSpPr/>
          <p:nvPr/>
        </p:nvGrpSpPr>
        <p:grpSpPr>
          <a:xfrm>
            <a:off x="7774211" y="4405685"/>
            <a:ext cx="326520" cy="438840"/>
            <a:chOff x="7884526" y="3537082"/>
            <a:chExt cx="32652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AD1F0EC1-F6CD-474C-5022-8F1E2BA39FA0}"/>
                    </a:ext>
                  </a:extLst>
                </p14:cNvPr>
                <p14:cNvContentPartPr/>
                <p14:nvPr/>
              </p14:nvContentPartPr>
              <p14:xfrm>
                <a:off x="7884886" y="3555442"/>
                <a:ext cx="7560" cy="30384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AD1F0EC1-F6CD-474C-5022-8F1E2BA39FA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867246" y="3537442"/>
                  <a:ext cx="432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B5AB8112-8CB4-FE9B-04E3-15DE0CB64D35}"/>
                    </a:ext>
                  </a:extLst>
                </p14:cNvPr>
                <p14:cNvContentPartPr/>
                <p14:nvPr/>
              </p14:nvContentPartPr>
              <p14:xfrm>
                <a:off x="7884526" y="3537082"/>
                <a:ext cx="146160" cy="13860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B5AB8112-8CB4-FE9B-04E3-15DE0CB64D3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866526" y="3519082"/>
                  <a:ext cx="1818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42DD7FFB-D57F-5BDF-9FC4-10D1F59F6CB2}"/>
                    </a:ext>
                  </a:extLst>
                </p14:cNvPr>
                <p14:cNvContentPartPr/>
                <p14:nvPr/>
              </p14:nvContentPartPr>
              <p14:xfrm>
                <a:off x="8040046" y="3784762"/>
                <a:ext cx="109440" cy="18252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42DD7FFB-D57F-5BDF-9FC4-10D1F59F6CB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022406" y="3767122"/>
                  <a:ext cx="1450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17234C53-CC93-728E-061C-8BEFDAD69190}"/>
                    </a:ext>
                  </a:extLst>
                </p14:cNvPr>
                <p14:cNvContentPartPr/>
                <p14:nvPr/>
              </p14:nvContentPartPr>
              <p14:xfrm>
                <a:off x="8148046" y="3789442"/>
                <a:ext cx="63000" cy="18648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17234C53-CC93-728E-061C-8BEFDAD6919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130406" y="3771442"/>
                  <a:ext cx="986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D30EA8AD-429F-4246-6BC6-DEC1AE5B4324}"/>
                    </a:ext>
                  </a:extLst>
                </p14:cNvPr>
                <p14:cNvContentPartPr/>
                <p14:nvPr/>
              </p14:nvContentPartPr>
              <p14:xfrm>
                <a:off x="8063806" y="3911482"/>
                <a:ext cx="101880" cy="252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D30EA8AD-429F-4246-6BC6-DEC1AE5B432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046166" y="3893842"/>
                  <a:ext cx="13752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26F9DBBC-E4F9-E4EE-9181-B0644FA2C351}"/>
                  </a:ext>
                </a:extLst>
              </p14:cNvPr>
              <p14:cNvContentPartPr/>
              <p14:nvPr/>
            </p14:nvContentPartPr>
            <p14:xfrm>
              <a:off x="8292971" y="4593605"/>
              <a:ext cx="46440" cy="255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26F9DBBC-E4F9-E4EE-9181-B0644FA2C351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8274971" y="4575605"/>
                <a:ext cx="8208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F8A9C989-C0AB-47A5-4C8F-063786A25BC3}"/>
                  </a:ext>
                </a:extLst>
              </p14:cNvPr>
              <p14:cNvContentPartPr/>
              <p14:nvPr/>
            </p14:nvContentPartPr>
            <p14:xfrm>
              <a:off x="8478731" y="4391645"/>
              <a:ext cx="125640" cy="34092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F8A9C989-C0AB-47A5-4C8F-063786A25BC3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8461091" y="4374005"/>
                <a:ext cx="161280" cy="37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46F2EBF1-6EE8-DD3E-065D-250CA52F7A24}"/>
                  </a:ext>
                </a:extLst>
              </p14:cNvPr>
              <p14:cNvContentPartPr/>
              <p14:nvPr/>
            </p14:nvContentPartPr>
            <p14:xfrm>
              <a:off x="8615171" y="4415045"/>
              <a:ext cx="116280" cy="31572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46F2EBF1-6EE8-DD3E-065D-250CA52F7A24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8597531" y="4397405"/>
                <a:ext cx="151920" cy="35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6" name="Group 185">
            <a:extLst>
              <a:ext uri="{FF2B5EF4-FFF2-40B4-BE49-F238E27FC236}">
                <a16:creationId xmlns:a16="http://schemas.microsoft.com/office/drawing/2014/main" id="{2822746D-B594-40BA-D1CE-7ED890CA8877}"/>
              </a:ext>
            </a:extLst>
          </p:cNvPr>
          <p:cNvGrpSpPr/>
          <p:nvPr/>
        </p:nvGrpSpPr>
        <p:grpSpPr>
          <a:xfrm>
            <a:off x="8784011" y="4659125"/>
            <a:ext cx="142200" cy="211680"/>
            <a:chOff x="8894326" y="3790522"/>
            <a:chExt cx="142200" cy="21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DD82963F-9541-4BB4-6BD5-855B8F03777A}"/>
                    </a:ext>
                  </a:extLst>
                </p14:cNvPr>
                <p14:cNvContentPartPr/>
                <p14:nvPr/>
              </p14:nvContentPartPr>
              <p14:xfrm>
                <a:off x="8894326" y="3811402"/>
                <a:ext cx="81000" cy="16848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DD82963F-9541-4BB4-6BD5-855B8F03777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876326" y="3793402"/>
                  <a:ext cx="1166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237DB8EC-2E7A-7342-F013-B95EF3FED23B}"/>
                    </a:ext>
                  </a:extLst>
                </p14:cNvPr>
                <p14:cNvContentPartPr/>
                <p14:nvPr/>
              </p14:nvContentPartPr>
              <p14:xfrm>
                <a:off x="8983606" y="3790522"/>
                <a:ext cx="52920" cy="21168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237DB8EC-2E7A-7342-F013-B95EF3FED23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965606" y="3772882"/>
                  <a:ext cx="885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3B2E9692-7AD2-47E3-080C-B991855FC303}"/>
                    </a:ext>
                  </a:extLst>
                </p14:cNvPr>
                <p14:cNvContentPartPr/>
                <p14:nvPr/>
              </p14:nvContentPartPr>
              <p14:xfrm>
                <a:off x="8910166" y="3921922"/>
                <a:ext cx="104040" cy="36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3B2E9692-7AD2-47E3-080C-B991855FC30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892166" y="3904282"/>
                  <a:ext cx="13968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1D8E7E8-491A-2637-8BFE-46288BAD1AFE}"/>
              </a:ext>
            </a:extLst>
          </p:cNvPr>
          <p:cNvGrpSpPr/>
          <p:nvPr/>
        </p:nvGrpSpPr>
        <p:grpSpPr>
          <a:xfrm>
            <a:off x="9219971" y="4583165"/>
            <a:ext cx="137520" cy="74160"/>
            <a:chOff x="9330286" y="3714562"/>
            <a:chExt cx="137520" cy="7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4971C591-7721-04F3-4CD6-54DDE5067820}"/>
                    </a:ext>
                  </a:extLst>
                </p14:cNvPr>
                <p14:cNvContentPartPr/>
                <p14:nvPr/>
              </p14:nvContentPartPr>
              <p14:xfrm>
                <a:off x="9330286" y="3782602"/>
                <a:ext cx="114840" cy="612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4971C591-7721-04F3-4CD6-54DDE506782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312646" y="3764602"/>
                  <a:ext cx="150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2E6BE1F4-5180-16BE-BE58-AF191E82CA6F}"/>
                    </a:ext>
                  </a:extLst>
                </p14:cNvPr>
                <p14:cNvContentPartPr/>
                <p14:nvPr/>
              </p14:nvContentPartPr>
              <p14:xfrm>
                <a:off x="9332446" y="3714562"/>
                <a:ext cx="135360" cy="3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2E6BE1F4-5180-16BE-BE58-AF191E82CA6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314806" y="3696562"/>
                  <a:ext cx="171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57485CA1-3DD0-EDA1-6DE0-F666441D2270}"/>
              </a:ext>
            </a:extLst>
          </p:cNvPr>
          <p:cNvGrpSpPr/>
          <p:nvPr/>
        </p:nvGrpSpPr>
        <p:grpSpPr>
          <a:xfrm>
            <a:off x="9664211" y="4408205"/>
            <a:ext cx="181800" cy="365760"/>
            <a:chOff x="9774526" y="3539602"/>
            <a:chExt cx="181800" cy="36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08EF0594-332F-A161-2BFC-2E12E95977AD}"/>
                    </a:ext>
                  </a:extLst>
                </p14:cNvPr>
                <p14:cNvContentPartPr/>
                <p14:nvPr/>
              </p14:nvContentPartPr>
              <p14:xfrm>
                <a:off x="9774526" y="3554362"/>
                <a:ext cx="4680" cy="35100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08EF0594-332F-A161-2BFC-2E12E95977AD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756526" y="3536362"/>
                  <a:ext cx="403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2C8D928B-ED99-FE6A-8FA1-F4C5E3FAB4A8}"/>
                    </a:ext>
                  </a:extLst>
                </p14:cNvPr>
                <p14:cNvContentPartPr/>
                <p14:nvPr/>
              </p14:nvContentPartPr>
              <p14:xfrm>
                <a:off x="9783166" y="3539602"/>
                <a:ext cx="173160" cy="17064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2C8D928B-ED99-FE6A-8FA1-F4C5E3FAB4A8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765166" y="3521602"/>
                  <a:ext cx="208800" cy="20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E43C3A7-B8CA-9DFB-A162-984CB8FC277A}"/>
              </a:ext>
            </a:extLst>
          </p:cNvPr>
          <p:cNvGrpSpPr/>
          <p:nvPr/>
        </p:nvGrpSpPr>
        <p:grpSpPr>
          <a:xfrm>
            <a:off x="9804611" y="4798445"/>
            <a:ext cx="210240" cy="189360"/>
            <a:chOff x="9914926" y="3929842"/>
            <a:chExt cx="21024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0F75D278-EC32-F32B-9010-EF92527C7207}"/>
                    </a:ext>
                  </a:extLst>
                </p14:cNvPr>
                <p14:cNvContentPartPr/>
                <p14:nvPr/>
              </p14:nvContentPartPr>
              <p14:xfrm>
                <a:off x="9914926" y="3929842"/>
                <a:ext cx="210240" cy="396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0F75D278-EC32-F32B-9010-EF92527C720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897286" y="3912202"/>
                  <a:ext cx="245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5490EC9E-51AF-2B0B-E693-CEDA8B952EA9}"/>
                    </a:ext>
                  </a:extLst>
                </p14:cNvPr>
                <p14:cNvContentPartPr/>
                <p14:nvPr/>
              </p14:nvContentPartPr>
              <p14:xfrm>
                <a:off x="10013206" y="3951802"/>
                <a:ext cx="6840" cy="16740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5490EC9E-51AF-2B0B-E693-CEDA8B952EA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995566" y="3934162"/>
                  <a:ext cx="42480" cy="20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200" name="Ink 199">
                <a:extLst>
                  <a:ext uri="{FF2B5EF4-FFF2-40B4-BE49-F238E27FC236}">
                    <a16:creationId xmlns:a16="http://schemas.microsoft.com/office/drawing/2014/main" id="{364084B4-4D66-A57C-5DC6-62F17BBD3415}"/>
                  </a:ext>
                </a:extLst>
              </p14:cNvPr>
              <p14:cNvContentPartPr/>
              <p14:nvPr/>
            </p14:nvContentPartPr>
            <p14:xfrm>
              <a:off x="10197731" y="4608365"/>
              <a:ext cx="26640" cy="23760"/>
            </p14:xfrm>
          </p:contentPart>
        </mc:Choice>
        <mc:Fallback xmlns="">
          <p:pic>
            <p:nvPicPr>
              <p:cNvPr id="200" name="Ink 199">
                <a:extLst>
                  <a:ext uri="{FF2B5EF4-FFF2-40B4-BE49-F238E27FC236}">
                    <a16:creationId xmlns:a16="http://schemas.microsoft.com/office/drawing/2014/main" id="{364084B4-4D66-A57C-5DC6-62F17BBD3415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0180091" y="4590365"/>
                <a:ext cx="62280" cy="5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A32B9E6-CFAD-50E7-D930-A8BFE390F2AB}"/>
              </a:ext>
            </a:extLst>
          </p:cNvPr>
          <p:cNvGrpSpPr/>
          <p:nvPr/>
        </p:nvGrpSpPr>
        <p:grpSpPr>
          <a:xfrm>
            <a:off x="10400051" y="4375445"/>
            <a:ext cx="371160" cy="658440"/>
            <a:chOff x="10510366" y="3506842"/>
            <a:chExt cx="371160" cy="65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77996B80-9577-B5B0-AF68-9384B19FA6C5}"/>
                    </a:ext>
                  </a:extLst>
                </p14:cNvPr>
                <p14:cNvContentPartPr/>
                <p14:nvPr/>
              </p14:nvContentPartPr>
              <p14:xfrm>
                <a:off x="10510366" y="3506842"/>
                <a:ext cx="188280" cy="40248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77996B80-9577-B5B0-AF68-9384B19FA6C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492726" y="3489202"/>
                  <a:ext cx="22392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6233472C-3111-A90B-DAB9-6EB936BA5F6B}"/>
                    </a:ext>
                  </a:extLst>
                </p14:cNvPr>
                <p14:cNvContentPartPr/>
                <p14:nvPr/>
              </p14:nvContentPartPr>
              <p14:xfrm>
                <a:off x="10747966" y="3958642"/>
                <a:ext cx="133560" cy="612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6233472C-3111-A90B-DAB9-6EB936BA5F6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730326" y="3941002"/>
                  <a:ext cx="169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CA35AB21-FDDD-A84F-E488-0D4F6145B16F}"/>
                    </a:ext>
                  </a:extLst>
                </p14:cNvPr>
                <p14:cNvContentPartPr/>
                <p14:nvPr/>
              </p14:nvContentPartPr>
              <p14:xfrm>
                <a:off x="10808806" y="3979522"/>
                <a:ext cx="9000" cy="18576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CA35AB21-FDDD-A84F-E488-0D4F6145B16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790806" y="3961882"/>
                  <a:ext cx="44640" cy="22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9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60D1532A-93F5-D53D-7949-444E36CE1889}"/>
                  </a:ext>
                </a:extLst>
              </p14:cNvPr>
              <p14:cNvContentPartPr/>
              <p14:nvPr/>
            </p14:nvContentPartPr>
            <p14:xfrm>
              <a:off x="10077037" y="4909506"/>
              <a:ext cx="140400" cy="17100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60D1532A-93F5-D53D-7949-444E36CE1889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10059397" y="4891866"/>
                <a:ext cx="17604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9" name="Group 208">
            <a:extLst>
              <a:ext uri="{FF2B5EF4-FFF2-40B4-BE49-F238E27FC236}">
                <a16:creationId xmlns:a16="http://schemas.microsoft.com/office/drawing/2014/main" id="{EC11E903-0E77-F11C-0F28-E5080FB15744}"/>
              </a:ext>
            </a:extLst>
          </p:cNvPr>
          <p:cNvGrpSpPr/>
          <p:nvPr/>
        </p:nvGrpSpPr>
        <p:grpSpPr>
          <a:xfrm>
            <a:off x="9984380" y="3802650"/>
            <a:ext cx="350280" cy="281520"/>
            <a:chOff x="9824206" y="4114446"/>
            <a:chExt cx="350280" cy="28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D06C57C8-C961-D6C3-D929-AC9695BE16E8}"/>
                    </a:ext>
                  </a:extLst>
                </p14:cNvPr>
                <p14:cNvContentPartPr/>
                <p14:nvPr/>
              </p14:nvContentPartPr>
              <p14:xfrm>
                <a:off x="9930046" y="4130646"/>
                <a:ext cx="5760" cy="26532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D06C57C8-C961-D6C3-D929-AC9695BE16E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912406" y="4112646"/>
                  <a:ext cx="414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01606926-D6D8-1BA6-9DAB-87857D4F4D3F}"/>
                    </a:ext>
                  </a:extLst>
                </p14:cNvPr>
                <p14:cNvContentPartPr/>
                <p14:nvPr/>
              </p14:nvContentPartPr>
              <p14:xfrm>
                <a:off x="10021486" y="4114446"/>
                <a:ext cx="13680" cy="27108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01606926-D6D8-1BA6-9DAB-87857D4F4D3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003486" y="4096446"/>
                  <a:ext cx="493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E94B098C-272C-7B8F-0D4F-DAA087E13364}"/>
                    </a:ext>
                  </a:extLst>
                </p14:cNvPr>
                <p14:cNvContentPartPr/>
                <p14:nvPr/>
              </p14:nvContentPartPr>
              <p14:xfrm>
                <a:off x="9824206" y="4219206"/>
                <a:ext cx="350280" cy="8460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E94B098C-272C-7B8F-0D4F-DAA087E1336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806206" y="4201206"/>
                  <a:ext cx="385920" cy="120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0" name="Rectangle 209">
            <a:extLst>
              <a:ext uri="{FF2B5EF4-FFF2-40B4-BE49-F238E27FC236}">
                <a16:creationId xmlns:a16="http://schemas.microsoft.com/office/drawing/2014/main" id="{D798FCE1-92B7-4C8F-F5A9-7BE3DF7F6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738" y="5335428"/>
            <a:ext cx="515022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Άτοπο:</a:t>
            </a:r>
            <a:endParaRPr lang="en-US" sz="2400" dirty="0">
              <a:solidFill>
                <a:schemeClr val="bg2"/>
              </a:solidFill>
            </a:endParaRPr>
          </a:p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Δεν μπορούν και τα τρία γινόμενα να είναι ίσα, αφού ξεκάθαρα </a:t>
            </a:r>
            <a:r>
              <a:rPr lang="en-US" sz="2400" dirty="0">
                <a:solidFill>
                  <a:schemeClr val="bg2"/>
                </a:solidFill>
              </a:rPr>
              <a:t>P</a:t>
            </a:r>
            <a:r>
              <a:rPr lang="en-US" sz="2400" baseline="-25000" dirty="0">
                <a:solidFill>
                  <a:schemeClr val="bg2"/>
                </a:solidFill>
              </a:rPr>
              <a:t>T1</a:t>
            </a:r>
            <a:r>
              <a:rPr lang="en-US" sz="2400" dirty="0">
                <a:solidFill>
                  <a:schemeClr val="bg2"/>
                </a:solidFill>
              </a:rPr>
              <a:t> ≠ P</a:t>
            </a:r>
            <a:r>
              <a:rPr lang="en-US" sz="2400" baseline="-25000" dirty="0">
                <a:solidFill>
                  <a:schemeClr val="bg2"/>
                </a:solidFill>
              </a:rPr>
              <a:t>T2</a:t>
            </a:r>
            <a:r>
              <a:rPr lang="en-US" sz="2400" dirty="0">
                <a:solidFill>
                  <a:schemeClr val="bg2"/>
                </a:solidFill>
              </a:rPr>
              <a:t> </a:t>
            </a:r>
            <a:endParaRPr lang="el-GR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79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Παραβίαση του 2</a:t>
            </a:r>
            <a:r>
              <a:rPr lang="el-GR" sz="2800" b="1" baseline="30000" dirty="0">
                <a:solidFill>
                  <a:schemeClr val="bg2"/>
                </a:solidFill>
                <a:latin typeface="+mj-lt"/>
              </a:rPr>
              <a:t>ου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Νόμου της Θερμοδυναμικής (?)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588656-2A4F-15B3-6B52-1D9B5931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22" y="1680693"/>
            <a:ext cx="6275087" cy="490650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13DB7D7-C4C6-7F95-2757-9200AA2CE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278" y="1620485"/>
            <a:ext cx="8643447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Έχω εξολοκλήρου μετατροπή θερμότητας σε έργο!!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B69A128-D3D5-E809-0639-1611E0B1D590}"/>
                  </a:ext>
                </a:extLst>
              </p14:cNvPr>
              <p14:cNvContentPartPr/>
              <p14:nvPr/>
            </p14:nvContentPartPr>
            <p14:xfrm>
              <a:off x="2996154" y="3634537"/>
              <a:ext cx="96840" cy="104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B69A128-D3D5-E809-0639-1611E0B1D5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78154" y="3616537"/>
                <a:ext cx="132480" cy="14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CB81A45-AB06-04C9-D759-C54182D1F28A}"/>
              </a:ext>
            </a:extLst>
          </p:cNvPr>
          <p:cNvGrpSpPr/>
          <p:nvPr/>
        </p:nvGrpSpPr>
        <p:grpSpPr>
          <a:xfrm>
            <a:off x="2884194" y="3152857"/>
            <a:ext cx="204480" cy="256320"/>
            <a:chOff x="2884194" y="3152857"/>
            <a:chExt cx="204480" cy="25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8C3CD3F-DE4F-5D64-C7D0-5BD5E775ED3C}"/>
                    </a:ext>
                  </a:extLst>
                </p14:cNvPr>
                <p14:cNvContentPartPr/>
                <p14:nvPr/>
              </p14:nvContentPartPr>
              <p14:xfrm>
                <a:off x="2884194" y="3157177"/>
                <a:ext cx="109080" cy="252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8C3CD3F-DE4F-5D64-C7D0-5BD5E775ED3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866194" y="3139537"/>
                  <a:ext cx="1447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7CE03BC-F463-09A7-FA52-292F4FC4689D}"/>
                    </a:ext>
                  </a:extLst>
                </p14:cNvPr>
                <p14:cNvContentPartPr/>
                <p14:nvPr/>
              </p14:nvContentPartPr>
              <p14:xfrm>
                <a:off x="2984994" y="3152857"/>
                <a:ext cx="103680" cy="245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7CE03BC-F463-09A7-FA52-292F4FC4689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966994" y="3135217"/>
                  <a:ext cx="13932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D066F7E-F4BA-868E-7E72-5348BEE5839B}"/>
                    </a:ext>
                  </a:extLst>
                </p14:cNvPr>
                <p14:cNvContentPartPr/>
                <p14:nvPr/>
              </p14:nvContentPartPr>
              <p14:xfrm>
                <a:off x="2890674" y="3314137"/>
                <a:ext cx="133560" cy="6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066F7E-F4BA-868E-7E72-5348BEE5839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73034" y="3296497"/>
                  <a:ext cx="16920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39A10A-7CC6-0BCA-75CF-110AF144B824}"/>
              </a:ext>
            </a:extLst>
          </p:cNvPr>
          <p:cNvGrpSpPr/>
          <p:nvPr/>
        </p:nvGrpSpPr>
        <p:grpSpPr>
          <a:xfrm>
            <a:off x="3088314" y="3709777"/>
            <a:ext cx="1526760" cy="933480"/>
            <a:chOff x="3088314" y="3709777"/>
            <a:chExt cx="1526760" cy="93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B451E06-9816-33B6-5D57-A6DBCD25D647}"/>
                    </a:ext>
                  </a:extLst>
                </p14:cNvPr>
                <p14:cNvContentPartPr/>
                <p14:nvPr/>
              </p14:nvContentPartPr>
              <p14:xfrm>
                <a:off x="3088314" y="3709777"/>
                <a:ext cx="1048320" cy="8838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B451E06-9816-33B6-5D57-A6DBCD25D64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70314" y="3691777"/>
                  <a:ext cx="1083960" cy="9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B48CEF4-C851-20EB-E454-056D9BB9BBBC}"/>
                    </a:ext>
                  </a:extLst>
                </p14:cNvPr>
                <p14:cNvContentPartPr/>
                <p14:nvPr/>
              </p14:nvContentPartPr>
              <p14:xfrm>
                <a:off x="4098114" y="4562257"/>
                <a:ext cx="115200" cy="81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B48CEF4-C851-20EB-E454-056D9BB9BB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80114" y="4544257"/>
                  <a:ext cx="1508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37DC2D9-D800-1741-D3C9-7A9E5E1C2C8A}"/>
                    </a:ext>
                  </a:extLst>
                </p14:cNvPr>
                <p14:cNvContentPartPr/>
                <p14:nvPr/>
              </p14:nvContentPartPr>
              <p14:xfrm>
                <a:off x="4415274" y="4025857"/>
                <a:ext cx="19800" cy="354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37DC2D9-D800-1741-D3C9-7A9E5E1C2C8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97634" y="4007857"/>
                  <a:ext cx="554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608FF92-92A4-28AD-0A80-551DDB919A31}"/>
                    </a:ext>
                  </a:extLst>
                </p14:cNvPr>
                <p14:cNvContentPartPr/>
                <p14:nvPr/>
              </p14:nvContentPartPr>
              <p14:xfrm>
                <a:off x="4398354" y="4068697"/>
                <a:ext cx="216720" cy="277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608FF92-92A4-28AD-0A80-551DDB919A3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80714" y="4051057"/>
                  <a:ext cx="252360" cy="31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65F977B-C1C6-E8A3-E232-F3F6436B75B2}"/>
                  </a:ext>
                </a:extLst>
              </p14:cNvPr>
              <p14:cNvContentPartPr/>
              <p14:nvPr/>
            </p14:nvContentPartPr>
            <p14:xfrm>
              <a:off x="2609874" y="2645439"/>
              <a:ext cx="8280" cy="1400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65F977B-C1C6-E8A3-E232-F3F6436B75B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92234" y="2627799"/>
                <a:ext cx="4392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4D7CC21B-CD54-6AED-E0F4-996AE9F38700}"/>
                  </a:ext>
                </a:extLst>
              </p14:cNvPr>
              <p14:cNvContentPartPr/>
              <p14:nvPr/>
            </p14:nvContentPartPr>
            <p14:xfrm>
              <a:off x="2663874" y="3011199"/>
              <a:ext cx="28440" cy="101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4D7CC21B-CD54-6AED-E0F4-996AE9F3870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645874" y="2993199"/>
                <a:ext cx="6408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0420516-BE1B-BF2A-677F-10AD165D4730}"/>
                  </a:ext>
                </a:extLst>
              </p14:cNvPr>
              <p14:cNvContentPartPr/>
              <p14:nvPr/>
            </p14:nvContentPartPr>
            <p14:xfrm>
              <a:off x="2816874" y="3363639"/>
              <a:ext cx="36720" cy="1058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0420516-BE1B-BF2A-677F-10AD165D473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799234" y="3345999"/>
                <a:ext cx="7236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E179A6B-0E37-AA11-6BCF-273B8429D1F4}"/>
                  </a:ext>
                </a:extLst>
              </p14:cNvPr>
              <p14:cNvContentPartPr/>
              <p14:nvPr/>
            </p14:nvContentPartPr>
            <p14:xfrm>
              <a:off x="2909754" y="3602319"/>
              <a:ext cx="360" cy="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E179A6B-0E37-AA11-6BCF-273B8429D1F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891754" y="358431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51C026F7-D003-52D7-C3FD-96CB4FAF19F0}"/>
                  </a:ext>
                </a:extLst>
              </p14:cNvPr>
              <p14:cNvContentPartPr/>
              <p14:nvPr/>
            </p14:nvContentPartPr>
            <p14:xfrm>
              <a:off x="4337874" y="4726599"/>
              <a:ext cx="95760" cy="648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51C026F7-D003-52D7-C3FD-96CB4FAF19F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320234" y="4708959"/>
                <a:ext cx="13140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2CCFE2EF-B269-5D0D-0309-6F5190E12BFF}"/>
                  </a:ext>
                </a:extLst>
              </p14:cNvPr>
              <p14:cNvContentPartPr/>
              <p14:nvPr/>
            </p14:nvContentPartPr>
            <p14:xfrm>
              <a:off x="4702194" y="4842879"/>
              <a:ext cx="130680" cy="45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2CCFE2EF-B269-5D0D-0309-6F5190E12BF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684194" y="4824879"/>
                <a:ext cx="1663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43D17E2-8F15-DC0C-8F7A-1B93F1561F22}"/>
                  </a:ext>
                </a:extLst>
              </p14:cNvPr>
              <p14:cNvContentPartPr/>
              <p14:nvPr/>
            </p14:nvContentPartPr>
            <p14:xfrm>
              <a:off x="5146794" y="4954479"/>
              <a:ext cx="109080" cy="133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43D17E2-8F15-DC0C-8F7A-1B93F1561F2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129154" y="4936839"/>
                <a:ext cx="14472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7A516C56-22B7-CFCE-6BE0-D250859743C2}"/>
                  </a:ext>
                </a:extLst>
              </p14:cNvPr>
              <p14:cNvContentPartPr/>
              <p14:nvPr/>
            </p14:nvContentPartPr>
            <p14:xfrm>
              <a:off x="5498874" y="4999839"/>
              <a:ext cx="99720" cy="198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7A516C56-22B7-CFCE-6BE0-D250859743C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481234" y="4981839"/>
                <a:ext cx="135360" cy="5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372520F5-62DC-11CF-89CB-5AFB1862314E}"/>
              </a:ext>
            </a:extLst>
          </p:cNvPr>
          <p:cNvGrpSpPr/>
          <p:nvPr/>
        </p:nvGrpSpPr>
        <p:grpSpPr>
          <a:xfrm>
            <a:off x="5923674" y="4659999"/>
            <a:ext cx="1532160" cy="318600"/>
            <a:chOff x="5923674" y="4659999"/>
            <a:chExt cx="1532160" cy="31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DBBC616-4DA0-A8BD-D227-55E0307706DD}"/>
                    </a:ext>
                  </a:extLst>
                </p14:cNvPr>
                <p14:cNvContentPartPr/>
                <p14:nvPr/>
              </p14:nvContentPartPr>
              <p14:xfrm>
                <a:off x="5923674" y="4659999"/>
                <a:ext cx="295560" cy="50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DBBC616-4DA0-A8BD-D227-55E0307706D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905674" y="4641999"/>
                  <a:ext cx="3312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DE4B65B-3474-AEE1-4FFD-165560833F3C}"/>
                    </a:ext>
                  </a:extLst>
                </p14:cNvPr>
                <p14:cNvContentPartPr/>
                <p14:nvPr/>
              </p14:nvContentPartPr>
              <p14:xfrm>
                <a:off x="6107634" y="4694559"/>
                <a:ext cx="8280" cy="262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DE4B65B-3474-AEE1-4FFD-165560833F3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089994" y="4676559"/>
                  <a:ext cx="439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566B624-18F5-0AA9-401E-875BD4A6616B}"/>
                    </a:ext>
                  </a:extLst>
                </p14:cNvPr>
                <p14:cNvContentPartPr/>
                <p14:nvPr/>
              </p14:nvContentPartPr>
              <p14:xfrm>
                <a:off x="6302394" y="4874919"/>
                <a:ext cx="78120" cy="9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566B624-18F5-0AA9-401E-875BD4A6616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284754" y="4857279"/>
                  <a:ext cx="113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44D5224-A16A-5090-2FD2-1E71A39394DF}"/>
                    </a:ext>
                  </a:extLst>
                </p14:cNvPr>
                <p14:cNvContentPartPr/>
                <p14:nvPr/>
              </p14:nvContentPartPr>
              <p14:xfrm>
                <a:off x="6274314" y="4778079"/>
                <a:ext cx="111960" cy="2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D44D5224-A16A-5090-2FD2-1E71A39394D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256314" y="4760439"/>
                  <a:ext cx="147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169E4B1-AEA4-EEB1-CC40-7495F6B67377}"/>
                    </a:ext>
                  </a:extLst>
                </p14:cNvPr>
                <p14:cNvContentPartPr/>
                <p14:nvPr/>
              </p14:nvContentPartPr>
              <p14:xfrm>
                <a:off x="6501474" y="4773759"/>
                <a:ext cx="137520" cy="1926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169E4B1-AEA4-EEB1-CC40-7495F6B6737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483474" y="4756119"/>
                  <a:ext cx="1731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BEB21F4-697E-85D8-89C9-D0228ECE635A}"/>
                    </a:ext>
                  </a:extLst>
                </p14:cNvPr>
                <p14:cNvContentPartPr/>
                <p14:nvPr/>
              </p14:nvContentPartPr>
              <p14:xfrm>
                <a:off x="6713514" y="4797519"/>
                <a:ext cx="18324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BEB21F4-697E-85D8-89C9-D0228ECE635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95874" y="4779879"/>
                  <a:ext cx="2188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99AD51A-F2C5-30CD-2853-E9247056D389}"/>
                    </a:ext>
                  </a:extLst>
                </p14:cNvPr>
                <p14:cNvContentPartPr/>
                <p14:nvPr/>
              </p14:nvContentPartPr>
              <p14:xfrm>
                <a:off x="6818274" y="4816959"/>
                <a:ext cx="1800" cy="1616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99AD51A-F2C5-30CD-2853-E9247056D38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800634" y="4798959"/>
                  <a:ext cx="374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9C9E1E3-FD03-A954-920D-4CD7CF701ED8}"/>
                    </a:ext>
                  </a:extLst>
                </p14:cNvPr>
                <p14:cNvContentPartPr/>
                <p14:nvPr/>
              </p14:nvContentPartPr>
              <p14:xfrm>
                <a:off x="6939954" y="4844319"/>
                <a:ext cx="233280" cy="127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9C9E1E3-FD03-A954-920D-4CD7CF701E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922314" y="4826679"/>
                  <a:ext cx="268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E5FDA39-4812-940A-C68D-AAD67A541DC7}"/>
                    </a:ext>
                  </a:extLst>
                </p14:cNvPr>
                <p14:cNvContentPartPr/>
                <p14:nvPr/>
              </p14:nvContentPartPr>
              <p14:xfrm>
                <a:off x="7121754" y="4672959"/>
                <a:ext cx="225000" cy="2818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E5FDA39-4812-940A-C68D-AAD67A541DC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103754" y="4654959"/>
                  <a:ext cx="26064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42823F6-AADB-8AC7-037E-D3EAADE36927}"/>
                    </a:ext>
                  </a:extLst>
                </p14:cNvPr>
                <p14:cNvContentPartPr/>
                <p14:nvPr/>
              </p14:nvContentPartPr>
              <p14:xfrm>
                <a:off x="7455474" y="4954479"/>
                <a:ext cx="360" cy="3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42823F6-AADB-8AC7-037E-D3EAADE3692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437474" y="493683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13C0527-2F74-F435-37D7-C569F4F90207}"/>
              </a:ext>
            </a:extLst>
          </p:cNvPr>
          <p:cNvGrpSpPr/>
          <p:nvPr/>
        </p:nvGrpSpPr>
        <p:grpSpPr>
          <a:xfrm>
            <a:off x="2972394" y="3866559"/>
            <a:ext cx="1218240" cy="1883880"/>
            <a:chOff x="2972394" y="3866559"/>
            <a:chExt cx="1218240" cy="188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55716E4-8136-9F9C-CEAA-B90CF85EDEA6}"/>
                    </a:ext>
                  </a:extLst>
                </p14:cNvPr>
                <p14:cNvContentPartPr/>
                <p14:nvPr/>
              </p14:nvContentPartPr>
              <p14:xfrm>
                <a:off x="3022434" y="3866559"/>
                <a:ext cx="3240" cy="2732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55716E4-8136-9F9C-CEAA-B90CF85EDEA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004434" y="3848919"/>
                  <a:ext cx="3888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13D2FFF-84E7-0F41-9438-B0B930245431}"/>
                    </a:ext>
                  </a:extLst>
                </p14:cNvPr>
                <p14:cNvContentPartPr/>
                <p14:nvPr/>
              </p14:nvContentPartPr>
              <p14:xfrm>
                <a:off x="3019914" y="4314039"/>
                <a:ext cx="1800" cy="2023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13D2FFF-84E7-0F41-9438-B0B93024543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001914" y="4296039"/>
                  <a:ext cx="374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186DA34-BA57-8AAF-E979-A92A971675D9}"/>
                    </a:ext>
                  </a:extLst>
                </p14:cNvPr>
                <p14:cNvContentPartPr/>
                <p14:nvPr/>
              </p14:nvContentPartPr>
              <p14:xfrm>
                <a:off x="3010194" y="4644879"/>
                <a:ext cx="36720" cy="2520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186DA34-BA57-8AAF-E979-A92A971675D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992554" y="4627239"/>
                  <a:ext cx="723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CFE34F3-048F-A5E4-E7E0-F87F86D228D6}"/>
                    </a:ext>
                  </a:extLst>
                </p14:cNvPr>
                <p14:cNvContentPartPr/>
                <p14:nvPr/>
              </p14:nvContentPartPr>
              <p14:xfrm>
                <a:off x="2996874" y="5003799"/>
                <a:ext cx="30240" cy="219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CFE34F3-048F-A5E4-E7E0-F87F86D228D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978874" y="4986159"/>
                  <a:ext cx="658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BB5597D-C612-FDC7-E7AE-9E5E2B3E8808}"/>
                    </a:ext>
                  </a:extLst>
                </p14:cNvPr>
                <p14:cNvContentPartPr/>
                <p14:nvPr/>
              </p14:nvContentPartPr>
              <p14:xfrm>
                <a:off x="3031794" y="5285679"/>
                <a:ext cx="1800" cy="2304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BB5597D-C612-FDC7-E7AE-9E5E2B3E880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014154" y="5267679"/>
                  <a:ext cx="374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0C028A8-AB02-034A-E5EB-B83AF7C17F72}"/>
                    </a:ext>
                  </a:extLst>
                </p14:cNvPr>
                <p14:cNvContentPartPr/>
                <p14:nvPr/>
              </p14:nvContentPartPr>
              <p14:xfrm>
                <a:off x="3003714" y="5565039"/>
                <a:ext cx="8280" cy="993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0C028A8-AB02-034A-E5EB-B83AF7C17F7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985714" y="5547399"/>
                  <a:ext cx="439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3AE59F0-23EA-3C02-3932-81C521203C34}"/>
                    </a:ext>
                  </a:extLst>
                </p14:cNvPr>
                <p14:cNvContentPartPr/>
                <p14:nvPr/>
              </p14:nvContentPartPr>
              <p14:xfrm>
                <a:off x="2972394" y="5615439"/>
                <a:ext cx="112680" cy="102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3AE59F0-23EA-3C02-3932-81C521203C3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54394" y="5597799"/>
                  <a:ext cx="1483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1A790B4-62F4-1378-EED6-A68C135E2B96}"/>
                    </a:ext>
                  </a:extLst>
                </p14:cNvPr>
                <p14:cNvContentPartPr/>
                <p14:nvPr/>
              </p14:nvContentPartPr>
              <p14:xfrm>
                <a:off x="4136274" y="4702839"/>
                <a:ext cx="8280" cy="3056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1A790B4-62F4-1378-EED6-A68C135E2B9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118634" y="4685199"/>
                  <a:ext cx="4392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2BCCEB8-E06F-B828-FB83-F0238C239C69}"/>
                    </a:ext>
                  </a:extLst>
                </p14:cNvPr>
                <p14:cNvContentPartPr/>
                <p14:nvPr/>
              </p14:nvContentPartPr>
              <p14:xfrm>
                <a:off x="4151394" y="5128719"/>
                <a:ext cx="16200" cy="195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2BCCEB8-E06F-B828-FB83-F0238C239C6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133754" y="5110719"/>
                  <a:ext cx="518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2C60E3B-F48A-B437-8815-F7B5383DB684}"/>
                    </a:ext>
                  </a:extLst>
                </p14:cNvPr>
                <p14:cNvContentPartPr/>
                <p14:nvPr/>
              </p14:nvContentPartPr>
              <p14:xfrm>
                <a:off x="4157874" y="5429679"/>
                <a:ext cx="23040" cy="1249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2C60E3B-F48A-B437-8815-F7B5383DB68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140234" y="5411679"/>
                  <a:ext cx="586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936173E-C1D2-62C2-8067-DFFFA7414D24}"/>
                    </a:ext>
                  </a:extLst>
                </p14:cNvPr>
                <p14:cNvContentPartPr/>
                <p14:nvPr/>
              </p14:nvContentPartPr>
              <p14:xfrm>
                <a:off x="4111794" y="5651079"/>
                <a:ext cx="78840" cy="99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936173E-C1D2-62C2-8067-DFFFA7414D2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093794" y="5633079"/>
                  <a:ext cx="1144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C806363-8D49-C2C6-7F87-7F04770C7B9B}"/>
                    </a:ext>
                  </a:extLst>
                </p14:cNvPr>
                <p14:cNvContentPartPr/>
                <p14:nvPr/>
              </p14:nvContentPartPr>
              <p14:xfrm>
                <a:off x="3113874" y="4139799"/>
                <a:ext cx="815760" cy="12391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C806363-8D49-C2C6-7F87-7F04770C7B9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095874" y="4121799"/>
                  <a:ext cx="851400" cy="12747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6A628D2D-4852-7089-5667-F38EB322548C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6713514" y="3071668"/>
            <a:ext cx="4483330" cy="635033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D1D61D2C-F6C7-9F50-6FB6-7FA1A317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194" y="2393057"/>
            <a:ext cx="6178991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ΠΡΟΣΟΧΗ: Δεν έχω όμως κυκλική διαδικασία!!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2AB3781-5F62-2572-83C8-4B78C6A8C1F1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9278801" y="5529639"/>
            <a:ext cx="1742246" cy="70871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E2EBEC71-2E2B-E289-6E3F-622DE5856F01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8955179" y="3803857"/>
            <a:ext cx="2171812" cy="806491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DF247D6E-78C9-8890-79C2-977FF42E75E6}"/>
              </a:ext>
            </a:extLst>
      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8741509" y="4625992"/>
            <a:ext cx="2775353" cy="78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93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1819" y="301335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Ο κύκλος του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Otto (1876)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588656-2A4F-15B3-6B52-1D9B5931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79" y="1935506"/>
            <a:ext cx="6275087" cy="490650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13DB7D7-C4C6-7F95-2757-9200AA2CE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170" y="4059549"/>
            <a:ext cx="4707714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l-GR" sz="2400" dirty="0">
                <a:solidFill>
                  <a:schemeClr val="bg2"/>
                </a:solidFill>
              </a:rPr>
              <a:t>Α 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 Β: Ισόχωρη θέρμανση, 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Q</a:t>
            </a:r>
            <a:r>
              <a:rPr lang="en-US" sz="2400" baseline="-25000" dirty="0">
                <a:solidFill>
                  <a:schemeClr val="bg2"/>
                </a:solidFill>
                <a:sym typeface="Wingdings" panose="05000000000000000000" pitchFamily="2" charset="2"/>
              </a:rPr>
              <a:t>1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 &gt; 0</a:t>
            </a:r>
            <a:endParaRPr lang="el-GR" sz="240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1D761F5-3259-664B-FA32-F86CF3AE6BE1}"/>
                  </a:ext>
                </a:extLst>
              </p14:cNvPr>
              <p14:cNvContentPartPr/>
              <p14:nvPr/>
            </p14:nvContentPartPr>
            <p14:xfrm>
              <a:off x="1999950" y="4382571"/>
              <a:ext cx="87840" cy="79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1D761F5-3259-664B-FA32-F86CF3AE6B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82310" y="4364931"/>
                <a:ext cx="12348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6C98F2FB-1996-2D6D-746E-9399295FD9B4}"/>
                  </a:ext>
                </a:extLst>
              </p14:cNvPr>
              <p14:cNvContentPartPr/>
              <p14:nvPr/>
            </p14:nvContentPartPr>
            <p14:xfrm>
              <a:off x="1509630" y="2941131"/>
              <a:ext cx="156240" cy="2566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6C98F2FB-1996-2D6D-746E-9399295FD9B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91990" y="2923491"/>
                <a:ext cx="191880" cy="29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94644741-7B33-1941-5F86-ECA7D022D3FF}"/>
              </a:ext>
            </a:extLst>
          </p:cNvPr>
          <p:cNvGrpSpPr/>
          <p:nvPr/>
        </p:nvGrpSpPr>
        <p:grpSpPr>
          <a:xfrm>
            <a:off x="1494510" y="4355211"/>
            <a:ext cx="195120" cy="230760"/>
            <a:chOff x="2269606" y="4576762"/>
            <a:chExt cx="19512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3C48758-D0A8-1411-D7A5-BF38A874449F}"/>
                    </a:ext>
                  </a:extLst>
                </p14:cNvPr>
                <p14:cNvContentPartPr/>
                <p14:nvPr/>
              </p14:nvContentPartPr>
              <p14:xfrm>
                <a:off x="2269606" y="4576762"/>
                <a:ext cx="195120" cy="2307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3C48758-D0A8-1411-D7A5-BF38A874449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51966" y="4558762"/>
                  <a:ext cx="2307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CE64C49-FF4F-1B90-DC79-75AA7A669430}"/>
                    </a:ext>
                  </a:extLst>
                </p14:cNvPr>
                <p14:cNvContentPartPr/>
                <p14:nvPr/>
              </p14:nvContentPartPr>
              <p14:xfrm>
                <a:off x="2317126" y="4717522"/>
                <a:ext cx="127440" cy="57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CE64C49-FF4F-1B90-DC79-75AA7A66943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99486" y="4699522"/>
                  <a:ext cx="163080" cy="4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8C35163E-B547-D16B-BF0F-5D599E3699FD}"/>
                  </a:ext>
                </a:extLst>
              </p14:cNvPr>
              <p14:cNvContentPartPr/>
              <p14:nvPr/>
            </p14:nvContentPartPr>
            <p14:xfrm>
              <a:off x="1957110" y="3041211"/>
              <a:ext cx="100080" cy="918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8C35163E-B547-D16B-BF0F-5D599E3699F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39110" y="3023211"/>
                <a:ext cx="135720" cy="12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oup 80">
            <a:extLst>
              <a:ext uri="{FF2B5EF4-FFF2-40B4-BE49-F238E27FC236}">
                <a16:creationId xmlns:a16="http://schemas.microsoft.com/office/drawing/2014/main" id="{0805DAE8-DD52-AD9F-26CC-7A24780E4B15}"/>
              </a:ext>
            </a:extLst>
          </p:cNvPr>
          <p:cNvGrpSpPr/>
          <p:nvPr/>
        </p:nvGrpSpPr>
        <p:grpSpPr>
          <a:xfrm rot="21422291">
            <a:off x="1893459" y="3132152"/>
            <a:ext cx="247680" cy="1294004"/>
            <a:chOff x="3138479" y="3267442"/>
            <a:chExt cx="247680" cy="14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816BA99-DA3E-6B38-5E72-D9737B5F0C2B}"/>
                    </a:ext>
                  </a:extLst>
                </p14:cNvPr>
                <p14:cNvContentPartPr/>
                <p14:nvPr/>
              </p14:nvContentPartPr>
              <p14:xfrm>
                <a:off x="3249166" y="3267442"/>
                <a:ext cx="53280" cy="14410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816BA99-DA3E-6B38-5E72-D9737B5F0C2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231526" y="3247399"/>
                  <a:ext cx="88920" cy="14807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B5F9BAF-FBE6-FAC4-2CDC-79384CC3037B}"/>
                    </a:ext>
                  </a:extLst>
                </p14:cNvPr>
                <p14:cNvContentPartPr/>
                <p14:nvPr/>
              </p14:nvContentPartPr>
              <p14:xfrm>
                <a:off x="3138479" y="3856904"/>
                <a:ext cx="247680" cy="1785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B5F9BAF-FBE6-FAC4-2CDC-79384CC3037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20839" y="3837286"/>
                  <a:ext cx="283320" cy="218196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27382E46-DFEB-9D48-55AC-BBB3B12E042E}"/>
                  </a:ext>
                </a:extLst>
              </p14:cNvPr>
              <p14:cNvContentPartPr/>
              <p14:nvPr/>
            </p14:nvContentPartPr>
            <p14:xfrm rot="15818842">
              <a:off x="2000264" y="3132162"/>
              <a:ext cx="1653673" cy="14184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7382E46-DFEB-9D48-55AC-BBB3B12E042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rot="15818842">
                <a:off x="1982266" y="3114162"/>
                <a:ext cx="1689309" cy="14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4EA7F057-E73A-9262-478F-487EB721B192}"/>
                  </a:ext>
                </a:extLst>
              </p14:cNvPr>
              <p14:cNvContentPartPr/>
              <p14:nvPr/>
            </p14:nvContentPartPr>
            <p14:xfrm>
              <a:off x="2719640" y="4011170"/>
              <a:ext cx="214920" cy="1742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4EA7F057-E73A-9262-478F-487EB721B19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01640" y="3993170"/>
                <a:ext cx="25056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EDDDC7EF-D595-AFF1-4EA8-497FFE4BF1CB}"/>
                  </a:ext>
                </a:extLst>
              </p14:cNvPr>
              <p14:cNvContentPartPr/>
              <p14:nvPr/>
            </p14:nvContentPartPr>
            <p14:xfrm>
              <a:off x="3597723" y="4555739"/>
              <a:ext cx="81000" cy="1022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EDDDC7EF-D595-AFF1-4EA8-497FFE4BF1C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79723" y="4537739"/>
                <a:ext cx="11664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3797DF25-1D93-1961-179D-E5AF42CCA45F}"/>
                  </a:ext>
                </a:extLst>
              </p14:cNvPr>
              <p14:cNvContentPartPr/>
              <p14:nvPr/>
            </p14:nvContentPartPr>
            <p14:xfrm>
              <a:off x="4003083" y="4454579"/>
              <a:ext cx="185400" cy="2595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3797DF25-1D93-1961-179D-E5AF42CCA45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85443" y="4436579"/>
                <a:ext cx="221040" cy="29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oup 90">
            <a:extLst>
              <a:ext uri="{FF2B5EF4-FFF2-40B4-BE49-F238E27FC236}">
                <a16:creationId xmlns:a16="http://schemas.microsoft.com/office/drawing/2014/main" id="{E97E7BD6-E334-770D-32E8-A45321A4EBF2}"/>
              </a:ext>
            </a:extLst>
          </p:cNvPr>
          <p:cNvGrpSpPr/>
          <p:nvPr/>
        </p:nvGrpSpPr>
        <p:grpSpPr>
          <a:xfrm rot="21422291">
            <a:off x="3533343" y="4628127"/>
            <a:ext cx="209782" cy="802691"/>
            <a:chOff x="3144824" y="3267442"/>
            <a:chExt cx="247680" cy="14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13CBDCE6-7788-1C9B-9B0B-ED93D7276DCE}"/>
                    </a:ext>
                  </a:extLst>
                </p14:cNvPr>
                <p14:cNvContentPartPr/>
                <p14:nvPr/>
              </p14:nvContentPartPr>
              <p14:xfrm>
                <a:off x="3249166" y="3267442"/>
                <a:ext cx="53280" cy="14410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13CBDCE6-7788-1C9B-9B0B-ED93D7276DC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228446" y="3235131"/>
                  <a:ext cx="95143" cy="15050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73A7691-35AF-F8C1-2757-C4AD28F01D7D}"/>
                    </a:ext>
                  </a:extLst>
                </p14:cNvPr>
                <p14:cNvContentPartPr/>
                <p14:nvPr/>
              </p14:nvContentPartPr>
              <p14:xfrm rot="10353513">
                <a:off x="3144824" y="3898138"/>
                <a:ext cx="247680" cy="1785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73A7691-35AF-F8C1-2757-C4AD28F01D7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 rot="10353513">
                  <a:off x="3123582" y="3865907"/>
                  <a:ext cx="289739" cy="242377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E53782F8-0505-0D48-B128-556A958212DB}"/>
                  </a:ext>
                </a:extLst>
              </p14:cNvPr>
              <p14:cNvContentPartPr/>
              <p14:nvPr/>
            </p14:nvContentPartPr>
            <p14:xfrm>
              <a:off x="3601323" y="5423339"/>
              <a:ext cx="95040" cy="1047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E53782F8-0505-0D48-B128-556A958212D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583683" y="5405699"/>
                <a:ext cx="1306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059A660C-5F72-7739-1432-DB48086BF21A}"/>
                  </a:ext>
                </a:extLst>
              </p14:cNvPr>
              <p14:cNvContentPartPr/>
              <p14:nvPr/>
            </p14:nvContentPartPr>
            <p14:xfrm>
              <a:off x="3937923" y="5437739"/>
              <a:ext cx="218880" cy="1962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059A660C-5F72-7739-1432-DB48086BF21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19923" y="5419739"/>
                <a:ext cx="25452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CD659576-D1FE-D315-586E-5DD0F9C3F145}"/>
                  </a:ext>
                </a:extLst>
              </p14:cNvPr>
              <p14:cNvContentPartPr/>
              <p14:nvPr/>
            </p14:nvContentPartPr>
            <p14:xfrm rot="15498714">
              <a:off x="2153849" y="4316052"/>
              <a:ext cx="1386445" cy="1310943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CD659576-D1FE-D315-586E-5DD0F9C3F14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 rot="15498714">
                <a:off x="2135853" y="4298054"/>
                <a:ext cx="1422078" cy="13465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B4B3BF7C-6D65-5D11-06D1-F28901AD3DE8}"/>
                  </a:ext>
                </a:extLst>
              </p14:cNvPr>
              <p14:cNvContentPartPr/>
              <p14:nvPr/>
            </p14:nvContentPartPr>
            <p14:xfrm rot="10572439">
              <a:off x="2835241" y="5151702"/>
              <a:ext cx="198638" cy="146084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B4B3BF7C-6D65-5D11-06D1-F28901AD3DE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 rot="10572439">
                <a:off x="2817248" y="5133711"/>
                <a:ext cx="234263" cy="181705"/>
              </a:xfrm>
              <a:prstGeom prst="rect">
                <a:avLst/>
              </a:prstGeom>
            </p:spPr>
          </p:pic>
        </mc:Fallback>
      </mc:AlternateContent>
      <p:sp>
        <p:nvSpPr>
          <p:cNvPr id="98" name="Rectangle 97">
            <a:extLst>
              <a:ext uri="{FF2B5EF4-FFF2-40B4-BE49-F238E27FC236}">
                <a16:creationId xmlns:a16="http://schemas.microsoft.com/office/drawing/2014/main" id="{9451C86B-2D46-C08F-5E43-D720816BC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169" y="4633605"/>
            <a:ext cx="503521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l-GR" sz="2400" dirty="0">
                <a:solidFill>
                  <a:schemeClr val="bg2"/>
                </a:solidFill>
              </a:rPr>
              <a:t>Β 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 Γ: </a:t>
            </a:r>
            <a:r>
              <a:rPr lang="el-GR" sz="2400" dirty="0" err="1">
                <a:solidFill>
                  <a:schemeClr val="bg2"/>
                </a:solidFill>
                <a:sym typeface="Wingdings" panose="05000000000000000000" pitchFamily="2" charset="2"/>
              </a:rPr>
              <a:t>Αδιαβατική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 εκτόνωση, 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W</a:t>
            </a:r>
            <a:r>
              <a:rPr lang="en-US" sz="2400" baseline="-25000" dirty="0">
                <a:solidFill>
                  <a:schemeClr val="bg2"/>
                </a:solidFill>
                <a:sym typeface="Wingdings" panose="05000000000000000000" pitchFamily="2" charset="2"/>
              </a:rPr>
              <a:t>1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 &gt; 0</a:t>
            </a:r>
            <a:endParaRPr lang="el-GR" sz="2400" dirty="0">
              <a:solidFill>
                <a:schemeClr val="bg2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5D07118-FE7A-7A16-4C55-2484D4A13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169" y="5239840"/>
            <a:ext cx="503521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l-GR" sz="2400" dirty="0">
                <a:solidFill>
                  <a:schemeClr val="bg2"/>
                </a:solidFill>
              </a:rPr>
              <a:t>Γ 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 Δ: Ισόχωρη ψύξη, 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Q</a:t>
            </a:r>
            <a:r>
              <a:rPr lang="en-US" sz="2400" baseline="-25000" dirty="0">
                <a:solidFill>
                  <a:schemeClr val="bg2"/>
                </a:solidFill>
                <a:sym typeface="Wingdings" panose="05000000000000000000" pitchFamily="2" charset="2"/>
              </a:rPr>
              <a:t>2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 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&lt;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 0</a:t>
            </a:r>
            <a:endParaRPr lang="el-GR" sz="2400" dirty="0">
              <a:solidFill>
                <a:schemeClr val="bg2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EE391A2-1450-91CC-192C-FDADD1F0C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169" y="5886466"/>
            <a:ext cx="503521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l-GR" sz="2400" dirty="0">
                <a:solidFill>
                  <a:schemeClr val="bg2"/>
                </a:solidFill>
              </a:rPr>
              <a:t>Δ 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 Α: </a:t>
            </a:r>
            <a:r>
              <a:rPr lang="el-GR" sz="2400" dirty="0" err="1">
                <a:solidFill>
                  <a:schemeClr val="bg2"/>
                </a:solidFill>
                <a:sym typeface="Wingdings" panose="05000000000000000000" pitchFamily="2" charset="2"/>
              </a:rPr>
              <a:t>Αδιαβατική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 συμπίεση, 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W</a:t>
            </a:r>
            <a:r>
              <a:rPr lang="el-GR" sz="2400" baseline="-25000" dirty="0">
                <a:solidFill>
                  <a:schemeClr val="bg2"/>
                </a:solidFill>
                <a:sym typeface="Wingdings" panose="05000000000000000000" pitchFamily="2" charset="2"/>
              </a:rPr>
              <a:t>2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 </a:t>
            </a:r>
            <a:r>
              <a:rPr lang="el-GR" sz="2400" dirty="0">
                <a:solidFill>
                  <a:schemeClr val="bg2"/>
                </a:solidFill>
                <a:sym typeface="Wingdings" panose="05000000000000000000" pitchFamily="2" charset="2"/>
              </a:rPr>
              <a:t>&lt;</a:t>
            </a:r>
            <a:r>
              <a:rPr lang="en-US" sz="2400" dirty="0">
                <a:solidFill>
                  <a:schemeClr val="bg2"/>
                </a:solidFill>
                <a:sym typeface="Wingdings" panose="05000000000000000000" pitchFamily="2" charset="2"/>
              </a:rPr>
              <a:t> 0</a:t>
            </a:r>
            <a:endParaRPr lang="el-GR" sz="2400" dirty="0">
              <a:solidFill>
                <a:schemeClr val="bg2"/>
              </a:solidFill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641868B-B55E-8F47-4143-EEE950430F87}"/>
              </a:ext>
            </a:extLst>
          </p:cNvPr>
          <p:cNvGrpSpPr/>
          <p:nvPr/>
        </p:nvGrpSpPr>
        <p:grpSpPr>
          <a:xfrm>
            <a:off x="1467410" y="3662625"/>
            <a:ext cx="320874" cy="187858"/>
            <a:chOff x="2907028" y="1129576"/>
            <a:chExt cx="57924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3BEC73B0-A213-E85A-56C9-E36F1A15721C}"/>
                    </a:ext>
                  </a:extLst>
                </p14:cNvPr>
                <p14:cNvContentPartPr/>
                <p14:nvPr/>
              </p14:nvContentPartPr>
              <p14:xfrm>
                <a:off x="2907028" y="1129576"/>
                <a:ext cx="268200" cy="2718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3BEC73B0-A213-E85A-56C9-E36F1A15721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74558" y="1097064"/>
                  <a:ext cx="332490" cy="33617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7289EEF-3323-FB5C-57B9-9133820FEE3A}"/>
                    </a:ext>
                  </a:extLst>
                </p14:cNvPr>
                <p14:cNvContentPartPr/>
                <p14:nvPr/>
              </p14:nvContentPartPr>
              <p14:xfrm>
                <a:off x="3060028" y="1303096"/>
                <a:ext cx="228240" cy="1274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7289EEF-3323-FB5C-57B9-9133820FEE3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27608" y="1270586"/>
                  <a:ext cx="292433" cy="1918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91010887-F24F-E3A3-6391-30E16E4AFB14}"/>
                    </a:ext>
                  </a:extLst>
                </p14:cNvPr>
                <p14:cNvContentPartPr/>
                <p14:nvPr/>
              </p14:nvContentPartPr>
              <p14:xfrm>
                <a:off x="3328228" y="1285096"/>
                <a:ext cx="158040" cy="1836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91010887-F24F-E3A3-6391-30E16E4AFB1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295843" y="1252658"/>
                  <a:ext cx="222163" cy="24782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CC9EA2B-726C-082B-54BF-1C97E31CE576}"/>
              </a:ext>
            </a:extLst>
          </p:cNvPr>
          <p:cNvGrpSpPr/>
          <p:nvPr/>
        </p:nvGrpSpPr>
        <p:grpSpPr>
          <a:xfrm>
            <a:off x="2838583" y="3625600"/>
            <a:ext cx="378975" cy="272797"/>
            <a:chOff x="4095388" y="1161256"/>
            <a:chExt cx="584640" cy="42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EE50B78B-E3E2-B214-100D-E660BF690076}"/>
                    </a:ext>
                  </a:extLst>
                </p14:cNvPr>
                <p14:cNvContentPartPr/>
                <p14:nvPr/>
              </p14:nvContentPartPr>
              <p14:xfrm>
                <a:off x="4095388" y="1161256"/>
                <a:ext cx="348120" cy="2905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EE50B78B-E3E2-B214-100D-E660BF69007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067627" y="1133482"/>
                  <a:ext cx="403086" cy="3455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F0B4F0B-890F-B18C-CA2C-4CF576A1CDA5}"/>
                    </a:ext>
                  </a:extLst>
                </p14:cNvPr>
                <p14:cNvContentPartPr/>
                <p14:nvPr/>
              </p14:nvContentPartPr>
              <p14:xfrm>
                <a:off x="4489588" y="1379056"/>
                <a:ext cx="190440" cy="2030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F0B4F0B-890F-B18C-CA2C-4CF576A1CDA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461827" y="1351318"/>
                  <a:ext cx="245407" cy="25796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FEDA85B-4A5A-8B11-DD19-F4391BF38C24}"/>
              </a:ext>
            </a:extLst>
          </p:cNvPr>
          <p:cNvGrpSpPr/>
          <p:nvPr/>
        </p:nvGrpSpPr>
        <p:grpSpPr>
          <a:xfrm>
            <a:off x="3848668" y="4961305"/>
            <a:ext cx="398823" cy="196200"/>
            <a:chOff x="2827468" y="1840936"/>
            <a:chExt cx="737640" cy="36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35041266-66B9-AB6C-A572-4C62A564041F}"/>
                    </a:ext>
                  </a:extLst>
                </p14:cNvPr>
                <p14:cNvContentPartPr/>
                <p14:nvPr/>
              </p14:nvContentPartPr>
              <p14:xfrm>
                <a:off x="2827468" y="1840936"/>
                <a:ext cx="276840" cy="25668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35041266-66B9-AB6C-A572-4C62A564041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794194" y="1807687"/>
                  <a:ext cx="342723" cy="3225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CD463AC0-6AEF-0C67-C95F-A2BBB3E846AA}"/>
                    </a:ext>
                  </a:extLst>
                </p14:cNvPr>
                <p14:cNvContentPartPr/>
                <p14:nvPr/>
              </p14:nvContentPartPr>
              <p14:xfrm>
                <a:off x="3013228" y="2012656"/>
                <a:ext cx="219240" cy="1224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CD463AC0-6AEF-0C67-C95F-A2BBB3E846A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980010" y="1979395"/>
                  <a:ext cx="285012" cy="1882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592C1CE3-A448-AF94-0399-AE148AD6FC49}"/>
                    </a:ext>
                  </a:extLst>
                </p14:cNvPr>
                <p14:cNvContentPartPr/>
                <p14:nvPr/>
              </p14:nvContentPartPr>
              <p14:xfrm>
                <a:off x="3337588" y="2000056"/>
                <a:ext cx="227520" cy="2037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592C1CE3-A448-AF94-0399-AE148AD6FC4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304325" y="1966762"/>
                  <a:ext cx="293381" cy="26968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E5AD82A-39EF-960E-A59F-9516126CC37E}"/>
              </a:ext>
            </a:extLst>
          </p:cNvPr>
          <p:cNvGrpSpPr/>
          <p:nvPr/>
        </p:nvGrpSpPr>
        <p:grpSpPr>
          <a:xfrm>
            <a:off x="2260476" y="5120329"/>
            <a:ext cx="416094" cy="292436"/>
            <a:chOff x="4123828" y="1872976"/>
            <a:chExt cx="614160" cy="43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CC763F3A-71CA-9DD4-E2B4-BB3344B1F534}"/>
                    </a:ext>
                  </a:extLst>
                </p14:cNvPr>
                <p14:cNvContentPartPr/>
                <p14:nvPr/>
              </p14:nvContentPartPr>
              <p14:xfrm>
                <a:off x="4123828" y="1872976"/>
                <a:ext cx="367200" cy="2930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CC763F3A-71CA-9DD4-E2B4-BB3344B1F53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097258" y="1846433"/>
                  <a:ext cx="419809" cy="3455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4E5DC9EB-BF90-5950-14E2-7A2FD8A8F3FD}"/>
                    </a:ext>
                  </a:extLst>
                </p14:cNvPr>
                <p14:cNvContentPartPr/>
                <p14:nvPr/>
              </p14:nvContentPartPr>
              <p14:xfrm>
                <a:off x="4550068" y="2049376"/>
                <a:ext cx="187920" cy="2552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4E5DC9EB-BF90-5950-14E2-7A2FD8A8F3F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524056" y="2022844"/>
                  <a:ext cx="240474" cy="307774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400CB7F-9164-13F3-98C9-DB7850E8B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5289" y="2547445"/>
            <a:ext cx="3506275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στην πράξη,</a:t>
            </a:r>
          </a:p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δεν γίνονται αντιστρεπτά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3C1F30B-C855-F28E-3949-B401B7F61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2973" y="976379"/>
            <a:ext cx="5586012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l-GR" sz="2400" dirty="0">
                <a:solidFill>
                  <a:schemeClr val="bg2"/>
                </a:solidFill>
              </a:rPr>
              <a:t>Ο κύκλος των μηχανών εσωτερικής καύσης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5D7936E-5E5B-4761-E317-3FDFCC657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808" y="417074"/>
            <a:ext cx="2907937" cy="304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E060827-300D-92CB-78F0-707F6438F40C}"/>
              </a:ext>
            </a:extLst>
          </p:cNvPr>
          <p:cNvGrpSpPr/>
          <p:nvPr/>
        </p:nvGrpSpPr>
        <p:grpSpPr>
          <a:xfrm>
            <a:off x="1707646" y="4784122"/>
            <a:ext cx="690120" cy="1756080"/>
            <a:chOff x="1707646" y="4784122"/>
            <a:chExt cx="690120" cy="175608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B9182B3-A36E-A841-5305-245F3BE043D0}"/>
                </a:ext>
              </a:extLst>
            </p:cNvPr>
            <p:cNvGrpSpPr/>
            <p:nvPr/>
          </p:nvGrpSpPr>
          <p:grpSpPr>
            <a:xfrm>
              <a:off x="1942566" y="5792482"/>
              <a:ext cx="65520" cy="161640"/>
              <a:chOff x="1917166" y="5792482"/>
              <a:chExt cx="65520" cy="161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BB0FEFC4-C848-4694-8774-570C9D7A9634}"/>
                      </a:ext>
                    </a:extLst>
                  </p14:cNvPr>
                  <p14:cNvContentPartPr/>
                  <p14:nvPr/>
                </p14:nvContentPartPr>
                <p14:xfrm>
                  <a:off x="1957486" y="5792482"/>
                  <a:ext cx="5760" cy="10476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BB0FEFC4-C848-4694-8774-570C9D7A9634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1939486" y="5774842"/>
                    <a:ext cx="414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AE06AC5B-B571-DAEE-D76B-39FD73591729}"/>
                      </a:ext>
                    </a:extLst>
                  </p14:cNvPr>
                  <p14:cNvContentPartPr/>
                  <p14:nvPr/>
                </p14:nvContentPartPr>
                <p14:xfrm>
                  <a:off x="1917166" y="5881042"/>
                  <a:ext cx="65520" cy="7308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AE06AC5B-B571-DAEE-D76B-39FD73591729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1899526" y="5863402"/>
                    <a:ext cx="101160" cy="1087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BF28679-B219-209E-4439-FC5CCE792120}"/>
                </a:ext>
              </a:extLst>
            </p:cNvPr>
            <p:cNvGrpSpPr/>
            <p:nvPr/>
          </p:nvGrpSpPr>
          <p:grpSpPr>
            <a:xfrm>
              <a:off x="1707646" y="4784122"/>
              <a:ext cx="690120" cy="1756080"/>
              <a:chOff x="1707646" y="4784122"/>
              <a:chExt cx="690120" cy="1756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3" name="Ink 2">
                    <a:extLst>
                      <a:ext uri="{FF2B5EF4-FFF2-40B4-BE49-F238E27FC236}">
                        <a16:creationId xmlns:a16="http://schemas.microsoft.com/office/drawing/2014/main" id="{031BD866-5F86-8C55-0B13-716494B2E20F}"/>
                      </a:ext>
                    </a:extLst>
                  </p14:cNvPr>
                  <p14:cNvContentPartPr/>
                  <p14:nvPr/>
                </p14:nvContentPartPr>
                <p14:xfrm>
                  <a:off x="1989886" y="4784122"/>
                  <a:ext cx="4680" cy="57960"/>
                </p14:xfrm>
              </p:contentPart>
            </mc:Choice>
            <mc:Fallback xmlns="">
              <p:pic>
                <p:nvPicPr>
                  <p:cNvPr id="3" name="Ink 2">
                    <a:extLst>
                      <a:ext uri="{FF2B5EF4-FFF2-40B4-BE49-F238E27FC236}">
                        <a16:creationId xmlns:a16="http://schemas.microsoft.com/office/drawing/2014/main" id="{031BD866-5F86-8C55-0B13-716494B2E20F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1971886" y="4766122"/>
                    <a:ext cx="40320" cy="93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4" name="Ink 3">
                    <a:extLst>
                      <a:ext uri="{FF2B5EF4-FFF2-40B4-BE49-F238E27FC236}">
                        <a16:creationId xmlns:a16="http://schemas.microsoft.com/office/drawing/2014/main" id="{1E1370AA-080E-F30B-60B4-794F00F8C734}"/>
                      </a:ext>
                    </a:extLst>
                  </p14:cNvPr>
                  <p14:cNvContentPartPr/>
                  <p14:nvPr/>
                </p14:nvContentPartPr>
                <p14:xfrm>
                  <a:off x="1979086" y="5121802"/>
                  <a:ext cx="4680" cy="79920"/>
                </p14:xfrm>
              </p:contentPart>
            </mc:Choice>
            <mc:Fallback xmlns="">
              <p:pic>
                <p:nvPicPr>
                  <p:cNvPr id="4" name="Ink 3">
                    <a:extLst>
                      <a:ext uri="{FF2B5EF4-FFF2-40B4-BE49-F238E27FC236}">
                        <a16:creationId xmlns:a16="http://schemas.microsoft.com/office/drawing/2014/main" id="{1E1370AA-080E-F30B-60B4-794F00F8C734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1961086" y="5104162"/>
                    <a:ext cx="40320" cy="115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8F13C847-1A07-77BF-0210-779586E1FDCE}"/>
                      </a:ext>
                    </a:extLst>
                  </p14:cNvPr>
                  <p14:cNvContentPartPr/>
                  <p14:nvPr/>
                </p14:nvContentPartPr>
                <p14:xfrm>
                  <a:off x="1991786" y="5520682"/>
                  <a:ext cx="360" cy="8460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8F13C847-1A07-77BF-0210-779586E1FDCE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1973786" y="5502682"/>
                    <a:ext cx="36000" cy="12024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85BD614-A17E-9A7E-F5F2-8272069D1F34}"/>
                  </a:ext>
                </a:extLst>
              </p:cNvPr>
              <p:cNvGrpSpPr/>
              <p:nvPr/>
            </p:nvGrpSpPr>
            <p:grpSpPr>
              <a:xfrm>
                <a:off x="1707646" y="6202882"/>
                <a:ext cx="690120" cy="337320"/>
                <a:chOff x="1707646" y="6202882"/>
                <a:chExt cx="690120" cy="337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9">
                  <p14:nvContentPartPr>
                    <p14:cNvPr id="9" name="Ink 8">
                      <a:extLst>
                        <a:ext uri="{FF2B5EF4-FFF2-40B4-BE49-F238E27FC236}">
                          <a16:creationId xmlns:a16="http://schemas.microsoft.com/office/drawing/2014/main" id="{F3BB7E16-3096-5D8B-9593-8DB7AE09009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07646" y="6202882"/>
                    <a:ext cx="166680" cy="276120"/>
                  </p14:xfrm>
                </p:contentPart>
              </mc:Choice>
              <mc:Fallback xmlns="">
                <p:pic>
                  <p:nvPicPr>
                    <p:cNvPr id="9" name="Ink 8">
                      <a:extLst>
                        <a:ext uri="{FF2B5EF4-FFF2-40B4-BE49-F238E27FC236}">
                          <a16:creationId xmlns:a16="http://schemas.microsoft.com/office/drawing/2014/main" id="{F3BB7E16-3096-5D8B-9593-8DB7AE090092}"/>
                        </a:ext>
                      </a:extLst>
                    </p:cNvPr>
                    <p:cNvPicPr/>
                    <p:nvPr/>
                  </p:nvPicPr>
                  <p:blipFill>
                    <a:blip r:embed="rId70"/>
                    <a:stretch>
                      <a:fillRect/>
                    </a:stretch>
                  </p:blipFill>
                  <p:spPr>
                    <a:xfrm>
                      <a:off x="1689646" y="6184882"/>
                      <a:ext cx="202320" cy="31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1">
                  <p14:nvContentPartPr>
                    <p14:cNvPr id="10" name="Ink 9">
                      <a:extLst>
                        <a:ext uri="{FF2B5EF4-FFF2-40B4-BE49-F238E27FC236}">
                          <a16:creationId xmlns:a16="http://schemas.microsoft.com/office/drawing/2014/main" id="{72ACC90A-3CD9-60C0-05BA-6787B52A7F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9406" y="6388642"/>
                    <a:ext cx="180720" cy="118800"/>
                  </p14:xfrm>
                </p:contentPart>
              </mc:Choice>
              <mc:Fallback xmlns="">
                <p:pic>
                  <p:nvPicPr>
                    <p:cNvPr id="10" name="Ink 9">
                      <a:extLst>
                        <a:ext uri="{FF2B5EF4-FFF2-40B4-BE49-F238E27FC236}">
                          <a16:creationId xmlns:a16="http://schemas.microsoft.com/office/drawing/2014/main" id="{72ACC90A-3CD9-60C0-05BA-6787B52A7FE8}"/>
                        </a:ext>
                      </a:extLst>
                    </p:cNvPr>
                    <p:cNvPicPr/>
                    <p:nvPr/>
                  </p:nvPicPr>
                  <p:blipFill>
                    <a:blip r:embed="rId72"/>
                    <a:stretch>
                      <a:fillRect/>
                    </a:stretch>
                  </p:blipFill>
                  <p:spPr>
                    <a:xfrm>
                      <a:off x="1911406" y="6370642"/>
                      <a:ext cx="216360" cy="154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3">
                  <p14:nvContentPartPr>
                    <p14:cNvPr id="12" name="Ink 11">
                      <a:extLst>
                        <a:ext uri="{FF2B5EF4-FFF2-40B4-BE49-F238E27FC236}">
                          <a16:creationId xmlns:a16="http://schemas.microsoft.com/office/drawing/2014/main" id="{040224E8-D738-BB2B-7215-90B88548633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81046" y="6409162"/>
                    <a:ext cx="15480" cy="102600"/>
                  </p14:xfrm>
                </p:contentPart>
              </mc:Choice>
              <mc:Fallback xmlns="">
                <p:pic>
                  <p:nvPicPr>
                    <p:cNvPr id="12" name="Ink 11">
                      <a:extLst>
                        <a:ext uri="{FF2B5EF4-FFF2-40B4-BE49-F238E27FC236}">
                          <a16:creationId xmlns:a16="http://schemas.microsoft.com/office/drawing/2014/main" id="{040224E8-D738-BB2B-7215-90B885486334}"/>
                        </a:ext>
                      </a:extLst>
                    </p:cNvPr>
                    <p:cNvPicPr/>
                    <p:nvPr/>
                  </p:nvPicPr>
                  <p:blipFill>
                    <a:blip r:embed="rId74"/>
                    <a:stretch>
                      <a:fillRect/>
                    </a:stretch>
                  </p:blipFill>
                  <p:spPr>
                    <a:xfrm>
                      <a:off x="2163406" y="6391522"/>
                      <a:ext cx="51120" cy="13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5">
                  <p14:nvContentPartPr>
                    <p14:cNvPr id="13" name="Ink 12">
                      <a:extLst>
                        <a:ext uri="{FF2B5EF4-FFF2-40B4-BE49-F238E27FC236}">
                          <a16:creationId xmlns:a16="http://schemas.microsoft.com/office/drawing/2014/main" id="{0B4128A5-165A-FDE8-1E68-044548E0251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85366" y="6312322"/>
                    <a:ext cx="360" cy="360"/>
                  </p14:xfrm>
                </p:contentPart>
              </mc:Choice>
              <mc:Fallback xmlns="">
                <p:pic>
                  <p:nvPicPr>
                    <p:cNvPr id="13" name="Ink 12">
                      <a:extLst>
                        <a:ext uri="{FF2B5EF4-FFF2-40B4-BE49-F238E27FC236}">
                          <a16:creationId xmlns:a16="http://schemas.microsoft.com/office/drawing/2014/main" id="{0B4128A5-165A-FDE8-1E68-044548E0251E}"/>
                        </a:ext>
                      </a:extLst>
                    </p:cNvPr>
                    <p:cNvPicPr/>
                    <p:nvPr/>
                  </p:nvPicPr>
                  <p:blipFill>
                    <a:blip r:embed="rId76"/>
                    <a:stretch>
                      <a:fillRect/>
                    </a:stretch>
                  </p:blipFill>
                  <p:spPr>
                    <a:xfrm>
                      <a:off x="2167726" y="6294682"/>
                      <a:ext cx="36000" cy="36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7">
                  <p14:nvContentPartPr>
                    <p14:cNvPr id="14" name="Ink 13">
                      <a:extLst>
                        <a:ext uri="{FF2B5EF4-FFF2-40B4-BE49-F238E27FC236}">
                          <a16:creationId xmlns:a16="http://schemas.microsoft.com/office/drawing/2014/main" id="{FA406611-2CA0-68F7-FB83-B6FEDE1AC41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55566" y="6391882"/>
                    <a:ext cx="142200" cy="148320"/>
                  </p14:xfrm>
                </p:contentPart>
              </mc:Choice>
              <mc:Fallback xmlns="">
                <p:pic>
                  <p:nvPicPr>
                    <p:cNvPr id="14" name="Ink 13">
                      <a:extLst>
                        <a:ext uri="{FF2B5EF4-FFF2-40B4-BE49-F238E27FC236}">
                          <a16:creationId xmlns:a16="http://schemas.microsoft.com/office/drawing/2014/main" id="{FA406611-2CA0-68F7-FB83-B6FEDE1AC41A}"/>
                        </a:ext>
                      </a:extLst>
                    </p:cNvPr>
                    <p:cNvPicPr/>
                    <p:nvPr/>
                  </p:nvPicPr>
                  <p:blipFill>
                    <a:blip r:embed="rId78"/>
                    <a:stretch>
                      <a:fillRect/>
                    </a:stretch>
                  </p:blipFill>
                  <p:spPr>
                    <a:xfrm>
                      <a:off x="2237926" y="6374242"/>
                      <a:ext cx="177840" cy="1839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907959A-A37B-7F4D-E253-3D8D18A191C6}"/>
              </a:ext>
            </a:extLst>
          </p:cNvPr>
          <p:cNvGrpSpPr/>
          <p:nvPr/>
        </p:nvGrpSpPr>
        <p:grpSpPr>
          <a:xfrm>
            <a:off x="3481006" y="5627962"/>
            <a:ext cx="699480" cy="896760"/>
            <a:chOff x="3481006" y="5627962"/>
            <a:chExt cx="699480" cy="89676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7ED660-3E37-F8A2-4721-22B75D9279A7}"/>
                </a:ext>
              </a:extLst>
            </p:cNvPr>
            <p:cNvGrpSpPr/>
            <p:nvPr/>
          </p:nvGrpSpPr>
          <p:grpSpPr>
            <a:xfrm>
              <a:off x="3642646" y="5627962"/>
              <a:ext cx="39240" cy="322200"/>
              <a:chOff x="3642646" y="5627962"/>
              <a:chExt cx="39240" cy="3222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87B42C72-CB25-431C-38FF-B97B12676EA5}"/>
                      </a:ext>
                    </a:extLst>
                  </p14:cNvPr>
                  <p14:cNvContentPartPr/>
                  <p14:nvPr/>
                </p14:nvContentPartPr>
                <p14:xfrm>
                  <a:off x="3652006" y="5627962"/>
                  <a:ext cx="21960" cy="5328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87B42C72-CB25-431C-38FF-B97B12676EA5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3634006" y="5609962"/>
                    <a:ext cx="57600" cy="88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1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0683B25F-111D-68BE-F374-14E1706DAEF0}"/>
                      </a:ext>
                    </a:extLst>
                  </p14:cNvPr>
                  <p14:cNvContentPartPr/>
                  <p14:nvPr/>
                </p14:nvContentPartPr>
                <p14:xfrm>
                  <a:off x="3648406" y="5770882"/>
                  <a:ext cx="3600" cy="6480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0683B25F-111D-68BE-F374-14E1706DAEF0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3630766" y="5752882"/>
                    <a:ext cx="39240" cy="100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3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96A05F4-FBC6-C95C-3FCF-649B29D6B275}"/>
                      </a:ext>
                    </a:extLst>
                  </p14:cNvPr>
                  <p14:cNvContentPartPr/>
                  <p14:nvPr/>
                </p14:nvContentPartPr>
                <p14:xfrm>
                  <a:off x="3642646" y="5907322"/>
                  <a:ext cx="39240" cy="4284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96A05F4-FBC6-C95C-3FCF-649B29D6B275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3624646" y="5889322"/>
                    <a:ext cx="74880" cy="78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A8FE17D-4F1B-FB9D-073F-D18C976AD3A7}"/>
                </a:ext>
              </a:extLst>
            </p:cNvPr>
            <p:cNvGrpSpPr/>
            <p:nvPr/>
          </p:nvGrpSpPr>
          <p:grpSpPr>
            <a:xfrm>
              <a:off x="3481006" y="6189202"/>
              <a:ext cx="699480" cy="335520"/>
              <a:chOff x="3481006" y="6189202"/>
              <a:chExt cx="699480" cy="335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5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40F339B7-8978-0E7D-7563-6F9DDE71AA22}"/>
                      </a:ext>
                    </a:extLst>
                  </p14:cNvPr>
                  <p14:cNvContentPartPr/>
                  <p14:nvPr/>
                </p14:nvContentPartPr>
                <p14:xfrm>
                  <a:off x="3481006" y="6189202"/>
                  <a:ext cx="173160" cy="24696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40F339B7-8978-0E7D-7563-6F9DDE71AA22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3463366" y="6171202"/>
                    <a:ext cx="208800" cy="282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7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342A1310-0EB6-9EF4-64D8-13E41C21A910}"/>
                      </a:ext>
                    </a:extLst>
                  </p14:cNvPr>
                  <p14:cNvContentPartPr/>
                  <p14:nvPr/>
                </p14:nvContentPartPr>
                <p14:xfrm>
                  <a:off x="3689446" y="6389722"/>
                  <a:ext cx="158040" cy="10620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342A1310-0EB6-9EF4-64D8-13E41C21A910}"/>
                      </a:ext>
                    </a:extLst>
                  </p:cNvPr>
                  <p:cNvPicPr/>
                  <p:nvPr/>
                </p:nvPicPr>
                <p:blipFill>
                  <a:blip r:embed="rId88"/>
                  <a:stretch>
                    <a:fillRect/>
                  </a:stretch>
                </p:blipFill>
                <p:spPr>
                  <a:xfrm>
                    <a:off x="3671806" y="6372082"/>
                    <a:ext cx="193680" cy="141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DDA2E261-83BE-4D82-C90E-DEBE550F04A2}"/>
                      </a:ext>
                    </a:extLst>
                  </p14:cNvPr>
                  <p14:cNvContentPartPr/>
                  <p14:nvPr/>
                </p14:nvContentPartPr>
                <p14:xfrm>
                  <a:off x="3931366" y="6408802"/>
                  <a:ext cx="127080" cy="8460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DDA2E261-83BE-4D82-C90E-DEBE550F04A2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3913726" y="6391162"/>
                    <a:ext cx="162720" cy="12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3AB6D1B0-6A30-5A22-DFBA-94409C9E7564}"/>
                      </a:ext>
                    </a:extLst>
                  </p14:cNvPr>
                  <p14:cNvContentPartPr/>
                  <p14:nvPr/>
                </p14:nvContentPartPr>
                <p14:xfrm>
                  <a:off x="4088326" y="6396562"/>
                  <a:ext cx="92160" cy="8676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3AB6D1B0-6A30-5A22-DFBA-94409C9E7564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4070326" y="6378922"/>
                    <a:ext cx="127800" cy="122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3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48CC22F2-DE02-24A1-9744-7B6DAE9A315F}"/>
                      </a:ext>
                    </a:extLst>
                  </p14:cNvPr>
                  <p14:cNvContentPartPr/>
                  <p14:nvPr/>
                </p14:nvContentPartPr>
                <p14:xfrm>
                  <a:off x="4075366" y="6379282"/>
                  <a:ext cx="87840" cy="14544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48CC22F2-DE02-24A1-9744-7B6DAE9A315F}"/>
                      </a:ext>
                    </a:extLst>
                  </p:cNvPr>
                  <p:cNvPicPr/>
                  <p:nvPr/>
                </p:nvPicPr>
                <p:blipFill>
                  <a:blip r:embed="rId94"/>
                  <a:stretch>
                    <a:fillRect/>
                  </a:stretch>
                </p:blipFill>
                <p:spPr>
                  <a:xfrm>
                    <a:off x="4057366" y="6361642"/>
                    <a:ext cx="123480" cy="1810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35327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98" grpId="0"/>
      <p:bldP spid="99" grpId="0"/>
      <p:bldP spid="100" grpId="0"/>
      <p:bldP spid="115" grpId="0"/>
      <p:bldP spid="1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Μηχανή Εσωτερικής Καύσης (τετράχρονη)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F3CDEBF-EA89-A08E-7008-791C232EA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1433599"/>
            <a:ext cx="6559550" cy="483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890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Σύγκριση: Θεωρητικός και Πραγματικός Κύκλος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Otto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1A49EE-C675-75DD-3D62-7BF56866C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2074228"/>
            <a:ext cx="4645119" cy="3872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F336FD-91EF-949D-E8BD-C86319453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133" y="2084862"/>
            <a:ext cx="4429031" cy="386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34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Μηχανή Εσωτερικής Καύσης (τετράχρονη)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62BEA3-15A8-324E-1B71-38C5FBF91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238" y="1804988"/>
            <a:ext cx="2524125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17881C5-3A2A-2317-AA39-4EBEBFBB6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5" y="1804988"/>
            <a:ext cx="4964746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70934C-33D5-2BA4-5E2C-E6C298B30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085" y="5561121"/>
            <a:ext cx="2177030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l-GR" sz="2400" dirty="0">
                <a:solidFill>
                  <a:schemeClr val="bg2"/>
                </a:solidFill>
              </a:rPr>
              <a:t>ένας κύλινδρος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678AFB-E03A-6B34-9A3F-E06688132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1450" y="5561121"/>
            <a:ext cx="4070349" cy="60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400" dirty="0">
                <a:solidFill>
                  <a:schemeClr val="bg2"/>
                </a:solidFill>
              </a:rPr>
              <a:t>τέσσερις  κύλινδροι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6DEDE4-D533-779C-14BE-837C52032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0810" y="1696291"/>
            <a:ext cx="242532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288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E8AAE8-D6BB-50D1-8945-63FAD5A1B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5EC7F7-4BA5-350A-344B-767F4973D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Μηχανή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Otto (Otto gas engine)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ECD951-6DDD-3936-FB22-5048899CE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881" y="1260462"/>
            <a:ext cx="8405442" cy="509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66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541BEE-DA51-3DB0-E035-668770651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5A15BC-9D38-734B-6DC4-9AE66E778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Μηχανή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Otto (1925, 175hp)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050" name="Picture 2" descr="The 1925 175 hp Otto as it looks now at Coolspring.">
            <a:extLst>
              <a:ext uri="{FF2B5EF4-FFF2-40B4-BE49-F238E27FC236}">
                <a16:creationId xmlns:a16="http://schemas.microsoft.com/office/drawing/2014/main" id="{B76485F0-CC8A-20A6-20FE-A1B66CC00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4" y="1417375"/>
            <a:ext cx="6680451" cy="47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57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6982C-FB8D-0DEE-DB52-577396BD9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4119C85-02DD-C168-11D2-D65E418B7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Μηχανή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Otto (1925, 175HP)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050" name="Picture 2" descr="The 1925 175 hp Otto as it looks now at Coolspring.">
            <a:extLst>
              <a:ext uri="{FF2B5EF4-FFF2-40B4-BE49-F238E27FC236}">
                <a16:creationId xmlns:a16="http://schemas.microsoft.com/office/drawing/2014/main" id="{9FCB97B5-28C7-26F8-3B55-AC30014F0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89" y="1654198"/>
            <a:ext cx="6680451" cy="476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Otto’s buildplate, showing serial number 14247.">
            <a:extLst>
              <a:ext uri="{FF2B5EF4-FFF2-40B4-BE49-F238E27FC236}">
                <a16:creationId xmlns:a16="http://schemas.microsoft.com/office/drawing/2014/main" id="{B7282E47-BF3B-D64A-85D3-F78710404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821" y="1654198"/>
            <a:ext cx="4488222" cy="174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223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30779-6500-0B62-161E-ED57E3B28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CC7634-6B5F-487E-03A6-7D955E5D7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Μηχανή 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Otto (1925, 175HP)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" name="OttoEngineMuseum">
            <a:hlinkClick r:id="" action="ppaction://media"/>
            <a:extLst>
              <a:ext uri="{FF2B5EF4-FFF2-40B4-BE49-F238E27FC236}">
                <a16:creationId xmlns:a16="http://schemas.microsoft.com/office/drawing/2014/main" id="{224FC476-D7EF-D19B-7641-07CDEBB961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1998" y="143245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53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2" y="297891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Ας σταθούμε λίγο να σκεφτούμε …</a:t>
            </a:r>
          </a:p>
        </p:txBody>
      </p:sp>
    </p:spTree>
    <p:extLst>
      <p:ext uri="{BB962C8B-B14F-4D97-AF65-F5344CB8AC3E}">
        <p14:creationId xmlns:p14="http://schemas.microsoft.com/office/powerpoint/2010/main" val="247490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E5FCC8D-F1F7-FCA7-2391-FF017799B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208808"/>
            <a:ext cx="7583487" cy="427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CC4B99-873F-A8CE-8406-37C4AB5EE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2" y="429336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Ας περιγράψουμε τι συμβαίνει 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71051F-CC8F-E72D-9267-F26D7D35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5266477"/>
            <a:ext cx="12134850" cy="138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Πριν το σπάσιμο: 	Η ταχύτητα για κάθε μικρό κομμάτι της κούπας είναι ίδια. Δηλαδή η κινητική ενέργεια έχει μία ομοιογένεια.</a:t>
            </a:r>
            <a:endParaRPr lang="en-150" sz="2800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Μετά το σπάσιμο: 	Η ταχύτητα των κομματιών δεν έχει την ίδια κατεύθυνση για όλα τα κομμάτια, δεν έχει ομοιογένεια πλέον.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pPr algn="ctr"/>
            <a:r>
              <a:rPr lang="el-GR" dirty="0">
                <a:solidFill>
                  <a:schemeClr val="bg1"/>
                </a:solidFill>
              </a:rPr>
              <a:t>Η ενέργεια των κομματιών μετά το σπάσιμο είναι η ίδια. Δε χάθηκε, μοιράστηκε διαφορετικά, κάποιο κομμάτι της μεταφέρθηκε σε μοριακό επίπεδο (ήχος, θερμική ενέργεια) και το υπόλοιπο το πήραν τα κομμάτια που κινούνται προς διαφορετικές κατευθύνσεις.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3783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E5FCC8D-F1F7-FCA7-2391-FF017799B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208808"/>
            <a:ext cx="7583487" cy="427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CC4B99-873F-A8CE-8406-37C4AB5EE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2" y="429336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Ας περιγράψουμε τι συμβαίνει 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71051F-CC8F-E72D-9267-F26D7D35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5266477"/>
            <a:ext cx="12134850" cy="138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Θα μπορούσε να γίνει το αντίστροφο (χρονικά) φαινόμενο?</a:t>
            </a:r>
          </a:p>
          <a:p>
            <a:pPr algn="ctr"/>
            <a:endParaRPr lang="el-GR" dirty="0">
              <a:solidFill>
                <a:schemeClr val="bg1"/>
              </a:solidFill>
            </a:endParaRPr>
          </a:p>
          <a:p>
            <a:pPr algn="ctr"/>
            <a:r>
              <a:rPr lang="el-GR" dirty="0">
                <a:solidFill>
                  <a:schemeClr val="bg1"/>
                </a:solidFill>
              </a:rPr>
              <a:t>δηλαδή, τα σπασμένα κομμάτια να ενωθούν σε μία ενιαία κούπα και η ενέργεια από διαμοιρασμένη με άτακτο τρόπο να αποκτήσει μία ομοιογένεια, δηλαδή όλα τα κολλημένα κομμάτια να κινούνται με την ίδια ταχύτητα προς τα πάνω; 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76215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71051F-CC8F-E72D-9267-F26D7D35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5266477"/>
            <a:ext cx="12134850" cy="138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Θα μπορούσε η σφαίρα να αναπηδάει με όλο και αυξανόμενο ύψος?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pic>
        <p:nvPicPr>
          <p:cNvPr id="4" name="ballBouncing">
            <a:hlinkClick r:id="" action="ppaction://media"/>
            <a:extLst>
              <a:ext uri="{FF2B5EF4-FFF2-40B4-BE49-F238E27FC236}">
                <a16:creationId xmlns:a16="http://schemas.microsoft.com/office/drawing/2014/main" id="{872DDF33-E777-7DA1-EAF0-3828914FBC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31600" y="-2807250"/>
            <a:ext cx="4328800" cy="76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62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1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5A60D2-4680-803C-E486-6F52F163E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1713921"/>
            <a:ext cx="10502900" cy="143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Φαίνεται ότι στις μη αντιστρεπτές διεργασίες: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η ποιότητα της ενέργειας υποβαθμίζεται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δ</a:t>
            </a:r>
            <a:r>
              <a:rPr lang="el-GR" sz="2400" dirty="0">
                <a:solidFill>
                  <a:schemeClr val="bg1"/>
                </a:solidFill>
                <a:effectLst/>
              </a:rPr>
              <a:t>ηλαδή μειώνεται η δυνατότητά της να μετατραπεί σε Έργο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(μ</a:t>
            </a:r>
            <a:r>
              <a:rPr lang="el-GR" sz="2400" dirty="0">
                <a:solidFill>
                  <a:schemeClr val="bg1"/>
                </a:solidFill>
                <a:effectLst/>
              </a:rPr>
              <a:t>οιράζεται όλο και περισσότερο σε τυχαίες κατευθύνσεις)  </a:t>
            </a:r>
            <a:endParaRPr lang="en-150" sz="24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58955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71051F-CC8F-E72D-9267-F26D7D35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5638800"/>
            <a:ext cx="12134850" cy="1010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Ένα μεγάλο σύνολο μορίων, τείνει να διαχυθεί και να καταλάβει όλο το διαθέσιμο χώρο.</a:t>
            </a:r>
          </a:p>
          <a:p>
            <a:pPr algn="ctr"/>
            <a:r>
              <a:rPr lang="el-GR" dirty="0">
                <a:solidFill>
                  <a:schemeClr val="bg1"/>
                </a:solidFill>
              </a:rPr>
              <a:t>Δε θα παρατηρήσουμε ποτέ να ξανασυγκεντρώνεται σε μία μικρότερη περιοχή.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EDED4-46D9-E704-BD7F-9CB895ED8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501071"/>
            <a:ext cx="10502900" cy="143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Επίσης, φαίνεται, ότι τα συστήματα γενικότερα οδεύουν προς περισσότερη αταξία</a:t>
            </a:r>
            <a:endParaRPr lang="en-150" sz="2400" dirty="0">
              <a:solidFill>
                <a:schemeClr val="bg1"/>
              </a:solidFill>
              <a:effectLst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A2F79C-C56C-3891-F83E-8C74556D0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1653327"/>
            <a:ext cx="3613150" cy="361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FA9BC7B-5B30-66D4-C7D2-0D4160257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1653327"/>
            <a:ext cx="4337050" cy="361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09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71051F-CC8F-E72D-9267-F26D7D35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5266477"/>
            <a:ext cx="12134850" cy="138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Ανοίγω ένα μπουκαλάκι με άρωμα. Τα μόρια διαχέονται στον εξωτερικό χώρο. </a:t>
            </a:r>
          </a:p>
          <a:p>
            <a:pPr algn="ctr"/>
            <a:r>
              <a:rPr lang="el-GR" dirty="0">
                <a:solidFill>
                  <a:schemeClr val="bg1"/>
                </a:solidFill>
              </a:rPr>
              <a:t>Θα μπορούσαν τα μόρια αυτά να μπουν μόνα τους πίσω μέσα στο μπουκαλάκι;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1509C87-79E4-D5BC-6022-7B0964C46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042" y="1537439"/>
            <a:ext cx="5027916" cy="372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1EDED4-46D9-E704-BD7F-9CB895ED8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501071"/>
            <a:ext cx="10502900" cy="143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Επίσης, φαίνεται, ότι τα συστήματα γενικότερα οδεύουν προς περισσότερη αταξία</a:t>
            </a:r>
            <a:endParaRPr lang="en-150" sz="24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32337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33" y="360297"/>
            <a:ext cx="11232067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Μπορούμε να εκφράσουμε με μαθηματικό τρόπο αυτές τις παρατηρήσεις?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9C7052-3B93-88B0-EE34-273C52F9D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33" y="1727792"/>
            <a:ext cx="11186529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Αρχικά: Τ</a:t>
            </a:r>
            <a:r>
              <a:rPr lang="el-GR" sz="2800" b="1" baseline="-25000" dirty="0">
                <a:solidFill>
                  <a:schemeClr val="bg2"/>
                </a:solidFill>
                <a:latin typeface="+mj-lt"/>
              </a:rPr>
              <a:t>Α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= Τ</a:t>
            </a:r>
            <a:r>
              <a:rPr lang="el-GR" sz="2800" b="1" baseline="-25000" dirty="0">
                <a:solidFill>
                  <a:schemeClr val="bg2"/>
                </a:solidFill>
                <a:latin typeface="+mj-lt"/>
              </a:rPr>
              <a:t>Β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439C8-BC30-6729-83C4-8A027C45A39F}"/>
              </a:ext>
            </a:extLst>
          </p:cNvPr>
          <p:cNvSpPr/>
          <p:nvPr/>
        </p:nvSpPr>
        <p:spPr>
          <a:xfrm>
            <a:off x="3806452" y="3551274"/>
            <a:ext cx="2289545" cy="14460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</a:t>
            </a:r>
            <a:endParaRPr lang="en-1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D212E6-273D-77B2-64D1-A218063BC97A}"/>
              </a:ext>
            </a:extLst>
          </p:cNvPr>
          <p:cNvSpPr/>
          <p:nvPr/>
        </p:nvSpPr>
        <p:spPr>
          <a:xfrm>
            <a:off x="6095997" y="3551274"/>
            <a:ext cx="2289545" cy="14460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</a:t>
            </a:r>
            <a:endParaRPr lang="en-1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7F330A-2E9C-4D5A-3498-6548A4911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117944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Γίνεται αυτή η διεργασία αυθόρμητα;</a:t>
            </a:r>
          </a:p>
        </p:txBody>
      </p:sp>
    </p:spTree>
    <p:extLst>
      <p:ext uri="{BB962C8B-B14F-4D97-AF65-F5344CB8AC3E}">
        <p14:creationId xmlns:p14="http://schemas.microsoft.com/office/powerpoint/2010/main" val="2491758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Μπορούμε να παρατηρήσουμε αυτή τη διεργασία να γίνεται αυθόρμητα;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9C7052-3B93-88B0-EE34-273C52F9D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33" y="1727792"/>
            <a:ext cx="11186529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Αρχικά: Τ</a:t>
            </a:r>
            <a:r>
              <a:rPr lang="el-GR" sz="2800" b="1" baseline="-25000" dirty="0">
                <a:solidFill>
                  <a:schemeClr val="bg2"/>
                </a:solidFill>
                <a:latin typeface="+mj-lt"/>
              </a:rPr>
              <a:t>Α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= Τ</a:t>
            </a:r>
            <a:r>
              <a:rPr lang="el-GR" sz="2800" b="1" baseline="-25000" dirty="0">
                <a:solidFill>
                  <a:schemeClr val="bg2"/>
                </a:solidFill>
                <a:latin typeface="+mj-lt"/>
              </a:rPr>
              <a:t>Β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439C8-BC30-6729-83C4-8A027C45A39F}"/>
              </a:ext>
            </a:extLst>
          </p:cNvPr>
          <p:cNvSpPr/>
          <p:nvPr/>
        </p:nvSpPr>
        <p:spPr>
          <a:xfrm>
            <a:off x="3806452" y="3551274"/>
            <a:ext cx="2289545" cy="1446028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</a:t>
            </a:r>
            <a:endParaRPr lang="en-1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D212E6-273D-77B2-64D1-A218063BC97A}"/>
              </a:ext>
            </a:extLst>
          </p:cNvPr>
          <p:cNvSpPr/>
          <p:nvPr/>
        </p:nvSpPr>
        <p:spPr>
          <a:xfrm>
            <a:off x="6095997" y="3551274"/>
            <a:ext cx="2289545" cy="1446028"/>
          </a:xfrm>
          <a:prstGeom prst="rect">
            <a:avLst/>
          </a:prstGeom>
          <a:solidFill>
            <a:srgbClr val="E98A7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</a:t>
            </a:r>
            <a:endParaRPr lang="en-15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49AEC8-211B-D000-F041-2376E1ED1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33" y="5276731"/>
            <a:ext cx="11186529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Τελικά: Τ</a:t>
            </a:r>
            <a:r>
              <a:rPr lang="el-GR" sz="2800" b="1" baseline="-25000" dirty="0">
                <a:solidFill>
                  <a:schemeClr val="bg2"/>
                </a:solidFill>
                <a:latin typeface="+mj-lt"/>
              </a:rPr>
              <a:t>Α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&lt; Τ</a:t>
            </a:r>
            <a:r>
              <a:rPr lang="el-GR" sz="2800" b="1" baseline="-25000" dirty="0">
                <a:solidFill>
                  <a:schemeClr val="bg2"/>
                </a:solidFill>
                <a:latin typeface="+mj-lt"/>
              </a:rPr>
              <a:t>Β</a:t>
            </a:r>
            <a:endParaRPr lang="el-GR" sz="28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34D216E8-DA14-B12F-AF3C-2455743472E3}"/>
              </a:ext>
            </a:extLst>
          </p:cNvPr>
          <p:cNvSpPr/>
          <p:nvPr/>
        </p:nvSpPr>
        <p:spPr>
          <a:xfrm rot="16200000">
            <a:off x="5752263" y="3766851"/>
            <a:ext cx="761749" cy="92418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 anchorCtr="0"/>
          <a:lstStyle/>
          <a:p>
            <a:pPr algn="ctr"/>
            <a:r>
              <a:rPr lang="en-US" dirty="0" err="1"/>
              <a:t>Q</a:t>
            </a:r>
            <a:r>
              <a:rPr lang="en-US" baseline="-25000" dirty="0" err="1"/>
              <a:t>h</a:t>
            </a:r>
            <a:endParaRPr lang="en-1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B601C4-56C8-F95B-0EC8-C907FA817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7" y="3588429"/>
            <a:ext cx="3078662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δεν παραβιάζεται</a:t>
            </a:r>
          </a:p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ο 1</a:t>
            </a:r>
            <a:r>
              <a:rPr lang="el-GR" sz="2800" b="1" baseline="30000" dirty="0">
                <a:solidFill>
                  <a:schemeClr val="bg2"/>
                </a:solidFill>
                <a:latin typeface="+mj-lt"/>
              </a:rPr>
              <a:t>ος</a:t>
            </a:r>
            <a:r>
              <a:rPr lang="el-GR" sz="2800" b="1" dirty="0">
                <a:solidFill>
                  <a:schemeClr val="bg2"/>
                </a:solidFill>
                <a:latin typeface="+mj-lt"/>
              </a:rPr>
              <a:t> Νόμος της Θερμοδυναμικής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9D451-2CC6-FE79-8226-33768CF81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181" y="3618457"/>
            <a:ext cx="3078662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η συνολική</a:t>
            </a:r>
          </a:p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ενέργεια διατηρείται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B29E95-D0DD-748C-CC18-A249F8DE4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052" y="1340308"/>
            <a:ext cx="7571014" cy="560776"/>
          </a:xfrm>
          <a:prstGeom prst="rect">
            <a:avLst/>
          </a:prstGeom>
          <a:noFill/>
          <a:ln w="28575">
            <a:solidFill>
              <a:srgbClr val="F6630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Όμως μία τέτοια διεργασία δεν παρατηρείται ποτέ!</a:t>
            </a:r>
          </a:p>
        </p:txBody>
      </p:sp>
    </p:spTree>
    <p:extLst>
      <p:ext uri="{BB962C8B-B14F-4D97-AF65-F5344CB8AC3E}">
        <p14:creationId xmlns:p14="http://schemas.microsoft.com/office/powerpoint/2010/main" val="898032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  <p:bldP spid="9" grpId="0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9FA5F9-EF38-DF2C-78C6-1D769FFBF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31" y="360297"/>
            <a:ext cx="10562935" cy="90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Ας σκεφτούμε το αυθόρμητο φαινόμενο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99C7052-3B93-88B0-EE34-273C52F9D6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83" y="2940108"/>
                <a:ext cx="11186529" cy="7524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r>
                  <a:rPr lang="el-GR" sz="2800" b="1" dirty="0">
                    <a:solidFill>
                      <a:schemeClr val="bg2"/>
                    </a:solidFill>
                    <a:latin typeface="+mj-lt"/>
                  </a:rPr>
                  <a:t>Συνολικά έχουμε για το αυθόρμητο φαινόμενο: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150" sz="280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sSub>
                          <m:sSubPr>
                            <m:ctrlPr>
                              <a:rPr lang="en-150" sz="280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150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sSub>
                          <m:sSubPr>
                            <m:ctrlPr>
                              <a:rPr lang="en-150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l-GR" sz="2800" b="1" dirty="0">
                    <a:solidFill>
                      <a:schemeClr val="bg2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99C7052-3B93-88B0-EE34-273C52F9D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5283" y="2940108"/>
                <a:ext cx="11186529" cy="752488"/>
              </a:xfrm>
              <a:prstGeom prst="rect">
                <a:avLst/>
              </a:prstGeom>
              <a:blipFill>
                <a:blip r:embed="rId3"/>
                <a:stretch>
                  <a:fillRect b="-403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21439C8-BC30-6729-83C4-8A027C45A39F}"/>
              </a:ext>
            </a:extLst>
          </p:cNvPr>
          <p:cNvSpPr/>
          <p:nvPr/>
        </p:nvSpPr>
        <p:spPr>
          <a:xfrm>
            <a:off x="3806453" y="3995774"/>
            <a:ext cx="2289545" cy="1446028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</a:t>
            </a:r>
            <a:endParaRPr lang="en-1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D212E6-273D-77B2-64D1-A218063BC97A}"/>
              </a:ext>
            </a:extLst>
          </p:cNvPr>
          <p:cNvSpPr/>
          <p:nvPr/>
        </p:nvSpPr>
        <p:spPr>
          <a:xfrm>
            <a:off x="6095998" y="3995774"/>
            <a:ext cx="2289545" cy="1446028"/>
          </a:xfrm>
          <a:prstGeom prst="rect">
            <a:avLst/>
          </a:prstGeom>
          <a:solidFill>
            <a:srgbClr val="E98A7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</a:t>
            </a:r>
            <a:endParaRPr lang="en-1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B601C4-56C8-F95B-0EC8-C907FA817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8" y="4032929"/>
            <a:ext cx="3078662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000" b="1" dirty="0">
                <a:solidFill>
                  <a:schemeClr val="bg2"/>
                </a:solidFill>
                <a:latin typeface="+mj-lt"/>
              </a:rPr>
              <a:t>Το συνολικό πηλίκο για το σύστημα είναι θετικό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9D451-2CC6-FE79-8226-33768CF81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158" y="5517692"/>
            <a:ext cx="11525292" cy="1220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Αυθόρμητα γίνονται οι διεργασίες στις οποίες αυτή η ποσότητα είναι θετική 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B29E95-D0DD-748C-CC18-A249F8DE4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990" y="1349625"/>
            <a:ext cx="7142016" cy="1326692"/>
          </a:xfrm>
          <a:prstGeom prst="rect">
            <a:avLst/>
          </a:prstGeom>
          <a:noFill/>
          <a:ln w="28575">
            <a:solidFill>
              <a:srgbClr val="F6630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μεταφέρεται ή ίδια ποσότητα ενέργειας</a:t>
            </a:r>
            <a:r>
              <a:rPr lang="en-US" sz="2800" b="1" dirty="0">
                <a:solidFill>
                  <a:schemeClr val="bg2"/>
                </a:solidFill>
                <a:latin typeface="+mj-lt"/>
              </a:rPr>
              <a:t>,</a:t>
            </a:r>
          </a:p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όμως οι θερμοκρασίες είναι διαφορετικές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7D524C5-7C2D-9E82-C7A4-66464BD200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91088" y="4032930"/>
                <a:ext cx="3300912" cy="12209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r>
                  <a:rPr lang="el-GR" sz="2000" b="1" dirty="0">
                    <a:solidFill>
                      <a:schemeClr val="bg2"/>
                    </a:solidFill>
                    <a:latin typeface="+mj-lt"/>
                  </a:rPr>
                  <a:t>Υποσχόμενη ποσότητα:</a:t>
                </a:r>
              </a:p>
              <a:p>
                <a:pPr algn="ctr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150" sz="280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sSub>
                          <m:sSubPr>
                            <m:ctrlPr>
                              <a:rPr lang="en-150" sz="280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150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sSub>
                          <m:sSubPr>
                            <m:ctrlPr>
                              <a:rPr lang="en-150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l-GR" sz="2800" b="1" dirty="0">
                    <a:solidFill>
                      <a:schemeClr val="bg2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7D524C5-7C2D-9E82-C7A4-66464BD20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91088" y="4032930"/>
                <a:ext cx="3300912" cy="12209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205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 animBg="1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502785-B744-856D-1197-62CABDF07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655" y="3727874"/>
            <a:ext cx="3952683" cy="3086147"/>
          </a:xfrm>
          <a:prstGeom prst="rect">
            <a:avLst/>
          </a:prstGeom>
        </p:spPr>
      </p:pic>
      <p:pic>
        <p:nvPicPr>
          <p:cNvPr id="9218" name="Picture 2" descr="Ρούντολφ Κλαούζιους - Βικιπαίδεια">
            <a:extLst>
              <a:ext uri="{FF2B5EF4-FFF2-40B4-BE49-F238E27FC236}">
                <a16:creationId xmlns:a16="http://schemas.microsoft.com/office/drawing/2014/main" id="{644FC17F-A208-4776-5E62-BACA3E2A2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963" y="473075"/>
            <a:ext cx="26193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898354-5015-7D73-F055-FEDBB7862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1038" y="3620702"/>
            <a:ext cx="2146300" cy="95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Rudolph Clausius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(1822-1888)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0" y="351577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Στις αντιστρεπτές διεργασίες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10633CA-42E4-A4A3-D541-592CD81A2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362" y="1279525"/>
                <a:ext cx="7353300" cy="1492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Ο</a:t>
                </a:r>
                <a:r>
                  <a:rPr lang="en-US" sz="2400" dirty="0">
                    <a:solidFill>
                      <a:schemeClr val="bg1"/>
                    </a:solidFill>
                  </a:rPr>
                  <a:t> Clausius </a:t>
                </a:r>
                <a:r>
                  <a:rPr lang="el-GR" sz="2400" dirty="0">
                    <a:solidFill>
                      <a:schemeClr val="bg1"/>
                    </a:solidFill>
                  </a:rPr>
                  <a:t>σκέφτηκε ότι στον κύκλο </a:t>
                </a:r>
                <a:r>
                  <a:rPr lang="en-US" sz="2400" dirty="0">
                    <a:solidFill>
                      <a:schemeClr val="bg1"/>
                    </a:solidFill>
                  </a:rPr>
                  <a:t>Carnot:</a:t>
                </a:r>
              </a:p>
              <a:p>
                <a:pPr algn="ctr"/>
                <a:endParaRPr lang="el-GR" sz="2400" i="1" dirty="0">
                  <a:solidFill>
                    <a:schemeClr val="bg1"/>
                  </a:solidFill>
                  <a:effectLst/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150" sz="240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150" sz="24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150" sz="240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150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150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groupChr>
                        <m:groupChrPr>
                          <m:chr m:val="⇒"/>
                          <m:vertJc m:val="bot"/>
                          <m:ctrlP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f>
                        <m:fPr>
                          <m:ctrlPr>
                            <a:rPr lang="en-150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150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150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10633CA-42E4-A4A3-D541-592CD81A2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362" y="1279525"/>
                <a:ext cx="7353300" cy="1492250"/>
              </a:xfrm>
              <a:prstGeom prst="rect">
                <a:avLst/>
              </a:prstGeom>
              <a:blipFill>
                <a:blip r:embed="rId5"/>
                <a:stretch>
                  <a:fillRect t="-3265" b="-204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0AFD8D6-BB22-9F27-70DB-6066094773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854" y="3789722"/>
            <a:ext cx="3938484" cy="27662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D9CEC2-28DA-12FB-7DE7-F533CF818C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917" y="3074916"/>
                <a:ext cx="7353300" cy="1492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Επίσης, ότι κάθε κυκλική αντιστρεπτή διεργασία μπορεί να προσεγγιστεί από έναν μεγάλο αριθμό κύκλων </a:t>
                </a:r>
                <a:r>
                  <a:rPr lang="en-US" sz="2400" dirty="0">
                    <a:solidFill>
                      <a:schemeClr val="bg1"/>
                    </a:solidFill>
                  </a:rPr>
                  <a:t>Carnot</a:t>
                </a:r>
                <a:r>
                  <a:rPr lang="el-GR" sz="2400" dirty="0">
                    <a:solidFill>
                      <a:schemeClr val="bg1"/>
                    </a:solidFill>
                  </a:rPr>
                  <a:t>, 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άρα: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150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l-GR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150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150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150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150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150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+…=0</m:t>
                    </m:r>
                  </m:oMath>
                </a14:m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D9CEC2-28DA-12FB-7DE7-F533CF818C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917" y="3074916"/>
                <a:ext cx="7353300" cy="1492250"/>
              </a:xfrm>
              <a:prstGeom prst="rect">
                <a:avLst/>
              </a:prstGeom>
              <a:blipFill>
                <a:blip r:embed="rId7"/>
                <a:stretch>
                  <a:fillRect l="-1327" t="-3265" r="-2156" b="-191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B89A962-69AB-96BE-B68A-53D224AF7F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8669" y="3965112"/>
            <a:ext cx="3186968" cy="218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FCB864D-227E-5612-73F6-80F1FD9AC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8440" y="5270947"/>
                <a:ext cx="3520254" cy="8546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150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150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40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150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𝑑𝑄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FCB864D-227E-5612-73F6-80F1FD9AC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8440" y="5270947"/>
                <a:ext cx="3520254" cy="854609"/>
              </a:xfrm>
              <a:prstGeom prst="rect">
                <a:avLst/>
              </a:prstGeom>
              <a:blipFill>
                <a:blip r:embed="rId9"/>
                <a:stretch>
                  <a:fillRect b="-2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4044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9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Ρούντολφ Κλαούζιους - Βικιπαίδεια">
            <a:extLst>
              <a:ext uri="{FF2B5EF4-FFF2-40B4-BE49-F238E27FC236}">
                <a16:creationId xmlns:a16="http://schemas.microsoft.com/office/drawing/2014/main" id="{644FC17F-A208-4776-5E62-BACA3E2A2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963" y="473075"/>
            <a:ext cx="26193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898354-5015-7D73-F055-FEDBB7862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4500" y="3578225"/>
            <a:ext cx="2146300" cy="95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Rudolph Clausius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(1822-1888)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0" y="351577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Στις αντιστρεπτές διεργασίες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AFD8D6-BB22-9F27-70DB-606609477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316" y="3747245"/>
            <a:ext cx="4175022" cy="27662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89A962-69AB-96BE-B68A-53D224AF7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031" y="3924300"/>
            <a:ext cx="3360319" cy="218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FCB864D-227E-5612-73F6-80F1FD9AC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1999" y="1359061"/>
                <a:ext cx="3520254" cy="8546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150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150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40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150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150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𝑑𝑄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FCB864D-227E-5612-73F6-80F1FD9AC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1999" y="1359061"/>
                <a:ext cx="3520254" cy="854609"/>
              </a:xfrm>
              <a:prstGeom prst="rect">
                <a:avLst/>
              </a:prstGeom>
              <a:blipFill>
                <a:blip r:embed="rId6"/>
                <a:stretch>
                  <a:fillRect b="-2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1E1A9F-2C14-E5DA-5AF9-B8710AEAC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257" y="2762652"/>
                <a:ext cx="7353300" cy="1492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Άρα η ποσότητα 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150" sz="240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εξαρτάται μόνο από την τελική και αρχική κατάσταση</a:t>
                </a:r>
                <a:endParaRPr lang="en-150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1E1A9F-2C14-E5DA-5AF9-B8710AEACE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57" y="2762652"/>
                <a:ext cx="7353300" cy="1492250"/>
              </a:xfrm>
              <a:prstGeom prst="rect">
                <a:avLst/>
              </a:prstGeom>
              <a:blipFill>
                <a:blip r:embed="rId7"/>
                <a:stretch>
                  <a:fillRect t="-3265" b="-3469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A6DB649-5780-EC2A-ADD9-D92F62361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257" y="4942780"/>
                <a:ext cx="7353300" cy="1492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Υπολογίζω τη μεταβολή της για αντιστρεπτή διαδρομή</a:t>
                </a:r>
                <a:r>
                  <a:rPr lang="en-US" sz="2400" dirty="0">
                    <a:solidFill>
                      <a:schemeClr val="bg1"/>
                    </a:solidFill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400" b="0" i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l-GR" sz="24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l-GR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p>
                        <m:e>
                          <m:f>
                            <m:fPr>
                              <m:ctrlPr>
                                <a:rPr lang="el-GR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dQ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A6DB649-5780-EC2A-ADD9-D92F62361D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57" y="4942780"/>
                <a:ext cx="7353300" cy="1492250"/>
              </a:xfrm>
              <a:prstGeom prst="rect">
                <a:avLst/>
              </a:prstGeom>
              <a:blipFill>
                <a:blip r:embed="rId8"/>
                <a:stretch>
                  <a:fillRect t="-32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2A2F8E4-C317-C50A-7956-348C5D5C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289" y="1458846"/>
            <a:ext cx="2124690" cy="854609"/>
          </a:xfrm>
          <a:prstGeom prst="rect">
            <a:avLst/>
          </a:prstGeom>
          <a:noFill/>
          <a:ln w="28575">
            <a:solidFill>
              <a:srgbClr val="F6630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l-GR" sz="2800" b="1" dirty="0">
                <a:solidFill>
                  <a:schemeClr val="bg2"/>
                </a:solidFill>
                <a:latin typeface="+mj-lt"/>
              </a:rPr>
              <a:t>Εντροπία</a:t>
            </a:r>
          </a:p>
        </p:txBody>
      </p:sp>
    </p:spTree>
    <p:extLst>
      <p:ext uri="{BB962C8B-B14F-4D97-AF65-F5344CB8AC3E}">
        <p14:creationId xmlns:p14="http://schemas.microsoft.com/office/powerpoint/2010/main" val="1526730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Βασικές Διεργασίες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A6DB649-5780-EC2A-ADD9-D92F62361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350" y="1233093"/>
                <a:ext cx="7353300" cy="11339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400" b="0" i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l-GR" sz="2400" b="0" i="1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lang="el-GR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l-GR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p>
                        <m:e>
                          <m:f>
                            <m:fPr>
                              <m:ctrlPr>
                                <a:rPr lang="el-GR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dQ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A6DB649-5780-EC2A-ADD9-D92F62361D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9350" y="1233093"/>
                <a:ext cx="7353300" cy="11339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187" y="2367023"/>
                <a:ext cx="4725898" cy="1492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Για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αδιαβατική</a:t>
                </a:r>
                <a:r>
                  <a:rPr lang="el-GR" sz="2400" dirty="0">
                    <a:solidFill>
                      <a:schemeClr val="bg1"/>
                    </a:solidFill>
                  </a:rPr>
                  <a:t> μεταβολή </a:t>
                </a:r>
                <a:r>
                  <a:rPr lang="en-US" sz="2400" dirty="0">
                    <a:solidFill>
                      <a:schemeClr val="bg1"/>
                    </a:solidFill>
                  </a:rPr>
                  <a:t>(Q = 0)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δε θα έχω μεταβολή στην εντροπία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sz="2400" dirty="0">
                    <a:solidFill>
                      <a:schemeClr val="bg1"/>
                    </a:solidFill>
                    <a:effectLst/>
                  </a:rPr>
                  <a:t>0</a:t>
                </a:r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Η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αδιαβατική</a:t>
                </a:r>
                <a:r>
                  <a:rPr lang="el-GR" sz="2400" dirty="0">
                    <a:solidFill>
                      <a:schemeClr val="bg1"/>
                    </a:solidFill>
                  </a:rPr>
                  <a:t> διεργασία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ονομάζεται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ισεντροπική</a:t>
                </a:r>
                <a:r>
                  <a:rPr lang="el-GR" sz="2400" dirty="0">
                    <a:solidFill>
                      <a:schemeClr val="bg1"/>
                    </a:solidFill>
                  </a:rPr>
                  <a:t>.</a:t>
                </a:r>
                <a:endParaRPr lang="en-150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187" y="2367023"/>
                <a:ext cx="4725898" cy="1492250"/>
              </a:xfrm>
              <a:prstGeom prst="rect">
                <a:avLst/>
              </a:prstGeom>
              <a:blipFill>
                <a:blip r:embed="rId4"/>
                <a:stretch>
                  <a:fillRect l="-258" t="-3265" r="-129" b="-8693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4A1DB1-2435-8E1E-D8AD-E928FB21D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0887" y="2430523"/>
                <a:ext cx="4725898" cy="1492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Για ισόθερμη μεταβολή </a:t>
                </a:r>
                <a:r>
                  <a:rPr lang="en-US" sz="2400" dirty="0">
                    <a:solidFill>
                      <a:schemeClr val="bg1"/>
                    </a:solidFill>
                  </a:rPr>
                  <a:t>(</a:t>
                </a:r>
                <a:r>
                  <a:rPr lang="el-GR" sz="2400" dirty="0">
                    <a:solidFill>
                      <a:schemeClr val="bg1"/>
                    </a:solidFill>
                  </a:rPr>
                  <a:t>Τ</a:t>
                </a:r>
                <a:r>
                  <a:rPr lang="en-US" sz="2400" dirty="0">
                    <a:solidFill>
                      <a:schemeClr val="bg1"/>
                    </a:solidFill>
                  </a:rPr>
                  <a:t> = const.)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μεταβολή στην εντροπία</a:t>
                </a:r>
                <a:r>
                  <a:rPr lang="en-US" sz="2400" dirty="0">
                    <a:solidFill>
                      <a:schemeClr val="bg1"/>
                    </a:solidFill>
                  </a:rPr>
                  <a:t>:</a:t>
                </a:r>
              </a:p>
              <a:p>
                <a:pPr algn="ctr"/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𝑛𝑅𝑇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ln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2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ΤΕΛ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24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ΑΡΧ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𝑛𝑅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ln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24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ΤΕΛ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24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ΑΡΧ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Εκτόνωση: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Συμπίεση: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4A1DB1-2435-8E1E-D8AD-E928FB21D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00887" y="2430523"/>
                <a:ext cx="4725898" cy="1492250"/>
              </a:xfrm>
              <a:prstGeom prst="rect">
                <a:avLst/>
              </a:prstGeom>
              <a:blipFill>
                <a:blip r:embed="rId5"/>
                <a:stretch>
                  <a:fillRect l="-129" t="-3279" r="-258" b="-18770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291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Συμπεράσματα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950" y="1389122"/>
                <a:ext cx="1130935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l-GR" sz="2400" dirty="0">
                    <a:solidFill>
                      <a:schemeClr val="bg1"/>
                    </a:solidFill>
                  </a:rPr>
                  <a:t>Οι διεργασίες που γίνονται αυθόρμητα είναι αυτές στις οποίες η εντροπία αυξάνεται.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l-GR" sz="2400" dirty="0">
                  <a:solidFill>
                    <a:schemeClr val="bg1"/>
                  </a:solidFill>
                </a:endParaRPr>
              </a:p>
              <a:p>
                <a:r>
                  <a:rPr lang="el-GR" sz="2400" dirty="0">
                    <a:solidFill>
                      <a:schemeClr val="bg1"/>
                    </a:solidFill>
                  </a:rPr>
                  <a:t>Μικρή εντροπία σημαίνει υψηλής ποιότητας ενέργεια,</a:t>
                </a:r>
              </a:p>
              <a:p>
                <a:r>
                  <a:rPr lang="el-GR" sz="2400" dirty="0">
                    <a:solidFill>
                      <a:schemeClr val="bg1"/>
                    </a:solidFill>
                  </a:rPr>
                  <a:t>δηλαδή μπορεί πιο εύκολα να μετατραπεί σε έργο.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l-GR" sz="2400" dirty="0">
                  <a:solidFill>
                    <a:schemeClr val="bg1"/>
                  </a:solidFill>
                </a:endParaRPr>
              </a:p>
              <a:p>
                <a:r>
                  <a:rPr lang="el-GR" sz="2400" dirty="0">
                    <a:solidFill>
                      <a:schemeClr val="bg1"/>
                    </a:solidFill>
                  </a:rPr>
                  <a:t>Το αλγεβρικό άθροισμα των μεταβολών της εντροπίας για το σύστημα και το περιβάλλον είναι μηδέν για αντιστρεπτές διεργασίες, και θετικό για μη αντιστρεπτές μεταβολές.</a:t>
                </a:r>
              </a:p>
              <a:p>
                <a:pPr lvl="1"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lvl="1" algn="ctr"/>
                <a:r>
                  <a:rPr lang="el-GR" sz="2400" b="0" dirty="0">
                    <a:solidFill>
                      <a:schemeClr val="bg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συστήμ</m:t>
                        </m:r>
                        <m:r>
                          <a:rPr lang="el-G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𝛼𝜏𝜊𝜍</m:t>
                        </m:r>
                      </m:sub>
                    </m:sSub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περιβάλλοντος</m:t>
                        </m:r>
                      </m:sub>
                    </m:sSub>
                    <m: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l-GR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l-GR" sz="2400" dirty="0">
                  <a:solidFill>
                    <a:schemeClr val="bg1"/>
                  </a:solidFill>
                  <a:effectLst/>
                </a:endParaRPr>
              </a:p>
              <a:p>
                <a:pPr lvl="1"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lvl="1" algn="ctr"/>
                <a:r>
                  <a:rPr lang="el-GR" sz="2400" dirty="0">
                    <a:solidFill>
                      <a:schemeClr val="bg1"/>
                    </a:solidFill>
                    <a:effectLst/>
                  </a:rPr>
                  <a:t>	</a:t>
                </a:r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 lvl="1" algn="ctr"/>
                <a:r>
                  <a:rPr lang="el-GR" sz="2400" dirty="0">
                    <a:solidFill>
                      <a:schemeClr val="bg1"/>
                    </a:solidFill>
                  </a:rPr>
                  <a:t>Η συνολική εντροπία του Σύμπαντος συνεχώς αυξάνεται.</a:t>
                </a:r>
                <a:endParaRPr lang="el-GR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n-150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389122"/>
                <a:ext cx="11309350" cy="1671577"/>
              </a:xfrm>
              <a:prstGeom prst="rect">
                <a:avLst/>
              </a:prstGeom>
              <a:blipFill>
                <a:blip r:embed="rId3"/>
                <a:stretch>
                  <a:fillRect l="-809" t="-2920" r="-701" b="-1784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290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CFDF0B-FF05-11A7-CE1E-0C4A41845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0D68E6-C808-6286-5E36-1B2ADC131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Συμπεράσματα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1A9DC7-6875-799F-9459-BD751FD85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1389122"/>
            <a:ext cx="11309350" cy="16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l-GR" sz="2400" dirty="0">
                <a:solidFill>
                  <a:schemeClr val="bg1"/>
                </a:solidFill>
              </a:rPr>
              <a:t>Όταν έχουμε δύο σώματα σε διαφορετικές θερμοκρασίες αυτό που γίνεται αυθόρμητα με αύξηση της εντροπίας είναι η εξίσωση των θερμοκρασιών.</a:t>
            </a:r>
          </a:p>
          <a:p>
            <a:endParaRPr lang="el-GR" sz="2400" dirty="0">
              <a:solidFill>
                <a:schemeClr val="bg1"/>
              </a:solidFill>
              <a:effectLst/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Επομένως, η αύξηση της εντροπίας οδηγεί σε μείωση της δυνατότητας να κρατήσουμε αυτά τα σώματα ως δύο δεξαμενές και να λειτουργήσουμε μεταξύ αυτών μία μηχανή ώστε να παράγουμε έργο. </a:t>
            </a:r>
            <a:br>
              <a:rPr lang="el-GR" sz="2400" dirty="0">
                <a:solidFill>
                  <a:schemeClr val="bg1"/>
                </a:solidFill>
              </a:rPr>
            </a:br>
            <a:br>
              <a:rPr lang="el-GR" sz="2400" dirty="0">
                <a:solidFill>
                  <a:schemeClr val="bg1"/>
                </a:solidFill>
              </a:rPr>
            </a:br>
            <a:r>
              <a:rPr lang="el-GR" sz="2400" dirty="0">
                <a:solidFill>
                  <a:schemeClr val="bg1"/>
                </a:solidFill>
              </a:rPr>
              <a:t>Δηλαδή, η αύξηση της εντροπίας μας οδηγεί σε μία κατάσταση στην οποία είναι δυσκολότερο να πάρουμε χρήσιμο έργο.</a:t>
            </a:r>
            <a:endParaRPr lang="el-GR" sz="2400" dirty="0">
              <a:solidFill>
                <a:schemeClr val="bg1"/>
              </a:solidFill>
              <a:effectLst/>
            </a:endParaRPr>
          </a:p>
          <a:p>
            <a:pPr algn="ctr"/>
            <a:endParaRPr lang="en-150" sz="24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87561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Ο Τρίτος Νόμος της Θερμοδυναμικής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CFCEF1-83D3-699E-D8A9-B198F68CF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6370"/>
            <a:ext cx="12192000" cy="16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«Καθώς η θερμοκρασία ενός συστήματος πλησιάζει προς το απόλυτο μηδέν,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 η μεταβολή της εντροπίας του τείνει προς το μηδέν.»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 Δηλαδή, όσο πιο κοντά στη θερμοκρασία του απολύτου μηδενός βρίσκεται ένα σύστημα τόσο πιο δύσκολο είναι να μεταβληθεί η εντροπία του. 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Επομένως, γίνεται όλο και πιο δύσκολο να πλησιάσουμε το απόλυτο μηδέν, ώστε τελικά: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Είναι αδύνατον να φτάσουμε στη θερμοκρασία του απολύτου μηδενός.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Με απλά λόγια: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Δεν μπορούμε να αφαιρέσουμε πλήρως τη θερμική διέγερση ενός συστήματος ώστε να φτάσουμε ακριβώς στο απόλυτο μηδέν.</a:t>
            </a:r>
          </a:p>
        </p:txBody>
      </p:sp>
    </p:spTree>
    <p:extLst>
      <p:ext uri="{BB962C8B-B14F-4D97-AF65-F5344CB8AC3E}">
        <p14:creationId xmlns:p14="http://schemas.microsoft.com/office/powerpoint/2010/main" val="1742292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Στατιστική Φυσική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CB7B97-20DF-632C-220E-FA7F7FA72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1071370"/>
            <a:ext cx="4756150" cy="16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l-GR" sz="2400" u="sng" dirty="0">
                <a:solidFill>
                  <a:schemeClr val="bg1"/>
                </a:solidFill>
              </a:rPr>
              <a:t>Μακροσκοπική Μελέτη Συστήματος</a:t>
            </a:r>
          </a:p>
          <a:p>
            <a:endParaRPr lang="el-GR" sz="2400" dirty="0">
              <a:solidFill>
                <a:schemeClr val="bg1"/>
              </a:solidFill>
              <a:effectLst/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Δεν ενδιαφερόμαστε για τους δομικούς λίθους του συστήματος</a:t>
            </a:r>
          </a:p>
          <a:p>
            <a:r>
              <a:rPr lang="el-GR" sz="2400" dirty="0">
                <a:solidFill>
                  <a:schemeClr val="bg1"/>
                </a:solidFill>
              </a:rPr>
              <a:t>(μόρια)</a:t>
            </a:r>
          </a:p>
          <a:p>
            <a:endParaRPr lang="el-GR" sz="2400" dirty="0">
              <a:solidFill>
                <a:schemeClr val="bg1"/>
              </a:solidFill>
            </a:endParaRPr>
          </a:p>
          <a:p>
            <a:endParaRPr lang="el-GR" sz="2400" dirty="0">
              <a:solidFill>
                <a:schemeClr val="bg1"/>
              </a:solidFill>
              <a:effectLst/>
            </a:endParaRPr>
          </a:p>
          <a:p>
            <a:r>
              <a:rPr lang="el-GR" sz="2400" u="sng" dirty="0">
                <a:solidFill>
                  <a:schemeClr val="bg1"/>
                </a:solidFill>
              </a:rPr>
              <a:t>Μακροσκοπικά Μεγέθη:</a:t>
            </a:r>
          </a:p>
          <a:p>
            <a:r>
              <a:rPr lang="el-GR" sz="2400" dirty="0">
                <a:solidFill>
                  <a:schemeClr val="bg1"/>
                </a:solidFill>
                <a:effectLst/>
              </a:rPr>
              <a:t>	Πίεση, </a:t>
            </a:r>
            <a:r>
              <a:rPr lang="en-US" sz="2400" dirty="0">
                <a:solidFill>
                  <a:schemeClr val="bg1"/>
                </a:solidFill>
                <a:effectLst/>
              </a:rPr>
              <a:t>P</a:t>
            </a:r>
            <a:endParaRPr lang="el-GR" sz="2400" dirty="0">
              <a:solidFill>
                <a:schemeClr val="bg1"/>
              </a:solidFill>
              <a:effectLst/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	Θερμοκρασία</a:t>
            </a:r>
            <a:r>
              <a:rPr lang="en-US" sz="2400" dirty="0">
                <a:solidFill>
                  <a:schemeClr val="bg1"/>
                </a:solidFill>
              </a:rPr>
              <a:t>, T</a:t>
            </a:r>
            <a:endParaRPr lang="el-GR" sz="2400" dirty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  <a:effectLst/>
              </a:rPr>
              <a:t>	</a:t>
            </a:r>
            <a:r>
              <a:rPr lang="el-GR" sz="2400" dirty="0">
                <a:solidFill>
                  <a:schemeClr val="bg1"/>
                </a:solidFill>
              </a:rPr>
              <a:t>Όγκος</a:t>
            </a:r>
            <a:r>
              <a:rPr lang="en-US" sz="2400" dirty="0">
                <a:solidFill>
                  <a:schemeClr val="bg1"/>
                </a:solidFill>
              </a:rPr>
              <a:t>, V</a:t>
            </a:r>
            <a:endParaRPr lang="el-GR" sz="2400" dirty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  <a:effectLst/>
              </a:rPr>
              <a:t>	Ποσότητα</a:t>
            </a:r>
            <a:r>
              <a:rPr lang="en-US" sz="2400" dirty="0">
                <a:solidFill>
                  <a:schemeClr val="bg1"/>
                </a:solidFill>
                <a:effectLst/>
              </a:rPr>
              <a:t>, n</a:t>
            </a:r>
            <a:r>
              <a:rPr lang="el-GR" sz="2400" dirty="0">
                <a:solidFill>
                  <a:schemeClr val="bg1"/>
                </a:solidFill>
                <a:effectLst/>
              </a:rPr>
              <a:t> (</a:t>
            </a:r>
            <a:r>
              <a:rPr lang="en-US" sz="2400" dirty="0">
                <a:solidFill>
                  <a:schemeClr val="bg1"/>
                </a:solidFill>
                <a:effectLst/>
              </a:rPr>
              <a:t>mol</a:t>
            </a:r>
            <a:r>
              <a:rPr lang="el-GR" sz="2400" dirty="0">
                <a:solidFill>
                  <a:schemeClr val="bg1"/>
                </a:solidFill>
              </a:rPr>
              <a:t>)</a:t>
            </a:r>
            <a:r>
              <a:rPr lang="el-GR" sz="2400" dirty="0">
                <a:solidFill>
                  <a:schemeClr val="bg1"/>
                </a:solidFill>
                <a:effectLst/>
              </a:rPr>
              <a:t>	</a:t>
            </a:r>
          </a:p>
          <a:p>
            <a:pPr algn="ctr"/>
            <a:endParaRPr lang="en-150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3912AB-EC0E-E0DD-57C9-B84B1DA2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2" y="1071370"/>
            <a:ext cx="5448298" cy="16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l-GR" sz="2400" u="sng" dirty="0">
                <a:solidFill>
                  <a:schemeClr val="bg1"/>
                </a:solidFill>
              </a:rPr>
              <a:t>Μικροσκοπική Μελέτη Συστήματος</a:t>
            </a:r>
            <a:endParaRPr lang="en-US" sz="2400" u="sng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  <a:effectLst/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Αναλύουμε το σύστημα με βάση την ανάλυση των ιδιοτήτων των δομικών λίθων του συστήματος</a:t>
            </a:r>
          </a:p>
          <a:p>
            <a:endParaRPr lang="el-GR" sz="2400" dirty="0">
              <a:solidFill>
                <a:schemeClr val="bg1"/>
              </a:solidFill>
              <a:effectLst/>
            </a:endParaRPr>
          </a:p>
          <a:p>
            <a:endParaRPr lang="el-GR" sz="2400" dirty="0">
              <a:solidFill>
                <a:schemeClr val="bg1"/>
              </a:solidFill>
            </a:endParaRPr>
          </a:p>
          <a:p>
            <a:r>
              <a:rPr lang="el-GR" sz="2400" u="sng" dirty="0">
                <a:solidFill>
                  <a:schemeClr val="bg1"/>
                </a:solidFill>
                <a:effectLst/>
              </a:rPr>
              <a:t>Μικροσκοπικά Μεγέθη:</a:t>
            </a:r>
          </a:p>
          <a:p>
            <a:r>
              <a:rPr lang="el-GR" sz="2400" dirty="0">
                <a:solidFill>
                  <a:schemeClr val="bg1"/>
                </a:solidFill>
              </a:rPr>
              <a:t>	Μέση ταχύτητα μορίων</a:t>
            </a:r>
          </a:p>
          <a:p>
            <a:r>
              <a:rPr lang="el-GR" sz="2400" dirty="0">
                <a:solidFill>
                  <a:schemeClr val="bg1"/>
                </a:solidFill>
                <a:effectLst/>
              </a:rPr>
              <a:t>	Μέση ενέργεια μορίων</a:t>
            </a:r>
          </a:p>
          <a:p>
            <a:r>
              <a:rPr lang="el-GR" sz="2400" dirty="0">
                <a:solidFill>
                  <a:schemeClr val="bg1"/>
                </a:solidFill>
              </a:rPr>
              <a:t>	Μέση ελεύθερη διαδρομή μορίων</a:t>
            </a:r>
            <a:r>
              <a:rPr lang="el-GR" sz="2400" dirty="0">
                <a:solidFill>
                  <a:schemeClr val="bg1"/>
                </a:solidFill>
                <a:effectLst/>
              </a:rPr>
              <a:t>	</a:t>
            </a:r>
          </a:p>
          <a:p>
            <a:pPr algn="ctr"/>
            <a:endParaRPr lang="en-150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CC2340-8D37-59F5-0D65-9CA1659A0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43623"/>
            <a:ext cx="12192000" cy="49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Η Στατιστική Φυσική συνδέει τις μακροσκοπικές παραμέτρους με τις μικροσκοπικές.</a:t>
            </a:r>
            <a:endParaRPr lang="en-150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C2C1CA-8323-14F6-57DE-66EADD4B1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0451"/>
            <a:ext cx="12192000" cy="49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Δε μελετάει το κάθε μόριο, αλλά εφαρμόζει μεθόδους για να απλοποιήσει τους υπολογισμούς.</a:t>
            </a:r>
          </a:p>
        </p:txBody>
      </p:sp>
    </p:spTree>
    <p:extLst>
      <p:ext uri="{BB962C8B-B14F-4D97-AF65-F5344CB8AC3E}">
        <p14:creationId xmlns:p14="http://schemas.microsoft.com/office/powerpoint/2010/main" val="2002956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 build="p"/>
      <p:bldP spid="3" grpId="0" build="p"/>
      <p:bldP spid="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Για τα ιδανικά αέρια: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CB7B97-20DF-632C-220E-FA7F7FA72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0" y="1408172"/>
            <a:ext cx="9823450" cy="16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u="sng" dirty="0">
                <a:solidFill>
                  <a:schemeClr val="bg1"/>
                </a:solidFill>
                <a:effectLst/>
              </a:rPr>
              <a:t>Κινητική θεωρία των αερίων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Τα αέρια που μελετάμε αποτελούνται από έναν τεράστιο αριθμό μορίων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(</a:t>
            </a:r>
            <a:r>
              <a:rPr lang="el-GR" sz="2400" dirty="0">
                <a:solidFill>
                  <a:schemeClr val="bg1"/>
                </a:solidFill>
                <a:effectLst/>
              </a:rPr>
              <a:t>που είναι μικροσκοπικά σε μέγεθος)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Τα μόρια κινούνται ευθύγραμμα </a:t>
            </a:r>
            <a:r>
              <a:rPr lang="el-GR" sz="2400" dirty="0">
                <a:solidFill>
                  <a:schemeClr val="bg1"/>
                </a:solidFill>
              </a:rPr>
              <a:t>με </a:t>
            </a:r>
            <a:r>
              <a:rPr lang="el-GR" sz="2400" dirty="0">
                <a:solidFill>
                  <a:schemeClr val="bg1"/>
                </a:solidFill>
                <a:effectLst/>
              </a:rPr>
              <a:t>μία κατανομή ταχυτήτων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μέχρι να συγκρουστούν με άλλα μόρια ή με τα τοιχώματα των δοχείων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 Οι συγκρούσεις αυτές είναι ελαστικές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(η συνολική ενέργεια πριν και μετά τη σύγκρουση δεν μεταβάλλεται)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Οι συγκρούσεις με τα τοιχώματα γίνονται αντιληπτές ως Πίεση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endParaRPr lang="el-GR" sz="2400" dirty="0">
              <a:solidFill>
                <a:schemeClr val="bg1"/>
              </a:solidFill>
              <a:effectLst/>
            </a:endParaRPr>
          </a:p>
          <a:p>
            <a:pPr algn="ctr"/>
            <a:endParaRPr lang="en-150" sz="24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1187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Για τα ιδανικά αέρια: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6550" y="1439922"/>
                <a:ext cx="6438900" cy="35638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u="sng" dirty="0">
                    <a:solidFill>
                      <a:schemeClr val="bg1"/>
                    </a:solidFill>
                    <a:effectLst/>
                  </a:rPr>
                  <a:t>Μικροσκοπικές Μεταβλητές: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l-GR" sz="2400" dirty="0">
                    <a:solidFill>
                      <a:schemeClr val="bg1"/>
                    </a:solidFill>
                  </a:rPr>
                  <a:t>Μάζα κάθε μορίου,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l-GR" sz="2400" dirty="0">
                    <a:solidFill>
                      <a:schemeClr val="bg1"/>
                    </a:solidFill>
                  </a:rPr>
                  <a:t>Αριθμός μορίων,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l-GR" sz="2400" dirty="0">
                    <a:solidFill>
                      <a:schemeClr val="bg1"/>
                    </a:solidFill>
                  </a:rPr>
                  <a:t> 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l-GR" sz="2400" dirty="0">
                    <a:solidFill>
                      <a:schemeClr val="bg1"/>
                    </a:solidFill>
                  </a:rPr>
                  <a:t>Μέση τιμή των τετραγώνων της ταχύτητας,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l-G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acc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l-GR" sz="2400" dirty="0">
                    <a:solidFill>
                      <a:schemeClr val="bg1"/>
                    </a:solidFill>
                  </a:rPr>
                  <a:t>Μέση κινητική ενέργεια των μορίων,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6550" y="1439922"/>
                <a:ext cx="6438900" cy="3563878"/>
              </a:xfrm>
              <a:prstGeom prst="rect">
                <a:avLst/>
              </a:prstGeom>
              <a:blipFill>
                <a:blip r:embed="rId3"/>
                <a:stretch>
                  <a:fillRect l="-1326" t="-136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262F533-9149-19B9-07CA-88D9712A1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650" y="4248150"/>
                <a:ext cx="6438900" cy="755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l-GR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l-GR" sz="24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acc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262F533-9149-19B9-07CA-88D9712A19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7650" y="4248150"/>
                <a:ext cx="6438900" cy="755650"/>
              </a:xfrm>
              <a:prstGeom prst="rect">
                <a:avLst/>
              </a:prstGeom>
              <a:blipFill>
                <a:blip r:embed="rId4"/>
                <a:stretch>
                  <a:fillRect b="-403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7B11F87-DF55-8D9B-2178-821A6986C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6875" y="5441166"/>
                <a:ext cx="8680450" cy="755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7B11F87-DF55-8D9B-2178-821A6986CD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6875" y="5441166"/>
                <a:ext cx="8680450" cy="755650"/>
              </a:xfrm>
              <a:prstGeom prst="rect">
                <a:avLst/>
              </a:prstGeom>
              <a:blipFill>
                <a:blip r:embed="rId5"/>
                <a:stretch>
                  <a:fillRect b="-2822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0610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 build="p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9350" y="344483"/>
            <a:ext cx="73533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Για τα ιδανικά αέρια: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CB7B97-20DF-632C-220E-FA7F7FA72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1058923"/>
            <a:ext cx="9823450" cy="103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  <a:effectLst/>
              </a:rPr>
              <a:t>Για να εξαχθούν οι σχέσεις μεταξύ μακροσκοπικών και μικροσκοπικών μεγεθών γίνονται κάποιες </a:t>
            </a:r>
            <a:r>
              <a:rPr lang="el-GR" sz="2400" dirty="0">
                <a:solidFill>
                  <a:schemeClr val="bg1"/>
                </a:solidFill>
              </a:rPr>
              <a:t>«καλά αιτιολογημένες» </a:t>
            </a:r>
            <a:r>
              <a:rPr lang="el-GR" sz="2400" dirty="0">
                <a:solidFill>
                  <a:schemeClr val="bg1"/>
                </a:solidFill>
                <a:effectLst/>
              </a:rPr>
              <a:t>παραδοχές</a:t>
            </a:r>
            <a:endParaRPr lang="en-150" sz="2400" dirty="0">
              <a:solidFill>
                <a:schemeClr val="bg1"/>
              </a:solidFill>
              <a:effectLst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F47A4BF-D132-6B52-D122-5FB30C8D8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27251"/>
            <a:ext cx="8337550" cy="468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2D4E21A-559A-0CE2-E236-9522CD034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24076"/>
            <a:ext cx="8382000" cy="469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6A0C293-8F65-E93F-4690-403490EF4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16" y="2216150"/>
            <a:ext cx="8075426" cy="454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F44662-055B-96CA-2D76-98DBFA99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0" y="2638811"/>
            <a:ext cx="4010025" cy="501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6630D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effectLst/>
              </a:rPr>
              <a:t>Κατανομή </a:t>
            </a:r>
            <a:r>
              <a:rPr lang="en-US" sz="2400" dirty="0">
                <a:effectLst/>
              </a:rPr>
              <a:t>Maxwell-Boltzman</a:t>
            </a:r>
            <a:r>
              <a:rPr lang="en-US" sz="2400" dirty="0"/>
              <a:t>n</a:t>
            </a:r>
            <a:endParaRPr lang="en-150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9981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Έτσι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l-GR" sz="2800" dirty="0">
                <a:solidFill>
                  <a:schemeClr val="bg1"/>
                </a:solidFill>
              </a:rPr>
              <a:t>με μαθηματική ανάλυση προκύπτει: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6350" y="1408172"/>
                <a:ext cx="982345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για την Πίεση:</a:t>
                </a:r>
              </a:p>
              <a:p>
                <a:pPr algn="ctr"/>
                <a:endParaRPr lang="el-GR" sz="24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𝑁𝑚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acc>
                        <m:accPr>
                          <m:chr m:val="̅"/>
                          <m:ctrlPr>
                            <a:rPr lang="el-GR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l-GR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για τη Θερμοκρασία: </a:t>
                </a:r>
              </a:p>
              <a:p>
                <a:pPr algn="ctr"/>
                <a:endParaRPr lang="el-GR" sz="24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l-GR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acc>
                      <m:accPr>
                        <m:chr m:val="̅"/>
                        <m:ctrlP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l-G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dirty="0">
                    <a:solidFill>
                      <a:schemeClr val="bg1"/>
                    </a:solidFill>
                    <a:effectLst/>
                  </a:rPr>
                  <a:t> , </a:t>
                </a:r>
              </a:p>
              <a:p>
                <a:pPr algn="ctr"/>
                <a:endParaRPr lang="en-US" sz="24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l-GR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acc>
                      <m:accPr>
                        <m:chr m:val="̅"/>
                        <m:ctrlP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l-G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acc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𝑘𝑇</m:t>
                    </m:r>
                    <m:groupChr>
                      <m:groupChrPr>
                        <m:chr m:val="⇒"/>
                        <m:vertJc m:val="bot"/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Boltzmann</m:t>
                    </m:r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constant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  <a:effectLst/>
                  </a:rPr>
                  <a:t> </a:t>
                </a:r>
                <a:endParaRPr lang="el-GR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endParaRPr lang="en-150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6350" y="1408172"/>
                <a:ext cx="9823450" cy="1671577"/>
              </a:xfrm>
              <a:prstGeom prst="rect">
                <a:avLst/>
              </a:prstGeom>
              <a:blipFill>
                <a:blip r:embed="rId3"/>
                <a:stretch>
                  <a:fillRect t="-2920" b="-18649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4063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Η Εντροπία στη Στατιστική Φυσική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012120"/>
                <a:ext cx="1219200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Όταν έχουμε 1 μόριο: Η πιθανότητα να βρεθεί στο αριστερό μέρος είναι: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Όταν έχουμε 2 μόρια: Η πιθανότητα να βρεθούν όλα στο αριστερό μέρος είναι: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l-GR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l-G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Όταν έχουμε 3 μόρια: Η πιθανότητα να βρεθούν όλα στο αριστερό μέρος είναι :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l-G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l-GR" sz="2400" dirty="0">
                  <a:solidFill>
                    <a:schemeClr val="bg1"/>
                  </a:solidFill>
                  <a:effectLst/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…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Όταν έχουμε 10 μόρια: Η πιθανότητα να βρεθούν όλα στο αριστερό μέρος είναι: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l-GR" sz="24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l-GR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0.001</m:t>
                      </m:r>
                    </m:oMath>
                  </m:oMathPara>
                </a14:m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012120"/>
                <a:ext cx="12192000" cy="1671577"/>
              </a:xfrm>
              <a:prstGeom prst="rect">
                <a:avLst/>
              </a:prstGeom>
              <a:blipFill>
                <a:blip r:embed="rId3"/>
                <a:stretch>
                  <a:fillRect l="-550" b="-1021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8BF0321E-AB2A-E9A4-D9AF-997AB172EE20}"/>
              </a:ext>
            </a:extLst>
          </p:cNvPr>
          <p:cNvSpPr/>
          <p:nvPr/>
        </p:nvSpPr>
        <p:spPr>
          <a:xfrm>
            <a:off x="3806455" y="1201774"/>
            <a:ext cx="2289545" cy="1446028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0E36CB-0CFB-6F9D-05F6-8FA5684B38BE}"/>
              </a:ext>
            </a:extLst>
          </p:cNvPr>
          <p:cNvSpPr/>
          <p:nvPr/>
        </p:nvSpPr>
        <p:spPr>
          <a:xfrm>
            <a:off x="6096000" y="1201774"/>
            <a:ext cx="2289545" cy="1446028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5F6DC6-E6B6-D83C-5B70-FFEEA95ED498}"/>
              </a:ext>
            </a:extLst>
          </p:cNvPr>
          <p:cNvSpPr/>
          <p:nvPr/>
        </p:nvSpPr>
        <p:spPr>
          <a:xfrm>
            <a:off x="6003924" y="1626412"/>
            <a:ext cx="184152" cy="596752"/>
          </a:xfrm>
          <a:prstGeom prst="rect">
            <a:avLst/>
          </a:prstGeom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8C50821-51F3-E056-1626-55B17A88FDCB}"/>
              </a:ext>
            </a:extLst>
          </p:cNvPr>
          <p:cNvSpPr/>
          <p:nvPr/>
        </p:nvSpPr>
        <p:spPr>
          <a:xfrm>
            <a:off x="4234855" y="150435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0C6EFE1-C74F-5ADF-553C-01D3C8D9990E}"/>
              </a:ext>
            </a:extLst>
          </p:cNvPr>
          <p:cNvSpPr/>
          <p:nvPr/>
        </p:nvSpPr>
        <p:spPr>
          <a:xfrm>
            <a:off x="4450755" y="2101104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FD8EE0-3ECB-01E6-CDD5-6B4979DF92DC}"/>
              </a:ext>
            </a:extLst>
          </p:cNvPr>
          <p:cNvSpPr/>
          <p:nvPr/>
        </p:nvSpPr>
        <p:spPr>
          <a:xfrm>
            <a:off x="5181302" y="1628278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982BE9F-C889-39AD-8FEE-5FCE2404D692}"/>
              </a:ext>
            </a:extLst>
          </p:cNvPr>
          <p:cNvSpPr/>
          <p:nvPr/>
        </p:nvSpPr>
        <p:spPr>
          <a:xfrm>
            <a:off x="4692204" y="1751743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A782BD6-EC33-4A55-DAF3-9CE04AECF70C}"/>
              </a:ext>
            </a:extLst>
          </p:cNvPr>
          <p:cNvSpPr/>
          <p:nvPr/>
        </p:nvSpPr>
        <p:spPr>
          <a:xfrm>
            <a:off x="5242332" y="236274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556F6C-363A-42D8-6A23-2F6BCD66011B}"/>
              </a:ext>
            </a:extLst>
          </p:cNvPr>
          <p:cNvSpPr/>
          <p:nvPr/>
        </p:nvSpPr>
        <p:spPr>
          <a:xfrm>
            <a:off x="5638651" y="1875669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7E45A0-1283-5097-49E5-9CB050A7ABC2}"/>
              </a:ext>
            </a:extLst>
          </p:cNvPr>
          <p:cNvSpPr/>
          <p:nvPr/>
        </p:nvSpPr>
        <p:spPr>
          <a:xfrm>
            <a:off x="4047968" y="1827020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A76540E-4AB0-352B-3A71-CB58B4143A16}"/>
              </a:ext>
            </a:extLst>
          </p:cNvPr>
          <p:cNvSpPr/>
          <p:nvPr/>
        </p:nvSpPr>
        <p:spPr>
          <a:xfrm>
            <a:off x="4263868" y="242377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DEE153-E28A-35FF-16CB-85E81645AE25}"/>
              </a:ext>
            </a:extLst>
          </p:cNvPr>
          <p:cNvSpPr/>
          <p:nvPr/>
        </p:nvSpPr>
        <p:spPr>
          <a:xfrm>
            <a:off x="4779479" y="213874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423282-110A-B91C-FC8A-F3F8570022C4}"/>
              </a:ext>
            </a:extLst>
          </p:cNvPr>
          <p:cNvSpPr/>
          <p:nvPr/>
        </p:nvSpPr>
        <p:spPr>
          <a:xfrm>
            <a:off x="4772534" y="1491495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8328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Η Εντροπία στη Στατιστική Φυσική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847020"/>
                <a:ext cx="1219200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Όταν έχουμε 10 μόρια στο κουτί: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Η πιθανότητα να βρεθούν στο αριστερό μέρος όλα τα μόρια είναι: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l-GR" sz="24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l-GR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0.001</m:t>
                      </m:r>
                    </m:oMath>
                  </m:oMathPara>
                </a14:m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CB7B97-20DF-632C-220E-FA7F7FA72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2847020"/>
                <a:ext cx="12192000" cy="1671577"/>
              </a:xfrm>
              <a:prstGeom prst="rect">
                <a:avLst/>
              </a:prstGeom>
              <a:blipFill>
                <a:blip r:embed="rId3"/>
                <a:stretch>
                  <a:fillRect t="-292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8BF0321E-AB2A-E9A4-D9AF-997AB172EE20}"/>
              </a:ext>
            </a:extLst>
          </p:cNvPr>
          <p:cNvSpPr/>
          <p:nvPr/>
        </p:nvSpPr>
        <p:spPr>
          <a:xfrm>
            <a:off x="3806455" y="1201774"/>
            <a:ext cx="2289545" cy="1446028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0E36CB-0CFB-6F9D-05F6-8FA5684B38BE}"/>
              </a:ext>
            </a:extLst>
          </p:cNvPr>
          <p:cNvSpPr/>
          <p:nvPr/>
        </p:nvSpPr>
        <p:spPr>
          <a:xfrm>
            <a:off x="6096000" y="1201774"/>
            <a:ext cx="2289545" cy="1446028"/>
          </a:xfrm>
          <a:prstGeom prst="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5F6DC6-E6B6-D83C-5B70-FFEEA95ED498}"/>
              </a:ext>
            </a:extLst>
          </p:cNvPr>
          <p:cNvSpPr/>
          <p:nvPr/>
        </p:nvSpPr>
        <p:spPr>
          <a:xfrm>
            <a:off x="6003924" y="1626412"/>
            <a:ext cx="184152" cy="596752"/>
          </a:xfrm>
          <a:prstGeom prst="rect">
            <a:avLst/>
          </a:prstGeom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8C50821-51F3-E056-1626-55B17A88FDCB}"/>
              </a:ext>
            </a:extLst>
          </p:cNvPr>
          <p:cNvSpPr/>
          <p:nvPr/>
        </p:nvSpPr>
        <p:spPr>
          <a:xfrm>
            <a:off x="4234855" y="150435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0C6EFE1-C74F-5ADF-553C-01D3C8D9990E}"/>
              </a:ext>
            </a:extLst>
          </p:cNvPr>
          <p:cNvSpPr/>
          <p:nvPr/>
        </p:nvSpPr>
        <p:spPr>
          <a:xfrm>
            <a:off x="4450755" y="2101104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FD8EE0-3ECB-01E6-CDD5-6B4979DF92DC}"/>
              </a:ext>
            </a:extLst>
          </p:cNvPr>
          <p:cNvSpPr/>
          <p:nvPr/>
        </p:nvSpPr>
        <p:spPr>
          <a:xfrm>
            <a:off x="5181302" y="1628278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7DA97DF-1038-B52B-60BA-3B9113EF7988}"/>
              </a:ext>
            </a:extLst>
          </p:cNvPr>
          <p:cNvSpPr/>
          <p:nvPr/>
        </p:nvSpPr>
        <p:spPr>
          <a:xfrm>
            <a:off x="4234855" y="150435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272B92-FD84-E364-02F3-244AC4D594DA}"/>
              </a:ext>
            </a:extLst>
          </p:cNvPr>
          <p:cNvSpPr/>
          <p:nvPr/>
        </p:nvSpPr>
        <p:spPr>
          <a:xfrm>
            <a:off x="4450755" y="2101104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A60C69-34AD-C09E-548C-9220064EA7AC}"/>
              </a:ext>
            </a:extLst>
          </p:cNvPr>
          <p:cNvSpPr/>
          <p:nvPr/>
        </p:nvSpPr>
        <p:spPr>
          <a:xfrm>
            <a:off x="5181302" y="1628278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8ED37AA-970C-495D-9A5E-34D2AC26C69E}"/>
              </a:ext>
            </a:extLst>
          </p:cNvPr>
          <p:cNvSpPr/>
          <p:nvPr/>
        </p:nvSpPr>
        <p:spPr>
          <a:xfrm>
            <a:off x="4692204" y="1751743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85C6C9D-FEE8-2305-EFF4-AA17BFA120B4}"/>
              </a:ext>
            </a:extLst>
          </p:cNvPr>
          <p:cNvSpPr/>
          <p:nvPr/>
        </p:nvSpPr>
        <p:spPr>
          <a:xfrm>
            <a:off x="5242332" y="236274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CDC695B-8E5F-9642-6845-3094397F8629}"/>
              </a:ext>
            </a:extLst>
          </p:cNvPr>
          <p:cNvSpPr/>
          <p:nvPr/>
        </p:nvSpPr>
        <p:spPr>
          <a:xfrm>
            <a:off x="5638651" y="1875669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D5820CE-0AF2-2642-9F0A-C0E2B4395835}"/>
              </a:ext>
            </a:extLst>
          </p:cNvPr>
          <p:cNvSpPr/>
          <p:nvPr/>
        </p:nvSpPr>
        <p:spPr>
          <a:xfrm>
            <a:off x="4047968" y="1827020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C270245-C553-B131-77F9-86D6837089FE}"/>
              </a:ext>
            </a:extLst>
          </p:cNvPr>
          <p:cNvSpPr/>
          <p:nvPr/>
        </p:nvSpPr>
        <p:spPr>
          <a:xfrm>
            <a:off x="4263868" y="2423772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9518782-6DD6-4D05-4BC5-77EC5CC0719D}"/>
              </a:ext>
            </a:extLst>
          </p:cNvPr>
          <p:cNvSpPr/>
          <p:nvPr/>
        </p:nvSpPr>
        <p:spPr>
          <a:xfrm>
            <a:off x="4783130" y="2133585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E7246E0-171E-EEEB-D3D0-B9AFE1641DCD}"/>
              </a:ext>
            </a:extLst>
          </p:cNvPr>
          <p:cNvSpPr/>
          <p:nvPr/>
        </p:nvSpPr>
        <p:spPr>
          <a:xfrm>
            <a:off x="4772534" y="1491495"/>
            <a:ext cx="122060" cy="1220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F3444BF-5EDF-424B-2C3B-74758901F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848986"/>
                <a:ext cx="1219200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Η πιθανότητα να βρεθούν στο αριστερό μέρος 5 μόρια υπολογίζεται: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US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l-GR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l-GR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l-GR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l-GR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l-GR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l-GR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l-GR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0.250</m:t>
                    </m:r>
                  </m:oMath>
                </a14:m>
                <a:r>
                  <a:rPr lang="el-GR" sz="2400" b="0" dirty="0">
                    <a:solidFill>
                      <a:schemeClr val="bg1"/>
                    </a:solidFill>
                  </a:rPr>
                  <a:t>, 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l-GR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l-GR" sz="24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400" dirty="0">
                    <a:solidFill>
                      <a:schemeClr val="bg1"/>
                    </a:solidFill>
                  </a:rPr>
                  <a:t> = 252 =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n-US" sz="2400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l-GR" sz="2400" dirty="0">
                    <a:solidFill>
                      <a:schemeClr val="bg1"/>
                    </a:solidFill>
                  </a:rPr>
                  <a:t> αριθμός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μικροκαταστάσεων</a:t>
                </a:r>
                <a:endParaRPr lang="el-GR" sz="2400" b="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b="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  <a:effectLst/>
                  </a:rPr>
                  <a:t>Δηλαδή, περίπου 250 φορές πιο πιθανό. 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F3444BF-5EDF-424B-2C3B-74758901FF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848986"/>
                <a:ext cx="12192000" cy="1671577"/>
              </a:xfrm>
              <a:prstGeom prst="rect">
                <a:avLst/>
              </a:prstGeom>
              <a:blipFill>
                <a:blip r:embed="rId4"/>
                <a:stretch>
                  <a:fillRect b="-6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312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Η Εντροπία στη Στατιστική Φυσική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5CFCEF1-83D3-699E-D8A9-B198F68CF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96850" y="673519"/>
                <a:ext cx="1219200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2400" i="1" dirty="0">
                    <a:solidFill>
                      <a:schemeClr val="bg1"/>
                    </a:solidFill>
                  </a:rPr>
                  <a:t>W</a:t>
                </a:r>
                <a:r>
                  <a:rPr lang="en-US" sz="2400" dirty="0">
                    <a:solidFill>
                      <a:schemeClr val="bg1"/>
                    </a:solidFill>
                  </a:rPr>
                  <a:t>: </a:t>
                </a:r>
                <a:r>
                  <a:rPr lang="el-GR" sz="2400" dirty="0">
                    <a:solidFill>
                      <a:schemeClr val="bg1"/>
                    </a:solidFill>
                  </a:rPr>
                  <a:t>ο αριθμός των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μικρο</a:t>
                </a:r>
                <a:r>
                  <a:rPr lang="en-US" sz="2400" dirty="0">
                    <a:solidFill>
                      <a:schemeClr val="bg1"/>
                    </a:solidFill>
                  </a:rPr>
                  <a:t>-</a:t>
                </a:r>
                <a:r>
                  <a:rPr lang="el-GR" sz="2400" dirty="0">
                    <a:solidFill>
                      <a:schemeClr val="bg1"/>
                    </a:solidFill>
                  </a:rPr>
                  <a:t>καταστάσεων που είναι συμβατές με μία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μακρο</a:t>
                </a:r>
                <a:r>
                  <a:rPr lang="en-US" sz="2400" dirty="0">
                    <a:solidFill>
                      <a:schemeClr val="bg1"/>
                    </a:solidFill>
                  </a:rPr>
                  <a:t>-</a:t>
                </a:r>
                <a:r>
                  <a:rPr lang="el-GR" sz="2400" dirty="0">
                    <a:solidFill>
                      <a:schemeClr val="bg1"/>
                    </a:solidFill>
                  </a:rPr>
                  <a:t>κατάσταση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(θερμοδυναμική πιθανότητα)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5CFCEF1-83D3-699E-D8A9-B198F68CFE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96850" y="673519"/>
                <a:ext cx="12192000" cy="1671577"/>
              </a:xfrm>
              <a:prstGeom prst="rect">
                <a:avLst/>
              </a:prstGeom>
              <a:blipFill>
                <a:blip r:embed="rId3"/>
                <a:stretch>
                  <a:fillRect b="-2290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D39FE7EF-3161-CDEF-6970-B6FA2D2B6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443" y="2674132"/>
            <a:ext cx="4583113" cy="395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135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Η Εντροπία στη Στατιστική Φυσική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CFCEF1-83D3-699E-D8A9-B198F68CF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6370"/>
            <a:ext cx="12192000" cy="167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Υπάρχει μόνο ένας τρόπος να βάλουμε όλα τα μόρια στο αριστερό μέρος, ενώ υπάρχουν πολλοί τρόποι να μοιράσουμε τα μόρια σχεδόν σε ίσες ποσότητες δεξιά – αριστερά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Όσο πιο πολλά μόρια έχουμε,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τόσο πιο απίθανο γίνεται να βρεθούν όλα συγκεντρωμένα στο αριστερό μέρος.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Στη Στατιστική Φυσική: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εξετάζουμε μέσω των μικροσκοπικών καταστάσεων την πιθανότητα να προκύψουν συγκεκριμένες μακροσκοπικές καταστάσεις.</a:t>
            </a:r>
          </a:p>
          <a:p>
            <a:pPr algn="ctr"/>
            <a:endParaRPr lang="el-GR" sz="2400" dirty="0">
              <a:solidFill>
                <a:schemeClr val="bg1"/>
              </a:solidFill>
            </a:endParaRP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Έτσι, η τάση προς αύξηση της εντροπίας, προκύπτει με βάση τις πιθανότητες.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Η κατάληξη σε κατάσταση χαμηλής αταξίας (εντροπίας),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δεν είναι </a:t>
            </a:r>
            <a:r>
              <a:rPr lang="el-GR" sz="2400" u="sng" dirty="0">
                <a:solidFill>
                  <a:schemeClr val="bg1"/>
                </a:solidFill>
              </a:rPr>
              <a:t>αδύνατη</a:t>
            </a:r>
            <a:r>
              <a:rPr lang="el-GR" sz="2400" dirty="0">
                <a:solidFill>
                  <a:schemeClr val="bg1"/>
                </a:solidFill>
              </a:rPr>
              <a:t> αλλά είναι εξαιρετικά </a:t>
            </a:r>
            <a:r>
              <a:rPr lang="el-GR" sz="2400" u="sng" dirty="0">
                <a:solidFill>
                  <a:schemeClr val="bg1"/>
                </a:solidFill>
              </a:rPr>
              <a:t>απίθανη</a:t>
            </a:r>
            <a:r>
              <a:rPr lang="el-GR" sz="24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3784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28538F-837D-8AA4-9708-E5AE869AA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44483"/>
            <a:ext cx="9740900" cy="65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</a:rPr>
              <a:t>Ο Τρίτος Νόμος της Θερμοδυναμικής</a:t>
            </a:r>
            <a:endParaRPr lang="en-150" sz="2800" dirty="0">
              <a:solidFill>
                <a:schemeClr val="bg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5CFCEF1-83D3-699E-D8A9-B198F68CF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403742"/>
                <a:ext cx="12192000" cy="1671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Από την πλευρά της Στατιστικής Φυσικής: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Εάν φτάσουμε σε μία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μακρο</a:t>
                </a:r>
                <a:r>
                  <a:rPr lang="el-GR" sz="2400" dirty="0">
                    <a:solidFill>
                      <a:schemeClr val="bg1"/>
                    </a:solidFill>
                  </a:rPr>
                  <a:t>-κατάσταση που προκύπτει μόνο από μία </a:t>
                </a:r>
                <a:r>
                  <a:rPr lang="el-GR" sz="2400" dirty="0" err="1">
                    <a:solidFill>
                      <a:schemeClr val="bg1"/>
                    </a:solidFill>
                  </a:rPr>
                  <a:t>μικρο</a:t>
                </a:r>
                <a:r>
                  <a:rPr lang="el-GR" sz="2400" dirty="0">
                    <a:solidFill>
                      <a:schemeClr val="bg1"/>
                    </a:solidFill>
                  </a:rPr>
                  <a:t>-κατάσταση, </a:t>
                </a:r>
                <a:r>
                  <a:rPr lang="en-US" sz="2400" dirty="0">
                    <a:solidFill>
                      <a:schemeClr val="bg1"/>
                    </a:solidFill>
                  </a:rPr>
                  <a:t>W = 1</a:t>
                </a:r>
                <a:r>
                  <a:rPr lang="el-GR" sz="2400" dirty="0">
                    <a:solidFill>
                      <a:schemeClr val="bg1"/>
                    </a:solidFill>
                  </a:rPr>
                  <a:t>,</a:t>
                </a:r>
                <a:endParaRPr lang="en-US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τότε η εντροπία θα είναι ίση με το μηδέν.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«Όσο η θερμοκρασία ενός συστήματος τείνει στο μηδέν,</a:t>
                </a: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η εντροπία προσεγγίζει ένα απόλυτο ελάχιστο.»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l-GR" sz="2400" dirty="0">
                    <a:solidFill>
                      <a:schemeClr val="bg1"/>
                    </a:solidFill>
                  </a:rPr>
                  <a:t>Βέβαια, δεν είναι δυνατόν να βρεθούν οι δομικοί λίθοι του συστήματος σε μία μόνο μικρο-κατάσταση, δηλαδή ουσιαστικά να είναι «ακίνητοι», λόγω περιορισμών της κβαντικής μηχανικής.</a:t>
                </a:r>
              </a:p>
              <a:p>
                <a:pPr algn="ctr"/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5CFCEF1-83D3-699E-D8A9-B198F68CFE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403742"/>
                <a:ext cx="12192000" cy="1671577"/>
              </a:xfrm>
              <a:prstGeom prst="rect">
                <a:avLst/>
              </a:prstGeom>
              <a:blipFill>
                <a:blip r:embed="rId3"/>
                <a:stretch>
                  <a:fillRect t="-2920" b="-1985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4223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E65716-D780-8938-1240-B75DC5769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2129870-7593-861F-C69D-6CB01812CA34}"/>
              </a:ext>
            </a:extLst>
          </p:cNvPr>
          <p:cNvSpPr txBox="1">
            <a:spLocks/>
          </p:cNvSpPr>
          <p:nvPr/>
        </p:nvSpPr>
        <p:spPr>
          <a:xfrm>
            <a:off x="773873" y="3078134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1918721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106477</TotalTime>
  <Words>2813</Words>
  <Application>Microsoft Office PowerPoint</Application>
  <PresentationFormat>Widescreen</PresentationFormat>
  <Paragraphs>459</Paragraphs>
  <Slides>58</Slides>
  <Notes>57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Arial</vt:lpstr>
      <vt:lpstr>Calibri</vt:lpstr>
      <vt:lpstr>Calibri Light</vt:lpstr>
      <vt:lpstr>Cambria Math</vt:lpstr>
      <vt:lpstr>Times New Roman</vt:lpstr>
      <vt:lpstr>ui-sans-serif</vt:lpstr>
      <vt:lpstr>Wingdings</vt:lpstr>
      <vt:lpstr>Office Theme</vt:lpstr>
      <vt:lpstr>1_Office Theme</vt:lpstr>
      <vt:lpstr>PowerPoint Presentation</vt:lpstr>
      <vt:lpstr>ΦΥΣΙΚΗ 86Υ011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manos</cp:lastModifiedBy>
  <cp:revision>718</cp:revision>
  <dcterms:created xsi:type="dcterms:W3CDTF">2023-02-27T14:31:39Z</dcterms:created>
  <dcterms:modified xsi:type="dcterms:W3CDTF">2026-05-19T10:20:44Z</dcterms:modified>
</cp:coreProperties>
</file>