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24.xml" ContentType="application/vnd.openxmlformats-officedocument.presentationml.notesSlide+xml"/>
  <Override PartName="/ppt/ink/ink4.xml" ContentType="application/inkml+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notesSlides/notesSlide31.xml" ContentType="application/vnd.openxmlformats-officedocument.presentationml.notesSlide+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notesSlides/notesSlide32.xml" ContentType="application/vnd.openxmlformats-officedocument.presentationml.notesSlide+xml"/>
  <Override PartName="/ppt/ink/ink32.xml" ContentType="application/inkml+xml"/>
  <Override PartName="/ppt/notesSlides/notesSlide33.xml" ContentType="application/vnd.openxmlformats-officedocument.presentationml.notesSlide+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notesSlides/notesSlide34.xml" ContentType="application/vnd.openxmlformats-officedocument.presentationml.notesSlide+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notesSlides/notesSlide51.xml" ContentType="application/vnd.openxmlformats-officedocument.presentationml.notesSlide+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5"/>
  </p:notesMasterIdLst>
  <p:handoutMasterIdLst>
    <p:handoutMasterId r:id="rId96"/>
  </p:handoutMasterIdLst>
  <p:sldIdLst>
    <p:sldId id="256" r:id="rId3"/>
    <p:sldId id="258" r:id="rId4"/>
    <p:sldId id="413" r:id="rId5"/>
    <p:sldId id="414" r:id="rId6"/>
    <p:sldId id="416" r:id="rId7"/>
    <p:sldId id="417" r:id="rId8"/>
    <p:sldId id="418" r:id="rId9"/>
    <p:sldId id="421" r:id="rId10"/>
    <p:sldId id="720" r:id="rId11"/>
    <p:sldId id="725" r:id="rId12"/>
    <p:sldId id="723" r:id="rId13"/>
    <p:sldId id="772" r:id="rId14"/>
    <p:sldId id="718" r:id="rId15"/>
    <p:sldId id="719" r:id="rId16"/>
    <p:sldId id="1090" r:id="rId17"/>
    <p:sldId id="1091" r:id="rId18"/>
    <p:sldId id="1092" r:id="rId19"/>
    <p:sldId id="1093" r:id="rId20"/>
    <p:sldId id="1094" r:id="rId21"/>
    <p:sldId id="1095" r:id="rId22"/>
    <p:sldId id="1103" r:id="rId23"/>
    <p:sldId id="295" r:id="rId24"/>
    <p:sldId id="322" r:id="rId25"/>
    <p:sldId id="326" r:id="rId26"/>
    <p:sldId id="328" r:id="rId27"/>
    <p:sldId id="327" r:id="rId28"/>
    <p:sldId id="329" r:id="rId29"/>
    <p:sldId id="331" r:id="rId30"/>
    <p:sldId id="332" r:id="rId31"/>
    <p:sldId id="330" r:id="rId32"/>
    <p:sldId id="1104" r:id="rId33"/>
    <p:sldId id="1105" r:id="rId34"/>
    <p:sldId id="1106" r:id="rId35"/>
    <p:sldId id="346" r:id="rId36"/>
    <p:sldId id="419" r:id="rId37"/>
    <p:sldId id="1155" r:id="rId38"/>
    <p:sldId id="1182" r:id="rId39"/>
    <p:sldId id="1183" r:id="rId40"/>
    <p:sldId id="1156" r:id="rId41"/>
    <p:sldId id="1096" r:id="rId42"/>
    <p:sldId id="1097" r:id="rId43"/>
    <p:sldId id="1098" r:id="rId44"/>
    <p:sldId id="1099" r:id="rId45"/>
    <p:sldId id="1100" r:id="rId46"/>
    <p:sldId id="1101" r:id="rId47"/>
    <p:sldId id="1102" r:id="rId48"/>
    <p:sldId id="1107" r:id="rId49"/>
    <p:sldId id="1109" r:id="rId50"/>
    <p:sldId id="1110" r:id="rId51"/>
    <p:sldId id="1141" r:id="rId52"/>
    <p:sldId id="1108" r:id="rId53"/>
    <p:sldId id="1143" r:id="rId54"/>
    <p:sldId id="1111" r:id="rId55"/>
    <p:sldId id="1112" r:id="rId56"/>
    <p:sldId id="1113" r:id="rId57"/>
    <p:sldId id="1114" r:id="rId58"/>
    <p:sldId id="1115" r:id="rId59"/>
    <p:sldId id="1184" r:id="rId60"/>
    <p:sldId id="1185" r:id="rId61"/>
    <p:sldId id="1186" r:id="rId62"/>
    <p:sldId id="1187" r:id="rId63"/>
    <p:sldId id="1188" r:id="rId64"/>
    <p:sldId id="1189" r:id="rId65"/>
    <p:sldId id="1190" r:id="rId66"/>
    <p:sldId id="1191" r:id="rId67"/>
    <p:sldId id="1192" r:id="rId68"/>
    <p:sldId id="1116" r:id="rId69"/>
    <p:sldId id="1117" r:id="rId70"/>
    <p:sldId id="1118" r:id="rId71"/>
    <p:sldId id="1119" r:id="rId72"/>
    <p:sldId id="1120" r:id="rId73"/>
    <p:sldId id="1121" r:id="rId74"/>
    <p:sldId id="1122" r:id="rId75"/>
    <p:sldId id="1123" r:id="rId76"/>
    <p:sldId id="1124" r:id="rId77"/>
    <p:sldId id="1126" r:id="rId78"/>
    <p:sldId id="1125" r:id="rId79"/>
    <p:sldId id="1127" r:id="rId80"/>
    <p:sldId id="1128" r:id="rId81"/>
    <p:sldId id="1129" r:id="rId82"/>
    <p:sldId id="1130" r:id="rId83"/>
    <p:sldId id="1131" r:id="rId84"/>
    <p:sldId id="1132" r:id="rId85"/>
    <p:sldId id="1133" r:id="rId86"/>
    <p:sldId id="1134" r:id="rId87"/>
    <p:sldId id="1135" r:id="rId88"/>
    <p:sldId id="1137" r:id="rId89"/>
    <p:sldId id="1138" r:id="rId90"/>
    <p:sldId id="1139" r:id="rId91"/>
    <p:sldId id="1140" r:id="rId92"/>
    <p:sldId id="1142" r:id="rId93"/>
    <p:sldId id="945" r:id="rId94"/>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FFE"/>
    <a:srgbClr val="4F86D9"/>
    <a:srgbClr val="E98A77"/>
    <a:srgbClr val="B4C7E7"/>
    <a:srgbClr val="00B050"/>
    <a:srgbClr val="95C532"/>
    <a:srgbClr val="FFE4C8"/>
    <a:srgbClr val="000000"/>
    <a:srgbClr val="ED7D31"/>
    <a:srgbClr val="81FF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9" autoAdjust="0"/>
    <p:restoredTop sz="69790" autoAdjust="0"/>
  </p:normalViewPr>
  <p:slideViewPr>
    <p:cSldViewPr snapToGrid="0">
      <p:cViewPr varScale="1">
        <p:scale>
          <a:sx n="87" d="100"/>
          <a:sy n="87" d="100"/>
        </p:scale>
        <p:origin x="1317" y="45"/>
      </p:cViewPr>
      <p:guideLst/>
    </p:cSldViewPr>
  </p:slideViewPr>
  <p:notesTextViewPr>
    <p:cViewPr>
      <p:scale>
        <a:sx n="100" d="100"/>
        <a:sy n="100" d="100"/>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notesMaster" Target="notesMasters/notesMaster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07/05/2026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17:42:07.672"/>
    </inkml:context>
    <inkml:brush xml:id="br0">
      <inkml:brushProperty name="width" value="0.05" units="cm"/>
      <inkml:brushProperty name="height" value="0.05" units="cm"/>
      <inkml:brushProperty name="color" value="#ED1C24"/>
      <inkml:brushProperty name="fitToCurve" value="1"/>
    </inkml:brush>
  </inkml:definitions>
  <inkml:trace contextRef="#ctx0" brushRef="#br0">125 225 140 0,'0'0'186'15,"0"0"-115"-15,0 0 4 16,0 0-10-16,0 0-29 15,0 0 7-15,0-6 34 16,0 6 18-16,0-7-10 16,0 2-34-16,0-2 8 15,0 1 2-15,0 1 8 16,0-2-10-16,0 7 15 16,0 0-22-16,0 0-24 15,0-5-5-15,0 5 13 0,0 0 4 16,0-7-13-16,0 7 2 15,0 0-1-15,0-6-6 16,0-6-11-16,0 5-10 16,0-5-1-16,0 1 1 15,0 4 0-15,0 2 1 16,0 5-1-16,0-7 9 16,0 7-4-16,0 0 12 15,0 0-7-15,0 0-11 16,0 0-6-16,0 0 6 15,0 0 8-15,0 0 15 0,0 0 9 16,0 7-10-16,-9 5-9 16,2 6-4-16,0-1-8 15,4-4 6-15,-3-1-5 16,6-5-2-16,0-7 0 16,0 0-12-16,0 0-10 15,0 0 3-15,0 0-10 16,0 0-13-16,0 0 25 15,9-19 17-15,2 1 16 16,-2-1-6-16,-2 8-4 16,-4 4-5-16,-3 7 0 15,4 0-1-15,-4 0-13 16,0 0-12-16,0 0 5 0,0 0 8 16,0 0 12-16,0 12 26 15,0 18-3-15,0 7-7 16,-4-6 0-16,-3-1-4 15,4-6 4-15,-3-4 4 16,6-3 2-16,-3-11 6 16,3 1-5-16,0-7 3 15,0 0-11-15,0 0-15 16,0 0-7-16,0 0-17 16,0-7-21-16,16-29 36 15,7-6-2-15,3-13-1 16,1 6 11-16,-8-1-1 15,1 20-5-15,-10 6 7 16,-3 11 0-16,-3 8 1 0,-4 5-1 16,0 0-7-16,0 0 7 15,0 0 1-15,0 18 37 16,-11 13-21-16,-8 12 4 16,-1-1 4-16,3 0-11 15,-3 1 20-15,4-1 14 16,6-12-11-16,-3-5-17 15,10-13-7-15,3-5-5 16,0-7-8-16,0 0 0 16,0 0-13-16,0 0-1 15,0 0-5-15,0 0-4 16,19-24 3-16,4-6 20 0,4-14 23 16,-4 8-23-1,-4-1 9-15,-1 7-9 0,-6 11-14 16,-5 8 6-16,-3 4 2 15,-4 7-6-15,0 0-1 16,0 0 1-16,0 0 12 16,0 7 35-16,-4 28-16 15,-15 15-8-15,-2 5 0 16,-8-1-3-16,6 1 15 16,6-5-2-16,-3-8 14 15,8-12 4-15,1 0-7 16,8-18-11-16,-1 1-21 15,4-13-2-15,0 0-6 16,0 0 0-16,0 0-13 16,4-13 2-16,15-24 19 0,11-5 13 15,4-18-12-15,5-2-1 16,-2 2-9-16,-2-2-13 16,-1 7 3-16,-8 13 6 15,-6 5 12-15,-8 19 0 16,-5 6-5-16,-7 12-4 15,0 0-9-15,0 0-3 16,0 0 22-16,0 19 19 16,-19 24-6-16,-8 11-7 15,1 7 2-15,-4 13-6 16,-6-2 14-16,6-5 6 16,4 0 2-16,3-19-8 15,3-11-2-15,10-12-13 16,6-8 0-16,4-9 1 15,0-8-1-15,0 0-1 0,0 0-1 16,0 0 1-16,0 0-1 16,0 0-13-16,0-8-11 15,11-27 20-15,15-20 5 16,17-19 0-16,3-5-24 16,-1-11-29-16,5-2 2 15,-13 18 19-15,-2 14 13 16,-17 23 17-16,-6 19 2 15,-8 11 1-15,-4 7-1 16,0 0-9-16,0 0 9 0,-7 25 44 16,-20 17-29-16,-8 20-9 15,-7 17 2-15,-3 11 0 16,-4 9 15-16,0 4 11 16,3-5 8-16,7-7 1 15,5-12-5-15,11-24-16 16,7-18-15-16,9-12-7 15,4-13 0-15,3-12-10 16,0 0-11-16,0 0 4 16,0 0 3-16,26-37 14 15,11-25 5-15,13-17-5 16,5-11 22-16,1-8-14 16,-3-6-8-16,0 7-7 15,-3 5-15-15,-5 13-42 16,-9 19 24-16,-15 23 14 0,-5 12 21 15,-13 20 5-15,-3 5 16 16,0 0-14-16,0 0-2 16,0 0 42-16,-14 24-20 15,-12 31-20-15,-10 12-1 16,-6 23 0-16,-7 14 7 16,3 1-1-16,-4-3 9 15,10-5 4-15,4-23 1 16,10-14-5-16,12-17-7 15,5-18-9-15,5-13-1 16,4-12 1-16,0 0-1 16,0 0-9-16,0 0 4 15,0 0-10-15,0-18-9 16,7-24 25-16,22-13 23 16,4-19-13-16,13-11-10 0,7-7 0 15,4-12-20-15,4 7-16 16,-8 12-11-16,-7 13-9 15,-16 22 10-15,-7 20 25 16,-10 18 12-16,-10 5 9 16,-3 7-1-16,0 0-14 15,0 0 15-15,0 7 29 16,-23 35-10-16,-12 20-10 0,-9 11 7 16,-7 18 7-1,-6 12 5-15,1-6 10 16,3 7 9-16,3-12-2 15,11-13-14-15,9-11-10 16,11-21-12-16,8-17-9 0,6-5 0 16,5-18-5-16,0-7-17 15,0 0-3-15,0 0 4 16,16-7 6-16,14-35 15 16,9-13 5-16,7-25 18 15,10-4-23-15,1-13-6 16,4-8 5-16,-1 1-10 15,-1 7 3-15,-6 12 2 16,-4 6-9-16,-6 19 2 16,-13 10 1-16,-7 13 11 0,-9 20 0 15,-9 11 1 1,-5 6-1-16,0 0-20 0,0 0 21 16,-16 55 24-1,-18 23-12-15,-15 21 1 0,-13 22-3 16,-7 1 9-16,0 5-2 15,6 1 5-15,1-12 21 16,6-12-15-16,10-14 18 16,9-15-12-16,8-21-21 15,15-17-6-15,11-26-7 16,-3-4-6-16,6-7-9 16,0 0-3-16,0 0 2 15,9-12-9-15,18-38 25 16,19-22 12-16,10-20 5 15,13-17-8-15,7-19 0 16,3-1-9-16,-6 15-2 16,-8 9-13-16,-12 26 3 0,-14 24-1 15,-16 20 2-15,-9 10-5 16,-7 18 6-16,-7 2 2 16,0 5-2-16,0 0 0 15,0 0-9-15,0 0-17 16,0 12 36-16,-18 36 3 15,-20 26 8-15,-8 16-3 16,-11 27-2-16,1-1 0 16,-3-6 0-16,6-8 7 15,8-22 8-15,7-13 1 16,12-18-4-16,10-19-6 16,4-12-12-16,12-11 0 15,0-7-6-15,0 0-5 0,0 0-5 16,0 0-12-16,19-37 18 15,20-18 10-15,10-24 1 16,11-26 27-16,13-16-19 16,12-19-9-16,-2-7-6 15,1 13-13-15,-11 19-2 16,-20 24 0-16,-16 36 8 16,-18 25 13-16,-15 18 1 15,-4 12-1-15,0 0-9 16,-4 0 9-16,-26 37 32 15,-16 35-16-15,-15 38-7 16,-12 18 7-16,-3 24 4 0,-3-5 6 16,10-8 8-16,12-22-9 15,15-27-6-15,15-23-10 16,13-17-7-16,6-20 4 16,4-18-6-16,4-12-6 15,0 0-12-15,0 0-1 16,7 0 2-16,25-42 14 15,5-20 3-15,21-23 22 16,2-12-6-16,9-25-15 16,7-7 5-16,0-3-6 15,-4 3 0-15,-6 14-11 16,-10 16-13-16,-17 39-19 16,-18 23 14-16,-8 19 5 15,-10 18 3-15,-3 0-11 16,0 0 8-16,0 0 24 0,-16 48 21 15,-14 26-8-15,-10 18-1 16,-10 17 3-16,-5 6 7 16,2 2-7-16,0-8 5 15,8-12 1-15,11-24-3 16,8-18-8-16,6-11 0 16,8-21-2-16,5-11-7 15,7-5 0-15,0-7 4 16,0 0-5-16,0 0-13 15,0 0-14-15,7-25-10 16,19-17 37-16,10-25 7 0,9-13 12 16,5-11-19-16,6-7-6 15,1-6-9-15,-8 7-15 16,-3 18-4-16,-10 24-2 16,-19 20 16-16,-4 15 13 15,-10 20 7-15,-3 0-6 16,0 0-9-16,0 0 15 15,0 0 26-15,-10 32 0 16,-22 23-14-16,-5 22-2 16,-13 15 6-16,-8 12 11 15,-2 6 2-15,3-1-1 16,3-4 5-16,13-21-14 16,11-17-9-16,11-24-9 15,10-18-1-15,5-20 0 0,4 2-11 16,0-7-7-16,0 0-4 15,9 0 1-15,21-25 10 16,12-30 11-16,8-12 24 16,3-12-18-16,3-6 1 15,-6-7 0-15,-1 13-7 16,-10 6-6-16,-5 12-6 16,-15 25-10-16,-5 17 4 15,-8 6 0-15,-6 13 2 16,0 0-12-16,0 0-6 15,0 0 34-15,0 25 0 16,-16 25 24-16,-14 17-11 16,-6 12 0-16,-1-1-5 0,-5 1 3 15,8-4 6-15,-1-8 6 16,5-13 8-16,7-11-6 16,7-13-16-16,9-13-9 15,4-9 0-15,3-3-6 16,0-5-4-16,0 0-5 15,0 0-4-15,0 0-18 16,22-18 3-16,12-19 34 16,8-11 8-16,4-13-8 15,-3 6-27-15,-6-5 18 16,2 10-3-16,-9 1-20 16,-7 14-14-16,-4 10 28 15,-12 13 16-15,-3 12 1 0,-4 0-18 16,0 0 19-1,-4 17 22-15,-19 33-9 0,-10 10 3 16,1 1 12-16,-2 0-11 16,1 0 7-16,6-13 1 15,4-4 4-15,4-9-1 16,12-15-17-16,-2-8-11 16,9-6-1-16,0-6-6 15,0 0-11-15,0 0 0 16,0 0-4-16,19-6 12 15,11-31 10-15,2 0 15 16,2-5-8-16,-4-1-1 16,-4 13 3-16,-6 6-9 0,-10 6 1 15,-4 11 0 1,-6 7 0-16,0 0-1 0,0 0 0 16,0 0 7-1,0 7 37-15,-23 23-20 0,-4 0-13 16,1 12 3-16,-3 1-4 15,3-6-7-15,12-7 4 16,-2-5-6-16,9-8 0 16,7-4-1-16,0-13 0 15,0 0-21-15,0 0-14 16,0 0-7-16,14 0 4 16,14-18 38-16,-7 0 0 15,2-6 16-15,-3 4-8 16,-8 10-8-16,-5-3 0 0,-3 13 0 15,-4 0-6-15,0 0-6 16,0 0 12-16,0 0 6 16,0 0 23-16,0 5-15 15,-4 8-8-15,-3-1 2 16,2-7-7-16,5 3 0 16,0-8-1-16,0 0 0 15,0 0-2-15,0 0-8 16,0 0 4-16,0 0-9 15,0 0-26-15,0 0 23 16,0 0 18-16,9 0 1 16,-2 0-1-16,5 0-14 15,-8 0-7-15,3 0-4 16,-7 0-45-16,0 0-59 16,-4 5-65-16,-19 14-204 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17:49:45.756"/>
    </inkml:context>
    <inkml:brush xml:id="br0">
      <inkml:brushProperty name="width" value="0.05" units="cm"/>
      <inkml:brushProperty name="height" value="0.05" units="cm"/>
      <inkml:brushProperty name="color" value="#FFFFFF"/>
      <inkml:brushProperty name="fitToCurve" value="1"/>
    </inkml:brush>
  </inkml:definitions>
  <inkml:trace contextRef="#ctx0" brushRef="#br0">225 542 1418 0,'0'0'377'0,"0"0"-289"0,0 0 5 15,0 0 7-15,0 0-45 16,0 0-33-16,0 0-9 16,79-164-4-16,-47 115-9 15,-6-6 6-15,1-5-5 16,-8 10 0-16,-1 3 7 15,-6 10 3-15,-8 7-10 16,-1 17 27-16,-3 6 49 16,0 7 17-16,0 0-25 15,0 0-29-15,0 0-2 16,0 0-4-16,0 32-24 16,0 28-4-16,0 32-5 0,-3 12 5 15,-4 11 10-15,3 1 2 16,4-1-1-16,0-5 1 15,0-13 2-15,0-18-5 16,0-12-7-16,0-17-2 16,0-20 0-16,0-5 0 15,0-13-5-15,0-7 0 16,0 2 6-16,0-7-5 16,0 0 7-16,0 0 0 15,0 0-4-15,-9 0-5 16,-5 0-1-16,-9 0-23 15,-7 0-11-15,-9 0 1 16,-3 0 12-16,1 0-1 0,-4 0 7 16,2 0 7-16,4 0 9 15,6 0 0-15,3 0 2 16,10 6-1-16,4 1 1 16,9-7 5-16,4 5-5 15,3-5-2-15,0 0-7 16,0 0-8-16,0 5 4 15,7 2-1-15,19-1 5 16,13 6 6-16,11-5 1 16,6-7 6-16,6 5 9 15,2-5 9-15,-3 0 8 16,-4 0 4-16,-4 0-5 16,-7 0-4-16,0 0 6 0,-13-5-14 15,-1-7-8-15,-13 5-5 16,-8 7-5-16,-4 0-1 15,-7 0 0-15,4 0-31 16,-4 0-77-16,12 0-99 16,-5 0-271-16,2 0-259 0</inkml:trace>
  <inkml:trace contextRef="#ctx0" brushRef="#br0" timeOffset="813">1012 122 570 0,'0'0'355'0,"0"0"-144"15,0 0 2-15,0 0-91 16,0 0-1-16,0 0-24 16,0 0-19-16,-67 184-4 15,58-117-1-15,2 11-7 16,0-4 6-16,4-7 13 16,-3 0-4-16,6 0-29 15,0-7-24-15,0-5-3 16,0-13-13-16,13 1-1 15,6-6 1-15,-5-7-1 16,6-11 0-16,3-6 1 16,-4-1-2-16,8-12 0 15,3 0-9-15,0 0-1 16,5 0 6-16,-1-7 11 0,1-11-7 16,-5-7 2-16,-4 1-5 15,-3 6 0-15,0-7-7 16,0 1-21-16,-5-1 21 15,-2-5 10-15,0-5-10 16,-9 3 9-16,0-4-8 16,2-1 1-16,-6 7-2 15,-3-7 24-15,0 7-16 16,0-7 6-16,0-5 1 16,0-1 7-16,-12 1 2 0,1-2 12 15,-8 1-11 1,3-4 0-16,-2 10 15 0,-1 0-23 15,-1 7-8-15,1 5 9 16,-4 7-3-16,5 6-5 16,-5 7-3-16,-3 5-1 15,-6 0 3-15,-5 0-1 16,-5 47-8-16,-4 27-2 16,0 16-42-16,5 39-113 15,15-26-152-15,6-17-391 0</inkml:trace>
  <inkml:trace contextRef="#ctx0" brushRef="#br0" timeOffset="1791">1779 142 747 0,'0'0'508'0,"0"0"-193"0,0 0-31 16,0 0-14-16,0 0-105 15,0 0-71-15,0 0 1 16,19 84 21-16,2-29-15 16,2 5-20-16,4 2-10 15,5-2-19-15,-2 2-17 16,8-2-8-16,0 2-6 16,0-8-11-16,-1 6-2 15,-1-10-2-15,-6-8 1 16,0-12-5-16,-7-5-2 15,-4-7 0-15,-8-6-1 16,-2-12 0-16,-6 0-7 16,1 0-17-16,-4 0-34 0,0 0-32 15,0 0-37 1,0-30-101-16,0-12-270 0,0-1-347 0</inkml:trace>
  <inkml:trace contextRef="#ctx0" brushRef="#br0" timeOffset="2160">2266 164 605 0,'0'0'372'15,"0"0"-179"-15,0 0 78 16,0 0-15-16,0 0-93 16,0 0-38-16,0 0-4 15,-164 306-6-15,141-258 5 16,0 6-7-16,-7 1-15 16,0 12-16-16,-9-5-17 0,2 5-12 15,2-12-13-15,1-7-24 16,8-4-4-16,3-9-6 15,3-10-6-15,13-8-6 16,-2-4-38-16,6-6-43 16,3-7-19-16,0 0-112 15,7-7-260-15,21-28 81 16,-1-8-119-16</inkml:trace>
  <inkml:trace contextRef="#ctx0" brushRef="#br0" timeOffset="2941">2704 440 971 0,'0'0'393'0,"0"0"-151"16,0 0-11-16,0 0-77 16,0 0-71-16,0 0-48 15,0 0 4-15,7-37-13 16,9 0-8-16,-2-6-5 16,6 1 8-16,-5 0-11 15,-4 5-1-15,5-1-9 16,-5 8 0-16,-4 6-1 15,1 6 0-15,-4 6 0 0,-1-1 0 16,-3 13 0 0,0 0 1-16,0 0 3 15,0 0-2-15,0 13 24 0,0 41 9 16,0 26-22-16,-3 17-1 16,-1 0 4-16,1 7-6 15,3-6 21-15,0-14 32 16,0-4 11-16,0-1 19 15,0-17-4-15,0-2-21 16,0-10-7-16,0-15-29 16,0-10-11-16,0-1 2 15,0-11-4-15,0-1 4 16,0-12-4-16,0 5-9 16,0-5-8-16,0 0 6 15,0 0-7-15,0 0-22 0,0 0-63 16,0-42-78-16,0-38-142 15,0 8-340-15,0 5-456 0</inkml:trace>
  <inkml:trace contextRef="#ctx0" brushRef="#br0" timeOffset="3708">3186 318 897 0,'0'0'313'16,"0"0"-90"-16,0 0 74 16,0 0-110-16,0 0-67 15,0 0-10-15,0 0-18 16,0 359-27-16,9-310-13 16,2-1 5-16,1 1-5 15,-1-6-23-15,4-1-13 0,-4-5-6 16,5 0 11-16,-2-7-5 15,5-12-14-15,1-1 8 16,6-4-9-16,8-13 0 16,5 0 29-16,3 0-15 15,4 0 8-15,-2-5-9 16,-1-25-8-16,-1 5-6 16,-8-5 1-16,-8-7-10 15,-3 7 18-15,0-13-2 16,-7-1 4-16,0-4-11 15,-6-6 6-15,1-8 4 16,-6 2 2-16,-5-7-1 16,0 5-10-16,0 2 11 15,0 10 9-15,-5 3-7 0,-9-3 2 16,-6 8-7-16,-3 5 3 16,0 2-2-16,-7 3-2 15,0 2-2-15,-8 12 10 16,0 6-7-16,-4 12 5 15,-4 0-4-15,0 0-2 16,0 24-8-16,6 31 0 16,1 12 0-16,5 11-6 15,11 21 4-15,4-9-5 16,12 9 6-16,7-21-23 16,0-4-66-16,10-20-133 15,24-16-316-15,5-28-308 0</inkml:trace>
  <inkml:trace contextRef="#ctx0" brushRef="#br0" timeOffset="4181">4173 853 880 0,'0'0'368'0,"0"0"-142"16,0 0-28-16,0 0-33 16,0 0-17-16,0 0-7 15,0 0-26-15,64-12-7 16,-29 12-3-16,2 0-19 15,-1 0-23-15,1 0-25 16,2 0-20-16,-6 0-16 16,-3 0 4-16,-2 0 0 15,-6 0-6-15,-7 0-27 16,-7 0-115-16,-3 0-136 0,-5-5-82 16,0-3-249-16,-5-4-239 0</inkml:trace>
  <inkml:trace contextRef="#ctx0" brushRef="#br0" timeOffset="4529">4242 585 675 0,'0'0'610'0,"0"0"-292"0,0 0-16 15,0 0 1-15,0 0-109 16,0 0-74-16,0 0-32 16,-5 0-9-16,5 0-8 15,19 0 7-15,8 0-38 16,12 0-30-16,7 0-8 15,14-13-4-15,31-17-83 16,-11 0-244-16,-11 0-842 0</inkml:trace>
  <inkml:trace contextRef="#ctx0" brushRef="#br0" timeOffset="5301">5099 396 624 0,'0'0'283'15,"0"0"-163"-15,0 0-49 0,0 0-19 16,0 0-20 0,0 0-20-16,0 0 2 0,99-274-13 15,-89 249 6-15,-3 8-1 16,-1 4-4-16,-3 8 32 15,1-2 114-15,-4 7-16 16,0 0-37-16,0 0 17 16,0 0 14-16,0 0-23 15,0 7 0-15,0 35-39 16,0 18-20-16,0 27 18 16,0 3 16-16,0 14 4 15,0 6 26-15,0-13 1 16,0 0-15-16,0-5-6 15,0-13-27-15,3-17-15 16,1-7-14-16,-1-20-17 16,1-10-5-16,1-13-9 0,-5-12 0 15,4 0-1-15,-4 0 0 16,0 0-23-16,0 0-34 16,0 0-35-16,7 0-91 15,9-54-159-15,-6-1-313 16,6 0-468-16</inkml:trace>
  <inkml:trace contextRef="#ctx0" brushRef="#br0" timeOffset="5821">5722 336 912 0,'0'0'268'0,"0"0"-55"16,0 0 110-16,0 0-97 16,0 0-44-16,0 0-31 15,0 0-8-15,0 335-55 16,4-287-45-16,11 1-16 15,0-6-3-15,4-6-8 16,-3-2 2-16,7-3-9 16,0-2-3-16,3-12 2 15,4-11-8-15,4-2 0 0,5-5 9 16,0 0 3-16,1 0-11 16,-4-12 10-16,-3-13-11 15,2 2 0-15,-8-2 5 16,-1-5-5-16,-3-7-1 15,-5 0-10-15,1-5 11 16,-6-1 13-16,-3-6-13 16,3 1 9-16,-10-7-9 15,-3 6 8-15,0 0-8 16,0-6 2-16,-3 7 8 16,-20 6-4-16,0-1-4 15,-9 6-2-15,-1 0 1 0,-5 7 0 16,-4 5 6-1,-4 8-7-15,0 10-15 16,0 7 0-16,9 0 8 0,2 0 6 16,8 24-1-16,8 19-9 15,1 12 0-15,-1 12-4 16,3 7-13-16,2-2-45 16,-2-5-52-16,4-12-1 15,12-18-60-15,0-14-129 16,19-16-444-16</inkml:trace>
  <inkml:trace contextRef="#ctx0" brushRef="#br0" timeOffset="6503">6727 177 902 0,'0'0'363'0,"0"0"-132"15,0 0 57-15,0 0-52 16,0 0-85-16,0 0-31 16,0 0 7-16,-50 201-33 15,47-139-15-15,3-2-11 16,0-5-2-16,0 0-24 16,0-1-14-16,0-4-16 15,11-8-3-15,4 0 0 16,5-4-9-16,3-14 6 15,0-1-6-15,3-3 0 16,4-8 0-16,4-7 2 0,5 1-1 16,3-6 6-1,-1 0-5-15,-2 0-2 0,-6 0 0 16,-1 0 0-16,-6-6-1 16,-3-6 1-16,-9 0-2 15,2-1 2-15,-5-10-2 16,-2-14 1-16,-2-5-5 15,0-20 6-15,-7-5 1 16,0-13 5-16,0 3 1 16,0-10-7-16,0 2 1 15,-14 13 0-15,-6 5 13 16,1 12-7-16,-8 11 4 16,1 14 11-16,-4 0-4 15,-5 12-5-15,-3 11-11 16,0 7-1-16,-3 0-1 15,-1 0-6-15,3 20-9 16,5 22-31-16,8 6-30 0,-4 19-110 16,10-12-309-1,1-6-333-15</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17:49:57.105"/>
    </inkml:context>
    <inkml:brush xml:id="br0">
      <inkml:brushProperty name="width" value="0.05" units="cm"/>
      <inkml:brushProperty name="height" value="0.05" units="cm"/>
      <inkml:brushProperty name="color" value="#FFFFFF"/>
      <inkml:brushProperty name="fitToCurve" value="1"/>
    </inkml:brush>
  </inkml:definitions>
  <inkml:trace contextRef="#ctx0" brushRef="#br0">0 67 314 0,'0'0'138'16,"0"0"-61"-16,0 0 14 15,0 0-21-15,0 0 73 16,0 0-56-16,-4 0-19 16,4 0-3-16,0 0-25 15,0 0 1-15,0 0 5 16,0 0-2-16,0 0 11 15,0 0 11-15,4 0-3 16,8 0-2-16,3 0 35 0,7 0-24 16,7 0-15-16,-3 0-1 15,-3 0 8-15,4 0 15 16,-10 0-15-16,3 0-14 16,-4 0-10-16,-6 0-11 15,-1 0-1-15,2 0-16 16,5 0 1-16,-6 0-12 15,10 0 7-15,-1 0-2 16,4 0 0-16,3 0 10 16,1 0 10-16,3 0 4 15,-4 0-12-15,-3 0-11 16,4 0-4-16,-4 0 4 0,-4 0 2 16,4 0-7-16,-9 0 5 15,2 0-1-15,-9 0-5 16,-1 0 1-16,-3 0 15 15,-3 0 20-15,0 0-9 16,0 0 1-16,4 0-7 16,-4 0-3-16,0 0 0 15,0 0-1-15,0 0 0 16,0 0 19-16,3 0 21 16,-3 0 5-16,0 0-10 15,0 0-23-15,0 0-15 16,0 0-15-16,0 0-18 15,0 0-165-15,0 0-209 16,0 0-621-16</inkml:trace>
  <inkml:trace contextRef="#ctx0" brushRef="#br0" timeOffset="1095">2433 0 490 0,'0'0'253'16,"0"0"-94"-16,0 0 23 15,0 0 12-15,0 0-17 16,0 0-44-16,0 0-41 15,-7 0-13-15,7 0 0 16,0 0-2-16,0 0 3 0,0 0-7 16,0 0-6-1,23 0 1-15,-1 0-1 0,9 0-21 16,3 0 14-16,5 0 6 16,-2 0-4-16,5 0-13 15,-5 0 2-15,6 5-8 16,-1-5-9-16,-5 7-10 15,2-7-8-15,-9 0 4 16,-3 6-5-16,-5-6-5 16,-6 7-4-16,0-7-5 15,-5 5 0-15,-1 0 0 16,6 2 0-16,-3-7 0 0,-3 6 2 16,-3-6-2-1,2 0 5-15,-5 0-6 0,-4 0-1 16,0 0-19-16,0 0-88 15,0 0-272-15,-20 0-642 0</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18:02:27.069"/>
    </inkml:context>
    <inkml:brush xml:id="br0">
      <inkml:brushProperty name="width" value="0.05" units="cm"/>
      <inkml:brushProperty name="height" value="0.05" units="cm"/>
      <inkml:brushProperty name="fitToCurve" value="1"/>
    </inkml:brush>
  </inkml:definitions>
  <inkml:trace contextRef="#ctx0" brushRef="#br0">0 1314 23 0,'0'0'241'16,"0"0"-150"-16,0 0-62 16,0 0 39-16,0 0 93 15,0 0-18-15,0 0-46 16,0 0-22-16,0 0-1 16,0 0 1-16,0 0 0 15,0 0 40-15,0 0 18 16,0 0-20-16,0 0-2 15,0 0-12-15,0 0-9 0,0 0-12 16,0 0-19-16,0 0-12 16,0 0 6-16,0 0 11 15,0 0 11-15,0 0 2 16,0 0 1-16,0 0-4 16,0 0-11-16,0 0-8 15,0 0-14-15,0 0-8 16,0 0-2-16,0 0-7 15,0 0-1-15,0 0-4 16,0 0 0-16,0 0-2 16,0 0-2-16,0 0 4 15,0 0 2-15,0 0-3 16,0 0-3-16,0 0-3 16,0 0 10-16,0-6-5 15,3-11-11-15,-3 6-6 0,4-1 2 16,4 1 0-16,-5-1 4 15,1 1-5-15,-4 6 5 16,3 5 3-16,-3 0 0 16,0 0 2-16,0 0 1 15,0 0-3-15,0 0-2 16,0 0-5-16,0 0 5 16,0 0-6-16,0 0 0 15,0 0 1-15,0 0-1 16,0 0 5-16,0 0-5 15,0 0 0-15,0 0 5 16,0 0-5-16,0 0 5 16,0 0 1-16,0-12 11 15,0 1 2-15,0-6-12 0,3 6-2 16,-3-12-5-16,5 6 0 16,-2-6 0-16,1 12 0 15,-1-17-1-15,0 16 1 16,1-11 0-16,-1 11-1 15,-3 1 0-15,5 6 0 16,-5-6 2-16,0 11-1 16,3 0 0-16,-3-12-1 15,0 7 1-15,3-6 0 16,1 4 0-16,-1-10-1 16,0 6 0-16,2-1 0 15,-5-4 0-15,0 9 0 16,3 2 1-16,-3-6-2 0,4 11 1 15,-4-12 0-15,3 7 0 16,-3-6 0-16,3 4 0 16,1-4 0-16,-4 6 0 15,5-7 0-15,1-4 0 16,-3-2 0-16,4 1 1 16,-4 1-1-16,2 4 0 15,-1 1 0-15,-4-1 0 16,3-4 0-16,0 4 0 15,0-6 0-15,-3 13 1 16,4-6-1-16,-4-6 1 16,5 6-1-16,-5-1 0 15,3 12 0-15,-3-11 0 0,3-6 0 16,-3 6 0-16,4 4 0 16,-4 2 0-16,0-1 0 15,0 1 0-15,3-7 0 16,-3 1 0-16,3-1-1 15,0 1 1-15,2 6 0 16,-5-7 0-16,4 12 0 16,-4-11-1-16,3-1 1 15,0 7-1-15,1-1 1 16,-1 1-1-16,2-7-1 16,-2-4 1-16,4-2 1 15,-4 1-1-15,3 6 0 0,3-12 0 16,-3 11 1-1,-2 7-1-15,-1-6 1 0,2 11 0 16,-5 0 0-16,0-12-1 16,3 12 1-16,-3-5 0 15,3 5 0-15,-3-6 0 16,4 1 0-16,-4-2 0 16,3 2-1-16,0 5 1 15,2-7 0-15,-5 3-1 16,4 4 1-16,-1-12-1 15,0 12 1-15,0 0 0 16,-3 0 0-16,4-11 0 16,-1 11 0-16,2-5 0 15,-2-2 0-15,4 2-1 16,-4-2 1-16,5 3-1 0,-1 4 1 16,-1 0-1-16,1-12 1 15,1 12-1-15,-1-12 0 16,-1 8 1-16,-1-3-1 15,2 7 1-15,-4-5-1 16,-3-2 1-16,4 7-1 16,-1-5 1-16,2 5 1 15,-5 0-1-15,0 0 0 16,3 0-1-16,-3 0 1 16,0 0 0-16,3 0-1 15,1-6-1-15,2 6 2 16,-2-5 0-16,4 5 0 15,-5 0 0-15,4-12 0 0,1 12 0 16,-5 0 0-16,0-4 0 16,4 4-1-16,0-7 1 15,-2 7-1-15,1 0 1 16,-3 0 0-16,1 0 0 16,-1 0 0-16,2 0-1 15,-5 0 0-15,3 0 0 16,4 0 0-16,-4 0 0 15,4 0 1-15,-2 0-1 16,1 0 1-16,-2 0-1 16,2 0 1-16,-1 0 0 15,-2 0-1-15,1 0 1 0,2 0-1 16,-2 0 0-16,7 0 1 16,-4 0 0-1,4 0 0-15,-1 0 0 0,-3 0 0 16,4 0 0-16,-1 0 0 15,-2 0 1-15,2 0-1 16,-3 0 0-16,4 0 0 16,-4 0 0-16,-1 0 1 15,3 0-1-15,-3 0 0 16,-2 0 0-16,-1 0 0 16,5 0 0-16,-5 0 0 15,4 0 0-15,1 0 0 16,-1 0 0-16,3 0 0 15,-2 0 1-15,2 0-1 16,1 0 0-16,-1 7 0 0,0-7 0 16,1 0 0-16,-1 4 0 15,2-4 0-15,-2 0 0 16,-2 0 0-16,2 12 0 16,-4-12 0-16,6 0 0 15,-5 0 0-15,4 0 0 16,-4 0 0-16,3 0 0 15,-2 0 0-15,2 5 0 16,-2-5 0-16,-2 0 0 16,1 6 0-16,0-6 1 15,1 0-1-15,2 5 0 16,1-5 0-16,-1 0 0 16,5 7 1-16,-5-7-1 15,5 0 0-15,-5 0 0 16,1 0 0-16,-4 0 0 0,4 0 0 15,-4 0 0-15,3 0-1 16,-2 5 2-16,-2-5-1 16,4 0 0-16,-1 0 0 15,0 0 0-15,3 0 0 16,1 0 0-16,2 0 0 16,3 0 0-16,0 0 0 15,2 0 0-15,1 0 0 16,1 0 0-16,-1 0 0 15,-3 0 0-15,-3 0 0 16,-2 0 0-16,-5 0 0 0,2 0 0 16,-3 0 0-1,-2 0 0-15,1 0 0 0,-2 0 1 16,-1 0-1-16,4 0 0 16,-3 0 0-16,3 0 0 15,3 0 0-15,1 0 0 16,4 0 0-16,-2 0 0 15,-1 0 0-15,1 0 0 16,-5 0 0-16,2 0 1 16,-6 0-1-16,2 0-1 15,-1 0 1-15,2 0 0 16,-1-5 0-16,2 5 0 0,2-7 0 16,0 7 0-16,-2 0 0 15,-1 0 0 1,0 0 0-16,1-5 0 0,-2 5 0 15,1 0 0-15,5-6 0 16,1 6 0-16,2-5 0 16,3 5 0-16,3-12 0 15,-3 8 0-15,-1-3 0 16,-3 7 0-16,1 0-1 16,-8 0 1-16,3-5 0 15,-2 5 0-15,-5 0 0 16,4 0 0-16,-4-7 0 15,0 7 0-15,6 0 0 16,-6 0 0-16,0 0 0 16,0 0 0-16,1 0 0 0,-4 0 0 15,5 0 0-15,-2 0 1 16,-3 0-1-16,3 0 0 16,4 0 0-16,-1 0 0 15,3 0 0-15,1 0 0 16,1-5 0-16,2 5 0 15,2 0 0-15,3-6 1 16,0 1-1-16,2 5-1 16,-2-12 1-16,-3 12 0 15,-2 0 0-15,-1-11 0 16,-2 11 0-16,-2-5 0 16,2 5 0-16,-2-7 0 15,2 7 0-15,0 0 0 16,1-5 0-16,-4 5 1 15,1-6-1-15,-1 6 0 0,-4 0 0 16,0 0 0-16,-3 0 0 16,3 0 0-16,-3 0 0 15,0 0 0-15,0 0 1 16,0 0-1-16,0 0 0 16,4 0 0-16,1 0-1 15,1 0 1-15,1 0 0 16,-4 0 0-16,5 0 0 15,-1 0-1-15,-4 0 1 16,5 0 1-16,-4 0-1 16,2 0 0-16,-2 0 0 15,-1 0 0-15,0 0 0 0,2 0 0 16,-5 0 0-16,0 0 0 16,0 0 0-16,0 0 1 15,0 0-1-15,3 0 1 16,-3 0-1-16,0 0-1 15,0 0 1-15,4 0 0 16,-4 0 0-16,3 0 0 16,-3 0 0-16,3 0 1 15,-3 0-1-15,4 0 0 16,-4 0 0-16,5 0 0 16,1 0 0-16,-3-5 0 0,1 5 0 15,-1 0 0 1,5 0 0-16,-4 0-1 0,2 0 1 15,1 0 0-15,1 0 0 16,-5 0 0-16,4 0 0 16,-1 0 0-16,-1 0 0 15,2-12 1-15,-1 12-1 16,3 0 0-16,1 0 0 16,1 0 0-16,-1 0 0 15,0-11 0-15,-2 11 0 16,-1 0 0-16,-1 0 0 15,-1 0 0-15,-2 0 0 16,4 0 0-16,-4 0 0 16,-3 0-1-16,4 0 1 15,-4 0 0-15,0 0 1 0,0 0-1 16,3 0 0-16,-3 0 0 16,0 0 0-16,0 0 0 15,5 0-1-15,-2 0 1 16,0 0 1-16,4 0-1 15,5 0 0-15,-3 0 0 16,3 0 0-16,-2 0 0 16,-4 0 1-16,3 0-1 15,-3 0 0-15,-6 0 0 16,4 0 0-16,-4 0 0 16,3 0 0-16,2 0 0 15,1 0 0-15,-2 0 0 16,2 0 1-16,6 0-1 15,-6 0 1-15,9 0-1 16,-2 0 0-16,-1 0 0 0,1 0 0 16,-5 0-1-16,-1 0 1 15,-1 0 0-15,3-5-1 16,1 5 1-16,4 0 0 16,4 0 1-16,2-7-1 15,-2 7 0-15,0 0 1 16,1 0-1-16,-6 0-1 15,1 0 1-15,1 0 0 16,-5 0 0-16,2 0 0 16,-2 0 0-16,1 0 0 15,-4 0 0-15,-1 0 1 16,1 0-1-16,-2 0 2 0,-2 0-2 16,4 0-2-16,-1 0 2 15,2 0 0-15,-1 0 2 16,3 0-2-16,-2 0 0 15,2 0 0-15,2 0 0 16,-3 0 0-16,6 0 0 16,-2 0 0-16,2 0 0 15,0 0 0-15,-5 0 0 16,-3 0 1-16,-3 0-1 16,0 0 1-16,-4 0-1 15,0 0 0-15,0 0 0 16,0 0 0-16,0 0 0 15,6 0 0-15,1 0 0 0,1 0 0 16,5 0 0-16,2 0 0 16,0 0 0-16,-5 0 0 15,1 0 0-15,-1 0 0 16,-3 0 0-16,-4 0 0 16,5 0-1-16,-4 0 1 15,-1 0 0-15,0 0 0 16,0 0 1-16,6 0-1 15,-3 0 0-15,1 0 0 16,1 0 0-16,-1 0 0 16,-1 0 0-16,6 0 0 15,-2 0 0-15,1 0 0 16,-1 0 0-16,5 0 0 0,-5 0 0 16,5 0 1-16,-6 0-1 15,0 0 0-15,-3 0 0 16,-2 0 0-16,-1 0 0 15,-3 0 0-15,3 0 0 16,2 0 0-16,-2 0 0 16,4 0 0-16,0 0 0 15,4-5 0-15,2 5 0 16,2 0 0-16,0 0 0 16,-5 0 0-16,5-6 0 15,-2 6 0-15,-2 0 0 16,2 0 0-16,2 0 0 0,0 0 0 15,2 0 0 1,-6 0 0-16,4 0 0 0,-5 0 0 16,1 0 0-16,-4 0 0 15,-1 0 0-15,1 0 0 16,1 0 0-16,-1 0 0 16,4 0 0-16,-1 0 0 15,5 0 0-15,1 0 0 16,3 0 1-16,-1-5-1 15,0 5 0-15,-5-7 0 16,-5 7 0-16,2 0 0 16,-3 0 0-16,1 0 0 15,-2 0 0-15,1-5 0 16,1 5 0-16,-1 0 0 16,-4 0 0-16,4 0 0 0,1 0 0 15,-5 0 0-15,4 0 1 16,-4 0-1-16,2 0 0 15,-2 0 0-15,1 0 1 16,-1 0-1-16,4 0 0 16,-3 0-1-16,0 0 1 15,-1 0 1-15,0 0-1 16,4 0 0-16,1 0 0 16,-1 0 0-16,-1 0 0 15,6 0 0-15,-9 0 0 16,4 0 0-16,-1 0 0 15,-1 0 0-15,2 0 0 16,-1 0 0-16,3 0 0 16,-3 0 0-16,4 0 0 15,-2 0 0-15,-1 0 0 0,3 0 0 16,-2 0-1-16,-1 0 1 16,4 0 0-16,-1 0 0 15,0 0 0-15,1 0 0 16,-1 0-1-16,2 0 1 15,-2 5 0-15,1 2 0 16,-1 4 0-16,2-6-1 16,-6 2 1-16,6-2 0 15,-2 6 0-15,-1-11 0 16,3 12 0-16,-5-12-1 0,4 5 1 16,2 1 0-16,-1-1 1 15,1 2-1-15,-1-7 1 16,-3 5-1-16,3 6 0 15,-6-11 0-15,-2 0 0 16,4 0 1-16,-5 12-1 16,1-12 0-16,-1 0 0 15,3 5 0-15,6 1 0 16,1 6 0-16,2 0 1 16,3 4-1-16,0-11 0 15,-5 1 0-15,5 6 1 16,-3 0 0-16,2 4 0 15,-6-4 8-15,4-1-8 16,-5-6 0-16,0 7 0 16,-2-1-1-16,2 1 1 0,-7-8 0 15,5 3 0-15,-1 5-1 16,-4-1 1-16,1 6-1 16,4-6 1-16,-5 1 0 15,4 16-1-15,-1-12 1 16,3 14 0-16,-3-2 1 15,4 11 7-15,2-4-8 16,-3 4 6-16,3 1-6 16,3-1 10-16,-5-4-10 15,-1-7 1-15,0-5-1 16,-3 0 0-16,1-7 1 16,1 1-1-16,-5 6 0 15,1 0 1-15,-1 0-1 0,0 5-1 16,1-5 1-1,1 5 0-15,-2 0-1 0,0 7 1 16,-3-12 0-16,3 5 0 16,-3-17 0-16,0 6-1 15,4 6 0-15,-4-12 0 16,0 1 1-16,0-1-1 16,0 6 1-16,0 6-1 15,0-12 0-15,0 17 0 16,0-16 1-16,0 4-1 15,0 7 1-15,0 0-1 16,0-11 0-16,0 4 0 16,3-4 0-16,-3 4 0 15,0-9 0-15,0 4 0 16,0 6 0-16,0-17 0 0,0 11 0 16,0-11 0-16,0 12 0 15,0-7 0-15,0 6 0 16,0 1 1-16,0-1-1 15,0 1 0-15,0-7 0 16,0 1 0-16,0-1 1 16,0 2-1-16,0-2 0 15,0 6 0-15,0 1 1 16,0-7-1-16,0 6 0 16,0 1 1-16,0-1-2 0,0 1 1 15,0-1 0 1,0-6-1-16,0 2 0 0,0 4 1 15,0-6 0-15,0 7 0 16,0-1 0-16,0-6 0 16,0 7 1-16,0-1-1 15,0 1 0-15,0-1 0 16,0 1 0-16,0-7 0 16,0 6 1-16,0 1-1 15,0 11 1-15,0-18-1 16,0 2 0-16,0 4 0 15,0 6 0-15,0-6 0 16,0 1 0-16,0-8 1 16,0 20-1-16,0-24 1 15,0 11-1-15,0 1 0 0,0-7-1 16,0 1 1-16,0-1 0 16,-3 2 0-16,3-2 0 15,0 6 0-15,0-11 1 16,0 0-1-16,0 0 0 15,-4 0 0-15,4 12 1 16,0-12-1-16,-3 0 1 16,0 5 0-16,0 1 0 15,-2 6 0-15,1-7 0 16,1 6 0-16,0 1 0 16,-1-12-1-16,1 11 1 15,0-11-1-15,-2 0 1 16,5 5-1-16,-3 2 0 15,-1-2 1-15,-2 1-1 16,2-1 1-16,-4 7 0 0,5-1 0 16,-4-6-1-16,4 2 0 15,-5 4 1-15,5-6 0 16,-1 7-1-16,1-1 0 16,0-11 0-16,-1 12 0 15,-1-12 0-15,2 5 0 16,0 6 0-16,-4 1 1 15,4-1 0-15,-2 1 0 16,5-12-1-16,-3 5 1 16,-1 1 0-16,1-6 0 15,-3 5 0-15,2 7 5 16,-7-1-5-16,4 1 8 0,-4-7 8 16,4 6-1-16,4-4-7 15,-1-2-7-15,1-5-1 16,-2 11 1-16,-1-11-1 15,2 0 0-15,-2 0 1 16,-2 12-1-16,1-12 0 16,0 0 1-16,-1 0-1 15,2 0 0-15,2 11-1 16,4-11 1-16,-3 0-1 16,3 0 1-16,-3 0 0 15,3 0-1-15,0 0 0 16,-5 0 1-16,1 0-1 15,1 0 0-15,3 0-1 0,-3 0 1 16,0 0 0 0,3 0 0-16,-4 5 1 0,4-5-2 15,0 0 0-15,0 0 1 16,0 0 0-16,0 0 0 16,0 0-1-16,0 0 1 15,0 0 1-15,0 0-1 16,0 0-1-16,0 0 1 15,0 0 0-15,0 0 1 16,0 0-1-16,0 0 0 16,0 0 0-16,0 0 0 15,0 0 0-15,0 0 0 16,0 0 0-16,0 0 0 0,0 0 0 16,0 0 0-16,0 0 0 15,0 0 0-15,0 0 0 16,0 0 0-16,0 0 1 15,0 0-1-15,0 0 0 16,0 0 0-16,0 0 0 16,0 0 0-16,0 0 0 15,0 0 0-15,0 0 0 16,0 0 0-16,0 0 0 16,0 0 0-16,0 0 0 15,0 0 0-15,0 0 0 16,0 0 0-16,0 0 0 15,0 0 0-15,0 0 0 16,0 0 0-16,0 0 1 0,0 0-1 16,0 0 0-16,0 0 0 15,0 0 0-15,0 0-1 16,0 0 2-16,0 0-2 16,0 0 2-16,0 0-1 15,0 0 1-15,0 0 0 16,0 0-1-16,0 0 1 15,0 0-1-15,0 0 1 16,0 0-1-16,0 0 0 16,0 0 0-16,-5 0 0 15,2 0 0-15,-4 7 0 16,1-2 0-16,3-5 0 16,3 6 1-16,0-6-1 0,0 0 1 15,0 0-1 1,0 0 0-16,-5 0 0 0,5 0 0 15,0 0 0-15,-4 0 0 16,4 0 0-16,0 0-1 16,0 0 1-16,0 0 0 15,0 0 1-15,0 0-1 16,0 0 0-16,-3 0 0 16,0 5 0-16,3-5 0 15,-4 0 0-15,4 12 0 16,0-12 0-16,-3 0 0 15,3 0 0-15,-5 0 0 16,2 0 0-16,-4 0 0 16,4 11 0-16,-4-11 1 15,-1 0-1-15,5 0 0 0,-4 0 1 16,-4 5-1-16,4-5 0 16,1 7 0-16,-6-7-1 15,6 5 1-15,-1-5 0 16,-1 6 1-16,1-6-1 15,1 0 0-15,1 5 0 16,1-5 0-16,1 0 0 16,-3 0 1-16,-1 0-1 15,-5 0 1-15,3 12-1 16,-6-12 0-16,5 0-1 16,-5 0 1-16,8 0-1 15,-4 11 1-15,4-11 1 16,4 0-1-16,-5 0 0 0,5 0 0 15,-1 0 0-15,1 0 1 16,0 12-1-16,-1-12 0 16,-1 0 0-1,2 0 0-15,0 0-1 0,0 0 1 16,-4 0 1-16,-1 0-1 16,1 0 0-16,1 0 0 15,-6 0 0-15,2 0 0 16,-5 0 0-16,2 0 0 15,-2 0 0-15,1 0 0 16,-5 0 0-16,6 0 0 16,-5 5 1-16,0-5-1 0,2 0 0 15,-3 6 0 1,-2-6 0-16,3 5 0 0,0-5 0 16,0 12 0-16,1-12 0 15,-1 0 0-15,0 0 0 16,0 11-1-16,2-11 1 15,-3 12 1-15,1-12-1 16,0 0 1-16,0 0-1 16,2 0 1-16,-2 0-1 15,-1 0 1-15,1 0-1 16,-3 0 0-16,4 0 0 16,-4 0 0-16,-4 0 0 15,4 0 0-15,-4 0 0 16,-4 0 0-16,4 0 0 15,-3 0 0-15,0 0 0 0,3 5 0 16,1 1 0-16,-1 6 0 16,4-7 0-16,-1 6 0 15,7-11 0-15,0 12 0 16,9-12 0-16,-1 0 0 16,-1 0 0-16,5 0 0 15,0 0 0-15,-1 0 0 16,4 0 0-16,-3 0 0 15,0 0 0-15,-1 0 0 16,-1 0 0-16,-1 0 1 16,-9 0-1-16,5 0 0 15,-5 0 0-15,2 11 0 16,-2-11 1-16,5 0-1 0,-1 0 0 16,1 0 0-16,-5 0 0 15,-3 0 0-15,2 0 0 16,-6 0 0-16,1 0 0 15,-4 0 1-15,-4 0-1 16,-3 0 0-16,1 0 0 16,-2 0 1-16,5 0-2 15,3 0 2-15,1 0-1 16,2 0 1-16,1 0-1 16,0 0 1-16,-1 0-1 0,1 0 0 15,-4 0 0 1,0-11 0-16,4-1 0 0,3 1 0 15,0 6 0-15,8-2 0 16,-2 7 0-16,2 0 0 16,4 0 1-16,-6-5-1 15,2 5 0-15,-1 0 1 16,-2 0-1-16,-2-6 0 16,0 6 1-16,-1 0-1 15,-6 0 1-15,1 0-1 16,0 0 0-16,-4 0 1 15,0 0-1-15,-5 0 1 16,-1 0-1-16,0 0-1 16,1 0 1-16,2 0 1 15,7 0-1-15,3 0 0 0,1 0 0 16,-1 0 1-16,3 0-1 16,-3 0 1-16,2 0-1 15,-6 0 0-15,1 0 0 16,-4 0 0-16,1 0 0 15,-6 0 0-15,2 0 0 16,0 0 1-16,0 0-1 16,2 0 1-16,1 0-1 15,0 0 0-15,4 0 0 16,-4 0 0-16,1 6 0 16,-1-1 0-16,4 2 0 15,-4-7 0-15,0 0 0 16,4 5 0-16,-1-5 0 15,1 0 0-15,3 11 0 16,-4-11 0-16,3 0 0 16,-3 0 0-16,1 0 0 0,3 0 0 15,0 0 0-15,0 0 1 16,4 0-1-16,-4 0 1 16,0 0-1-16,-3 0 0 15,3 0 1-15,-4 0-1 16,6 0 1-16,-6 0-1 15,1 0 0-15,0-11 0 16,-1 6 0-16,1 5 0 16,3-7 0-16,0 2 0 15,4-1 0-15,-4 1 0 16,0-7 0-16,5 12 0 0,-2 0 0 16,0-11 0-16,2 11 0 15,-2 0 0-15,2-12 0 16,-5 7 1-16,-6-1 0 15,-6 6-1-15,-1 0 0 16,-1 0-1-16,-1 0 1 16,5 0 0-16,4 0 0 15,-1 0 0-15,7 0 0 16,0 0 1-16,5-5-1 16,1 5 0-16,2 0 0 15,-1 0 0-15,1-12 1 16,2 12-1-16,-2-11 1 15,3-1-1-15,-4 1 1 0,1-1-1 16,-5-4 0 0,5-1 1-16,-5-1-1 0,0 2 0 15,2-7-1-15,-2 0 1 16,2 6 0-16,2-11 0 16,1 5 0-1,2 12 0-15,1-12 0 0,1 6-1 16,2 6 1-16,-1-1-1 15,2 1 1-15,3-1 0 16,-3 7 0-16,3 5 0 16,0-11 0-16,-4 11-1 15,4-17-1-15,0 6 2 16,-3-1-1-16,0 1 1 0,-2-1 0 16,5-11 0-1,0 7 0-15,-3 4 0 0,3-4-1 16,0-2 1-16,-4 1 0 15,4 6 0-15,-3-17 0 16,3 16 0-16,0-11 0 16,0 7 0-16,-3 4-1 15,3 0 1-15,0 12 1 16,-4-16-1-16,-1 9 0 16,5 2 1-16,-3-6-1 15,3 11 1-15,0-12-1 16,0 1 0-16,0 11 1 15,0 0-1-15,0 0 0 16,-3-12 1-16,3 12-1 16,0-11 0-16,-3-1 0 0,-1 7 0 15,1-6 1-15,3-6-1 16,-3 6 1-16,-2 4 0 16,5 2-1-16,0 5 1 15,0 0-1-15,-3-11 0 16,3 11 0-16,0 0 0 15,0-12 0-15,0 12 0 16,-4-11 0-16,4 6 1 16,0-2-1-16,-3 2 0 15,3 5 0-15,-3-6 1 16,3 6-1-16,0 0 0 16,0-5 0-16,0 5 0 0,-4 0 0 15,4 0 0 1,0 0 1-16,0 0-1 0,0 0 1 15,0 0-1-15,-5 0 1 16,5 0-1-16,0-12 0 16,-3 12 0-16,3 0 0 15,-3 0 0-15,3 0 0 16,-3-11 0-16,3 11 0 16,-4-5 0-16,4 5 0 15,0 0 0-15,0 0 0 16,0 0 0-16,0 0 0 15,0-7 0-15,0 7 0 16,-3-5 1-16,0 5-1 0,3-6 0 16,-5 6 0-1,5-5 0-15,0 5 0 0,0 0 0 16,0 0 0-16,0 0 0 16,0 0 0-16,-4 0 0 15,4 0 0-15,0 0 1 16,-3-12-1-16,3 12 0 15,-3 0 0-15,3-11 0 16,-3 11 0-16,3-5 0 16,0 5 0-16,0 0 0 15,0 0 0-15,0 0 0 16,-4 0 0-16,4-7 0 16,0 7 0-16,-5 0 0 0,5 0 0 15,-3 0 0 1,0 0 0-16,3-5 0 0,-4 5 0 15,4 0 1-15,-3-6-1 16,3 6-1-16,0 0 1 16,-3 0 0-16,3 0 0 15,0 0 0-15,-3-5 0 16,3 5 0-16,-5 0 1 16,5 0-1-16,-4 0 0 15,4 0 0-15,-3 0 0 16,3 0 0-16,-3 0 0 15,3 0-1-15,0 0 1 0,-4 0 0 16,1 0 0 0,-2 0 0-16,-1-12 0 0,2 12 0 15,1 0 0-15,0 0 0 16,3-11 0-16,0 11 1 16,0 0-1-16,-5 0 0 15,5 0 0-15,0 0 0 16,0 0 0-16,0 0 0 15,0 0-1-15,0 0 1 16,0 0 0-16,0 0 1 16,0 0-1-16,0 0 0 15,0 0 0-15,0 0 0 16,0 0 0-16,0 0 0 16,0 0 0-16,-3 0 1 15,-1 0-1-15,1 0 0 16,0 0 1-16,3 0-1 15,0 0 0-15,0 0 0 0,-4 0-1 16,4 0 1-16,0 0 0 16,0 0 0-16,0-12 0 15,0 12-1-15,0-5-8 16,0 5-39-16,0-6-52 16,0-6-48-16,10-27-157 15,8 11-492-15,-3-18-868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5:54.853"/>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19.546"/>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19.752"/>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19.918"/>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20.075"/>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20.237"/>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20.406"/>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20.558"/>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20.738"/>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5:54.853"/>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19.546"/>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19.752"/>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19.918"/>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20.075"/>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20.237"/>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20.406"/>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20.558"/>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6:20.738"/>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7:49.685"/>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7:49.686"/>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7:49.687"/>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7:49.688"/>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7:49.689"/>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7:49.690"/>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7:49.691"/>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7:49.692"/>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27:49.693"/>
    </inkml:context>
    <inkml:brush xml:id="br0">
      <inkml:brushProperty name="width" value="0.1" units="cm"/>
      <inkml:brushProperty name="height" value="0.1" units="cm"/>
      <inkml:brushProperty name="color" value="#33CCFF"/>
    </inkml:brush>
  </inkml:definitions>
  <inkml:trace contextRef="#ctx0" brushRef="#br0">25 204 7618,'0'0'11367,"-4"0"-10698,-12 0-321,13 0-59,2 1-134,5 2-101,16 3 151,0-2 1,0 0-1,0-1 0,24 1 0,88-4-26,-68-1-57,81 1-61,483-11 88,-329 6-133,-214 5-15,-72 0 6,1 1-1,-1 0 1,1 1 0,-1 0-1,0 1 1,0 1 0,0 0-1,0 1 1,16 8 0,-7-7 206,-17-4 365,-15-2-394,7-1-185,1 1 0,0-1 0,-1 0 0,1 1 0,0-1 0,0 0 0,0-1 0,-1 1 0,1 0 0,1-1 0,-1 1 0,0-1 0,0 1 0,0-1 0,-1-2 0,-8-6-13,-50-49-162,50 47 104,0 0-1,-1 0 1,-1 2-1,0-1 1,-1 1 0,-14-7-1,-1 3 32,-1 2-1,-1 1 0,0 1 0,-40-7 0,65 16 36,-19-9 0,24 9-13,51-3-273,-43 4 291,23-1 0,0 2 0,-1 1 0,1 1 1,-1 1-1,44 12 0,-38-3 2,0 1 0,-1 2 1,-1 1-1,45 31 0,-65-39 1,1 0 0,0-1 0,18 9 0,-25-15 39,-1 1 0,0-1 0,1 0 0,0-1-1,0 1 1,-1-1 0,1-1 0,0 1 0,0-1 0,13-2 0,-31 5-3,0 0 1,1 1 0,0-1 0,0 2-1,0 0 1,-15 10 0,-59 45 158,65-46-157,-41 29 15,-2-3-1,-69 32 1,128-71-191,-6 4 78,0-1 0,0 0-1,-16 5 1,1-7-3967</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17:56:10.831"/>
    </inkml:context>
    <inkml:brush xml:id="br0">
      <inkml:brushProperty name="width" value="0.1" units="cm"/>
      <inkml:brushProperty name="height" value="0.1" units="cm"/>
      <inkml:brushProperty name="color" value="#66CC00"/>
    </inkml:brush>
  </inkml:definitions>
  <inkml:trace contextRef="#ctx0" brushRef="#br0">131 1 3137,'0'0'8516,"-5"11"-7945,-19 48 451,-27 105 0,51-163-1015,-16 68 62,3-1 0,3 2 0,-1 72 0,11-143-107,1 0 0,-1 0-1,1-1 1,0 1 0,-1 0 0,1 0-1,0 0 1,0 0 0,0 0-1,0 0 1,1-1 0,5-5 2,35-53-241,61-113 0,-6 9-14,-89 153 315,-8 11-24,0 0 1,1 0 0,-1 0-1,0 0 1,0-1-1,0 1 1,0 0-1,0 0 1,0 0 0,1 0-1,-1 0 1,0 0-1,0 0 1,0 0 0,0 0-1,0 0 1,1 0-1,-1 0 1,0 0-1,0 0 1,0 0 0,0 0-1,1 0 1,-1 0-1,0 0 1,0 0 0,0 0-1,0 0 1,0 0-1,1 0 1,-1 0-1,0 0 1,0 0 0,0 1-1,0-1 1,0 0-1,0 0 1,0 0 0,1 0-1,-1 0 1,0 0-1,0 0 1,0 1-1,0-1 1,0 0 0,0 0-1,0 0 1,0 0-1,0 0 1,0 1 0,0-1-1,0 0 1,0 0-1,0 0 1,0 4 12,0 0-1,0 0 1,0-1 0,0 1-1,-1 0 1,0-1 0,0 1 0,0 0-1,0-1 1,-1 1 0,1-1-1,-4 6 1,-2 6 2,-114 327 118,62-161-127,19-51 26,34-106-76,1 0 0,2 0 0,-2 37 0,5-60-7,4-5-22,16-18 21,0-2 1,-1 0 0,15-28 0,43-86 35,80-137-38,-90 163 40,-41 72 44,-13 27 45,-13 13-74,0 0 0,0 0 0,1 0 0,-1 0-1,0 0 1,0 0 0,0 0 0,0 0 0,0 0 0,0 0 0,0 0 0,1 0-1,-1 0 1,0 0 0,0 0 0,0 0 0,0 0 0,0 0 0,0 0 0,1 0-1,-1 0 1,0 0 0,0 0 0,0 0 0,0 0 0,0 0 0,0 1 0,0-1-1,0 0 1,0 0 0,0 0 0,1 0 0,-1 0 0,0 0 0,0 0 0,0 0-1,0 0 1,0 1 0,0-1 0,0 0 0,0 0 0,0 0 0,0 0 0,0 0-1,0 0 1,0 1 0,0-1 0,0 0 0,0 0 0,0 0 0,0 0 0,0 0-1,-3 19 82,3-19-77,-9 27 107,-18 37 0,8-23-43,-261 733 150,245-655-209,-4 11 9,23-77-17,12-35-60,-2 0 1,-10 24 0,15-39-165,1-6-154,0 0 330,0 1 1,1-1-1,-1 0 0,1 0 0,0 1 1,0-1-1,0 0 0,0 1 0,0-1 1,0 1-1,1-1 0,-1 1 0,4-4 0,8-13-14,88-181-53,50-90 186,101-118-9,-222 360 1,-32 73 754,-12 30-672,-36 90 1,16-51-119,-191 542 136,196-544-76,-21 55 46,43-135-52,8-18-20,8-25 59,55-108 133,-20 50-180,399-783 38,-384 772-54,-57 97 72,-3 13-57,1 0 0,-2-1 0,1 1 0,-1-1 0,-1 1 0,-6 15 0,4-9-26,-65 178 186,-25 79-113,72-200-103,-16 50 7,-30 165 1,59-219-30,-1 133-1,11-200-18,0-5 23,1-1 1,0 1-1,-1-1 0,2 1 0,-1-1 0,0 1 0,1 0 0,-1 0 0,3-4 0,6-10 31,50-129 157,-13 30-134,72-178 43,-16 37-20,-94 235-74,1 2 7,-2-1 0,9-34-1,-15 44 14,-2 9 69,0 5-9,-4 40 23,-1-2 0,-1 1 0,-3-1 1,-19 56-1,0 6-66,2 15-48,5 1 0,5 1 0,-1 187 0,17-234-54,0-72-32,0-5 68,3-11 35,-1 1 1,2 0-1,0 0 0,1 0 0,0 1 1,13-24-1,0-3 18,132-290 47,-99 242-32,-50 86 88,-1 8-36,-3 25 87,-1 0-1,-1 0 1,-2 0-1,-15 43 1,6-22-115,-78 348 442,90-366-373,1-1 0,2 40 0,1-60-107,0-16-12,0 1-1,1-1 0,-1 1 1,1-1-1,0 1 1,-1 0-1,1-1 1,0 1-1,1 0 0,-1 0 1,0-1-1,3-2 1,4-8 70,43-88 104,-14 23-113,-25 62-55,-10 14-8,0 0-1,-1 0 0,1 0 0,0-1 0,-1 1 1,0 0-1,1-1 0,-1 1 0,1-5 0,-2 25 17,-1 1 0,-1-1 0,-1 1 0,0-1 0,-2 0 0,-11 33 0,10-39-1068,0 0 0,0 0 0,-11 14 0,3-7-4946</inkml:trace>
</inkml:ink>
</file>

<file path=ppt/ink/ink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22.516"/>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36.010"/>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36.632"/>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37.115"/>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38.506"/>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3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38.902"/>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3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39.312"/>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4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42.892"/>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4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43.539"/>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4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09:56.893"/>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0 55 415 0,'0'0'326'16,"0"0"-180"-16,0 0-45 15,0 0 23-15,0 0 15 16,0 0 15-16,0 0 19 16,136 16-1-16,-72-9-19 15,2-7-14-15,7 0-14 16,5 0-17-16,1 9-7 0,-1-2-3 16,6 9 0-16,1-10-34 15,-3 3-16-15,-7-2-10 16,-18 9-11-16,-7-7-13 15,-11-2-13-15,-14 0 7 16,0-7-7-16,-7 9-1 16,3-9 7-16,4 7-6 15,4-7 5-15,10 9 0 16,11-2 12-16,-2 2 3 16,-2-2-2-16,-12 2 5 15,-16-9-9-15,-2 7-9 16,-16-7-6-16,0 0 9 15,0 0-1-15,0 0-7 0,0 0-1 16,0 0-24 0,-25 0-82-16,-14 0-193 0,-2 0-244 15,7 0-175-15</inkml:trace>
  <inkml:trace contextRef="#ctx0" brushRef="#br0" timeOffset="594">1253 7 546 0,'0'0'322'0,"0"0"-163"16,0 0 19-16,0 0 48 16,0 0-60-16,0 0-44 15,0 0-32-15,14-7-23 16,2 7 30-16,2 0 11 0,7 0 1 15,0 0-12 1,0 16-20-16,9 7-4 0,1-7 18 16,3 7-8-16,-4-7-17 15,-8 0-26-15,-6-1-15 16,-11-8-7-16,-4 2-9 16,-5-2-3-16,4 9 3 15,8 0 1-15,-3 0 1 16,4 7-5-16,3-7-5 15,-6 0 5-15,-1 0-5 16,-3-9 1-16,-1 2-1 16,0-2-1-16,-5-7 1 15,0 0 0-15,0 9 10 16,0-9 1-16,0 0 4 16,-30 7 4-16,-4 8-13 0,-5 1 0 15,-7 16-6-15,-1 0-1 16,-8-2-13-16,5 11-56 15,-19 14-111-15,22-17-290 16,5-6-352-16</inkml:trace>
</inkml:ink>
</file>

<file path=ppt/ink/ink4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09:55.593"/>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0 55 393 0,'0'0'201'16,"0"0"-83"-16,0 0 75 15,0 0-42-15,0 0-59 16,0 0-40-16,0 0 28 16,0 9 46-16,0-9-24 0,0 0-5 15,0 0 10-15,0 0-9 16,0 0-30-16,0 0-12 16,0 0 6-16,0 0 3 15,4 0-9-15,1 0-6 16,4 7-1-16,7 2 7 15,-3-2-4-15,8 2 0 16,4-2 4-16,5 0 4 16,8-7 1-16,1 9-14 15,11-9-16-15,-2 0-14 16,2 7-11-16,10-7 0 0,3 9 0 16,6-2-5-1,8 9 6-15,8-7 12 0,8-2 13 16,0-1 2-1,-4 4 3-15,-11-4-16 0,-19-6-12 16,-13 10-3-16,-24-10 2 16,-6 6-8-16,-2-6 6 15,2 9-5-15,2-2 0 16,-2-7 11-16,-7 0 0 16,3 9 2-16,-3-9 5 15,-9 0 3-15,4 7-5 16,-4-7-7-16,0 0-2 15,0 0-2-15,0 0-6 16,0 0 8-16,0 0-7 16,0 0-1-16,0 0 1 0,0 0 0 15,0 0 0 1,0 0 5-16,0 0-6 0,0 0 1 16,0 0-1-16,0 0-24 15,0 0-35-15,0 0-63 16,0 0-149-16,0 0-265 15,0 0-240-15</inkml:trace>
  <inkml:trace contextRef="#ctx0" brushRef="#br0" timeOffset="497">1271 10 584 0,'0'0'315'0,"0"0"-182"15,0 0 45-15,0 0 99 16,0 0-67-16,0 0-66 16,0 0 12-16,0-10 2 15,0 10-19-15,0 0-32 16,0 0-29-16,0 0-27 15,5 0-29-15,15 0-13 16,1 0 16-16,13 0 33 0,0 16-9 16,5 7 2-1,0 2-3-15,2-2-20 0,-2-7-13 16,-1 7-6-16,-8-7-1 16,-10 0-2-16,-6-7-5 15,-5-2-1-15,-9-7 6 16,0 6-5-16,0-6 11 15,0 10-3-15,-4-4 6 16,-15 10-3-16,-17 0-2 16,9 0-2-16,-14 0-7 15,6 7 1-15,-3-14 4 16,4 7-5-16,-1 0 0 16,6-9-1-16,8 9 0 15,8-9-9-15,1 2-18 16,12-9-107-16,0 7-252 0,0-7-430 0</inkml:trace>
</inkml:ink>
</file>

<file path=ppt/ink/ink4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09:58.453"/>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0 0 377 0,'0'0'216'16,"0"0"-118"-16,0 0 57 16,0 0 1-16,0 0-48 15,0 0-17-15,0 0 19 16,0 0-20-16,0 0-40 16,0 0 37-16,0 0 5 15,0 9-1-15,16-2 1 0,14 9 20 16,13-1 2-16,12-8-8 15,8 9 4-15,6 0-18 16,8 0-4-16,8 0-5 16,-6 0-19-16,3-9-5 15,-2 9-17-15,-7 0-15 16,0-9-6-16,-2 2-3 16,-19-9-2-16,-6 7-1 15,-17-7-8-15,-6 0 1 16,-7 0-7-16,-2 0 0 15,2 9 5-15,2-9-5 16,7 0 0-16,0 0-1 16,5 7 1-16,-5-7 0 15,-7 0 0-15,-7 0 0 0,-6 0 1 16,-5 0-1-16,0 0-1 16,0 0-14-16,0 0-76 15,0 0-155-15,-21 0-259 16,3 0-162-16</inkml:trace>
  <inkml:trace contextRef="#ctx0" brushRef="#br0" timeOffset="505">1240 25 690 0,'0'0'328'0,"0"0"-169"16,0 0 57-16,0 0 11 15,0 0-65-15,0 0-23 16,0 0-9-16,64 0-12 15,-51 0-16-15,1 0-12 16,6 0-19-16,1 7-7 16,-3-1 1-16,-2 3-18 15,2 7-15-15,-6-9-5 0,1 2-3 16,-1-2-2-16,-3 2-5 16,5-2 1-16,-10 0-2 15,8 2-5-15,-12-2 2 16,4-7-1-16,-4 0-3 15,0 9-3-15,0-9 0 16,0 0 0-16,0 0 1 16,0 0-1-16,0 7-6 15,0 2 0-15,-9 7 0 16,-16 7 5-16,-5 9-4 16,-8 0-2-16,-13-3-5 15,8 12-90-15,-21-11-126 0,10-5-252 16,3-9-261-16</inkml:trace>
</inkml:ink>
</file>

<file path=ppt/ink/ink4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10:00.031"/>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34 0 392 0,'0'0'288'0,"0"0"-122"15,0 0-36-15,0 0-37 16,0 0-15-16,0 0-1 16,0 0 33-16,-9 0 17 15,5 0-37-15,-1 0-23 16,1 0-8-16,4 0-13 16,-5 0-16-16,-2 0-10 15,7 0-2-15,0 0 5 0,0 0 9 16,0 0 6-16,0 0 3 15,0 0 15-15,0 0-4 16,0 0-2-16,0 0 5 16,0 0-18-16,0 0-14 15,0 0-6-15,0 0-1 16,0 0-6-16,0 0-4 16,0 7-6-16,0 2 1 15,12 7 1-15,26 0 20 16,6 0 18-16,15-9 15 15,9 9-27-15,7-9-4 16,-2 2-6-16,0-2 2 0,2 2 0 16,-11-9-2-16,0 6-1 15,0-6-5-15,-5 0 3 16,0 10-6-16,-6-10 3 16,-3 0 3-16,-11 0-3 15,-1 0-2-15,-3 6 2 16,-6-6-6-16,1 0-5 15,0 0 0-15,-5 7 0 16,0 2 1-16,-7-2-1 16,-2-7 0-16,-12 9 0 15,-4-9 6-15,5 0-6 16,-5 0 1-16,0 0-1 16,0 0 1-16,5 0-2 0,-1 0 1 15,8 0-1 1,-3 0 1-16,7 0 0 0,-3 0 0 15,-4 0-1-15,3 0 1 16,-12 0-1-16,4 0 0 16,-4 0-14-16,0 0-119 15,0 0-153-15,0 0-219 16,0 0-212-16</inkml:trace>
  <inkml:trace contextRef="#ctx0" brushRef="#br0" timeOffset="404">1313 23 704 0,'0'0'289'0,"0"0"-158"15,0 0 26-15,0 0 62 16,0 0-83-16,0 0-47 15,0 0 41-15,43-7-20 16,-27 7-24-16,2 0-2 16,7 0-5-16,5 0-11 15,0 0-3-15,4 0-2 16,-4 0-8-16,-5 0-1 0,-12 0 2 16,-1 0-21-1,-8 0-9-15,-4 0 1 0,0 0 9 16,0 0-15-16,0 7-9 15,0 2-6-15,0 7 9 16,0 7-3-16,-16 9 0 16,-13 0 10-16,-6 6-4 15,-3 1-11-15,4-7-5 16,4 0-2-16,9-9-7 16,-13-1-53-16,11-6-215 15,3-16-423-15</inkml:trace>
</inkml:ink>
</file>

<file path=ppt/ink/ink4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10:27.111"/>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1627 55 415 0,'0'0'326'16,"0"0"-180"-16,0 0-45 15,0 0 23-15,0 0 15 16,0 0 15-16,0 0 19 16,-133 16-1-16,71-9-19 15,-3-7-14-15,-6 0-14 16,-5 0-17-16,-1 9-7 0,1-2-3 16,-6 9 0-16,-1-10-34 15,3 3-16-15,6-2-10 16,19 9-11-16,6-7-13 15,11-2-13-15,14 0 7 16,-1-7-7-16,8 9-1 16,-4-9 7-16,-3 7-6 15,-5-7 5-15,-9 9 0 16,-10-2 12-16,1 2 3 16,2-2-2-16,12 2 5 15,15-9-9-15,3 7-9 16,15-7-6-16,0 0 9 15,0 0-1-15,0 0-7 0,0 0-1 16,0 0-24 0,24 0-82-16,14 0-193 0,2 0-244 15,-7 0-175-15</inkml:trace>
  <inkml:trace contextRef="#ctx0" brushRef="#br0" timeOffset="1">404 7 546 0,'0'0'322'0,"0"0"-163"16,0 0 19-16,0 0 48 16,0 0-60-16,0 0-44 15,0 0-32-15,-14-7-23 16,-1 7 30-16,-3 0 11 0,-6 0 1 15,-1 0-12 1,1 16-20-16,-9 7-4 0,-1-7 18 16,-3 7-8-16,3-7-17 15,9 0-26-15,5-1-15 16,12-8-7-16,3 2-9 16,5-2-3-16,-4 9 3 15,-8 0 1-15,3 0 1 16,-3 7-5-16,-4-7-5 15,6 0 5-15,2 0-5 16,2-9 1-16,1 2-1 16,0-2-1-16,5-7 1 15,0 0 0-15,0 9 10 16,0-9 1-16,0 0 4 16,29 7 4-16,4 8-13 0,5 1 0 15,7 16-6-15,1 0-1 16,8-2-13-16,-5 11-56 15,18 14-111-15,-21-17-290 16,-5-6-352-16</inkml:trace>
</inkml:ink>
</file>

<file path=ppt/ink/ink4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10:27.113"/>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1615 55 393 0,'0'0'201'16,"0"0"-83"-16,0 0 75 15,0 0-42-15,0 0-59 16,0 0-40-16,0 0 28 16,0 9 46-16,0-9-24 0,0 0-5 15,0 0 10-15,0 0-9 16,0 0-30-16,0 0-12 16,0 0 6-16,0 0 3 15,-4 0-9-15,-1 0-6 16,-4 7-1-16,-6 2 7 15,2-2-4-15,-7 2 0 16,-5-2 4-16,-4 0 4 16,-8-7 1-16,-1 9-14 15,-11-9-16-15,2 0-14 16,-2 7-11-16,-9-7 0 0,-4 9 0 16,-5-2-5-1,-8 9 6-15,-8-7 12 0,-8-2 13 16,0-1 2-1,5 4 3-15,9-4-16 0,20-6-12 16,12 10-3-16,24-10 2 16,5 6-8-16,2-6 6 15,-1 9-5-15,-3-2 0 16,2-7 11-16,8 0 0 16,-4 9 2-16,3-9 5 15,9 0 3-15,-4 7-5 16,4-7-7-16,0 0-2 15,0 0-2-15,0 0-6 16,0 0 8-16,0 0-7 16,0 0-1-16,0 0 1 0,0 0 0 15,0 0 0 1,0 0 5-16,0 0-6 0,0 0 1 16,0 0-1-16,0 0-24 15,0 0-35-15,0 0-63 16,0 0-149-16,0 0-265 15,0 0-240-15</inkml:trace>
  <inkml:trace contextRef="#ctx0" brushRef="#br0" timeOffset="1">375 10 584 0,'0'0'315'0,"0"0"-182"15,0 0 45-15,0 0 99 16,0 0-67-16,0 0-66 16,0 0 12-16,0-10 2 15,0 10-19-15,0 0-32 16,0 0-29-16,0 0-27 15,-5 0-29-15,-15 0-13 16,0 0 16-16,-13 0 33 0,-1 16-9 16,-4 7 2-1,0 2-3-15,-2-2-20 0,2-7-13 16,1 7-6-16,8-7-1 16,9 0-2-16,7-7-5 15,4-2-1-15,9-7 6 16,0 6-5-16,0-6 11 15,0 10-3-15,4-4 6 16,14 10-3-16,18 0-2 16,-10 0-2-16,14 0-7 15,-6 7 1-15,3-14 4 16,-4 7-5-16,1 0 0 16,-5-9-1-16,-9 9 0 15,-7-9-9-15,-1 2-18 16,-12-9-107-16,0 7-252 0,0-7-430 0</inkml:trace>
</inkml:ink>
</file>

<file path=ppt/ink/ink4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10:27.115"/>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1471 0 377 0,'0'0'216'16,"0"0"-118"-16,0 0 57 16,0 0 1-16,0 0-48 15,0 0-17-15,0 0 19 16,0 0-20-16,0 0-40 16,0 0 37-16,0 0 5 15,0 9-1-15,-16-2 1 0,-13 9 20 16,-13-1 2-16,-12-8-8 15,-7 9 4-15,-7 0-18 16,-7 0-4-16,-8 0-5 16,6 0-19-16,-3-9-5 15,2 9-17-15,7 0-15 16,0-9-6-16,1 2-3 16,19-9-2-16,7 7-1 15,15-7-8-15,7 0 1 16,6 0-7-16,3 0 0 15,-3 9 5-15,-2-9-5 16,-6 0 0-16,0 0-1 16,-6 7 1-16,6-7 0 15,6 0 0-15,8 0 0 0,5 0 1 16,5 0-1-16,0 0-1 16,0 0-14-16,0 0-76 15,0 0-155-15,20 0-259 16,-2 0-162-16</inkml:trace>
  <inkml:trace contextRef="#ctx0" brushRef="#br0" timeOffset="1">261 25 690 0,'0'0'328'0,"0"0"-169"16,0 0 57-16,0 0 11 15,0 0-65-15,0 0-23 16,0 0-9-16,-63 0-12 15,50 0-16-15,0 0-12 16,-7 0-19-16,0 7-7 16,2-1 1-16,3 3-18 15,-3 7-15-15,6-9-5 0,0 2-3 16,0-2-2-16,3 2-5 16,-5-2 1-16,11 0-2 15,-9 2-5-15,12-2 2 16,-4-7-1-16,4 0-3 15,0 9-3-15,0-9 0 16,0 0 0-16,0 0 1 16,0 0-1-16,0 7-6 15,0 2 0-15,9 7 0 16,15 7 5-16,5 9-4 16,8 0-2-16,13-3-5 15,-8 12-90-15,21-11-126 0,-11-5-252 16,-2-9-261-16</inkml:trace>
</inkml:ink>
</file>

<file path=ppt/ink/ink4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10:27.117"/>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1522 0 392 0,'0'0'288'0,"0"0"-122"15,0 0-36-15,0 0-37 16,0 0-15-16,0 0-1 16,0 0 33-16,9 0 17 15,-5 0-37-15,1 0-23 16,-1 0-8-16,-4 0-13 16,5 0-16-16,1 0-10 15,-6 0-2-15,0 0 5 0,0 0 9 16,0 0 6-16,0 0 3 15,0 0 15-15,0 0-4 16,0 0-2-16,0 0 5 16,0 0-18-16,0 0-14 15,0 0-6-15,0 0-1 16,0 0-6-16,0 0-4 16,0 7-6-16,0 2 1 15,-11 7 1-15,-26 0 20 16,-6 0 18-16,-15-9 15 15,-8 9-27-15,-7-9-4 16,1 2-6-16,1-2 2 0,-2 2 0 16,11-9-2-16,-1 6-1 15,1-6-5-15,4 0 3 16,0 10-6-16,7-10 3 16,2 0 3-16,11 0-3 15,1 0-2-15,3 6 2 16,5-6-6-16,0 0-5 15,0 0 0-15,4 7 0 16,1 2 1-16,6-2-1 16,3-7 0-16,11 9 0 15,4-9 6-15,-5 0-6 16,5 0 1-16,0 0-1 16,0 0 1-16,-5 0-2 0,1 0 1 15,-7 0-1 1,2 0 1-16,-7 0 0 0,3 0 0 15,5 0-1-15,-4 0 1 16,12 0-1-16,-4 0 0 16,4 0-14-16,0 0-119 15,0 0-153-15,0 0-219 16,0 0-212-16</inkml:trace>
  <inkml:trace contextRef="#ctx0" brushRef="#br0" timeOffset="1">274 23 704 0,'0'0'289'0,"0"0"-158"15,0 0 26-15,0 0 62 16,0 0-83-16,0 0-47 15,0 0 41-15,-42-7-20 16,27 7-24-16,-3 0-2 16,-6 0-5-16,-6 0-11 15,1 0-3-15,-4 0-2 16,4 0-8-16,4 0-1 0,13 0 2 16,0 0-21-1,8 0-9-15,4 0 1 0,0 0 9 16,0 0-15-16,0 7-9 15,0 2-6-15,0 7 9 16,0 7-3-16,16 9 0 16,12 0 10-16,6 6-4 15,3 1-11-15,-4-7-5 16,-3 0-2-16,-10-9-7 16,13-1-53-16,-10-6-215 15,-4-16-423-15</inkml:trace>
</inkml:ink>
</file>

<file path=ppt/ink/ink5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10:55.759"/>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1627 55 415 0,'0'0'326'16,"0"0"-180"-16,0 0-45 15,0 0 23-15,0 0 15 16,0 0 15-16,0 0 19 16,-133 16-1-16,71-9-19 15,-3-7-14-15,-6 0-14 16,-5 0-17-16,-1 9-7 0,1-2-3 16,-6 9 0-16,-1-10-34 15,3 3-16-15,6-2-10 16,19 9-11-16,6-7-13 15,11-2-13-15,14 0 7 16,-1-7-7-16,8 9-1 16,-4-9 7-16,-3 7-6 15,-5-7 5-15,-9 9 0 16,-10-2 12-16,1 2 3 16,2-2-2-16,12 2 5 15,15-9-9-15,3 7-9 16,15-7-6-16,0 0 9 15,0 0-1-15,0 0-7 0,0 0-1 16,0 0-24 0,24 0-82-16,14 0-193 0,2 0-244 15,-7 0-175-15</inkml:trace>
  <inkml:trace contextRef="#ctx0" brushRef="#br0" timeOffset="1">404 7 546 0,'0'0'322'0,"0"0"-163"16,0 0 19-16,0 0 48 16,0 0-60-16,0 0-44 15,0 0-32-15,-14-7-23 16,-1 7 30-16,-3 0 11 0,-6 0 1 15,-1 0-12 1,1 16-20-16,-9 7-4 0,-1-7 18 16,-3 7-8-16,3-7-17 15,9 0-26-15,5-1-15 16,12-8-7-16,3 2-9 16,5-2-3-16,-4 9 3 15,-8 0 1-15,3 0 1 16,-3 7-5-16,-4-7-5 15,6 0 5-15,2 0-5 16,2-9 1-16,1 2-1 16,0-2-1-16,5-7 1 15,0 0 0-15,0 9 10 16,0-9 1-16,0 0 4 16,29 7 4-16,4 8-13 0,5 1 0 15,7 16-6-15,1 0-1 16,8-2-13-16,-5 11-56 15,18 14-111-15,-21-17-290 16,-5-6-352-16</inkml:trace>
</inkml:ink>
</file>

<file path=ppt/ink/ink5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10:55.761"/>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1615 55 393 0,'0'0'201'16,"0"0"-83"-16,0 0 75 15,0 0-42-15,0 0-59 16,0 0-40-16,0 0 28 16,0 9 46-16,0-9-24 0,0 0-5 15,0 0 10-15,0 0-9 16,0 0-30-16,0 0-12 16,0 0 6-16,0 0 3 15,-4 0-9-15,-1 0-6 16,-4 7-1-16,-6 2 7 15,2-2-4-15,-7 2 0 16,-5-2 4-16,-4 0 4 16,-8-7 1-16,-1 9-14 15,-11-9-16-15,2 0-14 16,-2 7-11-16,-9-7 0 0,-4 9 0 16,-5-2-5-1,-8 9 6-15,-8-7 12 0,-8-2 13 16,0-1 2-1,5 4 3-15,9-4-16 0,20-6-12 16,12 10-3-16,24-10 2 16,5 6-8-16,2-6 6 15,-1 9-5-15,-3-2 0 16,2-7 11-16,8 0 0 16,-4 9 2-16,3-9 5 15,9 0 3-15,-4 7-5 16,4-7-7-16,0 0-2 15,0 0-2-15,0 0-6 16,0 0 8-16,0 0-7 16,0 0-1-16,0 0 1 0,0 0 0 15,0 0 0 1,0 0 5-16,0 0-6 0,0 0 1 16,0 0-1-16,0 0-24 15,0 0-35-15,0 0-63 16,0 0-149-16,0 0-265 15,0 0-240-15</inkml:trace>
  <inkml:trace contextRef="#ctx0" brushRef="#br0" timeOffset="1">375 10 584 0,'0'0'315'0,"0"0"-182"15,0 0 45-15,0 0 99 16,0 0-67-16,0 0-66 16,0 0 12-16,0-10 2 15,0 10-19-15,0 0-32 16,0 0-29-16,0 0-27 15,-5 0-29-15,-15 0-13 16,0 0 16-16,-13 0 33 0,-1 16-9 16,-4 7 2-1,0 2-3-15,-2-2-20 0,2-7-13 16,1 7-6-16,8-7-1 16,9 0-2-16,7-7-5 15,4-2-1-15,9-7 6 16,0 6-5-16,0-6 11 15,0 10-3-15,4-4 6 16,14 10-3-16,18 0-2 16,-10 0-2-16,14 0-7 15,-6 7 1-15,3-14 4 16,-4 7-5-16,1 0 0 16,-5-9-1-16,-9 9 0 15,-7-9-9-15,-1 2-18 16,-12-9-107-16,0 7-252 0,0-7-430 0</inkml:trace>
</inkml:ink>
</file>

<file path=ppt/ink/ink5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10:55.763"/>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1471 0 377 0,'0'0'216'16,"0"0"-118"-16,0 0 57 16,0 0 1-16,0 0-48 15,0 0-17-15,0 0 19 16,0 0-20-16,0 0-40 16,0 0 37-16,0 0 5 15,0 9-1-15,-16-2 1 0,-13 9 20 16,-13-1 2-16,-12-8-8 15,-7 9 4-15,-7 0-18 16,-7 0-4-16,-8 0-5 16,6 0-19-16,-3-9-5 15,2 9-17-15,7 0-15 16,0-9-6-16,1 2-3 16,19-9-2-16,7 7-1 15,15-7-8-15,7 0 1 16,6 0-7-16,3 0 0 15,-3 9 5-15,-2-9-5 16,-6 0 0-16,0 0-1 16,-6 7 1-16,6-7 0 15,6 0 0-15,8 0 0 0,5 0 1 16,5 0-1-16,0 0-1 16,0 0-14-16,0 0-76 15,0 0-155-15,20 0-259 16,-2 0-162-16</inkml:trace>
  <inkml:trace contextRef="#ctx0" brushRef="#br0" timeOffset="1">261 25 690 0,'0'0'328'0,"0"0"-169"16,0 0 57-16,0 0 11 15,0 0-65-15,0 0-23 16,0 0-9-16,-63 0-12 15,50 0-16-15,0 0-12 16,-7 0-19-16,0 7-7 16,2-1 1-16,3 3-18 15,-3 7-15-15,6-9-5 0,0 2-3 16,0-2-2-16,3 2-5 16,-5-2 1-16,11 0-2 15,-9 2-5-15,12-2 2 16,-4-7-1-16,4 0-3 15,0 9-3-15,0-9 0 16,0 0 0-16,0 0 1 16,0 0-1-16,0 7-6 15,0 2 0-15,9 7 0 16,15 7 5-16,5 9-4 16,8 0-2-16,13-3-5 15,-8 12-90-15,21-11-126 0,-11-5-252 16,-2-9-261-16</inkml:trace>
</inkml:ink>
</file>

<file path=ppt/ink/ink5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10:55.765"/>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1522 0 392 0,'0'0'288'0,"0"0"-122"15,0 0-36-15,0 0-37 16,0 0-15-16,0 0-1 16,0 0 33-16,9 0 17 15,-5 0-37-15,1 0-23 16,-1 0-8-16,-4 0-13 16,5 0-16-16,1 0-10 15,-6 0-2-15,0 0 5 0,0 0 9 16,0 0 6-16,0 0 3 15,0 0 15-15,0 0-4 16,0 0-2-16,0 0 5 16,0 0-18-16,0 0-14 15,0 0-6-15,0 0-1 16,0 0-6-16,0 0-4 16,0 7-6-16,0 2 1 15,-11 7 1-15,-26 0 20 16,-6 0 18-16,-15-9 15 15,-8 9-27-15,-7-9-4 16,1 2-6-16,1-2 2 0,-2 2 0 16,11-9-2-16,-1 6-1 15,1-6-5-15,4 0 3 16,0 10-6-16,7-10 3 16,2 0 3-16,11 0-3 15,1 0-2-15,3 6 2 16,5-6-6-16,0 0-5 15,0 0 0-15,4 7 0 16,1 2 1-16,6-2-1 16,3-7 0-16,11 9 0 15,4-9 6-15,-5 0-6 16,5 0 1-16,0 0-1 16,0 0 1-16,-5 0-2 0,1 0 1 15,-7 0-1 1,2 0 1-16,-7 0 0 0,3 0 0 15,5 0-1-15,-4 0 1 16,12 0-1-16,-4 0 0 16,4 0-14-16,0 0-119 15,0 0-153-15,0 0-219 16,0 0-212-16</inkml:trace>
  <inkml:trace contextRef="#ctx0" brushRef="#br0" timeOffset="1">274 23 704 0,'0'0'289'0,"0"0"-158"15,0 0 26-15,0 0 62 16,0 0-83-16,0 0-47 15,0 0 41-15,-42-7-20 16,27 7-24-16,-3 0-2 16,-6 0-5-16,-6 0-11 15,1 0-3-15,-4 0-2 16,4 0-8-16,4 0-1 0,13 0 2 16,0 0-21-1,8 0-9-15,4 0 1 0,0 0 9 16,0 0-15-16,0 7-9 15,0 2-6-15,0 7 9 16,0 7-3-16,16 9 0 16,12 0 10-16,6 6-4 15,3 1-11-15,-4-7-5 16,-3 0-2-16,-10-9-7 16,13-1-53-16,-10-6-215 15,-4-16-423-15</inkml:trace>
</inkml:ink>
</file>

<file path=ppt/ink/ink5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11:13.767"/>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1627 55 415 0,'0'0'326'16,"0"0"-180"-16,0 0-45 15,0 0 23-15,0 0 15 16,0 0 15-16,0 0 19 16,-133 16-1-16,71-9-19 15,-3-7-14-15,-6 0-14 16,-5 0-17-16,-1 9-7 0,1-2-3 16,-6 9 0-16,-1-10-34 15,3 3-16-15,6-2-10 16,19 9-11-16,6-7-13 15,11-2-13-15,14 0 7 16,-1-7-7-16,8 9-1 16,-4-9 7-16,-3 7-6 15,-5-7 5-15,-9 9 0 16,-10-2 12-16,1 2 3 16,2-2-2-16,12 2 5 15,15-9-9-15,3 7-9 16,15-7-6-16,0 0 9 15,0 0-1-15,0 0-7 0,0 0-1 16,0 0-24 0,24 0-82-16,14 0-193 0,2 0-244 15,-7 0-175-15</inkml:trace>
  <inkml:trace contextRef="#ctx0" brushRef="#br0" timeOffset="1">404 7 546 0,'0'0'322'0,"0"0"-163"16,0 0 19-16,0 0 48 16,0 0-60-16,0 0-44 15,0 0-32-15,-14-7-23 16,-1 7 30-16,-3 0 11 0,-6 0 1 15,-1 0-12 1,1 16-20-16,-9 7-4 0,-1-7 18 16,-3 7-8-16,3-7-17 15,9 0-26-15,5-1-15 16,12-8-7-16,3 2-9 16,5-2-3-16,-4 9 3 15,-8 0 1-15,3 0 1 16,-3 7-5-16,-4-7-5 15,6 0 5-15,2 0-5 16,2-9 1-16,1 2-1 16,0-2-1-16,5-7 1 15,0 0 0-15,0 9 10 16,0-9 1-16,0 0 4 16,29 7 4-16,4 8-13 0,5 1 0 15,7 16-6-15,1 0-1 16,8-2-13-16,-5 11-56 15,18 14-111-15,-21-17-290 16,-5-6-352-16</inkml:trace>
</inkml:ink>
</file>

<file path=ppt/ink/ink5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11:13.769"/>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1615 55 393 0,'0'0'201'16,"0"0"-83"-16,0 0 75 15,0 0-42-15,0 0-59 16,0 0-40-16,0 0 28 16,0 9 46-16,0-9-24 0,0 0-5 15,0 0 10-15,0 0-9 16,0 0-30-16,0 0-12 16,0 0 6-16,0 0 3 15,-4 0-9-15,-1 0-6 16,-4 7-1-16,-6 2 7 15,2-2-4-15,-7 2 0 16,-5-2 4-16,-4 0 4 16,-8-7 1-16,-1 9-14 15,-11-9-16-15,2 0-14 16,-2 7-11-16,-9-7 0 0,-4 9 0 16,-5-2-5-1,-8 9 6-15,-8-7 12 0,-8-2 13 16,0-1 2-1,5 4 3-15,9-4-16 0,20-6-12 16,12 10-3-16,24-10 2 16,5 6-8-16,2-6 6 15,-1 9-5-15,-3-2 0 16,2-7 11-16,8 0 0 16,-4 9 2-16,3-9 5 15,9 0 3-15,-4 7-5 16,4-7-7-16,0 0-2 15,0 0-2-15,0 0-6 16,0 0 8-16,0 0-7 16,0 0-1-16,0 0 1 0,0 0 0 15,0 0 0 1,0 0 5-16,0 0-6 0,0 0 1 16,0 0-1-16,0 0-24 15,0 0-35-15,0 0-63 16,0 0-149-16,0 0-265 15,0 0-240-15</inkml:trace>
  <inkml:trace contextRef="#ctx0" brushRef="#br0" timeOffset="1">375 10 584 0,'0'0'315'0,"0"0"-182"15,0 0 45-15,0 0 99 16,0 0-67-16,0 0-66 16,0 0 12-16,0-10 2 15,0 10-19-15,0 0-32 16,0 0-29-16,0 0-27 15,-5 0-29-15,-15 0-13 16,0 0 16-16,-13 0 33 0,-1 16-9 16,-4 7 2-1,0 2-3-15,-2-2-20 0,2-7-13 16,1 7-6-16,8-7-1 16,9 0-2-16,7-7-5 15,4-2-1-15,9-7 6 16,0 6-5-16,0-6 11 15,0 10-3-15,4-4 6 16,14 10-3-16,18 0-2 16,-10 0-2-16,14 0-7 15,-6 7 1-15,3-14 4 16,-4 7-5-16,1 0 0 16,-5-9-1-16,-9 9 0 15,-7-9-9-15,-1 2-18 16,-12-9-107-16,0 7-252 0,0-7-430 0</inkml:trace>
</inkml:ink>
</file>

<file path=ppt/ink/ink5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11:13.771"/>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1471 0 377 0,'0'0'216'16,"0"0"-118"-16,0 0 57 16,0 0 1-16,0 0-48 15,0 0-17-15,0 0 19 16,0 0-20-16,0 0-40 16,0 0 37-16,0 0 5 15,0 9-1-15,-16-2 1 0,-13 9 20 16,-13-1 2-16,-12-8-8 15,-7 9 4-15,-7 0-18 16,-7 0-4-16,-8 0-5 16,6 0-19-16,-3-9-5 15,2 9-17-15,7 0-15 16,0-9-6-16,1 2-3 16,19-9-2-16,7 7-1 15,15-7-8-15,7 0 1 16,6 0-7-16,3 0 0 15,-3 9 5-15,-2-9-5 16,-6 0 0-16,0 0-1 16,-6 7 1-16,6-7 0 15,6 0 0-15,8 0 0 0,5 0 1 16,5 0-1-16,0 0-1 16,0 0-14-16,0 0-76 15,0 0-155-15,20 0-259 16,-2 0-162-16</inkml:trace>
  <inkml:trace contextRef="#ctx0" brushRef="#br0" timeOffset="1">261 25 690 0,'0'0'328'0,"0"0"-169"16,0 0 57-16,0 0 11 15,0 0-65-15,0 0-23 16,0 0-9-16,-63 0-12 15,50 0-16-15,0 0-12 16,-7 0-19-16,0 7-7 16,2-1 1-16,3 3-18 15,-3 7-15-15,6-9-5 0,0 2-3 16,0-2-2-16,3 2-5 16,-5-2 1-16,11 0-2 15,-9 2-5-15,12-2 2 16,-4-7-1-16,4 0-3 15,0 9-3-15,0-9 0 16,0 0 0-16,0 0 1 16,0 0-1-16,0 7-6 15,0 2 0-15,9 7 0 16,15 7 5-16,5 9-4 16,8 0-2-16,13-3-5 15,-8 12-90-15,21-11-126 0,-11-5-252 16,-2-9-261-16</inkml:trace>
</inkml:ink>
</file>

<file path=ppt/ink/ink5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11:13.773"/>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1522 0 392 0,'0'0'288'0,"0"0"-122"15,0 0-36-15,0 0-37 16,0 0-15-16,0 0-1 16,0 0 33-16,9 0 17 15,-5 0-37-15,1 0-23 16,-1 0-8-16,-4 0-13 16,5 0-16-16,1 0-10 15,-6 0-2-15,0 0 5 0,0 0 9 16,0 0 6-16,0 0 3 15,0 0 15-15,0 0-4 16,0 0-2-16,0 0 5 16,0 0-18-16,0 0-14 15,0 0-6-15,0 0-1 16,0 0-6-16,0 0-4 16,0 7-6-16,0 2 1 15,-11 7 1-15,-26 0 20 16,-6 0 18-16,-15-9 15 15,-8 9-27-15,-7-9-4 16,1 2-6-16,1-2 2 0,-2 2 0 16,11-9-2-16,-1 6-1 15,1-6-5-15,4 0 3 16,0 10-6-16,7-10 3 16,2 0 3-16,11 0-3 15,1 0-2-15,3 6 2 16,5-6-6-16,0 0-5 15,0 0 0-15,4 7 0 16,1 2 1-16,6-2-1 16,3-7 0-16,11 9 0 15,4-9 6-15,-5 0-6 16,5 0 1-16,0 0-1 16,0 0 1-16,-5 0-2 0,1 0 1 15,-7 0-1 1,2 0 1-16,-7 0 0 0,3 0 0 15,5 0-1-15,-4 0 1 16,12 0-1-16,-4 0 0 16,4 0-14-16,0 0-119 15,0 0-153-15,0 0-219 16,0 0-212-16</inkml:trace>
  <inkml:trace contextRef="#ctx0" brushRef="#br0" timeOffset="1">274 23 704 0,'0'0'289'0,"0"0"-158"15,0 0 26-15,0 0 62 16,0 0-83-16,0 0-47 15,0 0 41-15,-42-7-20 16,27 7-24-16,-3 0-2 16,-6 0-5-16,-6 0-11 15,1 0-3-15,-4 0-2 16,4 0-8-16,4 0-1 0,13 0 2 16,0 0-21-1,8 0-9-15,4 0 1 0,0 0 9 16,0 0-15-16,0 7-9 15,0 2-6-15,0 7 9 16,0 7-3-16,16 9 0 16,12 0 10-16,6 6-4 15,3 1-11-15,-4-7-5 16,-3 0-2-16,-10-9-7 16,13-1-53-16,-10-6-215 15,-4-16-423-15</inkml:trace>
</inkml:ink>
</file>

<file path=ppt/ink/ink5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22.516"/>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5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36.010"/>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6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36.632"/>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6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37.115"/>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6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38.506"/>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6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38.902"/>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6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39.312"/>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6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42.892"/>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6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22T22:20:43.539"/>
    </inkml:context>
    <inkml:brush xml:id="br0">
      <inkml:brushProperty name="width" value="0.07938" units="cm"/>
      <inkml:brushProperty name="height" value="0.07938" units="cm"/>
      <inkml:brushProperty name="color" value="#FFFFFF"/>
      <inkml:brushProperty name="fitToCurve" value="1"/>
    </inkml:brush>
  </inkml:definitions>
  <inkml:trace contextRef="#ctx0" brushRef="#br0">399 32 622 0,'0'0'298'16,"0"0"-143"-16,0 0-25 15,0 0-6-15,0 0 10 16,0 0-3-16,0 0 32 15,14-32-2-15,-14 32-15 16,0 0-46-16,0 0-27 0,0 0-22 16,0 0-11-16,0 32 6 15,0 14 5-15,0 24 7 16,0 10 0-16,0 7-18 16,-9 6-10-16,4 0 4 15,-4 10-9-15,-2 0-7 16,6-8-5-16,-9-10-4 15,3 1-7-15,2 1 7 16,-5-7-3-16,3-3 1 16,2 10 1-16,4-17-7 15,1 10 0-15,4-18 9 16,0-5-8-16,0-3 5 0,0-15-6 16,0 0 6-16,0-7-6 15,0 0 0 1,0-10 6-16,0-6-6 0,0 0-1 15,0 0 1-15,0-9 0 16,0 2 0-16,0-2 0 16,0 2 0-16,0-9 0 15,0 7 0-15,0 2-1 16,0-2 0-16,0-7 0 16,0 7 0-16,0-7 0 15,0 9 1-15,0-2-1 16,0 2-1-16,0-2-6 15,0 9 7-15,4-7 0 0,-4 4 1 16,5-3-1 0,-5-4 1-16,4 10 1 0,-4 0-1 15,5 0-1-15,2 0 1 16,-3-9-1-16,1 9 0 16,-5-7-2-16,4-2 2 15,-4-7 1-15,0 9-1 16,0-9 1-16,0 16-1 15,0-2 0-15,5 2 0 16,-5 16 0-16,4-7 0 16,-4-12 0-16,5 3 0 15,-5-7 0-15,0-2 0 16,0-7 1-16,0 9-1 0,0-9 1 16,0 0 5-1,0 0-4-15,0 0-1 0,0 0 0 16,0 0 1-16,0 0-2 15,0 0-1-15,0 0-10 16,0 0 0-16,0-9 10 16,0 2 1-16,0-9-1 15,0 7 1-15,0 3-1 16,0-1-12-16,0-2 12 16,0 2 1-16,0-2 0 15,-5 2 0-15,-4-9 1 16,0 0-1-16,-2-7 0 15,-7-9-1-15,-3 0-5 16,3-6 5-16,-7-10 1 16,0 9 0-16,0-9 0 0,0 0 0 15,2 9 0-15,-2-8 0 16,4 1 0-16,3-2 0 16,-3 9 0-16,12 7 0 15,-2 1 0-15,2-1 0 16,4 9-1-16,1 0 1 15,-1 7 0-15,5 7 0 16,-7 2 0-16,7 7-1 16,0 0 1-16,0 0-1 15,0 0 0-15,0 0-7 16,0 0 1-16,0 0-4 16,0 0 1-16,0 0 10 0,0 32 0 15,12 7 10 1,6 9 2-16,-2 6 3 0,2 1-3 15,-2 0 2-15,-2 9-3 16,-3-3 3-16,3 3-5 16,-5-9 4-16,2-17-2 15,-2 3-4-15,1-11-6 16,-4-5 11-16,-1-2-4 16,-1 0-2-16,-4-7-5 15,5 0 0-15,-5-7 5 16,0-2-5-16,5 2 0 15,-5-2-1-15,4-1 1 16,-4 3-1-16,5-2 0 16,2-7-1-16,-3 9 1 15,-4-9 0-15,5 0 0 0,-5 0 0 16,4 0-2-16,-4 0 1 16,5 0 1-16,6 0 1 15,3 0 9-15,6-31-1 16,3-1-8-16,7-16 1 15,-1 2-1-15,1-2 5 16,4 0-5-16,7 3 0 16,3-3 0-16,-6 9 0 15,8-2 0-15,-7 12 1 16,-1-3-1-16,-3 9 1 16,-6 7-1-16,-13 0 1 15,-7 7 4-15,-4 9-6 16,-5 0 1-16,4 0-1 0,-4 0 0 15,0 0 0 1,0 0-6-16,0 0-21 0,0 0-39 16,0 0-101-16,-25 0-155 15,-13 0-520-15</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1:39.752"/>
    </inkml:context>
    <inkml:brush xml:id="br0">
      <inkml:brushProperty name="width" value="0.1" units="cm"/>
      <inkml:brushProperty name="height" value="0.1" units="cm"/>
      <inkml:brushProperty name="color" value="#FFFFFF"/>
    </inkml:brush>
  </inkml:definitions>
  <inkml:trace contextRef="#ctx0" brushRef="#br0">51 0 7009,'0'0'7431,"-3"30"-5693,-14 96-279,5-52-314,5-35-490,1 2-1,1 51 1,5 100 732,0-136-4423,0-124-2283,0 38 727</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1:40.438"/>
    </inkml:context>
    <inkml:brush xml:id="br0">
      <inkml:brushProperty name="width" value="0.1" units="cm"/>
      <inkml:brushProperty name="height" value="0.1" units="cm"/>
      <inkml:brushProperty name="color" value="#FFFFFF"/>
    </inkml:brush>
  </inkml:definitions>
  <inkml:trace contextRef="#ctx0" brushRef="#br0">41 16 3065,'0'0'9047,"3"-3"-8572,-1 2-386,0-1-1,0 1 1,0 0 0,0-1 0,0 1 0,1 0 0,-1 0 0,0 1 0,1-1 0,-1 0 0,0 1-1,1 0 1,3-1 0,41 1 1185,-22 1-701,-18-1-495,1 1 1,-1 0-1,0 0 0,1 0 1,-1 1-1,0 0 0,0 0 1,0 1-1,-1 0 1,13 7-1,-16-8-35,1 1 0,-1-1 0,0 1 0,0 0 0,0 0 0,0 0 0,0 0 1,-1 0-1,1 1 0,-1-1 0,0 1 0,0-1 0,0 1 0,0 0 0,-1 0 0,0 0 0,0 0 0,0 0 0,0 0 1,0 0-1,-1 7 0,0 198 193,0-208-228,0-1 0,-1 1 0,1 0 0,-1-1 0,1 1 0,-1-1 0,1 1 1,-1-1-1,1 0 0,-1 1 0,1-1 0,-1 1 0,1-1 0,-1 0 0,0 0 0,1 1 0,-1-1 1,0 0-1,1 0 0,-1 0 0,0 1 0,1-1 0,-1 0 0,0 0 0,-21 2 97,21-2-101,-44 3 525,-61-6 0,99 2-474,-1-1-1,1 1 1,0-2-1,-1 1 1,1-1-1,-8-4 1,-25-9-1245</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1:41.815"/>
    </inkml:context>
    <inkml:brush xml:id="br0">
      <inkml:brushProperty name="width" value="0.1" units="cm"/>
      <inkml:brushProperty name="height" value="0.1" units="cm"/>
      <inkml:brushProperty name="color" value="#FFFFFF"/>
    </inkml:brush>
  </inkml:definitions>
  <inkml:trace contextRef="#ctx0" brushRef="#br0">12 74 4257,'0'0'11549,"5"-1"-10770,8-4-502,0 1 1,0-2 0,0 0-1,-1 0 1,0-1-1,16-12 1,-25 16-237,-1 1-44,0 0 1,0 1-1,0-1 1,0 1-1,1 0 1,-1 0-1,0 0 0,0 0 1,1 0-1,-1 0 1,1 0-1,-1 1 1,0-1-1,6 1 1,-7 15 68,-1 295-516,0-310 438,-29 7-489,23-5 291,1-1-1,0 1 0,-1-1 1,-8 1-1,-74 1-2574,78-1 2382,16 0 158,22 2 367,288-4 2651,-316 0-2776,0 0-1,0 0 0,1 0 0,-1 1 0,0-1 0,0 0 0,0 0 1,0 1-1,0-1 0,1 0 0,-1 0 0,0 1 0,0-1 0,0 0 1,0 0-1,0 1 0,0-1 0,0 0 0,0 1 0,0-1 0,0 0 1,0 0-1,0 1 0,0-1 0,0 0 0,0 0 0,0 1 1,0-1-1,-1 0 0,1 0 0,0 1 0,0-1 0,0 0 0,0 0 1,0 1-1,-1-1 0,1 0 0,0 0 0,0 0 0,-1 1 0,-8 11-551,-16 2-1447,-4-3-2796</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1:52.762"/>
    </inkml:context>
    <inkml:brush xml:id="br0">
      <inkml:brushProperty name="width" value="0.1" units="cm"/>
      <inkml:brushProperty name="height" value="0.1" units="cm"/>
      <inkml:brushProperty name="color" value="#FFFFFF"/>
    </inkml:brush>
  </inkml:definitions>
  <inkml:trace contextRef="#ctx0" brushRef="#br0">52 1 2593,'0'0'5445,"-3"0"-4449,-6-1-707,-16 2 2059,24-1-2321,1 0-1,-1 1 1,0-1-1,1 0 0,-1 0 1,0 1-1,1-1 0,-1 0 1,1 1-1,-1-1 0,0 1 1,1-1-1,-1 1 0,1-1 1,-1 1-1,1-1 0,0 1 1,-1-1-1,1 1 0,0 0 1,-1-1-1,1 1 1,0 0-1,-1-1 0,1 1 1,0 0-1,0-1 0,0 1 1,0 0-1,0 0 0,0 1 1,0 10 92,-1-9-107,1-1-1,-1 0 1,1 1 0,0-1-1,0 0 1,0 1-1,1-1 1,-1 0-1,0 1 1,1-1 0,0 0-1,-1 0 1,1 1-1,0-1 1,0 0-1,0 0 1,0 0 0,1 0-1,-1 0 1,0 0-1,1-1 1,0 1-1,-1 0 1,1-1 0,0 1-1,2 1 1,2 0-140,0-1 0,1 1 0,-1-1 0,1 0 0,-1 0 0,1-1 0,0 0 0,0 0 0,0-1 0,0 0 0,-1 0 1,1 0-1,0-1 0,7-1 0,-13 1 121,-1 0 1,1 1 0,0-1 0,-1 0 0,1 1-1,0-1 1,-1 0 0,1 0 0,-1 0 0,0 0-1,1 1 1,-1-1 0,1 0 0,-1 0 0,0 0-1,0 0 1,0 0 0,0 0 0,0 0 0,1 0-1,-2 0 1,1-1 0,0-31 238,-1 21 48,1 12-244,0-1 1,1 1-1,-1-1 0,0 0 0,0 1 1,-1-1-1,1 1 0,0-1 0,0 0 1,0 1-1,0-1 0,0 1 0,-1-1 1,1 1-1,0-1 0,0 1 0,-1-1 0,1 1 1,0-1-1,-1 1 0,1-1 0,-1 1 1,1-1-1,0 1 0,-1 0 0,1-1 1,-1 1-1,1 0 0,-1-1 0,1 1 1,-1 0-1,0 0 0,1-1 0,-1 1 1,1 0-1,-1 0 0,1 0 0,-1 0 1,0 0-1,1 0 0,-1 0 0,1 0 1,-1 0-1,0 0 0,1 0 0,-1 0 1,1 1-1,-1-1 0,0 0 0,-9 1 97,10-1-130,-1 0 1,0 0 0,0 1 0,0-1 0,1 0 0,-1 1 0,0-1 0,0 1 0,1-1 0,-1 1-1,0-1 1,1 1 0,-1-1 0,1 1 0,-1-1 0,1 1 0,-1 0 0,1-1 0,-1 1 0,1 0-1,-1 0 1,1-1 0,0 1 0,0 0 0,-1 0 0,1 0 0,0-1 0,0 1 0,0 0 0,0 0-1,0 0 1,0 1 0,0 37-33,1-26 26,-1-5-12,-1-5 16,1 0 0,0-1 0,0 1 0,0-1 1,1 1-1,-1 0 0,1-1 0,-1 1 0,1-1 0,2 5 0,-2-5-13,0-1 0,1 0-1,-1 0 1,1 0 0,-1 0 0,1 0-1,-1 0 1,1 0 0,-1 0 0,1 0-1,0-1 1,0 1 0,-1-1 0,1 1-1,0-1 1,0 0 0,0 0 0,-1 0-1,1 0 1,0 0 0,2 0-1,-3-1 26,0 1 0,-1-1 0,1 1 0,-1-1-1,1 0 1,0 1 0,-1-1 0,0 0-1,1 1 1,-1-1 0,1 0 0,-1 0-1,0 1 1,1-1 0,-1 0 0,0 0-1,0 0 1,0 1 0,0-1 0,1 0-1,-1 0 1,0 0 0,0 0 0,-1 0-1,1 0 1,0-35 274,0 26-101,0 9-140,0-1 1,0 1-1,0-1 1,0 1-1,0 0 1,0-1 0,0 1-1,-1 0 1,1-1-1,0 1 1,-1 0-1,1-1 1,-1 1-1,1 0 1,-1 0 0,0 0-1,1-1 1,-1 1-1,0 0 1,0 0-1,0 0 1,0 0-1,0 0 1,0 0 0,0 1-1,0-1 1,0 0-1,0 0 1,-1 1-1,1-1 1,0 1-1,0-1 1,-1 1 0,1 0-1,0-1 1,-1 1-1,1 0 1,0 0-1,-1 0 1,1 0-1,-1 0 1,1 0 0,-2 0-1,1 0-28,0 0 1,0 0-1,0 1 0,0-1 1,0 0-1,0 1 0,0-1 1,1 1-1,-1-1 0,0 1 1,0 0-1,0 0 0,1 0 1,-1 0-1,0 0 0,1 1 1,-1-1-1,1 0 0,-1 1 1,1-1-1,0 1 0,0-1 1,-1 1-1,1-1 0,0 1 1,0 0-1,1 0 0,-1 0 1,0 0-1,1-1 0,-1 1 1,1 0-1,-1 0 0,1 3 1,-3 7-14,2-5-21,-1 0 0,1 0-1,0 0 1,0 1 0,1 11-1,1-18 14,-1 1 0,0-1-1,0 0 1,1 1 0,-1-1-1,1 0 1,-1 1 0,1-1-1,0 0 1,-1 0-1,1 0 1,0 0 0,0 0-1,0 0 1,0 0 0,0 0-1,0 0 1,0 0-1,0 0 1,0 0 0,0-1-1,0 1 1,1 0 0,-1-1-1,0 1 1,0-1 0,1 1-1,-1-1 1,0 0-1,1 0 1,-1 1 0,0-1-1,1 0 1,-1 0 0,3-1-1,0 1-4,1 0-35,-1 1-1,1-2 1,-1 1-1,0 0 1,1-1 0,5-2-1,-9 3 35,0-1 0,0 1 0,0-1 0,0 0 0,0 1 0,0-1 0,0 0 1,0 0-1,0 0 0,-1 1 0,1-1 0,0 0 0,0 0 0,-1 0 0,1 0 0,-1-1 0,1 1 0,-1 0 0,1 0 0,-1 0 0,0 0 0,0 0 0,1-1 0,-1 1 0,0 0 0,0 0 0,0-3 0,0-54 343,-1 57-318,1 0 0,0 0 0,0 0 0,-1-1 0,1 1 0,0 0 0,-1 0 1,1 0-1,-1 0 0,1 0 0,-1 0 0,0 0 0,1 0 0,-1 0 0,0 0 0,0 0 0,0 0 0,0 0 1,0 1-1,0-1 0,0 0 0,0 1 0,0-1 0,0 1 0,0-1 0,0 1 0,0-1 0,-1 1 1,1 0-1,-2-1 0,-4 0 97,-1 0 0,0 0 0,-12 1 0,17 0-87,2 0-26,0 0 1,-1 1-1,1-1 0,0 0 0,0 1 0,-1 0 0,1-1 1,0 1-1,0 0 0,0-1 0,0 1 0,0 0 0,0 0 0,0 0 1,0 0-1,0 0 0,0 0 0,1 0 0,-1 1 0,0-1 1,1 0-1,-1 0 0,1 0 0,-1 1 0,1-1 0,0 0 0,-1 1 1,1 1-1,-5 37-33,5-38 24,0 0-1,0 0 1,0-1-1,0 1 1,0 0-1,0 0 1,0 0-1,1 0 1,-1 0-1,1 0 1,-1-1-1,1 1 1,0 0-1,0 0 1,0-1-1,0 1 1,0 0-1,0-1 1,2 2-1,-1-1 3,1-1-1,0 0 0,0 0 1,-1 0-1,1 0 0,0-1 1,0 1-1,0-1 0,0 0 1,0 0-1,0 0 1,3 0-1,7 0 37,-9 1-80,-1-1 1,1 0-1,0 0 0,-1 0 0,1-1 1,0 1-1,5-3 0,-8 3 45,0-1 0,0 0 0,0 1 0,0-1 0,0 0 0,0 0 0,0 0 0,0 0-1,0 0 1,0 0 0,-1 0 0,1 0 0,0 0 0,-1 0 0,1 0 0,-1 0 0,1 0 0,-1-1 0,0 1 0,1 0 0,-1 0 0,0-1-1,0 1 1,0 0 0,0 0 0,0-1 0,0-1 0,0 1 32,0 0 0,0 0 1,0 0-1,0 0 0,-1 0 0,1 0 0,-1 0 0,1 0 1,-1 0-1,0 1 0,0-1 0,0 0 0,0 0 0,0 0 0,0 1 1,0-1-1,0 0 0,-1 1 0,1 0 0,-1-1 0,1 1 1,-1 0-1,0-1 0,1 1 0,-1 0 0,0 0 0,0 0 0,0 1 1,0-1-1,0 0 0,1 1 0,-1-1 0,0 1 0,-1 0 1,-1-1-1,-44 1 352,47 0-387,0 0-1,0 0 1,1 1-1,-1-1 1,0 0-1,0 1 1,1-1-1,-1 0 0,0 1 1,0-1-1,1 1 1,-1-1-1,0 1 1,1-1-1,-1 1 1,1 0-1,-1-1 0,0 2 1,0-1-316,2-6 75,0 3 216,5-10-161,-5 10 172,0 1 1,-1 0 0,1-1 0,0 1-1,-1-1 1,1 1 0,-1-1-1,1 0 1,-1 1 0,1-4 0,-1 5-112</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1:55.747"/>
    </inkml:context>
    <inkml:brush xml:id="br0">
      <inkml:brushProperty name="width" value="0.1" units="cm"/>
      <inkml:brushProperty name="height" value="0.1" units="cm"/>
      <inkml:brushProperty name="color" value="#FFFFFF"/>
    </inkml:brush>
  </inkml:definitions>
  <inkml:trace contextRef="#ctx0" brushRef="#br0">60 26 5297,'0'0'11936,"0"20"-9495,0 95-1575,1-114-872,0 0-1,-1 0 0,1-1 0,-1 1 0,1-1 0,0 1 1,-1 0-1,1-1 0,0 1 0,0-1 0,-1 0 0,1 1 1,0-1-1,0 0 0,0 1 0,0-1 0,0 0 0,-1 0 1,1 0-1,0 1 0,0-1 0,0 0 0,0 0 1,0 0-1,0-1 0,1 1 0,-1 0-2,1 0 0,-1 0 0,1 0 0,-1 0-1,1 0 1,-1-1 0,1 1 0,-1 0 0,0-1 0,1 1 0,-1-1 0,1 1-1,-1-1 1,0 0 0,0 0 0,1 0 0,-1 1 0,0-1 0,1-1 0,1-6 15,0 0 0,0-1 1,-1 1-1,0 0 0,-1-1 1,0 1-1,0-1 0,0 1 1,-1-1-1,-2-11 1,2-6 89,-2 25-89,1 0 0,0 1 0,0-1 0,-1 1-1,1-1 1,0 1 0,-1 0 0,1-1 0,-1 1-1,1 0 1,0 0 0,-1 0 0,1 0 0,-1 0-1,-1 1 1,-23 0 36,25 0-47,0-1 1,0 1-1,0-1 0,0 1 0,0 0 0,0 0 0,1-1 0,-1 1 0,0 0 0,0 0 0,1 0 1,-1 0-1,0 0 0,1 0 0,-1 0 0,1 0 0,-1 0 0,1 0 0,-1 0 0,1 0 0,0 0 1,0 0-1,-1 2 0,1 31-10,0-22-31,0 31-68,1-42 101,0 0 0,0-1 0,0 1 0,0-1 0,0 0 1,0 1-1,0-1 0,0 0 0,0 1 0,0-1 0,0 0 0,0 0 0,0 0 0,0 0 0,0 0 0,0 0 0,2 0 1,20-2-123,-23 2 132,1 0 1,0-1-1,-1 1 0,1-1 1,-1 1-1,1-1 1,-1 1-1,1-1 0,-1 1 1,1-1-1,-1 0 0,1 1 1,-1-1-1,0 0 1,1 1-1,-1-1 0,0 0 1,1 1-1,-1-1 0,0 0 1,0 0-1,0 1 1,0-1-1,0 0 0,0 0 1,0-1-1,0-27 35,-1 18-23,1 9-7,1 1 0,-1-1 0,0 0 1,0 0-1,0 1 0,0-1 1,0 0-1,-1 0 0,1 1 1,-1-1-1,1 0 0,-1 1 0,1-1 1,-1 0-1,0 1 0,0-1 1,0 1-1,0-1 0,0 1 0,0 0 1,-2-3-1,-1 3 21,0 0 0,0 0-1,0 0 1,0 0 0,0 1 0,0-1 0,0 1 0,0 0-1,-4 1 1,6-1-18,0 0-1,0 0 0,0 0 0,1 0 0,-1 0 0,0 0 0,0 0 0,0 1 0,0-1 0,0 1 0,0 0 0,1-1 0,-1 1 0,0 0 0,1 0 0,-1 0 0,0 0 0,-1 3 0,1-2-8,0 1 0,0 0 0,1-1 0,-1 1 0,1 0 0,0 0 0,0 0 0,0 0 0,-1 7 0,0-3-1,1 0 0,1 0 0,-1 0 0,1 0 0,0 0 0,1 0 0,2 13 0,-3-19 0,1 0 0,0 0 1,-1 0-1,1-1 0,0 1 1,0 0-1,-1 0 0,1-1 1,0 1-1,0-1 0,0 1 1,0-1-1,0 1 0,0-1 1,0 1-1,0-1 0,0 0 1,0 1-1,0-1 0,0 0 1,0 0-1,2 0 1,28 0-99,-20 0 86,-10 0 17,0 0 0,1-1 0,-1 1 0,0 0-1,1 0 1,-1-1 0,0 1 0,1-1 0,-1 1-1,0-1 1,0 1 0,0-1 0,1 0 0,-1 0-1,0 1 1,0-1 0,0 0 0,0 0 0,0 0-1,0-1 1,1-1 4,0 0 0,0-1 0,-1 1 0,1 0 0,-1 0 0,0-1 0,1-5 0,1-7 23,-2 1 0,0-28 0,-1 34-21,0 7 6,0 1 0,0-1-1,0 0 1,0 1 0,0-1-1,-1 0 1,1 1 0,-1-1-1,1 1 1,-1-1-1,1 1 1,-1-1 0,0 1-1,0 0 1,0-1 0,0 1-1,0 0 1,0-1 0,0 1-1,0 0 1,0 0 0,0 0-1,-1 0 1,1 0 0,0 0-1,-1 1 1,1-1 0,-1 0-1,1 1 1,-1-1 0,1 1-1,-1-1 1,0 1-1,1 0 1,-1 0 0,-1 0-1,2 0-58,1 0-1,-1 1 0,1-1 1,-1 1-1,1-1 0,-1 1 1,1-1-1,-1 1 0,1-1 1,-1 1-1,1 0 0,0-1 1,0 1-1,-1 0 0,1-1 0,0 1 1,0 0-1,0-1 0,-1 1 1,1 0-1,0-1 0,0 1 1,0 0-1,0-1 0,0 1 1,1 0-1,-1-1 0,0 2 1,3 23-2003,9 0-1966,3-2-1602</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1:57.734"/>
    </inkml:context>
    <inkml:brush xml:id="br0">
      <inkml:brushProperty name="width" value="0.1" units="cm"/>
      <inkml:brushProperty name="height" value="0.1" units="cm"/>
      <inkml:brushProperty name="color" value="#FFFFFF"/>
    </inkml:brush>
  </inkml:definitions>
  <inkml:trace contextRef="#ctx0" brushRef="#br0">5 0 4705,'0'0'17318,"0"12"-16577,-2 30-143,1-28-558,0-1 1,1 1-1,0-1 0,1 1 1,1 0-1,0-1 1,5 18-1,72 155 56,-77-182-93,0 0 0,0-1 1,1 1-1,-1-1 0,1 0 0,4 4 0,-4-4-9,0 0 0,1 1 0,-1 0 0,-1 0 0,4 5-1,0-5 13,-5-3-6,-1-1-1,1 0 0,0 1 1,-1-1-1,1 0 1,-1 1-1,1-1 0,-1 1 1,1-1-1,-1 1 1,1-1-1,-1 1 0,1-1 1,-1 1-1,0-1 1,1 1-1,-1-1 0,0 1 1,0 0-1,1-1 1,-1 1-1,0 0 0,0-1 1,0 1-1,0 0 1,0-1-1,0 1 0,0 0 1,0-1-1,0 1 1,0 0-1,0-1 0,0 2 1,0-1-18,0 0-3,0-1 1,0 1-1,0 0 0,1-1 0,-1 1 0,0 0 0,1-1 0,-1 1 0,0-1 0,1 1 0,-1-1 0,1 1 0,-1-1 0,1 1 0,-1-1 0,1 1 1,1 0-1,-2-1-29,1 1 38,0 0-29,0 0-1,0 1 0,0-1 0,0 0 1,0 1-1,0-1 0,0 1 0,0-1 0,-1 1 1,1-1-1,0 1 0,-1-1 0,1 1 1,-1 0-1,0-1 0,0 1 0,0 0 0,0 0 1,0 1-1,7 8 34,-6-11 8,-1 1-1,1-1 1,0 1-1,-1-1 1,1 1-1,-1 0 0,1-1 1,-1 1-1,1 0 1,-1-1-1,0 1 1,1 0-1,-1 0 1,0 0-1,1 1 1,14 15-2,5-1-18,-20-16 25,7 5-64,1-15-39,56-99 28,-3 25 39,-26 40-30,22-33 75,-47 63-11,-7 12 9,-2-1 0,1 1-1,0 0 1,0-1 0,-1 1-1,0-1 1,1 0 0,-1 0 0,0 1-1,0-1 1,0 0 0,-1 0-1,1-5 1,0 4-12,1-1-1,-1 1 0,1-1 1,-1 1-1,1 0 0,0-1 1,1 1-1,-1 0 1,1 0-1,0 1 0,4-5 1,-2 2-4,-1 0 0,0 0 0,6-12 0,1 6-5,-10 11 13,-1 1 0,1-1 0,0 1 0,-1-1 0,1 1 0,-1-1 0,1 0 0,0 1 0,-1-1 0,1 0 0,-1 1 0,0-1 0,1 0 0,-1 0 0,0 1 0,1-1 0,-1 0 0,0 0 0,0 1 0,0-1 0,1 0 0,-1-2 406</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1:59.891"/>
    </inkml:context>
    <inkml:brush xml:id="br0">
      <inkml:brushProperty name="width" value="0.1" units="cm"/>
      <inkml:brushProperty name="height" value="0.1" units="cm"/>
      <inkml:brushProperty name="color" value="#FFFFFF"/>
    </inkml:brush>
  </inkml:definitions>
  <inkml:trace contextRef="#ctx0" brushRef="#br0">1 171 3609,'0'0'12991,"14"-4"-12437,46-15-171,-56 18-305,-1 0-1,0 0 1,0-1 0,0 0 0,0 1-1,0-1 1,0 0 0,0-1-1,0 1 1,4-5 0,-6 6-29,0-1 0,0 1 0,1 0 0,-1 0 0,1-1 0,-1 1 0,1 0 0,-1 1 0,1-1 0,-1 0 0,3-1 0,-1 1-3,1-1 1,-1 0-1,0 0 0,0-1 1,0 1-1,0-1 0,-1 1 1,4-5-1,11-9 13,-15 14-66,1 1 0,-1-1 0,0 1 0,0-1 0,0 0 0,0 0 0,-1 0-1,1 0 1,0 0 0,-1 0 0,1 0 0,-1-1 0,0 1 0,0 0 0,0-1 0,0 1 0,0-1 0,0 1-1,-1-1 1,1 0 0,-1-4 0,16-11-168,-16 18 182,1 0-1,-1 1 1,1-1-1,-1 0 1,0 0-1,1 0 1,-1 1-1,0-1 1,1 0-1,-1 0 1,0 1-1,0-1 1,1 0-1,-1 1 1,0-1-1,0 0 1,1 1-1,-1-1 1,0 0-1,0 1 1,0-1-1,0 0 1,0 1-1,1-1 1,-1 1-1,0-1 0,0 0 1,0 1-1,0-1 1,0 1-1,0-1 1,0 0-1,0 1 1,0-1-1,-1 1 1,1 0-1,0 24 4,0-20 7,0 2 0,0 0 1,-1 0-1,1-1 0,-2 1 0,1 0 0,-1-1 0,0 1 1,-3 7-1,-5 32 1,4-11 47,1-16-65,0-1 0,1 1 0,1 1 0,-2 36 0,5 91-166,-2-141 39,1-5 96,1 0 1,-1-1-1,1 1 1,-1 0 0,1 0-1,0-1 1,-1 1-1,1 0 1,0 0 0,-1 0-1,1 0 1,0 0-1,0 0 1,0-1 0,0 1-1,0 0 1,0 2-1,0-3 19,0 0-1,0 1 0,0-1 0,0 0 0,0 1 0,0-1 1,-1 0-1,1 1 0,0-1 0,0 0 0,0 1 1,0-1-1,-1 0 0,1 0 0,0 1 0,0-1 0,-1 0 1,1 0-1,0 1 0,-1-1 0,1 0 0,0 0 0,0 0 1,-1 1-1,1-1 0,0 0 0,-1 0 0,1 0 1,0 0-1,-1 0 0,1 0 0,-1 0 0,1 0 0,-20-1-686,-18-10-33,30 7 677,-1 0 1,1 1-1,-1 0 0,0 1 0,1 0 0,-12-2 0,19 4 57,1 0-1,0 0 1,0 0-1,-1 0 1,1 0-1,0 0 1,0 0-1,-1 0 1,1 0 0,0 0-1,-1 0 1,1 0-1,0 0 1,0 0-1,-1-1 1,1 1-1,0 0 1,0 0-1,0 0 1,-1 0-1,1-1 1,0 1-1,0 0 1,0 0-1,-1-1 1,1 1 0,0 0-1,0 0 1,0-1-1,0 1 1,0 0-1,0 0 1,0-1-1,0 1 1,-1-1 26,1 1-1,0-1 1,0 1 0,0-1-1,-1 1 1,1-1 0,0 1 0,-1-1-1,1 1 1,0-1 0,-1 1 0,1 0-1,-1-1 1,1 1 0,0 0-1,-1-1 1,1 1 0,-1 0 0,1-1-1,-1 1 1,1 0 0,-1 0 0,1 0-1,-1 0 1,1-1 0,-1 1 0,1 0-1,-1 0 1,0 0 0,1 0-1,-1 0 1,1 0 0,-1 0 0,0 1-1,168-5 64,-7 4 2115,-159 0-2181,0 0 0,0 0 0,0 1 0,0-1 0,0 0 0,0 0 0,0 1 0,0-1 0,0 1 0,0-1 0,0 1 0,0-1 0,-1 1 0,1 0 0,0-1 0,0 1 0,0 0 0,-1 0 0,1-1 0,0 1 0,0 1 0,6 4 364,-6-5-253,-1 1-70,-9-1-1291,-12-1-1148,-6 0-2658</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2:53.724"/>
    </inkml:context>
    <inkml:brush xml:id="br0">
      <inkml:brushProperty name="width" value="0.1" units="cm"/>
      <inkml:brushProperty name="height" value="0.1" units="cm"/>
      <inkml:brushProperty name="color" value="#FFFFFF"/>
    </inkml:brush>
  </inkml:definitions>
  <inkml:trace contextRef="#ctx0" brushRef="#br0">198 46 3713,'0'0'14063,"-23"0"-12191,21 0-1867,1 0 0,-1 0-1,1 0 1,-1 1 0,1-1-1,-1 0 1,1 1 0,0-1-1,-1 1 1,1-1 0,-1 1-1,1 0 1,0-1 0,0 1-1,-1 0 1,1 0 0,0 0-1,0 0 1,0 0 0,-2 2-1,1 1-8,0 0-1,0 0 0,0 0 1,0 0-1,-1 6 1,-2 5-19,3-8-37,1 0 0,0 0 0,1 0-1,0 0 1,0 0 0,0 0 0,4 13 0,-3-19 25,0 0 0,-1 1 1,2-1-1,-1 0 0,0 0 1,0-1-1,0 1 0,0 0 0,1 0 1,-1-1-1,0 1 0,1 0 1,-1-1-1,0 0 0,1 1 0,-1-1 1,1 0-1,-1 1 0,1-1 1,2 0-1,37 1-303,-34-1 262,8 0 67,-9 1-4,0-1 1,0 0-1,0 0 0,-1-1 1,10-1-1,-13 1 30,-1 1 1,0-1-1,0 1 0,0-1 0,0 1 0,0-1 0,1 0 0,-1 1 0,0-1 0,-1 0 0,1 0 1,0 0-1,0 0 0,0 0 0,0 0 0,-1 0 0,1 0 0,0 0 0,-1 0 0,1-1 0,-1 1 0,0 0 1,1 0-1,-1 0 0,0-1 0,1 1 0,-1 0 0,0 0 0,0-1 0,0-1 0,0-7 317,0 1-80,0 1 1,-1-1 0,1 1 0,-4-12 0,3 17-229,0-1-1,0 1 1,-1 0-1,1 0 1,-1 0-1,0 0 1,0 0 0,0 0-1,-1 0 1,1 1-1,-1-1 1,1 1-1,-6-4 1,3 1 7,-1 0 0,0 1 1,-1 0-1,1 0 0,-1 0 0,0 1 0,0 0 0,0 0 1,0 1-1,0 0 0,-1 0 0,1 1 0,-1 0 0,-14-1 0,0 2-19,13-1-9,0 1-1,1 0 0,-1 0 1,0 1-1,-9 2 1,16-2-10,0 0 0,0-1 1,0 1-1,0 0 0,0 0 0,0 1 1,0-1-1,0 0 0,0 1 0,0-1 0,1 1 1,-1-1-1,0 1 0,1 0 0,0-1 1,-1 1-1,1 0 0,0 0 0,0 0 1,0 0-1,0 0 0,0 1 0,1-1 1,-1 2-1,-2 5-94,1 0 0,1-1 0,0 1 1,0 11-1,1-17 82,0-1 0,0 0 1,0 1-1,1-1 1,-1 0-1,1 1 0,-1-1 1,1 0-1,0 0 0,0 1 1,0-1-1,0 0 0,0 0 1,1 0-1,-1 0 0,1-1 1,-1 1-1,1 0 1,-1-1-1,1 1 0,2 1 1,3 1-22,1-1 0,0 1 0,-1-2 1,1 1-1,0-1 0,0 0 0,0 0 1,0-1-1,1-1 0,-1 1 1,0-1-1,11-1 0,-3 1 25,-15-1 17,0 1 0,0 0 1,-1 0-1,1 0 1,0 0-1,-1-1 1,1 1-1,0 0 1,-1-1-1,1 1 1,-1 0-1,1-1 1,0 1-1,-1-1 1,1 1-1,-1-1 1,1 1-1,-1-1 0,1 0 1,-1 1-1,0-1 1,1 1-1,-1-1 1,0 0-1,0 1 1,1-1-1,-1 0 1,0 1-1,0-1 1,0 0-1,0 0 1,0 1-1,0-2 1,0-31 287,0 21-40,0 12-235,-1-1 1,1 0 0,-1 0-1,1 1 1,-1-1-1,1 0 1,-1 1 0,1-1-1,-1 0 1,1 1 0,-1-1-1,0 1 1,1-1-1,-1 1 1,0-1 0,1 1-1,-1 0 1,0-1 0,0 1-1,0 0 1,1-1-1,-1 1 1,0 0 0,0 0-1,0 0 1,0 0 0,1 0-1,-1 0 1,-2 0-1,1 0-18,0 0 0,-1 0 0,1 0 0,-1 0 0,1 0 0,0 1 0,-1-1 0,1 1 0,-5 1 0,5 0 1,0-1-1,0 1 0,0 0 1,0 0-1,0 0 0,0 1 0,1-1 1,-1 0-1,1 1 0,-1-1 1,1 1-1,0-1 0,0 1 1,0 0-1,0 3 0,-1 2-48,1 1 0,0 0 0,0 14-1,3-22 38,0-1-1,0 1 1,0 0-1,0-1 1,0 1-1,0-1 1,0 0-1,0 1 1,0-1-1,0 0 1,0 0-1,0 0 1,3-1-1,2 0-37,-3 1 68,1 0 1,-1-1-1,0 0 1,1 0-1,-1 0 1,0-1-1,0 1 1,0-1-1,0 0 1,0 0-1,0 0 1,0-1-1,-1 1 1,1-1-1,-1 0 1,0 0-1,0 0 1,0-1-1,0 1 0,0-1 1,-1 0-1,0 1 1,0-1-1,0 0 1,0 0-1,1-5 1,4-5 39,-6 12-27,0 1-1,0-1 0,0 0 1,0 0-1,0 0 1,-1 0-1,1 0 1,-1 0-1,0 0 1,1-3 369,-36 6-242,34 0-169,-1-1 0,1 1 0,0 0 0,-1-1 0,1 1 0,0 0 0,0 0 0,0 0 0,0 0 0,-1 0-1,1 0 1,1 1 0,-1-1 0,0 0 0,0 0 0,0 1 0,1-1 0,-1 0 0,1 1 0,-1-1 0,1 1 0,-1-1 0,1 2-1,-1 38-2983,1-28 426,0 3-3106</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3:24.410"/>
    </inkml:context>
    <inkml:brush xml:id="br0">
      <inkml:brushProperty name="width" value="0.1" units="cm"/>
      <inkml:brushProperty name="height" value="0.1" units="cm"/>
      <inkml:brushProperty name="color" value="#FFFFFF"/>
    </inkml:brush>
  </inkml:definitions>
  <inkml:trace contextRef="#ctx0" brushRef="#br0">1 1949 408,'0'-3'18095,"1"-10"-17503,6 2-254,-1 1 0,2 0 0,-1 1 0,17-16 1,1-3-225,0-6 350,-22 28-415,1 0 0,0 0 1,1 1-1,-1-1 0,1 1 0,1 0 1,-1 0-1,8-5 0,2 1-1,-9 6-34,0-1-1,0 1 1,-1-1 0,8-7-1,-4 3 56,0 1-1,1 0 1,0 0-1,12-6 1,4-3-26,-7 6 60,0 1 1,1 1 0,30-9 0,-29 10-39,-1 2 35,-1 2 0,1 0 0,-1 1 0,1 1 0,39 3-1,-11-1-15,45-1 136,-85 1-215,0 0 0,-1 1 0,1 0 0,-1 0 0,0 0 1,12 7-1,-4-3-9,-5-1 4,96 34 47,-90-34-32,-1-1 0,1-1 0,0 0 0,29 0 0,21 1 16,-44-4-24,231 0 3,-241 0-3,1-1 0,-1-1 0,0 0 0,15-4-1,6-1-1,154-36 90,-153 35-93,4-3 88,-37 11-6,15-11 277,69-59-265,-75 61-94,-1 0 0,2 1 0,-1 0 0,23-13 0,-28 18 12,0-1 1,0 0 0,0-1 0,0 1-1,-1-1 1,1 0 0,6-11 0,1 0-11,6-4 5,-13 15-2,0-1 0,1 0 1,-2-1-1,1 1 0,4-10 0,20-24 65,-7 11-65,-20 24-6,1 1 0,-1 0 0,1 0 1,0 1-1,0-1 0,7-6 0,13-17 8,-21 24-9,0-1-1,0 2 1,0-1-1,1 0 1,-1 0-1,1 1 1,-1-1-1,1 1 1,4-3-1,-6 4 0,79-57 7,-80 58-6,20-15-5,0 0 0,33-16-1,-46 27 8,-5 0 3,-1 3-4,0 0 0,-1 0 0,1 1 0,0-1 0,0 0 0,0 1 0,-1-1 0,1 0 0,0 1 0,0-1 0,0 1 0,0-1 0,0 1 0,2-1 0,4-4 9,-2 0-11,0 0 0,0 1-1,0 0 1,1 0 0,-1 1-1,1 0 1,0-1 0,0 2-1,9-4 1,8-4-2,62-27 3,32-21 10,-87 45-11,0 1 1,46-11-1,-3 2 8,78-29-44,-143 47 40,0 0 1,0-1 0,0 0-1,0 0 1,-1-1-1,13-10 1,-4 0 13,25-27 1,-21 17-15,-1-1 0,30-53 0,10-12-12,-25 44 3,-28 38 4,1 0-1,1 0 0,-1 0 1,2 1-1,10-8 0,5-6 1,-16 15 1,0-1 0,1 1 1,0 0-1,13-7 0,73-41-17,-76 47 8,7-3-2,-15 6 20,0 0 0,1 0 0,-1 1 0,1 0 0,0 1 0,23-2 1,11-5-25,-1 3 92,-1 1 0,0 2 0,89 3 0,-66 2 97,36 7 34,-55-3-24,54 0 0,-80-5-117,-21 0-65,1 0 0,-1 1 1,0-1-1,1 0 0,-1 0 0,0-1 0,1 1 0,-1 0 0,0 0 0,1-1 0,-1 1 1,0 0-1,1-1 0,-1 1 0,0-1 0,0 0 0,0 0 0,0 1 0,0-1 0,0 0 1,0 0-1,0 0 0,1-1 0,2-1-1,0 0-1,-1 0 1,1 0 0,1 1 0,4-3-1,-5 3 1,0 0 0,0 0 0,-1 0 0,1-1 0,-1 1 0,1-1 1,-1 0-1,3-3 0,-1 1 3,-1 0 1,1 1 0,0 0 0,0 0 0,7-3 0,16-15 13,-12 4 15,4-5-28,-19 21 6,-1 1 69,0 1-83,0-3 1330,-4 1-1365,-57-11-3272,25 6-2588</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3:26.026"/>
    </inkml:context>
    <inkml:brush xml:id="br0">
      <inkml:brushProperty name="width" value="0.1" units="cm"/>
      <inkml:brushProperty name="height" value="0.1" units="cm"/>
      <inkml:brushProperty name="color" value="#FFFFFF"/>
    </inkml:brush>
  </inkml:definitions>
  <inkml:trace contextRef="#ctx0" brushRef="#br0">87 52 4865,'0'0'7864,"-8"0"-6859,-26-3-109,33 3-845,1 0 1,-1 0 0,1 0-1,-1 0 1,1 0-1,-1 0 1,0 1-1,1-1 1,-1 0 0,1 0-1,-1 0 1,1 1-1,-1-1 1,1 0-1,-1 1 1,1-1 0,-1 0-1,1 1 1,-1-1-1,1 1 1,0-1-1,-1 1 1,1-1 0,0 1-1,-1-1 1,1 1-1,0-1 1,0 1-1,-1-1 1,1 1 0,0-1-1,0 1 1,0 0-1,0-1 1,0 1-1,0 0 1,0 0 100,-1 5-24,0 0 1,0 1-1,1-1 0,1 11 0,-1-3 5,1-13-123,-1 0-1,0 1 1,1-1 0,-1 0 0,1-1-1,-1 1 1,1 0 0,-1 0 0,1 0 0,0 0-1,-1 0 1,1 0 0,0-1 0,0 1-1,-1 0 1,1-1 0,0 1 0,0 0 0,0-1-1,0 1 1,0-1 0,0 0 0,0 1-1,0-1 1,0 0 0,0 1 0,0-1 0,2 0-1,31 4 359,46-4 169,-79-1-521,0 1-1,0 0 1,0 0 0,0 0-1,0-1 1,0 1 0,0 0-1,0-1 1,0 1 0,0-1-1,0 1 1,0-1 0,-1 0-1,1 1 1,0-1 0,0 0-1,-1 0 1,1 1 0,0-1-1,-1 0 1,1 0 0,-1 0-1,1 0 1,-1 0 0,1 0-1,-1 0 1,0 0 0,1 0-1,-1 0 1,0 0 0,0 0-1,0 0 1,0-1 0,1-8 117,0 1 0,-1 0 0,-1-11 1,0 2-14,0 17-115,1 1 0,0-1 0,-1 1 0,1-1 1,0 1-1,-1-1 0,1 1 0,-1-1 0,1 1 1,0 0-1,-1-1 0,1 1 0,-1 0 0,1-1 1,-1 1-1,0 0 0,1 0 0,-1 0 1,1-1-1,-1 1 0,1 0 0,-1 0 0,0 0 1,1 0-1,-1 0 0,1 0 0,-1 0 0,0 0 1,-23 0 119,19 0-103,-2 0-15,1 0 8,0 0 1,1 0-1,-1 0 0,0 1 1,-7 2-1,11-2-11,0-1-1,0 1 0,0 0 1,0 0-1,0 1 1,0-1-1,1 0 1,-1 1-1,0-1 0,1 1 1,0-1-1,-1 1 1,1 0-1,0-1 1,-1 1-1,1 0 0,0 0 1,0 2-1,-2 1-4,1 0 0,0-1 0,0 1 0,0 0 0,1 0 0,0 0 0,0 0 0,0 0 0,0 0 0,1 1 0,0-1 0,0 0-1,0 0 1,2 8 0,-1-12 5,0 0 0,0 0 0,-1 0-1,1 0 1,0 0 0,0 0 0,0 0-1,0 0 1,0-1 0,0 1 0,0 0-1,0-1 1,1 1 0,-1-1 0,0 1-1,0-1 1,0 0 0,1 0 0,-1 1-1,3-1 1,30 2 130,-28-3-111,3 1-8,-3 1 31,1-1 0,-1-1 0,0 1 0,11-3 0,-14 2-36,-1 0 0,1 0 0,-1 0 0,1-1 0,-1 1 0,1-1 0,-1 1 0,0-1 0,0 0 0,0 0 0,0 0-1,0 0 1,3-4 0,-1 1 6,-1-1-1,0 1 1,0 0-1,-1-1 1,1 1-1,-1-1 0,0 0 1,1-7-1,-1-1 52,-1-1 0,0-19-1,-2 33-56,1 0 0,-1 0 0,0 0 0,0 0 1,0 0-1,1 0 0,-1 1 0,0-1 0,0 0 0,0 1 0,0-1 0,0 1 0,0-1 0,0 1 0,-1-1 0,1 1 0,0 0 0,0-1 1,0 1-1,0 0 0,0 0 0,-1 0 0,1 0 0,0 0 0,-2 0 0,0 0-1,-1 0 0,0 0 0,0 0 1,0 0-1,0 1 0,1-1 0,-1 1 0,-4 2 0,3-1-6,1 1-1,-1 0 1,1 0 0,0 0-1,0 1 1,1-1-1,-1 1 1,1 0-1,0 0 1,-1 0-1,2 0 1,-1 1 0,0-1-1,1 1 1,-2 5-1,1 0-11,0 0 0,0 0 1,1 1-1,1-1 0,-1 1 0,1 15 0,2-25 10,-1 0 0,1 0 0,-1 0 0,0 0 0,1 0-1,-1 0 1,1 0 0,0 0 0,-1 0 0,1 0 0,0-1 0,0 1 0,-1 0 0,1 0 0,0-1 0,0 1 0,0-1 0,0 1-1,0-1 1,0 1 0,0-1 0,0 1 0,0-1 0,0 0 0,0 0 0,0 1 0,0-1 0,0 0 0,0 0 0,0 0 0,2 0-1,44 0 131,-35 0-80,-9 0-46,-1 0 1,1 0-1,-1-1 1,1 1-1,-1-1 0,0 1 1,1-1-1,-1 0 1,0 0-1,1 0 1,-1 0-1,0 0 1,0-1-1,0 1 1,0-1-1,0 1 1,0-1-1,-1 0 0,1 0 1,0 1-1,-1-1 1,0-1-1,1 1 1,-1 0-1,0 0 1,0 0-1,0-1 1,0 1-1,1-4 1,1-7 57,-1 1-1,0 0 1,-1 0 0,-1-22 0,0 32-61,0-1 0,0 1 0,0 0 0,0 0 0,-1 1 0,1-1 0,-1 0 0,0 0 0,1 0 0,-1 0 0,0 0 0,0 0 0,0 1 0,0-1 0,-1 0 0,1 1 0,-3-3 0,1 2 16,0-1 0,0 1 0,0 0 0,0 1 1,-1-1-1,1 0 0,0 1 0,-8-2 0,-4 0 78,0 1 0,0 0 0,-26 1 0,39 1-96,0 0 0,-1 0-1,1 0 1,0 0 0,0 1 0,0-1-1,0 0 1,0 1 0,0 0 0,0 0-1,0-1 1,0 1 0,0 0 0,0 1-1,0-1 1,0 0 0,1 0 0,-1 1-1,0-1 1,1 1 0,0-1 0,-1 1-1,1 0 1,0 0 0,0 0 0,0-1-1,0 1 1,0 0 0,-1 4 0,0 3-5,0 1 0,1-1 1,0 0-1,0 1 1,2 14-1,-1-8-16,0-15 20,0 0 0,1 0 0,-1 0-1,0 0 1,1 0 0,-1 0 0,1 0-1,-1 0 1,1 0 0,0 0 0,-1 0-1,1 0 1,0 0 0,-1 0 0,1-1-1,0 1 1,0 0 0,0 0 0,0-1 0,0 1-1,0-1 1,0 1 0,0-1 0,0 1-1,0-1 1,0 0 0,0 0 0,0 1-1,0-1 1,0 0 0,2 0 0,41 1-36,-36-1 35,-2 0 2,-2 0 6,1 1-1,-1-2 0,0 1 1,1 0-1,-1-1 0,7-2 1,-10 3-4,0-1 0,0 1 0,0-1 0,0 0 0,0 0 0,0 1 0,0-1-1,0 0 1,0 0 0,-1 0 0,1 0 0,0 0 0,0 0 0,-1 0 0,1 0 0,-1 0 0,1 0 0,-1 0 0,1 0 0,-1-1 0,0 1 0,0 0 0,1 0 0,-1 0 0,0-1 0,0 1 0,0-2 0,0-11 35,-1-12 156,0 26-189,1-1 1,0 0-1,-1 0 1,1 1-1,-1-1 1,1 0-1,-1 1 1,0-1-1,1 1 1,-1-1 0,0 1-1,1-1 1,-1 1-1,0-1 1,1 1-1,-1-1 1,0 1-1,0 0 1,0 0-1,1-1 1,-1 1-1,0 0 1,0 0 0,0 0-1,0 0 1,1 0-1,-1 0 1,-1 0-1,-5 0 14,0 0-1,0 0 1,1 1-1,-1 0 1,-12 3-1,15-2-74,1-1 0,-1 1 0,0 1 0,1-1 0,-1 1 0,1-1 0,0 1 0,-1 0 0,1 0 0,-4 7 0,-43 60-4567,28-37-2642</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4:24.771"/>
    </inkml:context>
    <inkml:brush xml:id="br0">
      <inkml:brushProperty name="width" value="0.1" units="cm"/>
      <inkml:brushProperty name="height" value="0.1" units="cm"/>
      <inkml:brushProperty name="color" value="#FFFFFF"/>
    </inkml:brush>
  </inkml:definitions>
  <inkml:trace contextRef="#ctx0" brushRef="#br0">60 26 5297,'0'0'11936,"0"20"-9495,0 95-1575,1-114-872,0 0-1,-1 0 0,1-1 0,-1 1 0,1-1 0,0 1 1,-1 0-1,1-1 0,0 1 0,0-1 0,-1 0 0,1 1 1,0-1-1,0 0 0,0 1 0,0-1 0,0 0 0,-1 0 1,1 0-1,0 1 0,0-1 0,0 0 0,0 0 1,0 0-1,0-1 0,1 1 0,-1 0-2,1 0 0,-1 0 0,1 0 0,-1 0-1,1 0 1,-1-1 0,1 1 0,-1 0 0,0-1 0,1 1 0,-1-1 0,1 1-1,-1-1 1,0 0 0,0 0 0,1 0 0,-1 1 0,0-1 0,1-1 0,1-6 15,0 0 0,0-1 1,-1 1-1,0 0 0,-1-1 1,0 1-1,0-1 0,0 1 1,-1-1-1,-2-11 1,2-6 89,-2 25-89,1 0 0,0 1 0,0-1 0,-1 1-1,1-1 1,0 1 0,-1 0 0,1-1 0,-1 1-1,1 0 1,0 0 0,-1 0 0,1 0 0,-1 0-1,-1 1 1,-23 0 36,25 0-47,0-1 1,0 1-1,0-1 0,0 1 0,0 0 0,0 0 0,1-1 0,-1 1 0,0 0 0,0 0 0,1 0 1,-1 0-1,0 0 0,1 0 0,-1 0 0,1 0 0,-1 0 0,1 0 0,-1 0 0,1 0 0,0 0 1,0 0-1,-1 2 0,1 31-10,0-22-31,0 31-68,1-42 101,0 0 0,0-1 0,0 1 0,0-1 0,0 0 1,0 1-1,0-1 0,0 0 0,0 1 0,0-1 0,0 0 0,0 0 0,0 0 0,0 0 0,0 0 0,0 0 0,2 0 1,20-2-123,-23 2 132,1 0 1,0-1-1,-1 1 0,1-1 1,-1 1-1,1-1 1,-1 1-1,1-1 0,-1 1 1,1-1-1,-1 0 0,1 1 1,-1-1-1,0 0 1,1 1-1,-1-1 0,0 0 1,1 1-1,-1-1 0,0 0 1,0 0-1,0 1 1,0-1-1,0 0 0,0 0 1,0-1-1,0-27 35,-1 18-23,1 9-7,1 1 0,-1-1 0,0 0 1,0 0-1,0 1 0,0-1 1,0 0-1,-1 0 0,1 1 1,-1-1-1,1 0 0,-1 1 0,1-1 1,-1 0-1,0 1 0,0-1 1,0 1-1,0-1 0,0 1 0,0 0 1,-2-3-1,-1 3 21,0 0 0,0 0-1,0 0 1,0 0 0,0 1 0,0-1 0,0 1 0,0 0-1,-4 1 1,6-1-18,0 0-1,0 0 0,0 0 0,1 0 0,-1 0 0,0 0 0,0 0 0,0 1 0,0-1 0,0 1 0,0 0 0,1-1 0,-1 1 0,0 0 0,1 0 0,-1 0 0,0 0 0,-1 3 0,1-2-8,0 1 0,0 0 0,1-1 0,-1 1 0,1 0 0,0 0 0,0 0 0,0 0 0,-1 7 0,0-3-1,1 0 0,1 0 0,-1 0 0,1 0 0,0 0 0,1 0 0,2 13 0,-3-19 0,1 0 0,0 0 1,-1 0-1,1-1 0,0 1 1,0 0-1,-1 0 0,1-1 1,0 1-1,0-1 0,0 1 1,0-1-1,0 1 0,0-1 1,0 1-1,0-1 0,0 0 1,0 1-1,0-1 0,0 0 1,0 0-1,2 0 1,28 0-99,-20 0 86,-10 0 17,0 0 0,1-1 0,-1 1 0,0 0-1,1 0 1,-1-1 0,0 1 0,1-1 0,-1 1-1,0-1 1,0 1 0,0-1 0,1 0 0,-1 0-1,0 1 1,0-1 0,0 0 0,0 0 0,0 0-1,0-1 1,1-1 4,0 0 0,0-1 0,-1 1 0,1 0 0,-1 0 0,0-1 0,1-5 0,1-7 23,-2 1 0,0-28 0,-1 34-21,0 7 6,0 1 0,0-1-1,0 0 1,0 1 0,0-1-1,-1 0 1,1 1 0,-1-1-1,1 1 1,-1-1-1,1 1 1,-1-1 0,0 1-1,0 0 1,0-1 0,0 1-1,0 0 1,0-1 0,0 1-1,0 0 1,0 0 0,0 0-1,-1 0 1,1 0 0,0 0-1,-1 1 1,1-1 0,-1 0-1,1 1 1,-1-1 0,1 1-1,-1-1 1,0 1-1,1 0 1,-1 0 0,-1 0-1,2 0-58,1 0-1,-1 1 0,1-1 1,-1 1-1,1-1 0,-1 1 1,1-1-1,-1 1 0,1-1 1,-1 1-1,1 0 0,0-1 1,0 1-1,-1 0 0,1-1 0,0 1 1,0 0-1,0-1 0,-1 1 1,1 0-1,0-1 0,0 1 1,0 0-1,0-1 0,0 1 1,1 0-1,-1-1 0,0 2 1,3 23-2003,9 0-1966,3-2-1602</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5:06.091"/>
    </inkml:context>
    <inkml:brush xml:id="br0">
      <inkml:brushProperty name="width" value="0.1" units="cm"/>
      <inkml:brushProperty name="height" value="0.1" units="cm"/>
      <inkml:brushProperty name="color" value="#FFFFFF"/>
    </inkml:brush>
  </inkml:definitions>
  <inkml:trace contextRef="#ctx0" brushRef="#br0">52 1 2593,'0'0'5445,"-3"0"-4449,-6-1-707,-16 2 2059,24-1-2321,1 0-1,-1 1 1,0-1-1,1 0 0,-1 0 1,0 1-1,1-1 0,-1 0 1,1 1-1,-1-1 0,0 1 1,1-1-1,-1 1 0,1-1 1,-1 1-1,1-1 0,0 1 1,-1-1-1,1 1 0,0 0 1,-1-1-1,1 1 1,0 0-1,-1-1 0,1 1 1,0 0-1,0-1 0,0 1 1,0 0-1,0 0 0,0 1 1,0 10 92,-1-9-107,1-1-1,-1 0 1,1 1 0,0-1-1,0 0 1,0 1-1,1-1 1,-1 0-1,0 1 1,1-1 0,0 0-1,-1 0 1,1 1-1,0-1 1,0 0-1,0 0 1,0 0 0,1 0-1,-1 0 1,0 0-1,1-1 1,0 1-1,-1 0 1,1-1 0,0 1-1,2 1 1,2 0-140,0-1 0,1 1 0,-1-1 0,1 0 0,-1 0 0,1-1 0,0 0 0,0 0 0,0-1 0,0 0 0,-1 0 1,1 0-1,0-1 0,7-1 0,-13 1 121,-1 0 1,1 1 0,0-1 0,-1 0 0,1 1-1,0-1 1,-1 0 0,1 0 0,-1 0 0,0 0-1,1 1 1,-1-1 0,1 0 0,-1 0 0,0 0-1,0 0 1,0 0 0,0 0 0,0 0 0,1 0-1,-2 0 1,1-1 0,0-31 238,-1 21 48,1 12-244,0-1 1,1 1-1,-1-1 0,0 0 0,0 1 1,-1-1-1,1 1 0,0-1 0,0 0 1,0 1-1,0-1 0,0 1 0,-1-1 1,1 1-1,0-1 0,0 1 0,-1-1 0,1 1 1,0-1-1,-1 1 0,1-1 0,-1 1 1,1-1-1,0 1 0,-1 0 0,1-1 1,-1 1-1,1 0 0,-1-1 0,1 1 1,-1 0-1,0 0 0,1-1 0,-1 1 1,1 0-1,-1 0 0,1 0 0,-1 0 1,0 0-1,1 0 0,-1 0 0,1 0 1,-1 0-1,0 0 0,1 0 0,-1 0 1,1 1-1,-1-1 0,0 0 0,-9 1 97,10-1-130,-1 0 1,0 0 0,0 1 0,0-1 0,1 0 0,-1 1 0,0-1 0,0 1 0,1-1 0,-1 1-1,0-1 1,1 1 0,-1-1 0,1 1 0,-1-1 0,1 1 0,-1 0 0,1-1 0,-1 1 0,1 0-1,-1 0 1,1-1 0,0 1 0,0 0 0,-1 0 0,1 0 0,0-1 0,0 1 0,0 0 0,0 0-1,0 0 1,0 1 0,0 37-33,1-26 26,-1-5-12,-1-5 16,1 0 0,0-1 0,0 1 0,0-1 1,1 1-1,-1 0 0,1-1 0,-1 1 0,1-1 0,2 5 0,-2-5-13,0-1 0,1 0-1,-1 0 1,1 0 0,-1 0 0,1 0-1,-1 0 1,1 0 0,-1 0 0,1 0-1,0-1 1,0 1 0,-1-1 0,1 1-1,0-1 1,0 0 0,0 0 0,-1 0-1,1 0 1,0 0 0,2 0-1,-3-1 26,0 1 0,-1-1 0,1 1 0,-1-1-1,1 0 1,0 1 0,-1-1 0,0 0-1,1 1 1,-1-1 0,1 0 0,-1 0-1,0 1 1,1-1 0,-1 0 0,0 0-1,0 0 1,0 1 0,0-1 0,1 0-1,-1 0 1,0 0 0,0 0 0,-1 0-1,1 0 1,0-35 274,0 26-101,0 9-140,0-1 1,0 1-1,0-1 1,0 1-1,0 0 1,0-1 0,0 1-1,-1 0 1,1-1-1,0 1 1,-1 0-1,1-1 1,-1 1-1,1 0 1,-1 0 0,0 0-1,1-1 1,-1 1-1,0 0 1,0 0-1,0 0 1,0 0-1,0 0 1,0 0 0,0 1-1,0-1 1,0 0-1,0 0 1,-1 1-1,1-1 1,0 1-1,0-1 1,-1 1 0,1 0-1,0-1 1,-1 1-1,1 0 1,0 0-1,-1 0 1,1 0-1,-1 0 1,1 0 0,-2 0-1,1 0-28,0 0 1,0 0-1,0 1 0,0-1 1,0 0-1,0 1 0,0-1 1,1 1-1,-1-1 0,0 1 1,0 0-1,0 0 0,1 0 1,-1 0-1,0 0 0,1 1 1,-1-1-1,1 0 0,-1 1 1,1-1-1,0 1 0,0-1 1,-1 1-1,1-1 0,0 1 1,0 0-1,1 0 0,-1 0 1,0 0-1,1-1 0,-1 1 1,1 0-1,-1 0 0,1 3 1,-3 7-14,2-5-21,-1 0 0,1 0-1,0 0 1,0 1 0,1 11-1,1-18 14,-1 1 0,0-1-1,0 0 1,1 1 0,-1-1-1,1 0 1,-1 1 0,1-1-1,0 0 1,-1 0-1,1 0 1,0 0 0,0 0-1,0 0 1,0 0 0,0 0-1,0 0 1,0 0-1,0 0 1,0 0 0,0-1-1,0 1 1,1 0 0,-1-1-1,0 1 1,0-1 0,1 1-1,-1-1 1,0 0-1,1 0 1,-1 1 0,0-1-1,1 0 1,-1 0 0,3-1-1,0 1-4,1 0-35,-1 1-1,1-2 1,-1 1-1,0 0 1,1-1 0,5-2-1,-9 3 35,0-1 0,0 1 0,0-1 0,0 0 0,0 1 0,0-1 0,0 0 1,0 0-1,0 0 0,-1 1 0,1-1 0,0 0 0,0 0 0,-1 0 0,1 0 0,-1-1 0,1 1 0,-1 0 0,1 0 0,-1 0 0,0 0 0,0 0 0,1-1 0,-1 1 0,0 0 0,0 0 0,0-3 0,0-54 343,-1 57-318,1 0 0,0 0 0,0 0 0,-1-1 0,1 1 0,0 0 0,-1 0 1,1 0-1,-1 0 0,1 0 0,-1 0 0,0 0 0,1 0 0,-1 0 0,0 0 0,0 0 0,0 0 0,0 0 1,0 1-1,0-1 0,0 0 0,0 1 0,0-1 0,0 1 0,0-1 0,0 1 0,0-1 0,-1 1 1,1 0-1,-2-1 0,-4 0 97,-1 0 0,0 0 0,-12 1 0,17 0-87,2 0-26,0 0 1,-1 1-1,1-1 0,0 0 0,0 1 0,-1 0 0,1-1 1,0 1-1,0 0 0,0-1 0,0 1 0,0 0 0,0 0 0,0 0 1,0 0-1,0 0 0,0 0 0,1 0 0,-1 1 0,0-1 1,1 0-1,-1 0 0,1 0 0,-1 1 0,1-1 0,0 0 0,-1 1 1,1 1-1,-5 37-33,5-38 24,0 0-1,0 0 1,0-1-1,0 1 1,0 0-1,0 0 1,0 0-1,1 0 1,-1 0-1,1 0 1,-1-1-1,1 1 1,0 0-1,0 0 1,0-1-1,0 1 1,0 0-1,0-1 1,2 2-1,-1-1 3,1-1-1,0 0 0,0 0 1,-1 0-1,1 0 0,0-1 1,0 1-1,0-1 0,0 0 1,0 0-1,0 0 1,3 0-1,7 0 37,-9 1-80,-1-1 1,1 0-1,0 0 0,-1 0 0,1-1 1,0 1-1,5-3 0,-8 3 45,0-1 0,0 0 0,0 1 0,0-1 0,0 0 0,0 0 0,0 0 0,0 0-1,0 0 1,0 0 0,-1 0 0,1 0 0,0 0 0,-1 0 0,1 0 0,-1 0 0,1 0 0,-1-1 0,0 1 0,1 0 0,-1 0 0,0-1-1,0 1 1,0 0 0,0 0 0,0-1 0,0-1 0,0 1 32,0 0 0,0 0 1,0 0-1,0 0 0,-1 0 0,1 0 0,-1 0 0,1 0 1,-1 0-1,0 1 0,0-1 0,0 0 0,0 0 0,0 0 0,0 1 1,0-1-1,0 0 0,-1 1 0,1 0 0,-1-1 0,1 1 1,-1 0-1,0-1 0,1 1 0,-1 0 0,0 0 0,0 0 0,0 1 1,0-1-1,0 0 0,1 1 0,-1-1 0,0 1 0,-1 0 1,-1-1-1,-44 1 352,47 0-387,0 0-1,0 0 1,1 1-1,-1-1 1,0 0-1,0 1 1,1-1-1,-1 0 0,0 1 1,0-1-1,1 1 1,-1-1-1,0 1 1,1-1-1,-1 1 1,1 0-1,-1-1 0,0 2 1,0-1-316,2-6 75,0 3 216,5-10-161,-5 10 172,0 1 1,-1 0 0,1-1 0,0 1-1,-1-1 1,1 1 0,-1-1-1,1 0 1,-1 1 0,1-4 0,-1 5-112</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5:50.650"/>
    </inkml:context>
    <inkml:brush xml:id="br0">
      <inkml:brushProperty name="width" value="0.1" units="cm"/>
      <inkml:brushProperty name="height" value="0.1" units="cm"/>
      <inkml:brushProperty name="color" value="#FFFFFF"/>
    </inkml:brush>
  </inkml:definitions>
  <inkml:trace contextRef="#ctx0" brushRef="#br0">67 0 3425,'0'0'11965,"0"12"-10823,0-7-1016,0 13 422,-1 0 1,-5 34 0,-1-10 583,-3 79 1,4-34-699,1-46-350,-3 74 82,0-19-17,9-85-82,-2 1-1,1-1 1,-1 0 0,-4 13-1,-2 6 329,5-29-1067,1-6-77,2-15-1117,0 4-228,-1-17-4077</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5:51.575"/>
    </inkml:context>
    <inkml:brush xml:id="br0">
      <inkml:brushProperty name="width" value="0.1" units="cm"/>
      <inkml:brushProperty name="height" value="0.1" units="cm"/>
      <inkml:brushProperty name="color" value="#FFFFFF"/>
    </inkml:brush>
  </inkml:definitions>
  <inkml:trace contextRef="#ctx0" brushRef="#br0">14 62 5337,'0'0'8654,"5"-4"-8357,3-2-25,1 1 0,0 0 0,0 0 0,0 0 0,1 2 0,11-4-1,-6 3-190,50-11 1302,-58 14-1229,0 0 0,1 1 1,-1-1-1,0 1 0,1 1 0,12 2 1,-18-2-125,-1 0 0,0 1 0,0-1 0,0 0 1,0 1-1,0-1 0,0 1 0,0-1 0,-1 1 1,1-1-1,0 1 0,0 3 0,7 23 226,-3 7-71,-2-1 1,-2 62 0,-2-53 120,0-41-282,0 0 0,0 1 0,0-1 0,0 0 1,-1 0-1,1-1 0,-1 1 0,0 0 0,1 0 1,-1-1-1,0 1 0,0-1 0,0 1 0,0-1 0,-3 1 1,-10 10 28,8-6-4,0 0 0,0-1 1,-11 8-1,-8 4-4,23-16-41,0 1 0,1-1 1,-1 0-1,0 0 0,0 0 0,0 0 0,0 0 0,0 0 0,0-1 0,0 0 0,-4 0 0,-39-1 75,22 0-189,-1-3-1382,1 0-4535</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5:52.984"/>
    </inkml:context>
    <inkml:brush xml:id="br0">
      <inkml:brushProperty name="width" value="0.1" units="cm"/>
      <inkml:brushProperty name="height" value="0.1" units="cm"/>
      <inkml:brushProperty name="color" value="#FFFFFF"/>
    </inkml:brush>
  </inkml:definitions>
  <inkml:trace contextRef="#ctx0" brushRef="#br0">37 70 3321,'0'0'11670,"14"-17"-8959,-9 12-2631,0 0 0,0 0 0,1 1-1,-1 0 1,1 0 0,0 0-1,0 1 1,0 0 0,0 0-1,1 1 1,-1-1 0,1 1 0,0 1-1,-1-1 1,1 1 0,13 0-1,31 1-76,-50 1-3,0-1 1,0 1-1,0 0 0,0 0 1,-1 0-1,1 0 0,0 0 1,0 0-1,-1 0 0,1 0 1,-1 0-1,1 0 0,-1 0 1,1 1-1,-1-1 0,1 0 1,-1 0-1,0 1 0,0-1 1,0 0-1,0 0 0,0 1 1,0 0-1,2 36 8,-2-24-12,1-10-1,-1 0 0,1 1 1,-1-1-1,-1 0 0,1 0 1,0 1-1,-1-1 0,0 0 0,0 0 1,0 0-1,-1 0 0,0 0 1,1 0-1,-4 4 0,-13 15-14,13-16 17,-1 0 0,0 0-1,0 0 1,-12 9 0,4-6 20,4-3-109,0 0 1,1 1 0,0 0-1,0 0 1,-10 13 0,15-15 41,0-1 1,-1 1 0,-10 8 0,9-9 37,1 0 1,-1 0-1,-8 12 1,5-6 10,8-11-4,0 1 0,0 0 0,0 0 0,1 0 0,-1-1 1,0 1-1,0 0 0,1 0 0,-1 0 0,1 0 0,-1 0 0,1 1 1,-1-1-1,1 0 0,0 0 0,-1 0 0,1 0 0,0 3 1,0-4-63,119 2-3135,8 0 4262,-106 0-232,-8-1-1540,-4 0-2499</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5:55.962"/>
    </inkml:context>
    <inkml:brush xml:id="br0">
      <inkml:brushProperty name="width" value="0.1" units="cm"/>
      <inkml:brushProperty name="height" value="0.1" units="cm"/>
      <inkml:brushProperty name="color" value="#FFFFFF"/>
    </inkml:brush>
  </inkml:definitions>
  <inkml:trace contextRef="#ctx0" brushRef="#br0">0 0 7618,'0'0'10681,"2"8"-9461,1 3-850,-1-1 1,1 1 0,-1 0-1,0 14 1,-1-15-288,0 1 0,0-1 1,1 1-1,1-1 0,5 17 0,-3-17-74,40 78 45,-28-58 51,-10-16-58,0-1 0,13 15-1,16 29 60,-27-46-96,-1 1-1,0 0 1,0 1 0,-2-1 0,1 2-1,-1-1 1,-1 1 0,4 17 0,-8-28-11,0 0 1,0 0-1,0-1 0,0 1 1,1 0-1,-1 0 1,1-1-1,0 1 0,0-1 1,3 4-1,-4 4 24,-1-9-1,0 29-30,0-25-40,0-4 20,15-3-400,-7-8 409,-1 0-1,11-20 1,-8 12 24,6-7-6,-4 7 58,-1-1-1,-1 0 0,14-35 0,-10 13 168,24-82 362,-10 47-270,-18 53-285,-8 21-25,-1-1 0,1 1 0,-1-1-1,0 1 1,0-1 0,0 1 0,-1-1-1,1 0 1,0-3 0,29-38 107,-25 36 6,-4 6-86,0 1 1,0 0-1,0-1 0,0 1 1,-1-1-1,1 1 0,0-1 1,-1 1-1,0-1 0,1 0 1,-1-2-1,8-17-86,-8 20-97</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5:57.682"/>
    </inkml:context>
    <inkml:brush xml:id="br0">
      <inkml:brushProperty name="width" value="0.1" units="cm"/>
      <inkml:brushProperty name="height" value="0.1" units="cm"/>
      <inkml:brushProperty name="color" value="#FFFFFF"/>
    </inkml:brush>
  </inkml:definitions>
  <inkml:trace contextRef="#ctx0" brushRef="#br0">124 149 7346,'0'0'9330,"-6"-2"-8620,-19-9-141,24 11-428,0-1 1,0 0-1,0 0 1,0 0-1,0 0 1,0 0-1,0 0 1,0 0 0,1 0-1,-1 0 1,0-1-1,0 1 1,1 0-1,-1 0 1,1-1-1,0 1 1,-1 0 0,1-1-1,0 1 1,-1 0-1,1-2 1,1-34-78,0 22 105,-1 13-170,0 0 0,0-1 0,0 1 0,0 0-1,0 0 1,1 0 0,-1 0 0,1 0 0,-1 0 0,1 0 0,0 0 0,-1 0 0,1 0 0,0 0-1,1 0 1,-1 1 0,0-1 0,0 0 0,1 1 0,-1-1 0,1 1 0,-1-1 0,1 1 0,0 0 0,-1-1-1,1 1 1,0 0 0,0 0 0,0 1 0,0-1 0,0 0 0,0 1 0,0-1 0,0 1 0,0-1 0,0 1-1,1 0 1,2 0 0,7-1-48,-8 1 43,0-1 1,0 1 0,0-1 0,0 1 0,-1 1-1,1-1 1,0 0 0,0 1 0,0 0-1,0 0 1,-1 0 0,5 2 0,-6-1 7,0 0-7,0-1 0,0 1 1,-1 0-1,1 0 0,-1 0 0,1 1 0,-1-1 0,0 0 0,1 0 1,-1 1-1,1 4 0,7 11-1,-7-16 5,-1 0 0,0 0 0,0 1 0,0-1-1,0 0 1,0 0 0,0 1 0,0-1 0,-1 0-1,1 5 1,7 40-92,-7-24 53,-1-17 36,1-1 0,-1 1 0,0 0 0,0-1 0,0 1-1,-1 0 1,0-1 0,0 1 0,0-1 0,-1 1 0,-2 5-1,-8 6 18,-2-1-1,-30 30 1,22-24-20,13-14-14,-1 1-1,1-1 1,-1-1-1,0 0 0,-1 0 1,-20 9-1,15-13-23,-9 3-31,11 4 4,13-10 65,3-10-1242,-3 9 1249,1 0 0,0 0-1,0 1 1,0-1 0,1 0 0,-1 0-1,0 1 1,0-1 0,0 0-1,0 0 1,1 1 0,-1-1-1,0 0 1,1 1 0,-1-1 0,1 0-1,-1 1 1,1-1 0,0 0-1,11-17-6,-11 17 6,0-1-1,0 0 1,0 1 0,0-1-1,0 1 1,0-1-1,0 1 1,1 0 0,-1-1-1,1 1 1,1-1-1,-2 1-46,21 1-40,-21 0 99,0 0 0,0 0 0,0 0 0,1 0 0,-1 0 0,0 0 0,0 0 0,0 0 0,1 1 0,-1-1 0,0 0 0,0 1 0,0-1 0,0 1 0,0-1 0,1 1 0,-1 0 0,0-1 0,0 1 0,-1 0 0,1 0 0,0 0-1,0 0 1,0 0 0,0 0 0,-1 0 0,1 0 0,0 1 0,6 8 38,-1-2 63,0 0 0,1 0 0,0 0 0,0-1 0,0 0 0,1 0 0,0-1 0,1 0 0,-1-1 0,1 1 0,0-2 0,1 1-1,-1-1 1,1-1 0,0 0 0,17 4 0,-13-6-99,-4 1 180,0-1-1,0-1 1,0 0-1,14-1 1,-22 1-385,1-1 0,-1 1-1,0-1 1,0 0 0,1 0 0,-1 0 0,0 0-1,0 0 1,0 0 0,0 0 0,0-1 0,0 1-1,0-1 1,-1 1 0,1-1 0,0 0 0,-1 1 0,1-1-1,-1 0 1,0 0 0,0 0 0,1 0 0,0-3-1</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1:39.752"/>
    </inkml:context>
    <inkml:brush xml:id="br0">
      <inkml:brushProperty name="width" value="0.1" units="cm"/>
      <inkml:brushProperty name="height" value="0.1" units="cm"/>
      <inkml:brushProperty name="color" value="#FFFFFF"/>
    </inkml:brush>
  </inkml:definitions>
  <inkml:trace contextRef="#ctx0" brushRef="#br0">51 0 7009,'0'0'7431,"-3"30"-5693,-14 96-279,5-52-314,5-35-490,1 2-1,1 51 1,5 100 732,0-136-4423,0-124-2283,0 38 727</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1:40.438"/>
    </inkml:context>
    <inkml:brush xml:id="br0">
      <inkml:brushProperty name="width" value="0.1" units="cm"/>
      <inkml:brushProperty name="height" value="0.1" units="cm"/>
      <inkml:brushProperty name="color" value="#FFFFFF"/>
    </inkml:brush>
  </inkml:definitions>
  <inkml:trace contextRef="#ctx0" brushRef="#br0">41 16 3065,'0'0'9047,"3"-3"-8572,-1 2-386,0-1-1,0 1 1,0 0 0,0-1 0,0 1 0,1 0 0,-1 0 0,0 1 0,1-1 0,-1 0 0,0 1-1,1 0 1,3-1 0,41 1 1185,-22 1-701,-18-1-495,1 1 1,-1 0-1,0 0 0,1 0 1,-1 1-1,0 0 0,0 0 1,0 1-1,-1 0 1,13 7-1,-16-8-35,1 1 0,-1-1 0,0 1 0,0 0 0,0 0 0,0 0 0,0 0 1,-1 0-1,1 1 0,-1-1 0,0 1 0,0-1 0,0 1 0,0 0 0,-1 0 0,0 0 0,0 0 0,0 0 0,0 0 1,0 0-1,-1 7 0,0 198 193,0-208-228,0-1 0,-1 1 0,1 0 0,-1-1 0,1 1 0,-1-1 0,1 1 1,-1-1-1,1 0 0,-1 1 0,1-1 0,-1 1 0,1-1 0,-1 0 0,0 0 0,1 1 0,-1-1 1,0 0-1,1 0 0,-1 0 0,0 1 0,1-1 0,-1 0 0,0 0 0,-21 2 97,21-2-101,-44 3 525,-61-6 0,99 2-474,-1-1-1,1 1 1,0-2-1,-1 1 1,1-1-1,-8-4 1,-25-9-1245</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1:41.815"/>
    </inkml:context>
    <inkml:brush xml:id="br0">
      <inkml:brushProperty name="width" value="0.1" units="cm"/>
      <inkml:brushProperty name="height" value="0.1" units="cm"/>
      <inkml:brushProperty name="color" value="#FFFFFF"/>
    </inkml:brush>
  </inkml:definitions>
  <inkml:trace contextRef="#ctx0" brushRef="#br0">12 74 4257,'0'0'11549,"5"-1"-10770,8-4-502,0 1 1,0-2 0,0 0-1,-1 0 1,0-1-1,16-12 1,-25 16-237,-1 1-44,0 0 1,0 1-1,0-1 1,0 1-1,1 0 1,-1 0-1,0 0 0,0 0 1,1 0-1,-1 0 1,1 0-1,-1 1 1,0-1-1,6 1 1,-7 15 68,-1 295-516,0-310 438,-29 7-489,23-5 291,1-1-1,0 1 0,-1-1 1,-8 1-1,-74 1-2574,78-1 2382,16 0 158,22 2 367,288-4 2651,-316 0-2776,0 0-1,0 0 0,1 0 0,-1 1 0,0-1 0,0 0 0,0 0 1,0 1-1,0-1 0,1 0 0,-1 0 0,0 1 0,0-1 0,0 0 1,0 0-1,0 1 0,0-1 0,0 0 0,0 1 0,0-1 0,0 0 1,0 0-1,0 1 0,0-1 0,0 0 0,0 0 0,0 1 1,0-1-1,-1 0 0,1 0 0,0 1 0,0-1 0,0 0 0,0 0 1,0 1-1,-1-1 0,1 0 0,0 0 0,0 0 0,-1 1 0,-8 11-551,-16 2-1447,-4-3-2796</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1:52.762"/>
    </inkml:context>
    <inkml:brush xml:id="br0">
      <inkml:brushProperty name="width" value="0.1" units="cm"/>
      <inkml:brushProperty name="height" value="0.1" units="cm"/>
      <inkml:brushProperty name="color" value="#FFFFFF"/>
    </inkml:brush>
  </inkml:definitions>
  <inkml:trace contextRef="#ctx0" brushRef="#br0">52 1 2593,'0'0'5445,"-3"0"-4449,-6-1-707,-16 2 2059,24-1-2321,1 0-1,-1 1 1,0-1-1,1 0 0,-1 0 1,0 1-1,1-1 0,-1 0 1,1 1-1,-1-1 0,0 1 1,1-1-1,-1 1 0,1-1 1,-1 1-1,1-1 0,0 1 1,-1-1-1,1 1 0,0 0 1,-1-1-1,1 1 1,0 0-1,-1-1 0,1 1 1,0 0-1,0-1 0,0 1 1,0 0-1,0 0 0,0 1 1,0 10 92,-1-9-107,1-1-1,-1 0 1,1 1 0,0-1-1,0 0 1,0 1-1,1-1 1,-1 0-1,0 1 1,1-1 0,0 0-1,-1 0 1,1 1-1,0-1 1,0 0-1,0 0 1,0 0 0,1 0-1,-1 0 1,0 0-1,1-1 1,0 1-1,-1 0 1,1-1 0,0 1-1,2 1 1,2 0-140,0-1 0,1 1 0,-1-1 0,1 0 0,-1 0 0,1-1 0,0 0 0,0 0 0,0-1 0,0 0 0,-1 0 1,1 0-1,0-1 0,7-1 0,-13 1 121,-1 0 1,1 1 0,0-1 0,-1 0 0,1 1-1,0-1 1,-1 0 0,1 0 0,-1 0 0,0 0-1,1 1 1,-1-1 0,1 0 0,-1 0 0,0 0-1,0 0 1,0 0 0,0 0 0,0 0 0,1 0-1,-2 0 1,1-1 0,0-31 238,-1 21 48,1 12-244,0-1 1,1 1-1,-1-1 0,0 0 0,0 1 1,-1-1-1,1 1 0,0-1 0,0 0 1,0 1-1,0-1 0,0 1 0,-1-1 1,1 1-1,0-1 0,0 1 0,-1-1 0,1 1 1,0-1-1,-1 1 0,1-1 0,-1 1 1,1-1-1,0 1 0,-1 0 0,1-1 1,-1 1-1,1 0 0,-1-1 0,1 1 1,-1 0-1,0 0 0,1-1 0,-1 1 1,1 0-1,-1 0 0,1 0 0,-1 0 1,0 0-1,1 0 0,-1 0 0,1 0 1,-1 0-1,0 0 0,1 0 0,-1 0 1,1 1-1,-1-1 0,0 0 0,-9 1 97,10-1-130,-1 0 1,0 0 0,0 1 0,0-1 0,1 0 0,-1 1 0,0-1 0,0 1 0,1-1 0,-1 1-1,0-1 1,1 1 0,-1-1 0,1 1 0,-1-1 0,1 1 0,-1 0 0,1-1 0,-1 1 0,1 0-1,-1 0 1,1-1 0,0 1 0,0 0 0,-1 0 0,1 0 0,0-1 0,0 1 0,0 0 0,0 0-1,0 0 1,0 1 0,0 37-33,1-26 26,-1-5-12,-1-5 16,1 0 0,0-1 0,0 1 0,0-1 1,1 1-1,-1 0 0,1-1 0,-1 1 0,1-1 0,2 5 0,-2-5-13,0-1 0,1 0-1,-1 0 1,1 0 0,-1 0 0,1 0-1,-1 0 1,1 0 0,-1 0 0,1 0-1,0-1 1,0 1 0,-1-1 0,1 1-1,0-1 1,0 0 0,0 0 0,-1 0-1,1 0 1,0 0 0,2 0-1,-3-1 26,0 1 0,-1-1 0,1 1 0,-1-1-1,1 0 1,0 1 0,-1-1 0,0 0-1,1 1 1,-1-1 0,1 0 0,-1 0-1,0 1 1,1-1 0,-1 0 0,0 0-1,0 0 1,0 1 0,0-1 0,1 0-1,-1 0 1,0 0 0,0 0 0,-1 0-1,1 0 1,0-35 274,0 26-101,0 9-140,0-1 1,0 1-1,0-1 1,0 1-1,0 0 1,0-1 0,0 1-1,-1 0 1,1-1-1,0 1 1,-1 0-1,1-1 1,-1 1-1,1 0 1,-1 0 0,0 0-1,1-1 1,-1 1-1,0 0 1,0 0-1,0 0 1,0 0-1,0 0 1,0 0 0,0 1-1,0-1 1,0 0-1,0 0 1,-1 1-1,1-1 1,0 1-1,0-1 1,-1 1 0,1 0-1,0-1 1,-1 1-1,1 0 1,0 0-1,-1 0 1,1 0-1,-1 0 1,1 0 0,-2 0-1,1 0-28,0 0 1,0 0-1,0 1 0,0-1 1,0 0-1,0 1 0,0-1 1,1 1-1,-1-1 0,0 1 1,0 0-1,0 0 0,1 0 1,-1 0-1,0 0 0,1 1 1,-1-1-1,1 0 0,-1 1 1,1-1-1,0 1 0,0-1 1,-1 1-1,1-1 0,0 1 1,0 0-1,1 0 0,-1 0 1,0 0-1,1-1 0,-1 1 1,1 0-1,-1 0 0,1 3 1,-3 7-14,2-5-21,-1 0 0,1 0-1,0 0 1,0 1 0,1 11-1,1-18 14,-1 1 0,0-1-1,0 0 1,1 1 0,-1-1-1,1 0 1,-1 1 0,1-1-1,0 0 1,-1 0-1,1 0 1,0 0 0,0 0-1,0 0 1,0 0 0,0 0-1,0 0 1,0 0-1,0 0 1,0 0 0,0-1-1,0 1 1,1 0 0,-1-1-1,0 1 1,0-1 0,1 1-1,-1-1 1,0 0-1,1 0 1,-1 1 0,0-1-1,1 0 1,-1 0 0,3-1-1,0 1-4,1 0-35,-1 1-1,1-2 1,-1 1-1,0 0 1,1-1 0,5-2-1,-9 3 35,0-1 0,0 1 0,0-1 0,0 0 0,0 1 0,0-1 0,0 0 1,0 0-1,0 0 0,-1 1 0,1-1 0,0 0 0,0 0 0,-1 0 0,1 0 0,-1-1 0,1 1 0,-1 0 0,1 0 0,-1 0 0,0 0 0,0 0 0,1-1 0,-1 1 0,0 0 0,0 0 0,0-3 0,0-54 343,-1 57-318,1 0 0,0 0 0,0 0 0,-1-1 0,1 1 0,0 0 0,-1 0 1,1 0-1,-1 0 0,1 0 0,-1 0 0,0 0 0,1 0 0,-1 0 0,0 0 0,0 0 0,0 0 0,0 0 1,0 1-1,0-1 0,0 0 0,0 1 0,0-1 0,0 1 0,0-1 0,0 1 0,0-1 0,-1 1 1,1 0-1,-2-1 0,-4 0 97,-1 0 0,0 0 0,-12 1 0,17 0-87,2 0-26,0 0 1,-1 1-1,1-1 0,0 0 0,0 1 0,-1 0 0,1-1 1,0 1-1,0 0 0,0-1 0,0 1 0,0 0 0,0 0 0,0 0 1,0 0-1,0 0 0,0 0 0,1 0 0,-1 1 0,0-1 1,1 0-1,-1 0 0,1 0 0,-1 1 0,1-1 0,0 0 0,-1 1 1,1 1-1,-5 37-33,5-38 24,0 0-1,0 0 1,0-1-1,0 1 1,0 0-1,0 0 1,0 0-1,1 0 1,-1 0-1,1 0 1,-1-1-1,1 1 1,0 0-1,0 0 1,0-1-1,0 1 1,0 0-1,0-1 1,2 2-1,-1-1 3,1-1-1,0 0 0,0 0 1,-1 0-1,1 0 0,0-1 1,0 1-1,0-1 0,0 0 1,0 0-1,0 0 1,3 0-1,7 0 37,-9 1-80,-1-1 1,1 0-1,0 0 0,-1 0 0,1-1 1,0 1-1,5-3 0,-8 3 45,0-1 0,0 0 0,0 1 0,0-1 0,0 0 0,0 0 0,0 0 0,0 0-1,0 0 1,0 0 0,-1 0 0,1 0 0,0 0 0,-1 0 0,1 0 0,-1 0 0,1 0 0,-1-1 0,0 1 0,1 0 0,-1 0 0,0-1-1,0 1 1,0 0 0,0 0 0,0-1 0,0-1 0,0 1 32,0 0 0,0 0 1,0 0-1,0 0 0,-1 0 0,1 0 0,-1 0 0,1 0 1,-1 0-1,0 1 0,0-1 0,0 0 0,0 0 0,0 0 0,0 1 1,0-1-1,0 0 0,-1 1 0,1 0 0,-1-1 0,1 1 1,-1 0-1,0-1 0,1 1 0,-1 0 0,0 0 0,0 0 0,0 1 1,0-1-1,0 0 0,1 1 0,-1-1 0,0 1 0,-1 0 1,-1-1-1,-44 1 352,47 0-387,0 0-1,0 0 1,1 1-1,-1-1 1,0 0-1,0 1 1,1-1-1,-1 0 0,0 1 1,0-1-1,1 1 1,-1-1-1,0 1 1,1-1-1,-1 1 1,1 0-1,-1-1 0,0 2 1,0-1-316,2-6 75,0 3 216,5-10-161,-5 10 172,0 1 1,-1 0 0,1-1 0,0 1-1,-1-1 1,1 1 0,-1-1-1,1 0 1,-1 1 0,1-4 0,-1 5-112</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1:55.747"/>
    </inkml:context>
    <inkml:brush xml:id="br0">
      <inkml:brushProperty name="width" value="0.1" units="cm"/>
      <inkml:brushProperty name="height" value="0.1" units="cm"/>
      <inkml:brushProperty name="color" value="#FFFFFF"/>
    </inkml:brush>
  </inkml:definitions>
  <inkml:trace contextRef="#ctx0" brushRef="#br0">60 26 5297,'0'0'11936,"0"20"-9495,0 95-1575,1-114-872,0 0-1,-1 0 0,1-1 0,-1 1 0,1-1 0,0 1 1,-1 0-1,1-1 0,0 1 0,0-1 0,-1 0 0,1 1 1,0-1-1,0 0 0,0 1 0,0-1 0,0 0 0,-1 0 1,1 0-1,0 1 0,0-1 0,0 0 0,0 0 1,0 0-1,0-1 0,1 1 0,-1 0-2,1 0 0,-1 0 0,1 0 0,-1 0-1,1 0 1,-1-1 0,1 1 0,-1 0 0,0-1 0,1 1 0,-1-1 0,1 1-1,-1-1 1,0 0 0,0 0 0,1 0 0,-1 1 0,0-1 0,1-1 0,1-6 15,0 0 0,0-1 1,-1 1-1,0 0 0,-1-1 1,0 1-1,0-1 0,0 1 1,-1-1-1,-2-11 1,2-6 89,-2 25-89,1 0 0,0 1 0,0-1 0,-1 1-1,1-1 1,0 1 0,-1 0 0,1-1 0,-1 1-1,1 0 1,0 0 0,-1 0 0,1 0 0,-1 0-1,-1 1 1,-23 0 36,25 0-47,0-1 1,0 1-1,0-1 0,0 1 0,0 0 0,0 0 0,1-1 0,-1 1 0,0 0 0,0 0 0,1 0 1,-1 0-1,0 0 0,1 0 0,-1 0 0,1 0 0,-1 0 0,1 0 0,-1 0 0,1 0 0,0 0 1,0 0-1,-1 2 0,1 31-10,0-22-31,0 31-68,1-42 101,0 0 0,0-1 0,0 1 0,0-1 0,0 0 1,0 1-1,0-1 0,0 0 0,0 1 0,0-1 0,0 0 0,0 0 0,0 0 0,0 0 0,0 0 0,0 0 0,2 0 1,20-2-123,-23 2 132,1 0 1,0-1-1,-1 1 0,1-1 1,-1 1-1,1-1 1,-1 1-1,1-1 0,-1 1 1,1-1-1,-1 0 0,1 1 1,-1-1-1,0 0 1,1 1-1,-1-1 0,0 0 1,1 1-1,-1-1 0,0 0 1,0 0-1,0 1 1,0-1-1,0 0 0,0 0 1,0-1-1,0-27 35,-1 18-23,1 9-7,1 1 0,-1-1 0,0 0 1,0 0-1,0 1 0,0-1 1,0 0-1,-1 0 0,1 1 1,-1-1-1,1 0 0,-1 1 0,1-1 1,-1 0-1,0 1 0,0-1 1,0 1-1,0-1 0,0 1 0,0 0 1,-2-3-1,-1 3 21,0 0 0,0 0-1,0 0 1,0 0 0,0 1 0,0-1 0,0 1 0,0 0-1,-4 1 1,6-1-18,0 0-1,0 0 0,0 0 0,1 0 0,-1 0 0,0 0 0,0 0 0,0 1 0,0-1 0,0 1 0,0 0 0,1-1 0,-1 1 0,0 0 0,1 0 0,-1 0 0,0 0 0,-1 3 0,1-2-8,0 1 0,0 0 0,1-1 0,-1 1 0,1 0 0,0 0 0,0 0 0,0 0 0,-1 7 0,0-3-1,1 0 0,1 0 0,-1 0 0,1 0 0,0 0 0,1 0 0,2 13 0,-3-19 0,1 0 0,0 0 1,-1 0-1,1-1 0,0 1 1,0 0-1,-1 0 0,1-1 1,0 1-1,0-1 0,0 1 1,0-1-1,0 1 0,0-1 1,0 1-1,0-1 0,0 0 1,0 1-1,0-1 0,0 0 1,0 0-1,2 0 1,28 0-99,-20 0 86,-10 0 17,0 0 0,1-1 0,-1 1 0,0 0-1,1 0 1,-1-1 0,0 1 0,1-1 0,-1 1-1,0-1 1,0 1 0,0-1 0,1 0 0,-1 0-1,0 1 1,0-1 0,0 0 0,0 0 0,0 0-1,0-1 1,1-1 4,0 0 0,0-1 0,-1 1 0,1 0 0,-1 0 0,0-1 0,1-5 0,1-7 23,-2 1 0,0-28 0,-1 34-21,0 7 6,0 1 0,0-1-1,0 0 1,0 1 0,0-1-1,-1 0 1,1 1 0,-1-1-1,1 1 1,-1-1-1,1 1 1,-1-1 0,0 1-1,0 0 1,0-1 0,0 1-1,0 0 1,0-1 0,0 1-1,0 0 1,0 0 0,0 0-1,-1 0 1,1 0 0,0 0-1,-1 1 1,1-1 0,-1 0-1,1 1 1,-1-1 0,1 1-1,-1-1 1,0 1-1,1 0 1,-1 0 0,-1 0-1,2 0-58,1 0-1,-1 1 0,1-1 1,-1 1-1,1-1 0,-1 1 1,1-1-1,-1 1 0,1-1 1,-1 1-1,1 0 0,0-1 1,0 1-1,-1 0 0,1-1 0,0 1 1,0 0-1,0-1 0,-1 1 1,1 0-1,0-1 0,0 1 1,0 0-1,0-1 0,0 1 1,1 0-1,-1-1 0,0 2 1,3 23-2003,9 0-1966,3-2-1602</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1:57.734"/>
    </inkml:context>
    <inkml:brush xml:id="br0">
      <inkml:brushProperty name="width" value="0.1" units="cm"/>
      <inkml:brushProperty name="height" value="0.1" units="cm"/>
      <inkml:brushProperty name="color" value="#FFFFFF"/>
    </inkml:brush>
  </inkml:definitions>
  <inkml:trace contextRef="#ctx0" brushRef="#br0">5 0 4705,'0'0'17318,"0"12"-16577,-2 30-143,1-28-558,0-1 1,1 1-1,0-1 0,1 1 1,1 0-1,0-1 1,5 18-1,72 155 56,-77-182-93,0 0 0,0-1 1,1 1-1,-1-1 0,1 0 0,4 4 0,-4-4-9,0 0 0,1 1 0,-1 0 0,-1 0 0,4 5-1,0-5 13,-5-3-6,-1-1-1,1 0 0,0 1 1,-1-1-1,1 0 1,-1 1-1,1-1 0,-1 1 1,1-1-1,-1 1 1,1-1-1,-1 1 0,1-1 1,-1 1-1,0-1 1,1 1-1,-1-1 0,0 1 1,0 0-1,1-1 1,-1 1-1,0 0 0,0-1 1,0 1-1,0 0 1,0-1-1,0 1 0,0 0 1,0-1-1,0 1 1,0 0-1,0-1 0,0 2 1,0-1-18,0 0-3,0-1 1,0 1-1,0 0 0,1-1 0,-1 1 0,0 0 0,1-1 0,-1 1 0,0-1 0,1 1 0,-1-1 0,1 1 0,-1-1 0,1 1 0,-1-1 0,1 1 1,1 0-1,-2-1-29,1 1 38,0 0-29,0 0-1,0 1 0,0-1 0,0 0 1,0 1-1,0-1 0,0 1 0,0-1 0,-1 1 1,1-1-1,0 1 0,-1-1 0,1 1 1,-1 0-1,0-1 0,0 1 0,0 0 0,0 0 1,0 1-1,7 8 34,-6-11 8,-1 1-1,1-1 1,0 1-1,-1-1 1,1 1-1,-1 0 0,1-1 1,-1 1-1,1 0 1,-1-1-1,0 1 1,1 0-1,-1 0 1,0 0-1,1 1 1,14 15-2,5-1-18,-20-16 25,7 5-64,1-15-39,56-99 28,-3 25 39,-26 40-30,22-33 75,-47 63-11,-7 12 9,-2-1 0,1 1-1,0 0 1,0-1 0,-1 1-1,0-1 1,1 0 0,-1 0 0,0 1-1,0-1 1,0 0 0,-1 0-1,1-5 1,0 4-12,1-1-1,-1 1 0,1-1 1,-1 1-1,1 0 0,0-1 1,1 1-1,-1 0 1,1 0-1,0 1 0,4-5 1,-2 2-4,-1 0 0,0 0 0,6-12 0,1 6-5,-10 11 13,-1 1 0,1-1 0,0 1 0,-1-1 0,1 1 0,-1-1 0,1 0 0,0 1 0,-1-1 0,1 0 0,-1 1 0,0-1 0,1 0 0,-1 0 0,0 1 0,1-1 0,-1 0 0,0 0 0,0 1 0,0-1 0,1 0 0,-1-2 406</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1:59.891"/>
    </inkml:context>
    <inkml:brush xml:id="br0">
      <inkml:brushProperty name="width" value="0.1" units="cm"/>
      <inkml:brushProperty name="height" value="0.1" units="cm"/>
      <inkml:brushProperty name="color" value="#FFFFFF"/>
    </inkml:brush>
  </inkml:definitions>
  <inkml:trace contextRef="#ctx0" brushRef="#br0">1 171 3609,'0'0'12991,"14"-4"-12437,46-15-171,-56 18-305,-1 0-1,0 0 1,0-1 0,0 0 0,0 1-1,0-1 1,0 0 0,0-1-1,0 1 1,4-5 0,-6 6-29,0-1 0,0 1 0,1 0 0,-1 0 0,1-1 0,-1 1 0,1 0 0,-1 1 0,1-1 0,-1 0 0,3-1 0,-1 1-3,1-1 1,-1 0-1,0 0 0,0-1 1,0 1-1,0-1 0,-1 1 1,4-5-1,11-9 13,-15 14-66,1 1 0,-1-1 0,0 1 0,0-1 0,0 0 0,0 0 0,-1 0-1,1 0 1,0 0 0,-1 0 0,1 0 0,-1-1 0,0 1 0,0 0 0,0-1 0,0 1 0,0-1 0,0 1-1,-1-1 1,1 0 0,-1-4 0,16-11-168,-16 18 182,1 0-1,-1 1 1,1-1-1,-1 0 1,0 0-1,1 0 1,-1 1-1,0-1 1,1 0-1,-1 0 1,0 1-1,0-1 1,1 0-1,-1 1 1,0-1-1,0 0 1,1 1-1,-1-1 1,0 0-1,0 1 1,0-1-1,0 0 1,0 1-1,1-1 1,-1 1-1,0-1 0,0 0 1,0 1-1,0-1 1,0 1-1,0-1 1,0 0-1,0 1 1,0-1-1,-1 1 1,1 0-1,0 24 4,0-20 7,0 2 0,0 0 1,-1 0-1,1-1 0,-2 1 0,1 0 0,-1-1 0,0 1 1,-3 7-1,-5 32 1,4-11 47,1-16-65,0-1 0,1 1 0,1 1 0,-2 36 0,5 91-166,-2-141 39,1-5 96,1 0 1,-1-1-1,1 1 1,-1 0 0,1 0-1,0-1 1,-1 1-1,1 0 1,0 0 0,-1 0-1,1 0 1,0 0-1,0 0 1,0-1 0,0 1-1,0 0 1,0 2-1,0-3 19,0 0-1,0 1 0,0-1 0,0 0 0,0 1 0,0-1 1,-1 0-1,1 1 0,0-1 0,0 0 0,0 1 1,0-1-1,-1 0 0,1 0 0,0 1 0,0-1 0,-1 0 1,1 0-1,0 1 0,-1-1 0,1 0 0,0 0 0,0 0 1,-1 1-1,1-1 0,0 0 0,-1 0 0,1 0 1,0 0-1,-1 0 0,1 0 0,-1 0 0,1 0 0,-20-1-686,-18-10-33,30 7 677,-1 0 1,1 1-1,-1 0 0,0 1 0,1 0 0,-12-2 0,19 4 57,1 0-1,0 0 1,0 0-1,-1 0 1,1 0-1,0 0 1,0 0-1,-1 0 1,1 0 0,0 0-1,-1 0 1,1 0-1,0 0 1,0 0-1,-1-1 1,1 1-1,0 0 1,0 0-1,0 0 1,-1 0-1,1-1 1,0 1-1,0 0 1,0 0-1,-1-1 1,1 1 0,0 0-1,0 0 1,0-1-1,0 1 1,0 0-1,0 0 1,0-1-1,0 1 1,-1-1 26,1 1-1,0-1 1,0 1 0,0-1-1,-1 1 1,1-1 0,0 1 0,-1-1-1,1 1 1,0-1 0,-1 1 0,1 0-1,-1-1 1,1 1 0,0 0-1,-1-1 1,1 1 0,-1 0 0,1-1-1,-1 1 1,1 0 0,-1 0 0,1 0-1,-1 0 1,1-1 0,-1 1 0,1 0-1,-1 0 1,0 0 0,1 0-1,-1 0 1,1 0 0,-1 0 0,0 1-1,168-5 64,-7 4 2115,-159 0-2181,0 0 0,0 0 0,0 1 0,0-1 0,0 0 0,0 0 0,0 1 0,0-1 0,0 1 0,0-1 0,0 1 0,0-1 0,-1 1 0,1 0 0,0-1 0,0 1 0,0 0 0,-1 0 0,1-1 0,0 1 0,0 1 0,6 4 364,-6-5-253,-1 1-70,-9-1-1291,-12-1-1148,-6 0-2658</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2:53.724"/>
    </inkml:context>
    <inkml:brush xml:id="br0">
      <inkml:brushProperty name="width" value="0.1" units="cm"/>
      <inkml:brushProperty name="height" value="0.1" units="cm"/>
      <inkml:brushProperty name="color" value="#FFFFFF"/>
    </inkml:brush>
  </inkml:definitions>
  <inkml:trace contextRef="#ctx0" brushRef="#br0">198 46 3713,'0'0'14063,"-23"0"-12191,21 0-1867,1 0 0,-1 0-1,1 0 1,-1 1 0,1-1-1,-1 0 1,1 1 0,0-1-1,-1 1 1,1-1 0,-1 1-1,1 0 1,0-1 0,0 1-1,-1 0 1,1 0 0,0 0-1,0 0 1,0 0 0,-2 2-1,1 1-8,0 0-1,0 0 0,0 0 1,0 0-1,-1 6 1,-2 5-19,3-8-37,1 0 0,0 0 0,1 0-1,0 0 1,0 0 0,0 0 0,4 13 0,-3-19 25,0 0 0,-1 1 1,2-1-1,-1 0 0,0 0 1,0-1-1,0 1 0,0 0 0,1 0 1,-1-1-1,0 1 0,1 0 1,-1-1-1,0 0 0,1 1 0,-1-1 1,1 0-1,-1 1 0,1-1 1,2 0-1,37 1-303,-34-1 262,8 0 67,-9 1-4,0-1 1,0 0-1,0 0 0,-1-1 1,10-1-1,-13 1 30,-1 1 1,0-1-1,0 1 0,0-1 0,0 1 0,0-1 0,1 0 0,-1 1 0,0-1 0,-1 0 0,1 0 1,0 0-1,0 0 0,0 0 0,0 0 0,-1 0 0,1 0 0,0 0 0,-1 0 0,1-1 0,-1 1 0,0 0 1,1 0-1,-1 0 0,0-1 0,1 1 0,-1 0 0,0 0 0,0-1 0,0-1 0,0-7 317,0 1-80,0 1 1,-1-1 0,1 1 0,-4-12 0,3 17-229,0-1-1,0 1 1,-1 0-1,1 0 1,-1 0-1,0 0 1,0 0 0,0 0-1,-1 0 1,1 1-1,-1-1 1,1 1-1,-6-4 1,3 1 7,-1 0 0,0 1 1,-1 0-1,1 0 0,-1 0 0,0 1 0,0 0 0,0 0 1,0 1-1,0 0 0,-1 0 0,1 1 0,-1 0 0,-14-1 0,0 2-19,13-1-9,0 1-1,1 0 0,-1 0 1,0 1-1,-9 2 1,16-2-10,0 0 0,0-1 1,0 1-1,0 0 0,0 0 0,0 1 1,0-1-1,0 0 0,0 1 0,0-1 0,1 1 1,-1-1-1,0 1 0,1 0 0,0-1 1,-1 1-1,1 0 0,0 0 0,0 0 1,0 0-1,0 0 0,0 1 0,1-1 1,-1 2-1,-2 5-94,1 0 0,1-1 0,0 1 1,0 11-1,1-17 82,0-1 0,0 0 1,0 1-1,1-1 1,-1 0-1,1 1 0,-1-1 1,1 0-1,0 0 0,0 1 1,0-1-1,0 0 0,0 0 1,1 0-1,-1 0 0,1-1 1,-1 1-1,1 0 1,-1-1-1,1 1 0,2 1 1,3 1-22,1-1 0,0 1 0,-1-2 1,1 1-1,0-1 0,0 0 0,0 0 1,0-1-1,1-1 0,-1 1 1,0-1-1,11-1 0,-3 1 25,-15-1 17,0 1 0,0 0 1,-1 0-1,1 0 1,0 0-1,-1-1 1,1 1-1,0 0 1,-1-1-1,1 1 1,-1 0-1,1-1 1,0 1-1,-1-1 1,1 1-1,-1-1 1,1 1-1,-1-1 0,1 0 1,-1 1-1,0-1 1,1 1-1,-1-1 1,0 0-1,0 1 1,1-1-1,-1 0 1,0 1-1,0-1 1,0 0-1,0 0 1,0 1-1,0-2 1,0-31 287,0 21-40,0 12-235,-1-1 1,1 0 0,-1 0-1,1 1 1,-1-1-1,1 0 1,-1 1 0,1-1-1,-1 0 1,1 1 0,-1-1-1,0 1 1,1-1-1,-1 1 1,0-1 0,1 1-1,-1 0 1,0-1 0,0 1-1,0 0 1,1-1-1,-1 1 1,0 0 0,0 0-1,0 0 1,0 0 0,1 0-1,-1 0 1,-2 0-1,1 0-18,0 0 0,-1 0 0,1 0 0,-1 0 0,1 0 0,0 1 0,-1-1 0,1 1 0,-5 1 0,5 0 1,0-1-1,0 1 0,0 0 1,0 0-1,0 0 0,0 1 0,1-1 1,-1 0-1,1 1 0,-1-1 1,1 1-1,0-1 0,0 1 1,0 0-1,0 3 0,-1 2-48,1 1 0,0 0 0,0 14-1,3-22 38,0-1-1,0 1 1,0 0-1,0-1 1,0 1-1,0-1 1,0 0-1,0 1 1,0-1-1,0 0 1,0 0-1,0 0 1,3-1-1,2 0-37,-3 1 68,1 0 1,-1-1-1,0 0 1,1 0-1,-1 0 1,0-1-1,0 1 1,0-1-1,0 0 1,0 0-1,0 0 1,0-1-1,-1 1 1,1-1-1,-1 0 1,0 0-1,0 0 1,0-1-1,0 1 0,0-1 1,-1 0-1,0 1 1,0-1-1,0 0 1,0 0-1,1-5 1,4-5 39,-6 12-27,0 1-1,0-1 0,0 0 1,0 0-1,0 0 1,-1 0-1,1 0 1,-1 0-1,0 0 1,1-3 369,-36 6-242,34 0-169,-1-1 0,1 1 0,0 0 0,-1-1 0,1 1 0,0 0 0,0 0 0,0 0 0,0 0 0,-1 0-1,1 0 1,1 1 0,-1-1 0,0 0 0,0 0 0,0 1 0,1-1 0,-1 0 0,1 1 0,-1-1 0,1 1 0,-1-1 0,1 2-1,-1 38-2983,1-28 426,0 3-3106</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3:24.410"/>
    </inkml:context>
    <inkml:brush xml:id="br0">
      <inkml:brushProperty name="width" value="0.1" units="cm"/>
      <inkml:brushProperty name="height" value="0.1" units="cm"/>
      <inkml:brushProperty name="color" value="#FFFFFF"/>
    </inkml:brush>
  </inkml:definitions>
  <inkml:trace contextRef="#ctx0" brushRef="#br0">1 1949 408,'0'-3'18095,"1"-10"-17503,6 2-254,-1 1 0,2 0 0,-1 1 0,17-16 1,1-3-225,0-6 350,-22 28-415,1 0 0,0 0 1,1 1-1,-1-1 0,1 1 0,1 0 1,-1 0-1,8-5 0,2 1-1,-9 6-34,0-1-1,0 1 1,-1-1 0,8-7-1,-4 3 56,0 1-1,1 0 1,0 0-1,12-6 1,4-3-26,-7 6 60,0 1 1,1 1 0,30-9 0,-29 10-39,-1 2 35,-1 2 0,1 0 0,-1 1 0,1 1 0,39 3-1,-11-1-15,45-1 136,-85 1-215,0 0 0,-1 1 0,1 0 0,-1 0 0,0 0 1,12 7-1,-4-3-9,-5-1 4,96 34 47,-90-34-32,-1-1 0,1-1 0,0 0 0,29 0 0,21 1 16,-44-4-24,231 0 3,-241 0-3,1-1 0,-1-1 0,0 0 0,15-4-1,6-1-1,154-36 90,-153 35-93,4-3 88,-37 11-6,15-11 277,69-59-265,-75 61-94,-1 0 0,2 1 0,-1 0 0,23-13 0,-28 18 12,0-1 1,0 0 0,0-1 0,0 1-1,-1-1 1,1 0 0,6-11 0,1 0-11,6-4 5,-13 15-2,0-1 0,1 0 1,-2-1-1,1 1 0,4-10 0,20-24 65,-7 11-65,-20 24-6,1 1 0,-1 0 0,1 0 1,0 1-1,0-1 0,7-6 0,13-17 8,-21 24-9,0-1-1,0 2 1,0-1-1,1 0 1,-1 0-1,1 1 1,-1-1-1,1 1 1,4-3-1,-6 4 0,79-57 7,-80 58-6,20-15-5,0 0 0,33-16-1,-46 27 8,-5 0 3,-1 3-4,0 0 0,-1 0 0,1 1 0,0-1 0,0 0 0,0 1 0,-1-1 0,1 0 0,0 1 0,0-1 0,0 1 0,0-1 0,0 1 0,2-1 0,4-4 9,-2 0-11,0 0 0,0 1-1,0 0 1,1 0 0,-1 1-1,1 0 1,0-1 0,0 2-1,9-4 1,8-4-2,62-27 3,32-21 10,-87 45-11,0 1 1,46-11-1,-3 2 8,78-29-44,-143 47 40,0 0 1,0-1 0,0 0-1,0 0 1,-1-1-1,13-10 1,-4 0 13,25-27 1,-21 17-15,-1-1 0,30-53 0,10-12-12,-25 44 3,-28 38 4,1 0-1,1 0 0,-1 0 1,2 1-1,10-8 0,5-6 1,-16 15 1,0-1 0,1 1 1,0 0-1,13-7 0,73-41-17,-76 47 8,7-3-2,-15 6 20,0 0 0,1 0 0,-1 1 0,1 0 0,0 1 0,23-2 1,11-5-25,-1 3 92,-1 1 0,0 2 0,89 3 0,-66 2 97,36 7 34,-55-3-24,54 0 0,-80-5-117,-21 0-65,1 0 0,-1 1 1,0-1-1,1 0 0,-1 0 0,0-1 0,1 1 0,-1 0 0,0 0 0,1-1 0,-1 1 1,0 0-1,1-1 0,-1 1 0,0-1 0,0 0 0,0 0 0,0 1 0,0-1 0,0 0 1,0 0-1,0 0 0,1-1 0,2-1-1,0 0-1,-1 0 1,1 0 0,1 1 0,4-3-1,-5 3 1,0 0 0,0 0 0,-1 0 0,1-1 0,-1 1 0,1-1 1,-1 0-1,3-3 0,-1 1 3,-1 0 1,1 1 0,0 0 0,0 0 0,7-3 0,16-15 13,-12 4 15,4-5-28,-19 21 6,-1 1 69,0 1-83,0-3 1330,-4 1-1365,-57-11-3272,25 6-2588</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3:26.026"/>
    </inkml:context>
    <inkml:brush xml:id="br0">
      <inkml:brushProperty name="width" value="0.1" units="cm"/>
      <inkml:brushProperty name="height" value="0.1" units="cm"/>
      <inkml:brushProperty name="color" value="#FFFFFF"/>
    </inkml:brush>
  </inkml:definitions>
  <inkml:trace contextRef="#ctx0" brushRef="#br0">87 52 4865,'0'0'7864,"-8"0"-6859,-26-3-109,33 3-845,1 0 1,-1 0 0,1 0-1,-1 0 1,1 0-1,-1 0 1,0 1-1,1-1 1,-1 0 0,1 0-1,-1 0 1,1 1-1,-1-1 1,1 0-1,-1 1 1,1-1 0,-1 0-1,1 1 1,-1-1-1,1 1 1,0-1-1,-1 1 1,1-1 0,0 1-1,-1-1 1,1 1-1,0-1 1,0 1-1,-1-1 1,1 1 0,0-1-1,0 1 1,0 0-1,0-1 1,0 1-1,0 0 1,0 0 100,-1 5-24,0 0 1,0 1-1,1-1 0,1 11 0,-1-3 5,1-13-123,-1 0-1,0 1 1,1-1 0,-1 0 0,1-1-1,-1 1 1,1 0 0,-1 0 0,1 0 0,0 0-1,-1 0 1,1 0 0,0-1 0,0 1-1,-1 0 1,1-1 0,0 1 0,0 0 0,0-1-1,0 1 1,0-1 0,0 0 0,0 1-1,0-1 1,0 0 0,0 1 0,0-1 0,2 0-1,31 4 359,46-4 169,-79-1-521,0 1-1,0 0 1,0 0 0,0 0-1,0-1 1,0 1 0,0 0-1,0-1 1,0 1 0,0-1-1,0 1 1,0-1 0,-1 0-1,1 1 1,0-1 0,0 0-1,-1 0 1,1 1 0,0-1-1,-1 0 1,1 0 0,-1 0-1,1 0 1,-1 0 0,1 0-1,-1 0 1,0 0 0,1 0-1,-1 0 1,0 0 0,0 0-1,0 0 1,0-1 0,1-8 117,0 1 0,-1 0 0,-1-11 1,0 2-14,0 17-115,1 1 0,0-1 0,-1 1 0,1-1 1,0 1-1,-1-1 0,1 1 0,-1-1 0,1 1 1,0 0-1,-1-1 0,1 1 0,-1 0 0,1-1 1,-1 1-1,0 0 0,1 0 0,-1 0 1,1-1-1,-1 1 0,1 0 0,-1 0 0,0 0 1,1 0-1,-1 0 0,1 0 0,-1 0 0,0 0 1,-23 0 119,19 0-103,-2 0-15,1 0 8,0 0 1,1 0-1,-1 0 0,0 1 1,-7 2-1,11-2-11,0-1-1,0 1 0,0 0 1,0 0-1,0 1 1,0-1-1,1 0 1,-1 1-1,0-1 0,1 1 1,0-1-1,-1 1 1,1 0-1,0-1 1,-1 1-1,1 0 0,0 0 1,0 2-1,-2 1-4,1 0 0,0-1 0,0 1 0,0 0 0,1 0 0,0 0 0,0 0 0,0 0 0,0 0 0,1 1 0,0-1 0,0 0-1,0 0 1,2 8 0,-1-12 5,0 0 0,0 0 0,-1 0-1,1 0 1,0 0 0,0 0 0,0 0-1,0 0 1,0-1 0,0 1 0,0 0-1,0-1 1,1 1 0,-1-1 0,0 1-1,0-1 1,0 0 0,1 0 0,-1 1-1,3-1 1,30 2 130,-28-3-111,3 1-8,-3 1 31,1-1 0,-1-1 0,0 1 0,11-3 0,-14 2-36,-1 0 0,1 0 0,-1 0 0,1-1 0,-1 1 0,1-1 0,-1 1 0,0-1 0,0 0 0,0 0 0,0 0-1,0 0 1,3-4 0,-1 1 6,-1-1-1,0 1 1,0 0-1,-1-1 1,1 1-1,-1-1 0,0 0 1,1-7-1,-1-1 52,-1-1 0,0-19-1,-2 33-56,1 0 0,-1 0 0,0 0 0,0 0 1,0 0-1,1 0 0,-1 1 0,0-1 0,0 0 0,0 1 0,0-1 0,0 1 0,0-1 0,0 1 0,-1-1 0,1 1 0,0 0 0,0-1 1,0 1-1,0 0 0,0 0 0,-1 0 0,1 0 0,0 0 0,-2 0 0,0 0-1,-1 0 0,0 0 0,0 0 1,0 0-1,0 1 0,1-1 0,-1 1 0,-4 2 0,3-1-6,1 1-1,-1 0 1,1 0 0,0 0-1,0 1 1,1-1-1,-1 1 1,1 0-1,0 0 1,-1 0-1,2 0 1,-1 1 0,0-1-1,1 1 1,-2 5-1,1 0-11,0 0 0,0 0 1,1 1-1,1-1 0,-1 1 0,1 15 0,2-25 10,-1 0 0,1 0 0,-1 0 0,0 0 0,1 0-1,-1 0 1,1 0 0,0 0 0,-1 0 0,1 0 0,0-1 0,0 1 0,-1 0 0,1 0 0,0-1 0,0 1 0,0-1 0,0 1-1,0-1 1,0 1 0,0-1 0,0 1 0,0-1 0,0 0 0,0 0 0,0 1 0,0-1 0,0 0 0,0 0 0,0 0 0,2 0-1,44 0 131,-35 0-80,-9 0-46,-1 0 1,1 0-1,-1-1 1,1 1-1,-1-1 0,0 1 1,1-1-1,-1 0 1,0 0-1,1 0 1,-1 0-1,0 0 1,0-1-1,0 1 1,0-1-1,0 1 1,0-1-1,-1 0 0,1 0 1,0 1-1,-1-1 1,0-1-1,1 1 1,-1 0-1,0 0 1,0 0-1,0-1 1,0 1-1,1-4 1,1-7 57,-1 1-1,0 0 1,-1 0 0,-1-22 0,0 32-61,0-1 0,0 1 0,0 0 0,0 0 0,-1 1 0,1-1 0,-1 0 0,0 0 0,1 0 0,-1 0 0,0 0 0,0 0 0,0 1 0,0-1 0,-1 0 0,1 1 0,-3-3 0,1 2 16,0-1 0,0 1 0,0 0 0,0 1 1,-1-1-1,1 0 0,0 1 0,-8-2 0,-4 0 78,0 1 0,0 0 0,-26 1 0,39 1-96,0 0 0,-1 0-1,1 0 1,0 0 0,0 1 0,0-1-1,0 0 1,0 1 0,0 0 0,0 0-1,0-1 1,0 1 0,0 0 0,0 1-1,0-1 1,0 0 0,1 0 0,-1 1-1,0-1 1,1 1 0,0-1 0,-1 1-1,1 0 1,0 0 0,0 0 0,0-1-1,0 1 1,0 0 0,-1 4 0,0 3-5,0 1 0,1-1 1,0 0-1,0 1 1,2 14-1,-1-8-16,0-15 20,0 0 0,1 0 0,-1 0-1,0 0 1,1 0 0,-1 0 0,1 0-1,-1 0 1,1 0 0,0 0 0,-1 0-1,1 0 1,0 0 0,-1 0 0,1-1-1,0 1 1,0 0 0,0 0 0,0-1 0,0 1-1,0-1 1,0 1 0,0-1 0,0 1-1,0-1 1,0 0 0,0 0 0,0 1-1,0-1 1,0 0 0,2 0 0,41 1-36,-36-1 35,-2 0 2,-2 0 6,1 1-1,-1-2 0,0 1 1,1 0-1,-1-1 0,7-2 1,-10 3-4,0-1 0,0 1 0,0-1 0,0 0 0,0 0 0,0 1 0,0-1-1,0 0 1,0 0 0,-1 0 0,1 0 0,0 0 0,0 0 0,-1 0 0,1 0 0,-1 0 0,1 0 0,-1 0 0,1 0 0,-1-1 0,0 1 0,0 0 0,1 0 0,-1 0 0,0-1 0,0 1 0,0-2 0,0-11 35,-1-12 156,0 26-189,1-1 1,0 0-1,-1 0 1,1 1-1,-1-1 1,1 0-1,-1 1 1,0-1-1,1 1 1,-1-1 0,0 1-1,1-1 1,-1 1-1,0-1 1,1 1-1,-1-1 1,0 1-1,0 0 1,0 0-1,1-1 1,-1 1-1,0 0 1,0 0 0,0 0-1,0 0 1,1 0-1,-1 0 1,-1 0-1,-5 0 14,0 0-1,0 0 1,1 1-1,-1 0 1,-12 3-1,15-2-74,1-1 0,-1 1 0,0 1 0,1-1 0,-1 1 0,1-1 0,0 1 0,-1 0 0,1 0 0,-4 7 0,-43 60-4567,28-37-2642</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4:24.771"/>
    </inkml:context>
    <inkml:brush xml:id="br0">
      <inkml:brushProperty name="width" value="0.1" units="cm"/>
      <inkml:brushProperty name="height" value="0.1" units="cm"/>
      <inkml:brushProperty name="color" value="#FFFFFF"/>
    </inkml:brush>
  </inkml:definitions>
  <inkml:trace contextRef="#ctx0" brushRef="#br0">60 26 5297,'0'0'11936,"0"20"-9495,0 95-1575,1-114-872,0 0-1,-1 0 0,1-1 0,-1 1 0,1-1 0,0 1 1,-1 0-1,1-1 0,0 1 0,0-1 0,-1 0 0,1 1 1,0-1-1,0 0 0,0 1 0,0-1 0,0 0 0,-1 0 1,1 0-1,0 1 0,0-1 0,0 0 0,0 0 1,0 0-1,0-1 0,1 1 0,-1 0-2,1 0 0,-1 0 0,1 0 0,-1 0-1,1 0 1,-1-1 0,1 1 0,-1 0 0,0-1 0,1 1 0,-1-1 0,1 1-1,-1-1 1,0 0 0,0 0 0,1 0 0,-1 1 0,0-1 0,1-1 0,1-6 15,0 0 0,0-1 1,-1 1-1,0 0 0,-1-1 1,0 1-1,0-1 0,0 1 1,-1-1-1,-2-11 1,2-6 89,-2 25-89,1 0 0,0 1 0,0-1 0,-1 1-1,1-1 1,0 1 0,-1 0 0,1-1 0,-1 1-1,1 0 1,0 0 0,-1 0 0,1 0 0,-1 0-1,-1 1 1,-23 0 36,25 0-47,0-1 1,0 1-1,0-1 0,0 1 0,0 0 0,0 0 0,1-1 0,-1 1 0,0 0 0,0 0 0,1 0 1,-1 0-1,0 0 0,1 0 0,-1 0 0,1 0 0,-1 0 0,1 0 0,-1 0 0,1 0 0,0 0 1,0 0-1,-1 2 0,1 31-10,0-22-31,0 31-68,1-42 101,0 0 0,0-1 0,0 1 0,0-1 0,0 0 1,0 1-1,0-1 0,0 0 0,0 1 0,0-1 0,0 0 0,0 0 0,0 0 0,0 0 0,0 0 0,0 0 0,2 0 1,20-2-123,-23 2 132,1 0 1,0-1-1,-1 1 0,1-1 1,-1 1-1,1-1 1,-1 1-1,1-1 0,-1 1 1,1-1-1,-1 0 0,1 1 1,-1-1-1,0 0 1,1 1-1,-1-1 0,0 0 1,1 1-1,-1-1 0,0 0 1,0 0-1,0 1 1,0-1-1,0 0 0,0 0 1,0-1-1,0-27 35,-1 18-23,1 9-7,1 1 0,-1-1 0,0 0 1,0 0-1,0 1 0,0-1 1,0 0-1,-1 0 0,1 1 1,-1-1-1,1 0 0,-1 1 0,1-1 1,-1 0-1,0 1 0,0-1 1,0 1-1,0-1 0,0 1 0,0 0 1,-2-3-1,-1 3 21,0 0 0,0 0-1,0 0 1,0 0 0,0 1 0,0-1 0,0 1 0,0 0-1,-4 1 1,6-1-18,0 0-1,0 0 0,0 0 0,1 0 0,-1 0 0,0 0 0,0 0 0,0 1 0,0-1 0,0 1 0,0 0 0,1-1 0,-1 1 0,0 0 0,1 0 0,-1 0 0,0 0 0,-1 3 0,1-2-8,0 1 0,0 0 0,1-1 0,-1 1 0,1 0 0,0 0 0,0 0 0,0 0 0,-1 7 0,0-3-1,1 0 0,1 0 0,-1 0 0,1 0 0,0 0 0,1 0 0,2 13 0,-3-19 0,1 0 0,0 0 1,-1 0-1,1-1 0,0 1 1,0 0-1,-1 0 0,1-1 1,0 1-1,0-1 0,0 1 1,0-1-1,0 1 0,0-1 1,0 1-1,0-1 0,0 0 1,0 1-1,0-1 0,0 0 1,0 0-1,2 0 1,28 0-99,-20 0 86,-10 0 17,0 0 0,1-1 0,-1 1 0,0 0-1,1 0 1,-1-1 0,0 1 0,1-1 0,-1 1-1,0-1 1,0 1 0,0-1 0,1 0 0,-1 0-1,0 1 1,0-1 0,0 0 0,0 0 0,0 0-1,0-1 1,1-1 4,0 0 0,0-1 0,-1 1 0,1 0 0,-1 0 0,0-1 0,1-5 0,1-7 23,-2 1 0,0-28 0,-1 34-21,0 7 6,0 1 0,0-1-1,0 0 1,0 1 0,0-1-1,-1 0 1,1 1 0,-1-1-1,1 1 1,-1-1-1,1 1 1,-1-1 0,0 1-1,0 0 1,0-1 0,0 1-1,0 0 1,0-1 0,0 1-1,0 0 1,0 0 0,0 0-1,-1 0 1,1 0 0,0 0-1,-1 1 1,1-1 0,-1 0-1,1 1 1,-1-1 0,1 1-1,-1-1 1,0 1-1,1 0 1,-1 0 0,-1 0-1,2 0-58,1 0-1,-1 1 0,1-1 1,-1 1-1,1-1 0,-1 1 1,1-1-1,-1 1 0,1-1 1,-1 1-1,1 0 0,0-1 1,0 1-1,-1 0 0,1-1 0,0 1 1,0 0-1,0-1 0,-1 1 1,1 0-1,0-1 0,0 1 1,0 0-1,0-1 0,0 1 1,1 0-1,-1-1 0,0 2 1,3 23-2003,9 0-1966,3-2-1602</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5:06.091"/>
    </inkml:context>
    <inkml:brush xml:id="br0">
      <inkml:brushProperty name="width" value="0.1" units="cm"/>
      <inkml:brushProperty name="height" value="0.1" units="cm"/>
      <inkml:brushProperty name="color" value="#FFFFFF"/>
    </inkml:brush>
  </inkml:definitions>
  <inkml:trace contextRef="#ctx0" brushRef="#br0">52 1 2593,'0'0'5445,"-3"0"-4449,-6-1-707,-16 2 2059,24-1-2321,1 0-1,-1 1 1,0-1-1,1 0 0,-1 0 1,0 1-1,1-1 0,-1 0 1,1 1-1,-1-1 0,0 1 1,1-1-1,-1 1 0,1-1 1,-1 1-1,1-1 0,0 1 1,-1-1-1,1 1 0,0 0 1,-1-1-1,1 1 1,0 0-1,-1-1 0,1 1 1,0 0-1,0-1 0,0 1 1,0 0-1,0 0 0,0 1 1,0 10 92,-1-9-107,1-1-1,-1 0 1,1 1 0,0-1-1,0 0 1,0 1-1,1-1 1,-1 0-1,0 1 1,1-1 0,0 0-1,-1 0 1,1 1-1,0-1 1,0 0-1,0 0 1,0 0 0,1 0-1,-1 0 1,0 0-1,1-1 1,0 1-1,-1 0 1,1-1 0,0 1-1,2 1 1,2 0-140,0-1 0,1 1 0,-1-1 0,1 0 0,-1 0 0,1-1 0,0 0 0,0 0 0,0-1 0,0 0 0,-1 0 1,1 0-1,0-1 0,7-1 0,-13 1 121,-1 0 1,1 1 0,0-1 0,-1 0 0,1 1-1,0-1 1,-1 0 0,1 0 0,-1 0 0,0 0-1,1 1 1,-1-1 0,1 0 0,-1 0 0,0 0-1,0 0 1,0 0 0,0 0 0,0 0 0,1 0-1,-2 0 1,1-1 0,0-31 238,-1 21 48,1 12-244,0-1 1,1 1-1,-1-1 0,0 0 0,0 1 1,-1-1-1,1 1 0,0-1 0,0 0 1,0 1-1,0-1 0,0 1 0,-1-1 1,1 1-1,0-1 0,0 1 0,-1-1 0,1 1 1,0-1-1,-1 1 0,1-1 0,-1 1 1,1-1-1,0 1 0,-1 0 0,1-1 1,-1 1-1,1 0 0,-1-1 0,1 1 1,-1 0-1,0 0 0,1-1 0,-1 1 1,1 0-1,-1 0 0,1 0 0,-1 0 1,0 0-1,1 0 0,-1 0 0,1 0 1,-1 0-1,0 0 0,1 0 0,-1 0 1,1 1-1,-1-1 0,0 0 0,-9 1 97,10-1-130,-1 0 1,0 0 0,0 1 0,0-1 0,1 0 0,-1 1 0,0-1 0,0 1 0,1-1 0,-1 1-1,0-1 1,1 1 0,-1-1 0,1 1 0,-1-1 0,1 1 0,-1 0 0,1-1 0,-1 1 0,1 0-1,-1 0 1,1-1 0,0 1 0,0 0 0,-1 0 0,1 0 0,0-1 0,0 1 0,0 0 0,0 0-1,0 0 1,0 1 0,0 37-33,1-26 26,-1-5-12,-1-5 16,1 0 0,0-1 0,0 1 0,0-1 1,1 1-1,-1 0 0,1-1 0,-1 1 0,1-1 0,2 5 0,-2-5-13,0-1 0,1 0-1,-1 0 1,1 0 0,-1 0 0,1 0-1,-1 0 1,1 0 0,-1 0 0,1 0-1,0-1 1,0 1 0,-1-1 0,1 1-1,0-1 1,0 0 0,0 0 0,-1 0-1,1 0 1,0 0 0,2 0-1,-3-1 26,0 1 0,-1-1 0,1 1 0,-1-1-1,1 0 1,0 1 0,-1-1 0,0 0-1,1 1 1,-1-1 0,1 0 0,-1 0-1,0 1 1,1-1 0,-1 0 0,0 0-1,0 0 1,0 1 0,0-1 0,1 0-1,-1 0 1,0 0 0,0 0 0,-1 0-1,1 0 1,0-35 274,0 26-101,0 9-140,0-1 1,0 1-1,0-1 1,0 1-1,0 0 1,0-1 0,0 1-1,-1 0 1,1-1-1,0 1 1,-1 0-1,1-1 1,-1 1-1,1 0 1,-1 0 0,0 0-1,1-1 1,-1 1-1,0 0 1,0 0-1,0 0 1,0 0-1,0 0 1,0 0 0,0 1-1,0-1 1,0 0-1,0 0 1,-1 1-1,1-1 1,0 1-1,0-1 1,-1 1 0,1 0-1,0-1 1,-1 1-1,1 0 1,0 0-1,-1 0 1,1 0-1,-1 0 1,1 0 0,-2 0-1,1 0-28,0 0 1,0 0-1,0 1 0,0-1 1,0 0-1,0 1 0,0-1 1,1 1-1,-1-1 0,0 1 1,0 0-1,0 0 0,1 0 1,-1 0-1,0 0 0,1 1 1,-1-1-1,1 0 0,-1 1 1,1-1-1,0 1 0,0-1 1,-1 1-1,1-1 0,0 1 1,0 0-1,1 0 0,-1 0 1,0 0-1,1-1 0,-1 1 1,1 0-1,-1 0 0,1 3 1,-3 7-14,2-5-21,-1 0 0,1 0-1,0 0 1,0 1 0,1 11-1,1-18 14,-1 1 0,0-1-1,0 0 1,1 1 0,-1-1-1,1 0 1,-1 1 0,1-1-1,0 0 1,-1 0-1,1 0 1,0 0 0,0 0-1,0 0 1,0 0 0,0 0-1,0 0 1,0 0-1,0 0 1,0 0 0,0-1-1,0 1 1,1 0 0,-1-1-1,0 1 1,0-1 0,1 1-1,-1-1 1,0 0-1,1 0 1,-1 1 0,0-1-1,1 0 1,-1 0 0,3-1-1,0 1-4,1 0-35,-1 1-1,1-2 1,-1 1-1,0 0 1,1-1 0,5-2-1,-9 3 35,0-1 0,0 1 0,0-1 0,0 0 0,0 1 0,0-1 0,0 0 1,0 0-1,0 0 0,-1 1 0,1-1 0,0 0 0,0 0 0,-1 0 0,1 0 0,-1-1 0,1 1 0,-1 0 0,1 0 0,-1 0 0,0 0 0,0 0 0,1-1 0,-1 1 0,0 0 0,0 0 0,0-3 0,0-54 343,-1 57-318,1 0 0,0 0 0,0 0 0,-1-1 0,1 1 0,0 0 0,-1 0 1,1 0-1,-1 0 0,1 0 0,-1 0 0,0 0 0,1 0 0,-1 0 0,0 0 0,0 0 0,0 0 0,0 0 1,0 1-1,0-1 0,0 0 0,0 1 0,0-1 0,0 1 0,0-1 0,0 1 0,0-1 0,-1 1 1,1 0-1,-2-1 0,-4 0 97,-1 0 0,0 0 0,-12 1 0,17 0-87,2 0-26,0 0 1,-1 1-1,1-1 0,0 0 0,0 1 0,-1 0 0,1-1 1,0 1-1,0 0 0,0-1 0,0 1 0,0 0 0,0 0 0,0 0 1,0 0-1,0 0 0,0 0 0,1 0 0,-1 1 0,0-1 1,1 0-1,-1 0 0,1 0 0,-1 1 0,1-1 0,0 0 0,-1 1 1,1 1-1,-5 37-33,5-38 24,0 0-1,0 0 1,0-1-1,0 1 1,0 0-1,0 0 1,0 0-1,1 0 1,-1 0-1,1 0 1,-1-1-1,1 1 1,0 0-1,0 0 1,0-1-1,0 1 1,0 0-1,0-1 1,2 2-1,-1-1 3,1-1-1,0 0 0,0 0 1,-1 0-1,1 0 0,0-1 1,0 1-1,0-1 0,0 0 1,0 0-1,0 0 1,3 0-1,7 0 37,-9 1-80,-1-1 1,1 0-1,0 0 0,-1 0 0,1-1 1,0 1-1,5-3 0,-8 3 45,0-1 0,0 0 0,0 1 0,0-1 0,0 0 0,0 0 0,0 0 0,0 0-1,0 0 1,0 0 0,-1 0 0,1 0 0,0 0 0,-1 0 0,1 0 0,-1 0 0,1 0 0,-1-1 0,0 1 0,1 0 0,-1 0 0,0-1-1,0 1 1,0 0 0,0 0 0,0-1 0,0-1 0,0 1 32,0 0 0,0 0 1,0 0-1,0 0 0,-1 0 0,1 0 0,-1 0 0,1 0 1,-1 0-1,0 1 0,0-1 0,0 0 0,0 0 0,0 0 0,0 1 1,0-1-1,0 0 0,-1 1 0,1 0 0,-1-1 0,1 1 1,-1 0-1,0-1 0,1 1 0,-1 0 0,0 0 0,0 0 0,0 1 1,0-1-1,0 0 0,1 1 0,-1-1 0,0 1 0,-1 0 1,-1-1-1,-44 1 352,47 0-387,0 0-1,0 0 1,1 1-1,-1-1 1,0 0-1,0 1 1,1-1-1,-1 0 0,0 1 1,0-1-1,1 1 1,-1-1-1,0 1 1,1-1-1,-1 1 1,1 0-1,-1-1 0,0 2 1,0-1-316,2-6 75,0 3 216,5-10-161,-5 10 172,0 1 1,-1 0 0,1-1 0,0 1-1,-1-1 1,1 1 0,-1-1-1,1 0 1,-1 1 0,1-4 0,-1 5-112</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5:50.650"/>
    </inkml:context>
    <inkml:brush xml:id="br0">
      <inkml:brushProperty name="width" value="0.1" units="cm"/>
      <inkml:brushProperty name="height" value="0.1" units="cm"/>
      <inkml:brushProperty name="color" value="#FFFFFF"/>
    </inkml:brush>
  </inkml:definitions>
  <inkml:trace contextRef="#ctx0" brushRef="#br0">67 0 3425,'0'0'11965,"0"12"-10823,0-7-1016,0 13 422,-1 0 1,-5 34 0,-1-10 583,-3 79 1,4-34-699,1-46-350,-3 74 82,0-19-17,9-85-82,-2 1-1,1-1 1,-1 0 0,-4 13-1,-2 6 329,5-29-1067,1-6-77,2-15-1117,0 4-228,-1-17-4077</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5:51.575"/>
    </inkml:context>
    <inkml:brush xml:id="br0">
      <inkml:brushProperty name="width" value="0.1" units="cm"/>
      <inkml:brushProperty name="height" value="0.1" units="cm"/>
      <inkml:brushProperty name="color" value="#FFFFFF"/>
    </inkml:brush>
  </inkml:definitions>
  <inkml:trace contextRef="#ctx0" brushRef="#br0">14 62 5337,'0'0'8654,"5"-4"-8357,3-2-25,1 1 0,0 0 0,0 0 0,0 0 0,1 2 0,11-4-1,-6 3-190,50-11 1302,-58 14-1229,0 0 0,1 1 1,-1-1-1,0 1 0,1 1 0,12 2 1,-18-2-125,-1 0 0,0 1 0,0-1 0,0 0 1,0 1-1,0-1 0,0 1 0,0-1 0,-1 1 1,1-1-1,0 1 0,0 3 0,7 23 226,-3 7-71,-2-1 1,-2 62 0,-2-53 120,0-41-282,0 0 0,0 1 0,0-1 0,0 0 1,-1 0-1,1-1 0,-1 1 0,0 0 0,1 0 1,-1-1-1,0 1 0,0-1 0,0 1 0,0-1 0,-3 1 1,-10 10 28,8-6-4,0 0 0,0-1 1,-11 8-1,-8 4-4,23-16-41,0 1 0,1-1 1,-1 0-1,0 0 0,0 0 0,0 0 0,0 0 0,0 0 0,0-1 0,0 0 0,-4 0 0,-39-1 75,22 0-189,-1-3-1382,1 0-4535</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5:52.984"/>
    </inkml:context>
    <inkml:brush xml:id="br0">
      <inkml:brushProperty name="width" value="0.1" units="cm"/>
      <inkml:brushProperty name="height" value="0.1" units="cm"/>
      <inkml:brushProperty name="color" value="#FFFFFF"/>
    </inkml:brush>
  </inkml:definitions>
  <inkml:trace contextRef="#ctx0" brushRef="#br0">37 70 3321,'0'0'11670,"14"-17"-8959,-9 12-2631,0 0 0,0 0 0,1 1-1,-1 0 1,1 0 0,0 0-1,0 1 1,0 0 0,0 0-1,1 1 1,-1-1 0,1 1 0,0 1-1,-1-1 1,1 1 0,13 0-1,31 1-76,-50 1-3,0-1 1,0 1-1,0 0 0,0 0 1,-1 0-1,1 0 0,0 0 1,0 0-1,-1 0 0,1 0 1,-1 0-1,1 0 0,-1 0 1,1 1-1,-1-1 0,1 0 1,-1 0-1,0 1 0,0-1 1,0 0-1,0 0 0,0 1 1,0 0-1,2 36 8,-2-24-12,1-10-1,-1 0 0,1 1 1,-1-1-1,-1 0 0,1 0 1,0 1-1,-1-1 0,0 0 0,0 0 1,0 0-1,-1 0 0,0 0 1,1 0-1,-4 4 0,-13 15-14,13-16 17,-1 0 0,0 0-1,0 0 1,-12 9 0,4-6 20,4-3-109,0 0 1,1 1 0,0 0-1,0 0 1,-10 13 0,15-15 41,0-1 1,-1 1 0,-10 8 0,9-9 37,1 0 1,-1 0-1,-8 12 1,5-6 10,8-11-4,0 1 0,0 0 0,0 0 0,1 0 0,-1-1 1,0 1-1,0 0 0,1 0 0,-1 0 0,1 0 0,-1 0 0,1 1 1,-1-1-1,1 0 0,0 0 0,-1 0 0,1 0 0,0 3 1,0-4-63,119 2-3135,8 0 4262,-106 0-232,-8-1-1540,-4 0-2499</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5:55.962"/>
    </inkml:context>
    <inkml:brush xml:id="br0">
      <inkml:brushProperty name="width" value="0.1" units="cm"/>
      <inkml:brushProperty name="height" value="0.1" units="cm"/>
      <inkml:brushProperty name="color" value="#FFFFFF"/>
    </inkml:brush>
  </inkml:definitions>
  <inkml:trace contextRef="#ctx0" brushRef="#br0">0 0 7618,'0'0'10681,"2"8"-9461,1 3-850,-1-1 1,1 1 0,-1 0-1,0 14 1,-1-15-288,0 1 0,0-1 1,1 1-1,1-1 0,5 17 0,-3-17-74,40 78 45,-28-58 51,-10-16-58,0-1 0,13 15-1,16 29 60,-27-46-96,-1 1-1,0 0 1,0 1 0,-2-1 0,1 2-1,-1-1 1,-1 1 0,4 17 0,-8-28-11,0 0 1,0 0-1,0-1 0,0 1 1,1 0-1,-1 0 1,1-1-1,0 1 0,0-1 1,3 4-1,-4 4 24,-1-9-1,0 29-30,0-25-40,0-4 20,15-3-400,-7-8 409,-1 0-1,11-20 1,-8 12 24,6-7-6,-4 7 58,-1-1-1,-1 0 0,14-35 0,-10 13 168,24-82 362,-10 47-270,-18 53-285,-8 21-25,-1-1 0,1 1 0,-1-1-1,0 1 1,0-1 0,0 1 0,-1-1-1,1 0 1,0-3 0,29-38 107,-25 36 6,-4 6-86,0 1 1,0 0-1,0-1 0,0 1 1,-1-1-1,1 1 0,0-1 1,-1 1-1,0-1 0,1 0 1,-1-2-1,8-17-86,-8 20-97</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5-16T20:55:57.682"/>
    </inkml:context>
    <inkml:brush xml:id="br0">
      <inkml:brushProperty name="width" value="0.1" units="cm"/>
      <inkml:brushProperty name="height" value="0.1" units="cm"/>
      <inkml:brushProperty name="color" value="#FFFFFF"/>
    </inkml:brush>
  </inkml:definitions>
  <inkml:trace contextRef="#ctx0" brushRef="#br0">124 149 7346,'0'0'9330,"-6"-2"-8620,-19-9-141,24 11-428,0-1 1,0 0-1,0 0 1,0 0-1,0 0 1,0 0-1,0 0 1,0 0 0,1 0-1,-1 0 1,0-1-1,0 1 1,1 0-1,-1 0 1,1-1-1,0 1 1,-1 0 0,1-1-1,0 1 1,-1 0-1,1-2 1,1-34-78,0 22 105,-1 13-170,0 0 0,0-1 0,0 1 0,0 0-1,0 0 1,1 0 0,-1 0 0,1 0 0,-1 0 0,1 0 0,0 0 0,-1 0 0,1 0 0,0 0-1,1 0 1,-1 1 0,0-1 0,0 0 0,1 1 0,-1-1 0,1 1 0,-1-1 0,1 1 0,0 0 0,-1-1-1,1 1 1,0 0 0,0 0 0,0 1 0,0-1 0,0 0 0,0 1 0,0-1 0,0 1 0,0-1 0,0 1-1,1 0 1,2 0 0,7-1-48,-8 1 43,0-1 1,0 1 0,0-1 0,0 1 0,-1 1-1,1-1 1,0 0 0,0 1 0,0 0-1,0 0 1,-1 0 0,5 2 0,-6-1 7,0 0-7,0-1 0,0 1 1,-1 0-1,1 0 0,-1 0 0,1 1 0,-1-1 0,0 0 0,1 0 1,-1 1-1,1 4 0,7 11-1,-7-16 5,-1 0 0,0 0 0,0 1 0,0-1-1,0 0 1,0 0 0,0 1 0,0-1 0,-1 0-1,1 5 1,7 40-92,-7-24 53,-1-17 36,1-1 0,-1 1 0,0 0 0,0-1 0,0 1-1,-1 0 1,0-1 0,0 1 0,0-1 0,-1 1 0,-2 5-1,-8 6 18,-2-1-1,-30 30 1,22-24-20,13-14-14,-1 1-1,1-1 1,-1-1-1,0 0 0,-1 0 1,-20 9-1,15-13-23,-9 3-31,11 4 4,13-10 65,3-10-1242,-3 9 1249,1 0 0,0 0-1,0 1 1,0-1 0,1 0 0,-1 0-1,0 1 1,0-1 0,0 0-1,0 0 1,1 1 0,-1-1-1,0 0 1,1 1 0,-1-1 0,1 0-1,-1 1 1,1-1 0,0 0-1,11-17-6,-11 17 6,0-1-1,0 0 1,0 1 0,0-1-1,0 1 1,0-1-1,0 1 1,1 0 0,-1-1-1,1 1 1,1-1-1,-2 1-46,21 1-40,-21 0 99,0 0 0,0 0 0,0 0 0,1 0 0,-1 0 0,0 0 0,0 0 0,0 0 0,1 1 0,-1-1 0,0 0 0,0 1 0,0-1 0,0 1 0,0-1 0,1 1 0,-1 0 0,0-1 0,0 1 0,-1 0 0,1 0 0,0 0-1,0 0 1,0 0 0,0 0 0,-1 0 0,1 0 0,0 1 0,6 8 38,-1-2 63,0 0 0,1 0 0,0 0 0,0-1 0,0 0 0,1 0 0,0-1 0,1 0 0,-1-1 0,1 1 0,0-2 0,1 1-1,-1-1 1,1-1 0,0 0 0,17 4 0,-13-6-99,-4 1 180,0-1-1,0-1 1,0 0-1,14-1 1,-22 1-385,1-1 0,-1 1-1,0-1 1,0 0 0,1 0 0,-1 0 0,0 0-1,0 0 1,0 0 0,0 0 0,0-1 0,0 1-1,0-1 1,-1 1 0,1-1 0,0 0 0,-1 1 0,1-1-1,-1 0 1,0 0 0,0 0 0,1 0 0,0-3-1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07/05/2026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en.wikipedia.org/wiki/Lucretius" TargetMode="External"/><Relationship Id="rId2" Type="http://schemas.openxmlformats.org/officeDocument/2006/relationships/slide" Target="../slides/slide14.xml"/><Relationship Id="rId1" Type="http://schemas.openxmlformats.org/officeDocument/2006/relationships/notesMaster" Target="../notesMasters/notesMaster1.xml"/><Relationship Id="rId5" Type="http://schemas.openxmlformats.org/officeDocument/2006/relationships/hyperlink" Target="https://en.wikipedia.org/wiki/Dust" TargetMode="External"/><Relationship Id="rId4" Type="http://schemas.openxmlformats.org/officeDocument/2006/relationships/hyperlink" Target="https://en.wikipedia.org/wiki/On_the_Nature_of_Things"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a:p>
        </p:txBody>
      </p:sp>
    </p:spTree>
    <p:extLst>
      <p:ext uri="{BB962C8B-B14F-4D97-AF65-F5344CB8AC3E}">
        <p14:creationId xmlns:p14="http://schemas.microsoft.com/office/powerpoint/2010/main" val="2890873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Υπάρχουν φαινόμενα που είναι διαφορετικής φύσης. </a:t>
            </a:r>
          </a:p>
          <a:p>
            <a:r>
              <a:rPr lang="el-GR" dirty="0"/>
              <a:t>Περιγραφή: 1. ζεσταίνεται από τη φωτιά, παίρνει ενέργεια, και αρχίζει να βράζει – μετατρέπεται σε αέριο</a:t>
            </a:r>
          </a:p>
          <a:p>
            <a:r>
              <a:rPr lang="el-GR" dirty="0"/>
              <a:t>2. Μπορούμε αυτή την ενέργεια να την εκμεταλλευτούμε και να ενεργοποιήσουμε – κινήσουμε κάτι (πώμα στο νερό που βράζει) σφυρίχτρα</a:t>
            </a:r>
          </a:p>
          <a:p>
            <a:r>
              <a:rPr lang="el-GR" dirty="0"/>
              <a:t>3. Μετά από πειραματισμούς δημιουργία ατμομηχανής</a:t>
            </a:r>
          </a:p>
          <a:p>
            <a:r>
              <a:rPr lang="el-GR" dirty="0"/>
              <a:t>4. Πιο εξελιγμένη μηχανή αυτοκινήτου</a:t>
            </a:r>
          </a:p>
          <a:p>
            <a:r>
              <a:rPr lang="el-GR" dirty="0"/>
              <a:t>5 6. Μπορούμε επίσης όχι μόνο να θερμάνουμε ένα χώρο ή αντικείμενα αλλά και να τα ψύξουμε</a:t>
            </a:r>
          </a:p>
          <a:p>
            <a:endParaRPr lang="el-GR" dirty="0"/>
          </a:p>
          <a:p>
            <a:r>
              <a:rPr lang="el-GR" dirty="0"/>
              <a:t>Ατμομηχανή (</a:t>
            </a:r>
            <a:r>
              <a:rPr lang="en-US" dirty="0"/>
              <a:t>1710 Thomas Newcomen, 1760-70 James Watt </a:t>
            </a:r>
            <a:r>
              <a:rPr lang="el-GR" dirty="0"/>
              <a:t>βελτιώσεις) Για τις βελτιώσεις ήταν απαραίτητες οι θεωρητικές γνώσεις και πειραματισμοί που αυτές οι μηχανές επέτρεψαν. </a:t>
            </a:r>
            <a:r>
              <a:rPr lang="el-GR" dirty="0" err="1"/>
              <a:t>Συνεξελιχθηκαν</a:t>
            </a:r>
            <a:r>
              <a:rPr lang="el-GR" dirty="0"/>
              <a:t> και προώθησαν τη βιομηχανική επανάσταση. </a:t>
            </a:r>
          </a:p>
          <a:p>
            <a:endParaRPr lang="el-GR" dirty="0"/>
          </a:p>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a:t>
            </a:fld>
            <a:endParaRPr lang="en-150"/>
          </a:p>
        </p:txBody>
      </p:sp>
    </p:spTree>
    <p:extLst>
      <p:ext uri="{BB962C8B-B14F-4D97-AF65-F5344CB8AC3E}">
        <p14:creationId xmlns:p14="http://schemas.microsoft.com/office/powerpoint/2010/main" val="691407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a:t>
            </a:fld>
            <a:endParaRPr lang="en-150"/>
          </a:p>
        </p:txBody>
      </p:sp>
    </p:spTree>
    <p:extLst>
      <p:ext uri="{BB962C8B-B14F-4D97-AF65-F5344CB8AC3E}">
        <p14:creationId xmlns:p14="http://schemas.microsoft.com/office/powerpoint/2010/main" val="2507367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5</a:t>
            </a:fld>
            <a:endParaRPr lang="en-150"/>
          </a:p>
        </p:txBody>
      </p:sp>
    </p:spTree>
    <p:extLst>
      <p:ext uri="{BB962C8B-B14F-4D97-AF65-F5344CB8AC3E}">
        <p14:creationId xmlns:p14="http://schemas.microsoft.com/office/powerpoint/2010/main" val="39921851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74151"/>
                </a:solidFill>
                <a:effectLst/>
                <a:latin typeface="Söhne"/>
              </a:rPr>
              <a:t>Boltzmann's main opponent was the influential Austrian physicist Ernst Mach, who was an anti-atomist and a strong proponent of a phenomenological approach to physics. Mach and his followers argued that the atomic hypothesis was unnecessary and that physics should only concern itself with observable phenomena. This opposition to the atomistic view of nature made it challenging for Boltzmann to gain acceptance for his theories.</a:t>
            </a:r>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6</a:t>
            </a:fld>
            <a:endParaRPr lang="en-150"/>
          </a:p>
        </p:txBody>
      </p:sp>
    </p:spTree>
    <p:extLst>
      <p:ext uri="{BB962C8B-B14F-4D97-AF65-F5344CB8AC3E}">
        <p14:creationId xmlns:p14="http://schemas.microsoft.com/office/powerpoint/2010/main" val="1001436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Συσχέτιση με </a:t>
            </a:r>
            <a:r>
              <a:rPr lang="en-US" dirty="0"/>
              <a:t>Chat GPT </a:t>
            </a:r>
            <a:r>
              <a:rPr lang="el-GR" dirty="0"/>
              <a:t>– δομή, </a:t>
            </a:r>
            <a:r>
              <a:rPr lang="el-GR" dirty="0" err="1"/>
              <a:t>τυχαιότητα</a:t>
            </a:r>
            <a:r>
              <a:rPr lang="el-GR" dirty="0"/>
              <a:t>, αριθμός παραμέτρων</a:t>
            </a:r>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7</a:t>
            </a:fld>
            <a:endParaRPr lang="en-150"/>
          </a:p>
        </p:txBody>
      </p:sp>
    </p:spTree>
    <p:extLst>
      <p:ext uri="{BB962C8B-B14F-4D97-AF65-F5344CB8AC3E}">
        <p14:creationId xmlns:p14="http://schemas.microsoft.com/office/powerpoint/2010/main" val="205874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8</a:t>
            </a:fld>
            <a:endParaRPr lang="en-150"/>
          </a:p>
        </p:txBody>
      </p:sp>
    </p:spTree>
    <p:extLst>
      <p:ext uri="{BB962C8B-B14F-4D97-AF65-F5344CB8AC3E}">
        <p14:creationId xmlns:p14="http://schemas.microsoft.com/office/powerpoint/2010/main" val="2106139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Εδώ έχω σχεδιάσει μία προσομοίωση της διαδικασίας διάχυσης σε δύο διαστάσεις. Τα σημεία αντιπροσωπεύουν μόρια μίας ουσίας. Αυτή τοποθετείται σε ένα σημείο, σε μία μικρή περιοχή όπου εκεί έχει μεγάλη συγκέντρωση. </a:t>
            </a:r>
          </a:p>
          <a:p>
            <a:endParaRPr lang="en-US" dirty="0"/>
          </a:p>
          <a:p>
            <a:r>
              <a:rPr lang="el-GR" dirty="0"/>
              <a:t>Το κάθε μόριο κάνει ένα </a:t>
            </a:r>
            <a:r>
              <a:rPr lang="en-US" dirty="0"/>
              <a:t>random walk </a:t>
            </a:r>
            <a:r>
              <a:rPr lang="el-GR" dirty="0"/>
              <a:t>σε δύο διαστάσεις </a:t>
            </a:r>
            <a:r>
              <a:rPr lang="en-US" dirty="0"/>
              <a:t>unbiased </a:t>
            </a:r>
            <a:r>
              <a:rPr lang="el-GR" dirty="0"/>
              <a:t>– δηλαδή υπάρχει ίδια πιθανότητα το μόριο να κινηθεί προς οποιαδήποτε κατεύθυνση.</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Να δούμε την κίνηση και να παρατηρήσουμε τι συμβαίνει.</a:t>
            </a:r>
          </a:p>
          <a:p>
            <a:endParaRPr lang="el-GR" dirty="0"/>
          </a:p>
          <a:p>
            <a:endParaRPr lang="el-GR" dirty="0"/>
          </a:p>
          <a:p>
            <a:r>
              <a:rPr lang="el-GR" dirty="0"/>
              <a:t>Θα το κάνετε και εσείς ως άσκηση. </a:t>
            </a:r>
            <a:r>
              <a:rPr lang="en-US" dirty="0"/>
              <a:t>Discretized time but not discretized displacement. </a:t>
            </a:r>
            <a:endParaRPr lang="el-GR" dirty="0"/>
          </a:p>
          <a:p>
            <a:endParaRPr lang="en-US" dirty="0"/>
          </a:p>
          <a:p>
            <a:endParaRPr 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9</a:t>
            </a:fld>
            <a:endParaRPr lang="en-150"/>
          </a:p>
        </p:txBody>
      </p:sp>
    </p:spTree>
    <p:extLst>
      <p:ext uri="{BB962C8B-B14F-4D97-AF65-F5344CB8AC3E}">
        <p14:creationId xmlns:p14="http://schemas.microsoft.com/office/powerpoint/2010/main" val="1325505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Εδώ θα δούμε την ίδια προσομοίωση με μεγαλύτερο αριθμό μορίων. Για να παρατηρήσουμε.</a:t>
            </a:r>
          </a:p>
          <a:p>
            <a:endParaRPr lang="el-GR" dirty="0"/>
          </a:p>
          <a:p>
            <a:r>
              <a:rPr lang="el-GR" dirty="0"/>
              <a:t>Παρατηρήσεις: Αρχικά υπάρχει σημαντική διασπορά – σε έναν μικρό χώρο έχουμε σύντομα τη διάχυση της ουσίας, δηλαδή η συγκέντρωση φτάνει σε μία μικρή περιοχή μία αρκετά μεγάλη τιμή. Στη συνέχεια η επέκταση στο χώρο είναι πιο αργή. </a:t>
            </a:r>
          </a:p>
          <a:p>
            <a:endParaRPr 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10</a:t>
            </a:fld>
            <a:endParaRPr lang="en-150"/>
          </a:p>
        </p:txBody>
      </p:sp>
    </p:spTree>
    <p:extLst>
      <p:ext uri="{BB962C8B-B14F-4D97-AF65-F5344CB8AC3E}">
        <p14:creationId xmlns:p14="http://schemas.microsoft.com/office/powerpoint/2010/main" val="2035595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Εδώ έχω σχεδιάσει μία προσομοίωση της διαδικασίας διάχυσης σε δύο διαστάσεις.</a:t>
            </a:r>
            <a:endParaRPr lang="en-US" dirty="0"/>
          </a:p>
          <a:p>
            <a:r>
              <a:rPr lang="el-GR" dirty="0"/>
              <a:t>Αυτό είναι ένα </a:t>
            </a:r>
            <a:r>
              <a:rPr lang="en-US" dirty="0"/>
              <a:t>random walk </a:t>
            </a:r>
            <a:r>
              <a:rPr lang="el-GR" dirty="0"/>
              <a:t>σε δύο διαστάσεις. </a:t>
            </a:r>
            <a:r>
              <a:rPr lang="en-US" dirty="0"/>
              <a:t>Discretized time but not discretized displacement. </a:t>
            </a:r>
            <a:endParaRPr lang="el-GR" dirty="0"/>
          </a:p>
          <a:p>
            <a:endParaRPr 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11</a:t>
            </a:fld>
            <a:endParaRPr lang="en-150"/>
          </a:p>
        </p:txBody>
      </p:sp>
    </p:spTree>
    <p:extLst>
      <p:ext uri="{BB962C8B-B14F-4D97-AF65-F5344CB8AC3E}">
        <p14:creationId xmlns:p14="http://schemas.microsoft.com/office/powerpoint/2010/main" val="4176890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Pollen grain: size varies from 2.5 to 25 to 200 microns (micrometer)</a:t>
            </a:r>
          </a:p>
          <a:p>
            <a:r>
              <a:rPr lang="el-GR" dirty="0"/>
              <a:t>Απαιτείται μεγέθυνση που να είναι συγκρίσιμη με το μέγεθος του αντικειμένου</a:t>
            </a:r>
            <a:endParaRPr lang="en-US" dirty="0"/>
          </a:p>
          <a:p>
            <a:endParaRPr lang="en-US" dirty="0"/>
          </a:p>
          <a:p>
            <a:r>
              <a:rPr lang="en-US" dirty="0"/>
              <a:t>The botanist Robert Brown discovered and described this motion in 1827 when he observed through his microscope pollen of the plant Clarkia </a:t>
            </a:r>
            <a:r>
              <a:rPr lang="en-US" dirty="0" err="1"/>
              <a:t>pulchella</a:t>
            </a:r>
            <a:r>
              <a:rPr lang="en-US" dirty="0"/>
              <a:t> immersed in water.</a:t>
            </a:r>
          </a:p>
          <a:p>
            <a:r>
              <a:rPr lang="en-US" dirty="0"/>
              <a:t>In 1905 Einstein wrote a paper where he analyzed statistically this random motion. This analysis served as a first evidence that atoms and molecules exist.</a:t>
            </a:r>
          </a:p>
          <a:p>
            <a:r>
              <a:rPr lang="en-US" dirty="0"/>
              <a:t>Jean Perrin in 1908 verified this experimentally </a:t>
            </a:r>
            <a:r>
              <a:rPr lang="el-GR" dirty="0"/>
              <a:t>(</a:t>
            </a:r>
            <a:r>
              <a:rPr lang="en-US" dirty="0"/>
              <a:t>in 1908 Einstein suggested ways to experimentally test for his theory</a:t>
            </a:r>
            <a:r>
              <a:rPr lang="en-US"/>
              <a:t>) . </a:t>
            </a:r>
            <a:r>
              <a:rPr lang="el-GR"/>
              <a:t>Ήταν </a:t>
            </a:r>
            <a:r>
              <a:rPr lang="el-GR" dirty="0"/>
              <a:t>σημαντική αυτή η συμβολή γιατί τότε τα μεγάλα συστήματα μετατροπών ενέργειας τα μελετούσαν με τη Θερμοδυναμική που αντιμετώπιζε την ύλη ως συνεχή και δεν ήταν αναγκαία η ύπαρξη των ατόμων για την ερμηνεία των φαινομένων και για τη διατύπωση των νόμων της.</a:t>
            </a:r>
            <a:endParaRPr lang="en-US" dirty="0"/>
          </a:p>
          <a:p>
            <a:endParaRPr lang="en-US" dirty="0"/>
          </a:p>
          <a:p>
            <a:r>
              <a:rPr lang="en-US" dirty="0"/>
              <a:t>Notion of random walk. To model stochastic processes. We can have continuous stochastic processes which we approximate by discretized time – in time steps – this is a very common practice.</a:t>
            </a:r>
          </a:p>
          <a:p>
            <a:endParaRPr lang="en-US" dirty="0"/>
          </a:p>
          <a:p>
            <a:r>
              <a:rPr lang="en-US" dirty="0"/>
              <a:t>Dalton laws (indication for atomic theory of matter) – sum of partial pressures is the total pressure – also chemical reactions happen with specific integer weight ratios </a:t>
            </a:r>
          </a:p>
          <a:p>
            <a:endParaRPr 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12</a:t>
            </a:fld>
            <a:endParaRPr lang="en-150"/>
          </a:p>
        </p:txBody>
      </p:sp>
    </p:spTree>
    <p:extLst>
      <p:ext uri="{BB962C8B-B14F-4D97-AF65-F5344CB8AC3E}">
        <p14:creationId xmlns:p14="http://schemas.microsoft.com/office/powerpoint/2010/main" val="2656907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Microbeats</a:t>
            </a:r>
            <a:r>
              <a:rPr lang="en-US" dirty="0"/>
              <a:t>: size 1 – 0.04 microns</a:t>
            </a:r>
            <a:endParaRPr lang="el-GR" dirty="0"/>
          </a:p>
          <a:p>
            <a:r>
              <a:rPr lang="en-US" dirty="0"/>
              <a:t>Commonly made by polymers, e.g. polyethylene, polystyrene (petrochemicals)</a:t>
            </a:r>
          </a:p>
          <a:p>
            <a:endParaRPr lang="en-US" dirty="0"/>
          </a:p>
          <a:p>
            <a:endParaRPr lang="en-US" dirty="0"/>
          </a:p>
          <a:p>
            <a:endParaRPr 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13</a:t>
            </a:fld>
            <a:endParaRPr lang="en-150"/>
          </a:p>
        </p:txBody>
      </p:sp>
    </p:spTree>
    <p:extLst>
      <p:ext uri="{BB962C8B-B14F-4D97-AF65-F5344CB8AC3E}">
        <p14:creationId xmlns:p14="http://schemas.microsoft.com/office/powerpoint/2010/main" val="1074374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altLang="en-150" sz="1200" b="0" i="0" u="none" strike="noStrike" cap="none" normalizeH="0" baseline="0" dirty="0">
                <a:ln>
                  <a:noFill/>
                </a:ln>
                <a:solidFill>
                  <a:srgbClr val="202122"/>
                </a:solidFill>
                <a:effectLst/>
                <a:latin typeface="Arial" panose="020B0604020202020204" pitchFamily="34" charset="0"/>
              </a:rPr>
              <a:t>Ο Ρωμαίος φιλόσοφος και ποιητής </a:t>
            </a:r>
            <a:r>
              <a:rPr kumimoji="0" lang="el-GR" altLang="en-150" sz="1200" b="0" i="0" u="none" strike="noStrike" cap="none" normalizeH="0" baseline="0" dirty="0" err="1">
                <a:ln>
                  <a:noFill/>
                </a:ln>
                <a:solidFill>
                  <a:srgbClr val="202122"/>
                </a:solidFill>
                <a:effectLst/>
                <a:latin typeface="Arial" panose="020B0604020202020204" pitchFamily="34" charset="0"/>
              </a:rPr>
              <a:t>Λουκρήτιος</a:t>
            </a:r>
            <a:r>
              <a:rPr kumimoji="0" lang="el-GR" altLang="en-150" sz="1200" b="0" i="0" u="none" strike="noStrike" cap="none" normalizeH="0" baseline="0" dirty="0">
                <a:ln>
                  <a:noFill/>
                </a:ln>
                <a:solidFill>
                  <a:srgbClr val="202122"/>
                </a:solidFill>
                <a:effectLst/>
                <a:latin typeface="Arial" panose="020B0604020202020204" pitchFamily="34" charset="0"/>
              </a:rPr>
              <a:t> είχε γράψει ένα ποίημα </a:t>
            </a:r>
            <a:r>
              <a:rPr kumimoji="0" lang="en-US" altLang="en-150" sz="1200" b="0" i="0" u="none" strike="noStrike" cap="none" normalizeH="0" baseline="0" dirty="0">
                <a:ln>
                  <a:noFill/>
                </a:ln>
                <a:solidFill>
                  <a:srgbClr val="202122"/>
                </a:solidFill>
                <a:effectLst/>
                <a:latin typeface="Arial" panose="020B0604020202020204" pitchFamily="34" charset="0"/>
              </a:rPr>
              <a:t>“On the Nature of Things” </a:t>
            </a:r>
            <a:r>
              <a:rPr kumimoji="0" lang="el-GR" altLang="en-150" sz="1200" b="0" i="0" u="none" strike="noStrike" cap="none" normalizeH="0" baseline="0" dirty="0">
                <a:ln>
                  <a:noFill/>
                </a:ln>
                <a:solidFill>
                  <a:srgbClr val="202122"/>
                </a:solidFill>
                <a:effectLst/>
                <a:latin typeface="Arial" panose="020B0604020202020204" pitchFamily="34" charset="0"/>
              </a:rPr>
              <a:t>το 60πΧ για την περιγραφή της κίνησης των σωματιδίων της σκόνης. Γενικά πίστευε στην εξήγηση των φαινομένων μέσω φυσικών νόμων. Βασίστηκε σε ιδέες του Επίκουρου </a:t>
            </a:r>
            <a:r>
              <a:rPr kumimoji="0" lang="en-US" altLang="en-150" sz="1200" b="0" i="0" u="none" strike="noStrike" cap="none" normalizeH="0" baseline="0" dirty="0">
                <a:ln>
                  <a:noFill/>
                </a:ln>
                <a:solidFill>
                  <a:srgbClr val="202122"/>
                </a:solidFill>
                <a:effectLst/>
                <a:latin typeface="Arial" panose="020B0604020202020204" pitchFamily="34" charset="0"/>
              </a:rPr>
              <a:t>(</a:t>
            </a:r>
            <a:r>
              <a:rPr kumimoji="0" lang="el-GR" altLang="en-150" sz="1200" b="0" i="0" u="none" strike="noStrike" cap="none" normalizeH="0" baseline="0" dirty="0">
                <a:ln>
                  <a:noFill/>
                </a:ln>
                <a:solidFill>
                  <a:srgbClr val="202122"/>
                </a:solidFill>
                <a:effectLst/>
                <a:latin typeface="Arial" panose="020B0604020202020204" pitchFamily="34" charset="0"/>
              </a:rPr>
              <a:t>υπάρχουν άτομα που έχουν βάρος, συγκρούονται, υπάρχει </a:t>
            </a:r>
            <a:r>
              <a:rPr kumimoji="0" lang="el-GR" altLang="en-150" sz="1200" b="0" i="0" u="none" strike="noStrike" cap="none" normalizeH="0" baseline="0" dirty="0" err="1">
                <a:ln>
                  <a:noFill/>
                </a:ln>
                <a:solidFill>
                  <a:srgbClr val="202122"/>
                </a:solidFill>
                <a:effectLst/>
                <a:latin typeface="Arial" panose="020B0604020202020204" pitchFamily="34" charset="0"/>
              </a:rPr>
              <a:t>τυχαιότητα</a:t>
            </a:r>
            <a:r>
              <a:rPr kumimoji="0" lang="el-GR" altLang="en-150" sz="1200" b="0" i="0" u="none" strike="noStrike" cap="none" normalizeH="0" baseline="0" dirty="0">
                <a:ln>
                  <a:noFill/>
                </a:ln>
                <a:solidFill>
                  <a:srgbClr val="202122"/>
                </a:solidFill>
                <a:effectLst/>
                <a:latin typeface="Arial" panose="020B0604020202020204" pitchFamily="34" charset="0"/>
              </a:rPr>
              <a:t> στη Φύση, υλισμός (θεωρεί ύλη ακόμα και την ψυχή)).</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altLang="en-150" sz="1200" b="0" i="0" u="none" strike="noStrike" cap="none" normalizeH="0" baseline="0" dirty="0">
              <a:ln>
                <a:noFill/>
              </a:ln>
              <a:solidFill>
                <a:srgbClr val="2021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altLang="en-150" sz="1200" b="0" i="0" u="none" strike="noStrike" cap="none" normalizeH="0" baseline="0" dirty="0">
                <a:ln>
                  <a:noFill/>
                </a:ln>
                <a:solidFill>
                  <a:srgbClr val="202122"/>
                </a:solidFill>
                <a:effectLst/>
                <a:latin typeface="Arial" panose="020B0604020202020204" pitchFamily="34" charset="0"/>
              </a:rPr>
              <a:t>Επίκουρος: αναζητάμε την ηρεμία – τη διάλυση του φόβου (δεισιδαιμονίας) – ακόμα και ο πόνος μπορεί να συμβάλλει στην εσωτερική ηρεμία.</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altLang="en-150" sz="1200" b="0" i="0" u="none" strike="noStrike" cap="none" normalizeH="0" baseline="0" dirty="0">
              <a:ln>
                <a:noFill/>
              </a:ln>
              <a:solidFill>
                <a:srgbClr val="202122"/>
              </a:solidFill>
              <a:effectLst/>
              <a:latin typeface="Arial" panose="020B0604020202020204" pitchFamily="34" charset="0"/>
            </a:endParaRPr>
          </a:p>
          <a:p>
            <a:r>
              <a:rPr lang="el-GR" dirty="0"/>
              <a:t>Ήταν κατά βάση λάθος η θεώρηση διότι η κίνηση αυτή της σκόνης είναι λόγω ρευμάτων αέρα αλλά η διαίσθησή του ήταν σωστή. </a:t>
            </a:r>
          </a:p>
          <a:p>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150" altLang="en-150" sz="1200" b="0" i="0" u="none" strike="noStrike" cap="none" normalizeH="0" baseline="0" dirty="0">
                <a:ln>
                  <a:noFill/>
                </a:ln>
                <a:solidFill>
                  <a:srgbClr val="202122"/>
                </a:solidFill>
                <a:effectLst/>
                <a:latin typeface="Arial" panose="020B0604020202020204" pitchFamily="34" charset="0"/>
              </a:rPr>
              <a:t>The Roman philosopher-poet </a:t>
            </a:r>
            <a:r>
              <a:rPr kumimoji="0" lang="en-150" altLang="en-150" sz="1200" b="0" i="0" u="none" strike="noStrike" cap="none" normalizeH="0" baseline="0" dirty="0">
                <a:ln>
                  <a:noFill/>
                </a:ln>
                <a:solidFill>
                  <a:srgbClr val="0645AD"/>
                </a:solidFill>
                <a:effectLst/>
                <a:latin typeface="Arial" panose="020B0604020202020204" pitchFamily="34" charset="0"/>
                <a:hlinkClick r:id="rId3" tooltip="Lucretius"/>
              </a:rPr>
              <a:t>Lucretius</a:t>
            </a:r>
            <a:r>
              <a:rPr kumimoji="0" lang="en-150" altLang="en-150" sz="1200" b="0" i="0" u="none" strike="noStrike" cap="none" normalizeH="0" baseline="0" dirty="0">
                <a:ln>
                  <a:noFill/>
                </a:ln>
                <a:solidFill>
                  <a:srgbClr val="202122"/>
                </a:solidFill>
                <a:effectLst/>
                <a:latin typeface="Arial" panose="020B0604020202020204" pitchFamily="34" charset="0"/>
              </a:rPr>
              <a:t>' scientific poem "</a:t>
            </a:r>
            <a:r>
              <a:rPr kumimoji="0" lang="en-150" altLang="en-150" sz="1200" b="0" i="0" u="none" strike="noStrike" cap="none" normalizeH="0" baseline="0" dirty="0">
                <a:ln>
                  <a:noFill/>
                </a:ln>
                <a:solidFill>
                  <a:srgbClr val="0645AD"/>
                </a:solidFill>
                <a:effectLst/>
                <a:latin typeface="Arial" panose="020B0604020202020204" pitchFamily="34" charset="0"/>
                <a:hlinkClick r:id="rId4" tooltip="On the Nature of Things"/>
              </a:rPr>
              <a:t>On the Nature of Things</a:t>
            </a:r>
            <a:r>
              <a:rPr kumimoji="0" lang="en-150" altLang="en-150" sz="1200" b="0" i="0" u="none" strike="noStrike" cap="none" normalizeH="0" baseline="0" dirty="0">
                <a:ln>
                  <a:noFill/>
                </a:ln>
                <a:solidFill>
                  <a:srgbClr val="202122"/>
                </a:solidFill>
                <a:effectLst/>
                <a:latin typeface="Arial" panose="020B0604020202020204" pitchFamily="34" charset="0"/>
              </a:rPr>
              <a:t>" (c. 60 BC) has a remarkable description of the motion of </a:t>
            </a:r>
            <a:r>
              <a:rPr kumimoji="0" lang="en-150" altLang="en-150" sz="1200" b="0" i="0" u="none" strike="noStrike" cap="none" normalizeH="0" baseline="0" dirty="0">
                <a:ln>
                  <a:noFill/>
                </a:ln>
                <a:solidFill>
                  <a:srgbClr val="0645AD"/>
                </a:solidFill>
                <a:effectLst/>
                <a:latin typeface="Arial" panose="020B0604020202020204" pitchFamily="34" charset="0"/>
                <a:hlinkClick r:id="rId5" tooltip="Dust"/>
              </a:rPr>
              <a:t>dust</a:t>
            </a:r>
            <a:r>
              <a:rPr kumimoji="0" lang="en-150" altLang="en-150" sz="1200" b="0" i="0" u="none" strike="noStrike" cap="none" normalizeH="0" baseline="0" dirty="0">
                <a:ln>
                  <a:noFill/>
                </a:ln>
                <a:solidFill>
                  <a:srgbClr val="202122"/>
                </a:solidFill>
                <a:effectLst/>
                <a:latin typeface="Arial" panose="020B0604020202020204" pitchFamily="34" charset="0"/>
              </a:rPr>
              <a:t> particles in verses 113–140 from Book II. He uses this as a proof of the existence of atoms:</a:t>
            </a:r>
            <a:r>
              <a:rPr lang="el-GR" dirty="0"/>
              <a:t> </a:t>
            </a:r>
          </a:p>
        </p:txBody>
      </p:sp>
      <p:sp>
        <p:nvSpPr>
          <p:cNvPr id="4" name="Slide Number Placeholder 3"/>
          <p:cNvSpPr>
            <a:spLocks noGrp="1"/>
          </p:cNvSpPr>
          <p:nvPr>
            <p:ph type="sldNum" sz="quarter" idx="5"/>
          </p:nvPr>
        </p:nvSpPr>
        <p:spPr/>
        <p:txBody>
          <a:bodyPr/>
          <a:lstStyle/>
          <a:p>
            <a:fld id="{5A672EAD-B166-42EB-A8EE-C2F7EAF6A02C}" type="slidenum">
              <a:rPr lang="en-150" smtClean="0"/>
              <a:t>14</a:t>
            </a:fld>
            <a:endParaRPr lang="en-150"/>
          </a:p>
        </p:txBody>
      </p:sp>
    </p:spTree>
    <p:extLst>
      <p:ext uri="{BB962C8B-B14F-4D97-AF65-F5344CB8AC3E}">
        <p14:creationId xmlns:p14="http://schemas.microsoft.com/office/powerpoint/2010/main" val="2344320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15</a:t>
            </a:fld>
            <a:endParaRPr lang="en-150"/>
          </a:p>
        </p:txBody>
      </p:sp>
    </p:spTree>
    <p:extLst>
      <p:ext uri="{BB962C8B-B14F-4D97-AF65-F5344CB8AC3E}">
        <p14:creationId xmlns:p14="http://schemas.microsoft.com/office/powerpoint/2010/main" val="1591388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l-GR" altLang="el-GR" dirty="0"/>
              <a:t>Περιέχουν μία απλοποιημένη αναπαράσταση της πολύπλοκης πραγματικότητας</a:t>
            </a:r>
          </a:p>
          <a:p>
            <a:pPr eaLnBrk="1" hangingPunct="1"/>
            <a:r>
              <a:rPr lang="el-GR" altLang="el-GR" dirty="0"/>
              <a:t>Έχει πολύ καθορισμένο πλαίσιο ισχύος αλλά υπάρχουν εφαρμογές της ακόμα και στην κοσμολογία στη μελέτη μαύρων τρυπών και σε άλλους πλανήτες – Η βασική προϋπόθεση είναι το σύστημα να αποτελείται από πολλά μικρότερα συστατικά.</a:t>
            </a:r>
          </a:p>
          <a:p>
            <a:pPr marL="0" marR="0" lvl="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16</a:t>
            </a:fld>
            <a:endParaRPr lang="en-150"/>
          </a:p>
        </p:txBody>
      </p:sp>
    </p:spTree>
    <p:extLst>
      <p:ext uri="{BB962C8B-B14F-4D97-AF65-F5344CB8AC3E}">
        <p14:creationId xmlns:p14="http://schemas.microsoft.com/office/powerpoint/2010/main" val="3876634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17</a:t>
            </a:fld>
            <a:endParaRPr lang="en-150"/>
          </a:p>
        </p:txBody>
      </p:sp>
    </p:spTree>
    <p:extLst>
      <p:ext uri="{BB962C8B-B14F-4D97-AF65-F5344CB8AC3E}">
        <p14:creationId xmlns:p14="http://schemas.microsoft.com/office/powerpoint/2010/main" val="2976083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18</a:t>
            </a:fld>
            <a:endParaRPr lang="en-150"/>
          </a:p>
        </p:txBody>
      </p:sp>
    </p:spTree>
    <p:extLst>
      <p:ext uri="{BB962C8B-B14F-4D97-AF65-F5344CB8AC3E}">
        <p14:creationId xmlns:p14="http://schemas.microsoft.com/office/powerpoint/2010/main" val="12933891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19</a:t>
            </a:fld>
            <a:endParaRPr lang="en-150"/>
          </a:p>
        </p:txBody>
      </p:sp>
    </p:spTree>
    <p:extLst>
      <p:ext uri="{BB962C8B-B14F-4D97-AF65-F5344CB8AC3E}">
        <p14:creationId xmlns:p14="http://schemas.microsoft.com/office/powerpoint/2010/main" val="9007037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20</a:t>
            </a:fld>
            <a:endParaRPr lang="en-150"/>
          </a:p>
        </p:txBody>
      </p:sp>
    </p:spTree>
    <p:extLst>
      <p:ext uri="{BB962C8B-B14F-4D97-AF65-F5344CB8AC3E}">
        <p14:creationId xmlns:p14="http://schemas.microsoft.com/office/powerpoint/2010/main" val="1053536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21</a:t>
            </a:fld>
            <a:endParaRPr lang="en-150"/>
          </a:p>
        </p:txBody>
      </p:sp>
    </p:spTree>
    <p:extLst>
      <p:ext uri="{BB962C8B-B14F-4D97-AF65-F5344CB8AC3E}">
        <p14:creationId xmlns:p14="http://schemas.microsoft.com/office/powerpoint/2010/main" val="5632717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22</a:t>
            </a:fld>
            <a:endParaRPr lang="en-150"/>
          </a:p>
        </p:txBody>
      </p:sp>
    </p:spTree>
    <p:extLst>
      <p:ext uri="{BB962C8B-B14F-4D97-AF65-F5344CB8AC3E}">
        <p14:creationId xmlns:p14="http://schemas.microsoft.com/office/powerpoint/2010/main" val="1694872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6576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91992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98091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20759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14585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00956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19088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Ορυκτό </a:t>
            </a:r>
            <a:r>
              <a:rPr lang="en-US" dirty="0"/>
              <a:t>jasper </a:t>
            </a:r>
            <a:r>
              <a:rPr lang="el-GR" dirty="0"/>
              <a:t>(Μείγμα χαλαζία και </a:t>
            </a:r>
            <a:r>
              <a:rPr lang="el-GR" dirty="0" err="1"/>
              <a:t>χαλκηδόνης</a:t>
            </a:r>
            <a:r>
              <a:rPr lang="el-GR" dirty="0"/>
              <a:t> – το κόκκινο χρώμα προέρχεται από προσμίξεις σιδήρου) – ακάθαρτη ποικιλία πυριτίου</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81305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35037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85734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89582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51787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Πόσες είναι οι δυνάμεις που δέχεται ένα σώμα όταν βρίσκεται στο τραπέζι?</a:t>
            </a:r>
          </a:p>
          <a:p>
            <a:r>
              <a:rPr lang="el-GR" dirty="0"/>
              <a:t>«Ακουμπάει» στον αέρα. Επομένως δέχεται τις δυνάμεις λόγω συγκρούσεων με τα μόρια του αέρα.</a:t>
            </a:r>
          </a:p>
          <a:p>
            <a:r>
              <a:rPr lang="el-GR" dirty="0"/>
              <a:t>Όταν είναι μεγάλη η επιφάνεια, αυτές εξουδετερώνονται σχεδόν επακριβώς.</a:t>
            </a:r>
          </a:p>
          <a:p>
            <a:r>
              <a:rPr lang="el-GR" dirty="0"/>
              <a:t>Όταν όμως έχουμε να κάνουμε με ένα μικρό σώμα τότε η συνολική δύναμη μπορεί να μην είναι εντελώς μηδέν.</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17663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75877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10122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8643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06589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40</a:t>
            </a:fld>
            <a:endParaRPr lang="en-150"/>
          </a:p>
        </p:txBody>
      </p:sp>
    </p:spTree>
    <p:extLst>
      <p:ext uri="{BB962C8B-B14F-4D97-AF65-F5344CB8AC3E}">
        <p14:creationId xmlns:p14="http://schemas.microsoft.com/office/powerpoint/2010/main" val="7921327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41</a:t>
            </a:fld>
            <a:endParaRPr lang="en-150"/>
          </a:p>
        </p:txBody>
      </p:sp>
    </p:spTree>
    <p:extLst>
      <p:ext uri="{BB962C8B-B14F-4D97-AF65-F5344CB8AC3E}">
        <p14:creationId xmlns:p14="http://schemas.microsoft.com/office/powerpoint/2010/main" val="16043037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42</a:t>
            </a:fld>
            <a:endParaRPr lang="en-150"/>
          </a:p>
        </p:txBody>
      </p:sp>
    </p:spTree>
    <p:extLst>
      <p:ext uri="{BB962C8B-B14F-4D97-AF65-F5344CB8AC3E}">
        <p14:creationId xmlns:p14="http://schemas.microsoft.com/office/powerpoint/2010/main" val="8507226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43</a:t>
            </a:fld>
            <a:endParaRPr lang="en-150"/>
          </a:p>
        </p:txBody>
      </p:sp>
    </p:spTree>
    <p:extLst>
      <p:ext uri="{BB962C8B-B14F-4D97-AF65-F5344CB8AC3E}">
        <p14:creationId xmlns:p14="http://schemas.microsoft.com/office/powerpoint/2010/main" val="15890005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44</a:t>
            </a:fld>
            <a:endParaRPr lang="en-150"/>
          </a:p>
        </p:txBody>
      </p:sp>
    </p:spTree>
    <p:extLst>
      <p:ext uri="{BB962C8B-B14F-4D97-AF65-F5344CB8AC3E}">
        <p14:creationId xmlns:p14="http://schemas.microsoft.com/office/powerpoint/2010/main" val="5367067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45</a:t>
            </a:fld>
            <a:endParaRPr lang="en-150"/>
          </a:p>
        </p:txBody>
      </p:sp>
    </p:spTree>
    <p:extLst>
      <p:ext uri="{BB962C8B-B14F-4D97-AF65-F5344CB8AC3E}">
        <p14:creationId xmlns:p14="http://schemas.microsoft.com/office/powerpoint/2010/main" val="16771408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46</a:t>
            </a:fld>
            <a:endParaRPr lang="en-150"/>
          </a:p>
        </p:txBody>
      </p:sp>
    </p:spTree>
    <p:extLst>
      <p:ext uri="{BB962C8B-B14F-4D97-AF65-F5344CB8AC3E}">
        <p14:creationId xmlns:p14="http://schemas.microsoft.com/office/powerpoint/2010/main" val="271257913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47</a:t>
            </a:fld>
            <a:endParaRPr lang="en-150"/>
          </a:p>
        </p:txBody>
      </p:sp>
    </p:spTree>
    <p:extLst>
      <p:ext uri="{BB962C8B-B14F-4D97-AF65-F5344CB8AC3E}">
        <p14:creationId xmlns:p14="http://schemas.microsoft.com/office/powerpoint/2010/main" val="13902786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48</a:t>
            </a:fld>
            <a:endParaRPr lang="en-150"/>
          </a:p>
        </p:txBody>
      </p:sp>
    </p:spTree>
    <p:extLst>
      <p:ext uri="{BB962C8B-B14F-4D97-AF65-F5344CB8AC3E}">
        <p14:creationId xmlns:p14="http://schemas.microsoft.com/office/powerpoint/2010/main" val="73688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49</a:t>
            </a:fld>
            <a:endParaRPr lang="en-150"/>
          </a:p>
        </p:txBody>
      </p:sp>
    </p:spTree>
    <p:extLst>
      <p:ext uri="{BB962C8B-B14F-4D97-AF65-F5344CB8AC3E}">
        <p14:creationId xmlns:p14="http://schemas.microsoft.com/office/powerpoint/2010/main" val="37886378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50</a:t>
            </a:fld>
            <a:endParaRPr lang="en-150"/>
          </a:p>
        </p:txBody>
      </p:sp>
    </p:spTree>
    <p:extLst>
      <p:ext uri="{BB962C8B-B14F-4D97-AF65-F5344CB8AC3E}">
        <p14:creationId xmlns:p14="http://schemas.microsoft.com/office/powerpoint/2010/main" val="10191827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51</a:t>
            </a:fld>
            <a:endParaRPr lang="en-150"/>
          </a:p>
        </p:txBody>
      </p:sp>
    </p:spTree>
    <p:extLst>
      <p:ext uri="{BB962C8B-B14F-4D97-AF65-F5344CB8AC3E}">
        <p14:creationId xmlns:p14="http://schemas.microsoft.com/office/powerpoint/2010/main" val="36422347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52</a:t>
            </a:fld>
            <a:endParaRPr lang="en-150"/>
          </a:p>
        </p:txBody>
      </p:sp>
    </p:spTree>
    <p:extLst>
      <p:ext uri="{BB962C8B-B14F-4D97-AF65-F5344CB8AC3E}">
        <p14:creationId xmlns:p14="http://schemas.microsoft.com/office/powerpoint/2010/main" val="35830216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53</a:t>
            </a:fld>
            <a:endParaRPr lang="en-150"/>
          </a:p>
        </p:txBody>
      </p:sp>
    </p:spTree>
    <p:extLst>
      <p:ext uri="{BB962C8B-B14F-4D97-AF65-F5344CB8AC3E}">
        <p14:creationId xmlns:p14="http://schemas.microsoft.com/office/powerpoint/2010/main" val="18020395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54</a:t>
            </a:fld>
            <a:endParaRPr lang="en-150"/>
          </a:p>
        </p:txBody>
      </p:sp>
    </p:spTree>
    <p:extLst>
      <p:ext uri="{BB962C8B-B14F-4D97-AF65-F5344CB8AC3E}">
        <p14:creationId xmlns:p14="http://schemas.microsoft.com/office/powerpoint/2010/main" val="41316990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55</a:t>
            </a:fld>
            <a:endParaRPr lang="en-150"/>
          </a:p>
        </p:txBody>
      </p:sp>
    </p:spTree>
    <p:extLst>
      <p:ext uri="{BB962C8B-B14F-4D97-AF65-F5344CB8AC3E}">
        <p14:creationId xmlns:p14="http://schemas.microsoft.com/office/powerpoint/2010/main" val="29804088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56</a:t>
            </a:fld>
            <a:endParaRPr lang="en-150"/>
          </a:p>
        </p:txBody>
      </p:sp>
    </p:spTree>
    <p:extLst>
      <p:ext uri="{BB962C8B-B14F-4D97-AF65-F5344CB8AC3E}">
        <p14:creationId xmlns:p14="http://schemas.microsoft.com/office/powerpoint/2010/main" val="17349139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57</a:t>
            </a:fld>
            <a:endParaRPr lang="en-150"/>
          </a:p>
        </p:txBody>
      </p:sp>
    </p:spTree>
    <p:extLst>
      <p:ext uri="{BB962C8B-B14F-4D97-AF65-F5344CB8AC3E}">
        <p14:creationId xmlns:p14="http://schemas.microsoft.com/office/powerpoint/2010/main" val="28372327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F2932-FD88-9242-A794-A1A7256881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7B43D3-6BB9-211B-F49A-1E30FEE105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9C7E3B-8467-3CFF-A949-824C105B66A8}"/>
              </a:ext>
            </a:extLst>
          </p:cNvPr>
          <p:cNvSpPr>
            <a:spLocks noGrp="1"/>
          </p:cNvSpPr>
          <p:nvPr>
            <p:ph type="body" idx="1"/>
          </p:nvPr>
        </p:nvSpPr>
        <p:spPr/>
        <p:txBody>
          <a:bodyPr/>
          <a:lstStyle/>
          <a:p>
            <a:pPr eaLnBrk="1" hangingPunct="1"/>
            <a:endParaRPr lang="el-GR" altLang="el-GR" dirty="0"/>
          </a:p>
        </p:txBody>
      </p:sp>
      <p:sp>
        <p:nvSpPr>
          <p:cNvPr id="4" name="Slide Number Placeholder 3">
            <a:extLst>
              <a:ext uri="{FF2B5EF4-FFF2-40B4-BE49-F238E27FC236}">
                <a16:creationId xmlns:a16="http://schemas.microsoft.com/office/drawing/2014/main" id="{E611EAFF-7FDB-A736-2955-52BCDF635AFB}"/>
              </a:ext>
            </a:extLst>
          </p:cNvPr>
          <p:cNvSpPr>
            <a:spLocks noGrp="1"/>
          </p:cNvSpPr>
          <p:nvPr>
            <p:ph type="sldNum" sz="quarter" idx="5"/>
          </p:nvPr>
        </p:nvSpPr>
        <p:spPr/>
        <p:txBody>
          <a:bodyPr/>
          <a:lstStyle/>
          <a:p>
            <a:fld id="{5A672EAD-B166-42EB-A8EE-C2F7EAF6A02C}" type="slidenum">
              <a:rPr lang="en-150" smtClean="0"/>
              <a:t>58</a:t>
            </a:fld>
            <a:endParaRPr lang="en-150"/>
          </a:p>
        </p:txBody>
      </p:sp>
    </p:spTree>
    <p:extLst>
      <p:ext uri="{BB962C8B-B14F-4D97-AF65-F5344CB8AC3E}">
        <p14:creationId xmlns:p14="http://schemas.microsoft.com/office/powerpoint/2010/main" val="170550822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C91B8-9140-4FA9-F63B-BF0BDF7887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74E3AD-AC75-9353-E9F6-5B39B401DC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3DA1CD-E161-8486-E92E-F54461D3A3AC}"/>
              </a:ext>
            </a:extLst>
          </p:cNvPr>
          <p:cNvSpPr>
            <a:spLocks noGrp="1"/>
          </p:cNvSpPr>
          <p:nvPr>
            <p:ph type="body" idx="1"/>
          </p:nvPr>
        </p:nvSpPr>
        <p:spPr/>
        <p:txBody>
          <a:bodyPr/>
          <a:lstStyle/>
          <a:p>
            <a:pPr eaLnBrk="1" hangingPunct="1"/>
            <a:endParaRPr lang="el-GR" altLang="el-GR" dirty="0"/>
          </a:p>
        </p:txBody>
      </p:sp>
      <p:sp>
        <p:nvSpPr>
          <p:cNvPr id="4" name="Slide Number Placeholder 3">
            <a:extLst>
              <a:ext uri="{FF2B5EF4-FFF2-40B4-BE49-F238E27FC236}">
                <a16:creationId xmlns:a16="http://schemas.microsoft.com/office/drawing/2014/main" id="{EE27EBBB-3400-DEB6-70F3-41FB5B0FF57C}"/>
              </a:ext>
            </a:extLst>
          </p:cNvPr>
          <p:cNvSpPr>
            <a:spLocks noGrp="1"/>
          </p:cNvSpPr>
          <p:nvPr>
            <p:ph type="sldNum" sz="quarter" idx="5"/>
          </p:nvPr>
        </p:nvSpPr>
        <p:spPr/>
        <p:txBody>
          <a:bodyPr/>
          <a:lstStyle/>
          <a:p>
            <a:fld id="{5A672EAD-B166-42EB-A8EE-C2F7EAF6A02C}" type="slidenum">
              <a:rPr lang="en-150" smtClean="0"/>
              <a:t>59</a:t>
            </a:fld>
            <a:endParaRPr lang="en-150"/>
          </a:p>
        </p:txBody>
      </p:sp>
    </p:spTree>
    <p:extLst>
      <p:ext uri="{BB962C8B-B14F-4D97-AF65-F5344CB8AC3E}">
        <p14:creationId xmlns:p14="http://schemas.microsoft.com/office/powerpoint/2010/main" val="10227860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CBFDE-5DC3-7C15-A493-90DA9FB7DD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43CD13-7648-AA36-988B-37EDC87F01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AEA49C-5DA1-28B8-373D-6C4F47376CE5}"/>
              </a:ext>
            </a:extLst>
          </p:cNvPr>
          <p:cNvSpPr>
            <a:spLocks noGrp="1"/>
          </p:cNvSpPr>
          <p:nvPr>
            <p:ph type="body" idx="1"/>
          </p:nvPr>
        </p:nvSpPr>
        <p:spPr/>
        <p:txBody>
          <a:bodyPr/>
          <a:lstStyle/>
          <a:p>
            <a:pPr eaLnBrk="1" hangingPunct="1"/>
            <a:endParaRPr lang="el-GR" altLang="el-GR" dirty="0"/>
          </a:p>
        </p:txBody>
      </p:sp>
      <p:sp>
        <p:nvSpPr>
          <p:cNvPr id="4" name="Slide Number Placeholder 3">
            <a:extLst>
              <a:ext uri="{FF2B5EF4-FFF2-40B4-BE49-F238E27FC236}">
                <a16:creationId xmlns:a16="http://schemas.microsoft.com/office/drawing/2014/main" id="{4512BB7C-7178-C88C-AC98-A6EB7E99257C}"/>
              </a:ext>
            </a:extLst>
          </p:cNvPr>
          <p:cNvSpPr>
            <a:spLocks noGrp="1"/>
          </p:cNvSpPr>
          <p:nvPr>
            <p:ph type="sldNum" sz="quarter" idx="5"/>
          </p:nvPr>
        </p:nvSpPr>
        <p:spPr/>
        <p:txBody>
          <a:bodyPr/>
          <a:lstStyle/>
          <a:p>
            <a:fld id="{5A672EAD-B166-42EB-A8EE-C2F7EAF6A02C}" type="slidenum">
              <a:rPr lang="en-150" smtClean="0"/>
              <a:t>60</a:t>
            </a:fld>
            <a:endParaRPr lang="en-150"/>
          </a:p>
        </p:txBody>
      </p:sp>
    </p:spTree>
    <p:extLst>
      <p:ext uri="{BB962C8B-B14F-4D97-AF65-F5344CB8AC3E}">
        <p14:creationId xmlns:p14="http://schemas.microsoft.com/office/powerpoint/2010/main" val="365485478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CFC97-98C2-1097-9212-64D8240BA6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16991C-0DFA-83EB-F7B6-B93C815CD4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FD41A9-F648-F305-B98E-CDFEDCFCC9DC}"/>
              </a:ext>
            </a:extLst>
          </p:cNvPr>
          <p:cNvSpPr>
            <a:spLocks noGrp="1"/>
          </p:cNvSpPr>
          <p:nvPr>
            <p:ph type="body" idx="1"/>
          </p:nvPr>
        </p:nvSpPr>
        <p:spPr/>
        <p:txBody>
          <a:bodyPr/>
          <a:lstStyle/>
          <a:p>
            <a:pPr eaLnBrk="1" hangingPunct="1"/>
            <a:endParaRPr lang="el-GR" altLang="el-GR" dirty="0"/>
          </a:p>
        </p:txBody>
      </p:sp>
      <p:sp>
        <p:nvSpPr>
          <p:cNvPr id="4" name="Slide Number Placeholder 3">
            <a:extLst>
              <a:ext uri="{FF2B5EF4-FFF2-40B4-BE49-F238E27FC236}">
                <a16:creationId xmlns:a16="http://schemas.microsoft.com/office/drawing/2014/main" id="{C3678558-599D-39DD-C523-B34F5CFC4FC4}"/>
              </a:ext>
            </a:extLst>
          </p:cNvPr>
          <p:cNvSpPr>
            <a:spLocks noGrp="1"/>
          </p:cNvSpPr>
          <p:nvPr>
            <p:ph type="sldNum" sz="quarter" idx="5"/>
          </p:nvPr>
        </p:nvSpPr>
        <p:spPr/>
        <p:txBody>
          <a:bodyPr/>
          <a:lstStyle/>
          <a:p>
            <a:fld id="{5A672EAD-B166-42EB-A8EE-C2F7EAF6A02C}" type="slidenum">
              <a:rPr lang="en-150" smtClean="0"/>
              <a:t>61</a:t>
            </a:fld>
            <a:endParaRPr lang="en-150"/>
          </a:p>
        </p:txBody>
      </p:sp>
    </p:spTree>
    <p:extLst>
      <p:ext uri="{BB962C8B-B14F-4D97-AF65-F5344CB8AC3E}">
        <p14:creationId xmlns:p14="http://schemas.microsoft.com/office/powerpoint/2010/main" val="40901059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593A5-68ED-05F6-80FE-6C662D04AC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45E240-8C53-115C-B27D-294E85444C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042261-F241-92FF-E9AE-A2610CA67F84}"/>
              </a:ext>
            </a:extLst>
          </p:cNvPr>
          <p:cNvSpPr>
            <a:spLocks noGrp="1"/>
          </p:cNvSpPr>
          <p:nvPr>
            <p:ph type="body" idx="1"/>
          </p:nvPr>
        </p:nvSpPr>
        <p:spPr/>
        <p:txBody>
          <a:bodyPr/>
          <a:lstStyle/>
          <a:p>
            <a:pPr eaLnBrk="1" hangingPunct="1"/>
            <a:endParaRPr lang="el-GR" altLang="el-GR" dirty="0"/>
          </a:p>
        </p:txBody>
      </p:sp>
      <p:sp>
        <p:nvSpPr>
          <p:cNvPr id="4" name="Slide Number Placeholder 3">
            <a:extLst>
              <a:ext uri="{FF2B5EF4-FFF2-40B4-BE49-F238E27FC236}">
                <a16:creationId xmlns:a16="http://schemas.microsoft.com/office/drawing/2014/main" id="{9959EE75-B7EE-A0D6-74D3-F250F5659E86}"/>
              </a:ext>
            </a:extLst>
          </p:cNvPr>
          <p:cNvSpPr>
            <a:spLocks noGrp="1"/>
          </p:cNvSpPr>
          <p:nvPr>
            <p:ph type="sldNum" sz="quarter" idx="5"/>
          </p:nvPr>
        </p:nvSpPr>
        <p:spPr/>
        <p:txBody>
          <a:bodyPr/>
          <a:lstStyle/>
          <a:p>
            <a:fld id="{5A672EAD-B166-42EB-A8EE-C2F7EAF6A02C}" type="slidenum">
              <a:rPr lang="en-150" smtClean="0"/>
              <a:t>62</a:t>
            </a:fld>
            <a:endParaRPr lang="en-150"/>
          </a:p>
        </p:txBody>
      </p:sp>
    </p:spTree>
    <p:extLst>
      <p:ext uri="{BB962C8B-B14F-4D97-AF65-F5344CB8AC3E}">
        <p14:creationId xmlns:p14="http://schemas.microsoft.com/office/powerpoint/2010/main" val="39759128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7BCD6-62F4-5789-2707-0D9FD8C8BC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0FC79D-DD7A-D054-6E9F-DC83C026C4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16743C-66BF-9550-7BD2-DC5903022D0B}"/>
              </a:ext>
            </a:extLst>
          </p:cNvPr>
          <p:cNvSpPr>
            <a:spLocks noGrp="1"/>
          </p:cNvSpPr>
          <p:nvPr>
            <p:ph type="body" idx="1"/>
          </p:nvPr>
        </p:nvSpPr>
        <p:spPr/>
        <p:txBody>
          <a:bodyPr/>
          <a:lstStyle/>
          <a:p>
            <a:pPr eaLnBrk="1" hangingPunct="1"/>
            <a:endParaRPr lang="el-GR" altLang="el-GR" dirty="0"/>
          </a:p>
        </p:txBody>
      </p:sp>
      <p:sp>
        <p:nvSpPr>
          <p:cNvPr id="4" name="Slide Number Placeholder 3">
            <a:extLst>
              <a:ext uri="{FF2B5EF4-FFF2-40B4-BE49-F238E27FC236}">
                <a16:creationId xmlns:a16="http://schemas.microsoft.com/office/drawing/2014/main" id="{82C4B1BC-57F8-837F-74D2-DD02C3AB256E}"/>
              </a:ext>
            </a:extLst>
          </p:cNvPr>
          <p:cNvSpPr>
            <a:spLocks noGrp="1"/>
          </p:cNvSpPr>
          <p:nvPr>
            <p:ph type="sldNum" sz="quarter" idx="5"/>
          </p:nvPr>
        </p:nvSpPr>
        <p:spPr/>
        <p:txBody>
          <a:bodyPr/>
          <a:lstStyle/>
          <a:p>
            <a:fld id="{5A672EAD-B166-42EB-A8EE-C2F7EAF6A02C}" type="slidenum">
              <a:rPr lang="en-150" smtClean="0"/>
              <a:t>63</a:t>
            </a:fld>
            <a:endParaRPr lang="en-150"/>
          </a:p>
        </p:txBody>
      </p:sp>
    </p:spTree>
    <p:extLst>
      <p:ext uri="{BB962C8B-B14F-4D97-AF65-F5344CB8AC3E}">
        <p14:creationId xmlns:p14="http://schemas.microsoft.com/office/powerpoint/2010/main" val="18622277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1352C-A281-C7C4-4122-D3EB359D69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5EBD34-D4E7-CF32-FB71-710A5218BB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61A291-9920-F3D2-84C1-5C0A589D40A4}"/>
              </a:ext>
            </a:extLst>
          </p:cNvPr>
          <p:cNvSpPr>
            <a:spLocks noGrp="1"/>
          </p:cNvSpPr>
          <p:nvPr>
            <p:ph type="body" idx="1"/>
          </p:nvPr>
        </p:nvSpPr>
        <p:spPr/>
        <p:txBody>
          <a:bodyPr/>
          <a:lstStyle/>
          <a:p>
            <a:pPr eaLnBrk="1" hangingPunct="1"/>
            <a:endParaRPr lang="el-GR" altLang="el-GR" dirty="0"/>
          </a:p>
        </p:txBody>
      </p:sp>
      <p:sp>
        <p:nvSpPr>
          <p:cNvPr id="4" name="Slide Number Placeholder 3">
            <a:extLst>
              <a:ext uri="{FF2B5EF4-FFF2-40B4-BE49-F238E27FC236}">
                <a16:creationId xmlns:a16="http://schemas.microsoft.com/office/drawing/2014/main" id="{393D5B0B-2C8D-C9C8-5EE4-18C7651B19D7}"/>
              </a:ext>
            </a:extLst>
          </p:cNvPr>
          <p:cNvSpPr>
            <a:spLocks noGrp="1"/>
          </p:cNvSpPr>
          <p:nvPr>
            <p:ph type="sldNum" sz="quarter" idx="5"/>
          </p:nvPr>
        </p:nvSpPr>
        <p:spPr/>
        <p:txBody>
          <a:bodyPr/>
          <a:lstStyle/>
          <a:p>
            <a:fld id="{5A672EAD-B166-42EB-A8EE-C2F7EAF6A02C}" type="slidenum">
              <a:rPr lang="en-150" smtClean="0"/>
              <a:t>64</a:t>
            </a:fld>
            <a:endParaRPr lang="en-150"/>
          </a:p>
        </p:txBody>
      </p:sp>
    </p:spTree>
    <p:extLst>
      <p:ext uri="{BB962C8B-B14F-4D97-AF65-F5344CB8AC3E}">
        <p14:creationId xmlns:p14="http://schemas.microsoft.com/office/powerpoint/2010/main" val="1421652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9ECAC-7845-3FF5-29EA-C2D19C4ACC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5CA829-DDCE-051B-6BF1-6B7DC23B40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8F6B69-6E42-610C-7CF6-4E14EB357F4C}"/>
              </a:ext>
            </a:extLst>
          </p:cNvPr>
          <p:cNvSpPr>
            <a:spLocks noGrp="1"/>
          </p:cNvSpPr>
          <p:nvPr>
            <p:ph type="body" idx="1"/>
          </p:nvPr>
        </p:nvSpPr>
        <p:spPr/>
        <p:txBody>
          <a:bodyPr/>
          <a:lstStyle/>
          <a:p>
            <a:pPr eaLnBrk="1" hangingPunct="1"/>
            <a:endParaRPr lang="el-GR" altLang="el-GR" dirty="0"/>
          </a:p>
        </p:txBody>
      </p:sp>
      <p:sp>
        <p:nvSpPr>
          <p:cNvPr id="4" name="Slide Number Placeholder 3">
            <a:extLst>
              <a:ext uri="{FF2B5EF4-FFF2-40B4-BE49-F238E27FC236}">
                <a16:creationId xmlns:a16="http://schemas.microsoft.com/office/drawing/2014/main" id="{ADF2F49B-5B98-0A8D-E3C6-B31B437731D0}"/>
              </a:ext>
            </a:extLst>
          </p:cNvPr>
          <p:cNvSpPr>
            <a:spLocks noGrp="1"/>
          </p:cNvSpPr>
          <p:nvPr>
            <p:ph type="sldNum" sz="quarter" idx="5"/>
          </p:nvPr>
        </p:nvSpPr>
        <p:spPr/>
        <p:txBody>
          <a:bodyPr/>
          <a:lstStyle/>
          <a:p>
            <a:fld id="{5A672EAD-B166-42EB-A8EE-C2F7EAF6A02C}" type="slidenum">
              <a:rPr lang="en-150" smtClean="0"/>
              <a:t>65</a:t>
            </a:fld>
            <a:endParaRPr lang="en-150"/>
          </a:p>
        </p:txBody>
      </p:sp>
    </p:spTree>
    <p:extLst>
      <p:ext uri="{BB962C8B-B14F-4D97-AF65-F5344CB8AC3E}">
        <p14:creationId xmlns:p14="http://schemas.microsoft.com/office/powerpoint/2010/main" val="42338508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D3B93-A938-0CD6-56BE-C1F1E71A2A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32F42E-E10C-37BE-EA39-C710B48964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FFFDAE-7E74-29D6-9E4A-39E4855A641A}"/>
              </a:ext>
            </a:extLst>
          </p:cNvPr>
          <p:cNvSpPr>
            <a:spLocks noGrp="1"/>
          </p:cNvSpPr>
          <p:nvPr>
            <p:ph type="body" idx="1"/>
          </p:nvPr>
        </p:nvSpPr>
        <p:spPr/>
        <p:txBody>
          <a:bodyPr/>
          <a:lstStyle/>
          <a:p>
            <a:pPr eaLnBrk="1" hangingPunct="1"/>
            <a:endParaRPr lang="el-GR" altLang="el-GR" dirty="0"/>
          </a:p>
        </p:txBody>
      </p:sp>
      <p:sp>
        <p:nvSpPr>
          <p:cNvPr id="4" name="Slide Number Placeholder 3">
            <a:extLst>
              <a:ext uri="{FF2B5EF4-FFF2-40B4-BE49-F238E27FC236}">
                <a16:creationId xmlns:a16="http://schemas.microsoft.com/office/drawing/2014/main" id="{B3AEF09D-723D-8A95-17C0-367F7FC39660}"/>
              </a:ext>
            </a:extLst>
          </p:cNvPr>
          <p:cNvSpPr>
            <a:spLocks noGrp="1"/>
          </p:cNvSpPr>
          <p:nvPr>
            <p:ph type="sldNum" sz="quarter" idx="5"/>
          </p:nvPr>
        </p:nvSpPr>
        <p:spPr/>
        <p:txBody>
          <a:bodyPr/>
          <a:lstStyle/>
          <a:p>
            <a:fld id="{5A672EAD-B166-42EB-A8EE-C2F7EAF6A02C}" type="slidenum">
              <a:rPr lang="en-150" smtClean="0"/>
              <a:t>66</a:t>
            </a:fld>
            <a:endParaRPr lang="en-150"/>
          </a:p>
        </p:txBody>
      </p:sp>
    </p:spTree>
    <p:extLst>
      <p:ext uri="{BB962C8B-B14F-4D97-AF65-F5344CB8AC3E}">
        <p14:creationId xmlns:p14="http://schemas.microsoft.com/office/powerpoint/2010/main" val="206089548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l-GR" altLang="el-GR" dirty="0"/>
              <a:t>Ξεκινάω φτιάχνοντας ένα σύστημα που μία μακροσκοπική του παράμετρος αλλάζει όταν το φέρνω σε επαφή με ψυχρά ή θερμά σώματα, π.χ. ο όγκος ενός υγρού σε ένα κλειστό δοχείο.</a:t>
            </a:r>
          </a:p>
          <a:p>
            <a:pPr eaLnBrk="1" hangingPunct="1"/>
            <a:r>
              <a:rPr lang="el-GR" altLang="el-GR" dirty="0"/>
              <a:t>Παρατηρώ ότι μετά από λίγο σταματάει η μεταβολή – εκεί έχω κατάσταση θερμικής ισορροπίας. </a:t>
            </a:r>
          </a:p>
          <a:p>
            <a:pPr eaLnBrk="1" hangingPunct="1"/>
            <a:endParaRPr lang="el-GR" altLang="el-GR" dirty="0"/>
          </a:p>
          <a:p>
            <a:pPr eaLnBrk="1" hangingPunct="1"/>
            <a:r>
              <a:rPr lang="el-GR" altLang="el-GR" dirty="0"/>
              <a:t>Με βάση αυτή τη συσκευή μπορώ να παρατηρήσω μεταβολές μεταξύ σωμάτων όταν βρίσκονται σε θερμική επαφή. Και έτσι διαπιστώνω την ισχύ του μηδενικού </a:t>
            </a:r>
            <a:r>
              <a:rPr lang="el-GR" altLang="el-GR" dirty="0" err="1"/>
              <a:t>θερμοδυναμικού</a:t>
            </a:r>
            <a:r>
              <a:rPr lang="el-GR" altLang="el-GR" dirty="0"/>
              <a:t> νόμου.</a:t>
            </a:r>
          </a:p>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67</a:t>
            </a:fld>
            <a:endParaRPr lang="en-150"/>
          </a:p>
        </p:txBody>
      </p:sp>
    </p:spTree>
    <p:extLst>
      <p:ext uri="{BB962C8B-B14F-4D97-AF65-F5344CB8AC3E}">
        <p14:creationId xmlns:p14="http://schemas.microsoft.com/office/powerpoint/2010/main" val="13403761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l-GR" altLang="el-GR" dirty="0"/>
              <a:t>Τη θερμοκρασία την όρισε ο </a:t>
            </a:r>
            <a:r>
              <a:rPr lang="en-US" altLang="el-GR" dirty="0"/>
              <a:t>Fowler </a:t>
            </a:r>
            <a:r>
              <a:rPr lang="el-GR" altLang="el-GR" dirty="0"/>
              <a:t>το 1935</a:t>
            </a:r>
            <a:r>
              <a:rPr lang="en-US" altLang="el-GR" dirty="0"/>
              <a:t> </a:t>
            </a:r>
            <a:r>
              <a:rPr lang="el-GR" altLang="el-GR" dirty="0"/>
              <a:t>με αυστηρό μαθηματικό τρόπο</a:t>
            </a:r>
          </a:p>
        </p:txBody>
      </p:sp>
      <p:sp>
        <p:nvSpPr>
          <p:cNvPr id="4" name="Slide Number Placeholder 3"/>
          <p:cNvSpPr>
            <a:spLocks noGrp="1"/>
          </p:cNvSpPr>
          <p:nvPr>
            <p:ph type="sldNum" sz="quarter" idx="5"/>
          </p:nvPr>
        </p:nvSpPr>
        <p:spPr/>
        <p:txBody>
          <a:bodyPr/>
          <a:lstStyle/>
          <a:p>
            <a:fld id="{5A672EAD-B166-42EB-A8EE-C2F7EAF6A02C}" type="slidenum">
              <a:rPr lang="en-150" smtClean="0"/>
              <a:t>68</a:t>
            </a:fld>
            <a:endParaRPr lang="en-150"/>
          </a:p>
        </p:txBody>
      </p:sp>
    </p:spTree>
    <p:extLst>
      <p:ext uri="{BB962C8B-B14F-4D97-AF65-F5344CB8AC3E}">
        <p14:creationId xmlns:p14="http://schemas.microsoft.com/office/powerpoint/2010/main" val="34641207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69</a:t>
            </a:fld>
            <a:endParaRPr lang="en-150"/>
          </a:p>
        </p:txBody>
      </p:sp>
    </p:spTree>
    <p:extLst>
      <p:ext uri="{BB962C8B-B14F-4D97-AF65-F5344CB8AC3E}">
        <p14:creationId xmlns:p14="http://schemas.microsoft.com/office/powerpoint/2010/main" val="66848726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70</a:t>
            </a:fld>
            <a:endParaRPr lang="en-150"/>
          </a:p>
        </p:txBody>
      </p:sp>
    </p:spTree>
    <p:extLst>
      <p:ext uri="{BB962C8B-B14F-4D97-AF65-F5344CB8AC3E}">
        <p14:creationId xmlns:p14="http://schemas.microsoft.com/office/powerpoint/2010/main" val="17662469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71</a:t>
            </a:fld>
            <a:endParaRPr lang="en-150"/>
          </a:p>
        </p:txBody>
      </p:sp>
    </p:spTree>
    <p:extLst>
      <p:ext uri="{BB962C8B-B14F-4D97-AF65-F5344CB8AC3E}">
        <p14:creationId xmlns:p14="http://schemas.microsoft.com/office/powerpoint/2010/main" val="27319931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72</a:t>
            </a:fld>
            <a:endParaRPr lang="en-150"/>
          </a:p>
        </p:txBody>
      </p:sp>
    </p:spTree>
    <p:extLst>
      <p:ext uri="{BB962C8B-B14F-4D97-AF65-F5344CB8AC3E}">
        <p14:creationId xmlns:p14="http://schemas.microsoft.com/office/powerpoint/2010/main" val="7330821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73</a:t>
            </a:fld>
            <a:endParaRPr lang="en-150"/>
          </a:p>
        </p:txBody>
      </p:sp>
    </p:spTree>
    <p:extLst>
      <p:ext uri="{BB962C8B-B14F-4D97-AF65-F5344CB8AC3E}">
        <p14:creationId xmlns:p14="http://schemas.microsoft.com/office/powerpoint/2010/main" val="11694954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74</a:t>
            </a:fld>
            <a:endParaRPr lang="en-150"/>
          </a:p>
        </p:txBody>
      </p:sp>
    </p:spTree>
    <p:extLst>
      <p:ext uri="{BB962C8B-B14F-4D97-AF65-F5344CB8AC3E}">
        <p14:creationId xmlns:p14="http://schemas.microsoft.com/office/powerpoint/2010/main" val="19072677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75</a:t>
            </a:fld>
            <a:endParaRPr lang="en-150"/>
          </a:p>
        </p:txBody>
      </p:sp>
    </p:spTree>
    <p:extLst>
      <p:ext uri="{BB962C8B-B14F-4D97-AF65-F5344CB8AC3E}">
        <p14:creationId xmlns:p14="http://schemas.microsoft.com/office/powerpoint/2010/main" val="417965691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76</a:t>
            </a:fld>
            <a:endParaRPr lang="en-150"/>
          </a:p>
        </p:txBody>
      </p:sp>
    </p:spTree>
    <p:extLst>
      <p:ext uri="{BB962C8B-B14F-4D97-AF65-F5344CB8AC3E}">
        <p14:creationId xmlns:p14="http://schemas.microsoft.com/office/powerpoint/2010/main" val="16496538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77</a:t>
            </a:fld>
            <a:endParaRPr lang="en-150"/>
          </a:p>
        </p:txBody>
      </p:sp>
    </p:spTree>
    <p:extLst>
      <p:ext uri="{BB962C8B-B14F-4D97-AF65-F5344CB8AC3E}">
        <p14:creationId xmlns:p14="http://schemas.microsoft.com/office/powerpoint/2010/main" val="22594194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78</a:t>
            </a:fld>
            <a:endParaRPr lang="en-150"/>
          </a:p>
        </p:txBody>
      </p:sp>
    </p:spTree>
    <p:extLst>
      <p:ext uri="{BB962C8B-B14F-4D97-AF65-F5344CB8AC3E}">
        <p14:creationId xmlns:p14="http://schemas.microsoft.com/office/powerpoint/2010/main" val="34203998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79</a:t>
            </a:fld>
            <a:endParaRPr lang="en-150"/>
          </a:p>
        </p:txBody>
      </p:sp>
    </p:spTree>
    <p:extLst>
      <p:ext uri="{BB962C8B-B14F-4D97-AF65-F5344CB8AC3E}">
        <p14:creationId xmlns:p14="http://schemas.microsoft.com/office/powerpoint/2010/main" val="400157398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80</a:t>
            </a:fld>
            <a:endParaRPr lang="en-150"/>
          </a:p>
        </p:txBody>
      </p:sp>
    </p:spTree>
    <p:extLst>
      <p:ext uri="{BB962C8B-B14F-4D97-AF65-F5344CB8AC3E}">
        <p14:creationId xmlns:p14="http://schemas.microsoft.com/office/powerpoint/2010/main" val="307694355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81</a:t>
            </a:fld>
            <a:endParaRPr lang="en-150"/>
          </a:p>
        </p:txBody>
      </p:sp>
    </p:spTree>
    <p:extLst>
      <p:ext uri="{BB962C8B-B14F-4D97-AF65-F5344CB8AC3E}">
        <p14:creationId xmlns:p14="http://schemas.microsoft.com/office/powerpoint/2010/main" val="6744166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82</a:t>
            </a:fld>
            <a:endParaRPr lang="en-150"/>
          </a:p>
        </p:txBody>
      </p:sp>
    </p:spTree>
    <p:extLst>
      <p:ext uri="{BB962C8B-B14F-4D97-AF65-F5344CB8AC3E}">
        <p14:creationId xmlns:p14="http://schemas.microsoft.com/office/powerpoint/2010/main" val="278883613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83</a:t>
            </a:fld>
            <a:endParaRPr lang="en-150"/>
          </a:p>
        </p:txBody>
      </p:sp>
    </p:spTree>
    <p:extLst>
      <p:ext uri="{BB962C8B-B14F-4D97-AF65-F5344CB8AC3E}">
        <p14:creationId xmlns:p14="http://schemas.microsoft.com/office/powerpoint/2010/main" val="31276138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84</a:t>
            </a:fld>
            <a:endParaRPr lang="en-150"/>
          </a:p>
        </p:txBody>
      </p:sp>
    </p:spTree>
    <p:extLst>
      <p:ext uri="{BB962C8B-B14F-4D97-AF65-F5344CB8AC3E}">
        <p14:creationId xmlns:p14="http://schemas.microsoft.com/office/powerpoint/2010/main" val="29667287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85</a:t>
            </a:fld>
            <a:endParaRPr lang="en-150"/>
          </a:p>
        </p:txBody>
      </p:sp>
    </p:spTree>
    <p:extLst>
      <p:ext uri="{BB962C8B-B14F-4D97-AF65-F5344CB8AC3E}">
        <p14:creationId xmlns:p14="http://schemas.microsoft.com/office/powerpoint/2010/main" val="4236308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86</a:t>
            </a:fld>
            <a:endParaRPr lang="en-150"/>
          </a:p>
        </p:txBody>
      </p:sp>
    </p:spTree>
    <p:extLst>
      <p:ext uri="{BB962C8B-B14F-4D97-AF65-F5344CB8AC3E}">
        <p14:creationId xmlns:p14="http://schemas.microsoft.com/office/powerpoint/2010/main" val="193015158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87</a:t>
            </a:fld>
            <a:endParaRPr lang="en-150"/>
          </a:p>
        </p:txBody>
      </p:sp>
    </p:spTree>
    <p:extLst>
      <p:ext uri="{BB962C8B-B14F-4D97-AF65-F5344CB8AC3E}">
        <p14:creationId xmlns:p14="http://schemas.microsoft.com/office/powerpoint/2010/main" val="320757146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88</a:t>
            </a:fld>
            <a:endParaRPr lang="en-150"/>
          </a:p>
        </p:txBody>
      </p:sp>
    </p:spTree>
    <p:extLst>
      <p:ext uri="{BB962C8B-B14F-4D97-AF65-F5344CB8AC3E}">
        <p14:creationId xmlns:p14="http://schemas.microsoft.com/office/powerpoint/2010/main" val="409396656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89</a:t>
            </a:fld>
            <a:endParaRPr lang="en-150"/>
          </a:p>
        </p:txBody>
      </p:sp>
    </p:spTree>
    <p:extLst>
      <p:ext uri="{BB962C8B-B14F-4D97-AF65-F5344CB8AC3E}">
        <p14:creationId xmlns:p14="http://schemas.microsoft.com/office/powerpoint/2010/main" val="14654888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90</a:t>
            </a:fld>
            <a:endParaRPr lang="en-150"/>
          </a:p>
        </p:txBody>
      </p:sp>
    </p:spTree>
    <p:extLst>
      <p:ext uri="{BB962C8B-B14F-4D97-AF65-F5344CB8AC3E}">
        <p14:creationId xmlns:p14="http://schemas.microsoft.com/office/powerpoint/2010/main" val="173838947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l-GR" altLang="el-GR" dirty="0"/>
          </a:p>
        </p:txBody>
      </p:sp>
      <p:sp>
        <p:nvSpPr>
          <p:cNvPr id="4" name="Slide Number Placeholder 3"/>
          <p:cNvSpPr>
            <a:spLocks noGrp="1"/>
          </p:cNvSpPr>
          <p:nvPr>
            <p:ph type="sldNum" sz="quarter" idx="5"/>
          </p:nvPr>
        </p:nvSpPr>
        <p:spPr/>
        <p:txBody>
          <a:bodyPr/>
          <a:lstStyle/>
          <a:p>
            <a:fld id="{5A672EAD-B166-42EB-A8EE-C2F7EAF6A02C}" type="slidenum">
              <a:rPr lang="en-150" smtClean="0"/>
              <a:t>91</a:t>
            </a:fld>
            <a:endParaRPr lang="en-150"/>
          </a:p>
        </p:txBody>
      </p:sp>
    </p:spTree>
    <p:extLst>
      <p:ext uri="{BB962C8B-B14F-4D97-AF65-F5344CB8AC3E}">
        <p14:creationId xmlns:p14="http://schemas.microsoft.com/office/powerpoint/2010/main" val="320824934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92</a:t>
            </a:fld>
            <a:endParaRPr lang="en-150"/>
          </a:p>
        </p:txBody>
      </p:sp>
    </p:spTree>
    <p:extLst>
      <p:ext uri="{BB962C8B-B14F-4D97-AF65-F5344CB8AC3E}">
        <p14:creationId xmlns:p14="http://schemas.microsoft.com/office/powerpoint/2010/main" val="154664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07/05/2026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07/05/2026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07/05/2026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1.gif"/><Relationship Id="rId7"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gif"/><Relationship Id="rId5" Type="http://schemas.openxmlformats.org/officeDocument/2006/relationships/image" Target="../media/image3.gif"/><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1.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3.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4.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hyperlink" Target="https://en.wikipedia.org/wiki/Project_Gutenberg"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onlinebooks.library.upenn.edu/webbin/gutbook/lookup?num=785" TargetMode="External"/><Relationship Id="rId5" Type="http://schemas.openxmlformats.org/officeDocument/2006/relationships/hyperlink" Target="https://en.wikipedia.org/wiki/William_Ellery_Leonard" TargetMode="External"/><Relationship Id="rId4" Type="http://schemas.openxmlformats.org/officeDocument/2006/relationships/hyperlink" Target="https://en.wikipedia.org/wiki/Lucretius"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17.png"/><Relationship Id="rId7" Type="http://schemas.openxmlformats.org/officeDocument/2006/relationships/customXml" Target="../ink/ink2.xm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82.png"/><Relationship Id="rId10" Type="http://schemas.openxmlformats.org/officeDocument/2006/relationships/image" Target="../media/image85.png"/><Relationship Id="rId4" Type="http://schemas.openxmlformats.org/officeDocument/2006/relationships/customXml" Target="../ink/ink1.xml"/><Relationship Id="rId9" Type="http://schemas.openxmlformats.org/officeDocument/2006/relationships/customXml" Target="../ink/ink3.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86.png"/><Relationship Id="rId4" Type="http://schemas.openxmlformats.org/officeDocument/2006/relationships/customXml" Target="../ink/ink4.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8" Type="http://schemas.openxmlformats.org/officeDocument/2006/relationships/customXml" Target="../ink/ink8.xml"/><Relationship Id="rId13" Type="http://schemas.openxmlformats.org/officeDocument/2006/relationships/customXml" Target="../ink/ink13.xml"/><Relationship Id="rId3" Type="http://schemas.openxmlformats.org/officeDocument/2006/relationships/image" Target="../media/image22.png"/><Relationship Id="rId7" Type="http://schemas.openxmlformats.org/officeDocument/2006/relationships/customXml" Target="../ink/ink7.xml"/><Relationship Id="rId12" Type="http://schemas.openxmlformats.org/officeDocument/2006/relationships/customXml" Target="../ink/ink12.xm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customXml" Target="../ink/ink6.xml"/><Relationship Id="rId11" Type="http://schemas.openxmlformats.org/officeDocument/2006/relationships/customXml" Target="../ink/ink11.xml"/><Relationship Id="rId5" Type="http://schemas.openxmlformats.org/officeDocument/2006/relationships/image" Target="../media/image23.png"/><Relationship Id="rId15" Type="http://schemas.openxmlformats.org/officeDocument/2006/relationships/image" Target="../media/image25.png"/><Relationship Id="rId10" Type="http://schemas.openxmlformats.org/officeDocument/2006/relationships/customXml" Target="../ink/ink10.xml"/><Relationship Id="rId4" Type="http://schemas.openxmlformats.org/officeDocument/2006/relationships/customXml" Target="../ink/ink5.xml"/><Relationship Id="rId9" Type="http://schemas.openxmlformats.org/officeDocument/2006/relationships/customXml" Target="../ink/ink9.xml"/><Relationship Id="rId14" Type="http://schemas.openxmlformats.org/officeDocument/2006/relationships/image" Target="../media/image24.png"/></Relationships>
</file>

<file path=ppt/slides/_rels/slide32.xml.rels><?xml version="1.0" encoding="UTF-8" standalone="yes"?>
<Relationships xmlns="http://schemas.openxmlformats.org/package/2006/relationships"><Relationship Id="rId8" Type="http://schemas.openxmlformats.org/officeDocument/2006/relationships/customXml" Target="../ink/ink17.xml"/><Relationship Id="rId13" Type="http://schemas.openxmlformats.org/officeDocument/2006/relationships/customXml" Target="../ink/ink22.xml"/><Relationship Id="rId18" Type="http://schemas.openxmlformats.org/officeDocument/2006/relationships/customXml" Target="../ink/ink27.xml"/><Relationship Id="rId26" Type="http://schemas.openxmlformats.org/officeDocument/2006/relationships/image" Target="../media/image30.png"/><Relationship Id="rId3" Type="http://schemas.openxmlformats.org/officeDocument/2006/relationships/image" Target="../media/image22.png"/><Relationship Id="rId21" Type="http://schemas.openxmlformats.org/officeDocument/2006/relationships/customXml" Target="../ink/ink30.xml"/><Relationship Id="rId7" Type="http://schemas.openxmlformats.org/officeDocument/2006/relationships/customXml" Target="../ink/ink16.xml"/><Relationship Id="rId12" Type="http://schemas.openxmlformats.org/officeDocument/2006/relationships/customXml" Target="../ink/ink21.xml"/><Relationship Id="rId17" Type="http://schemas.openxmlformats.org/officeDocument/2006/relationships/customXml" Target="../ink/ink26.xml"/><Relationship Id="rId25" Type="http://schemas.openxmlformats.org/officeDocument/2006/relationships/image" Target="../media/image29.png"/><Relationship Id="rId2" Type="http://schemas.openxmlformats.org/officeDocument/2006/relationships/notesSlide" Target="../notesSlides/notesSlide31.xml"/><Relationship Id="rId16" Type="http://schemas.openxmlformats.org/officeDocument/2006/relationships/customXml" Target="../ink/ink25.xml"/><Relationship Id="rId20" Type="http://schemas.openxmlformats.org/officeDocument/2006/relationships/customXml" Target="../ink/ink29.xml"/><Relationship Id="rId29"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customXml" Target="../ink/ink15.xml"/><Relationship Id="rId11" Type="http://schemas.openxmlformats.org/officeDocument/2006/relationships/customXml" Target="../ink/ink20.xml"/><Relationship Id="rId24" Type="http://schemas.openxmlformats.org/officeDocument/2006/relationships/image" Target="../media/image28.png"/><Relationship Id="rId5" Type="http://schemas.openxmlformats.org/officeDocument/2006/relationships/image" Target="../media/image26.png"/><Relationship Id="rId15" Type="http://schemas.openxmlformats.org/officeDocument/2006/relationships/customXml" Target="../ink/ink24.xml"/><Relationship Id="rId23" Type="http://schemas.openxmlformats.org/officeDocument/2006/relationships/image" Target="../media/image27.png"/><Relationship Id="rId28" Type="http://schemas.openxmlformats.org/officeDocument/2006/relationships/image" Target="../media/image25.png"/><Relationship Id="rId10" Type="http://schemas.openxmlformats.org/officeDocument/2006/relationships/customXml" Target="../ink/ink19.xml"/><Relationship Id="rId19" Type="http://schemas.openxmlformats.org/officeDocument/2006/relationships/customXml" Target="../ink/ink28.xml"/><Relationship Id="rId4" Type="http://schemas.openxmlformats.org/officeDocument/2006/relationships/customXml" Target="../ink/ink14.xml"/><Relationship Id="rId9" Type="http://schemas.openxmlformats.org/officeDocument/2006/relationships/customXml" Target="../ink/ink18.xml"/><Relationship Id="rId14" Type="http://schemas.openxmlformats.org/officeDocument/2006/relationships/customXml" Target="../ink/ink23.xml"/><Relationship Id="rId22" Type="http://schemas.openxmlformats.org/officeDocument/2006/relationships/customXml" Target="../ink/ink31.xml"/><Relationship Id="rId27" Type="http://schemas.openxmlformats.org/officeDocument/2006/relationships/image" Target="../media/image24.png"/></Relationships>
</file>

<file path=ppt/slides/_rels/slide3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png"/><Relationship Id="rId12"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customXml" Target="../ink/ink32.xml"/><Relationship Id="rId9" Type="http://schemas.openxmlformats.org/officeDocument/2006/relationships/image" Target="../media/image37.png"/></Relationships>
</file>

<file path=ppt/slides/_rels/slide34.xml.rels><?xml version="1.0" encoding="UTF-8" standalone="yes"?>
<Relationships xmlns="http://schemas.openxmlformats.org/package/2006/relationships"><Relationship Id="rId8" Type="http://schemas.openxmlformats.org/officeDocument/2006/relationships/customXml" Target="../ink/ink37.xml"/><Relationship Id="rId13" Type="http://schemas.openxmlformats.org/officeDocument/2006/relationships/image" Target="../media/image41.png"/><Relationship Id="rId3" Type="http://schemas.openxmlformats.org/officeDocument/2006/relationships/customXml" Target="../ink/ink33.xml"/><Relationship Id="rId7" Type="http://schemas.openxmlformats.org/officeDocument/2006/relationships/customXml" Target="../ink/ink36.xml"/><Relationship Id="rId12" Type="http://schemas.openxmlformats.org/officeDocument/2006/relationships/customXml" Target="../ink/ink41.xml"/><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customXml" Target="../ink/ink35.xml"/><Relationship Id="rId11" Type="http://schemas.openxmlformats.org/officeDocument/2006/relationships/customXml" Target="../ink/ink40.xml"/><Relationship Id="rId5" Type="http://schemas.openxmlformats.org/officeDocument/2006/relationships/customXml" Target="../ink/ink34.xml"/><Relationship Id="rId10" Type="http://schemas.openxmlformats.org/officeDocument/2006/relationships/customXml" Target="../ink/ink39.xml"/><Relationship Id="rId4" Type="http://schemas.openxmlformats.org/officeDocument/2006/relationships/image" Target="../media/image157.png"/><Relationship Id="rId9" Type="http://schemas.openxmlformats.org/officeDocument/2006/relationships/customXml" Target="../ink/ink38.xml"/></Relationships>
</file>

<file path=ppt/slides/_rels/slide35.xml.rels><?xml version="1.0" encoding="UTF-8" standalone="yes"?>
<Relationships xmlns="http://schemas.openxmlformats.org/package/2006/relationships"><Relationship Id="rId8" Type="http://schemas.openxmlformats.org/officeDocument/2006/relationships/customXml" Target="../ink/ink44.xml"/><Relationship Id="rId13" Type="http://schemas.openxmlformats.org/officeDocument/2006/relationships/image" Target="../media/image1510.png"/><Relationship Id="rId18" Type="http://schemas.openxmlformats.org/officeDocument/2006/relationships/customXml" Target="../ink/ink49.xml"/><Relationship Id="rId26" Type="http://schemas.openxmlformats.org/officeDocument/2006/relationships/customXml" Target="../ink/ink56.xml"/><Relationship Id="rId3" Type="http://schemas.openxmlformats.org/officeDocument/2006/relationships/image" Target="../media/image42.png"/><Relationship Id="rId21" Type="http://schemas.openxmlformats.org/officeDocument/2006/relationships/customXml" Target="../ink/ink51.xml"/><Relationship Id="rId7" Type="http://schemas.openxmlformats.org/officeDocument/2006/relationships/image" Target="../media/image1480.png"/><Relationship Id="rId12" Type="http://schemas.openxmlformats.org/officeDocument/2006/relationships/customXml" Target="../ink/ink46.xml"/><Relationship Id="rId17" Type="http://schemas.openxmlformats.org/officeDocument/2006/relationships/image" Target="../media/image1530.png"/><Relationship Id="rId25" Type="http://schemas.openxmlformats.org/officeDocument/2006/relationships/customXml" Target="../ink/ink55.xml"/><Relationship Id="rId2" Type="http://schemas.openxmlformats.org/officeDocument/2006/relationships/notesSlide" Target="../notesSlides/notesSlide34.xml"/><Relationship Id="rId16" Type="http://schemas.openxmlformats.org/officeDocument/2006/relationships/customXml" Target="../ink/ink48.xml"/><Relationship Id="rId20" Type="http://schemas.openxmlformats.org/officeDocument/2006/relationships/customXml" Target="../ink/ink50.xml"/><Relationship Id="rId29"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customXml" Target="../ink/ink43.xml"/><Relationship Id="rId11" Type="http://schemas.openxmlformats.org/officeDocument/2006/relationships/image" Target="../media/image1500.png"/><Relationship Id="rId24" Type="http://schemas.openxmlformats.org/officeDocument/2006/relationships/customXml" Target="../ink/ink54.xml"/><Relationship Id="rId5" Type="http://schemas.openxmlformats.org/officeDocument/2006/relationships/image" Target="../media/image1470.png"/><Relationship Id="rId15" Type="http://schemas.openxmlformats.org/officeDocument/2006/relationships/image" Target="../media/image1520.png"/><Relationship Id="rId23" Type="http://schemas.openxmlformats.org/officeDocument/2006/relationships/customXml" Target="../ink/ink53.xml"/><Relationship Id="rId28" Type="http://schemas.openxmlformats.org/officeDocument/2006/relationships/image" Target="../media/image43.jpeg"/><Relationship Id="rId10" Type="http://schemas.openxmlformats.org/officeDocument/2006/relationships/customXml" Target="../ink/ink45.xml"/><Relationship Id="rId19" Type="http://schemas.openxmlformats.org/officeDocument/2006/relationships/image" Target="../media/image1540.png"/><Relationship Id="rId4" Type="http://schemas.openxmlformats.org/officeDocument/2006/relationships/customXml" Target="../ink/ink42.xml"/><Relationship Id="rId9" Type="http://schemas.openxmlformats.org/officeDocument/2006/relationships/image" Target="../media/image1490.png"/><Relationship Id="rId14" Type="http://schemas.openxmlformats.org/officeDocument/2006/relationships/customXml" Target="../ink/ink47.xml"/><Relationship Id="rId22" Type="http://schemas.openxmlformats.org/officeDocument/2006/relationships/customXml" Target="../ink/ink52.xml"/><Relationship Id="rId27" Type="http://schemas.openxmlformats.org/officeDocument/2006/relationships/customXml" Target="../ink/ink57.xml"/></Relationships>
</file>

<file path=ppt/slides/_rels/slide36.xml.rels><?xml version="1.0" encoding="UTF-8" standalone="yes"?>
<Relationships xmlns="http://schemas.openxmlformats.org/package/2006/relationships"><Relationship Id="rId8" Type="http://schemas.openxmlformats.org/officeDocument/2006/relationships/image" Target="../media/image46.png"/><Relationship Id="rId3" Type="http://schemas.microsoft.com/office/2007/relationships/media" Target="../media/media6.mp4"/><Relationship Id="rId7" Type="http://schemas.openxmlformats.org/officeDocument/2006/relationships/image" Target="../media/image45.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notesSlide" Target="../notesSlides/notesSlide35.xml"/><Relationship Id="rId5" Type="http://schemas.openxmlformats.org/officeDocument/2006/relationships/slideLayout" Target="../slideLayouts/slideLayout1.xml"/><Relationship Id="rId4" Type="http://schemas.openxmlformats.org/officeDocument/2006/relationships/video" Target="../media/media6.mp4"/></Relationships>
</file>

<file path=ppt/slides/_rels/slide3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7.png"/><Relationship Id="rId7"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7.pn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8" Type="http://schemas.openxmlformats.org/officeDocument/2006/relationships/customXml" Target="../ink/ink62.xml"/><Relationship Id="rId13" Type="http://schemas.openxmlformats.org/officeDocument/2006/relationships/image" Target="../media/image41.png"/><Relationship Id="rId3" Type="http://schemas.openxmlformats.org/officeDocument/2006/relationships/customXml" Target="../ink/ink58.xml"/><Relationship Id="rId7" Type="http://schemas.openxmlformats.org/officeDocument/2006/relationships/customXml" Target="../ink/ink61.xml"/><Relationship Id="rId12" Type="http://schemas.openxmlformats.org/officeDocument/2006/relationships/customXml" Target="../ink/ink66.xml"/><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customXml" Target="../ink/ink60.xml"/><Relationship Id="rId11" Type="http://schemas.openxmlformats.org/officeDocument/2006/relationships/customXml" Target="../ink/ink65.xml"/><Relationship Id="rId5" Type="http://schemas.openxmlformats.org/officeDocument/2006/relationships/customXml" Target="../ink/ink59.xml"/><Relationship Id="rId10" Type="http://schemas.openxmlformats.org/officeDocument/2006/relationships/customXml" Target="../ink/ink64.xml"/><Relationship Id="rId4" Type="http://schemas.openxmlformats.org/officeDocument/2006/relationships/image" Target="../media/image470.png"/><Relationship Id="rId9" Type="http://schemas.openxmlformats.org/officeDocument/2006/relationships/customXml" Target="../ink/ink63.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58.png"/><Relationship Id="rId4"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59.png"/><Relationship Id="rId4"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3" Type="http://schemas.openxmlformats.org/officeDocument/2006/relationships/image" Target="../media/image65.png"/><Relationship Id="rId18" Type="http://schemas.openxmlformats.org/officeDocument/2006/relationships/customXml" Target="../ink/ink74.xml"/><Relationship Id="rId26" Type="http://schemas.openxmlformats.org/officeDocument/2006/relationships/customXml" Target="../ink/ink79.xml"/><Relationship Id="rId3" Type="http://schemas.openxmlformats.org/officeDocument/2006/relationships/image" Target="../media/image63.png"/><Relationship Id="rId21" Type="http://schemas.openxmlformats.org/officeDocument/2006/relationships/image" Target="../media/image69.png"/><Relationship Id="rId34" Type="http://schemas.openxmlformats.org/officeDocument/2006/relationships/customXml" Target="../ink/ink83.xml"/><Relationship Id="rId7" Type="http://schemas.openxmlformats.org/officeDocument/2006/relationships/image" Target="../media/image62.png"/><Relationship Id="rId12" Type="http://schemas.openxmlformats.org/officeDocument/2006/relationships/customXml" Target="../ink/ink71.xml"/><Relationship Id="rId17" Type="http://schemas.openxmlformats.org/officeDocument/2006/relationships/image" Target="../media/image67.png"/><Relationship Id="rId25" Type="http://schemas.openxmlformats.org/officeDocument/2006/relationships/customXml" Target="../ink/ink78.xml"/><Relationship Id="rId33" Type="http://schemas.openxmlformats.org/officeDocument/2006/relationships/image" Target="../media/image74.png"/><Relationship Id="rId2" Type="http://schemas.openxmlformats.org/officeDocument/2006/relationships/notesSlide" Target="../notesSlides/notesSlide50.xml"/><Relationship Id="rId16" Type="http://schemas.openxmlformats.org/officeDocument/2006/relationships/customXml" Target="../ink/ink73.xml"/><Relationship Id="rId20" Type="http://schemas.openxmlformats.org/officeDocument/2006/relationships/customXml" Target="../ink/ink75.xml"/><Relationship Id="rId29" Type="http://schemas.openxmlformats.org/officeDocument/2006/relationships/image" Target="../media/image72.png"/><Relationship Id="rId1" Type="http://schemas.openxmlformats.org/officeDocument/2006/relationships/slideLayout" Target="../slideLayouts/slideLayout1.xml"/><Relationship Id="rId6" Type="http://schemas.openxmlformats.org/officeDocument/2006/relationships/customXml" Target="../ink/ink68.xml"/><Relationship Id="rId11" Type="http://schemas.openxmlformats.org/officeDocument/2006/relationships/image" Target="../media/image64.png"/><Relationship Id="rId24" Type="http://schemas.openxmlformats.org/officeDocument/2006/relationships/customXml" Target="../ink/ink77.xml"/><Relationship Id="rId32" Type="http://schemas.openxmlformats.org/officeDocument/2006/relationships/customXml" Target="../ink/ink82.xml"/><Relationship Id="rId5" Type="http://schemas.openxmlformats.org/officeDocument/2006/relationships/image" Target="../media/image610.png"/><Relationship Id="rId15" Type="http://schemas.openxmlformats.org/officeDocument/2006/relationships/image" Target="../media/image66.png"/><Relationship Id="rId23" Type="http://schemas.openxmlformats.org/officeDocument/2006/relationships/image" Target="../media/image70.png"/><Relationship Id="rId28" Type="http://schemas.openxmlformats.org/officeDocument/2006/relationships/customXml" Target="../ink/ink80.xml"/><Relationship Id="rId10" Type="http://schemas.openxmlformats.org/officeDocument/2006/relationships/customXml" Target="../ink/ink70.xml"/><Relationship Id="rId19" Type="http://schemas.openxmlformats.org/officeDocument/2006/relationships/image" Target="../media/image68.png"/><Relationship Id="rId31" Type="http://schemas.openxmlformats.org/officeDocument/2006/relationships/image" Target="../media/image73.png"/><Relationship Id="rId4" Type="http://schemas.openxmlformats.org/officeDocument/2006/relationships/customXml" Target="../ink/ink67.xml"/><Relationship Id="rId9" Type="http://schemas.openxmlformats.org/officeDocument/2006/relationships/image" Target="../media/image630.png"/><Relationship Id="rId14" Type="http://schemas.openxmlformats.org/officeDocument/2006/relationships/customXml" Target="../ink/ink72.xml"/><Relationship Id="rId22" Type="http://schemas.openxmlformats.org/officeDocument/2006/relationships/customXml" Target="../ink/ink76.xml"/><Relationship Id="rId27" Type="http://schemas.openxmlformats.org/officeDocument/2006/relationships/image" Target="../media/image71.png"/><Relationship Id="rId30" Type="http://schemas.openxmlformats.org/officeDocument/2006/relationships/customXml" Target="../ink/ink81.xml"/><Relationship Id="rId35" Type="http://schemas.openxmlformats.org/officeDocument/2006/relationships/image" Target="../media/image75.png"/><Relationship Id="rId8" Type="http://schemas.openxmlformats.org/officeDocument/2006/relationships/customXml" Target="../ink/ink69.xml"/></Relationships>
</file>

<file path=ppt/slides/_rels/slide52.xml.rels><?xml version="1.0" encoding="UTF-8" standalone="yes"?>
<Relationships xmlns="http://schemas.openxmlformats.org/package/2006/relationships"><Relationship Id="rId13" Type="http://schemas.openxmlformats.org/officeDocument/2006/relationships/image" Target="../media/image78.png"/><Relationship Id="rId18" Type="http://schemas.openxmlformats.org/officeDocument/2006/relationships/customXml" Target="../ink/ink91.xml"/><Relationship Id="rId26" Type="http://schemas.openxmlformats.org/officeDocument/2006/relationships/customXml" Target="../ink/ink96.xml"/><Relationship Id="rId3" Type="http://schemas.openxmlformats.org/officeDocument/2006/relationships/image" Target="../media/image63.png"/><Relationship Id="rId21" Type="http://schemas.openxmlformats.org/officeDocument/2006/relationships/image" Target="../media/image83.png"/><Relationship Id="rId34" Type="http://schemas.openxmlformats.org/officeDocument/2006/relationships/customXml" Target="../ink/ink100.xml"/><Relationship Id="rId7" Type="http://schemas.openxmlformats.org/officeDocument/2006/relationships/image" Target="../media/image62.png"/><Relationship Id="rId12" Type="http://schemas.openxmlformats.org/officeDocument/2006/relationships/customXml" Target="../ink/ink88.xml"/><Relationship Id="rId17" Type="http://schemas.openxmlformats.org/officeDocument/2006/relationships/image" Target="../media/image80.png"/><Relationship Id="rId25" Type="http://schemas.openxmlformats.org/officeDocument/2006/relationships/customXml" Target="../ink/ink95.xml"/><Relationship Id="rId33" Type="http://schemas.openxmlformats.org/officeDocument/2006/relationships/image" Target="../media/image91.png"/><Relationship Id="rId2" Type="http://schemas.openxmlformats.org/officeDocument/2006/relationships/notesSlide" Target="../notesSlides/notesSlide51.xml"/><Relationship Id="rId16" Type="http://schemas.openxmlformats.org/officeDocument/2006/relationships/customXml" Target="../ink/ink90.xml"/><Relationship Id="rId20" Type="http://schemas.openxmlformats.org/officeDocument/2006/relationships/customXml" Target="../ink/ink92.xml"/><Relationship Id="rId29" Type="http://schemas.openxmlformats.org/officeDocument/2006/relationships/image" Target="../media/image89.png"/><Relationship Id="rId1" Type="http://schemas.openxmlformats.org/officeDocument/2006/relationships/slideLayout" Target="../slideLayouts/slideLayout1.xml"/><Relationship Id="rId6" Type="http://schemas.openxmlformats.org/officeDocument/2006/relationships/customXml" Target="../ink/ink85.xml"/><Relationship Id="rId11" Type="http://schemas.openxmlformats.org/officeDocument/2006/relationships/image" Target="../media/image64.png"/><Relationship Id="rId24" Type="http://schemas.openxmlformats.org/officeDocument/2006/relationships/customXml" Target="../ink/ink94.xml"/><Relationship Id="rId32" Type="http://schemas.openxmlformats.org/officeDocument/2006/relationships/customXml" Target="../ink/ink99.xml"/><Relationship Id="rId5" Type="http://schemas.openxmlformats.org/officeDocument/2006/relationships/image" Target="../media/image76.png"/><Relationship Id="rId15" Type="http://schemas.openxmlformats.org/officeDocument/2006/relationships/image" Target="../media/image79.png"/><Relationship Id="rId23" Type="http://schemas.openxmlformats.org/officeDocument/2006/relationships/image" Target="../media/image87.png"/><Relationship Id="rId28" Type="http://schemas.openxmlformats.org/officeDocument/2006/relationships/customXml" Target="../ink/ink97.xml"/><Relationship Id="rId10" Type="http://schemas.openxmlformats.org/officeDocument/2006/relationships/customXml" Target="../ink/ink87.xml"/><Relationship Id="rId19" Type="http://schemas.openxmlformats.org/officeDocument/2006/relationships/image" Target="../media/image81.png"/><Relationship Id="rId31" Type="http://schemas.openxmlformats.org/officeDocument/2006/relationships/image" Target="../media/image90.png"/><Relationship Id="rId4" Type="http://schemas.openxmlformats.org/officeDocument/2006/relationships/customXml" Target="../ink/ink84.xml"/><Relationship Id="rId9" Type="http://schemas.openxmlformats.org/officeDocument/2006/relationships/image" Target="../media/image77.png"/><Relationship Id="rId14" Type="http://schemas.openxmlformats.org/officeDocument/2006/relationships/customXml" Target="../ink/ink89.xml"/><Relationship Id="rId22" Type="http://schemas.openxmlformats.org/officeDocument/2006/relationships/customXml" Target="../ink/ink93.xml"/><Relationship Id="rId27" Type="http://schemas.openxmlformats.org/officeDocument/2006/relationships/image" Target="../media/image88.png"/><Relationship Id="rId30" Type="http://schemas.openxmlformats.org/officeDocument/2006/relationships/customXml" Target="../ink/ink98.xml"/><Relationship Id="rId35" Type="http://schemas.openxmlformats.org/officeDocument/2006/relationships/image" Target="../media/image92.png"/><Relationship Id="rId8" Type="http://schemas.openxmlformats.org/officeDocument/2006/relationships/customXml" Target="../ink/ink8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94.jpeg"/></Relationships>
</file>

<file path=ppt/slides/_rels/slide5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94.jpeg"/></Relationships>
</file>

<file path=ppt/slides/_rels/slide6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95.png"/><Relationship Id="rId4" Type="http://schemas.openxmlformats.org/officeDocument/2006/relationships/image" Target="../media/image94.jpeg"/></Relationships>
</file>

<file path=ppt/slides/_rels/slide6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94.jpeg"/><Relationship Id="rId4" Type="http://schemas.openxmlformats.org/officeDocument/2006/relationships/image" Target="../media/image93.png"/></Relationships>
</file>

<file path=ppt/slides/_rels/slide6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95.png"/><Relationship Id="rId4" Type="http://schemas.openxmlformats.org/officeDocument/2006/relationships/image" Target="../media/image94.jpeg"/></Relationships>
</file>

<file path=ppt/slides/_rels/slide6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98.gif"/><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99.gif"/><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01.gif"/><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101.gif"/><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4.xml"/><Relationship Id="rId1" Type="http://schemas.openxmlformats.org/officeDocument/2006/relationships/slideLayout" Target="../slideLayouts/slideLayout1.xml"/><Relationship Id="rId4" Type="http://schemas.openxmlformats.org/officeDocument/2006/relationships/image" Target="../media/image1020.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90.xml"/><Relationship Id="rId1" Type="http://schemas.openxmlformats.org/officeDocument/2006/relationships/slideLayout" Target="../slideLayouts/slideLayout1.xml"/><Relationship Id="rId5" Type="http://schemas.openxmlformats.org/officeDocument/2006/relationships/image" Target="../media/image105.png"/><Relationship Id="rId4" Type="http://schemas.openxmlformats.org/officeDocument/2006/relationships/image" Target="../media/image104.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n-US" dirty="0">
                <a:solidFill>
                  <a:schemeClr val="bg1"/>
                </a:solidFill>
              </a:rPr>
              <a:t>20</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40E54D3-DBD0-C205-9774-69922C7F7DB1}"/>
              </a:ext>
            </a:extLst>
          </p:cNvPr>
          <p:cNvSpPr txBox="1">
            <a:spLocks/>
          </p:cNvSpPr>
          <p:nvPr/>
        </p:nvSpPr>
        <p:spPr>
          <a:xfrm>
            <a:off x="4680154" y="362053"/>
            <a:ext cx="2861187"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Φαινόμενα</a:t>
            </a:r>
          </a:p>
        </p:txBody>
      </p:sp>
      <p:pic>
        <p:nvPicPr>
          <p:cNvPr id="3" name="Picture 2">
            <a:extLst>
              <a:ext uri="{FF2B5EF4-FFF2-40B4-BE49-F238E27FC236}">
                <a16:creationId xmlns:a16="http://schemas.microsoft.com/office/drawing/2014/main" id="{215F69FF-CE69-1ACF-E8F5-B5656FD954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7656" y="1173809"/>
            <a:ext cx="3003685" cy="2252764"/>
          </a:xfrm>
          <a:prstGeom prst="rect">
            <a:avLst/>
          </a:prstGeom>
        </p:spPr>
      </p:pic>
      <p:pic>
        <p:nvPicPr>
          <p:cNvPr id="9" name="Picture 8">
            <a:extLst>
              <a:ext uri="{FF2B5EF4-FFF2-40B4-BE49-F238E27FC236}">
                <a16:creationId xmlns:a16="http://schemas.microsoft.com/office/drawing/2014/main" id="{A1F2CA8C-6D94-E001-377E-EB62ECE04E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716" y="1178673"/>
            <a:ext cx="4000500" cy="2247900"/>
          </a:xfrm>
          <a:prstGeom prst="rect">
            <a:avLst/>
          </a:prstGeom>
        </p:spPr>
      </p:pic>
      <p:pic>
        <p:nvPicPr>
          <p:cNvPr id="11" name="Picture 10">
            <a:extLst>
              <a:ext uri="{FF2B5EF4-FFF2-40B4-BE49-F238E27FC236}">
                <a16:creationId xmlns:a16="http://schemas.microsoft.com/office/drawing/2014/main" id="{6742C2D0-2600-B6EA-82D6-0D3FE37023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4525" y="1173809"/>
            <a:ext cx="4065759" cy="2284957"/>
          </a:xfrm>
          <a:prstGeom prst="rect">
            <a:avLst/>
          </a:prstGeom>
        </p:spPr>
      </p:pic>
      <p:pic>
        <p:nvPicPr>
          <p:cNvPr id="13" name="Picture 12">
            <a:extLst>
              <a:ext uri="{FF2B5EF4-FFF2-40B4-BE49-F238E27FC236}">
                <a16:creationId xmlns:a16="http://schemas.microsoft.com/office/drawing/2014/main" id="{7D2686AA-8286-CF1C-ACC7-10B07893FE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717" y="3622743"/>
            <a:ext cx="4000500" cy="2792446"/>
          </a:xfrm>
          <a:prstGeom prst="rect">
            <a:avLst/>
          </a:prstGeom>
        </p:spPr>
      </p:pic>
      <p:pic>
        <p:nvPicPr>
          <p:cNvPr id="15" name="Picture 14">
            <a:extLst>
              <a:ext uri="{FF2B5EF4-FFF2-40B4-BE49-F238E27FC236}">
                <a16:creationId xmlns:a16="http://schemas.microsoft.com/office/drawing/2014/main" id="{A410665B-F544-5F30-C8D9-3542452B7D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34526" y="3622743"/>
            <a:ext cx="4065758" cy="2792447"/>
          </a:xfrm>
          <a:prstGeom prst="rect">
            <a:avLst/>
          </a:prstGeom>
        </p:spPr>
      </p:pic>
      <p:pic>
        <p:nvPicPr>
          <p:cNvPr id="17" name="Picture 16">
            <a:extLst>
              <a:ext uri="{FF2B5EF4-FFF2-40B4-BE49-F238E27FC236}">
                <a16:creationId xmlns:a16="http://schemas.microsoft.com/office/drawing/2014/main" id="{785B79C0-1D69-DB1A-D92F-0AC040D140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37656" y="3622743"/>
            <a:ext cx="3003685" cy="2792448"/>
          </a:xfrm>
          <a:prstGeom prst="rect">
            <a:avLst/>
          </a:prstGeom>
        </p:spPr>
      </p:pic>
    </p:spTree>
    <p:extLst>
      <p:ext uri="{BB962C8B-B14F-4D97-AF65-F5344CB8AC3E}">
        <p14:creationId xmlns:p14="http://schemas.microsoft.com/office/powerpoint/2010/main" val="418616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40E54D3-DBD0-C205-9774-69922C7F7DB1}"/>
              </a:ext>
            </a:extLst>
          </p:cNvPr>
          <p:cNvSpPr txBox="1">
            <a:spLocks/>
          </p:cNvSpPr>
          <p:nvPr/>
        </p:nvSpPr>
        <p:spPr>
          <a:xfrm>
            <a:off x="4442298" y="362053"/>
            <a:ext cx="3099043"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Θερμοδυναμική</a:t>
            </a:r>
          </a:p>
        </p:txBody>
      </p:sp>
      <p:sp>
        <p:nvSpPr>
          <p:cNvPr id="2" name="Subtitle 2">
            <a:extLst>
              <a:ext uri="{FF2B5EF4-FFF2-40B4-BE49-F238E27FC236}">
                <a16:creationId xmlns:a16="http://schemas.microsoft.com/office/drawing/2014/main" id="{5A24374F-E89A-80A1-9907-B8FA9F0FCB4A}"/>
              </a:ext>
            </a:extLst>
          </p:cNvPr>
          <p:cNvSpPr txBox="1">
            <a:spLocks/>
          </p:cNvSpPr>
          <p:nvPr/>
        </p:nvSpPr>
        <p:spPr>
          <a:xfrm>
            <a:off x="1112196" y="1817958"/>
            <a:ext cx="3933217" cy="21574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Θερμοκρασία</a:t>
            </a:r>
          </a:p>
          <a:p>
            <a:r>
              <a:rPr lang="el-GR" sz="3200" dirty="0">
                <a:solidFill>
                  <a:schemeClr val="bg1"/>
                </a:solidFill>
              </a:rPr>
              <a:t>Θερμότητα</a:t>
            </a:r>
          </a:p>
          <a:p>
            <a:r>
              <a:rPr lang="el-GR" sz="3200" dirty="0">
                <a:solidFill>
                  <a:schemeClr val="bg1"/>
                </a:solidFill>
              </a:rPr>
              <a:t>Θερμοχωρητικότητα</a:t>
            </a:r>
          </a:p>
          <a:p>
            <a:r>
              <a:rPr lang="el-GR" sz="3200" dirty="0">
                <a:solidFill>
                  <a:schemeClr val="bg1"/>
                </a:solidFill>
              </a:rPr>
              <a:t>Θερμική Ενέργεια</a:t>
            </a:r>
          </a:p>
          <a:p>
            <a:r>
              <a:rPr lang="el-GR" sz="3200" dirty="0">
                <a:solidFill>
                  <a:schemeClr val="bg1"/>
                </a:solidFill>
              </a:rPr>
              <a:t>Εσωτερική Ενέργεια</a:t>
            </a:r>
          </a:p>
        </p:txBody>
      </p:sp>
      <p:sp>
        <p:nvSpPr>
          <p:cNvPr id="4" name="Subtitle 2">
            <a:extLst>
              <a:ext uri="{FF2B5EF4-FFF2-40B4-BE49-F238E27FC236}">
                <a16:creationId xmlns:a16="http://schemas.microsoft.com/office/drawing/2014/main" id="{E00E9A9E-7867-E663-707B-E035C73F4E54}"/>
              </a:ext>
            </a:extLst>
          </p:cNvPr>
          <p:cNvSpPr txBox="1">
            <a:spLocks/>
          </p:cNvSpPr>
          <p:nvPr/>
        </p:nvSpPr>
        <p:spPr>
          <a:xfrm>
            <a:off x="7094707" y="1829814"/>
            <a:ext cx="3933217" cy="215741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Μεταβολή (αίτιο)</a:t>
            </a:r>
          </a:p>
          <a:p>
            <a:r>
              <a:rPr lang="el-GR" sz="3200" dirty="0">
                <a:solidFill>
                  <a:schemeClr val="bg1"/>
                </a:solidFill>
              </a:rPr>
              <a:t>Έργο – Δυνάμεις</a:t>
            </a:r>
          </a:p>
          <a:p>
            <a:r>
              <a:rPr lang="el-GR" sz="3200" dirty="0">
                <a:solidFill>
                  <a:schemeClr val="bg1"/>
                </a:solidFill>
              </a:rPr>
              <a:t>Αλλαγές κατάστασης</a:t>
            </a:r>
          </a:p>
        </p:txBody>
      </p:sp>
    </p:spTree>
    <p:extLst>
      <p:ext uri="{BB962C8B-B14F-4D97-AF65-F5344CB8AC3E}">
        <p14:creationId xmlns:p14="http://schemas.microsoft.com/office/powerpoint/2010/main" val="79078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5A24374F-E89A-80A1-9907-B8FA9F0FCB4A}"/>
              </a:ext>
            </a:extLst>
          </p:cNvPr>
          <p:cNvSpPr txBox="1">
            <a:spLocks/>
          </p:cNvSpPr>
          <p:nvPr/>
        </p:nvSpPr>
        <p:spPr>
          <a:xfrm>
            <a:off x="914400" y="1208358"/>
            <a:ext cx="10447506" cy="135325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Μελετάει μακροσκοπικά τα σώματα</a:t>
            </a:r>
          </a:p>
          <a:p>
            <a:r>
              <a:rPr lang="el-GR" sz="3200" dirty="0">
                <a:solidFill>
                  <a:schemeClr val="bg1"/>
                </a:solidFill>
              </a:rPr>
              <a:t>Χωρίς να ενδιαφέρεται για τη μικροσκοπική κατάσταση</a:t>
            </a:r>
          </a:p>
        </p:txBody>
      </p:sp>
      <p:sp>
        <p:nvSpPr>
          <p:cNvPr id="3" name="Subtitle 2">
            <a:extLst>
              <a:ext uri="{FF2B5EF4-FFF2-40B4-BE49-F238E27FC236}">
                <a16:creationId xmlns:a16="http://schemas.microsoft.com/office/drawing/2014/main" id="{B0D9AD9F-E9AE-E461-3CD2-A4CC208E0CFD}"/>
              </a:ext>
            </a:extLst>
          </p:cNvPr>
          <p:cNvSpPr txBox="1">
            <a:spLocks/>
          </p:cNvSpPr>
          <p:nvPr/>
        </p:nvSpPr>
        <p:spPr>
          <a:xfrm>
            <a:off x="914400" y="2943125"/>
            <a:ext cx="10447506" cy="5847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Στατιστική Μηχανική</a:t>
            </a:r>
          </a:p>
        </p:txBody>
      </p:sp>
      <p:sp>
        <p:nvSpPr>
          <p:cNvPr id="5" name="Subtitle 2">
            <a:extLst>
              <a:ext uri="{FF2B5EF4-FFF2-40B4-BE49-F238E27FC236}">
                <a16:creationId xmlns:a16="http://schemas.microsoft.com/office/drawing/2014/main" id="{99A3BD8C-0215-B308-3A6E-40FEF3FFF969}"/>
              </a:ext>
            </a:extLst>
          </p:cNvPr>
          <p:cNvSpPr txBox="1">
            <a:spLocks/>
          </p:cNvSpPr>
          <p:nvPr/>
        </p:nvSpPr>
        <p:spPr>
          <a:xfrm>
            <a:off x="914400" y="3769976"/>
            <a:ext cx="10447506" cy="5847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Προσπαθεί </a:t>
            </a:r>
            <a:r>
              <a:rPr lang="el-GR" sz="3200">
                <a:solidFill>
                  <a:schemeClr val="bg1"/>
                </a:solidFill>
              </a:rPr>
              <a:t>να παραγάγει </a:t>
            </a:r>
            <a:r>
              <a:rPr lang="el-GR" sz="3200" dirty="0">
                <a:solidFill>
                  <a:schemeClr val="bg1"/>
                </a:solidFill>
              </a:rPr>
              <a:t>τους νόμους της θερμοδυναμικής με βάση μαθηματική ανάλυση που στηρίζεται στις μικροσκοπικές ιδιότητες των σωμάτων</a:t>
            </a:r>
          </a:p>
        </p:txBody>
      </p:sp>
      <p:sp>
        <p:nvSpPr>
          <p:cNvPr id="6" name="Subtitle 2">
            <a:extLst>
              <a:ext uri="{FF2B5EF4-FFF2-40B4-BE49-F238E27FC236}">
                <a16:creationId xmlns:a16="http://schemas.microsoft.com/office/drawing/2014/main" id="{3C9FDBBB-B496-468A-659A-01EA903F2923}"/>
              </a:ext>
            </a:extLst>
          </p:cNvPr>
          <p:cNvSpPr txBox="1">
            <a:spLocks/>
          </p:cNvSpPr>
          <p:nvPr/>
        </p:nvSpPr>
        <p:spPr>
          <a:xfrm>
            <a:off x="4442298" y="362053"/>
            <a:ext cx="3099043"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Θερμοδυναμική</a:t>
            </a:r>
          </a:p>
        </p:txBody>
      </p:sp>
    </p:spTree>
    <p:extLst>
      <p:ext uri="{BB962C8B-B14F-4D97-AF65-F5344CB8AC3E}">
        <p14:creationId xmlns:p14="http://schemas.microsoft.com/office/powerpoint/2010/main" val="2841853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621489-2415-EEA2-4876-D08358645397}"/>
              </a:ext>
            </a:extLst>
          </p:cNvPr>
          <p:cNvPicPr>
            <a:picLocks noChangeAspect="1"/>
          </p:cNvPicPr>
          <p:nvPr/>
        </p:nvPicPr>
        <p:blipFill>
          <a:blip r:embed="rId3"/>
          <a:stretch>
            <a:fillRect/>
          </a:stretch>
        </p:blipFill>
        <p:spPr>
          <a:xfrm>
            <a:off x="3525718" y="1072524"/>
            <a:ext cx="5140564" cy="5605248"/>
          </a:xfrm>
          <a:prstGeom prst="rect">
            <a:avLst/>
          </a:prstGeom>
        </p:spPr>
      </p:pic>
      <p:sp>
        <p:nvSpPr>
          <p:cNvPr id="8" name="Subtitle 2">
            <a:extLst>
              <a:ext uri="{FF2B5EF4-FFF2-40B4-BE49-F238E27FC236}">
                <a16:creationId xmlns:a16="http://schemas.microsoft.com/office/drawing/2014/main" id="{EB0E5A92-AB82-3D40-C9F9-F4D98A49CCF9}"/>
              </a:ext>
            </a:extLst>
          </p:cNvPr>
          <p:cNvSpPr txBox="1">
            <a:spLocks/>
          </p:cNvSpPr>
          <p:nvPr/>
        </p:nvSpPr>
        <p:spPr>
          <a:xfrm>
            <a:off x="0" y="362053"/>
            <a:ext cx="12192000"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dirty="0">
                <a:solidFill>
                  <a:schemeClr val="bg1"/>
                </a:solidFill>
              </a:rPr>
              <a:t>The opening paragraph of the Goldstein Textbook “States of Matter”</a:t>
            </a:r>
            <a:endParaRPr lang="el-GR" sz="3200" dirty="0">
              <a:solidFill>
                <a:schemeClr val="bg1"/>
              </a:solidFill>
            </a:endParaRPr>
          </a:p>
        </p:txBody>
      </p:sp>
      <p:pic>
        <p:nvPicPr>
          <p:cNvPr id="10" name="Picture 9">
            <a:extLst>
              <a:ext uri="{FF2B5EF4-FFF2-40B4-BE49-F238E27FC236}">
                <a16:creationId xmlns:a16="http://schemas.microsoft.com/office/drawing/2014/main" id="{05CC1F34-05D3-CAFB-EC01-736BA8CD3F5D}"/>
              </a:ext>
            </a:extLst>
          </p:cNvPr>
          <p:cNvPicPr>
            <a:picLocks noChangeAspect="1"/>
          </p:cNvPicPr>
          <p:nvPr/>
        </p:nvPicPr>
        <p:blipFill>
          <a:blip r:embed="rId4"/>
          <a:stretch>
            <a:fillRect/>
          </a:stretch>
        </p:blipFill>
        <p:spPr>
          <a:xfrm>
            <a:off x="1016036" y="3707859"/>
            <a:ext cx="10159927" cy="1446419"/>
          </a:xfrm>
          <a:prstGeom prst="rect">
            <a:avLst/>
          </a:prstGeom>
        </p:spPr>
      </p:pic>
    </p:spTree>
    <p:extLst>
      <p:ext uri="{BB962C8B-B14F-4D97-AF65-F5344CB8AC3E}">
        <p14:creationId xmlns:p14="http://schemas.microsoft.com/office/powerpoint/2010/main" val="23084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0" fill="hold"/>
                                        <p:tgtEl>
                                          <p:spTgt spid="10"/>
                                        </p:tgtEl>
                                        <p:attrNameLst>
                                          <p:attrName>ppt_w</p:attrName>
                                        </p:attrNameLst>
                                      </p:cBhvr>
                                      <p:tavLst>
                                        <p:tav tm="0">
                                          <p:val>
                                            <p:fltVal val="0"/>
                                          </p:val>
                                        </p:tav>
                                        <p:tav tm="100000">
                                          <p:val>
                                            <p:strVal val="#ppt_w"/>
                                          </p:val>
                                        </p:tav>
                                      </p:tavLst>
                                    </p:anim>
                                    <p:anim calcmode="lin" valueType="num">
                                      <p:cBhvr>
                                        <p:cTn id="13" dur="5000" fill="hold"/>
                                        <p:tgtEl>
                                          <p:spTgt spid="10"/>
                                        </p:tgtEl>
                                        <p:attrNameLst>
                                          <p:attrName>ppt_h</p:attrName>
                                        </p:attrNameLst>
                                      </p:cBhvr>
                                      <p:tavLst>
                                        <p:tav tm="0">
                                          <p:val>
                                            <p:fltVal val="0"/>
                                          </p:val>
                                        </p:tav>
                                        <p:tav tm="100000">
                                          <p:val>
                                            <p:strVal val="#ppt_h"/>
                                          </p:val>
                                        </p:tav>
                                      </p:tavLst>
                                    </p:anim>
                                    <p:animEffect transition="in" filter="fade">
                                      <p:cBhvr>
                                        <p:cTn id="14" dur="5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40E54D3-DBD0-C205-9774-69922C7F7DB1}"/>
              </a:ext>
            </a:extLst>
          </p:cNvPr>
          <p:cNvSpPr txBox="1">
            <a:spLocks/>
          </p:cNvSpPr>
          <p:nvPr/>
        </p:nvSpPr>
        <p:spPr>
          <a:xfrm>
            <a:off x="4442298" y="362053"/>
            <a:ext cx="3099043"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Θερμοδυναμική</a:t>
            </a:r>
          </a:p>
        </p:txBody>
      </p:sp>
      <p:sp>
        <p:nvSpPr>
          <p:cNvPr id="5" name="Subtitle 2">
            <a:extLst>
              <a:ext uri="{FF2B5EF4-FFF2-40B4-BE49-F238E27FC236}">
                <a16:creationId xmlns:a16="http://schemas.microsoft.com/office/drawing/2014/main" id="{99A3BD8C-0215-B308-3A6E-40FEF3FFF969}"/>
              </a:ext>
            </a:extLst>
          </p:cNvPr>
          <p:cNvSpPr txBox="1">
            <a:spLocks/>
          </p:cNvSpPr>
          <p:nvPr/>
        </p:nvSpPr>
        <p:spPr>
          <a:xfrm>
            <a:off x="985736" y="1007321"/>
            <a:ext cx="10447506" cy="5847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Πόσα περίπου μόρια αέρα υπάρχουν σε όγκο 5 </a:t>
            </a:r>
            <a:r>
              <a:rPr lang="en-US" sz="3200" dirty="0">
                <a:solidFill>
                  <a:schemeClr val="bg1"/>
                </a:solidFill>
              </a:rPr>
              <a:t>mL</a:t>
            </a:r>
            <a:endParaRPr lang="el-GR" sz="3200" dirty="0">
              <a:solidFill>
                <a:schemeClr val="bg1"/>
              </a:solidFill>
            </a:endParaRPr>
          </a:p>
        </p:txBody>
      </p:sp>
      <p:pic>
        <p:nvPicPr>
          <p:cNvPr id="1026" name="Picture 2">
            <a:extLst>
              <a:ext uri="{FF2B5EF4-FFF2-40B4-BE49-F238E27FC236}">
                <a16:creationId xmlns:a16="http://schemas.microsoft.com/office/drawing/2014/main" id="{8B8D7F6F-8823-2D56-2922-0A45FC0F96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341" y="2293601"/>
            <a:ext cx="2821527" cy="2821527"/>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7E23C822-D526-9849-4DD4-07FC5AFCC125}"/>
              </a:ext>
            </a:extLst>
          </p:cNvPr>
          <p:cNvSpPr txBox="1">
            <a:spLocks/>
          </p:cNvSpPr>
          <p:nvPr/>
        </p:nvSpPr>
        <p:spPr>
          <a:xfrm>
            <a:off x="4477052" y="2942108"/>
            <a:ext cx="1092741" cy="5847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chemeClr val="bg1"/>
                </a:solidFill>
              </a:rPr>
              <a:t>~</a:t>
            </a:r>
            <a:r>
              <a:rPr lang="en-US" sz="3200" dirty="0">
                <a:solidFill>
                  <a:schemeClr val="bg1"/>
                </a:solidFill>
              </a:rPr>
              <a:t>150</a:t>
            </a:r>
            <a:endParaRPr lang="el-GR" sz="3200" dirty="0">
              <a:solidFill>
                <a:schemeClr val="bg1"/>
              </a:solidFill>
            </a:endParaRPr>
          </a:p>
        </p:txBody>
      </p:sp>
      <p:sp>
        <p:nvSpPr>
          <p:cNvPr id="6" name="Subtitle 2">
            <a:extLst>
              <a:ext uri="{FF2B5EF4-FFF2-40B4-BE49-F238E27FC236}">
                <a16:creationId xmlns:a16="http://schemas.microsoft.com/office/drawing/2014/main" id="{540B9C98-3266-C2FB-8BEB-1DB1FDC5AB63}"/>
              </a:ext>
            </a:extLst>
          </p:cNvPr>
          <p:cNvSpPr txBox="1">
            <a:spLocks/>
          </p:cNvSpPr>
          <p:nvPr/>
        </p:nvSpPr>
        <p:spPr>
          <a:xfrm>
            <a:off x="5108079" y="2942108"/>
            <a:ext cx="1219598" cy="5847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.000</a:t>
            </a:r>
          </a:p>
        </p:txBody>
      </p:sp>
      <p:sp>
        <p:nvSpPr>
          <p:cNvPr id="8" name="Subtitle 2">
            <a:extLst>
              <a:ext uri="{FF2B5EF4-FFF2-40B4-BE49-F238E27FC236}">
                <a16:creationId xmlns:a16="http://schemas.microsoft.com/office/drawing/2014/main" id="{9E58980C-75AF-7B11-4F39-869DD5531260}"/>
              </a:ext>
            </a:extLst>
          </p:cNvPr>
          <p:cNvSpPr txBox="1">
            <a:spLocks/>
          </p:cNvSpPr>
          <p:nvPr/>
        </p:nvSpPr>
        <p:spPr>
          <a:xfrm>
            <a:off x="5872264" y="2942112"/>
            <a:ext cx="1092741" cy="5847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.000</a:t>
            </a:r>
          </a:p>
        </p:txBody>
      </p:sp>
      <p:sp>
        <p:nvSpPr>
          <p:cNvPr id="9" name="Subtitle 2">
            <a:extLst>
              <a:ext uri="{FF2B5EF4-FFF2-40B4-BE49-F238E27FC236}">
                <a16:creationId xmlns:a16="http://schemas.microsoft.com/office/drawing/2014/main" id="{5260946E-F520-D425-D60E-79FE10D22B5B}"/>
              </a:ext>
            </a:extLst>
          </p:cNvPr>
          <p:cNvSpPr txBox="1">
            <a:spLocks/>
          </p:cNvSpPr>
          <p:nvPr/>
        </p:nvSpPr>
        <p:spPr>
          <a:xfrm>
            <a:off x="6585627" y="2942111"/>
            <a:ext cx="1092741" cy="5847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.000</a:t>
            </a:r>
          </a:p>
        </p:txBody>
      </p:sp>
      <p:sp>
        <p:nvSpPr>
          <p:cNvPr id="10" name="Subtitle 2">
            <a:extLst>
              <a:ext uri="{FF2B5EF4-FFF2-40B4-BE49-F238E27FC236}">
                <a16:creationId xmlns:a16="http://schemas.microsoft.com/office/drawing/2014/main" id="{A47384BB-05A8-57E1-C29C-04F0EEA666A6}"/>
              </a:ext>
            </a:extLst>
          </p:cNvPr>
          <p:cNvSpPr txBox="1">
            <a:spLocks/>
          </p:cNvSpPr>
          <p:nvPr/>
        </p:nvSpPr>
        <p:spPr>
          <a:xfrm>
            <a:off x="7291666" y="2942110"/>
            <a:ext cx="1092741" cy="5847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.000</a:t>
            </a:r>
          </a:p>
        </p:txBody>
      </p:sp>
      <p:sp>
        <p:nvSpPr>
          <p:cNvPr id="11" name="Subtitle 2">
            <a:extLst>
              <a:ext uri="{FF2B5EF4-FFF2-40B4-BE49-F238E27FC236}">
                <a16:creationId xmlns:a16="http://schemas.microsoft.com/office/drawing/2014/main" id="{434388FA-AEA0-A6AA-D18C-0FE6EB69F6A5}"/>
              </a:ext>
            </a:extLst>
          </p:cNvPr>
          <p:cNvSpPr txBox="1">
            <a:spLocks/>
          </p:cNvSpPr>
          <p:nvPr/>
        </p:nvSpPr>
        <p:spPr>
          <a:xfrm>
            <a:off x="7987141" y="2942110"/>
            <a:ext cx="1092741" cy="5847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.000</a:t>
            </a:r>
          </a:p>
        </p:txBody>
      </p:sp>
      <p:sp>
        <p:nvSpPr>
          <p:cNvPr id="12" name="Subtitle 2">
            <a:extLst>
              <a:ext uri="{FF2B5EF4-FFF2-40B4-BE49-F238E27FC236}">
                <a16:creationId xmlns:a16="http://schemas.microsoft.com/office/drawing/2014/main" id="{7267C5DA-0B6B-B8E0-04CD-12A04E5D14CA}"/>
              </a:ext>
            </a:extLst>
          </p:cNvPr>
          <p:cNvSpPr txBox="1">
            <a:spLocks/>
          </p:cNvSpPr>
          <p:nvPr/>
        </p:nvSpPr>
        <p:spPr>
          <a:xfrm>
            <a:off x="8693180" y="2942109"/>
            <a:ext cx="1092741" cy="5847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.000</a:t>
            </a:r>
          </a:p>
        </p:txBody>
      </p:sp>
      <p:sp>
        <p:nvSpPr>
          <p:cNvPr id="2" name="Subtitle 2">
            <a:extLst>
              <a:ext uri="{FF2B5EF4-FFF2-40B4-BE49-F238E27FC236}">
                <a16:creationId xmlns:a16="http://schemas.microsoft.com/office/drawing/2014/main" id="{B1BCCCDE-BE18-4498-0F37-B1692DCD6448}"/>
              </a:ext>
            </a:extLst>
          </p:cNvPr>
          <p:cNvSpPr txBox="1">
            <a:spLocks/>
          </p:cNvSpPr>
          <p:nvPr/>
        </p:nvSpPr>
        <p:spPr>
          <a:xfrm>
            <a:off x="6067789" y="4292122"/>
            <a:ext cx="2316618" cy="58477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1.5 × 10</a:t>
            </a:r>
            <a:r>
              <a:rPr lang="el-GR" sz="3200" baseline="30000" dirty="0">
                <a:solidFill>
                  <a:schemeClr val="bg1"/>
                </a:solidFill>
              </a:rPr>
              <a:t>20</a:t>
            </a:r>
            <a:endParaRPr lang="el-GR" sz="3200" dirty="0">
              <a:solidFill>
                <a:schemeClr val="bg1"/>
              </a:solidFill>
            </a:endParaRPr>
          </a:p>
        </p:txBody>
      </p:sp>
    </p:spTree>
    <p:extLst>
      <p:ext uri="{BB962C8B-B14F-4D97-AF65-F5344CB8AC3E}">
        <p14:creationId xmlns:p14="http://schemas.microsoft.com/office/powerpoint/2010/main" val="1587436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6" grpId="0"/>
      <p:bldP spid="8" grpId="0"/>
      <p:bldP spid="9" grpId="0"/>
      <p:bldP spid="10" grpId="0"/>
      <p:bldP spid="11" grpId="0"/>
      <p:bldP spid="12"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E40E54D3-DBD0-C205-9774-69922C7F7DB1}"/>
              </a:ext>
            </a:extLst>
          </p:cNvPr>
          <p:cNvSpPr txBox="1">
            <a:spLocks/>
          </p:cNvSpPr>
          <p:nvPr/>
        </p:nvSpPr>
        <p:spPr>
          <a:xfrm>
            <a:off x="1336964" y="362053"/>
            <a:ext cx="9469581" cy="46877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solidFill>
                  <a:schemeClr val="bg1"/>
                </a:solidFill>
              </a:rPr>
              <a:t>Μπορώ να κάνω θερμοδυναμική για 3 μόρια?</a:t>
            </a:r>
          </a:p>
        </p:txBody>
      </p:sp>
    </p:spTree>
    <p:extLst>
      <p:ext uri="{BB962C8B-B14F-4D97-AF65-F5344CB8AC3E}">
        <p14:creationId xmlns:p14="http://schemas.microsoft.com/office/powerpoint/2010/main" val="3102571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36A46-F226-477E-A7AC-7F47DF22026F}"/>
              </a:ext>
            </a:extLst>
          </p:cNvPr>
          <p:cNvSpPr>
            <a:spLocks noGrp="1"/>
          </p:cNvSpPr>
          <p:nvPr>
            <p:ph type="ctrTitle"/>
          </p:nvPr>
        </p:nvSpPr>
        <p:spPr>
          <a:xfrm>
            <a:off x="1524000" y="322263"/>
            <a:ext cx="9144000" cy="768112"/>
          </a:xfrm>
        </p:spPr>
        <p:txBody>
          <a:bodyPr>
            <a:noAutofit/>
          </a:bodyPr>
          <a:lstStyle/>
          <a:p>
            <a:r>
              <a:rPr lang="en-US" sz="4800" dirty="0"/>
              <a:t>Diffusion (simulation)</a:t>
            </a:r>
            <a:endParaRPr lang="en-150" sz="4800" dirty="0"/>
          </a:p>
        </p:txBody>
      </p:sp>
      <p:pic>
        <p:nvPicPr>
          <p:cNvPr id="6" name="videoDiffusion100Molecules">
            <a:hlinkClick r:id="" action="ppaction://media"/>
            <a:extLst>
              <a:ext uri="{FF2B5EF4-FFF2-40B4-BE49-F238E27FC236}">
                <a16:creationId xmlns:a16="http://schemas.microsoft.com/office/drawing/2014/main" id="{4D54DC59-6E88-94F5-0684-58EB9BBEBE5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07105" y="1184945"/>
            <a:ext cx="6777789" cy="5089394"/>
          </a:xfrm>
          <a:prstGeom prst="rect">
            <a:avLst/>
          </a:prstGeom>
        </p:spPr>
      </p:pic>
    </p:spTree>
    <p:extLst>
      <p:ext uri="{BB962C8B-B14F-4D97-AF65-F5344CB8AC3E}">
        <p14:creationId xmlns:p14="http://schemas.microsoft.com/office/powerpoint/2010/main" val="2268934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36A46-F226-477E-A7AC-7F47DF22026F}"/>
              </a:ext>
            </a:extLst>
          </p:cNvPr>
          <p:cNvSpPr>
            <a:spLocks noGrp="1"/>
          </p:cNvSpPr>
          <p:nvPr>
            <p:ph type="ctrTitle"/>
          </p:nvPr>
        </p:nvSpPr>
        <p:spPr>
          <a:xfrm>
            <a:off x="1524000" y="322263"/>
            <a:ext cx="9144000" cy="768112"/>
          </a:xfrm>
        </p:spPr>
        <p:txBody>
          <a:bodyPr>
            <a:noAutofit/>
          </a:bodyPr>
          <a:lstStyle/>
          <a:p>
            <a:r>
              <a:rPr lang="en-US" sz="4800" dirty="0"/>
              <a:t>Diffusion (simulation)</a:t>
            </a:r>
            <a:endParaRPr lang="en-150" sz="4800" dirty="0"/>
          </a:p>
        </p:txBody>
      </p:sp>
      <p:pic>
        <p:nvPicPr>
          <p:cNvPr id="3" name="videoDiffusion10000Molecules">
            <a:hlinkClick r:id="" action="ppaction://media"/>
            <a:extLst>
              <a:ext uri="{FF2B5EF4-FFF2-40B4-BE49-F238E27FC236}">
                <a16:creationId xmlns:a16="http://schemas.microsoft.com/office/drawing/2014/main" id="{1A303425-C2D2-5B0B-3D38-B7F1700CC9F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699117" y="1179094"/>
            <a:ext cx="6793765" cy="5101390"/>
          </a:xfrm>
          <a:prstGeom prst="rect">
            <a:avLst/>
          </a:prstGeom>
        </p:spPr>
      </p:pic>
    </p:spTree>
    <p:extLst>
      <p:ext uri="{BB962C8B-B14F-4D97-AF65-F5344CB8AC3E}">
        <p14:creationId xmlns:p14="http://schemas.microsoft.com/office/powerpoint/2010/main" val="3412166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36A46-F226-477E-A7AC-7F47DF22026F}"/>
              </a:ext>
            </a:extLst>
          </p:cNvPr>
          <p:cNvSpPr>
            <a:spLocks noGrp="1"/>
          </p:cNvSpPr>
          <p:nvPr>
            <p:ph type="ctrTitle"/>
          </p:nvPr>
        </p:nvSpPr>
        <p:spPr>
          <a:xfrm>
            <a:off x="1524000" y="322263"/>
            <a:ext cx="9144000" cy="768112"/>
          </a:xfrm>
        </p:spPr>
        <p:txBody>
          <a:bodyPr>
            <a:noAutofit/>
          </a:bodyPr>
          <a:lstStyle/>
          <a:p>
            <a:r>
              <a:rPr lang="en-US" sz="4800" dirty="0"/>
              <a:t>Diffusion (simulation)</a:t>
            </a:r>
            <a:endParaRPr lang="en-150" sz="4800" dirty="0"/>
          </a:p>
        </p:txBody>
      </p:sp>
      <p:pic>
        <p:nvPicPr>
          <p:cNvPr id="4" name="Picture 3">
            <a:extLst>
              <a:ext uri="{FF2B5EF4-FFF2-40B4-BE49-F238E27FC236}">
                <a16:creationId xmlns:a16="http://schemas.microsoft.com/office/drawing/2014/main" id="{B3FAAD5E-4F23-27AE-783B-8FB8C30CF112}"/>
              </a:ext>
            </a:extLst>
          </p:cNvPr>
          <p:cNvPicPr>
            <a:picLocks noChangeAspect="1"/>
          </p:cNvPicPr>
          <p:nvPr/>
        </p:nvPicPr>
        <p:blipFill>
          <a:blip r:embed="rId3"/>
          <a:stretch>
            <a:fillRect/>
          </a:stretch>
        </p:blipFill>
        <p:spPr>
          <a:xfrm>
            <a:off x="3429000" y="1428750"/>
            <a:ext cx="5334000" cy="4000500"/>
          </a:xfrm>
          <a:prstGeom prst="rect">
            <a:avLst/>
          </a:prstGeom>
        </p:spPr>
      </p:pic>
    </p:spTree>
    <p:extLst>
      <p:ext uri="{BB962C8B-B14F-4D97-AF65-F5344CB8AC3E}">
        <p14:creationId xmlns:p14="http://schemas.microsoft.com/office/powerpoint/2010/main" val="2123636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36A46-F226-477E-A7AC-7F47DF22026F}"/>
              </a:ext>
            </a:extLst>
          </p:cNvPr>
          <p:cNvSpPr>
            <a:spLocks noGrp="1"/>
          </p:cNvSpPr>
          <p:nvPr>
            <p:ph type="ctrTitle"/>
          </p:nvPr>
        </p:nvSpPr>
        <p:spPr>
          <a:xfrm>
            <a:off x="1524000" y="322263"/>
            <a:ext cx="9144000" cy="768112"/>
          </a:xfrm>
        </p:spPr>
        <p:txBody>
          <a:bodyPr>
            <a:noAutofit/>
          </a:bodyPr>
          <a:lstStyle/>
          <a:p>
            <a:r>
              <a:rPr lang="en-US" sz="4800" dirty="0">
                <a:solidFill>
                  <a:schemeClr val="bg1"/>
                </a:solidFill>
              </a:rPr>
              <a:t>Brownian Motion</a:t>
            </a:r>
            <a:r>
              <a:rPr lang="el-GR" sz="4800" dirty="0">
                <a:solidFill>
                  <a:schemeClr val="bg1"/>
                </a:solidFill>
              </a:rPr>
              <a:t> (1827)</a:t>
            </a:r>
            <a:endParaRPr lang="en-150" sz="4800" dirty="0">
              <a:solidFill>
                <a:schemeClr val="bg1"/>
              </a:solidFill>
            </a:endParaRPr>
          </a:p>
        </p:txBody>
      </p:sp>
      <p:pic>
        <p:nvPicPr>
          <p:cNvPr id="3" name="Pollen Grains in Water - Brownian Motion">
            <a:hlinkClick r:id="" action="ppaction://media"/>
            <a:extLst>
              <a:ext uri="{FF2B5EF4-FFF2-40B4-BE49-F238E27FC236}">
                <a16:creationId xmlns:a16="http://schemas.microsoft.com/office/drawing/2014/main" id="{4F2CB70A-FA75-D646-CC73-68B545C2A4C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611438" y="1468438"/>
            <a:ext cx="6967537" cy="3919537"/>
          </a:xfrm>
          <a:prstGeom prst="rect">
            <a:avLst/>
          </a:prstGeom>
        </p:spPr>
      </p:pic>
    </p:spTree>
    <p:extLst>
      <p:ext uri="{BB962C8B-B14F-4D97-AF65-F5344CB8AC3E}">
        <p14:creationId xmlns:p14="http://schemas.microsoft.com/office/powerpoint/2010/main" val="1561743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7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36A46-F226-477E-A7AC-7F47DF22026F}"/>
              </a:ext>
            </a:extLst>
          </p:cNvPr>
          <p:cNvSpPr>
            <a:spLocks noGrp="1"/>
          </p:cNvSpPr>
          <p:nvPr>
            <p:ph type="ctrTitle"/>
          </p:nvPr>
        </p:nvSpPr>
        <p:spPr>
          <a:xfrm>
            <a:off x="1524000" y="322263"/>
            <a:ext cx="9144000" cy="768112"/>
          </a:xfrm>
        </p:spPr>
        <p:txBody>
          <a:bodyPr>
            <a:noAutofit/>
          </a:bodyPr>
          <a:lstStyle/>
          <a:p>
            <a:r>
              <a:rPr lang="en-US" sz="4800" dirty="0">
                <a:solidFill>
                  <a:schemeClr val="bg1"/>
                </a:solidFill>
              </a:rPr>
              <a:t>Brownian Motion</a:t>
            </a:r>
            <a:endParaRPr lang="en-150" sz="4800" dirty="0">
              <a:solidFill>
                <a:schemeClr val="bg1"/>
              </a:solidFill>
            </a:endParaRPr>
          </a:p>
        </p:txBody>
      </p:sp>
      <p:pic>
        <p:nvPicPr>
          <p:cNvPr id="4" name="Observing Brownian motion of micro beads">
            <a:hlinkClick r:id="" action="ppaction://media"/>
            <a:extLst>
              <a:ext uri="{FF2B5EF4-FFF2-40B4-BE49-F238E27FC236}">
                <a16:creationId xmlns:a16="http://schemas.microsoft.com/office/drawing/2014/main" id="{452FCC2E-E7F9-A5A8-E259-40AFC924A5D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482975" y="1468438"/>
            <a:ext cx="5224463" cy="3919537"/>
          </a:xfrm>
          <a:prstGeom prst="rect">
            <a:avLst/>
          </a:prstGeom>
        </p:spPr>
      </p:pic>
    </p:spTree>
    <p:extLst>
      <p:ext uri="{BB962C8B-B14F-4D97-AF65-F5344CB8AC3E}">
        <p14:creationId xmlns:p14="http://schemas.microsoft.com/office/powerpoint/2010/main" val="3101738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096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36A46-F226-477E-A7AC-7F47DF22026F}"/>
              </a:ext>
            </a:extLst>
          </p:cNvPr>
          <p:cNvSpPr>
            <a:spLocks noGrp="1"/>
          </p:cNvSpPr>
          <p:nvPr>
            <p:ph type="ctrTitle"/>
          </p:nvPr>
        </p:nvSpPr>
        <p:spPr>
          <a:xfrm>
            <a:off x="1524000" y="322263"/>
            <a:ext cx="9144000" cy="768112"/>
          </a:xfrm>
        </p:spPr>
        <p:txBody>
          <a:bodyPr>
            <a:noAutofit/>
          </a:bodyPr>
          <a:lstStyle/>
          <a:p>
            <a:r>
              <a:rPr lang="el-GR" sz="4800" dirty="0">
                <a:solidFill>
                  <a:schemeClr val="bg1"/>
                </a:solidFill>
              </a:rPr>
              <a:t>Τίτος </a:t>
            </a:r>
            <a:r>
              <a:rPr lang="el-GR" sz="4800" dirty="0" err="1">
                <a:solidFill>
                  <a:schemeClr val="bg1"/>
                </a:solidFill>
              </a:rPr>
              <a:t>Λουκρήτιος</a:t>
            </a:r>
            <a:r>
              <a:rPr lang="el-GR" sz="4800" dirty="0">
                <a:solidFill>
                  <a:schemeClr val="bg1"/>
                </a:solidFill>
              </a:rPr>
              <a:t> (60 π.Χ.)</a:t>
            </a:r>
            <a:endParaRPr lang="en-150" sz="4800" dirty="0">
              <a:solidFill>
                <a:schemeClr val="bg1"/>
              </a:solidFill>
            </a:endParaRPr>
          </a:p>
        </p:txBody>
      </p:sp>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1092249" y="2815142"/>
            <a:ext cx="10230234" cy="2539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150" sz="1000" dirty="0">
              <a:solidFill>
                <a:schemeClr val="bg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150" altLang="en-150" sz="5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150" sz="1800" b="0" i="0" u="none" strike="noStrike" cap="none" normalizeH="0" baseline="0" dirty="0">
                <a:ln>
                  <a:noFill/>
                </a:ln>
                <a:solidFill>
                  <a:schemeClr val="bg1"/>
                </a:solidFill>
                <a:effectLst/>
                <a:latin typeface="Arial" panose="020B0604020202020204" pitchFamily="34" charset="0"/>
              </a:rPr>
              <a:t>“</a:t>
            </a:r>
            <a:r>
              <a:rPr kumimoji="0" lang="en-150" altLang="en-150" sz="1800" b="0" i="0" u="none" strike="noStrike" cap="none" normalizeH="0" baseline="0" dirty="0">
                <a:ln>
                  <a:noFill/>
                </a:ln>
                <a:solidFill>
                  <a:schemeClr val="bg1"/>
                </a:solidFill>
                <a:effectLst/>
                <a:latin typeface="Arial" panose="020B0604020202020204" pitchFamily="34" charset="0"/>
              </a:rPr>
              <a:t>Observe what happens when sunbeams are admitted into a building and shed light on its shadowy places. You will see a multitude of tiny particles mingling in a multitude of ways... their dancing is an actual indication of underlying movements of matter that are hidden from our sight... It originates with the atoms which move of themselves [i.e., spontaneously]. Then those small compound bodies that are least removed from the impetus of the atoms are set in motion by the impact of their invisible blows and in turn cannon against slightly larger bodies. So the movement mounts up from the atoms and gradually emerges to the level of our senses so that those bodies are in motion that we see in sunbeams, moved by blows that remain invisible.</a:t>
            </a:r>
            <a:r>
              <a:rPr kumimoji="0" lang="en-US" altLang="en-150" sz="1800" b="0" i="0" u="none" strike="noStrike" cap="none" normalizeH="0" baseline="0" dirty="0">
                <a:ln>
                  <a:noFill/>
                </a:ln>
                <a:solidFill>
                  <a:schemeClr val="bg1"/>
                </a:solidFill>
                <a:effectLst/>
                <a:latin typeface="Arial" panose="020B0604020202020204" pitchFamily="34" charset="0"/>
              </a:rPr>
              <a:t>”</a:t>
            </a:r>
            <a:endParaRPr kumimoji="0" lang="el-GR" altLang="en-150" sz="1800" b="0" i="0" u="none" strike="noStrike" cap="none" normalizeH="0" baseline="0" dirty="0">
              <a:ln>
                <a:noFill/>
              </a:ln>
              <a:solidFill>
                <a:schemeClr val="bg1"/>
              </a:solidFill>
              <a:effectLst/>
              <a:latin typeface="Arial" panose="020B0604020202020204" pitchFamily="34" charset="0"/>
            </a:endParaRPr>
          </a:p>
        </p:txBody>
      </p:sp>
      <p:pic>
        <p:nvPicPr>
          <p:cNvPr id="1028" name="Picture 4">
            <a:extLst>
              <a:ext uri="{FF2B5EF4-FFF2-40B4-BE49-F238E27FC236}">
                <a16:creationId xmlns:a16="http://schemas.microsoft.com/office/drawing/2014/main" id="{65F7ECFB-6405-DA20-BECB-1ABBA319AD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1150" y="1090375"/>
            <a:ext cx="1409700" cy="1905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659A455-02D4-C003-3D9D-719C4B4CAB48}"/>
              </a:ext>
            </a:extLst>
          </p:cNvPr>
          <p:cNvSpPr txBox="1"/>
          <p:nvPr/>
        </p:nvSpPr>
        <p:spPr>
          <a:xfrm>
            <a:off x="1040732" y="6070967"/>
            <a:ext cx="11804481" cy="307777"/>
          </a:xfrm>
          <a:prstGeom prst="rect">
            <a:avLst/>
          </a:prstGeom>
          <a:noFill/>
        </p:spPr>
        <p:txBody>
          <a:bodyPr wrap="square">
            <a:spAutoFit/>
          </a:bodyPr>
          <a:lstStyle/>
          <a:p>
            <a:r>
              <a:rPr lang="en-US" sz="1400" b="0" i="0" u="sng"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Lucretius</a:t>
            </a:r>
            <a:r>
              <a:rPr lang="en-US" sz="1400" b="0" i="0" dirty="0">
                <a:solidFill>
                  <a:schemeClr val="bg1"/>
                </a:solidFill>
                <a:effectLst/>
                <a:latin typeface="Arial" panose="020B0604020202020204" pitchFamily="34" charset="0"/>
              </a:rPr>
              <a:t>, </a:t>
            </a:r>
            <a:r>
              <a:rPr lang="en-US" sz="1400" b="0" i="1" dirty="0">
                <a:solidFill>
                  <a:schemeClr val="bg1"/>
                </a:solidFill>
                <a:effectLst/>
                <a:latin typeface="Arial" panose="020B0604020202020204" pitchFamily="34" charset="0"/>
              </a:rPr>
              <a:t>On The Nature of Things</a:t>
            </a:r>
            <a:r>
              <a:rPr lang="en-US" sz="1400" b="0" i="0" dirty="0">
                <a:solidFill>
                  <a:schemeClr val="bg1"/>
                </a:solidFill>
                <a:effectLst/>
                <a:latin typeface="Arial" panose="020B0604020202020204" pitchFamily="34" charset="0"/>
              </a:rPr>
              <a:t>, translated by </a:t>
            </a:r>
            <a:r>
              <a:rPr lang="en-US" sz="1400" b="0" i="0" u="none" strike="noStrike" dirty="0">
                <a:solidFill>
                  <a:schemeClr val="bg1"/>
                </a:solidFill>
                <a:effectLst/>
                <a:latin typeface="Arial" panose="020B0604020202020204" pitchFamily="34" charset="0"/>
                <a:hlinkClick r:id="rId5" tooltip="William Ellery Leonard">
                  <a:extLst>
                    <a:ext uri="{A12FA001-AC4F-418D-AE19-62706E023703}">
                      <ahyp:hlinkClr xmlns:ahyp="http://schemas.microsoft.com/office/drawing/2018/hyperlinkcolor" val="tx"/>
                    </a:ext>
                  </a:extLst>
                </a:hlinkClick>
              </a:rPr>
              <a:t>William Ellery Leonard</a:t>
            </a:r>
            <a:r>
              <a:rPr lang="en-US" sz="1400" b="0" i="0" dirty="0">
                <a:solidFill>
                  <a:schemeClr val="bg1"/>
                </a:solidFill>
                <a:effectLst/>
                <a:latin typeface="Arial" panose="020B0604020202020204" pitchFamily="34" charset="0"/>
              </a:rPr>
              <a:t>. (</a:t>
            </a:r>
            <a:r>
              <a:rPr lang="en-US" sz="1400" b="0" i="1" u="none" strike="noStrike" dirty="0">
                <a:solidFill>
                  <a:schemeClr val="bg1"/>
                </a:solidFill>
                <a:effectLst/>
                <a:latin typeface="Arial" panose="020B0604020202020204" pitchFamily="34" charset="0"/>
                <a:hlinkClick r:id="rId6">
                  <a:extLst>
                    <a:ext uri="{A12FA001-AC4F-418D-AE19-62706E023703}">
                      <ahyp:hlinkClr xmlns:ahyp="http://schemas.microsoft.com/office/drawing/2018/hyperlinkcolor" val="tx"/>
                    </a:ext>
                  </a:extLst>
                </a:hlinkClick>
              </a:rPr>
              <a:t>on-line version</a:t>
            </a:r>
            <a:r>
              <a:rPr lang="en-US" sz="1400" b="0" i="0" dirty="0">
                <a:solidFill>
                  <a:schemeClr val="bg1"/>
                </a:solidFill>
                <a:effectLst/>
                <a:latin typeface="Arial" panose="020B0604020202020204" pitchFamily="34" charset="0"/>
              </a:rPr>
              <a:t>, from </a:t>
            </a:r>
            <a:r>
              <a:rPr lang="en-US" sz="1400" b="0" i="0" u="none" strike="noStrike" dirty="0">
                <a:solidFill>
                  <a:schemeClr val="bg1"/>
                </a:solidFill>
                <a:effectLst/>
                <a:latin typeface="Arial" panose="020B0604020202020204" pitchFamily="34" charset="0"/>
                <a:hlinkClick r:id="rId7" tooltip="Project Gutenberg">
                  <a:extLst>
                    <a:ext uri="{A12FA001-AC4F-418D-AE19-62706E023703}">
                      <ahyp:hlinkClr xmlns:ahyp="http://schemas.microsoft.com/office/drawing/2018/hyperlinkcolor" val="tx"/>
                    </a:ext>
                  </a:extLst>
                </a:hlinkClick>
              </a:rPr>
              <a:t>Project Gutenberg</a:t>
            </a:r>
            <a:r>
              <a:rPr lang="en-US" sz="1400" b="0" i="0" dirty="0">
                <a:solidFill>
                  <a:schemeClr val="bg1"/>
                </a:solidFill>
                <a:effectLst/>
                <a:latin typeface="Arial" panose="020B0604020202020204" pitchFamily="34" charset="0"/>
              </a:rPr>
              <a:t>.</a:t>
            </a:r>
            <a:r>
              <a:rPr lang="el-GR" sz="1400" b="0" i="0" dirty="0">
                <a:solidFill>
                  <a:schemeClr val="bg1"/>
                </a:solidFill>
                <a:effectLst/>
                <a:latin typeface="Arial" panose="020B0604020202020204" pitchFamily="34" charset="0"/>
              </a:rPr>
              <a:t> (</a:t>
            </a:r>
            <a:r>
              <a:rPr lang="en-US" sz="1400" b="0" i="0" dirty="0">
                <a:solidFill>
                  <a:schemeClr val="bg1"/>
                </a:solidFill>
                <a:effectLst/>
                <a:latin typeface="Arial" panose="020B0604020202020204" pitchFamily="34" charset="0"/>
              </a:rPr>
              <a:t>Wikipedia) </a:t>
            </a:r>
            <a:endParaRPr lang="en-150" sz="1400" dirty="0">
              <a:solidFill>
                <a:schemeClr val="bg1"/>
              </a:solidFill>
            </a:endParaRPr>
          </a:p>
        </p:txBody>
      </p:sp>
    </p:spTree>
    <p:extLst>
      <p:ext uri="{BB962C8B-B14F-4D97-AF65-F5344CB8AC3E}">
        <p14:creationId xmlns:p14="http://schemas.microsoft.com/office/powerpoint/2010/main" val="398339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1064871" y="1096110"/>
            <a:ext cx="10230234"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defRPr/>
            </a:pPr>
            <a:r>
              <a:rPr lang="el-GR" sz="2800" b="1" dirty="0">
                <a:solidFill>
                  <a:schemeClr val="bg2"/>
                </a:solidFill>
                <a:latin typeface="+mj-lt"/>
              </a:rPr>
              <a:t>Είμαι βέβαιος ότι η κλασσική Θερμοδυναμική είναι η μοναδική οικουμενική θεωρία της Φυσικής που δεν θα καταρριφθεί ποτέ.</a:t>
            </a:r>
            <a:endParaRPr lang="en-US" sz="2800" b="1" dirty="0">
              <a:solidFill>
                <a:schemeClr val="bg2"/>
              </a:solidFill>
              <a:latin typeface="+mj-lt"/>
            </a:endParaRPr>
          </a:p>
          <a:p>
            <a:pPr algn="ctr">
              <a:defRPr/>
            </a:pPr>
            <a:endParaRPr lang="en-US" sz="2800" b="1" dirty="0">
              <a:solidFill>
                <a:schemeClr val="bg2"/>
              </a:solidFill>
              <a:latin typeface="+mj-lt"/>
            </a:endParaRPr>
          </a:p>
          <a:p>
            <a:pPr algn="ctr">
              <a:defRPr/>
            </a:pPr>
            <a:r>
              <a:rPr lang="en-US" sz="2800" b="1" dirty="0">
                <a:solidFill>
                  <a:schemeClr val="bg2"/>
                </a:solidFill>
                <a:latin typeface="+mj-lt"/>
              </a:rPr>
              <a:t>						Albert Einstein</a:t>
            </a:r>
            <a:endParaRPr lang="el-GR" sz="2800" b="1" dirty="0">
              <a:solidFill>
                <a:schemeClr val="bg2"/>
              </a:solidFill>
              <a:latin typeface="+mj-lt"/>
            </a:endParaRP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448987" y="3594590"/>
            <a:ext cx="11268473"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defRPr/>
            </a:pPr>
            <a:r>
              <a:rPr lang="el-GR" sz="2800" b="1" dirty="0">
                <a:solidFill>
                  <a:schemeClr val="bg2"/>
                </a:solidFill>
                <a:latin typeface="+mj-lt"/>
              </a:rPr>
              <a:t>Συζήτηση: Καταρρίπτονται οι Φυσικές Θεωρίες;</a:t>
            </a:r>
          </a:p>
          <a:p>
            <a:pPr algn="ctr">
              <a:defRPr/>
            </a:pPr>
            <a:endParaRPr lang="el-GR" sz="2800" b="1" dirty="0">
              <a:solidFill>
                <a:schemeClr val="bg2"/>
              </a:solidFill>
              <a:latin typeface="+mj-lt"/>
            </a:endParaRPr>
          </a:p>
          <a:p>
            <a:pPr algn="ctr">
              <a:defRPr/>
            </a:pPr>
            <a:r>
              <a:rPr lang="el-GR" sz="2800" b="1" dirty="0">
                <a:solidFill>
                  <a:schemeClr val="bg2"/>
                </a:solidFill>
                <a:latin typeface="+mj-lt"/>
              </a:rPr>
              <a:t>Όλες οι θεωρίες είναι λάθος – αποτελούν μοντέλα της πραγματικότητας.</a:t>
            </a:r>
          </a:p>
          <a:p>
            <a:pPr algn="ctr">
              <a:defRPr/>
            </a:pPr>
            <a:endParaRPr lang="el-GR" sz="2800" b="1" dirty="0">
              <a:solidFill>
                <a:schemeClr val="bg2"/>
              </a:solidFill>
              <a:latin typeface="+mj-lt"/>
            </a:endParaRPr>
          </a:p>
          <a:p>
            <a:pPr algn="ctr">
              <a:defRPr/>
            </a:pPr>
            <a:r>
              <a:rPr lang="el-GR" sz="2800" b="1" dirty="0">
                <a:solidFill>
                  <a:schemeClr val="bg2"/>
                </a:solidFill>
                <a:latin typeface="+mj-lt"/>
              </a:rPr>
              <a:t>Τα δεδομένα των πειραματικών αποτελεσμάτων παραμένουν.</a:t>
            </a:r>
          </a:p>
          <a:p>
            <a:pPr algn="ctr">
              <a:defRPr/>
            </a:pPr>
            <a:r>
              <a:rPr lang="el-GR" sz="2800" b="1" dirty="0">
                <a:solidFill>
                  <a:schemeClr val="bg2"/>
                </a:solidFill>
                <a:latin typeface="+mj-lt"/>
              </a:rPr>
              <a:t>Αλλάζει το πλαίσιο υπό το οποίο θεωρούνται.</a:t>
            </a:r>
          </a:p>
        </p:txBody>
      </p:sp>
    </p:spTree>
    <p:extLst>
      <p:ext uri="{BB962C8B-B14F-4D97-AF65-F5344CB8AC3E}">
        <p14:creationId xmlns:p14="http://schemas.microsoft.com/office/powerpoint/2010/main" val="1391644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1064871" y="1096110"/>
            <a:ext cx="10230234"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defRPr/>
            </a:pPr>
            <a:r>
              <a:rPr lang="el-GR" sz="2800" b="1" dirty="0">
                <a:solidFill>
                  <a:schemeClr val="bg2"/>
                </a:solidFill>
                <a:latin typeface="+mj-lt"/>
              </a:rPr>
              <a:t>Είμαι βέβαιος ότι η κλασσική Θερμοδυναμική είναι η μοναδική οικουμενική θεωρία της Φυσικής που δεν θα καταρριφθεί ποτέ.</a:t>
            </a:r>
            <a:endParaRPr lang="en-US" sz="2800" b="1" dirty="0">
              <a:solidFill>
                <a:schemeClr val="bg2"/>
              </a:solidFill>
              <a:latin typeface="+mj-lt"/>
            </a:endParaRPr>
          </a:p>
          <a:p>
            <a:pPr algn="ctr">
              <a:defRPr/>
            </a:pPr>
            <a:endParaRPr lang="en-US" sz="2800" b="1" dirty="0">
              <a:solidFill>
                <a:schemeClr val="bg2"/>
              </a:solidFill>
              <a:latin typeface="+mj-lt"/>
            </a:endParaRPr>
          </a:p>
          <a:p>
            <a:pPr algn="ctr">
              <a:defRPr/>
            </a:pPr>
            <a:r>
              <a:rPr lang="en-US" sz="2800" b="1" dirty="0">
                <a:solidFill>
                  <a:schemeClr val="bg2"/>
                </a:solidFill>
                <a:latin typeface="+mj-lt"/>
              </a:rPr>
              <a:t>						Albert Einstein</a:t>
            </a:r>
            <a:endParaRPr lang="el-GR" sz="2800" b="1" dirty="0">
              <a:solidFill>
                <a:schemeClr val="bg2"/>
              </a:solidFill>
              <a:latin typeface="+mj-lt"/>
            </a:endParaRP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284723" y="3379147"/>
            <a:ext cx="11558673"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defRPr/>
            </a:pPr>
            <a:r>
              <a:rPr lang="el-GR" sz="2800" b="1" dirty="0">
                <a:solidFill>
                  <a:schemeClr val="bg2"/>
                </a:solidFill>
                <a:latin typeface="+mj-lt"/>
              </a:rPr>
              <a:t>Συζήτηση: Καταρρίπτονται οι Φυσικές Θεωρίες;</a:t>
            </a:r>
          </a:p>
          <a:p>
            <a:pPr algn="ctr">
              <a:defRPr/>
            </a:pPr>
            <a:endParaRPr lang="el-GR" sz="2800" b="1" dirty="0">
              <a:solidFill>
                <a:schemeClr val="bg2"/>
              </a:solidFill>
              <a:latin typeface="+mj-lt"/>
            </a:endParaRPr>
          </a:p>
          <a:p>
            <a:pPr algn="ctr">
              <a:defRPr/>
            </a:pPr>
            <a:r>
              <a:rPr lang="el-GR" sz="2800" b="1" dirty="0">
                <a:solidFill>
                  <a:schemeClr val="bg2"/>
                </a:solidFill>
                <a:latin typeface="+mj-lt"/>
              </a:rPr>
              <a:t>Όλες οι θεωρίες είναι λάθος – αποτελούν μοντέλα της πραγματικότητας.</a:t>
            </a:r>
          </a:p>
          <a:p>
            <a:pPr algn="ctr">
              <a:defRPr/>
            </a:pPr>
            <a:endParaRPr lang="el-GR" sz="2800" b="1" dirty="0">
              <a:solidFill>
                <a:schemeClr val="bg2"/>
              </a:solidFill>
              <a:latin typeface="+mj-lt"/>
            </a:endParaRPr>
          </a:p>
          <a:p>
            <a:pPr algn="ctr">
              <a:defRPr/>
            </a:pPr>
            <a:r>
              <a:rPr lang="el-GR" sz="2800" b="1" dirty="0">
                <a:solidFill>
                  <a:schemeClr val="bg2"/>
                </a:solidFill>
                <a:latin typeface="+mj-lt"/>
              </a:rPr>
              <a:t>Δεν υπάρχει καμία θεωρία που να περιγράφει με τέλειο και μοναδικό τρόπο την πραγματικότητα. Οποιαδήποτε στιγμή μπορεί να βρεθεί ένα διαφορετικό πλαίσιο. Θα πρέπει όμως να είναι σε συμφωνία με τα παλιά και νέα δεδομένα.</a:t>
            </a:r>
          </a:p>
        </p:txBody>
      </p:sp>
    </p:spTree>
    <p:extLst>
      <p:ext uri="{BB962C8B-B14F-4D97-AF65-F5344CB8AC3E}">
        <p14:creationId xmlns:p14="http://schemas.microsoft.com/office/powerpoint/2010/main" val="3780964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defRPr/>
            </a:pPr>
            <a:r>
              <a:rPr lang="el-GR" sz="2800" b="1" dirty="0">
                <a:solidFill>
                  <a:schemeClr val="bg2"/>
                </a:solidFill>
                <a:latin typeface="+mj-lt"/>
              </a:rPr>
              <a:t>Τι μελετάει η Θερμοδυναμική</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980883" y="1997286"/>
            <a:ext cx="10917891"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14350" indent="-514350">
              <a:buAutoNum type="arabicParenR"/>
              <a:defRPr/>
            </a:pPr>
            <a:r>
              <a:rPr lang="el-GR" sz="2800" b="1" dirty="0">
                <a:solidFill>
                  <a:schemeClr val="bg2"/>
                </a:solidFill>
                <a:latin typeface="+mj-lt"/>
              </a:rPr>
              <a:t>Την ανταλλαγή ενέργειας (θερμότητας, έργου, </a:t>
            </a:r>
            <a:r>
              <a:rPr lang="el-GR" sz="2800" b="1" dirty="0" err="1">
                <a:solidFill>
                  <a:schemeClr val="bg2"/>
                </a:solidFill>
                <a:latin typeface="+mj-lt"/>
              </a:rPr>
              <a:t>κλπ</a:t>
            </a:r>
            <a:r>
              <a:rPr lang="el-GR" sz="2800" b="1" dirty="0">
                <a:solidFill>
                  <a:schemeClr val="bg2"/>
                </a:solidFill>
                <a:latin typeface="+mj-lt"/>
              </a:rPr>
              <a:t>) μεταξύ συστημάτων</a:t>
            </a:r>
          </a:p>
          <a:p>
            <a:pPr marL="514350" indent="-514350">
              <a:buAutoNum type="arabicParenR"/>
              <a:defRPr/>
            </a:pPr>
            <a:r>
              <a:rPr lang="el-GR" sz="2800" b="1" dirty="0">
                <a:solidFill>
                  <a:schemeClr val="bg2"/>
                </a:solidFill>
                <a:latin typeface="+mj-lt"/>
              </a:rPr>
              <a:t>Την μετατροπή ενέργειας από τη μία μορφή στην άλλη</a:t>
            </a:r>
            <a:endParaRPr lang="en-US" sz="2800" b="1" dirty="0">
              <a:solidFill>
                <a:schemeClr val="bg2"/>
              </a:solidFill>
              <a:latin typeface="+mj-lt"/>
            </a:endParaRPr>
          </a:p>
          <a:p>
            <a:pPr marL="514350" indent="-514350">
              <a:buAutoNum type="arabicParenR"/>
              <a:defRPr/>
            </a:pPr>
            <a:r>
              <a:rPr lang="el-GR" sz="2800" b="1" dirty="0">
                <a:solidFill>
                  <a:schemeClr val="bg2"/>
                </a:solidFill>
                <a:latin typeface="+mj-lt"/>
              </a:rPr>
              <a:t>Τις μεταβολές της ύλης και τις αλληλεπιδράσεις της με την ενέργεια</a:t>
            </a:r>
          </a:p>
          <a:p>
            <a:pPr marL="514350" indent="-514350">
              <a:buAutoNum type="arabicParenR"/>
              <a:defRPr/>
            </a:pPr>
            <a:endParaRPr lang="el-GR" sz="2800" b="1" dirty="0">
              <a:solidFill>
                <a:schemeClr val="bg2"/>
              </a:solidFill>
              <a:latin typeface="+mj-lt"/>
            </a:endParaRPr>
          </a:p>
          <a:p>
            <a:pPr>
              <a:defRPr/>
            </a:pPr>
            <a:r>
              <a:rPr lang="el-GR" sz="2800" b="1" dirty="0">
                <a:solidFill>
                  <a:schemeClr val="bg2"/>
                </a:solidFill>
                <a:latin typeface="+mj-lt"/>
              </a:rPr>
              <a:t>Για αυτή τη μελέτη έχει καταλήξει σε συγκεκριμένους Νόμους.</a:t>
            </a:r>
          </a:p>
          <a:p>
            <a:pPr>
              <a:defRPr/>
            </a:pPr>
            <a:endParaRPr lang="el-GR" sz="2800" b="1" dirty="0">
              <a:solidFill>
                <a:schemeClr val="bg2"/>
              </a:solidFill>
              <a:latin typeface="+mj-lt"/>
            </a:endParaRPr>
          </a:p>
        </p:txBody>
      </p:sp>
    </p:spTree>
    <p:extLst>
      <p:ext uri="{BB962C8B-B14F-4D97-AF65-F5344CB8AC3E}">
        <p14:creationId xmlns:p14="http://schemas.microsoft.com/office/powerpoint/2010/main" val="3238912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defRPr/>
            </a:pPr>
            <a:r>
              <a:rPr lang="el-GR" sz="2800" b="1" dirty="0">
                <a:solidFill>
                  <a:schemeClr val="bg2"/>
                </a:solidFill>
                <a:latin typeface="+mj-lt"/>
              </a:rPr>
              <a:t>Οι Νόμοι (αξιώματα) της Θερμοδυναμικής</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2762491" y="2295064"/>
            <a:ext cx="6667018"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defRPr/>
            </a:pPr>
            <a:r>
              <a:rPr lang="el-GR" sz="2800" b="1" dirty="0">
                <a:solidFill>
                  <a:schemeClr val="bg2"/>
                </a:solidFill>
                <a:latin typeface="+mj-lt"/>
              </a:rPr>
              <a:t>Μηδενικός,</a:t>
            </a:r>
          </a:p>
          <a:p>
            <a:pPr>
              <a:defRPr/>
            </a:pPr>
            <a:r>
              <a:rPr lang="el-GR" sz="2800" b="1" dirty="0">
                <a:solidFill>
                  <a:schemeClr val="bg2"/>
                </a:solidFill>
                <a:latin typeface="+mj-lt"/>
              </a:rPr>
              <a:t>Πρώτος,</a:t>
            </a:r>
          </a:p>
          <a:p>
            <a:pPr>
              <a:defRPr/>
            </a:pPr>
            <a:r>
              <a:rPr lang="el-GR" sz="2800" b="1" dirty="0">
                <a:solidFill>
                  <a:schemeClr val="bg2"/>
                </a:solidFill>
                <a:latin typeface="+mj-lt"/>
              </a:rPr>
              <a:t>Δεύτερος, και </a:t>
            </a:r>
          </a:p>
          <a:p>
            <a:pPr>
              <a:defRPr/>
            </a:pPr>
            <a:r>
              <a:rPr lang="el-GR" sz="2800" b="1" dirty="0">
                <a:solidFill>
                  <a:schemeClr val="bg2"/>
                </a:solidFill>
                <a:latin typeface="+mj-lt"/>
              </a:rPr>
              <a:t>Τρίτος </a:t>
            </a:r>
            <a:r>
              <a:rPr lang="el-GR" sz="2800" b="1" dirty="0" err="1">
                <a:solidFill>
                  <a:schemeClr val="bg2"/>
                </a:solidFill>
                <a:latin typeface="+mj-lt"/>
              </a:rPr>
              <a:t>Θερμοδυναμικός</a:t>
            </a:r>
            <a:r>
              <a:rPr lang="el-GR" sz="2800" b="1" dirty="0">
                <a:solidFill>
                  <a:schemeClr val="bg2"/>
                </a:solidFill>
                <a:latin typeface="+mj-lt"/>
              </a:rPr>
              <a:t> Νόμος</a:t>
            </a:r>
          </a:p>
        </p:txBody>
      </p:sp>
    </p:spTree>
    <p:extLst>
      <p:ext uri="{BB962C8B-B14F-4D97-AF65-F5344CB8AC3E}">
        <p14:creationId xmlns:p14="http://schemas.microsoft.com/office/powerpoint/2010/main" val="1085966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defRPr/>
            </a:pPr>
            <a:r>
              <a:rPr lang="el-GR" sz="2800" b="1" dirty="0">
                <a:solidFill>
                  <a:schemeClr val="bg2"/>
                </a:solidFill>
                <a:latin typeface="+mj-lt"/>
              </a:rPr>
              <a:t>Θεμελιώδεις έννοιες</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1765140" y="1981237"/>
            <a:ext cx="8646288"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defRPr/>
            </a:pPr>
            <a:r>
              <a:rPr lang="el-GR" sz="2800" b="1" u="sng" dirty="0">
                <a:solidFill>
                  <a:schemeClr val="bg2"/>
                </a:solidFill>
                <a:latin typeface="+mj-lt"/>
              </a:rPr>
              <a:t>Σύστημα – Περιβάλλον</a:t>
            </a:r>
          </a:p>
          <a:p>
            <a:pPr algn="ctr">
              <a:defRPr/>
            </a:pPr>
            <a:endParaRPr lang="el-GR" sz="2800" b="1" dirty="0">
              <a:solidFill>
                <a:schemeClr val="bg2"/>
              </a:solidFill>
              <a:latin typeface="+mj-lt"/>
            </a:endParaRPr>
          </a:p>
          <a:p>
            <a:pPr algn="ctr">
              <a:defRPr/>
            </a:pPr>
            <a:r>
              <a:rPr lang="el-GR" sz="2800" b="1" dirty="0">
                <a:solidFill>
                  <a:schemeClr val="bg2"/>
                </a:solidFill>
                <a:latin typeface="+mj-lt"/>
              </a:rPr>
              <a:t>Το σύστημα ορίζεται από τον επιστήμονα</a:t>
            </a:r>
          </a:p>
          <a:p>
            <a:pPr algn="ctr">
              <a:defRPr/>
            </a:pPr>
            <a:endParaRPr lang="el-GR" sz="2800" b="1" dirty="0">
              <a:solidFill>
                <a:schemeClr val="bg2"/>
              </a:solidFill>
              <a:latin typeface="+mj-lt"/>
            </a:endParaRPr>
          </a:p>
          <a:p>
            <a:pPr algn="ctr">
              <a:defRPr/>
            </a:pPr>
            <a:r>
              <a:rPr lang="el-GR" sz="2800" b="1" dirty="0">
                <a:solidFill>
                  <a:schemeClr val="bg2"/>
                </a:solidFill>
                <a:latin typeface="+mj-lt"/>
              </a:rPr>
              <a:t>Ό, τι δεν ανήκει στο σύστημα ανήκει στο Περιβάλλον</a:t>
            </a:r>
          </a:p>
        </p:txBody>
      </p:sp>
    </p:spTree>
    <p:extLst>
      <p:ext uri="{BB962C8B-B14F-4D97-AF65-F5344CB8AC3E}">
        <p14:creationId xmlns:p14="http://schemas.microsoft.com/office/powerpoint/2010/main" val="2317432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defRPr/>
            </a:pPr>
            <a:r>
              <a:rPr lang="el-GR" sz="2800" b="1" dirty="0">
                <a:solidFill>
                  <a:schemeClr val="bg2"/>
                </a:solidFill>
                <a:latin typeface="+mj-lt"/>
              </a:rPr>
              <a:t>Για τα αέρια (εκεί θα επικεντρωθούμε)</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2" y="1858933"/>
            <a:ext cx="10562935"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defRPr/>
            </a:pPr>
            <a:r>
              <a:rPr lang="el-GR" sz="2800" b="1" u="sng" dirty="0">
                <a:solidFill>
                  <a:schemeClr val="bg2"/>
                </a:solidFill>
                <a:latin typeface="+mj-lt"/>
              </a:rPr>
              <a:t>Βασικά Φυσικά Μεγέθη</a:t>
            </a:r>
          </a:p>
          <a:p>
            <a:pPr>
              <a:defRPr/>
            </a:pPr>
            <a:r>
              <a:rPr lang="en-US" sz="2800" b="1" dirty="0">
                <a:solidFill>
                  <a:schemeClr val="bg2"/>
                </a:solidFill>
                <a:latin typeface="+mj-lt"/>
              </a:rPr>
              <a:t>1. </a:t>
            </a:r>
            <a:r>
              <a:rPr lang="el-GR" sz="2800" b="1" dirty="0">
                <a:solidFill>
                  <a:schemeClr val="bg2"/>
                </a:solidFill>
                <a:latin typeface="+mj-lt"/>
              </a:rPr>
              <a:t>Όγκος (</a:t>
            </a:r>
            <a:r>
              <a:rPr lang="en-US" sz="2800" b="1" dirty="0">
                <a:solidFill>
                  <a:schemeClr val="bg2"/>
                </a:solidFill>
                <a:latin typeface="+mj-lt"/>
              </a:rPr>
              <a:t>V) (volume)</a:t>
            </a:r>
            <a:r>
              <a:rPr lang="el-GR" sz="2800" b="1" dirty="0">
                <a:solidFill>
                  <a:schemeClr val="bg2"/>
                </a:solidFill>
                <a:latin typeface="+mj-lt"/>
              </a:rPr>
              <a:t> 			</a:t>
            </a:r>
            <a:r>
              <a:rPr lang="en-US" sz="2800" b="1" dirty="0">
                <a:solidFill>
                  <a:schemeClr val="bg2"/>
                </a:solidFill>
                <a:latin typeface="+mj-lt"/>
              </a:rPr>
              <a:t>(L, m</a:t>
            </a:r>
            <a:r>
              <a:rPr lang="en-US" sz="2800" b="1" baseline="30000" dirty="0">
                <a:solidFill>
                  <a:schemeClr val="bg2"/>
                </a:solidFill>
                <a:latin typeface="+mj-lt"/>
              </a:rPr>
              <a:t>3</a:t>
            </a:r>
            <a:r>
              <a:rPr lang="en-US" sz="2800" b="1" dirty="0">
                <a:solidFill>
                  <a:schemeClr val="bg2"/>
                </a:solidFill>
                <a:latin typeface="+mj-lt"/>
              </a:rPr>
              <a:t>, dm</a:t>
            </a:r>
            <a:r>
              <a:rPr lang="en-US" sz="2800" b="1" baseline="30000" dirty="0">
                <a:solidFill>
                  <a:schemeClr val="bg2"/>
                </a:solidFill>
                <a:latin typeface="+mj-lt"/>
              </a:rPr>
              <a:t>3</a:t>
            </a:r>
            <a:r>
              <a:rPr lang="en-US" sz="2800" b="1" dirty="0">
                <a:solidFill>
                  <a:schemeClr val="bg2"/>
                </a:solidFill>
                <a:latin typeface="+mj-lt"/>
              </a:rPr>
              <a:t>, cm</a:t>
            </a:r>
            <a:r>
              <a:rPr lang="en-US" sz="2800" b="1" baseline="30000" dirty="0">
                <a:solidFill>
                  <a:schemeClr val="bg2"/>
                </a:solidFill>
                <a:latin typeface="+mj-lt"/>
              </a:rPr>
              <a:t>3</a:t>
            </a:r>
            <a:r>
              <a:rPr lang="en-US" sz="2800" b="1" dirty="0">
                <a:solidFill>
                  <a:schemeClr val="bg2"/>
                </a:solidFill>
                <a:latin typeface="+mj-lt"/>
              </a:rPr>
              <a:t>)</a:t>
            </a:r>
            <a:endParaRPr lang="el-GR" sz="2800" b="1" dirty="0">
              <a:solidFill>
                <a:schemeClr val="bg2"/>
              </a:solidFill>
              <a:latin typeface="+mj-lt"/>
            </a:endParaRPr>
          </a:p>
          <a:p>
            <a:pPr>
              <a:defRPr/>
            </a:pPr>
            <a:r>
              <a:rPr lang="el-GR" sz="2800" b="1" dirty="0">
                <a:solidFill>
                  <a:schemeClr val="bg2"/>
                </a:solidFill>
                <a:latin typeface="+mj-lt"/>
              </a:rPr>
              <a:t>2. Πίεση</a:t>
            </a:r>
            <a:r>
              <a:rPr lang="en-US" sz="2800" b="1" dirty="0">
                <a:solidFill>
                  <a:schemeClr val="bg2"/>
                </a:solidFill>
                <a:latin typeface="+mj-lt"/>
              </a:rPr>
              <a:t> (P) (pressure)			(Pa  = 1N/m</a:t>
            </a:r>
            <a:r>
              <a:rPr lang="en-US" sz="2800" b="1" baseline="30000" dirty="0">
                <a:solidFill>
                  <a:schemeClr val="bg2"/>
                </a:solidFill>
                <a:latin typeface="+mj-lt"/>
              </a:rPr>
              <a:t>2</a:t>
            </a:r>
            <a:r>
              <a:rPr lang="en-US" sz="2800" b="1" dirty="0">
                <a:solidFill>
                  <a:schemeClr val="bg2"/>
                </a:solidFill>
                <a:latin typeface="+mj-lt"/>
              </a:rPr>
              <a:t>)</a:t>
            </a:r>
            <a:endParaRPr lang="el-GR" sz="2800" b="1" dirty="0">
              <a:solidFill>
                <a:schemeClr val="bg2"/>
              </a:solidFill>
              <a:latin typeface="+mj-lt"/>
            </a:endParaRPr>
          </a:p>
          <a:p>
            <a:pPr>
              <a:defRPr/>
            </a:pPr>
            <a:r>
              <a:rPr lang="el-GR" sz="2800" b="1" dirty="0">
                <a:solidFill>
                  <a:schemeClr val="bg2"/>
                </a:solidFill>
                <a:latin typeface="+mj-lt"/>
              </a:rPr>
              <a:t>3. Θερμοκρασία </a:t>
            </a:r>
            <a:r>
              <a:rPr lang="en-US" sz="2800" b="1" dirty="0">
                <a:solidFill>
                  <a:schemeClr val="bg2"/>
                </a:solidFill>
                <a:latin typeface="+mj-lt"/>
              </a:rPr>
              <a:t>(T) (temperature)	</a:t>
            </a:r>
            <a:r>
              <a:rPr lang="el-GR" sz="2800" b="1" dirty="0">
                <a:solidFill>
                  <a:schemeClr val="bg2"/>
                </a:solidFill>
                <a:latin typeface="+mj-lt"/>
              </a:rPr>
              <a:t>(</a:t>
            </a:r>
            <a:r>
              <a:rPr lang="en-US" sz="2800" b="1" baseline="30000" dirty="0" err="1">
                <a:solidFill>
                  <a:schemeClr val="bg2"/>
                </a:solidFill>
                <a:latin typeface="+mj-lt"/>
              </a:rPr>
              <a:t>o</a:t>
            </a:r>
            <a:r>
              <a:rPr lang="en-US" sz="2800" b="1" dirty="0" err="1">
                <a:solidFill>
                  <a:schemeClr val="bg2"/>
                </a:solidFill>
                <a:latin typeface="+mj-lt"/>
              </a:rPr>
              <a:t>C</a:t>
            </a:r>
            <a:r>
              <a:rPr lang="en-US" sz="2800" b="1" dirty="0">
                <a:solidFill>
                  <a:schemeClr val="bg2"/>
                </a:solidFill>
                <a:latin typeface="+mj-lt"/>
              </a:rPr>
              <a:t>, K)</a:t>
            </a:r>
          </a:p>
          <a:p>
            <a:pPr>
              <a:defRPr/>
            </a:pPr>
            <a:endParaRPr lang="en-US" sz="2800" b="1" dirty="0">
              <a:solidFill>
                <a:schemeClr val="bg2"/>
              </a:solidFill>
              <a:latin typeface="+mj-lt"/>
            </a:endParaRPr>
          </a:p>
          <a:p>
            <a:pPr>
              <a:defRPr/>
            </a:pPr>
            <a:r>
              <a:rPr lang="el-GR" sz="2800" b="1" dirty="0">
                <a:solidFill>
                  <a:schemeClr val="bg2"/>
                </a:solidFill>
                <a:latin typeface="+mj-lt"/>
              </a:rPr>
              <a:t>Μεταβολές Όγκου</a:t>
            </a:r>
          </a:p>
          <a:p>
            <a:pPr>
              <a:defRPr/>
            </a:pPr>
            <a:r>
              <a:rPr lang="el-GR" sz="2800" b="1" dirty="0">
                <a:solidFill>
                  <a:schemeClr val="bg2"/>
                </a:solidFill>
                <a:latin typeface="+mj-lt"/>
              </a:rPr>
              <a:t>	Αύξηση: Εκτόνωση, 		Μείωση: Συμπίεση</a:t>
            </a:r>
          </a:p>
          <a:p>
            <a:pPr>
              <a:defRPr/>
            </a:pPr>
            <a:endParaRPr lang="el-GR" sz="2800" b="1" dirty="0">
              <a:solidFill>
                <a:schemeClr val="bg2"/>
              </a:solidFill>
              <a:latin typeface="+mj-lt"/>
            </a:endParaRPr>
          </a:p>
          <a:p>
            <a:pPr>
              <a:defRPr/>
            </a:pPr>
            <a:r>
              <a:rPr lang="el-GR" sz="2800" b="1" dirty="0">
                <a:solidFill>
                  <a:schemeClr val="bg2"/>
                </a:solidFill>
                <a:latin typeface="+mj-lt"/>
              </a:rPr>
              <a:t>Μεταβολές Θερμοκρασίας</a:t>
            </a:r>
          </a:p>
          <a:p>
            <a:pPr>
              <a:defRPr/>
            </a:pPr>
            <a:r>
              <a:rPr lang="el-GR" sz="2800" b="1" dirty="0">
                <a:solidFill>
                  <a:schemeClr val="bg2"/>
                </a:solidFill>
                <a:latin typeface="+mj-lt"/>
              </a:rPr>
              <a:t>	Αύξηση: Θέρμανση			Μείωση: Ψύξη</a:t>
            </a:r>
            <a:endParaRPr lang="en-US" sz="2800" b="1" dirty="0">
              <a:solidFill>
                <a:schemeClr val="bg2"/>
              </a:solidFill>
              <a:latin typeface="+mj-lt"/>
            </a:endParaRPr>
          </a:p>
        </p:txBody>
      </p:sp>
    </p:spTree>
    <p:extLst>
      <p:ext uri="{BB962C8B-B14F-4D97-AF65-F5344CB8AC3E}">
        <p14:creationId xmlns:p14="http://schemas.microsoft.com/office/powerpoint/2010/main" val="388136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Τι είναι</a:t>
            </a:r>
            <a:r>
              <a:rPr lang="en-US" sz="2800" b="1" dirty="0">
                <a:solidFill>
                  <a:schemeClr val="bg2"/>
                </a:solidFill>
                <a:latin typeface="+mj-lt"/>
              </a:rPr>
              <a:t> </a:t>
            </a:r>
            <a:r>
              <a:rPr lang="el-GR" sz="2800" b="1" dirty="0">
                <a:solidFill>
                  <a:schemeClr val="bg2"/>
                </a:solidFill>
                <a:latin typeface="+mj-lt"/>
              </a:rPr>
              <a:t>όγκος</a:t>
            </a:r>
          </a:p>
        </p:txBody>
      </p:sp>
    </p:spTree>
    <p:extLst>
      <p:ext uri="{BB962C8B-B14F-4D97-AF65-F5344CB8AC3E}">
        <p14:creationId xmlns:p14="http://schemas.microsoft.com/office/powerpoint/2010/main" val="126870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523375"/>
            <a:ext cx="9144000" cy="998620"/>
          </a:xfrm>
        </p:spPr>
        <p:txBody>
          <a:bodyPr>
            <a:noAutofit/>
          </a:bodyPr>
          <a:lstStyle/>
          <a:p>
            <a:r>
              <a:rPr lang="el-GR" sz="3600" dirty="0">
                <a:solidFill>
                  <a:schemeClr val="bg1"/>
                </a:solidFill>
              </a:rPr>
              <a:t>Χωρικά Φυσικά Μεγέθη</a:t>
            </a:r>
            <a:endParaRPr lang="en-150" sz="3600" dirty="0">
              <a:solidFill>
                <a:schemeClr val="bg1"/>
              </a:solidFill>
            </a:endParaRPr>
          </a:p>
        </p:txBody>
      </p:sp>
      <p:sp>
        <p:nvSpPr>
          <p:cNvPr id="8" name="Subtitle 2">
            <a:extLst>
              <a:ext uri="{FF2B5EF4-FFF2-40B4-BE49-F238E27FC236}">
                <a16:creationId xmlns:a16="http://schemas.microsoft.com/office/drawing/2014/main" id="{16424E42-9349-F8EC-DE3C-74C3A01AFE2F}"/>
              </a:ext>
            </a:extLst>
          </p:cNvPr>
          <p:cNvSpPr>
            <a:spLocks noGrp="1"/>
          </p:cNvSpPr>
          <p:nvPr>
            <p:ph type="subTitle" idx="1"/>
          </p:nvPr>
        </p:nvSpPr>
        <p:spPr>
          <a:xfrm>
            <a:off x="1177401" y="2790649"/>
            <a:ext cx="1549583" cy="755920"/>
          </a:xfrm>
        </p:spPr>
        <p:txBody>
          <a:bodyPr>
            <a:noAutofit/>
          </a:bodyPr>
          <a:lstStyle/>
          <a:p>
            <a:r>
              <a:rPr lang="el-GR" dirty="0">
                <a:solidFill>
                  <a:schemeClr val="bg1"/>
                </a:solidFill>
              </a:rPr>
              <a:t>Μήκος</a:t>
            </a:r>
            <a:endParaRPr lang="en-150" dirty="0">
              <a:solidFill>
                <a:schemeClr val="bg1"/>
              </a:solidFill>
            </a:endParaRPr>
          </a:p>
        </p:txBody>
      </p:sp>
      <p:sp>
        <p:nvSpPr>
          <p:cNvPr id="9" name="Subtitle 2">
            <a:extLst>
              <a:ext uri="{FF2B5EF4-FFF2-40B4-BE49-F238E27FC236}">
                <a16:creationId xmlns:a16="http://schemas.microsoft.com/office/drawing/2014/main" id="{23FED478-8094-A717-D399-C69D32F1A8DE}"/>
              </a:ext>
            </a:extLst>
          </p:cNvPr>
          <p:cNvSpPr txBox="1">
            <a:spLocks/>
          </p:cNvSpPr>
          <p:nvPr/>
        </p:nvSpPr>
        <p:spPr>
          <a:xfrm>
            <a:off x="5309928" y="2805307"/>
            <a:ext cx="1399458" cy="755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Εμβαδό</a:t>
            </a:r>
            <a:endParaRPr lang="en-150" dirty="0">
              <a:solidFill>
                <a:schemeClr val="bg1"/>
              </a:solidFill>
            </a:endParaRPr>
          </a:p>
        </p:txBody>
      </p:sp>
      <p:sp>
        <p:nvSpPr>
          <p:cNvPr id="10" name="Subtitle 2">
            <a:extLst>
              <a:ext uri="{FF2B5EF4-FFF2-40B4-BE49-F238E27FC236}">
                <a16:creationId xmlns:a16="http://schemas.microsoft.com/office/drawing/2014/main" id="{FFC3D9B8-148A-B553-7E7B-D30B48108438}"/>
              </a:ext>
            </a:extLst>
          </p:cNvPr>
          <p:cNvSpPr txBox="1">
            <a:spLocks/>
          </p:cNvSpPr>
          <p:nvPr/>
        </p:nvSpPr>
        <p:spPr>
          <a:xfrm>
            <a:off x="9354511" y="2797076"/>
            <a:ext cx="1399458" cy="755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Όγκος</a:t>
            </a:r>
          </a:p>
        </p:txBody>
      </p:sp>
    </p:spTree>
    <p:extLst>
      <p:ext uri="{BB962C8B-B14F-4D97-AF65-F5344CB8AC3E}">
        <p14:creationId xmlns:p14="http://schemas.microsoft.com/office/powerpoint/2010/main" val="1948398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P spid="9" grpId="0" build="p"/>
      <p:bldP spid="1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26752"/>
            <a:ext cx="9144000" cy="888064"/>
          </a:xfrm>
        </p:spPr>
        <p:txBody>
          <a:bodyPr>
            <a:normAutofit/>
          </a:bodyPr>
          <a:lstStyle/>
          <a:p>
            <a:r>
              <a:rPr lang="el-GR" sz="3600" dirty="0">
                <a:solidFill>
                  <a:schemeClr val="bg1"/>
                </a:solidFill>
              </a:rPr>
              <a:t>Μήκος</a:t>
            </a:r>
            <a:endParaRPr lang="en-150" sz="3600" dirty="0">
              <a:solidFill>
                <a:schemeClr val="bg1"/>
              </a:solidFill>
            </a:endParaRPr>
          </a:p>
        </p:txBody>
      </p:sp>
      <p:sp>
        <p:nvSpPr>
          <p:cNvPr id="3" name="Subtitle 2">
            <a:extLst>
              <a:ext uri="{FF2B5EF4-FFF2-40B4-BE49-F238E27FC236}">
                <a16:creationId xmlns:a16="http://schemas.microsoft.com/office/drawing/2014/main" id="{2D4B9F96-B693-8580-6DAE-E4B1B699250C}"/>
              </a:ext>
            </a:extLst>
          </p:cNvPr>
          <p:cNvSpPr>
            <a:spLocks noGrp="1"/>
          </p:cNvSpPr>
          <p:nvPr>
            <p:ph type="subTitle" idx="1"/>
          </p:nvPr>
        </p:nvSpPr>
        <p:spPr>
          <a:xfrm>
            <a:off x="1269930" y="1729291"/>
            <a:ext cx="9534141" cy="755920"/>
          </a:xfrm>
        </p:spPr>
        <p:txBody>
          <a:bodyPr>
            <a:noAutofit/>
          </a:bodyPr>
          <a:lstStyle/>
          <a:p>
            <a:r>
              <a:rPr lang="el-GR" dirty="0">
                <a:solidFill>
                  <a:schemeClr val="bg1"/>
                </a:solidFill>
              </a:rPr>
              <a:t>Υποπολλαπλάσια του μέτρου: 1</a:t>
            </a:r>
            <a:r>
              <a:rPr lang="en-US" dirty="0">
                <a:solidFill>
                  <a:schemeClr val="bg1"/>
                </a:solidFill>
              </a:rPr>
              <a:t>m = 10dm = 100cm = 1.000mm</a:t>
            </a:r>
          </a:p>
          <a:p>
            <a:r>
              <a:rPr lang="el-GR" dirty="0">
                <a:solidFill>
                  <a:schemeClr val="bg1"/>
                </a:solidFill>
              </a:rPr>
              <a:t>Πόσα </a:t>
            </a:r>
            <a:r>
              <a:rPr lang="en-US" dirty="0">
                <a:solidFill>
                  <a:schemeClr val="bg1"/>
                </a:solidFill>
              </a:rPr>
              <a:t>cm </a:t>
            </a:r>
            <a:r>
              <a:rPr lang="el-GR" dirty="0">
                <a:solidFill>
                  <a:schemeClr val="bg1"/>
                </a:solidFill>
              </a:rPr>
              <a:t>περιέχονται σε ένα </a:t>
            </a:r>
            <a:r>
              <a:rPr lang="en-US" dirty="0">
                <a:solidFill>
                  <a:schemeClr val="bg1"/>
                </a:solidFill>
              </a:rPr>
              <a:t>dm</a:t>
            </a:r>
            <a:r>
              <a:rPr lang="el-GR" dirty="0">
                <a:solidFill>
                  <a:schemeClr val="bg1"/>
                </a:solidFill>
              </a:rPr>
              <a:t>?</a:t>
            </a:r>
          </a:p>
        </p:txBody>
      </p:sp>
      <p:sp>
        <p:nvSpPr>
          <p:cNvPr id="6" name="Subtitle 2">
            <a:extLst>
              <a:ext uri="{FF2B5EF4-FFF2-40B4-BE49-F238E27FC236}">
                <a16:creationId xmlns:a16="http://schemas.microsoft.com/office/drawing/2014/main" id="{F05BBE0A-7F56-51BE-55E5-6C32F6E6272E}"/>
              </a:ext>
            </a:extLst>
          </p:cNvPr>
          <p:cNvSpPr txBox="1">
            <a:spLocks/>
          </p:cNvSpPr>
          <p:nvPr/>
        </p:nvSpPr>
        <p:spPr>
          <a:xfrm>
            <a:off x="1422330" y="4484915"/>
            <a:ext cx="9534141" cy="755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Επίσης, 1</a:t>
            </a:r>
            <a:r>
              <a:rPr lang="en-US" dirty="0">
                <a:solidFill>
                  <a:schemeClr val="bg1"/>
                </a:solidFill>
              </a:rPr>
              <a:t>m = 1.000.000</a:t>
            </a:r>
            <a:r>
              <a:rPr lang="el-GR" dirty="0">
                <a:solidFill>
                  <a:schemeClr val="bg1"/>
                </a:solidFill>
              </a:rPr>
              <a:t>μ</a:t>
            </a:r>
            <a:r>
              <a:rPr lang="en-US" dirty="0">
                <a:solidFill>
                  <a:schemeClr val="bg1"/>
                </a:solidFill>
              </a:rPr>
              <a:t>m</a:t>
            </a:r>
            <a:endParaRPr lang="en-150" dirty="0">
              <a:solidFill>
                <a:schemeClr val="bg1"/>
              </a:solidFill>
            </a:endParaRPr>
          </a:p>
        </p:txBody>
      </p:sp>
      <p:sp>
        <p:nvSpPr>
          <p:cNvPr id="16" name="Left Brace 15">
            <a:extLst>
              <a:ext uri="{FF2B5EF4-FFF2-40B4-BE49-F238E27FC236}">
                <a16:creationId xmlns:a16="http://schemas.microsoft.com/office/drawing/2014/main" id="{627E4C4F-18EB-1358-9DB1-3CABBF8DBD95}"/>
              </a:ext>
            </a:extLst>
          </p:cNvPr>
          <p:cNvSpPr/>
          <p:nvPr/>
        </p:nvSpPr>
        <p:spPr>
          <a:xfrm rot="16200000" flipH="1">
            <a:off x="5175321" y="1317465"/>
            <a:ext cx="358925" cy="3134757"/>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150"/>
          </a:p>
        </p:txBody>
      </p:sp>
      <p:pic>
        <p:nvPicPr>
          <p:cNvPr id="20" name="Picture 19">
            <a:extLst>
              <a:ext uri="{FF2B5EF4-FFF2-40B4-BE49-F238E27FC236}">
                <a16:creationId xmlns:a16="http://schemas.microsoft.com/office/drawing/2014/main" id="{245E18A9-5752-DCFE-5FDB-CBAFCD1720BE}"/>
              </a:ext>
            </a:extLst>
          </p:cNvPr>
          <p:cNvPicPr>
            <a:picLocks noChangeAspect="1"/>
          </p:cNvPicPr>
          <p:nvPr/>
        </p:nvPicPr>
        <p:blipFill>
          <a:blip r:embed="rId3"/>
          <a:stretch>
            <a:fillRect/>
          </a:stretch>
        </p:blipFill>
        <p:spPr>
          <a:xfrm>
            <a:off x="3643787" y="3064307"/>
            <a:ext cx="4985485" cy="938465"/>
          </a:xfrm>
          <a:prstGeom prst="rect">
            <a:avLst/>
          </a:prstGeom>
        </p:spPr>
      </p:pic>
    </p:spTree>
    <p:extLst>
      <p:ext uri="{BB962C8B-B14F-4D97-AF65-F5344CB8AC3E}">
        <p14:creationId xmlns:p14="http://schemas.microsoft.com/office/powerpoint/2010/main" val="95672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fade">
                                      <p:cBhvr>
                                        <p:cTn id="2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26752"/>
            <a:ext cx="9144000" cy="888064"/>
          </a:xfrm>
        </p:spPr>
        <p:txBody>
          <a:bodyPr>
            <a:normAutofit/>
          </a:bodyPr>
          <a:lstStyle/>
          <a:p>
            <a:r>
              <a:rPr lang="el-GR" sz="3600" dirty="0">
                <a:solidFill>
                  <a:schemeClr val="bg1"/>
                </a:solidFill>
              </a:rPr>
              <a:t>Εμβαδό</a:t>
            </a:r>
            <a:endParaRPr lang="en-150" sz="3600" dirty="0">
              <a:solidFill>
                <a:schemeClr val="bg1"/>
              </a:solidFill>
            </a:endParaRPr>
          </a:p>
        </p:txBody>
      </p:sp>
      <p:sp>
        <p:nvSpPr>
          <p:cNvPr id="3" name="Subtitle 2">
            <a:extLst>
              <a:ext uri="{FF2B5EF4-FFF2-40B4-BE49-F238E27FC236}">
                <a16:creationId xmlns:a16="http://schemas.microsoft.com/office/drawing/2014/main" id="{2D4B9F96-B693-8580-6DAE-E4B1B699250C}"/>
              </a:ext>
            </a:extLst>
          </p:cNvPr>
          <p:cNvSpPr>
            <a:spLocks noGrp="1"/>
          </p:cNvSpPr>
          <p:nvPr>
            <p:ph type="subTitle" idx="1"/>
          </p:nvPr>
        </p:nvSpPr>
        <p:spPr>
          <a:xfrm>
            <a:off x="1263874" y="1378065"/>
            <a:ext cx="9534141" cy="755920"/>
          </a:xfrm>
        </p:spPr>
        <p:txBody>
          <a:bodyPr>
            <a:noAutofit/>
          </a:bodyPr>
          <a:lstStyle/>
          <a:p>
            <a:r>
              <a:rPr lang="el-GR" dirty="0">
                <a:solidFill>
                  <a:schemeClr val="bg1"/>
                </a:solidFill>
              </a:rPr>
              <a:t>Μονάδα μέτρησης: 1</a:t>
            </a:r>
            <a:r>
              <a:rPr lang="en-US" dirty="0">
                <a:solidFill>
                  <a:schemeClr val="bg1"/>
                </a:solidFill>
              </a:rPr>
              <a:t>m</a:t>
            </a:r>
            <a:r>
              <a:rPr lang="el-GR" baseline="30000" dirty="0">
                <a:solidFill>
                  <a:schemeClr val="bg1"/>
                </a:solidFill>
              </a:rPr>
              <a:t>2</a:t>
            </a:r>
            <a:r>
              <a:rPr lang="el-GR" dirty="0">
                <a:solidFill>
                  <a:schemeClr val="bg1"/>
                </a:solidFill>
              </a:rPr>
              <a:t> , 1</a:t>
            </a:r>
            <a:r>
              <a:rPr lang="en-US" dirty="0">
                <a:solidFill>
                  <a:schemeClr val="bg1"/>
                </a:solidFill>
              </a:rPr>
              <a:t>dm</a:t>
            </a:r>
            <a:r>
              <a:rPr lang="en-US" baseline="30000" dirty="0">
                <a:solidFill>
                  <a:schemeClr val="bg1"/>
                </a:solidFill>
              </a:rPr>
              <a:t>2</a:t>
            </a:r>
            <a:r>
              <a:rPr lang="en-US" dirty="0">
                <a:solidFill>
                  <a:schemeClr val="bg1"/>
                </a:solidFill>
              </a:rPr>
              <a:t>, 1cm</a:t>
            </a:r>
            <a:r>
              <a:rPr lang="en-US" baseline="30000" dirty="0">
                <a:solidFill>
                  <a:schemeClr val="bg1"/>
                </a:solidFill>
              </a:rPr>
              <a:t>2</a:t>
            </a:r>
            <a:r>
              <a:rPr lang="en-US" dirty="0">
                <a:solidFill>
                  <a:schemeClr val="bg1"/>
                </a:solidFill>
              </a:rPr>
              <a:t>, 1mm</a:t>
            </a:r>
            <a:r>
              <a:rPr lang="en-US" baseline="30000" dirty="0">
                <a:solidFill>
                  <a:schemeClr val="bg1"/>
                </a:solidFill>
              </a:rPr>
              <a:t>2</a:t>
            </a:r>
            <a:endParaRPr lang="en-US" dirty="0">
              <a:solidFill>
                <a:schemeClr val="bg1"/>
              </a:solidFill>
            </a:endParaRPr>
          </a:p>
          <a:p>
            <a:r>
              <a:rPr lang="el-GR" dirty="0">
                <a:solidFill>
                  <a:schemeClr val="bg1"/>
                </a:solidFill>
              </a:rPr>
              <a:t>Πόσα </a:t>
            </a:r>
            <a:r>
              <a:rPr lang="en-US" dirty="0">
                <a:solidFill>
                  <a:schemeClr val="bg1"/>
                </a:solidFill>
              </a:rPr>
              <a:t>cm</a:t>
            </a:r>
            <a:r>
              <a:rPr lang="el-GR" baseline="30000" dirty="0">
                <a:solidFill>
                  <a:schemeClr val="bg1"/>
                </a:solidFill>
              </a:rPr>
              <a:t>2</a:t>
            </a:r>
            <a:r>
              <a:rPr lang="en-US" dirty="0">
                <a:solidFill>
                  <a:schemeClr val="bg1"/>
                </a:solidFill>
              </a:rPr>
              <a:t> </a:t>
            </a:r>
            <a:r>
              <a:rPr lang="el-GR" dirty="0">
                <a:solidFill>
                  <a:schemeClr val="bg1"/>
                </a:solidFill>
              </a:rPr>
              <a:t>περιέχονται σε ένα </a:t>
            </a:r>
            <a:r>
              <a:rPr lang="en-US" dirty="0">
                <a:solidFill>
                  <a:schemeClr val="bg1"/>
                </a:solidFill>
              </a:rPr>
              <a:t>dm</a:t>
            </a:r>
            <a:r>
              <a:rPr lang="el-GR" baseline="30000" dirty="0">
                <a:solidFill>
                  <a:schemeClr val="bg1"/>
                </a:solidFill>
              </a:rPr>
              <a:t>2</a:t>
            </a:r>
            <a:r>
              <a:rPr lang="el-GR" dirty="0">
                <a:solidFill>
                  <a:schemeClr val="bg1"/>
                </a:solidFill>
              </a:rPr>
              <a:t>?</a:t>
            </a:r>
          </a:p>
        </p:txBody>
      </p:sp>
      <p:pic>
        <p:nvPicPr>
          <p:cNvPr id="5" name="Picture 4">
            <a:extLst>
              <a:ext uri="{FF2B5EF4-FFF2-40B4-BE49-F238E27FC236}">
                <a16:creationId xmlns:a16="http://schemas.microsoft.com/office/drawing/2014/main" id="{A77A9739-BE0F-6117-ABAC-D7A3FABF43A3}"/>
              </a:ext>
            </a:extLst>
          </p:cNvPr>
          <p:cNvPicPr>
            <a:picLocks noChangeAspect="1"/>
          </p:cNvPicPr>
          <p:nvPr/>
        </p:nvPicPr>
        <p:blipFill>
          <a:blip r:embed="rId3"/>
          <a:stretch>
            <a:fillRect/>
          </a:stretch>
        </p:blipFill>
        <p:spPr>
          <a:xfrm>
            <a:off x="3967743" y="2500207"/>
            <a:ext cx="4126402" cy="4115505"/>
          </a:xfrm>
          <a:prstGeom prst="rect">
            <a:avLst/>
          </a:prstGeom>
        </p:spPr>
      </p:pic>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867A12D5-16E7-4D9D-A67F-73CCF3F6BD42}"/>
                  </a:ext>
                </a:extLst>
              </p14:cNvPr>
              <p14:cNvContentPartPr/>
              <p14:nvPr/>
            </p14:nvContentPartPr>
            <p14:xfrm>
              <a:off x="3941640" y="2500207"/>
              <a:ext cx="419400" cy="441000"/>
            </p14:xfrm>
          </p:contentPart>
        </mc:Choice>
        <mc:Fallback xmlns="">
          <p:pic>
            <p:nvPicPr>
              <p:cNvPr id="9" name="Ink 8">
                <a:extLst>
                  <a:ext uri="{FF2B5EF4-FFF2-40B4-BE49-F238E27FC236}">
                    <a16:creationId xmlns:a16="http://schemas.microsoft.com/office/drawing/2014/main" id="{867A12D5-16E7-4D9D-A67F-73CCF3F6BD42}"/>
                  </a:ext>
                </a:extLst>
              </p:cNvPr>
              <p:cNvPicPr/>
              <p:nvPr/>
            </p:nvPicPr>
            <p:blipFill>
              <a:blip r:embed="rId5"/>
              <a:stretch>
                <a:fillRect/>
              </a:stretch>
            </p:blipFill>
            <p:spPr>
              <a:xfrm>
                <a:off x="3932640" y="2491207"/>
                <a:ext cx="437040" cy="458640"/>
              </a:xfrm>
              <a:prstGeom prst="rect">
                <a:avLst/>
              </a:prstGeom>
            </p:spPr>
          </p:pic>
        </mc:Fallback>
      </mc:AlternateContent>
      <p:sp>
        <p:nvSpPr>
          <p:cNvPr id="24" name="Subtitle 2">
            <a:extLst>
              <a:ext uri="{FF2B5EF4-FFF2-40B4-BE49-F238E27FC236}">
                <a16:creationId xmlns:a16="http://schemas.microsoft.com/office/drawing/2014/main" id="{8DB618EF-2000-21F5-E595-193C6E2BFE0E}"/>
              </a:ext>
            </a:extLst>
          </p:cNvPr>
          <p:cNvSpPr txBox="1">
            <a:spLocks/>
          </p:cNvSpPr>
          <p:nvPr/>
        </p:nvSpPr>
        <p:spPr>
          <a:xfrm>
            <a:off x="280641" y="2319527"/>
            <a:ext cx="3270039" cy="755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Δηλαδή: 1</a:t>
            </a:r>
            <a:r>
              <a:rPr lang="en-US" dirty="0">
                <a:solidFill>
                  <a:schemeClr val="bg1"/>
                </a:solidFill>
              </a:rPr>
              <a:t>dm = 10cm, </a:t>
            </a:r>
          </a:p>
          <a:p>
            <a:r>
              <a:rPr lang="el-GR" dirty="0">
                <a:solidFill>
                  <a:schemeClr val="bg1"/>
                </a:solidFill>
              </a:rPr>
              <a:t>αλλά, </a:t>
            </a:r>
          </a:p>
          <a:p>
            <a:r>
              <a:rPr lang="en-US" dirty="0">
                <a:solidFill>
                  <a:schemeClr val="bg1"/>
                </a:solidFill>
              </a:rPr>
              <a:t>1dm</a:t>
            </a:r>
            <a:r>
              <a:rPr lang="en-US" baseline="30000" dirty="0">
                <a:solidFill>
                  <a:schemeClr val="bg1"/>
                </a:solidFill>
              </a:rPr>
              <a:t>2</a:t>
            </a:r>
            <a:r>
              <a:rPr lang="en-US" dirty="0">
                <a:solidFill>
                  <a:schemeClr val="bg1"/>
                </a:solidFill>
              </a:rPr>
              <a:t>  = 100 cm</a:t>
            </a:r>
            <a:r>
              <a:rPr lang="en-US" baseline="30000" dirty="0">
                <a:solidFill>
                  <a:schemeClr val="bg1"/>
                </a:solidFill>
              </a:rPr>
              <a:t>2</a:t>
            </a:r>
            <a:endParaRPr lang="el-GR" baseline="30000" dirty="0">
              <a:solidFill>
                <a:schemeClr val="bg1"/>
              </a:solidFill>
            </a:endParaRPr>
          </a:p>
          <a:p>
            <a:endParaRPr lang="el-GR" baseline="30000" dirty="0">
              <a:solidFill>
                <a:schemeClr val="bg1"/>
              </a:solidFill>
            </a:endParaRPr>
          </a:p>
          <a:p>
            <a:r>
              <a:rPr lang="el-GR" dirty="0">
                <a:solidFill>
                  <a:schemeClr val="bg1"/>
                </a:solidFill>
              </a:rPr>
              <a:t>Επίσης,</a:t>
            </a:r>
          </a:p>
          <a:p>
            <a:r>
              <a:rPr lang="el-GR" dirty="0">
                <a:solidFill>
                  <a:schemeClr val="bg1"/>
                </a:solidFill>
              </a:rPr>
              <a:t>1</a:t>
            </a:r>
            <a:r>
              <a:rPr lang="en-US" dirty="0">
                <a:solidFill>
                  <a:schemeClr val="bg1"/>
                </a:solidFill>
              </a:rPr>
              <a:t>cm</a:t>
            </a:r>
            <a:r>
              <a:rPr lang="en-US" baseline="30000" dirty="0">
                <a:solidFill>
                  <a:schemeClr val="bg1"/>
                </a:solidFill>
              </a:rPr>
              <a:t>2</a:t>
            </a:r>
            <a:r>
              <a:rPr lang="en-US" dirty="0">
                <a:solidFill>
                  <a:schemeClr val="bg1"/>
                </a:solidFill>
              </a:rPr>
              <a:t> = 100mm</a:t>
            </a:r>
            <a:r>
              <a:rPr lang="en-US" baseline="30000" dirty="0">
                <a:solidFill>
                  <a:schemeClr val="bg1"/>
                </a:solidFill>
              </a:rPr>
              <a:t>2</a:t>
            </a:r>
            <a:endParaRPr lang="el-GR" dirty="0">
              <a:solidFill>
                <a:schemeClr val="bg1"/>
              </a:solidFill>
            </a:endParaRPr>
          </a:p>
        </p:txBody>
      </p:sp>
      <p:pic>
        <p:nvPicPr>
          <p:cNvPr id="28" name="Picture 27">
            <a:extLst>
              <a:ext uri="{FF2B5EF4-FFF2-40B4-BE49-F238E27FC236}">
                <a16:creationId xmlns:a16="http://schemas.microsoft.com/office/drawing/2014/main" id="{2779FCB3-E81D-A302-FE25-970FB5EAE163}"/>
              </a:ext>
            </a:extLst>
          </p:cNvPr>
          <p:cNvPicPr>
            <a:picLocks noChangeAspect="1"/>
          </p:cNvPicPr>
          <p:nvPr/>
        </p:nvPicPr>
        <p:blipFill rotWithShape="1">
          <a:blip r:embed="rId6"/>
          <a:srcRect l="1459" t="-585" r="1459" b="-585"/>
          <a:stretch/>
        </p:blipFill>
        <p:spPr>
          <a:xfrm rot="5400000">
            <a:off x="3946956" y="5044354"/>
            <a:ext cx="1607683" cy="1566106"/>
          </a:xfrm>
          <a:prstGeom prst="rect">
            <a:avLst/>
          </a:prstGeom>
        </p:spPr>
      </p:pic>
      <mc:AlternateContent xmlns:mc="http://schemas.openxmlformats.org/markup-compatibility/2006" xmlns:p14="http://schemas.microsoft.com/office/powerpoint/2010/main">
        <mc:Choice Requires="p14">
          <p:contentPart p14:bwMode="auto" r:id="rId7">
            <p14:nvContentPartPr>
              <p14:cNvPr id="52" name="Ink 51">
                <a:extLst>
                  <a:ext uri="{FF2B5EF4-FFF2-40B4-BE49-F238E27FC236}">
                    <a16:creationId xmlns:a16="http://schemas.microsoft.com/office/drawing/2014/main" id="{E571B933-54BE-11D2-C8BB-EA4111F6046C}"/>
                  </a:ext>
                </a:extLst>
              </p14:cNvPr>
              <p14:cNvContentPartPr/>
              <p14:nvPr/>
            </p14:nvContentPartPr>
            <p14:xfrm>
              <a:off x="8879026" y="2748853"/>
              <a:ext cx="2592000" cy="437760"/>
            </p14:xfrm>
          </p:contentPart>
        </mc:Choice>
        <mc:Fallback xmlns="">
          <p:pic>
            <p:nvPicPr>
              <p:cNvPr id="52" name="Ink 51">
                <a:extLst>
                  <a:ext uri="{FF2B5EF4-FFF2-40B4-BE49-F238E27FC236}">
                    <a16:creationId xmlns:a16="http://schemas.microsoft.com/office/drawing/2014/main" id="{E571B933-54BE-11D2-C8BB-EA4111F6046C}"/>
                  </a:ext>
                </a:extLst>
              </p:cNvPr>
              <p:cNvPicPr/>
              <p:nvPr/>
            </p:nvPicPr>
            <p:blipFill>
              <a:blip r:embed="rId8"/>
              <a:stretch>
                <a:fillRect/>
              </a:stretch>
            </p:blipFill>
            <p:spPr>
              <a:xfrm>
                <a:off x="8870026" y="2739853"/>
                <a:ext cx="2609640" cy="4554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5" name="Ink 54">
                <a:extLst>
                  <a:ext uri="{FF2B5EF4-FFF2-40B4-BE49-F238E27FC236}">
                    <a16:creationId xmlns:a16="http://schemas.microsoft.com/office/drawing/2014/main" id="{85CDC92F-47C5-2DEF-92C0-E9873D48C0A9}"/>
                  </a:ext>
                </a:extLst>
              </p14:cNvPr>
              <p14:cNvContentPartPr/>
              <p14:nvPr/>
            </p14:nvContentPartPr>
            <p14:xfrm>
              <a:off x="9771106" y="3157093"/>
              <a:ext cx="1096560" cy="24480"/>
            </p14:xfrm>
          </p:contentPart>
        </mc:Choice>
        <mc:Fallback xmlns="">
          <p:pic>
            <p:nvPicPr>
              <p:cNvPr id="55" name="Ink 54">
                <a:extLst>
                  <a:ext uri="{FF2B5EF4-FFF2-40B4-BE49-F238E27FC236}">
                    <a16:creationId xmlns:a16="http://schemas.microsoft.com/office/drawing/2014/main" id="{85CDC92F-47C5-2DEF-92C0-E9873D48C0A9}"/>
                  </a:ext>
                </a:extLst>
              </p:cNvPr>
              <p:cNvPicPr/>
              <p:nvPr/>
            </p:nvPicPr>
            <p:blipFill>
              <a:blip r:embed="rId10"/>
              <a:stretch>
                <a:fillRect/>
              </a:stretch>
            </p:blipFill>
            <p:spPr>
              <a:xfrm>
                <a:off x="9762106" y="3148093"/>
                <a:ext cx="1114200" cy="42120"/>
              </a:xfrm>
              <a:prstGeom prst="rect">
                <a:avLst/>
              </a:prstGeom>
            </p:spPr>
          </p:pic>
        </mc:Fallback>
      </mc:AlternateContent>
    </p:spTree>
    <p:extLst>
      <p:ext uri="{BB962C8B-B14F-4D97-AF65-F5344CB8AC3E}">
        <p14:creationId xmlns:p14="http://schemas.microsoft.com/office/powerpoint/2010/main" val="1083788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fade">
                                      <p:cBhvr>
                                        <p:cTn id="27" dur="500"/>
                                        <p:tgtEl>
                                          <p:spTgt spid="52"/>
                                        </p:tgtEl>
                                      </p:cBhvr>
                                    </p:animEffect>
                                  </p:childTnLst>
                                </p:cTn>
                              </p:par>
                              <p:par>
                                <p:cTn id="28" presetID="10" presetClass="entr" presetSubtype="0" fill="hold" nodeType="with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fade">
                                      <p:cBhvr>
                                        <p:cTn id="30" dur="500"/>
                                        <p:tgtEl>
                                          <p:spTgt spid="5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4">
                                            <p:txEl>
                                              <p:pRg st="0" end="0"/>
                                            </p:txEl>
                                          </p:spTgt>
                                        </p:tgtEl>
                                        <p:attrNameLst>
                                          <p:attrName>style.visibility</p:attrName>
                                        </p:attrNameLst>
                                      </p:cBhvr>
                                      <p:to>
                                        <p:strVal val="visible"/>
                                      </p:to>
                                    </p:set>
                                    <p:animEffect transition="in" filter="fade">
                                      <p:cBhvr>
                                        <p:cTn id="35" dur="500"/>
                                        <p:tgtEl>
                                          <p:spTgt spid="24">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4">
                                            <p:txEl>
                                              <p:pRg st="1" end="1"/>
                                            </p:txEl>
                                          </p:spTgt>
                                        </p:tgtEl>
                                        <p:attrNameLst>
                                          <p:attrName>style.visibility</p:attrName>
                                        </p:attrNameLst>
                                      </p:cBhvr>
                                      <p:to>
                                        <p:strVal val="visible"/>
                                      </p:to>
                                    </p:set>
                                    <p:animEffect transition="in" filter="fade">
                                      <p:cBhvr>
                                        <p:cTn id="40" dur="500"/>
                                        <p:tgtEl>
                                          <p:spTgt spid="24">
                                            <p:txEl>
                                              <p:pRg st="1" end="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4">
                                            <p:txEl>
                                              <p:pRg st="2" end="2"/>
                                            </p:txEl>
                                          </p:spTgt>
                                        </p:tgtEl>
                                        <p:attrNameLst>
                                          <p:attrName>style.visibility</p:attrName>
                                        </p:attrNameLst>
                                      </p:cBhvr>
                                      <p:to>
                                        <p:strVal val="visible"/>
                                      </p:to>
                                    </p:set>
                                    <p:animEffect transition="in" filter="fade">
                                      <p:cBhvr>
                                        <p:cTn id="45" dur="500"/>
                                        <p:tgtEl>
                                          <p:spTgt spid="24">
                                            <p:txEl>
                                              <p:pRg st="2" end="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4">
                                            <p:txEl>
                                              <p:pRg st="4" end="4"/>
                                            </p:txEl>
                                          </p:spTgt>
                                        </p:tgtEl>
                                        <p:attrNameLst>
                                          <p:attrName>style.visibility</p:attrName>
                                        </p:attrNameLst>
                                      </p:cBhvr>
                                      <p:to>
                                        <p:strVal val="visible"/>
                                      </p:to>
                                    </p:set>
                                    <p:animEffect transition="in" filter="fade">
                                      <p:cBhvr>
                                        <p:cTn id="50" dur="500"/>
                                        <p:tgtEl>
                                          <p:spTgt spid="24">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4">
                                            <p:txEl>
                                              <p:pRg st="5" end="5"/>
                                            </p:txEl>
                                          </p:spTgt>
                                        </p:tgtEl>
                                        <p:attrNameLst>
                                          <p:attrName>style.visibility</p:attrName>
                                        </p:attrNameLst>
                                      </p:cBhvr>
                                      <p:to>
                                        <p:strVal val="visible"/>
                                      </p:to>
                                    </p:set>
                                    <p:animEffect transition="in" filter="fade">
                                      <p:cBhvr>
                                        <p:cTn id="55" dur="500"/>
                                        <p:tgtEl>
                                          <p:spTgt spid="24">
                                            <p:txEl>
                                              <p:pRg st="5" end="5"/>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p:cTn id="60" dur="3000" fill="hold"/>
                                        <p:tgtEl>
                                          <p:spTgt spid="28"/>
                                        </p:tgtEl>
                                        <p:attrNameLst>
                                          <p:attrName>ppt_w</p:attrName>
                                        </p:attrNameLst>
                                      </p:cBhvr>
                                      <p:tavLst>
                                        <p:tav tm="0">
                                          <p:val>
                                            <p:fltVal val="0"/>
                                          </p:val>
                                        </p:tav>
                                        <p:tav tm="100000">
                                          <p:val>
                                            <p:strVal val="#ppt_w"/>
                                          </p:val>
                                        </p:tav>
                                      </p:tavLst>
                                    </p:anim>
                                    <p:anim calcmode="lin" valueType="num">
                                      <p:cBhvr>
                                        <p:cTn id="61" dur="3000" fill="hold"/>
                                        <p:tgtEl>
                                          <p:spTgt spid="28"/>
                                        </p:tgtEl>
                                        <p:attrNameLst>
                                          <p:attrName>ppt_h</p:attrName>
                                        </p:attrNameLst>
                                      </p:cBhvr>
                                      <p:tavLst>
                                        <p:tav tm="0">
                                          <p:val>
                                            <p:fltVal val="0"/>
                                          </p:val>
                                        </p:tav>
                                        <p:tav tm="100000">
                                          <p:val>
                                            <p:strVal val="#ppt_h"/>
                                          </p:val>
                                        </p:tav>
                                      </p:tavLst>
                                    </p:anim>
                                    <p:animEffect transition="in" filter="fade">
                                      <p:cBhvr>
                                        <p:cTn id="62" dur="3000"/>
                                        <p:tgtEl>
                                          <p:spTgt spid="28"/>
                                        </p:tgtEl>
                                      </p:cBhvr>
                                    </p:animEffect>
                                  </p:childTnLst>
                                </p:cTn>
                              </p:par>
                              <p:par>
                                <p:cTn id="63" presetID="37" presetClass="path" presetSubtype="0" accel="50000" decel="50000" fill="hold" nodeType="withEffect">
                                  <p:stCondLst>
                                    <p:cond delay="0"/>
                                  </p:stCondLst>
                                  <p:childTnLst>
                                    <p:animMotion origin="layout" path="M -3.33333E-6 -0.00208 L -0.06185 0.01528 C -0.07461 0.01944 -0.09401 0.02176 -0.11419 0.02176 C -0.13724 0.02176 -0.15573 0.01944 -0.16849 0.01528 L -0.2302 -0.00208 " pathEditMode="relative" rAng="0" ptsTypes="AAAAA">
                                      <p:cBhvr>
                                        <p:cTn id="64" dur="3000" fill="hold"/>
                                        <p:tgtEl>
                                          <p:spTgt spid="28"/>
                                        </p:tgtEl>
                                        <p:attrNameLst>
                                          <p:attrName>ppt_x</p:attrName>
                                          <p:attrName>ppt_y</p:attrName>
                                        </p:attrNameLst>
                                      </p:cBhvr>
                                      <p:rCtr x="-11510" y="11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26752"/>
            <a:ext cx="9144000" cy="888064"/>
          </a:xfrm>
        </p:spPr>
        <p:txBody>
          <a:bodyPr>
            <a:normAutofit/>
          </a:bodyPr>
          <a:lstStyle/>
          <a:p>
            <a:r>
              <a:rPr lang="el-GR" sz="3600" dirty="0">
                <a:solidFill>
                  <a:schemeClr val="bg1"/>
                </a:solidFill>
              </a:rPr>
              <a:t>Μέτρηση εμβαδού</a:t>
            </a:r>
            <a:endParaRPr lang="en-150" sz="3600" dirty="0">
              <a:solidFill>
                <a:schemeClr val="bg1"/>
              </a:solidFill>
            </a:endParaRPr>
          </a:p>
        </p:txBody>
      </p:sp>
      <p:sp>
        <p:nvSpPr>
          <p:cNvPr id="3" name="Subtitle 2">
            <a:extLst>
              <a:ext uri="{FF2B5EF4-FFF2-40B4-BE49-F238E27FC236}">
                <a16:creationId xmlns:a16="http://schemas.microsoft.com/office/drawing/2014/main" id="{2D4B9F96-B693-8580-6DAE-E4B1B699250C}"/>
              </a:ext>
            </a:extLst>
          </p:cNvPr>
          <p:cNvSpPr>
            <a:spLocks noGrp="1"/>
          </p:cNvSpPr>
          <p:nvPr>
            <p:ph type="subTitle" idx="1"/>
          </p:nvPr>
        </p:nvSpPr>
        <p:spPr>
          <a:xfrm>
            <a:off x="1263874" y="1378065"/>
            <a:ext cx="9534141" cy="755920"/>
          </a:xfrm>
        </p:spPr>
        <p:txBody>
          <a:bodyPr>
            <a:noAutofit/>
          </a:bodyPr>
          <a:lstStyle/>
          <a:p>
            <a:r>
              <a:rPr lang="el-GR" dirty="0">
                <a:solidFill>
                  <a:schemeClr val="bg1"/>
                </a:solidFill>
              </a:rPr>
              <a:t>Πόσα </a:t>
            </a:r>
            <a:r>
              <a:rPr lang="en-US" dirty="0">
                <a:solidFill>
                  <a:schemeClr val="bg1"/>
                </a:solidFill>
              </a:rPr>
              <a:t>cm</a:t>
            </a:r>
            <a:r>
              <a:rPr lang="en-US" baseline="30000" dirty="0">
                <a:solidFill>
                  <a:schemeClr val="bg1"/>
                </a:solidFill>
              </a:rPr>
              <a:t>2</a:t>
            </a:r>
            <a:r>
              <a:rPr lang="en-US" dirty="0">
                <a:solidFill>
                  <a:schemeClr val="bg1"/>
                </a:solidFill>
              </a:rPr>
              <a:t> </a:t>
            </a:r>
            <a:r>
              <a:rPr lang="el-GR" dirty="0">
                <a:solidFill>
                  <a:schemeClr val="bg1"/>
                </a:solidFill>
              </a:rPr>
              <a:t>είναι το εμβαδό του σχήματος;</a:t>
            </a:r>
          </a:p>
        </p:txBody>
      </p:sp>
      <p:pic>
        <p:nvPicPr>
          <p:cNvPr id="5" name="Picture 4">
            <a:extLst>
              <a:ext uri="{FF2B5EF4-FFF2-40B4-BE49-F238E27FC236}">
                <a16:creationId xmlns:a16="http://schemas.microsoft.com/office/drawing/2014/main" id="{A77A9739-BE0F-6117-ABAC-D7A3FABF43A3}"/>
              </a:ext>
            </a:extLst>
          </p:cNvPr>
          <p:cNvPicPr>
            <a:picLocks noChangeAspect="1"/>
          </p:cNvPicPr>
          <p:nvPr/>
        </p:nvPicPr>
        <p:blipFill>
          <a:blip r:embed="rId3"/>
          <a:stretch>
            <a:fillRect/>
          </a:stretch>
        </p:blipFill>
        <p:spPr>
          <a:xfrm>
            <a:off x="5881209" y="2397234"/>
            <a:ext cx="4126402" cy="4115505"/>
          </a:xfrm>
          <a:prstGeom prst="rect">
            <a:avLst/>
          </a:prstGeom>
        </p:spPr>
      </p:pic>
      <p:cxnSp>
        <p:nvCxnSpPr>
          <p:cNvPr id="17" name="Straight Connector 16">
            <a:extLst>
              <a:ext uri="{FF2B5EF4-FFF2-40B4-BE49-F238E27FC236}">
                <a16:creationId xmlns:a16="http://schemas.microsoft.com/office/drawing/2014/main" id="{051DC102-2B31-9844-8F73-00F0AFAAA6EA}"/>
              </a:ext>
            </a:extLst>
          </p:cNvPr>
          <p:cNvCxnSpPr/>
          <p:nvPr/>
        </p:nvCxnSpPr>
        <p:spPr>
          <a:xfrm>
            <a:off x="6294444" y="3222687"/>
            <a:ext cx="246449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72C1207-D712-4520-6173-F8A71D98921C}"/>
              </a:ext>
            </a:extLst>
          </p:cNvPr>
          <p:cNvCxnSpPr>
            <a:cxnSpLocks/>
          </p:cNvCxnSpPr>
          <p:nvPr/>
        </p:nvCxnSpPr>
        <p:spPr>
          <a:xfrm flipH="1">
            <a:off x="6294444" y="3199722"/>
            <a:ext cx="3194" cy="86534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7E41D68-F062-ED85-2E52-6945B914362D}"/>
              </a:ext>
            </a:extLst>
          </p:cNvPr>
          <p:cNvCxnSpPr>
            <a:cxnSpLocks/>
          </p:cNvCxnSpPr>
          <p:nvPr/>
        </p:nvCxnSpPr>
        <p:spPr>
          <a:xfrm>
            <a:off x="8758940" y="3222687"/>
            <a:ext cx="0" cy="81732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8C6E85D-02A9-05C5-FA9F-4976451C640C}"/>
              </a:ext>
            </a:extLst>
          </p:cNvPr>
          <p:cNvCxnSpPr/>
          <p:nvPr/>
        </p:nvCxnSpPr>
        <p:spPr>
          <a:xfrm>
            <a:off x="6269392" y="4040011"/>
            <a:ext cx="2464496"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6" name="Subtitle 2">
            <a:extLst>
              <a:ext uri="{FF2B5EF4-FFF2-40B4-BE49-F238E27FC236}">
                <a16:creationId xmlns:a16="http://schemas.microsoft.com/office/drawing/2014/main" id="{CE06A174-C3C7-85FB-0964-12557F38ED68}"/>
              </a:ext>
            </a:extLst>
          </p:cNvPr>
          <p:cNvSpPr txBox="1">
            <a:spLocks/>
          </p:cNvSpPr>
          <p:nvPr/>
        </p:nvSpPr>
        <p:spPr>
          <a:xfrm>
            <a:off x="1151467" y="3387064"/>
            <a:ext cx="3747911" cy="755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 = 2</a:t>
            </a:r>
            <a:r>
              <a:rPr lang="en-US" dirty="0">
                <a:solidFill>
                  <a:schemeClr val="bg1"/>
                </a:solidFill>
              </a:rPr>
              <a:t> cm ∙ 6 cm</a:t>
            </a:r>
          </a:p>
          <a:p>
            <a:r>
              <a:rPr lang="en-US" dirty="0">
                <a:solidFill>
                  <a:schemeClr val="bg1"/>
                </a:solidFill>
              </a:rPr>
              <a:t>E = 12 cm</a:t>
            </a:r>
            <a:r>
              <a:rPr lang="en-US" baseline="30000" dirty="0">
                <a:solidFill>
                  <a:schemeClr val="bg1"/>
                </a:solidFill>
              </a:rPr>
              <a:t>2</a:t>
            </a:r>
            <a:endParaRPr lang="el-GR" baseline="30000" dirty="0">
              <a:solidFill>
                <a:schemeClr val="bg1"/>
              </a:solidFill>
            </a:endParaRPr>
          </a:p>
          <a:p>
            <a:endParaRPr lang="el-GR" baseline="30000" dirty="0">
              <a:solidFill>
                <a:schemeClr val="bg1"/>
              </a:solidFill>
            </a:endParaRPr>
          </a:p>
          <a:p>
            <a:r>
              <a:rPr lang="el-GR" dirty="0">
                <a:solidFill>
                  <a:schemeClr val="bg1"/>
                </a:solidFill>
              </a:rPr>
              <a:t>Πόσα </a:t>
            </a:r>
            <a:r>
              <a:rPr lang="en-US" dirty="0">
                <a:solidFill>
                  <a:schemeClr val="bg1"/>
                </a:solidFill>
              </a:rPr>
              <a:t>mm</a:t>
            </a:r>
            <a:r>
              <a:rPr lang="en-US" baseline="30000" dirty="0">
                <a:solidFill>
                  <a:schemeClr val="bg1"/>
                </a:solidFill>
              </a:rPr>
              <a:t>2 </a:t>
            </a:r>
            <a:r>
              <a:rPr lang="en-US" dirty="0">
                <a:solidFill>
                  <a:schemeClr val="bg1"/>
                </a:solidFill>
              </a:rPr>
              <a:t>?</a:t>
            </a:r>
          </a:p>
          <a:p>
            <a:r>
              <a:rPr lang="en-US" dirty="0">
                <a:solidFill>
                  <a:schemeClr val="bg1"/>
                </a:solidFill>
              </a:rPr>
              <a:t>E = 12 cm</a:t>
            </a:r>
            <a:r>
              <a:rPr lang="en-US" baseline="30000" dirty="0">
                <a:solidFill>
                  <a:schemeClr val="bg1"/>
                </a:solidFill>
              </a:rPr>
              <a:t>2</a:t>
            </a:r>
            <a:r>
              <a:rPr lang="en-US" dirty="0">
                <a:solidFill>
                  <a:schemeClr val="bg1"/>
                </a:solidFill>
              </a:rPr>
              <a:t> = 12 ∙ 100 mm</a:t>
            </a:r>
            <a:r>
              <a:rPr lang="en-US" baseline="30000" dirty="0">
                <a:solidFill>
                  <a:schemeClr val="bg1"/>
                </a:solidFill>
              </a:rPr>
              <a:t>2</a:t>
            </a:r>
          </a:p>
          <a:p>
            <a:r>
              <a:rPr lang="en-US" dirty="0">
                <a:solidFill>
                  <a:schemeClr val="bg1"/>
                </a:solidFill>
              </a:rPr>
              <a:t>E = 1.200 mm</a:t>
            </a:r>
            <a:r>
              <a:rPr lang="en-US" baseline="30000" dirty="0">
                <a:solidFill>
                  <a:schemeClr val="bg1"/>
                </a:solidFill>
              </a:rPr>
              <a:t>2</a:t>
            </a:r>
            <a:endParaRPr lang="el-GR"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32" name="Ink 31">
                <a:extLst>
                  <a:ext uri="{FF2B5EF4-FFF2-40B4-BE49-F238E27FC236}">
                    <a16:creationId xmlns:a16="http://schemas.microsoft.com/office/drawing/2014/main" id="{169328DA-4948-80CD-E3FA-47BF65211B61}"/>
                  </a:ext>
                </a:extLst>
              </p14:cNvPr>
              <p14:cNvContentPartPr/>
              <p14:nvPr/>
            </p14:nvContentPartPr>
            <p14:xfrm>
              <a:off x="6493177" y="5053596"/>
              <a:ext cx="1648080" cy="888480"/>
            </p14:xfrm>
          </p:contentPart>
        </mc:Choice>
        <mc:Fallback xmlns="">
          <p:pic>
            <p:nvPicPr>
              <p:cNvPr id="32" name="Ink 31">
                <a:extLst>
                  <a:ext uri="{FF2B5EF4-FFF2-40B4-BE49-F238E27FC236}">
                    <a16:creationId xmlns:a16="http://schemas.microsoft.com/office/drawing/2014/main" id="{169328DA-4948-80CD-E3FA-47BF65211B61}"/>
                  </a:ext>
                </a:extLst>
              </p:cNvPr>
              <p:cNvPicPr/>
              <p:nvPr/>
            </p:nvPicPr>
            <p:blipFill>
              <a:blip r:embed="rId5"/>
              <a:stretch>
                <a:fillRect/>
              </a:stretch>
            </p:blipFill>
            <p:spPr>
              <a:xfrm>
                <a:off x="6484177" y="5044596"/>
                <a:ext cx="1665720" cy="906120"/>
              </a:xfrm>
              <a:prstGeom prst="rect">
                <a:avLst/>
              </a:prstGeom>
            </p:spPr>
          </p:pic>
        </mc:Fallback>
      </mc:AlternateContent>
      <p:sp>
        <p:nvSpPr>
          <p:cNvPr id="63" name="Rectangle 62">
            <a:extLst>
              <a:ext uri="{FF2B5EF4-FFF2-40B4-BE49-F238E27FC236}">
                <a16:creationId xmlns:a16="http://schemas.microsoft.com/office/drawing/2014/main" id="{B285442F-6CE6-7CD3-5533-6B01B7ADA35C}"/>
              </a:ext>
            </a:extLst>
          </p:cNvPr>
          <p:cNvSpPr/>
          <p:nvPr/>
        </p:nvSpPr>
        <p:spPr>
          <a:xfrm>
            <a:off x="6705599" y="5281827"/>
            <a:ext cx="1241778" cy="400962"/>
          </a:xfrm>
          <a:prstGeom prst="rect">
            <a:avLst/>
          </a:prstGeom>
          <a:solidFill>
            <a:schemeClr val="accent1">
              <a:alpha val="38000"/>
            </a:schemeClr>
          </a:solid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4" name="Rectangle 63">
            <a:extLst>
              <a:ext uri="{FF2B5EF4-FFF2-40B4-BE49-F238E27FC236}">
                <a16:creationId xmlns:a16="http://schemas.microsoft.com/office/drawing/2014/main" id="{CF5DCD97-0C7B-E30F-8A7E-795A2DA00539}"/>
              </a:ext>
            </a:extLst>
          </p:cNvPr>
          <p:cNvSpPr/>
          <p:nvPr/>
        </p:nvSpPr>
        <p:spPr>
          <a:xfrm>
            <a:off x="6273466" y="4857335"/>
            <a:ext cx="2087502" cy="1246094"/>
          </a:xfrm>
          <a:prstGeom prst="rect">
            <a:avLst/>
          </a:prstGeom>
          <a:solidFill>
            <a:schemeClr val="accent2">
              <a:lumMod val="60000"/>
              <a:lumOff val="40000"/>
              <a:alpha val="38000"/>
            </a:schemeClr>
          </a:solidFill>
          <a:ln w="2540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1923786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par>
                                <p:cTn id="21" presetID="10"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500"/>
                                        <p:tgtEl>
                                          <p:spTgt spid="6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fade">
                                      <p:cBhvr>
                                        <p:cTn id="4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6" grpId="0"/>
      <p:bldP spid="63" grpId="0" animBg="1"/>
      <p:bldP spid="6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Όγκος</a:t>
            </a:r>
            <a:endParaRPr lang="en-150" dirty="0">
              <a:solidFill>
                <a:schemeClr val="bg1"/>
              </a:solidFill>
            </a:endParaRPr>
          </a:p>
        </p:txBody>
      </p:sp>
      <p:sp>
        <p:nvSpPr>
          <p:cNvPr id="3" name="Subtitle 2">
            <a:extLst>
              <a:ext uri="{FF2B5EF4-FFF2-40B4-BE49-F238E27FC236}">
                <a16:creationId xmlns:a16="http://schemas.microsoft.com/office/drawing/2014/main" id="{2D4B9F96-B693-8580-6DAE-E4B1B699250C}"/>
              </a:ext>
            </a:extLst>
          </p:cNvPr>
          <p:cNvSpPr>
            <a:spLocks noGrp="1"/>
          </p:cNvSpPr>
          <p:nvPr>
            <p:ph type="subTitle" idx="1"/>
          </p:nvPr>
        </p:nvSpPr>
        <p:spPr>
          <a:xfrm>
            <a:off x="1263874" y="1378065"/>
            <a:ext cx="9534141" cy="755920"/>
          </a:xfrm>
        </p:spPr>
        <p:txBody>
          <a:bodyPr>
            <a:noAutofit/>
          </a:bodyPr>
          <a:lstStyle/>
          <a:p>
            <a:r>
              <a:rPr lang="el-GR" dirty="0">
                <a:solidFill>
                  <a:schemeClr val="bg1"/>
                </a:solidFill>
              </a:rPr>
              <a:t>Μονάδα μέτρησης: 1</a:t>
            </a:r>
            <a:r>
              <a:rPr lang="en-US" dirty="0">
                <a:solidFill>
                  <a:schemeClr val="bg1"/>
                </a:solidFill>
              </a:rPr>
              <a:t>m</a:t>
            </a:r>
            <a:r>
              <a:rPr lang="el-GR" baseline="30000" dirty="0">
                <a:solidFill>
                  <a:schemeClr val="bg1"/>
                </a:solidFill>
              </a:rPr>
              <a:t>3</a:t>
            </a:r>
            <a:r>
              <a:rPr lang="el-GR" dirty="0">
                <a:solidFill>
                  <a:schemeClr val="bg1"/>
                </a:solidFill>
              </a:rPr>
              <a:t> , 1</a:t>
            </a:r>
            <a:r>
              <a:rPr lang="en-US" dirty="0">
                <a:solidFill>
                  <a:schemeClr val="bg1"/>
                </a:solidFill>
              </a:rPr>
              <a:t>dm</a:t>
            </a:r>
            <a:r>
              <a:rPr lang="el-GR" baseline="30000" dirty="0">
                <a:solidFill>
                  <a:schemeClr val="bg1"/>
                </a:solidFill>
              </a:rPr>
              <a:t>3</a:t>
            </a:r>
            <a:r>
              <a:rPr lang="en-US" dirty="0">
                <a:solidFill>
                  <a:schemeClr val="bg1"/>
                </a:solidFill>
              </a:rPr>
              <a:t>, 1cm</a:t>
            </a:r>
            <a:r>
              <a:rPr lang="el-GR" baseline="30000" dirty="0">
                <a:solidFill>
                  <a:schemeClr val="bg1"/>
                </a:solidFill>
              </a:rPr>
              <a:t>3</a:t>
            </a:r>
            <a:r>
              <a:rPr lang="en-US" dirty="0">
                <a:solidFill>
                  <a:schemeClr val="bg1"/>
                </a:solidFill>
              </a:rPr>
              <a:t>, 1mm</a:t>
            </a:r>
            <a:r>
              <a:rPr lang="el-GR" baseline="30000" dirty="0">
                <a:solidFill>
                  <a:schemeClr val="bg1"/>
                </a:solidFill>
              </a:rPr>
              <a:t>3</a:t>
            </a:r>
            <a:endParaRPr lang="en-US" dirty="0">
              <a:solidFill>
                <a:schemeClr val="bg1"/>
              </a:solidFill>
            </a:endParaRPr>
          </a:p>
          <a:p>
            <a:r>
              <a:rPr lang="el-GR" dirty="0">
                <a:solidFill>
                  <a:schemeClr val="bg1"/>
                </a:solidFill>
              </a:rPr>
              <a:t>Πόσα </a:t>
            </a:r>
            <a:r>
              <a:rPr lang="en-US" dirty="0">
                <a:solidFill>
                  <a:schemeClr val="bg1"/>
                </a:solidFill>
              </a:rPr>
              <a:t>cm</a:t>
            </a:r>
            <a:r>
              <a:rPr lang="el-GR" baseline="30000" dirty="0">
                <a:solidFill>
                  <a:schemeClr val="bg1"/>
                </a:solidFill>
              </a:rPr>
              <a:t>3</a:t>
            </a:r>
            <a:r>
              <a:rPr lang="en-US" dirty="0">
                <a:solidFill>
                  <a:schemeClr val="bg1"/>
                </a:solidFill>
              </a:rPr>
              <a:t> </a:t>
            </a:r>
            <a:r>
              <a:rPr lang="el-GR" dirty="0">
                <a:solidFill>
                  <a:schemeClr val="bg1"/>
                </a:solidFill>
              </a:rPr>
              <a:t>περιέχονται σε ένα </a:t>
            </a:r>
            <a:r>
              <a:rPr lang="en-US" dirty="0">
                <a:solidFill>
                  <a:schemeClr val="bg1"/>
                </a:solidFill>
              </a:rPr>
              <a:t>dm</a:t>
            </a:r>
            <a:r>
              <a:rPr lang="el-GR" baseline="30000" dirty="0">
                <a:solidFill>
                  <a:schemeClr val="bg1"/>
                </a:solidFill>
              </a:rPr>
              <a:t>3</a:t>
            </a:r>
            <a:r>
              <a:rPr lang="el-GR" dirty="0">
                <a:solidFill>
                  <a:schemeClr val="bg1"/>
                </a:solidFill>
              </a:rPr>
              <a:t>?</a:t>
            </a:r>
          </a:p>
        </p:txBody>
      </p:sp>
      <p:sp>
        <p:nvSpPr>
          <p:cNvPr id="24" name="Subtitle 2">
            <a:extLst>
              <a:ext uri="{FF2B5EF4-FFF2-40B4-BE49-F238E27FC236}">
                <a16:creationId xmlns:a16="http://schemas.microsoft.com/office/drawing/2014/main" id="{8DB618EF-2000-21F5-E595-193C6E2BFE0E}"/>
              </a:ext>
            </a:extLst>
          </p:cNvPr>
          <p:cNvSpPr txBox="1">
            <a:spLocks/>
          </p:cNvSpPr>
          <p:nvPr/>
        </p:nvSpPr>
        <p:spPr>
          <a:xfrm>
            <a:off x="250363" y="3645710"/>
            <a:ext cx="4533584" cy="755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Μήκος: </a:t>
            </a:r>
            <a:r>
              <a:rPr lang="en-US" dirty="0">
                <a:solidFill>
                  <a:schemeClr val="bg1"/>
                </a:solidFill>
              </a:rPr>
              <a:t>	</a:t>
            </a:r>
            <a:r>
              <a:rPr lang="el-GR" dirty="0">
                <a:solidFill>
                  <a:schemeClr val="bg1"/>
                </a:solidFill>
              </a:rPr>
              <a:t>1</a:t>
            </a:r>
            <a:r>
              <a:rPr lang="en-US" dirty="0">
                <a:solidFill>
                  <a:schemeClr val="bg1"/>
                </a:solidFill>
              </a:rPr>
              <a:t>dm 	= 10cm, </a:t>
            </a:r>
          </a:p>
          <a:p>
            <a:pPr algn="l"/>
            <a:r>
              <a:rPr lang="el-GR" dirty="0">
                <a:solidFill>
                  <a:schemeClr val="bg1"/>
                </a:solidFill>
              </a:rPr>
              <a:t>Εμβαδό: </a:t>
            </a:r>
            <a:r>
              <a:rPr lang="en-US" dirty="0">
                <a:solidFill>
                  <a:schemeClr val="bg1"/>
                </a:solidFill>
              </a:rPr>
              <a:t>	1dm</a:t>
            </a:r>
            <a:r>
              <a:rPr lang="en-US" baseline="30000" dirty="0">
                <a:solidFill>
                  <a:schemeClr val="bg1"/>
                </a:solidFill>
              </a:rPr>
              <a:t>2</a:t>
            </a:r>
            <a:r>
              <a:rPr lang="en-US" dirty="0">
                <a:solidFill>
                  <a:schemeClr val="bg1"/>
                </a:solidFill>
              </a:rPr>
              <a:t>  	= 100 cm</a:t>
            </a:r>
            <a:r>
              <a:rPr lang="en-US" baseline="30000" dirty="0">
                <a:solidFill>
                  <a:schemeClr val="bg1"/>
                </a:solidFill>
              </a:rPr>
              <a:t>2</a:t>
            </a:r>
            <a:endParaRPr lang="el-GR" baseline="30000" dirty="0">
              <a:solidFill>
                <a:schemeClr val="bg1"/>
              </a:solidFill>
            </a:endParaRPr>
          </a:p>
          <a:p>
            <a:pPr algn="l"/>
            <a:r>
              <a:rPr lang="el-GR" dirty="0">
                <a:solidFill>
                  <a:schemeClr val="bg1"/>
                </a:solidFill>
              </a:rPr>
              <a:t>Όγκος: </a:t>
            </a:r>
            <a:r>
              <a:rPr lang="en-US" dirty="0">
                <a:solidFill>
                  <a:schemeClr val="bg1"/>
                </a:solidFill>
              </a:rPr>
              <a:t>		</a:t>
            </a:r>
            <a:r>
              <a:rPr lang="el-GR" dirty="0">
                <a:solidFill>
                  <a:schemeClr val="bg1"/>
                </a:solidFill>
              </a:rPr>
              <a:t>1</a:t>
            </a:r>
            <a:r>
              <a:rPr lang="en-US" dirty="0">
                <a:solidFill>
                  <a:schemeClr val="bg1"/>
                </a:solidFill>
              </a:rPr>
              <a:t>dm</a:t>
            </a:r>
            <a:r>
              <a:rPr lang="en-US" baseline="30000" dirty="0">
                <a:solidFill>
                  <a:schemeClr val="bg1"/>
                </a:solidFill>
              </a:rPr>
              <a:t>3</a:t>
            </a:r>
            <a:r>
              <a:rPr lang="en-US" dirty="0">
                <a:solidFill>
                  <a:schemeClr val="bg1"/>
                </a:solidFill>
              </a:rPr>
              <a:t> 	= 1000cm</a:t>
            </a:r>
            <a:r>
              <a:rPr lang="en-US" baseline="30000" dirty="0">
                <a:solidFill>
                  <a:schemeClr val="bg1"/>
                </a:solidFill>
              </a:rPr>
              <a:t>3</a:t>
            </a:r>
            <a:endParaRPr lang="el-GR" dirty="0">
              <a:solidFill>
                <a:schemeClr val="bg1"/>
              </a:solidFill>
            </a:endParaRPr>
          </a:p>
        </p:txBody>
      </p:sp>
      <p:pic>
        <p:nvPicPr>
          <p:cNvPr id="6" name="Picture 5">
            <a:extLst>
              <a:ext uri="{FF2B5EF4-FFF2-40B4-BE49-F238E27FC236}">
                <a16:creationId xmlns:a16="http://schemas.microsoft.com/office/drawing/2014/main" id="{980FC672-7E0A-2F15-47BB-DE09861EC755}"/>
              </a:ext>
            </a:extLst>
          </p:cNvPr>
          <p:cNvPicPr>
            <a:picLocks noChangeAspect="1"/>
          </p:cNvPicPr>
          <p:nvPr/>
        </p:nvPicPr>
        <p:blipFill>
          <a:blip r:embed="rId3"/>
          <a:stretch>
            <a:fillRect/>
          </a:stretch>
        </p:blipFill>
        <p:spPr>
          <a:xfrm>
            <a:off x="5964794" y="2651818"/>
            <a:ext cx="5189674" cy="3840525"/>
          </a:xfrm>
          <a:prstGeom prst="rect">
            <a:avLst/>
          </a:prstGeom>
        </p:spPr>
      </p:pic>
    </p:spTree>
    <p:extLst>
      <p:ext uri="{BB962C8B-B14F-4D97-AF65-F5344CB8AC3E}">
        <p14:creationId xmlns:p14="http://schemas.microsoft.com/office/powerpoint/2010/main" val="1206187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
                                            <p:txEl>
                                              <p:pRg st="0" end="0"/>
                                            </p:txEl>
                                          </p:spTgt>
                                        </p:tgtEl>
                                        <p:attrNameLst>
                                          <p:attrName>style.visibility</p:attrName>
                                        </p:attrNameLst>
                                      </p:cBhvr>
                                      <p:to>
                                        <p:strVal val="visible"/>
                                      </p:to>
                                    </p:set>
                                    <p:animEffect transition="in" filter="fade">
                                      <p:cBhvr>
                                        <p:cTn id="17" dur="500"/>
                                        <p:tgtEl>
                                          <p:spTgt spid="2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xEl>
                                              <p:pRg st="1" end="1"/>
                                            </p:txEl>
                                          </p:spTgt>
                                        </p:tgtEl>
                                        <p:attrNameLst>
                                          <p:attrName>style.visibility</p:attrName>
                                        </p:attrNameLst>
                                      </p:cBhvr>
                                      <p:to>
                                        <p:strVal val="visible"/>
                                      </p:to>
                                    </p:set>
                                    <p:animEffect transition="in" filter="fade">
                                      <p:cBhvr>
                                        <p:cTn id="22" dur="500"/>
                                        <p:tgtEl>
                                          <p:spTgt spid="2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xEl>
                                              <p:pRg st="2" end="2"/>
                                            </p:txEl>
                                          </p:spTgt>
                                        </p:tgtEl>
                                        <p:attrNameLst>
                                          <p:attrName>style.visibility</p:attrName>
                                        </p:attrNameLst>
                                      </p:cBhvr>
                                      <p:to>
                                        <p:strVal val="visible"/>
                                      </p:to>
                                    </p:set>
                                    <p:animEffect transition="in" filter="fade">
                                      <p:cBhvr>
                                        <p:cTn id="27" dur="500"/>
                                        <p:tgtEl>
                                          <p:spTgt spid="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26752"/>
            <a:ext cx="9144000" cy="888064"/>
          </a:xfrm>
        </p:spPr>
        <p:txBody>
          <a:bodyPr>
            <a:normAutofit/>
          </a:bodyPr>
          <a:lstStyle/>
          <a:p>
            <a:r>
              <a:rPr lang="el-GR" sz="3600" dirty="0">
                <a:solidFill>
                  <a:schemeClr val="bg1"/>
                </a:solidFill>
              </a:rPr>
              <a:t>Μέτρηση Όγκου</a:t>
            </a:r>
            <a:endParaRPr lang="en-150" sz="3600" dirty="0">
              <a:solidFill>
                <a:schemeClr val="bg1"/>
              </a:solidFill>
            </a:endParaRPr>
          </a:p>
        </p:txBody>
      </p:sp>
      <p:sp>
        <p:nvSpPr>
          <p:cNvPr id="3" name="Subtitle 2">
            <a:extLst>
              <a:ext uri="{FF2B5EF4-FFF2-40B4-BE49-F238E27FC236}">
                <a16:creationId xmlns:a16="http://schemas.microsoft.com/office/drawing/2014/main" id="{2D4B9F96-B693-8580-6DAE-E4B1B699250C}"/>
              </a:ext>
            </a:extLst>
          </p:cNvPr>
          <p:cNvSpPr>
            <a:spLocks noGrp="1"/>
          </p:cNvSpPr>
          <p:nvPr>
            <p:ph type="subTitle" idx="1"/>
          </p:nvPr>
        </p:nvSpPr>
        <p:spPr>
          <a:xfrm>
            <a:off x="1263874" y="1378065"/>
            <a:ext cx="9534141" cy="755920"/>
          </a:xfrm>
        </p:spPr>
        <p:txBody>
          <a:bodyPr>
            <a:noAutofit/>
          </a:bodyPr>
          <a:lstStyle/>
          <a:p>
            <a:r>
              <a:rPr lang="el-GR" dirty="0">
                <a:solidFill>
                  <a:schemeClr val="bg1"/>
                </a:solidFill>
              </a:rPr>
              <a:t>Πόσα </a:t>
            </a:r>
            <a:r>
              <a:rPr lang="en-US" dirty="0">
                <a:solidFill>
                  <a:schemeClr val="bg1"/>
                </a:solidFill>
              </a:rPr>
              <a:t>cm</a:t>
            </a:r>
            <a:r>
              <a:rPr lang="en-US" baseline="30000" dirty="0">
                <a:solidFill>
                  <a:schemeClr val="bg1"/>
                </a:solidFill>
              </a:rPr>
              <a:t>3</a:t>
            </a:r>
            <a:r>
              <a:rPr lang="en-US" dirty="0">
                <a:solidFill>
                  <a:schemeClr val="bg1"/>
                </a:solidFill>
              </a:rPr>
              <a:t> </a:t>
            </a:r>
            <a:r>
              <a:rPr lang="el-GR" dirty="0">
                <a:solidFill>
                  <a:schemeClr val="bg1"/>
                </a:solidFill>
              </a:rPr>
              <a:t>είναι ο όγκος του παρακάτω στερεού;</a:t>
            </a:r>
          </a:p>
        </p:txBody>
      </p:sp>
      <p:cxnSp>
        <p:nvCxnSpPr>
          <p:cNvPr id="83" name="Straight Connector 82">
            <a:extLst>
              <a:ext uri="{FF2B5EF4-FFF2-40B4-BE49-F238E27FC236}">
                <a16:creationId xmlns:a16="http://schemas.microsoft.com/office/drawing/2014/main" id="{F0B73A41-CA77-B5DA-78F7-A1DA91B6A884}"/>
              </a:ext>
            </a:extLst>
          </p:cNvPr>
          <p:cNvCxnSpPr>
            <a:cxnSpLocks/>
          </p:cNvCxnSpPr>
          <p:nvPr/>
        </p:nvCxnSpPr>
        <p:spPr>
          <a:xfrm>
            <a:off x="6406446" y="4587678"/>
            <a:ext cx="1207911" cy="745067"/>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761C27B-ACDD-4F6C-3818-6A336591BBE4}"/>
              </a:ext>
            </a:extLst>
          </p:cNvPr>
          <p:cNvCxnSpPr>
            <a:cxnSpLocks/>
          </p:cNvCxnSpPr>
          <p:nvPr/>
        </p:nvCxnSpPr>
        <p:spPr>
          <a:xfrm flipV="1">
            <a:off x="7614357" y="4292754"/>
            <a:ext cx="1292095" cy="1039991"/>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BDF3F1D2-223E-95E6-02BB-B64DEBF9EEEB}"/>
              </a:ext>
            </a:extLst>
          </p:cNvPr>
          <p:cNvCxnSpPr>
            <a:cxnSpLocks/>
          </p:cNvCxnSpPr>
          <p:nvPr/>
        </p:nvCxnSpPr>
        <p:spPr>
          <a:xfrm>
            <a:off x="6406444" y="3690212"/>
            <a:ext cx="1207911" cy="745067"/>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F4391CDD-B366-38FA-D939-6C6CC2DDF3C1}"/>
              </a:ext>
            </a:extLst>
          </p:cNvPr>
          <p:cNvCxnSpPr>
            <a:cxnSpLocks/>
          </p:cNvCxnSpPr>
          <p:nvPr/>
        </p:nvCxnSpPr>
        <p:spPr>
          <a:xfrm>
            <a:off x="6406445" y="4138945"/>
            <a:ext cx="1207911" cy="745067"/>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F1F30C3-76C4-E50A-92B1-7C6EA07242AE}"/>
              </a:ext>
            </a:extLst>
          </p:cNvPr>
          <p:cNvCxnSpPr>
            <a:cxnSpLocks/>
          </p:cNvCxnSpPr>
          <p:nvPr/>
        </p:nvCxnSpPr>
        <p:spPr>
          <a:xfrm flipV="1">
            <a:off x="7614357" y="3820031"/>
            <a:ext cx="1292095" cy="1063981"/>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C7CBF1F4-0796-4579-1CED-C932C231D876}"/>
              </a:ext>
            </a:extLst>
          </p:cNvPr>
          <p:cNvCxnSpPr>
            <a:cxnSpLocks/>
          </p:cNvCxnSpPr>
          <p:nvPr/>
        </p:nvCxnSpPr>
        <p:spPr>
          <a:xfrm flipV="1">
            <a:off x="7614355" y="3362833"/>
            <a:ext cx="1292097" cy="1055897"/>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9E6C3E6-AF4C-0193-BE6B-B4219FF1A7F5}"/>
              </a:ext>
            </a:extLst>
          </p:cNvPr>
          <p:cNvCxnSpPr>
            <a:cxnSpLocks/>
          </p:cNvCxnSpPr>
          <p:nvPr/>
        </p:nvCxnSpPr>
        <p:spPr>
          <a:xfrm>
            <a:off x="6417251" y="3666222"/>
            <a:ext cx="0" cy="945445"/>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A80E5AD-ACAC-2DBE-E4AB-3365125452CF}"/>
              </a:ext>
            </a:extLst>
          </p:cNvPr>
          <p:cNvCxnSpPr>
            <a:cxnSpLocks/>
          </p:cNvCxnSpPr>
          <p:nvPr/>
        </p:nvCxnSpPr>
        <p:spPr>
          <a:xfrm>
            <a:off x="6789784" y="3914577"/>
            <a:ext cx="0" cy="945445"/>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C9465B4A-B895-89A1-A9DE-5687F00564DE}"/>
              </a:ext>
            </a:extLst>
          </p:cNvPr>
          <p:cNvCxnSpPr>
            <a:cxnSpLocks/>
          </p:cNvCxnSpPr>
          <p:nvPr/>
        </p:nvCxnSpPr>
        <p:spPr>
          <a:xfrm>
            <a:off x="7179252" y="4126242"/>
            <a:ext cx="0" cy="945445"/>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0B6B1CCF-CD34-1DAA-1AD6-6D0F69343FA6}"/>
              </a:ext>
            </a:extLst>
          </p:cNvPr>
          <p:cNvCxnSpPr>
            <a:cxnSpLocks/>
          </p:cNvCxnSpPr>
          <p:nvPr/>
        </p:nvCxnSpPr>
        <p:spPr>
          <a:xfrm>
            <a:off x="7614355" y="4387300"/>
            <a:ext cx="0" cy="945445"/>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CA8BCAE1-B4FF-0EF5-1C5D-3265DEA8B957}"/>
              </a:ext>
            </a:extLst>
          </p:cNvPr>
          <p:cNvCxnSpPr>
            <a:cxnSpLocks/>
          </p:cNvCxnSpPr>
          <p:nvPr/>
        </p:nvCxnSpPr>
        <p:spPr>
          <a:xfrm>
            <a:off x="8906452" y="3347309"/>
            <a:ext cx="0" cy="945445"/>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6D60778-5C6F-CCBC-F828-2EA6264F7518}"/>
              </a:ext>
            </a:extLst>
          </p:cNvPr>
          <p:cNvCxnSpPr>
            <a:cxnSpLocks/>
          </p:cNvCxnSpPr>
          <p:nvPr/>
        </p:nvCxnSpPr>
        <p:spPr>
          <a:xfrm>
            <a:off x="8596008" y="3611189"/>
            <a:ext cx="0" cy="945445"/>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A95F8580-4BB4-B500-07F6-5D30B52D4125}"/>
              </a:ext>
            </a:extLst>
          </p:cNvPr>
          <p:cNvCxnSpPr>
            <a:cxnSpLocks/>
          </p:cNvCxnSpPr>
          <p:nvPr/>
        </p:nvCxnSpPr>
        <p:spPr>
          <a:xfrm>
            <a:off x="8274275" y="3868006"/>
            <a:ext cx="0" cy="945445"/>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F2745DE-977F-943E-F439-BBBA7B769E5A}"/>
              </a:ext>
            </a:extLst>
          </p:cNvPr>
          <p:cNvCxnSpPr>
            <a:cxnSpLocks/>
          </p:cNvCxnSpPr>
          <p:nvPr/>
        </p:nvCxnSpPr>
        <p:spPr>
          <a:xfrm>
            <a:off x="7958186" y="4138944"/>
            <a:ext cx="0" cy="945445"/>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96DB97A4-E4C9-EC65-03B5-205AFC6EC34C}"/>
              </a:ext>
            </a:extLst>
          </p:cNvPr>
          <p:cNvCxnSpPr>
            <a:cxnSpLocks/>
          </p:cNvCxnSpPr>
          <p:nvPr/>
        </p:nvCxnSpPr>
        <p:spPr>
          <a:xfrm flipV="1">
            <a:off x="7162317" y="3131026"/>
            <a:ext cx="1292097" cy="1055897"/>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997A68D5-210B-EEBA-85B6-95FA4F5E3BCC}"/>
              </a:ext>
            </a:extLst>
          </p:cNvPr>
          <p:cNvCxnSpPr>
            <a:cxnSpLocks/>
          </p:cNvCxnSpPr>
          <p:nvPr/>
        </p:nvCxnSpPr>
        <p:spPr>
          <a:xfrm flipV="1">
            <a:off x="6765584" y="2891650"/>
            <a:ext cx="1292097" cy="1055897"/>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7C37EA9-14AE-4003-1C52-DF3269FF7A8F}"/>
              </a:ext>
            </a:extLst>
          </p:cNvPr>
          <p:cNvCxnSpPr>
            <a:cxnSpLocks/>
          </p:cNvCxnSpPr>
          <p:nvPr/>
        </p:nvCxnSpPr>
        <p:spPr>
          <a:xfrm flipV="1">
            <a:off x="6406444" y="2645220"/>
            <a:ext cx="1292097" cy="1055897"/>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E39E8E71-BE8D-4E0B-3A56-23225DC22FEF}"/>
              </a:ext>
            </a:extLst>
          </p:cNvPr>
          <p:cNvCxnSpPr>
            <a:cxnSpLocks/>
          </p:cNvCxnSpPr>
          <p:nvPr/>
        </p:nvCxnSpPr>
        <p:spPr>
          <a:xfrm>
            <a:off x="7083535" y="3165276"/>
            <a:ext cx="1207911" cy="745067"/>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26A2DBE-ACE0-124D-9FF9-5607120CA5C9}"/>
              </a:ext>
            </a:extLst>
          </p:cNvPr>
          <p:cNvCxnSpPr>
            <a:cxnSpLocks/>
          </p:cNvCxnSpPr>
          <p:nvPr/>
        </p:nvCxnSpPr>
        <p:spPr>
          <a:xfrm>
            <a:off x="7404791" y="2892229"/>
            <a:ext cx="1207911" cy="745067"/>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7BAB06F4-F732-106A-852E-4A367AFC6BA7}"/>
              </a:ext>
            </a:extLst>
          </p:cNvPr>
          <p:cNvCxnSpPr>
            <a:cxnSpLocks/>
          </p:cNvCxnSpPr>
          <p:nvPr/>
        </p:nvCxnSpPr>
        <p:spPr>
          <a:xfrm>
            <a:off x="7679745" y="2634700"/>
            <a:ext cx="1207911" cy="745067"/>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CA1CB11D-3993-A89B-875B-61B618F7E114}"/>
              </a:ext>
            </a:extLst>
          </p:cNvPr>
          <p:cNvCxnSpPr>
            <a:cxnSpLocks/>
          </p:cNvCxnSpPr>
          <p:nvPr/>
        </p:nvCxnSpPr>
        <p:spPr>
          <a:xfrm>
            <a:off x="6737118" y="3397917"/>
            <a:ext cx="1207911" cy="745067"/>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11" name="Subtitle 2">
            <a:extLst>
              <a:ext uri="{FF2B5EF4-FFF2-40B4-BE49-F238E27FC236}">
                <a16:creationId xmlns:a16="http://schemas.microsoft.com/office/drawing/2014/main" id="{12AF5C4A-75A9-7535-3EB4-F3F8ECAC3D27}"/>
              </a:ext>
            </a:extLst>
          </p:cNvPr>
          <p:cNvSpPr txBox="1">
            <a:spLocks/>
          </p:cNvSpPr>
          <p:nvPr/>
        </p:nvSpPr>
        <p:spPr>
          <a:xfrm>
            <a:off x="1151467" y="3387064"/>
            <a:ext cx="3640666" cy="755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V</a:t>
            </a:r>
            <a:r>
              <a:rPr lang="el-GR" dirty="0">
                <a:solidFill>
                  <a:schemeClr val="bg1"/>
                </a:solidFill>
              </a:rPr>
              <a:t> = </a:t>
            </a:r>
            <a:r>
              <a:rPr lang="en-US" dirty="0">
                <a:solidFill>
                  <a:schemeClr val="bg1"/>
                </a:solidFill>
              </a:rPr>
              <a:t>3 cm ∙ 4 cm ∙ 2 cm</a:t>
            </a:r>
          </a:p>
          <a:p>
            <a:r>
              <a:rPr lang="en-US" dirty="0">
                <a:solidFill>
                  <a:schemeClr val="bg1"/>
                </a:solidFill>
              </a:rPr>
              <a:t>V = 24 cm</a:t>
            </a:r>
            <a:r>
              <a:rPr lang="en-US" baseline="30000" dirty="0">
                <a:solidFill>
                  <a:schemeClr val="bg1"/>
                </a:solidFill>
              </a:rPr>
              <a:t>3</a:t>
            </a:r>
            <a:endParaRPr lang="el-GR" baseline="30000" dirty="0">
              <a:solidFill>
                <a:schemeClr val="bg1"/>
              </a:solidFill>
            </a:endParaRPr>
          </a:p>
          <a:p>
            <a:endParaRPr lang="el-GR" baseline="30000" dirty="0">
              <a:solidFill>
                <a:schemeClr val="bg1"/>
              </a:solidFill>
            </a:endParaRPr>
          </a:p>
          <a:p>
            <a:r>
              <a:rPr lang="el-GR" dirty="0">
                <a:solidFill>
                  <a:schemeClr val="bg1"/>
                </a:solidFill>
              </a:rPr>
              <a:t>Πόσα </a:t>
            </a:r>
            <a:r>
              <a:rPr lang="en-US" dirty="0">
                <a:solidFill>
                  <a:schemeClr val="bg1"/>
                </a:solidFill>
              </a:rPr>
              <a:t>mm</a:t>
            </a:r>
            <a:r>
              <a:rPr lang="en-US" baseline="30000" dirty="0">
                <a:solidFill>
                  <a:schemeClr val="bg1"/>
                </a:solidFill>
              </a:rPr>
              <a:t>3 </a:t>
            </a:r>
            <a:r>
              <a:rPr lang="en-US" dirty="0">
                <a:solidFill>
                  <a:schemeClr val="bg1"/>
                </a:solidFill>
              </a:rPr>
              <a:t>?</a:t>
            </a:r>
            <a:endParaRPr lang="el-GR" dirty="0">
              <a:solidFill>
                <a:schemeClr val="bg1"/>
              </a:solidFill>
            </a:endParaRPr>
          </a:p>
          <a:p>
            <a:r>
              <a:rPr lang="en-US" dirty="0">
                <a:solidFill>
                  <a:schemeClr val="bg1"/>
                </a:solidFill>
              </a:rPr>
              <a:t>V = 24 cm</a:t>
            </a:r>
            <a:r>
              <a:rPr lang="en-US" baseline="30000" dirty="0">
                <a:solidFill>
                  <a:schemeClr val="bg1"/>
                </a:solidFill>
              </a:rPr>
              <a:t>3</a:t>
            </a:r>
            <a:r>
              <a:rPr lang="en-US" dirty="0">
                <a:solidFill>
                  <a:schemeClr val="bg1"/>
                </a:solidFill>
              </a:rPr>
              <a:t> = 24 ∙ 1000 mm</a:t>
            </a:r>
            <a:r>
              <a:rPr lang="en-US" baseline="30000" dirty="0">
                <a:solidFill>
                  <a:schemeClr val="bg1"/>
                </a:solidFill>
              </a:rPr>
              <a:t>3</a:t>
            </a:r>
            <a:endParaRPr lang="el-GR" dirty="0">
              <a:solidFill>
                <a:schemeClr val="bg1"/>
              </a:solidFill>
            </a:endParaRPr>
          </a:p>
        </p:txBody>
      </p:sp>
    </p:spTree>
    <p:extLst>
      <p:ext uri="{BB962C8B-B14F-4D97-AF65-F5344CB8AC3E}">
        <p14:creationId xmlns:p14="http://schemas.microsoft.com/office/powerpoint/2010/main" val="4117911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500"/>
                                        <p:tgtEl>
                                          <p:spTgt spid="83"/>
                                        </p:tgtEl>
                                      </p:cBhvr>
                                    </p:animEffect>
                                  </p:childTnLst>
                                </p:cTn>
                              </p:par>
                              <p:par>
                                <p:cTn id="13" presetID="10" presetClass="entr" presetSubtype="0" fill="hold" nodeType="with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fade">
                                      <p:cBhvr>
                                        <p:cTn id="15" dur="500"/>
                                        <p:tgtEl>
                                          <p:spTgt spid="86"/>
                                        </p:tgtEl>
                                      </p:cBhvr>
                                    </p:animEffect>
                                  </p:childTnLst>
                                </p:cTn>
                              </p:par>
                              <p:par>
                                <p:cTn id="16" presetID="10" presetClass="entr" presetSubtype="0" fill="hold" nodeType="withEffect">
                                  <p:stCondLst>
                                    <p:cond delay="0"/>
                                  </p:stCondLst>
                                  <p:childTnLst>
                                    <p:set>
                                      <p:cBhvr>
                                        <p:cTn id="17" dur="1" fill="hold">
                                          <p:stCondLst>
                                            <p:cond delay="0"/>
                                          </p:stCondLst>
                                        </p:cTn>
                                        <p:tgtEl>
                                          <p:spTgt spid="88"/>
                                        </p:tgtEl>
                                        <p:attrNameLst>
                                          <p:attrName>style.visibility</p:attrName>
                                        </p:attrNameLst>
                                      </p:cBhvr>
                                      <p:to>
                                        <p:strVal val="visible"/>
                                      </p:to>
                                    </p:set>
                                    <p:animEffect transition="in" filter="fade">
                                      <p:cBhvr>
                                        <p:cTn id="18" dur="500"/>
                                        <p:tgtEl>
                                          <p:spTgt spid="88"/>
                                        </p:tgtEl>
                                      </p:cBhvr>
                                    </p:animEffect>
                                  </p:childTnLst>
                                </p:cTn>
                              </p:par>
                              <p:par>
                                <p:cTn id="19" presetID="10" presetClass="entr" presetSubtype="0" fill="hold" nodeType="withEffect">
                                  <p:stCondLst>
                                    <p:cond delay="0"/>
                                  </p:stCondLst>
                                  <p:childTnLst>
                                    <p:set>
                                      <p:cBhvr>
                                        <p:cTn id="20" dur="1" fill="hold">
                                          <p:stCondLst>
                                            <p:cond delay="0"/>
                                          </p:stCondLst>
                                        </p:cTn>
                                        <p:tgtEl>
                                          <p:spTgt spid="89"/>
                                        </p:tgtEl>
                                        <p:attrNameLst>
                                          <p:attrName>style.visibility</p:attrName>
                                        </p:attrNameLst>
                                      </p:cBhvr>
                                      <p:to>
                                        <p:strVal val="visible"/>
                                      </p:to>
                                    </p:set>
                                    <p:animEffect transition="in" filter="fade">
                                      <p:cBhvr>
                                        <p:cTn id="21" dur="500"/>
                                        <p:tgtEl>
                                          <p:spTgt spid="89"/>
                                        </p:tgtEl>
                                      </p:cBhvr>
                                    </p:animEffect>
                                  </p:childTnLst>
                                </p:cTn>
                              </p:par>
                              <p:par>
                                <p:cTn id="22" presetID="10" presetClass="entr" presetSubtype="0" fill="hold" nodeType="with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fade">
                                      <p:cBhvr>
                                        <p:cTn id="24" dur="500"/>
                                        <p:tgtEl>
                                          <p:spTgt spid="90"/>
                                        </p:tgtEl>
                                      </p:cBhvr>
                                    </p:animEffect>
                                  </p:childTnLst>
                                </p:cTn>
                              </p:par>
                              <p:par>
                                <p:cTn id="25" presetID="10" presetClass="entr" presetSubtype="0" fill="hold" nodeType="with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fade">
                                      <p:cBhvr>
                                        <p:cTn id="27" dur="500"/>
                                        <p:tgtEl>
                                          <p:spTgt spid="91"/>
                                        </p:tgtEl>
                                      </p:cBhvr>
                                    </p:animEffect>
                                  </p:childTnLst>
                                </p:cTn>
                              </p:par>
                              <p:par>
                                <p:cTn id="28" presetID="10" presetClass="entr" presetSubtype="0" fill="hold" nodeType="withEffect">
                                  <p:stCondLst>
                                    <p:cond delay="0"/>
                                  </p:stCondLst>
                                  <p:childTnLst>
                                    <p:set>
                                      <p:cBhvr>
                                        <p:cTn id="29" dur="1" fill="hold">
                                          <p:stCondLst>
                                            <p:cond delay="0"/>
                                          </p:stCondLst>
                                        </p:cTn>
                                        <p:tgtEl>
                                          <p:spTgt spid="92"/>
                                        </p:tgtEl>
                                        <p:attrNameLst>
                                          <p:attrName>style.visibility</p:attrName>
                                        </p:attrNameLst>
                                      </p:cBhvr>
                                      <p:to>
                                        <p:strVal val="visible"/>
                                      </p:to>
                                    </p:set>
                                    <p:animEffect transition="in" filter="fade">
                                      <p:cBhvr>
                                        <p:cTn id="30" dur="500"/>
                                        <p:tgtEl>
                                          <p:spTgt spid="92"/>
                                        </p:tgtEl>
                                      </p:cBhvr>
                                    </p:animEffect>
                                  </p:childTnLst>
                                </p:cTn>
                              </p:par>
                              <p:par>
                                <p:cTn id="31" presetID="10" presetClass="entr" presetSubtype="0" fill="hold" nodeType="withEffect">
                                  <p:stCondLst>
                                    <p:cond delay="0"/>
                                  </p:stCondLst>
                                  <p:childTnLst>
                                    <p:set>
                                      <p:cBhvr>
                                        <p:cTn id="32" dur="1" fill="hold">
                                          <p:stCondLst>
                                            <p:cond delay="0"/>
                                          </p:stCondLst>
                                        </p:cTn>
                                        <p:tgtEl>
                                          <p:spTgt spid="94"/>
                                        </p:tgtEl>
                                        <p:attrNameLst>
                                          <p:attrName>style.visibility</p:attrName>
                                        </p:attrNameLst>
                                      </p:cBhvr>
                                      <p:to>
                                        <p:strVal val="visible"/>
                                      </p:to>
                                    </p:set>
                                    <p:animEffect transition="in" filter="fade">
                                      <p:cBhvr>
                                        <p:cTn id="33" dur="500"/>
                                        <p:tgtEl>
                                          <p:spTgt spid="94"/>
                                        </p:tgtEl>
                                      </p:cBhvr>
                                    </p:animEffect>
                                  </p:childTnLst>
                                </p:cTn>
                              </p:par>
                              <p:par>
                                <p:cTn id="34" presetID="10" presetClass="entr" presetSubtype="0" fill="hold" nodeType="withEffect">
                                  <p:stCondLst>
                                    <p:cond delay="0"/>
                                  </p:stCondLst>
                                  <p:childTnLst>
                                    <p:set>
                                      <p:cBhvr>
                                        <p:cTn id="35" dur="1" fill="hold">
                                          <p:stCondLst>
                                            <p:cond delay="0"/>
                                          </p:stCondLst>
                                        </p:cTn>
                                        <p:tgtEl>
                                          <p:spTgt spid="95"/>
                                        </p:tgtEl>
                                        <p:attrNameLst>
                                          <p:attrName>style.visibility</p:attrName>
                                        </p:attrNameLst>
                                      </p:cBhvr>
                                      <p:to>
                                        <p:strVal val="visible"/>
                                      </p:to>
                                    </p:set>
                                    <p:animEffect transition="in" filter="fade">
                                      <p:cBhvr>
                                        <p:cTn id="36" dur="500"/>
                                        <p:tgtEl>
                                          <p:spTgt spid="95"/>
                                        </p:tgtEl>
                                      </p:cBhvr>
                                    </p:animEffect>
                                  </p:childTnLst>
                                </p:cTn>
                              </p:par>
                              <p:par>
                                <p:cTn id="37" presetID="10" presetClass="entr" presetSubtype="0" fill="hold" nodeType="withEffect">
                                  <p:stCondLst>
                                    <p:cond delay="0"/>
                                  </p:stCondLst>
                                  <p:childTnLst>
                                    <p:set>
                                      <p:cBhvr>
                                        <p:cTn id="38" dur="1" fill="hold">
                                          <p:stCondLst>
                                            <p:cond delay="0"/>
                                          </p:stCondLst>
                                        </p:cTn>
                                        <p:tgtEl>
                                          <p:spTgt spid="96"/>
                                        </p:tgtEl>
                                        <p:attrNameLst>
                                          <p:attrName>style.visibility</p:attrName>
                                        </p:attrNameLst>
                                      </p:cBhvr>
                                      <p:to>
                                        <p:strVal val="visible"/>
                                      </p:to>
                                    </p:set>
                                    <p:animEffect transition="in" filter="fade">
                                      <p:cBhvr>
                                        <p:cTn id="39" dur="500"/>
                                        <p:tgtEl>
                                          <p:spTgt spid="96"/>
                                        </p:tgtEl>
                                      </p:cBhvr>
                                    </p:animEffect>
                                  </p:childTnLst>
                                </p:cTn>
                              </p:par>
                              <p:par>
                                <p:cTn id="40" presetID="10" presetClass="entr" presetSubtype="0" fill="hold" nodeType="withEffect">
                                  <p:stCondLst>
                                    <p:cond delay="0"/>
                                  </p:stCondLst>
                                  <p:childTnLst>
                                    <p:set>
                                      <p:cBhvr>
                                        <p:cTn id="41" dur="1" fill="hold">
                                          <p:stCondLst>
                                            <p:cond delay="0"/>
                                          </p:stCondLst>
                                        </p:cTn>
                                        <p:tgtEl>
                                          <p:spTgt spid="97"/>
                                        </p:tgtEl>
                                        <p:attrNameLst>
                                          <p:attrName>style.visibility</p:attrName>
                                        </p:attrNameLst>
                                      </p:cBhvr>
                                      <p:to>
                                        <p:strVal val="visible"/>
                                      </p:to>
                                    </p:set>
                                    <p:animEffect transition="in" filter="fade">
                                      <p:cBhvr>
                                        <p:cTn id="42" dur="500"/>
                                        <p:tgtEl>
                                          <p:spTgt spid="97"/>
                                        </p:tgtEl>
                                      </p:cBhvr>
                                    </p:animEffect>
                                  </p:childTnLst>
                                </p:cTn>
                              </p:par>
                              <p:par>
                                <p:cTn id="43" presetID="10" presetClass="entr" presetSubtype="0" fill="hold" nodeType="withEffect">
                                  <p:stCondLst>
                                    <p:cond delay="0"/>
                                  </p:stCondLst>
                                  <p:childTnLst>
                                    <p:set>
                                      <p:cBhvr>
                                        <p:cTn id="44" dur="1" fill="hold">
                                          <p:stCondLst>
                                            <p:cond delay="0"/>
                                          </p:stCondLst>
                                        </p:cTn>
                                        <p:tgtEl>
                                          <p:spTgt spid="98"/>
                                        </p:tgtEl>
                                        <p:attrNameLst>
                                          <p:attrName>style.visibility</p:attrName>
                                        </p:attrNameLst>
                                      </p:cBhvr>
                                      <p:to>
                                        <p:strVal val="visible"/>
                                      </p:to>
                                    </p:set>
                                    <p:animEffect transition="in" filter="fade">
                                      <p:cBhvr>
                                        <p:cTn id="45" dur="500"/>
                                        <p:tgtEl>
                                          <p:spTgt spid="98"/>
                                        </p:tgtEl>
                                      </p:cBhvr>
                                    </p:animEffect>
                                  </p:childTnLst>
                                </p:cTn>
                              </p:par>
                              <p:par>
                                <p:cTn id="46" presetID="10" presetClass="entr" presetSubtype="0" fill="hold" nodeType="withEffect">
                                  <p:stCondLst>
                                    <p:cond delay="0"/>
                                  </p:stCondLst>
                                  <p:childTnLst>
                                    <p:set>
                                      <p:cBhvr>
                                        <p:cTn id="47" dur="1" fill="hold">
                                          <p:stCondLst>
                                            <p:cond delay="0"/>
                                          </p:stCondLst>
                                        </p:cTn>
                                        <p:tgtEl>
                                          <p:spTgt spid="99"/>
                                        </p:tgtEl>
                                        <p:attrNameLst>
                                          <p:attrName>style.visibility</p:attrName>
                                        </p:attrNameLst>
                                      </p:cBhvr>
                                      <p:to>
                                        <p:strVal val="visible"/>
                                      </p:to>
                                    </p:set>
                                    <p:animEffect transition="in" filter="fade">
                                      <p:cBhvr>
                                        <p:cTn id="48" dur="500"/>
                                        <p:tgtEl>
                                          <p:spTgt spid="99"/>
                                        </p:tgtEl>
                                      </p:cBhvr>
                                    </p:animEffect>
                                  </p:childTnLst>
                                </p:cTn>
                              </p:par>
                              <p:par>
                                <p:cTn id="49" presetID="10" presetClass="entr" presetSubtype="0" fill="hold" nodeType="withEffect">
                                  <p:stCondLst>
                                    <p:cond delay="0"/>
                                  </p:stCondLst>
                                  <p:childTnLst>
                                    <p:set>
                                      <p:cBhvr>
                                        <p:cTn id="50" dur="1" fill="hold">
                                          <p:stCondLst>
                                            <p:cond delay="0"/>
                                          </p:stCondLst>
                                        </p:cTn>
                                        <p:tgtEl>
                                          <p:spTgt spid="100"/>
                                        </p:tgtEl>
                                        <p:attrNameLst>
                                          <p:attrName>style.visibility</p:attrName>
                                        </p:attrNameLst>
                                      </p:cBhvr>
                                      <p:to>
                                        <p:strVal val="visible"/>
                                      </p:to>
                                    </p:set>
                                    <p:animEffect transition="in" filter="fade">
                                      <p:cBhvr>
                                        <p:cTn id="51" dur="500"/>
                                        <p:tgtEl>
                                          <p:spTgt spid="100"/>
                                        </p:tgtEl>
                                      </p:cBhvr>
                                    </p:animEffect>
                                  </p:childTnLst>
                                </p:cTn>
                              </p:par>
                              <p:par>
                                <p:cTn id="52" presetID="10" presetClass="entr" presetSubtype="0" fill="hold" nodeType="withEffect">
                                  <p:stCondLst>
                                    <p:cond delay="0"/>
                                  </p:stCondLst>
                                  <p:childTnLst>
                                    <p:set>
                                      <p:cBhvr>
                                        <p:cTn id="53" dur="1" fill="hold">
                                          <p:stCondLst>
                                            <p:cond delay="0"/>
                                          </p:stCondLst>
                                        </p:cTn>
                                        <p:tgtEl>
                                          <p:spTgt spid="104"/>
                                        </p:tgtEl>
                                        <p:attrNameLst>
                                          <p:attrName>style.visibility</p:attrName>
                                        </p:attrNameLst>
                                      </p:cBhvr>
                                      <p:to>
                                        <p:strVal val="visible"/>
                                      </p:to>
                                    </p:set>
                                    <p:animEffect transition="in" filter="fade">
                                      <p:cBhvr>
                                        <p:cTn id="54" dur="500"/>
                                        <p:tgtEl>
                                          <p:spTgt spid="104"/>
                                        </p:tgtEl>
                                      </p:cBhvr>
                                    </p:animEffect>
                                  </p:childTnLst>
                                </p:cTn>
                              </p:par>
                              <p:par>
                                <p:cTn id="55" presetID="10" presetClass="entr" presetSubtype="0" fill="hold" nodeType="withEffect">
                                  <p:stCondLst>
                                    <p:cond delay="0"/>
                                  </p:stCondLst>
                                  <p:childTnLst>
                                    <p:set>
                                      <p:cBhvr>
                                        <p:cTn id="56" dur="1" fill="hold">
                                          <p:stCondLst>
                                            <p:cond delay="0"/>
                                          </p:stCondLst>
                                        </p:cTn>
                                        <p:tgtEl>
                                          <p:spTgt spid="105"/>
                                        </p:tgtEl>
                                        <p:attrNameLst>
                                          <p:attrName>style.visibility</p:attrName>
                                        </p:attrNameLst>
                                      </p:cBhvr>
                                      <p:to>
                                        <p:strVal val="visible"/>
                                      </p:to>
                                    </p:set>
                                    <p:animEffect transition="in" filter="fade">
                                      <p:cBhvr>
                                        <p:cTn id="57" dur="500"/>
                                        <p:tgtEl>
                                          <p:spTgt spid="105"/>
                                        </p:tgtEl>
                                      </p:cBhvr>
                                    </p:animEffect>
                                  </p:childTnLst>
                                </p:cTn>
                              </p:par>
                              <p:par>
                                <p:cTn id="58" presetID="10" presetClass="entr" presetSubtype="0" fill="hold" nodeType="withEffect">
                                  <p:stCondLst>
                                    <p:cond delay="0"/>
                                  </p:stCondLst>
                                  <p:childTnLst>
                                    <p:set>
                                      <p:cBhvr>
                                        <p:cTn id="59" dur="1" fill="hold">
                                          <p:stCondLst>
                                            <p:cond delay="0"/>
                                          </p:stCondLst>
                                        </p:cTn>
                                        <p:tgtEl>
                                          <p:spTgt spid="106"/>
                                        </p:tgtEl>
                                        <p:attrNameLst>
                                          <p:attrName>style.visibility</p:attrName>
                                        </p:attrNameLst>
                                      </p:cBhvr>
                                      <p:to>
                                        <p:strVal val="visible"/>
                                      </p:to>
                                    </p:set>
                                    <p:animEffect transition="in" filter="fade">
                                      <p:cBhvr>
                                        <p:cTn id="60" dur="500"/>
                                        <p:tgtEl>
                                          <p:spTgt spid="106"/>
                                        </p:tgtEl>
                                      </p:cBhvr>
                                    </p:animEffect>
                                  </p:childTnLst>
                                </p:cTn>
                              </p:par>
                              <p:par>
                                <p:cTn id="61" presetID="10" presetClass="entr" presetSubtype="0" fill="hold" nodeType="withEffect">
                                  <p:stCondLst>
                                    <p:cond delay="0"/>
                                  </p:stCondLst>
                                  <p:childTnLst>
                                    <p:set>
                                      <p:cBhvr>
                                        <p:cTn id="62" dur="1" fill="hold">
                                          <p:stCondLst>
                                            <p:cond delay="0"/>
                                          </p:stCondLst>
                                        </p:cTn>
                                        <p:tgtEl>
                                          <p:spTgt spid="107"/>
                                        </p:tgtEl>
                                        <p:attrNameLst>
                                          <p:attrName>style.visibility</p:attrName>
                                        </p:attrNameLst>
                                      </p:cBhvr>
                                      <p:to>
                                        <p:strVal val="visible"/>
                                      </p:to>
                                    </p:set>
                                    <p:animEffect transition="in" filter="fade">
                                      <p:cBhvr>
                                        <p:cTn id="63" dur="500"/>
                                        <p:tgtEl>
                                          <p:spTgt spid="107"/>
                                        </p:tgtEl>
                                      </p:cBhvr>
                                    </p:animEffect>
                                  </p:childTnLst>
                                </p:cTn>
                              </p:par>
                              <p:par>
                                <p:cTn id="64" presetID="10" presetClass="entr" presetSubtype="0" fill="hold" nodeType="withEffect">
                                  <p:stCondLst>
                                    <p:cond delay="0"/>
                                  </p:stCondLst>
                                  <p:childTnLst>
                                    <p:set>
                                      <p:cBhvr>
                                        <p:cTn id="65" dur="1" fill="hold">
                                          <p:stCondLst>
                                            <p:cond delay="0"/>
                                          </p:stCondLst>
                                        </p:cTn>
                                        <p:tgtEl>
                                          <p:spTgt spid="108"/>
                                        </p:tgtEl>
                                        <p:attrNameLst>
                                          <p:attrName>style.visibility</p:attrName>
                                        </p:attrNameLst>
                                      </p:cBhvr>
                                      <p:to>
                                        <p:strVal val="visible"/>
                                      </p:to>
                                    </p:set>
                                    <p:animEffect transition="in" filter="fade">
                                      <p:cBhvr>
                                        <p:cTn id="66" dur="500"/>
                                        <p:tgtEl>
                                          <p:spTgt spid="108"/>
                                        </p:tgtEl>
                                      </p:cBhvr>
                                    </p:animEffect>
                                  </p:childTnLst>
                                </p:cTn>
                              </p:par>
                              <p:par>
                                <p:cTn id="67" presetID="10" presetClass="entr" presetSubtype="0" fill="hold" nodeType="withEffect">
                                  <p:stCondLst>
                                    <p:cond delay="0"/>
                                  </p:stCondLst>
                                  <p:childTnLst>
                                    <p:set>
                                      <p:cBhvr>
                                        <p:cTn id="68" dur="1" fill="hold">
                                          <p:stCondLst>
                                            <p:cond delay="0"/>
                                          </p:stCondLst>
                                        </p:cTn>
                                        <p:tgtEl>
                                          <p:spTgt spid="109"/>
                                        </p:tgtEl>
                                        <p:attrNameLst>
                                          <p:attrName>style.visibility</p:attrName>
                                        </p:attrNameLst>
                                      </p:cBhvr>
                                      <p:to>
                                        <p:strVal val="visible"/>
                                      </p:to>
                                    </p:set>
                                    <p:animEffect transition="in" filter="fade">
                                      <p:cBhvr>
                                        <p:cTn id="69" dur="500"/>
                                        <p:tgtEl>
                                          <p:spTgt spid="109"/>
                                        </p:tgtEl>
                                      </p:cBhvr>
                                    </p:animEffect>
                                  </p:childTnLst>
                                </p:cTn>
                              </p:par>
                              <p:par>
                                <p:cTn id="70" presetID="10" presetClass="entr" presetSubtype="0" fill="hold" nodeType="withEffect">
                                  <p:stCondLst>
                                    <p:cond delay="0"/>
                                  </p:stCondLst>
                                  <p:childTnLst>
                                    <p:set>
                                      <p:cBhvr>
                                        <p:cTn id="71" dur="1" fill="hold">
                                          <p:stCondLst>
                                            <p:cond delay="0"/>
                                          </p:stCondLst>
                                        </p:cTn>
                                        <p:tgtEl>
                                          <p:spTgt spid="110"/>
                                        </p:tgtEl>
                                        <p:attrNameLst>
                                          <p:attrName>style.visibility</p:attrName>
                                        </p:attrNameLst>
                                      </p:cBhvr>
                                      <p:to>
                                        <p:strVal val="visible"/>
                                      </p:to>
                                    </p:set>
                                    <p:animEffect transition="in" filter="fade">
                                      <p:cBhvr>
                                        <p:cTn id="72" dur="500"/>
                                        <p:tgtEl>
                                          <p:spTgt spid="11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11"/>
                                        </p:tgtEl>
                                        <p:attrNameLst>
                                          <p:attrName>style.visibility</p:attrName>
                                        </p:attrNameLst>
                                      </p:cBhvr>
                                      <p:to>
                                        <p:strVal val="visible"/>
                                      </p:to>
                                    </p:set>
                                    <p:animEffect transition="in" filter="fade">
                                      <p:cBhvr>
                                        <p:cTn id="77"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26752"/>
            <a:ext cx="9144000" cy="888064"/>
          </a:xfrm>
        </p:spPr>
        <p:txBody>
          <a:bodyPr>
            <a:normAutofit/>
          </a:bodyPr>
          <a:lstStyle/>
          <a:p>
            <a:r>
              <a:rPr lang="el-GR" sz="3600" dirty="0">
                <a:solidFill>
                  <a:schemeClr val="bg1"/>
                </a:solidFill>
              </a:rPr>
              <a:t>Όγκος</a:t>
            </a:r>
            <a:endParaRPr lang="en-150" sz="3600" dirty="0">
              <a:solidFill>
                <a:schemeClr val="bg1"/>
              </a:solidFill>
            </a:endParaRPr>
          </a:p>
        </p:txBody>
      </p:sp>
      <p:sp>
        <p:nvSpPr>
          <p:cNvPr id="3" name="Subtitle 2">
            <a:extLst>
              <a:ext uri="{FF2B5EF4-FFF2-40B4-BE49-F238E27FC236}">
                <a16:creationId xmlns:a16="http://schemas.microsoft.com/office/drawing/2014/main" id="{2D4B9F96-B693-8580-6DAE-E4B1B699250C}"/>
              </a:ext>
            </a:extLst>
          </p:cNvPr>
          <p:cNvSpPr>
            <a:spLocks noGrp="1"/>
          </p:cNvSpPr>
          <p:nvPr>
            <p:ph type="subTitle" idx="1"/>
          </p:nvPr>
        </p:nvSpPr>
        <p:spPr>
          <a:xfrm>
            <a:off x="1263874" y="1378065"/>
            <a:ext cx="9534141" cy="755920"/>
          </a:xfrm>
        </p:spPr>
        <p:txBody>
          <a:bodyPr>
            <a:noAutofit/>
          </a:bodyPr>
          <a:lstStyle/>
          <a:p>
            <a:r>
              <a:rPr lang="el-GR" dirty="0">
                <a:solidFill>
                  <a:schemeClr val="bg1"/>
                </a:solidFill>
              </a:rPr>
              <a:t>Ποιο εκφράζει μεγαλύτερο όγκο;</a:t>
            </a:r>
          </a:p>
          <a:p>
            <a:r>
              <a:rPr lang="el-GR" dirty="0">
                <a:solidFill>
                  <a:schemeClr val="bg1"/>
                </a:solidFill>
              </a:rPr>
              <a:t>1</a:t>
            </a:r>
            <a:r>
              <a:rPr lang="en-US" dirty="0">
                <a:solidFill>
                  <a:schemeClr val="bg1"/>
                </a:solidFill>
              </a:rPr>
              <a:t>mL</a:t>
            </a:r>
            <a:r>
              <a:rPr lang="el-GR" dirty="0">
                <a:solidFill>
                  <a:schemeClr val="bg1"/>
                </a:solidFill>
              </a:rPr>
              <a:t>      ή      1</a:t>
            </a:r>
            <a:r>
              <a:rPr lang="en-US" dirty="0">
                <a:solidFill>
                  <a:schemeClr val="bg1"/>
                </a:solidFill>
              </a:rPr>
              <a:t>cm</a:t>
            </a:r>
            <a:r>
              <a:rPr lang="en-US" baseline="30000" dirty="0">
                <a:solidFill>
                  <a:schemeClr val="bg1"/>
                </a:solidFill>
              </a:rPr>
              <a:t>3</a:t>
            </a:r>
            <a:endParaRPr lang="el-GR" dirty="0">
              <a:solidFill>
                <a:schemeClr val="bg1"/>
              </a:solidFill>
            </a:endParaRPr>
          </a:p>
        </p:txBody>
      </p:sp>
      <p:sp>
        <p:nvSpPr>
          <p:cNvPr id="24" name="Subtitle 2">
            <a:extLst>
              <a:ext uri="{FF2B5EF4-FFF2-40B4-BE49-F238E27FC236}">
                <a16:creationId xmlns:a16="http://schemas.microsoft.com/office/drawing/2014/main" id="{8DB618EF-2000-21F5-E595-193C6E2BFE0E}"/>
              </a:ext>
            </a:extLst>
          </p:cNvPr>
          <p:cNvSpPr txBox="1">
            <a:spLocks/>
          </p:cNvSpPr>
          <p:nvPr/>
        </p:nvSpPr>
        <p:spPr>
          <a:xfrm>
            <a:off x="3016140" y="2934510"/>
            <a:ext cx="7900215" cy="755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Το 1 λίτρο περιέχει 1000</a:t>
            </a:r>
            <a:r>
              <a:rPr lang="en-US" dirty="0">
                <a:solidFill>
                  <a:schemeClr val="bg1"/>
                </a:solidFill>
              </a:rPr>
              <a:t>mL</a:t>
            </a:r>
          </a:p>
          <a:p>
            <a:pPr algn="l"/>
            <a:r>
              <a:rPr lang="el-GR" dirty="0">
                <a:solidFill>
                  <a:schemeClr val="bg1"/>
                </a:solidFill>
              </a:rPr>
              <a:t>Το 1 λίτρο = 1</a:t>
            </a:r>
            <a:r>
              <a:rPr lang="en-US" dirty="0">
                <a:solidFill>
                  <a:schemeClr val="bg1"/>
                </a:solidFill>
              </a:rPr>
              <a:t>dm</a:t>
            </a:r>
            <a:r>
              <a:rPr lang="en-US" baseline="30000" dirty="0">
                <a:solidFill>
                  <a:schemeClr val="bg1"/>
                </a:solidFill>
              </a:rPr>
              <a:t>3</a:t>
            </a:r>
            <a:r>
              <a:rPr lang="en-US" dirty="0">
                <a:solidFill>
                  <a:schemeClr val="bg1"/>
                </a:solidFill>
              </a:rPr>
              <a:t> </a:t>
            </a:r>
            <a:r>
              <a:rPr lang="el-GR" dirty="0">
                <a:solidFill>
                  <a:schemeClr val="bg1"/>
                </a:solidFill>
              </a:rPr>
              <a:t>περιέχει 1000</a:t>
            </a:r>
            <a:r>
              <a:rPr lang="en-US" dirty="0">
                <a:solidFill>
                  <a:schemeClr val="bg1"/>
                </a:solidFill>
              </a:rPr>
              <a:t>cm</a:t>
            </a:r>
            <a:r>
              <a:rPr lang="en-US" baseline="30000" dirty="0">
                <a:solidFill>
                  <a:schemeClr val="bg1"/>
                </a:solidFill>
              </a:rPr>
              <a:t>3</a:t>
            </a:r>
          </a:p>
          <a:p>
            <a:pPr algn="l"/>
            <a:endParaRPr lang="en-US" baseline="30000" dirty="0">
              <a:solidFill>
                <a:schemeClr val="bg1"/>
              </a:solidFill>
            </a:endParaRPr>
          </a:p>
          <a:p>
            <a:pPr algn="l"/>
            <a:r>
              <a:rPr lang="el-GR" dirty="0">
                <a:solidFill>
                  <a:schemeClr val="bg1"/>
                </a:solidFill>
              </a:rPr>
              <a:t>Άρα </a:t>
            </a:r>
            <a:r>
              <a:rPr lang="en-US" dirty="0">
                <a:solidFill>
                  <a:schemeClr val="bg1"/>
                </a:solidFill>
              </a:rPr>
              <a:t>	</a:t>
            </a:r>
            <a:r>
              <a:rPr lang="el-GR" dirty="0">
                <a:solidFill>
                  <a:schemeClr val="bg1"/>
                </a:solidFill>
              </a:rPr>
              <a:t>1</a:t>
            </a:r>
            <a:r>
              <a:rPr lang="en-US" dirty="0">
                <a:solidFill>
                  <a:schemeClr val="bg1"/>
                </a:solidFill>
              </a:rPr>
              <a:t>mL = 1cm</a:t>
            </a:r>
            <a:r>
              <a:rPr lang="en-US" baseline="30000" dirty="0">
                <a:solidFill>
                  <a:schemeClr val="bg1"/>
                </a:solidFill>
              </a:rPr>
              <a:t>3</a:t>
            </a:r>
          </a:p>
          <a:p>
            <a:pPr algn="l"/>
            <a:endParaRPr lang="en-US" baseline="30000" dirty="0">
              <a:solidFill>
                <a:schemeClr val="bg1"/>
              </a:solidFill>
            </a:endParaRPr>
          </a:p>
        </p:txBody>
      </p:sp>
    </p:spTree>
    <p:extLst>
      <p:ext uri="{BB962C8B-B14F-4D97-AF65-F5344CB8AC3E}">
        <p14:creationId xmlns:p14="http://schemas.microsoft.com/office/powerpoint/2010/main" val="2950931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
                                            <p:txEl>
                                              <p:pRg st="0" end="0"/>
                                            </p:txEl>
                                          </p:spTgt>
                                        </p:tgtEl>
                                        <p:attrNameLst>
                                          <p:attrName>style.visibility</p:attrName>
                                        </p:attrNameLst>
                                      </p:cBhvr>
                                      <p:to>
                                        <p:strVal val="visible"/>
                                      </p:to>
                                    </p:set>
                                    <p:animEffect transition="in" filter="fade">
                                      <p:cBhvr>
                                        <p:cTn id="17" dur="500"/>
                                        <p:tgtEl>
                                          <p:spTgt spid="2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xEl>
                                              <p:pRg st="1" end="1"/>
                                            </p:txEl>
                                          </p:spTgt>
                                        </p:tgtEl>
                                        <p:attrNameLst>
                                          <p:attrName>style.visibility</p:attrName>
                                        </p:attrNameLst>
                                      </p:cBhvr>
                                      <p:to>
                                        <p:strVal val="visible"/>
                                      </p:to>
                                    </p:set>
                                    <p:animEffect transition="in" filter="fade">
                                      <p:cBhvr>
                                        <p:cTn id="22" dur="500"/>
                                        <p:tgtEl>
                                          <p:spTgt spid="2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xEl>
                                              <p:pRg st="3" end="3"/>
                                            </p:txEl>
                                          </p:spTgt>
                                        </p:tgtEl>
                                        <p:attrNameLst>
                                          <p:attrName>style.visibility</p:attrName>
                                        </p:attrNameLst>
                                      </p:cBhvr>
                                      <p:to>
                                        <p:strVal val="visible"/>
                                      </p:to>
                                    </p:set>
                                    <p:animEffect transition="in" filter="fade">
                                      <p:cBhvr>
                                        <p:cTn id="27" dur="500"/>
                                        <p:tgtEl>
                                          <p:spTgt spid="2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26752"/>
            <a:ext cx="9144000" cy="888064"/>
          </a:xfrm>
        </p:spPr>
        <p:txBody>
          <a:bodyPr>
            <a:normAutofit/>
          </a:bodyPr>
          <a:lstStyle/>
          <a:p>
            <a:r>
              <a:rPr lang="el-GR" sz="3600" dirty="0">
                <a:solidFill>
                  <a:schemeClr val="bg1"/>
                </a:solidFill>
              </a:rPr>
              <a:t>Εποπτική ερώτηση</a:t>
            </a:r>
            <a:endParaRPr lang="en-150" sz="3600" dirty="0">
              <a:solidFill>
                <a:schemeClr val="bg1"/>
              </a:solidFill>
            </a:endParaRPr>
          </a:p>
        </p:txBody>
      </p:sp>
      <p:sp>
        <p:nvSpPr>
          <p:cNvPr id="3" name="Subtitle 2">
            <a:extLst>
              <a:ext uri="{FF2B5EF4-FFF2-40B4-BE49-F238E27FC236}">
                <a16:creationId xmlns:a16="http://schemas.microsoft.com/office/drawing/2014/main" id="{2D4B9F96-B693-8580-6DAE-E4B1B699250C}"/>
              </a:ext>
            </a:extLst>
          </p:cNvPr>
          <p:cNvSpPr>
            <a:spLocks noGrp="1"/>
          </p:cNvSpPr>
          <p:nvPr>
            <p:ph type="subTitle" idx="1"/>
          </p:nvPr>
        </p:nvSpPr>
        <p:spPr>
          <a:xfrm>
            <a:off x="1433207" y="2089265"/>
            <a:ext cx="9534141" cy="755920"/>
          </a:xfrm>
        </p:spPr>
        <p:txBody>
          <a:bodyPr>
            <a:noAutofit/>
          </a:bodyPr>
          <a:lstStyle/>
          <a:p>
            <a:r>
              <a:rPr lang="el-GR" dirty="0">
                <a:solidFill>
                  <a:schemeClr val="bg1"/>
                </a:solidFill>
              </a:rPr>
              <a:t>Σύγκριση όγκου 1</a:t>
            </a:r>
            <a:r>
              <a:rPr lang="en-US" dirty="0">
                <a:solidFill>
                  <a:schemeClr val="bg1"/>
                </a:solidFill>
              </a:rPr>
              <a:t>dm</a:t>
            </a:r>
            <a:r>
              <a:rPr lang="en-US" baseline="30000" dirty="0">
                <a:solidFill>
                  <a:schemeClr val="bg1"/>
                </a:solidFill>
              </a:rPr>
              <a:t>3</a:t>
            </a:r>
            <a:r>
              <a:rPr lang="en-US" dirty="0">
                <a:solidFill>
                  <a:schemeClr val="bg1"/>
                </a:solidFill>
              </a:rPr>
              <a:t> </a:t>
            </a:r>
            <a:r>
              <a:rPr lang="el-GR" dirty="0">
                <a:solidFill>
                  <a:schemeClr val="bg1"/>
                </a:solidFill>
              </a:rPr>
              <a:t>με μικρό μπουκαλάκι νερού</a:t>
            </a:r>
          </a:p>
        </p:txBody>
      </p:sp>
    </p:spTree>
    <p:extLst>
      <p:ext uri="{BB962C8B-B14F-4D97-AF65-F5344CB8AC3E}">
        <p14:creationId xmlns:p14="http://schemas.microsoft.com/office/powerpoint/2010/main" val="163525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26752"/>
            <a:ext cx="9144000" cy="888064"/>
          </a:xfrm>
        </p:spPr>
        <p:txBody>
          <a:bodyPr>
            <a:normAutofit/>
          </a:bodyPr>
          <a:lstStyle/>
          <a:p>
            <a:r>
              <a:rPr lang="el-GR" sz="3600" dirty="0">
                <a:solidFill>
                  <a:schemeClr val="bg1"/>
                </a:solidFill>
              </a:rPr>
              <a:t>Μέτρηση Όγκου</a:t>
            </a:r>
            <a:endParaRPr lang="en-150" sz="3600" dirty="0">
              <a:solidFill>
                <a:schemeClr val="bg1"/>
              </a:solidFill>
            </a:endParaRPr>
          </a:p>
        </p:txBody>
      </p:sp>
      <p:sp>
        <p:nvSpPr>
          <p:cNvPr id="3" name="Subtitle 2">
            <a:extLst>
              <a:ext uri="{FF2B5EF4-FFF2-40B4-BE49-F238E27FC236}">
                <a16:creationId xmlns:a16="http://schemas.microsoft.com/office/drawing/2014/main" id="{2D4B9F96-B693-8580-6DAE-E4B1B699250C}"/>
              </a:ext>
            </a:extLst>
          </p:cNvPr>
          <p:cNvSpPr>
            <a:spLocks noGrp="1"/>
          </p:cNvSpPr>
          <p:nvPr>
            <p:ph type="subTitle" idx="1"/>
          </p:nvPr>
        </p:nvSpPr>
        <p:spPr>
          <a:xfrm>
            <a:off x="1263874" y="1378065"/>
            <a:ext cx="9534141" cy="755920"/>
          </a:xfrm>
        </p:spPr>
        <p:txBody>
          <a:bodyPr>
            <a:noAutofit/>
          </a:bodyPr>
          <a:lstStyle/>
          <a:p>
            <a:r>
              <a:rPr lang="el-GR" dirty="0">
                <a:solidFill>
                  <a:schemeClr val="bg1"/>
                </a:solidFill>
              </a:rPr>
              <a:t>Πόσα </a:t>
            </a:r>
            <a:r>
              <a:rPr lang="en-US" dirty="0">
                <a:solidFill>
                  <a:schemeClr val="bg1"/>
                </a:solidFill>
              </a:rPr>
              <a:t>cm</a:t>
            </a:r>
            <a:r>
              <a:rPr lang="en-US" baseline="30000" dirty="0">
                <a:solidFill>
                  <a:schemeClr val="bg1"/>
                </a:solidFill>
              </a:rPr>
              <a:t>3</a:t>
            </a:r>
            <a:r>
              <a:rPr lang="en-US" dirty="0">
                <a:solidFill>
                  <a:schemeClr val="bg1"/>
                </a:solidFill>
              </a:rPr>
              <a:t> </a:t>
            </a:r>
            <a:r>
              <a:rPr lang="el-GR" dirty="0">
                <a:solidFill>
                  <a:schemeClr val="bg1"/>
                </a:solidFill>
              </a:rPr>
              <a:t>είναι ο όγκος του παρακάτω στερεού;</a:t>
            </a:r>
          </a:p>
        </p:txBody>
      </p:sp>
      <p:sp>
        <p:nvSpPr>
          <p:cNvPr id="111" name="Subtitle 2">
            <a:extLst>
              <a:ext uri="{FF2B5EF4-FFF2-40B4-BE49-F238E27FC236}">
                <a16:creationId xmlns:a16="http://schemas.microsoft.com/office/drawing/2014/main" id="{12AF5C4A-75A9-7535-3EB4-F3F8ECAC3D27}"/>
              </a:ext>
            </a:extLst>
          </p:cNvPr>
          <p:cNvSpPr txBox="1">
            <a:spLocks/>
          </p:cNvSpPr>
          <p:nvPr/>
        </p:nvSpPr>
        <p:spPr>
          <a:xfrm>
            <a:off x="1151467" y="3387064"/>
            <a:ext cx="3640666" cy="755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l-GR" dirty="0">
              <a:solidFill>
                <a:schemeClr val="bg1"/>
              </a:solidFill>
            </a:endParaRPr>
          </a:p>
        </p:txBody>
      </p:sp>
      <p:pic>
        <p:nvPicPr>
          <p:cNvPr id="7170" name="Picture 2" descr="Red Jasper On Black Background Stock Photo - Download Image Now - Red,  Stone - Object, Gemstone">
            <a:extLst>
              <a:ext uri="{FF2B5EF4-FFF2-40B4-BE49-F238E27FC236}">
                <a16:creationId xmlns:a16="http://schemas.microsoft.com/office/drawing/2014/main" id="{2A3D3147-5797-440D-0F1A-96B29B838C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4370" y="5390760"/>
            <a:ext cx="1305320" cy="87021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999CE22-2F69-4C2A-EF6C-EC3EFFB42F75}"/>
              </a:ext>
            </a:extLst>
          </p:cNvPr>
          <p:cNvPicPr>
            <a:picLocks noChangeAspect="1"/>
          </p:cNvPicPr>
          <p:nvPr/>
        </p:nvPicPr>
        <p:blipFill>
          <a:blip r:embed="rId4"/>
          <a:stretch>
            <a:fillRect/>
          </a:stretch>
        </p:blipFill>
        <p:spPr>
          <a:xfrm>
            <a:off x="1439140" y="1559685"/>
            <a:ext cx="1151465" cy="4701288"/>
          </a:xfrm>
          <a:prstGeom prst="rect">
            <a:avLst/>
          </a:prstGeom>
        </p:spPr>
      </p:pic>
      <p:sp>
        <p:nvSpPr>
          <p:cNvPr id="6" name="Subtitle 2">
            <a:extLst>
              <a:ext uri="{FF2B5EF4-FFF2-40B4-BE49-F238E27FC236}">
                <a16:creationId xmlns:a16="http://schemas.microsoft.com/office/drawing/2014/main" id="{2466880C-DDD5-E8EA-9541-E5DD0E1B5AB3}"/>
              </a:ext>
            </a:extLst>
          </p:cNvPr>
          <p:cNvSpPr txBox="1">
            <a:spLocks/>
          </p:cNvSpPr>
          <p:nvPr/>
        </p:nvSpPr>
        <p:spPr>
          <a:xfrm>
            <a:off x="2878278" y="2189652"/>
            <a:ext cx="9534141" cy="755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Γεμίζω τον ογκομετρικό κύλινδρο με νερό μέχρι την ένδειξη 40</a:t>
            </a:r>
            <a:r>
              <a:rPr lang="en-US" dirty="0">
                <a:solidFill>
                  <a:schemeClr val="bg1"/>
                </a:solidFill>
              </a:rPr>
              <a:t>mL</a:t>
            </a:r>
          </a:p>
          <a:p>
            <a:r>
              <a:rPr lang="en-US" dirty="0">
                <a:solidFill>
                  <a:schemeClr val="bg1"/>
                </a:solidFill>
              </a:rPr>
              <a:t>V</a:t>
            </a:r>
            <a:r>
              <a:rPr lang="el-GR" baseline="-25000" dirty="0">
                <a:solidFill>
                  <a:schemeClr val="bg1"/>
                </a:solidFill>
              </a:rPr>
              <a:t>αρχικό</a:t>
            </a:r>
            <a:r>
              <a:rPr lang="el-GR" dirty="0">
                <a:solidFill>
                  <a:schemeClr val="bg1"/>
                </a:solidFill>
              </a:rPr>
              <a:t> = 40</a:t>
            </a:r>
            <a:r>
              <a:rPr lang="en-US" dirty="0">
                <a:solidFill>
                  <a:schemeClr val="bg1"/>
                </a:solidFill>
              </a:rPr>
              <a:t>mL</a:t>
            </a:r>
          </a:p>
          <a:p>
            <a:r>
              <a:rPr lang="el-GR" dirty="0">
                <a:solidFill>
                  <a:schemeClr val="bg1"/>
                </a:solidFill>
              </a:rPr>
              <a:t>Αφήνω προσεκτικά να βυθιστεί το αντικείμενο μέσα στο νερό</a:t>
            </a:r>
          </a:p>
          <a:p>
            <a:r>
              <a:rPr lang="en-US" dirty="0">
                <a:solidFill>
                  <a:schemeClr val="bg1"/>
                </a:solidFill>
              </a:rPr>
              <a:t>V</a:t>
            </a:r>
            <a:r>
              <a:rPr lang="el-GR" baseline="-25000" dirty="0">
                <a:solidFill>
                  <a:schemeClr val="bg1"/>
                </a:solidFill>
              </a:rPr>
              <a:t>τελικό</a:t>
            </a:r>
            <a:r>
              <a:rPr lang="el-GR" dirty="0">
                <a:solidFill>
                  <a:schemeClr val="bg1"/>
                </a:solidFill>
              </a:rPr>
              <a:t> = 60</a:t>
            </a:r>
            <a:r>
              <a:rPr lang="en-US" dirty="0">
                <a:solidFill>
                  <a:schemeClr val="bg1"/>
                </a:solidFill>
              </a:rPr>
              <a:t>mL</a:t>
            </a:r>
            <a:endParaRPr lang="el-GR" dirty="0">
              <a:solidFill>
                <a:schemeClr val="bg1"/>
              </a:solidFill>
            </a:endParaRPr>
          </a:p>
          <a:p>
            <a:endParaRPr lang="el-GR" dirty="0">
              <a:solidFill>
                <a:schemeClr val="bg1"/>
              </a:solidFill>
            </a:endParaRPr>
          </a:p>
          <a:p>
            <a:r>
              <a:rPr lang="el-GR" dirty="0">
                <a:solidFill>
                  <a:schemeClr val="bg1"/>
                </a:solidFill>
              </a:rPr>
              <a:t>Επομένως, </a:t>
            </a:r>
            <a:r>
              <a:rPr lang="en-US" dirty="0">
                <a:solidFill>
                  <a:schemeClr val="bg1"/>
                </a:solidFill>
              </a:rPr>
              <a:t>V</a:t>
            </a:r>
            <a:r>
              <a:rPr lang="el-GR" baseline="-25000" dirty="0">
                <a:solidFill>
                  <a:schemeClr val="bg1"/>
                </a:solidFill>
              </a:rPr>
              <a:t>αντικειμένου</a:t>
            </a:r>
            <a:r>
              <a:rPr lang="el-GR" dirty="0">
                <a:solidFill>
                  <a:schemeClr val="bg1"/>
                </a:solidFill>
              </a:rPr>
              <a:t> = </a:t>
            </a:r>
            <a:r>
              <a:rPr lang="en-US" dirty="0">
                <a:solidFill>
                  <a:schemeClr val="bg1"/>
                </a:solidFill>
              </a:rPr>
              <a:t>V</a:t>
            </a:r>
            <a:r>
              <a:rPr lang="el-GR" baseline="-25000" dirty="0">
                <a:solidFill>
                  <a:schemeClr val="bg1"/>
                </a:solidFill>
              </a:rPr>
              <a:t>τελικό</a:t>
            </a:r>
            <a:r>
              <a:rPr lang="el-GR" dirty="0">
                <a:solidFill>
                  <a:schemeClr val="bg1"/>
                </a:solidFill>
              </a:rPr>
              <a:t> – </a:t>
            </a:r>
            <a:r>
              <a:rPr lang="en-US" dirty="0">
                <a:solidFill>
                  <a:schemeClr val="bg1"/>
                </a:solidFill>
              </a:rPr>
              <a:t>V</a:t>
            </a:r>
            <a:r>
              <a:rPr lang="el-GR" baseline="-25000" dirty="0">
                <a:solidFill>
                  <a:schemeClr val="bg1"/>
                </a:solidFill>
              </a:rPr>
              <a:t>αρχικό</a:t>
            </a:r>
          </a:p>
          <a:p>
            <a:endParaRPr lang="el-GR" dirty="0">
              <a:solidFill>
                <a:schemeClr val="bg1"/>
              </a:solidFill>
            </a:endParaRPr>
          </a:p>
          <a:p>
            <a:r>
              <a:rPr lang="en-US" dirty="0">
                <a:solidFill>
                  <a:schemeClr val="bg1"/>
                </a:solidFill>
              </a:rPr>
              <a:t>V</a:t>
            </a:r>
            <a:r>
              <a:rPr lang="el-GR" baseline="-25000" dirty="0">
                <a:solidFill>
                  <a:schemeClr val="bg1"/>
                </a:solidFill>
              </a:rPr>
              <a:t>αντικειμένου</a:t>
            </a:r>
            <a:r>
              <a:rPr lang="el-GR" dirty="0">
                <a:solidFill>
                  <a:schemeClr val="bg1"/>
                </a:solidFill>
              </a:rPr>
              <a:t> = 60</a:t>
            </a:r>
            <a:r>
              <a:rPr lang="en-US" dirty="0">
                <a:solidFill>
                  <a:schemeClr val="bg1"/>
                </a:solidFill>
              </a:rPr>
              <a:t>mL – 40mL = 20mL</a:t>
            </a:r>
            <a:r>
              <a:rPr lang="el-GR" dirty="0">
                <a:solidFill>
                  <a:schemeClr val="bg1"/>
                </a:solidFill>
              </a:rPr>
              <a:t> </a:t>
            </a:r>
          </a:p>
          <a:p>
            <a:endParaRPr lang="en-US" dirty="0">
              <a:solidFill>
                <a:schemeClr val="bg1"/>
              </a:solidFill>
            </a:endParaRPr>
          </a:p>
          <a:p>
            <a:endParaRPr lang="el-GR" dirty="0">
              <a:solidFill>
                <a:schemeClr val="bg1"/>
              </a:solidFill>
            </a:endParaRPr>
          </a:p>
        </p:txBody>
      </p:sp>
    </p:spTree>
    <p:extLst>
      <p:ext uri="{BB962C8B-B14F-4D97-AF65-F5344CB8AC3E}">
        <p14:creationId xmlns:p14="http://schemas.microsoft.com/office/powerpoint/2010/main" val="303204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111"/>
                                        </p:tgtEl>
                                        <p:attrNameLst>
                                          <p:attrName>style.visibility</p:attrName>
                                        </p:attrNameLst>
                                      </p:cBhvr>
                                      <p:to>
                                        <p:strVal val="visible"/>
                                      </p:to>
                                    </p:set>
                                    <p:animEffect transition="in" filter="fade">
                                      <p:cBhvr>
                                        <p:cTn id="12" dur="500"/>
                                        <p:tgtEl>
                                          <p:spTgt spid="1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500"/>
                                        <p:tgtEl>
                                          <p:spTgt spid="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fade">
                                      <p:cBhvr>
                                        <p:cTn id="32" dur="500"/>
                                        <p:tgtEl>
                                          <p:spTgt spid="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fade">
                                      <p:cBhvr>
                                        <p:cTn id="37" dur="5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1" grpId="0"/>
      <p:bldP spid="6"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36721"/>
            <a:ext cx="9144000" cy="951471"/>
          </a:xfrm>
        </p:spPr>
        <p:txBody>
          <a:bodyPr>
            <a:normAutofit/>
          </a:bodyPr>
          <a:lstStyle/>
          <a:p>
            <a:r>
              <a:rPr lang="el-GR" sz="3600" dirty="0">
                <a:solidFill>
                  <a:schemeClr val="bg1"/>
                </a:solidFill>
              </a:rPr>
              <a:t>Πίεση</a:t>
            </a:r>
            <a:endParaRPr lang="en-150" sz="3600" dirty="0">
              <a:solidFill>
                <a:schemeClr val="bg1"/>
              </a:solidFill>
            </a:endParaRPr>
          </a:p>
        </p:txBody>
      </p:sp>
      <p:sp>
        <p:nvSpPr>
          <p:cNvPr id="6" name="Rectangle 5">
            <a:extLst>
              <a:ext uri="{FF2B5EF4-FFF2-40B4-BE49-F238E27FC236}">
                <a16:creationId xmlns:a16="http://schemas.microsoft.com/office/drawing/2014/main" id="{2197837A-CFA1-CA92-BA6E-649E0F747913}"/>
              </a:ext>
            </a:extLst>
          </p:cNvPr>
          <p:cNvSpPr>
            <a:spLocks noChangeArrowheads="1"/>
          </p:cNvSpPr>
          <p:nvPr/>
        </p:nvSpPr>
        <p:spPr bwMode="auto">
          <a:xfrm>
            <a:off x="814532" y="1534178"/>
            <a:ext cx="10562935" cy="702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Είναι η δύναμη (κάθετη στην επιφάνεια) ανά μονάδα επιφάνειας</a:t>
            </a:r>
            <a:endParaRPr lang="en-US" sz="2800" b="1" dirty="0">
              <a:solidFill>
                <a:schemeClr val="bg2"/>
              </a:solidFill>
              <a:latin typeface="+mj-lt"/>
            </a:endParaRPr>
          </a:p>
          <a:p>
            <a:pPr algn="ctr">
              <a:defRPr/>
            </a:pPr>
            <a:endParaRPr lang="el-GR" sz="2800" b="1" dirty="0">
              <a:solidFill>
                <a:schemeClr val="bg2"/>
              </a:solidFill>
              <a:latin typeface="+mj-lt"/>
            </a:endParaRPr>
          </a:p>
        </p:txBody>
      </p:sp>
      <p:sp>
        <p:nvSpPr>
          <p:cNvPr id="7" name="Rectangle 6">
            <a:extLst>
              <a:ext uri="{FF2B5EF4-FFF2-40B4-BE49-F238E27FC236}">
                <a16:creationId xmlns:a16="http://schemas.microsoft.com/office/drawing/2014/main" id="{9F2AC2E5-7C29-26E1-E0A0-154D3EA142C1}"/>
              </a:ext>
            </a:extLst>
          </p:cNvPr>
          <p:cNvSpPr>
            <a:spLocks noChangeArrowheads="1"/>
          </p:cNvSpPr>
          <p:nvPr/>
        </p:nvSpPr>
        <p:spPr bwMode="auto">
          <a:xfrm>
            <a:off x="814531" y="2582559"/>
            <a:ext cx="10562935" cy="702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Πίεση αερίου: Η δύναμη που ασκείται σε μία επιφάνεια ανά μονάδα επιφάνειας λόγω των συγκρούσεων των μορίων του αερίου με το τοίχωμα</a:t>
            </a:r>
            <a:endParaRPr lang="en-US" sz="2800" b="1" dirty="0">
              <a:solidFill>
                <a:schemeClr val="bg2"/>
              </a:solidFill>
              <a:latin typeface="+mj-lt"/>
            </a:endParaRPr>
          </a:p>
          <a:p>
            <a:pPr algn="ctr">
              <a:defRPr/>
            </a:pPr>
            <a:endParaRPr lang="el-GR" sz="2800" b="1" dirty="0">
              <a:solidFill>
                <a:schemeClr val="bg2"/>
              </a:solidFill>
              <a:latin typeface="+mj-lt"/>
            </a:endParaRPr>
          </a:p>
        </p:txBody>
      </p:sp>
      <p:pic>
        <p:nvPicPr>
          <p:cNvPr id="9" name="Picture 8">
            <a:extLst>
              <a:ext uri="{FF2B5EF4-FFF2-40B4-BE49-F238E27FC236}">
                <a16:creationId xmlns:a16="http://schemas.microsoft.com/office/drawing/2014/main" id="{ACDAD70F-719B-5EB6-7558-CD22916AFB2B}"/>
              </a:ext>
            </a:extLst>
          </p:cNvPr>
          <p:cNvPicPr>
            <a:picLocks noChangeAspect="1"/>
          </p:cNvPicPr>
          <p:nvPr/>
        </p:nvPicPr>
        <p:blipFill>
          <a:blip r:embed="rId3"/>
          <a:stretch>
            <a:fillRect/>
          </a:stretch>
        </p:blipFill>
        <p:spPr>
          <a:xfrm>
            <a:off x="7778580" y="3377699"/>
            <a:ext cx="1454880" cy="3047815"/>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56307640-6E0E-C75B-84DF-414AD0EF4CA3}"/>
                  </a:ext>
                </a:extLst>
              </p14:cNvPr>
              <p14:cNvContentPartPr/>
              <p14:nvPr/>
            </p14:nvContentPartPr>
            <p14:xfrm>
              <a:off x="7362759" y="3871370"/>
              <a:ext cx="672120" cy="173520"/>
            </p14:xfrm>
          </p:contentPart>
        </mc:Choice>
        <mc:Fallback xmlns="">
          <p:pic>
            <p:nvPicPr>
              <p:cNvPr id="10" name="Ink 9">
                <a:extLst>
                  <a:ext uri="{FF2B5EF4-FFF2-40B4-BE49-F238E27FC236}">
                    <a16:creationId xmlns:a16="http://schemas.microsoft.com/office/drawing/2014/main" id="{56307640-6E0E-C75B-84DF-414AD0EF4CA3}"/>
                  </a:ext>
                </a:extLst>
              </p:cNvPr>
              <p:cNvPicPr/>
              <p:nvPr/>
            </p:nvPicPr>
            <p:blipFill>
              <a:blip r:embed="rId5"/>
              <a:stretch>
                <a:fillRect/>
              </a:stretch>
            </p:blipFill>
            <p:spPr>
              <a:xfrm>
                <a:off x="7345119" y="3853370"/>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k 10">
                <a:extLst>
                  <a:ext uri="{FF2B5EF4-FFF2-40B4-BE49-F238E27FC236}">
                    <a16:creationId xmlns:a16="http://schemas.microsoft.com/office/drawing/2014/main" id="{8E643972-09A6-0EF5-590B-131B2BF6C23E}"/>
                  </a:ext>
                </a:extLst>
              </p14:cNvPr>
              <p14:cNvContentPartPr/>
              <p14:nvPr/>
            </p14:nvContentPartPr>
            <p14:xfrm>
              <a:off x="7778580" y="4099970"/>
              <a:ext cx="672120" cy="173520"/>
            </p14:xfrm>
          </p:contentPart>
        </mc:Choice>
        <mc:Fallback xmlns="">
          <p:pic>
            <p:nvPicPr>
              <p:cNvPr id="11" name="Ink 10">
                <a:extLst>
                  <a:ext uri="{FF2B5EF4-FFF2-40B4-BE49-F238E27FC236}">
                    <a16:creationId xmlns:a16="http://schemas.microsoft.com/office/drawing/2014/main" id="{8E643972-09A6-0EF5-590B-131B2BF6C23E}"/>
                  </a:ext>
                </a:extLst>
              </p:cNvPr>
              <p:cNvPicPr/>
              <p:nvPr/>
            </p:nvPicPr>
            <p:blipFill>
              <a:blip r:embed="rId5"/>
              <a:stretch>
                <a:fillRect/>
              </a:stretch>
            </p:blipFill>
            <p:spPr>
              <a:xfrm>
                <a:off x="7760940" y="4081970"/>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57F1BE24-C40B-B7D7-76EC-F7CB5D1904A1}"/>
                  </a:ext>
                </a:extLst>
              </p14:cNvPr>
              <p14:cNvContentPartPr/>
              <p14:nvPr/>
            </p14:nvContentPartPr>
            <p14:xfrm>
              <a:off x="8169960" y="4355736"/>
              <a:ext cx="672120" cy="173520"/>
            </p14:xfrm>
          </p:contentPart>
        </mc:Choice>
        <mc:Fallback xmlns="">
          <p:pic>
            <p:nvPicPr>
              <p:cNvPr id="12" name="Ink 11">
                <a:extLst>
                  <a:ext uri="{FF2B5EF4-FFF2-40B4-BE49-F238E27FC236}">
                    <a16:creationId xmlns:a16="http://schemas.microsoft.com/office/drawing/2014/main" id="{57F1BE24-C40B-B7D7-76EC-F7CB5D1904A1}"/>
                  </a:ext>
                </a:extLst>
              </p:cNvPr>
              <p:cNvPicPr/>
              <p:nvPr/>
            </p:nvPicPr>
            <p:blipFill>
              <a:blip r:embed="rId5"/>
              <a:stretch>
                <a:fillRect/>
              </a:stretch>
            </p:blipFill>
            <p:spPr>
              <a:xfrm>
                <a:off x="8152320" y="4337736"/>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BAB2A1E2-642F-0883-84B0-0619B3B6DE13}"/>
                  </a:ext>
                </a:extLst>
              </p14:cNvPr>
              <p14:cNvContentPartPr/>
              <p14:nvPr/>
            </p14:nvContentPartPr>
            <p14:xfrm>
              <a:off x="7362759" y="4544546"/>
              <a:ext cx="672120" cy="173520"/>
            </p14:xfrm>
          </p:contentPart>
        </mc:Choice>
        <mc:Fallback xmlns="">
          <p:pic>
            <p:nvPicPr>
              <p:cNvPr id="13" name="Ink 12">
                <a:extLst>
                  <a:ext uri="{FF2B5EF4-FFF2-40B4-BE49-F238E27FC236}">
                    <a16:creationId xmlns:a16="http://schemas.microsoft.com/office/drawing/2014/main" id="{BAB2A1E2-642F-0883-84B0-0619B3B6DE13}"/>
                  </a:ext>
                </a:extLst>
              </p:cNvPr>
              <p:cNvPicPr/>
              <p:nvPr/>
            </p:nvPicPr>
            <p:blipFill>
              <a:blip r:embed="rId5"/>
              <a:stretch>
                <a:fillRect/>
              </a:stretch>
            </p:blipFill>
            <p:spPr>
              <a:xfrm>
                <a:off x="7345119" y="4526546"/>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Ink 13">
                <a:extLst>
                  <a:ext uri="{FF2B5EF4-FFF2-40B4-BE49-F238E27FC236}">
                    <a16:creationId xmlns:a16="http://schemas.microsoft.com/office/drawing/2014/main" id="{9D416DB8-B813-B88D-242B-CFF838428017}"/>
                  </a:ext>
                </a:extLst>
              </p14:cNvPr>
              <p14:cNvContentPartPr/>
              <p14:nvPr/>
            </p14:nvContentPartPr>
            <p14:xfrm>
              <a:off x="7764355" y="4724051"/>
              <a:ext cx="672120" cy="173520"/>
            </p14:xfrm>
          </p:contentPart>
        </mc:Choice>
        <mc:Fallback xmlns="">
          <p:pic>
            <p:nvPicPr>
              <p:cNvPr id="14" name="Ink 13">
                <a:extLst>
                  <a:ext uri="{FF2B5EF4-FFF2-40B4-BE49-F238E27FC236}">
                    <a16:creationId xmlns:a16="http://schemas.microsoft.com/office/drawing/2014/main" id="{9D416DB8-B813-B88D-242B-CFF838428017}"/>
                  </a:ext>
                </a:extLst>
              </p:cNvPr>
              <p:cNvPicPr/>
              <p:nvPr/>
            </p:nvPicPr>
            <p:blipFill>
              <a:blip r:embed="rId5"/>
              <a:stretch>
                <a:fillRect/>
              </a:stretch>
            </p:blipFill>
            <p:spPr>
              <a:xfrm>
                <a:off x="7746715" y="4706051"/>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id="{55ADEE72-0C38-BD8F-3112-7769CBBFDA90}"/>
                  </a:ext>
                </a:extLst>
              </p14:cNvPr>
              <p14:cNvContentPartPr/>
              <p14:nvPr/>
            </p14:nvContentPartPr>
            <p14:xfrm>
              <a:off x="8169960" y="4946426"/>
              <a:ext cx="672120" cy="173520"/>
            </p14:xfrm>
          </p:contentPart>
        </mc:Choice>
        <mc:Fallback xmlns="">
          <p:pic>
            <p:nvPicPr>
              <p:cNvPr id="15" name="Ink 14">
                <a:extLst>
                  <a:ext uri="{FF2B5EF4-FFF2-40B4-BE49-F238E27FC236}">
                    <a16:creationId xmlns:a16="http://schemas.microsoft.com/office/drawing/2014/main" id="{55ADEE72-0C38-BD8F-3112-7769CBBFDA90}"/>
                  </a:ext>
                </a:extLst>
              </p:cNvPr>
              <p:cNvPicPr/>
              <p:nvPr/>
            </p:nvPicPr>
            <p:blipFill>
              <a:blip r:embed="rId5"/>
              <a:stretch>
                <a:fillRect/>
              </a:stretch>
            </p:blipFill>
            <p:spPr>
              <a:xfrm>
                <a:off x="8152320" y="4928426"/>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6" name="Ink 15">
                <a:extLst>
                  <a:ext uri="{FF2B5EF4-FFF2-40B4-BE49-F238E27FC236}">
                    <a16:creationId xmlns:a16="http://schemas.microsoft.com/office/drawing/2014/main" id="{AB1CC75B-B181-D9E3-41E6-3D1058CD7CE8}"/>
                  </a:ext>
                </a:extLst>
              </p14:cNvPr>
              <p14:cNvContentPartPr/>
              <p14:nvPr/>
            </p14:nvContentPartPr>
            <p14:xfrm>
              <a:off x="7392151" y="5162503"/>
              <a:ext cx="672120" cy="173520"/>
            </p14:xfrm>
          </p:contentPart>
        </mc:Choice>
        <mc:Fallback xmlns="">
          <p:pic>
            <p:nvPicPr>
              <p:cNvPr id="16" name="Ink 15">
                <a:extLst>
                  <a:ext uri="{FF2B5EF4-FFF2-40B4-BE49-F238E27FC236}">
                    <a16:creationId xmlns:a16="http://schemas.microsoft.com/office/drawing/2014/main" id="{AB1CC75B-B181-D9E3-41E6-3D1058CD7CE8}"/>
                  </a:ext>
                </a:extLst>
              </p:cNvPr>
              <p:cNvPicPr/>
              <p:nvPr/>
            </p:nvPicPr>
            <p:blipFill>
              <a:blip r:embed="rId5"/>
              <a:stretch>
                <a:fillRect/>
              </a:stretch>
            </p:blipFill>
            <p:spPr>
              <a:xfrm>
                <a:off x="7374511" y="5144503"/>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7" name="Ink 16">
                <a:extLst>
                  <a:ext uri="{FF2B5EF4-FFF2-40B4-BE49-F238E27FC236}">
                    <a16:creationId xmlns:a16="http://schemas.microsoft.com/office/drawing/2014/main" id="{23BDF1BD-6055-4853-1E9D-28CD5E9BDFB6}"/>
                  </a:ext>
                </a:extLst>
              </p14:cNvPr>
              <p14:cNvContentPartPr/>
              <p14:nvPr/>
            </p14:nvContentPartPr>
            <p14:xfrm>
              <a:off x="7764355" y="5420533"/>
              <a:ext cx="672120" cy="173520"/>
            </p14:xfrm>
          </p:contentPart>
        </mc:Choice>
        <mc:Fallback xmlns="">
          <p:pic>
            <p:nvPicPr>
              <p:cNvPr id="17" name="Ink 16">
                <a:extLst>
                  <a:ext uri="{FF2B5EF4-FFF2-40B4-BE49-F238E27FC236}">
                    <a16:creationId xmlns:a16="http://schemas.microsoft.com/office/drawing/2014/main" id="{23BDF1BD-6055-4853-1E9D-28CD5E9BDFB6}"/>
                  </a:ext>
                </a:extLst>
              </p:cNvPr>
              <p:cNvPicPr/>
              <p:nvPr/>
            </p:nvPicPr>
            <p:blipFill>
              <a:blip r:embed="rId5"/>
              <a:stretch>
                <a:fillRect/>
              </a:stretch>
            </p:blipFill>
            <p:spPr>
              <a:xfrm>
                <a:off x="7746715" y="5402533"/>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8" name="Ink 17">
                <a:extLst>
                  <a:ext uri="{FF2B5EF4-FFF2-40B4-BE49-F238E27FC236}">
                    <a16:creationId xmlns:a16="http://schemas.microsoft.com/office/drawing/2014/main" id="{AE529FCE-0588-5624-A56D-907CB2F22385}"/>
                  </a:ext>
                </a:extLst>
              </p14:cNvPr>
              <p14:cNvContentPartPr/>
              <p14:nvPr/>
            </p14:nvContentPartPr>
            <p14:xfrm>
              <a:off x="8100415" y="5685970"/>
              <a:ext cx="672120" cy="173520"/>
            </p14:xfrm>
          </p:contentPart>
        </mc:Choice>
        <mc:Fallback xmlns="">
          <p:pic>
            <p:nvPicPr>
              <p:cNvPr id="18" name="Ink 17">
                <a:extLst>
                  <a:ext uri="{FF2B5EF4-FFF2-40B4-BE49-F238E27FC236}">
                    <a16:creationId xmlns:a16="http://schemas.microsoft.com/office/drawing/2014/main" id="{AE529FCE-0588-5624-A56D-907CB2F22385}"/>
                  </a:ext>
                </a:extLst>
              </p:cNvPr>
              <p:cNvPicPr/>
              <p:nvPr/>
            </p:nvPicPr>
            <p:blipFill>
              <a:blip r:embed="rId5"/>
              <a:stretch>
                <a:fillRect/>
              </a:stretch>
            </p:blipFill>
            <p:spPr>
              <a:xfrm>
                <a:off x="8082775" y="5667970"/>
                <a:ext cx="707760" cy="209160"/>
              </a:xfrm>
              <a:prstGeom prst="rect">
                <a:avLst/>
              </a:prstGeom>
            </p:spPr>
          </p:pic>
        </mc:Fallback>
      </mc:AlternateContent>
      <p:pic>
        <p:nvPicPr>
          <p:cNvPr id="20" name="Picture 19">
            <a:extLst>
              <a:ext uri="{FF2B5EF4-FFF2-40B4-BE49-F238E27FC236}">
                <a16:creationId xmlns:a16="http://schemas.microsoft.com/office/drawing/2014/main" id="{F9630050-A037-7E59-8D01-5AD4A0A6A2BA}"/>
              </a:ext>
            </a:extLst>
          </p:cNvPr>
          <p:cNvPicPr>
            <a:picLocks noChangeAspect="1"/>
          </p:cNvPicPr>
          <p:nvPr/>
        </p:nvPicPr>
        <p:blipFill>
          <a:blip r:embed="rId14"/>
          <a:stretch>
            <a:fillRect/>
          </a:stretch>
        </p:blipFill>
        <p:spPr>
          <a:xfrm>
            <a:off x="5887959" y="4150491"/>
            <a:ext cx="844593" cy="882695"/>
          </a:xfrm>
          <a:prstGeom prst="rect">
            <a:avLst/>
          </a:prstGeom>
        </p:spPr>
      </p:pic>
      <p:pic>
        <p:nvPicPr>
          <p:cNvPr id="22" name="Picture 21">
            <a:extLst>
              <a:ext uri="{FF2B5EF4-FFF2-40B4-BE49-F238E27FC236}">
                <a16:creationId xmlns:a16="http://schemas.microsoft.com/office/drawing/2014/main" id="{DD45B0C0-98F6-3DDA-43C2-66AB19C272EA}"/>
              </a:ext>
            </a:extLst>
          </p:cNvPr>
          <p:cNvPicPr>
            <a:picLocks noChangeAspect="1"/>
          </p:cNvPicPr>
          <p:nvPr/>
        </p:nvPicPr>
        <p:blipFill>
          <a:blip r:embed="rId15"/>
          <a:stretch>
            <a:fillRect/>
          </a:stretch>
        </p:blipFill>
        <p:spPr>
          <a:xfrm>
            <a:off x="9559576" y="4217924"/>
            <a:ext cx="1047804" cy="863644"/>
          </a:xfrm>
          <a:prstGeom prst="rect">
            <a:avLst/>
          </a:prstGeom>
        </p:spPr>
      </p:pic>
    </p:spTree>
    <p:extLst>
      <p:ext uri="{BB962C8B-B14F-4D97-AF65-F5344CB8AC3E}">
        <p14:creationId xmlns:p14="http://schemas.microsoft.com/office/powerpoint/2010/main" val="2436561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500"/>
                                        <p:tgtEl>
                                          <p:spTgt spid="1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500"/>
                                        <p:tgtEl>
                                          <p:spTgt spid="1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36721"/>
            <a:ext cx="9144000" cy="951471"/>
          </a:xfrm>
        </p:spPr>
        <p:txBody>
          <a:bodyPr>
            <a:normAutofit/>
          </a:bodyPr>
          <a:lstStyle/>
          <a:p>
            <a:r>
              <a:rPr lang="el-GR" sz="3600" dirty="0">
                <a:solidFill>
                  <a:schemeClr val="bg1"/>
                </a:solidFill>
              </a:rPr>
              <a:t>Πίεση</a:t>
            </a:r>
            <a:endParaRPr lang="en-150" sz="3600" dirty="0">
              <a:solidFill>
                <a:schemeClr val="bg1"/>
              </a:solidFill>
            </a:endParaRPr>
          </a:p>
        </p:txBody>
      </p:sp>
      <p:sp>
        <p:nvSpPr>
          <p:cNvPr id="7" name="Rectangle 6">
            <a:extLst>
              <a:ext uri="{FF2B5EF4-FFF2-40B4-BE49-F238E27FC236}">
                <a16:creationId xmlns:a16="http://schemas.microsoft.com/office/drawing/2014/main" id="{9F2AC2E5-7C29-26E1-E0A0-154D3EA142C1}"/>
              </a:ext>
            </a:extLst>
          </p:cNvPr>
          <p:cNvSpPr>
            <a:spLocks noChangeArrowheads="1"/>
          </p:cNvSpPr>
          <p:nvPr/>
        </p:nvSpPr>
        <p:spPr bwMode="auto">
          <a:xfrm>
            <a:off x="814532" y="1754216"/>
            <a:ext cx="10562935" cy="702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Πίεση αερίου: Η δύναμη που ασκείται σε μία επιφάνεια ανά μονάδα επιφάνειας λόγω των συγκρούσεων των μορίων του αερίου με το τοίχωμα</a:t>
            </a:r>
            <a:endParaRPr lang="en-US" sz="2800" b="1" dirty="0">
              <a:solidFill>
                <a:schemeClr val="bg2"/>
              </a:solidFill>
              <a:latin typeface="+mj-lt"/>
            </a:endParaRPr>
          </a:p>
          <a:p>
            <a:pPr algn="ctr">
              <a:defRPr/>
            </a:pPr>
            <a:endParaRPr lang="el-GR" sz="2800" b="1" dirty="0">
              <a:solidFill>
                <a:schemeClr val="bg2"/>
              </a:solidFill>
              <a:latin typeface="+mj-lt"/>
            </a:endParaRPr>
          </a:p>
        </p:txBody>
      </p:sp>
      <p:pic>
        <p:nvPicPr>
          <p:cNvPr id="9" name="Picture 8">
            <a:extLst>
              <a:ext uri="{FF2B5EF4-FFF2-40B4-BE49-F238E27FC236}">
                <a16:creationId xmlns:a16="http://schemas.microsoft.com/office/drawing/2014/main" id="{ACDAD70F-719B-5EB6-7558-CD22916AFB2B}"/>
              </a:ext>
            </a:extLst>
          </p:cNvPr>
          <p:cNvPicPr>
            <a:picLocks noChangeAspect="1"/>
          </p:cNvPicPr>
          <p:nvPr/>
        </p:nvPicPr>
        <p:blipFill>
          <a:blip r:embed="rId3"/>
          <a:stretch>
            <a:fillRect/>
          </a:stretch>
        </p:blipFill>
        <p:spPr>
          <a:xfrm>
            <a:off x="4374294" y="2574510"/>
            <a:ext cx="1454880" cy="3047815"/>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56307640-6E0E-C75B-84DF-414AD0EF4CA3}"/>
                  </a:ext>
                </a:extLst>
              </p14:cNvPr>
              <p14:cNvContentPartPr/>
              <p14:nvPr/>
            </p14:nvContentPartPr>
            <p14:xfrm>
              <a:off x="3958473" y="3068181"/>
              <a:ext cx="672120" cy="173520"/>
            </p14:xfrm>
          </p:contentPart>
        </mc:Choice>
        <mc:Fallback xmlns="">
          <p:pic>
            <p:nvPicPr>
              <p:cNvPr id="10" name="Ink 9">
                <a:extLst>
                  <a:ext uri="{FF2B5EF4-FFF2-40B4-BE49-F238E27FC236}">
                    <a16:creationId xmlns:a16="http://schemas.microsoft.com/office/drawing/2014/main" id="{56307640-6E0E-C75B-84DF-414AD0EF4CA3}"/>
                  </a:ext>
                </a:extLst>
              </p:cNvPr>
              <p:cNvPicPr/>
              <p:nvPr/>
            </p:nvPicPr>
            <p:blipFill>
              <a:blip r:embed="rId5"/>
              <a:stretch>
                <a:fillRect/>
              </a:stretch>
            </p:blipFill>
            <p:spPr>
              <a:xfrm>
                <a:off x="3940473" y="3050181"/>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k 10">
                <a:extLst>
                  <a:ext uri="{FF2B5EF4-FFF2-40B4-BE49-F238E27FC236}">
                    <a16:creationId xmlns:a16="http://schemas.microsoft.com/office/drawing/2014/main" id="{8E643972-09A6-0EF5-590B-131B2BF6C23E}"/>
                  </a:ext>
                </a:extLst>
              </p14:cNvPr>
              <p14:cNvContentPartPr/>
              <p14:nvPr/>
            </p14:nvContentPartPr>
            <p14:xfrm>
              <a:off x="4374294" y="3296781"/>
              <a:ext cx="672120" cy="173520"/>
            </p14:xfrm>
          </p:contentPart>
        </mc:Choice>
        <mc:Fallback xmlns="">
          <p:pic>
            <p:nvPicPr>
              <p:cNvPr id="11" name="Ink 10">
                <a:extLst>
                  <a:ext uri="{FF2B5EF4-FFF2-40B4-BE49-F238E27FC236}">
                    <a16:creationId xmlns:a16="http://schemas.microsoft.com/office/drawing/2014/main" id="{8E643972-09A6-0EF5-590B-131B2BF6C23E}"/>
                  </a:ext>
                </a:extLst>
              </p:cNvPr>
              <p:cNvPicPr/>
              <p:nvPr/>
            </p:nvPicPr>
            <p:blipFill>
              <a:blip r:embed="rId5"/>
              <a:stretch>
                <a:fillRect/>
              </a:stretch>
            </p:blipFill>
            <p:spPr>
              <a:xfrm>
                <a:off x="4356294" y="3278781"/>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57F1BE24-C40B-B7D7-76EC-F7CB5D1904A1}"/>
                  </a:ext>
                </a:extLst>
              </p14:cNvPr>
              <p14:cNvContentPartPr/>
              <p14:nvPr/>
            </p14:nvContentPartPr>
            <p14:xfrm>
              <a:off x="4765674" y="3552547"/>
              <a:ext cx="672120" cy="173520"/>
            </p14:xfrm>
          </p:contentPart>
        </mc:Choice>
        <mc:Fallback xmlns="">
          <p:pic>
            <p:nvPicPr>
              <p:cNvPr id="12" name="Ink 11">
                <a:extLst>
                  <a:ext uri="{FF2B5EF4-FFF2-40B4-BE49-F238E27FC236}">
                    <a16:creationId xmlns:a16="http://schemas.microsoft.com/office/drawing/2014/main" id="{57F1BE24-C40B-B7D7-76EC-F7CB5D1904A1}"/>
                  </a:ext>
                </a:extLst>
              </p:cNvPr>
              <p:cNvPicPr/>
              <p:nvPr/>
            </p:nvPicPr>
            <p:blipFill>
              <a:blip r:embed="rId5"/>
              <a:stretch>
                <a:fillRect/>
              </a:stretch>
            </p:blipFill>
            <p:spPr>
              <a:xfrm>
                <a:off x="4747674" y="3534547"/>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BAB2A1E2-642F-0883-84B0-0619B3B6DE13}"/>
                  </a:ext>
                </a:extLst>
              </p14:cNvPr>
              <p14:cNvContentPartPr/>
              <p14:nvPr/>
            </p14:nvContentPartPr>
            <p14:xfrm>
              <a:off x="3958473" y="3741357"/>
              <a:ext cx="672120" cy="173520"/>
            </p14:xfrm>
          </p:contentPart>
        </mc:Choice>
        <mc:Fallback xmlns="">
          <p:pic>
            <p:nvPicPr>
              <p:cNvPr id="13" name="Ink 12">
                <a:extLst>
                  <a:ext uri="{FF2B5EF4-FFF2-40B4-BE49-F238E27FC236}">
                    <a16:creationId xmlns:a16="http://schemas.microsoft.com/office/drawing/2014/main" id="{BAB2A1E2-642F-0883-84B0-0619B3B6DE13}"/>
                  </a:ext>
                </a:extLst>
              </p:cNvPr>
              <p:cNvPicPr/>
              <p:nvPr/>
            </p:nvPicPr>
            <p:blipFill>
              <a:blip r:embed="rId5"/>
              <a:stretch>
                <a:fillRect/>
              </a:stretch>
            </p:blipFill>
            <p:spPr>
              <a:xfrm>
                <a:off x="3940473" y="3723357"/>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Ink 13">
                <a:extLst>
                  <a:ext uri="{FF2B5EF4-FFF2-40B4-BE49-F238E27FC236}">
                    <a16:creationId xmlns:a16="http://schemas.microsoft.com/office/drawing/2014/main" id="{9D416DB8-B813-B88D-242B-CFF838428017}"/>
                  </a:ext>
                </a:extLst>
              </p14:cNvPr>
              <p14:cNvContentPartPr/>
              <p14:nvPr/>
            </p14:nvContentPartPr>
            <p14:xfrm>
              <a:off x="4360069" y="3920862"/>
              <a:ext cx="672120" cy="173520"/>
            </p14:xfrm>
          </p:contentPart>
        </mc:Choice>
        <mc:Fallback xmlns="">
          <p:pic>
            <p:nvPicPr>
              <p:cNvPr id="14" name="Ink 13">
                <a:extLst>
                  <a:ext uri="{FF2B5EF4-FFF2-40B4-BE49-F238E27FC236}">
                    <a16:creationId xmlns:a16="http://schemas.microsoft.com/office/drawing/2014/main" id="{9D416DB8-B813-B88D-242B-CFF838428017}"/>
                  </a:ext>
                </a:extLst>
              </p:cNvPr>
              <p:cNvPicPr/>
              <p:nvPr/>
            </p:nvPicPr>
            <p:blipFill>
              <a:blip r:embed="rId5"/>
              <a:stretch>
                <a:fillRect/>
              </a:stretch>
            </p:blipFill>
            <p:spPr>
              <a:xfrm>
                <a:off x="4342069" y="3902862"/>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id="{55ADEE72-0C38-BD8F-3112-7769CBBFDA90}"/>
                  </a:ext>
                </a:extLst>
              </p14:cNvPr>
              <p14:cNvContentPartPr/>
              <p14:nvPr/>
            </p14:nvContentPartPr>
            <p14:xfrm>
              <a:off x="4765674" y="4143237"/>
              <a:ext cx="672120" cy="173520"/>
            </p14:xfrm>
          </p:contentPart>
        </mc:Choice>
        <mc:Fallback xmlns="">
          <p:pic>
            <p:nvPicPr>
              <p:cNvPr id="15" name="Ink 14">
                <a:extLst>
                  <a:ext uri="{FF2B5EF4-FFF2-40B4-BE49-F238E27FC236}">
                    <a16:creationId xmlns:a16="http://schemas.microsoft.com/office/drawing/2014/main" id="{55ADEE72-0C38-BD8F-3112-7769CBBFDA90}"/>
                  </a:ext>
                </a:extLst>
              </p:cNvPr>
              <p:cNvPicPr/>
              <p:nvPr/>
            </p:nvPicPr>
            <p:blipFill>
              <a:blip r:embed="rId5"/>
              <a:stretch>
                <a:fillRect/>
              </a:stretch>
            </p:blipFill>
            <p:spPr>
              <a:xfrm>
                <a:off x="4747674" y="4125237"/>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6" name="Ink 15">
                <a:extLst>
                  <a:ext uri="{FF2B5EF4-FFF2-40B4-BE49-F238E27FC236}">
                    <a16:creationId xmlns:a16="http://schemas.microsoft.com/office/drawing/2014/main" id="{AB1CC75B-B181-D9E3-41E6-3D1058CD7CE8}"/>
                  </a:ext>
                </a:extLst>
              </p14:cNvPr>
              <p14:cNvContentPartPr/>
              <p14:nvPr/>
            </p14:nvContentPartPr>
            <p14:xfrm>
              <a:off x="3987865" y="4359314"/>
              <a:ext cx="672120" cy="173520"/>
            </p14:xfrm>
          </p:contentPart>
        </mc:Choice>
        <mc:Fallback xmlns="">
          <p:pic>
            <p:nvPicPr>
              <p:cNvPr id="16" name="Ink 15">
                <a:extLst>
                  <a:ext uri="{FF2B5EF4-FFF2-40B4-BE49-F238E27FC236}">
                    <a16:creationId xmlns:a16="http://schemas.microsoft.com/office/drawing/2014/main" id="{AB1CC75B-B181-D9E3-41E6-3D1058CD7CE8}"/>
                  </a:ext>
                </a:extLst>
              </p:cNvPr>
              <p:cNvPicPr/>
              <p:nvPr/>
            </p:nvPicPr>
            <p:blipFill>
              <a:blip r:embed="rId5"/>
              <a:stretch>
                <a:fillRect/>
              </a:stretch>
            </p:blipFill>
            <p:spPr>
              <a:xfrm>
                <a:off x="3969865" y="4341314"/>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7" name="Ink 16">
                <a:extLst>
                  <a:ext uri="{FF2B5EF4-FFF2-40B4-BE49-F238E27FC236}">
                    <a16:creationId xmlns:a16="http://schemas.microsoft.com/office/drawing/2014/main" id="{23BDF1BD-6055-4853-1E9D-28CD5E9BDFB6}"/>
                  </a:ext>
                </a:extLst>
              </p14:cNvPr>
              <p14:cNvContentPartPr/>
              <p14:nvPr/>
            </p14:nvContentPartPr>
            <p14:xfrm>
              <a:off x="4360069" y="4617344"/>
              <a:ext cx="672120" cy="173520"/>
            </p14:xfrm>
          </p:contentPart>
        </mc:Choice>
        <mc:Fallback xmlns="">
          <p:pic>
            <p:nvPicPr>
              <p:cNvPr id="17" name="Ink 16">
                <a:extLst>
                  <a:ext uri="{FF2B5EF4-FFF2-40B4-BE49-F238E27FC236}">
                    <a16:creationId xmlns:a16="http://schemas.microsoft.com/office/drawing/2014/main" id="{23BDF1BD-6055-4853-1E9D-28CD5E9BDFB6}"/>
                  </a:ext>
                </a:extLst>
              </p:cNvPr>
              <p:cNvPicPr/>
              <p:nvPr/>
            </p:nvPicPr>
            <p:blipFill>
              <a:blip r:embed="rId5"/>
              <a:stretch>
                <a:fillRect/>
              </a:stretch>
            </p:blipFill>
            <p:spPr>
              <a:xfrm>
                <a:off x="4342069" y="4599344"/>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8" name="Ink 17">
                <a:extLst>
                  <a:ext uri="{FF2B5EF4-FFF2-40B4-BE49-F238E27FC236}">
                    <a16:creationId xmlns:a16="http://schemas.microsoft.com/office/drawing/2014/main" id="{AE529FCE-0588-5624-A56D-907CB2F22385}"/>
                  </a:ext>
                </a:extLst>
              </p14:cNvPr>
              <p14:cNvContentPartPr/>
              <p14:nvPr/>
            </p14:nvContentPartPr>
            <p14:xfrm>
              <a:off x="4696129" y="4882781"/>
              <a:ext cx="672120" cy="173520"/>
            </p14:xfrm>
          </p:contentPart>
        </mc:Choice>
        <mc:Fallback xmlns="">
          <p:pic>
            <p:nvPicPr>
              <p:cNvPr id="18" name="Ink 17">
                <a:extLst>
                  <a:ext uri="{FF2B5EF4-FFF2-40B4-BE49-F238E27FC236}">
                    <a16:creationId xmlns:a16="http://schemas.microsoft.com/office/drawing/2014/main" id="{AE529FCE-0588-5624-A56D-907CB2F22385}"/>
                  </a:ext>
                </a:extLst>
              </p:cNvPr>
              <p:cNvPicPr/>
              <p:nvPr/>
            </p:nvPicPr>
            <p:blipFill>
              <a:blip r:embed="rId5"/>
              <a:stretch>
                <a:fillRect/>
              </a:stretch>
            </p:blipFill>
            <p:spPr>
              <a:xfrm>
                <a:off x="4678129" y="4864781"/>
                <a:ext cx="707760" cy="209160"/>
              </a:xfrm>
              <a:prstGeom prst="rect">
                <a:avLst/>
              </a:prstGeom>
            </p:spPr>
          </p:pic>
        </mc:Fallback>
      </mc:AlternateContent>
      <p:pic>
        <p:nvPicPr>
          <p:cNvPr id="2" name="Picture 1">
            <a:extLst>
              <a:ext uri="{FF2B5EF4-FFF2-40B4-BE49-F238E27FC236}">
                <a16:creationId xmlns:a16="http://schemas.microsoft.com/office/drawing/2014/main" id="{36F011E1-BD52-57A3-8647-F44FDFE1790F}"/>
              </a:ext>
            </a:extLst>
          </p:cNvPr>
          <p:cNvPicPr>
            <a:picLocks noChangeAspect="1"/>
          </p:cNvPicPr>
          <p:nvPr/>
        </p:nvPicPr>
        <p:blipFill>
          <a:blip r:embed="rId3"/>
          <a:stretch>
            <a:fillRect/>
          </a:stretch>
        </p:blipFill>
        <p:spPr>
          <a:xfrm>
            <a:off x="5635388" y="3401709"/>
            <a:ext cx="1454880" cy="3047815"/>
          </a:xfrm>
          <a:prstGeom prst="rect">
            <a:avLst/>
          </a:prstGeom>
        </p:spPr>
      </p:pic>
      <mc:AlternateContent xmlns:mc="http://schemas.openxmlformats.org/markup-compatibility/2006" xmlns:p14="http://schemas.microsoft.com/office/powerpoint/2010/main">
        <mc:Choice Requires="p14">
          <p:contentPart p14:bwMode="auto" r:id="rId14">
            <p14:nvContentPartPr>
              <p14:cNvPr id="3" name="Ink 2">
                <a:extLst>
                  <a:ext uri="{FF2B5EF4-FFF2-40B4-BE49-F238E27FC236}">
                    <a16:creationId xmlns:a16="http://schemas.microsoft.com/office/drawing/2014/main" id="{6E5AA31C-CAA6-7646-5C1D-A49FE4DED822}"/>
                  </a:ext>
                </a:extLst>
              </p14:cNvPr>
              <p14:cNvContentPartPr/>
              <p14:nvPr/>
            </p14:nvContentPartPr>
            <p14:xfrm>
              <a:off x="5219567" y="3895380"/>
              <a:ext cx="672120" cy="173520"/>
            </p14:xfrm>
          </p:contentPart>
        </mc:Choice>
        <mc:Fallback xmlns="">
          <p:pic>
            <p:nvPicPr>
              <p:cNvPr id="3" name="Ink 2">
                <a:extLst>
                  <a:ext uri="{FF2B5EF4-FFF2-40B4-BE49-F238E27FC236}">
                    <a16:creationId xmlns:a16="http://schemas.microsoft.com/office/drawing/2014/main" id="{6E5AA31C-CAA6-7646-5C1D-A49FE4DED822}"/>
                  </a:ext>
                </a:extLst>
              </p:cNvPr>
              <p:cNvPicPr/>
              <p:nvPr/>
            </p:nvPicPr>
            <p:blipFill>
              <a:blip r:embed="rId5"/>
              <a:stretch>
                <a:fillRect/>
              </a:stretch>
            </p:blipFill>
            <p:spPr>
              <a:xfrm>
                <a:off x="5201567" y="3877380"/>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 name="Ink 4">
                <a:extLst>
                  <a:ext uri="{FF2B5EF4-FFF2-40B4-BE49-F238E27FC236}">
                    <a16:creationId xmlns:a16="http://schemas.microsoft.com/office/drawing/2014/main" id="{212D269B-9BF9-3875-85EA-C6F40C7EC7BB}"/>
                  </a:ext>
                </a:extLst>
              </p14:cNvPr>
              <p14:cNvContentPartPr/>
              <p14:nvPr/>
            </p14:nvContentPartPr>
            <p14:xfrm>
              <a:off x="5635388" y="4123980"/>
              <a:ext cx="672120" cy="173520"/>
            </p14:xfrm>
          </p:contentPart>
        </mc:Choice>
        <mc:Fallback xmlns="">
          <p:pic>
            <p:nvPicPr>
              <p:cNvPr id="5" name="Ink 4">
                <a:extLst>
                  <a:ext uri="{FF2B5EF4-FFF2-40B4-BE49-F238E27FC236}">
                    <a16:creationId xmlns:a16="http://schemas.microsoft.com/office/drawing/2014/main" id="{212D269B-9BF9-3875-85EA-C6F40C7EC7BB}"/>
                  </a:ext>
                </a:extLst>
              </p:cNvPr>
              <p:cNvPicPr/>
              <p:nvPr/>
            </p:nvPicPr>
            <p:blipFill>
              <a:blip r:embed="rId5"/>
              <a:stretch>
                <a:fillRect/>
              </a:stretch>
            </p:blipFill>
            <p:spPr>
              <a:xfrm>
                <a:off x="5617388" y="4105980"/>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 name="Ink 7">
                <a:extLst>
                  <a:ext uri="{FF2B5EF4-FFF2-40B4-BE49-F238E27FC236}">
                    <a16:creationId xmlns:a16="http://schemas.microsoft.com/office/drawing/2014/main" id="{B94A9FEA-5DDC-1D13-C408-47B1DCD47155}"/>
                  </a:ext>
                </a:extLst>
              </p14:cNvPr>
              <p14:cNvContentPartPr/>
              <p14:nvPr/>
            </p14:nvContentPartPr>
            <p14:xfrm>
              <a:off x="6026768" y="4379746"/>
              <a:ext cx="672120" cy="173520"/>
            </p14:xfrm>
          </p:contentPart>
        </mc:Choice>
        <mc:Fallback xmlns="">
          <p:pic>
            <p:nvPicPr>
              <p:cNvPr id="8" name="Ink 7">
                <a:extLst>
                  <a:ext uri="{FF2B5EF4-FFF2-40B4-BE49-F238E27FC236}">
                    <a16:creationId xmlns:a16="http://schemas.microsoft.com/office/drawing/2014/main" id="{B94A9FEA-5DDC-1D13-C408-47B1DCD47155}"/>
                  </a:ext>
                </a:extLst>
              </p:cNvPr>
              <p:cNvPicPr/>
              <p:nvPr/>
            </p:nvPicPr>
            <p:blipFill>
              <a:blip r:embed="rId5"/>
              <a:stretch>
                <a:fillRect/>
              </a:stretch>
            </p:blipFill>
            <p:spPr>
              <a:xfrm>
                <a:off x="6008768" y="4361746"/>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9" name="Ink 18">
                <a:extLst>
                  <a:ext uri="{FF2B5EF4-FFF2-40B4-BE49-F238E27FC236}">
                    <a16:creationId xmlns:a16="http://schemas.microsoft.com/office/drawing/2014/main" id="{A9881E6F-828B-7791-D763-916CE2A654D4}"/>
                  </a:ext>
                </a:extLst>
              </p14:cNvPr>
              <p14:cNvContentPartPr/>
              <p14:nvPr/>
            </p14:nvContentPartPr>
            <p14:xfrm>
              <a:off x="5219567" y="4568556"/>
              <a:ext cx="672120" cy="173520"/>
            </p14:xfrm>
          </p:contentPart>
        </mc:Choice>
        <mc:Fallback xmlns="">
          <p:pic>
            <p:nvPicPr>
              <p:cNvPr id="19" name="Ink 18">
                <a:extLst>
                  <a:ext uri="{FF2B5EF4-FFF2-40B4-BE49-F238E27FC236}">
                    <a16:creationId xmlns:a16="http://schemas.microsoft.com/office/drawing/2014/main" id="{A9881E6F-828B-7791-D763-916CE2A654D4}"/>
                  </a:ext>
                </a:extLst>
              </p:cNvPr>
              <p:cNvPicPr/>
              <p:nvPr/>
            </p:nvPicPr>
            <p:blipFill>
              <a:blip r:embed="rId5"/>
              <a:stretch>
                <a:fillRect/>
              </a:stretch>
            </p:blipFill>
            <p:spPr>
              <a:xfrm>
                <a:off x="5201567" y="4550556"/>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0" name="Ink 19">
                <a:extLst>
                  <a:ext uri="{FF2B5EF4-FFF2-40B4-BE49-F238E27FC236}">
                    <a16:creationId xmlns:a16="http://schemas.microsoft.com/office/drawing/2014/main" id="{FE153703-8B88-A766-3773-7447ECBFD442}"/>
                  </a:ext>
                </a:extLst>
              </p14:cNvPr>
              <p14:cNvContentPartPr/>
              <p14:nvPr/>
            </p14:nvContentPartPr>
            <p14:xfrm>
              <a:off x="5621163" y="4748061"/>
              <a:ext cx="672120" cy="173520"/>
            </p14:xfrm>
          </p:contentPart>
        </mc:Choice>
        <mc:Fallback xmlns="">
          <p:pic>
            <p:nvPicPr>
              <p:cNvPr id="20" name="Ink 19">
                <a:extLst>
                  <a:ext uri="{FF2B5EF4-FFF2-40B4-BE49-F238E27FC236}">
                    <a16:creationId xmlns:a16="http://schemas.microsoft.com/office/drawing/2014/main" id="{FE153703-8B88-A766-3773-7447ECBFD442}"/>
                  </a:ext>
                </a:extLst>
              </p:cNvPr>
              <p:cNvPicPr/>
              <p:nvPr/>
            </p:nvPicPr>
            <p:blipFill>
              <a:blip r:embed="rId5"/>
              <a:stretch>
                <a:fillRect/>
              </a:stretch>
            </p:blipFill>
            <p:spPr>
              <a:xfrm>
                <a:off x="5603163" y="4730061"/>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1" name="Ink 20">
                <a:extLst>
                  <a:ext uri="{FF2B5EF4-FFF2-40B4-BE49-F238E27FC236}">
                    <a16:creationId xmlns:a16="http://schemas.microsoft.com/office/drawing/2014/main" id="{DE52A1BA-5B06-8783-8B2C-669D3A58B1B5}"/>
                  </a:ext>
                </a:extLst>
              </p14:cNvPr>
              <p14:cNvContentPartPr/>
              <p14:nvPr/>
            </p14:nvContentPartPr>
            <p14:xfrm>
              <a:off x="6026768" y="4970436"/>
              <a:ext cx="672120" cy="173520"/>
            </p14:xfrm>
          </p:contentPart>
        </mc:Choice>
        <mc:Fallback xmlns="">
          <p:pic>
            <p:nvPicPr>
              <p:cNvPr id="21" name="Ink 20">
                <a:extLst>
                  <a:ext uri="{FF2B5EF4-FFF2-40B4-BE49-F238E27FC236}">
                    <a16:creationId xmlns:a16="http://schemas.microsoft.com/office/drawing/2014/main" id="{DE52A1BA-5B06-8783-8B2C-669D3A58B1B5}"/>
                  </a:ext>
                </a:extLst>
              </p:cNvPr>
              <p:cNvPicPr/>
              <p:nvPr/>
            </p:nvPicPr>
            <p:blipFill>
              <a:blip r:embed="rId5"/>
              <a:stretch>
                <a:fillRect/>
              </a:stretch>
            </p:blipFill>
            <p:spPr>
              <a:xfrm>
                <a:off x="6008768" y="4952436"/>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2" name="Ink 21">
                <a:extLst>
                  <a:ext uri="{FF2B5EF4-FFF2-40B4-BE49-F238E27FC236}">
                    <a16:creationId xmlns:a16="http://schemas.microsoft.com/office/drawing/2014/main" id="{1547A736-FB87-77D0-55E0-33A21C44291D}"/>
                  </a:ext>
                </a:extLst>
              </p14:cNvPr>
              <p14:cNvContentPartPr/>
              <p14:nvPr/>
            </p14:nvContentPartPr>
            <p14:xfrm>
              <a:off x="5248959" y="5186513"/>
              <a:ext cx="672120" cy="173520"/>
            </p14:xfrm>
          </p:contentPart>
        </mc:Choice>
        <mc:Fallback xmlns="">
          <p:pic>
            <p:nvPicPr>
              <p:cNvPr id="22" name="Ink 21">
                <a:extLst>
                  <a:ext uri="{FF2B5EF4-FFF2-40B4-BE49-F238E27FC236}">
                    <a16:creationId xmlns:a16="http://schemas.microsoft.com/office/drawing/2014/main" id="{1547A736-FB87-77D0-55E0-33A21C44291D}"/>
                  </a:ext>
                </a:extLst>
              </p:cNvPr>
              <p:cNvPicPr/>
              <p:nvPr/>
            </p:nvPicPr>
            <p:blipFill>
              <a:blip r:embed="rId5"/>
              <a:stretch>
                <a:fillRect/>
              </a:stretch>
            </p:blipFill>
            <p:spPr>
              <a:xfrm>
                <a:off x="5230959" y="5168513"/>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3" name="Ink 22">
                <a:extLst>
                  <a:ext uri="{FF2B5EF4-FFF2-40B4-BE49-F238E27FC236}">
                    <a16:creationId xmlns:a16="http://schemas.microsoft.com/office/drawing/2014/main" id="{473ED5BB-F16B-E00D-568E-D720AB49E24A}"/>
                  </a:ext>
                </a:extLst>
              </p14:cNvPr>
              <p14:cNvContentPartPr/>
              <p14:nvPr/>
            </p14:nvContentPartPr>
            <p14:xfrm>
              <a:off x="5621163" y="5444543"/>
              <a:ext cx="672120" cy="173520"/>
            </p14:xfrm>
          </p:contentPart>
        </mc:Choice>
        <mc:Fallback xmlns="">
          <p:pic>
            <p:nvPicPr>
              <p:cNvPr id="23" name="Ink 22">
                <a:extLst>
                  <a:ext uri="{FF2B5EF4-FFF2-40B4-BE49-F238E27FC236}">
                    <a16:creationId xmlns:a16="http://schemas.microsoft.com/office/drawing/2014/main" id="{473ED5BB-F16B-E00D-568E-D720AB49E24A}"/>
                  </a:ext>
                </a:extLst>
              </p:cNvPr>
              <p:cNvPicPr/>
              <p:nvPr/>
            </p:nvPicPr>
            <p:blipFill>
              <a:blip r:embed="rId5"/>
              <a:stretch>
                <a:fillRect/>
              </a:stretch>
            </p:blipFill>
            <p:spPr>
              <a:xfrm>
                <a:off x="5603163" y="5426543"/>
                <a:ext cx="70776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4" name="Ink 23">
                <a:extLst>
                  <a:ext uri="{FF2B5EF4-FFF2-40B4-BE49-F238E27FC236}">
                    <a16:creationId xmlns:a16="http://schemas.microsoft.com/office/drawing/2014/main" id="{1F237C6D-067D-D9EE-7244-524621C03EA5}"/>
                  </a:ext>
                </a:extLst>
              </p14:cNvPr>
              <p14:cNvContentPartPr/>
              <p14:nvPr/>
            </p14:nvContentPartPr>
            <p14:xfrm>
              <a:off x="5957223" y="5709980"/>
              <a:ext cx="672120" cy="173520"/>
            </p14:xfrm>
          </p:contentPart>
        </mc:Choice>
        <mc:Fallback xmlns="">
          <p:pic>
            <p:nvPicPr>
              <p:cNvPr id="24" name="Ink 23">
                <a:extLst>
                  <a:ext uri="{FF2B5EF4-FFF2-40B4-BE49-F238E27FC236}">
                    <a16:creationId xmlns:a16="http://schemas.microsoft.com/office/drawing/2014/main" id="{1F237C6D-067D-D9EE-7244-524621C03EA5}"/>
                  </a:ext>
                </a:extLst>
              </p:cNvPr>
              <p:cNvPicPr/>
              <p:nvPr/>
            </p:nvPicPr>
            <p:blipFill>
              <a:blip r:embed="rId5"/>
              <a:stretch>
                <a:fillRect/>
              </a:stretch>
            </p:blipFill>
            <p:spPr>
              <a:xfrm>
                <a:off x="5939223" y="5691980"/>
                <a:ext cx="707760" cy="209160"/>
              </a:xfrm>
              <a:prstGeom prst="rect">
                <a:avLst/>
              </a:prstGeom>
            </p:spPr>
          </p:pic>
        </mc:Fallback>
      </mc:AlternateContent>
      <p:pic>
        <p:nvPicPr>
          <p:cNvPr id="26" name="Picture 25">
            <a:extLst>
              <a:ext uri="{FF2B5EF4-FFF2-40B4-BE49-F238E27FC236}">
                <a16:creationId xmlns:a16="http://schemas.microsoft.com/office/drawing/2014/main" id="{D53DD1B7-9E4B-2A7B-330B-5BDDCB725AD5}"/>
              </a:ext>
            </a:extLst>
          </p:cNvPr>
          <p:cNvPicPr>
            <a:picLocks noChangeAspect="1"/>
          </p:cNvPicPr>
          <p:nvPr/>
        </p:nvPicPr>
        <p:blipFill>
          <a:blip r:embed="rId23"/>
          <a:stretch>
            <a:fillRect/>
          </a:stretch>
        </p:blipFill>
        <p:spPr>
          <a:xfrm>
            <a:off x="8749240" y="4868103"/>
            <a:ext cx="1397319" cy="1738023"/>
          </a:xfrm>
          <a:prstGeom prst="rect">
            <a:avLst/>
          </a:prstGeom>
        </p:spPr>
      </p:pic>
      <p:pic>
        <p:nvPicPr>
          <p:cNvPr id="28" name="Picture 27">
            <a:extLst>
              <a:ext uri="{FF2B5EF4-FFF2-40B4-BE49-F238E27FC236}">
                <a16:creationId xmlns:a16="http://schemas.microsoft.com/office/drawing/2014/main" id="{D80893E3-43B7-CA9F-D1CF-C8FF181585DE}"/>
              </a:ext>
            </a:extLst>
          </p:cNvPr>
          <p:cNvPicPr>
            <a:picLocks noChangeAspect="1"/>
          </p:cNvPicPr>
          <p:nvPr/>
        </p:nvPicPr>
        <p:blipFill>
          <a:blip r:embed="rId24"/>
          <a:stretch>
            <a:fillRect/>
          </a:stretch>
        </p:blipFill>
        <p:spPr>
          <a:xfrm>
            <a:off x="10668598" y="5058812"/>
            <a:ext cx="1359466" cy="1525670"/>
          </a:xfrm>
          <a:prstGeom prst="rect">
            <a:avLst/>
          </a:prstGeom>
        </p:spPr>
      </p:pic>
      <p:pic>
        <p:nvPicPr>
          <p:cNvPr id="30" name="Picture 29">
            <a:extLst>
              <a:ext uri="{FF2B5EF4-FFF2-40B4-BE49-F238E27FC236}">
                <a16:creationId xmlns:a16="http://schemas.microsoft.com/office/drawing/2014/main" id="{ED4AA1AA-E0F2-D6B7-EC2F-780BDBD5BA57}"/>
              </a:ext>
            </a:extLst>
          </p:cNvPr>
          <p:cNvPicPr>
            <a:picLocks noChangeAspect="1"/>
          </p:cNvPicPr>
          <p:nvPr/>
        </p:nvPicPr>
        <p:blipFill>
          <a:blip r:embed="rId25"/>
          <a:stretch>
            <a:fillRect/>
          </a:stretch>
        </p:blipFill>
        <p:spPr>
          <a:xfrm>
            <a:off x="10146559" y="5541287"/>
            <a:ext cx="520727" cy="558829"/>
          </a:xfrm>
          <a:prstGeom prst="rect">
            <a:avLst/>
          </a:prstGeom>
        </p:spPr>
      </p:pic>
      <p:pic>
        <p:nvPicPr>
          <p:cNvPr id="32" name="Picture 31">
            <a:extLst>
              <a:ext uri="{FF2B5EF4-FFF2-40B4-BE49-F238E27FC236}">
                <a16:creationId xmlns:a16="http://schemas.microsoft.com/office/drawing/2014/main" id="{9954BE28-4F90-0DD0-0196-B90A810E722D}"/>
              </a:ext>
            </a:extLst>
          </p:cNvPr>
          <p:cNvPicPr>
            <a:picLocks noChangeAspect="1"/>
          </p:cNvPicPr>
          <p:nvPr/>
        </p:nvPicPr>
        <p:blipFill>
          <a:blip r:embed="rId26"/>
          <a:stretch>
            <a:fillRect/>
          </a:stretch>
        </p:blipFill>
        <p:spPr>
          <a:xfrm>
            <a:off x="7609981" y="5477754"/>
            <a:ext cx="1203853" cy="732577"/>
          </a:xfrm>
          <a:prstGeom prst="rect">
            <a:avLst/>
          </a:prstGeom>
        </p:spPr>
      </p:pic>
      <p:pic>
        <p:nvPicPr>
          <p:cNvPr id="33" name="Picture 32">
            <a:extLst>
              <a:ext uri="{FF2B5EF4-FFF2-40B4-BE49-F238E27FC236}">
                <a16:creationId xmlns:a16="http://schemas.microsoft.com/office/drawing/2014/main" id="{A0BBB6D0-84B1-2056-8CDF-5CC170C0C5B3}"/>
              </a:ext>
            </a:extLst>
          </p:cNvPr>
          <p:cNvPicPr>
            <a:picLocks noChangeAspect="1"/>
          </p:cNvPicPr>
          <p:nvPr/>
        </p:nvPicPr>
        <p:blipFill>
          <a:blip r:embed="rId27"/>
          <a:stretch>
            <a:fillRect/>
          </a:stretch>
        </p:blipFill>
        <p:spPr>
          <a:xfrm>
            <a:off x="2136598" y="3046389"/>
            <a:ext cx="844593" cy="882695"/>
          </a:xfrm>
          <a:prstGeom prst="rect">
            <a:avLst/>
          </a:prstGeom>
        </p:spPr>
      </p:pic>
      <p:pic>
        <p:nvPicPr>
          <p:cNvPr id="34" name="Picture 33">
            <a:extLst>
              <a:ext uri="{FF2B5EF4-FFF2-40B4-BE49-F238E27FC236}">
                <a16:creationId xmlns:a16="http://schemas.microsoft.com/office/drawing/2014/main" id="{46C0902E-2FE6-AE60-8EF6-EA68C62DDAE2}"/>
              </a:ext>
            </a:extLst>
          </p:cNvPr>
          <p:cNvPicPr>
            <a:picLocks noChangeAspect="1"/>
          </p:cNvPicPr>
          <p:nvPr/>
        </p:nvPicPr>
        <p:blipFill>
          <a:blip r:embed="rId28"/>
          <a:stretch>
            <a:fillRect/>
          </a:stretch>
        </p:blipFill>
        <p:spPr>
          <a:xfrm>
            <a:off x="7302863" y="3021754"/>
            <a:ext cx="1047804" cy="863644"/>
          </a:xfrm>
          <a:prstGeom prst="rect">
            <a:avLst/>
          </a:prstGeom>
        </p:spPr>
      </p:pic>
      <p:pic>
        <p:nvPicPr>
          <p:cNvPr id="36" name="Picture 35">
            <a:extLst>
              <a:ext uri="{FF2B5EF4-FFF2-40B4-BE49-F238E27FC236}">
                <a16:creationId xmlns:a16="http://schemas.microsoft.com/office/drawing/2014/main" id="{8BFCD06E-F434-43E4-87AB-80CDC9720D59}"/>
              </a:ext>
            </a:extLst>
          </p:cNvPr>
          <p:cNvPicPr>
            <a:picLocks noChangeAspect="1"/>
          </p:cNvPicPr>
          <p:nvPr/>
        </p:nvPicPr>
        <p:blipFill>
          <a:blip r:embed="rId29"/>
          <a:stretch>
            <a:fillRect/>
          </a:stretch>
        </p:blipFill>
        <p:spPr>
          <a:xfrm>
            <a:off x="1491272" y="3095631"/>
            <a:ext cx="685835" cy="749339"/>
          </a:xfrm>
          <a:prstGeom prst="rect">
            <a:avLst/>
          </a:prstGeom>
        </p:spPr>
      </p:pic>
      <p:pic>
        <p:nvPicPr>
          <p:cNvPr id="37" name="Picture 36">
            <a:extLst>
              <a:ext uri="{FF2B5EF4-FFF2-40B4-BE49-F238E27FC236}">
                <a16:creationId xmlns:a16="http://schemas.microsoft.com/office/drawing/2014/main" id="{51F52D82-10CE-34C9-ECDA-A1872799D743}"/>
              </a:ext>
            </a:extLst>
          </p:cNvPr>
          <p:cNvPicPr>
            <a:picLocks noChangeAspect="1"/>
          </p:cNvPicPr>
          <p:nvPr/>
        </p:nvPicPr>
        <p:blipFill>
          <a:blip r:embed="rId29"/>
          <a:stretch>
            <a:fillRect/>
          </a:stretch>
        </p:blipFill>
        <p:spPr>
          <a:xfrm>
            <a:off x="6761575" y="3046389"/>
            <a:ext cx="685835" cy="749339"/>
          </a:xfrm>
          <a:prstGeom prst="rect">
            <a:avLst/>
          </a:prstGeom>
        </p:spPr>
      </p:pic>
    </p:spTree>
    <p:extLst>
      <p:ext uri="{BB962C8B-B14F-4D97-AF65-F5344CB8AC3E}">
        <p14:creationId xmlns:p14="http://schemas.microsoft.com/office/powerpoint/2010/main" val="41119420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par>
                                <p:cTn id="26" presetID="10" presetClass="entr" presetSubtype="0"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par>
                                <p:cTn id="29" presetID="10" presetClass="entr" presetSubtype="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10" presetClass="entr" presetSubtype="0"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par>
                                <p:cTn id="40" presetID="10" presetClass="entr" presetSubtype="0"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36721"/>
            <a:ext cx="9144000" cy="951471"/>
          </a:xfrm>
        </p:spPr>
        <p:txBody>
          <a:bodyPr>
            <a:normAutofit/>
          </a:bodyPr>
          <a:lstStyle/>
          <a:p>
            <a:r>
              <a:rPr lang="el-GR" sz="3600" dirty="0">
                <a:solidFill>
                  <a:schemeClr val="bg1"/>
                </a:solidFill>
              </a:rPr>
              <a:t>Άσκηση</a:t>
            </a:r>
            <a:endParaRPr lang="en-150" sz="3600" dirty="0">
              <a:solidFill>
                <a:schemeClr val="bg1"/>
              </a:solidFill>
            </a:endParaRPr>
          </a:p>
        </p:txBody>
      </p:sp>
      <p:sp>
        <p:nvSpPr>
          <p:cNvPr id="7" name="Rectangle 6">
            <a:extLst>
              <a:ext uri="{FF2B5EF4-FFF2-40B4-BE49-F238E27FC236}">
                <a16:creationId xmlns:a16="http://schemas.microsoft.com/office/drawing/2014/main" id="{9F2AC2E5-7C29-26E1-E0A0-154D3EA142C1}"/>
              </a:ext>
            </a:extLst>
          </p:cNvPr>
          <p:cNvSpPr>
            <a:spLocks noChangeArrowheads="1"/>
          </p:cNvSpPr>
          <p:nvPr/>
        </p:nvSpPr>
        <p:spPr bwMode="auto">
          <a:xfrm>
            <a:off x="814532" y="2234565"/>
            <a:ext cx="10562935" cy="702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Πίεση αερίου: Αέριο βρίσκεται σε κλειστό κυβικό δοχείο. Η ακμή του δοχείου έχει μήκος </a:t>
            </a:r>
            <a:r>
              <a:rPr lang="en-US" sz="2800" b="1" dirty="0">
                <a:solidFill>
                  <a:schemeClr val="bg2"/>
                </a:solidFill>
                <a:latin typeface="+mj-lt"/>
              </a:rPr>
              <a:t>L = </a:t>
            </a:r>
            <a:r>
              <a:rPr lang="el-GR" sz="2800" b="1" dirty="0">
                <a:solidFill>
                  <a:schemeClr val="bg2"/>
                </a:solidFill>
                <a:latin typeface="+mj-lt"/>
              </a:rPr>
              <a:t>2</a:t>
            </a:r>
            <a:r>
              <a:rPr lang="en-US" sz="2800" b="1" dirty="0">
                <a:solidFill>
                  <a:schemeClr val="bg2"/>
                </a:solidFill>
                <a:latin typeface="+mj-lt"/>
              </a:rPr>
              <a:t>m.</a:t>
            </a:r>
            <a:r>
              <a:rPr lang="el-GR" sz="2800" b="1" dirty="0">
                <a:solidFill>
                  <a:schemeClr val="bg2"/>
                </a:solidFill>
                <a:latin typeface="+mj-lt"/>
              </a:rPr>
              <a:t> Η κάθετη δύναμη που ασκείται στην επιφάνεια έχει μέτρο </a:t>
            </a:r>
            <a:r>
              <a:rPr lang="en-US" sz="2800" b="1" dirty="0">
                <a:solidFill>
                  <a:schemeClr val="bg2"/>
                </a:solidFill>
                <a:latin typeface="+mj-lt"/>
              </a:rPr>
              <a:t>F = </a:t>
            </a:r>
            <a:r>
              <a:rPr lang="el-GR" sz="2800" b="1" dirty="0">
                <a:solidFill>
                  <a:schemeClr val="bg2"/>
                </a:solidFill>
                <a:latin typeface="+mj-lt"/>
              </a:rPr>
              <a:t>6</a:t>
            </a:r>
            <a:r>
              <a:rPr lang="en-US" sz="2800" b="1" dirty="0">
                <a:solidFill>
                  <a:schemeClr val="bg2"/>
                </a:solidFill>
                <a:latin typeface="+mj-lt"/>
              </a:rPr>
              <a:t>.000N.</a:t>
            </a:r>
            <a:r>
              <a:rPr lang="el-GR" sz="2800" b="1" dirty="0">
                <a:solidFill>
                  <a:schemeClr val="bg2"/>
                </a:solidFill>
                <a:latin typeface="+mj-lt"/>
              </a:rPr>
              <a:t> Να υπολογίσετε την πίεση του αερίου.</a:t>
            </a:r>
          </a:p>
          <a:p>
            <a:pPr algn="ctr">
              <a:defRPr/>
            </a:pPr>
            <a:endParaRPr lang="el-GR" sz="2800" b="1" dirty="0">
              <a:solidFill>
                <a:schemeClr val="bg2"/>
              </a:solidFill>
              <a:latin typeface="+mj-lt"/>
            </a:endParaRPr>
          </a:p>
          <a:p>
            <a:pPr algn="ctr">
              <a:defRPr/>
            </a:pPr>
            <a:r>
              <a:rPr lang="el-GR" sz="2800" b="1" dirty="0">
                <a:solidFill>
                  <a:schemeClr val="bg2"/>
                </a:solidFill>
                <a:latin typeface="+mj-lt"/>
              </a:rPr>
              <a:t>  </a:t>
            </a:r>
            <a:endParaRPr lang="en-US" sz="2800" b="1" dirty="0">
              <a:solidFill>
                <a:schemeClr val="bg2"/>
              </a:solidFill>
              <a:latin typeface="+mj-lt"/>
            </a:endParaRPr>
          </a:p>
          <a:p>
            <a:pPr algn="ctr">
              <a:defRPr/>
            </a:pPr>
            <a:endParaRPr lang="el-GR" sz="2800" b="1" dirty="0">
              <a:solidFill>
                <a:schemeClr val="bg2"/>
              </a:solidFill>
              <a:latin typeface="+mj-lt"/>
            </a:endParaRPr>
          </a:p>
        </p:txBody>
      </p:sp>
      <p:pic>
        <p:nvPicPr>
          <p:cNvPr id="35" name="Picture 34">
            <a:extLst>
              <a:ext uri="{FF2B5EF4-FFF2-40B4-BE49-F238E27FC236}">
                <a16:creationId xmlns:a16="http://schemas.microsoft.com/office/drawing/2014/main" id="{20841317-DBC0-1EF7-6A80-E873DC133B0A}"/>
              </a:ext>
            </a:extLst>
          </p:cNvPr>
          <p:cNvPicPr>
            <a:picLocks noChangeAspect="1"/>
          </p:cNvPicPr>
          <p:nvPr/>
        </p:nvPicPr>
        <p:blipFill>
          <a:blip r:embed="rId3"/>
          <a:stretch>
            <a:fillRect/>
          </a:stretch>
        </p:blipFill>
        <p:spPr>
          <a:xfrm>
            <a:off x="1226255" y="3274337"/>
            <a:ext cx="2340900" cy="1293407"/>
          </a:xfrm>
          <a:prstGeom prst="rect">
            <a:avLst/>
          </a:prstGeom>
        </p:spPr>
      </p:pic>
      <mc:AlternateContent xmlns:mc="http://schemas.openxmlformats.org/markup-compatibility/2006" xmlns:p14="http://schemas.microsoft.com/office/powerpoint/2010/main">
        <mc:Choice Requires="p14">
          <p:contentPart p14:bwMode="auto" r:id="rId4">
            <p14:nvContentPartPr>
              <p14:cNvPr id="38" name="Ink 37">
                <a:extLst>
                  <a:ext uri="{FF2B5EF4-FFF2-40B4-BE49-F238E27FC236}">
                    <a16:creationId xmlns:a16="http://schemas.microsoft.com/office/drawing/2014/main" id="{BA9240B1-F056-78CD-F215-F676F067C5E3}"/>
                  </a:ext>
                </a:extLst>
              </p14:cNvPr>
              <p14:cNvContentPartPr/>
              <p14:nvPr/>
            </p14:nvContentPartPr>
            <p14:xfrm>
              <a:off x="2141309" y="3483408"/>
              <a:ext cx="336240" cy="804600"/>
            </p14:xfrm>
          </p:contentPart>
        </mc:Choice>
        <mc:Fallback xmlns="">
          <p:pic>
            <p:nvPicPr>
              <p:cNvPr id="38" name="Ink 37">
                <a:extLst>
                  <a:ext uri="{FF2B5EF4-FFF2-40B4-BE49-F238E27FC236}">
                    <a16:creationId xmlns:a16="http://schemas.microsoft.com/office/drawing/2014/main" id="{BA9240B1-F056-78CD-F215-F676F067C5E3}"/>
                  </a:ext>
                </a:extLst>
              </p:cNvPr>
              <p:cNvPicPr/>
              <p:nvPr/>
            </p:nvPicPr>
            <p:blipFill>
              <a:blip r:embed="rId5"/>
              <a:stretch>
                <a:fillRect/>
              </a:stretch>
            </p:blipFill>
            <p:spPr>
              <a:xfrm>
                <a:off x="2123669" y="3465768"/>
                <a:ext cx="371880" cy="840240"/>
              </a:xfrm>
              <a:prstGeom prst="rect">
                <a:avLst/>
              </a:prstGeom>
            </p:spPr>
          </p:pic>
        </mc:Fallback>
      </mc:AlternateContent>
      <p:pic>
        <p:nvPicPr>
          <p:cNvPr id="40" name="Picture 39">
            <a:extLst>
              <a:ext uri="{FF2B5EF4-FFF2-40B4-BE49-F238E27FC236}">
                <a16:creationId xmlns:a16="http://schemas.microsoft.com/office/drawing/2014/main" id="{91498518-19C4-9082-51FA-389B994E269F}"/>
              </a:ext>
            </a:extLst>
          </p:cNvPr>
          <p:cNvPicPr>
            <a:picLocks noChangeAspect="1"/>
          </p:cNvPicPr>
          <p:nvPr/>
        </p:nvPicPr>
        <p:blipFill>
          <a:blip r:embed="rId6"/>
          <a:stretch>
            <a:fillRect/>
          </a:stretch>
        </p:blipFill>
        <p:spPr>
          <a:xfrm>
            <a:off x="6319777" y="3495142"/>
            <a:ext cx="4434522" cy="633503"/>
          </a:xfrm>
          <a:prstGeom prst="rect">
            <a:avLst/>
          </a:prstGeom>
        </p:spPr>
      </p:pic>
      <p:pic>
        <p:nvPicPr>
          <p:cNvPr id="42" name="Picture 41">
            <a:extLst>
              <a:ext uri="{FF2B5EF4-FFF2-40B4-BE49-F238E27FC236}">
                <a16:creationId xmlns:a16="http://schemas.microsoft.com/office/drawing/2014/main" id="{8C260D51-B9DE-EB70-12BD-72D3118DD398}"/>
              </a:ext>
            </a:extLst>
          </p:cNvPr>
          <p:cNvPicPr>
            <a:picLocks noChangeAspect="1"/>
          </p:cNvPicPr>
          <p:nvPr/>
        </p:nvPicPr>
        <p:blipFill>
          <a:blip r:embed="rId7"/>
          <a:stretch>
            <a:fillRect/>
          </a:stretch>
        </p:blipFill>
        <p:spPr>
          <a:xfrm>
            <a:off x="814532" y="5372138"/>
            <a:ext cx="1222272" cy="948373"/>
          </a:xfrm>
          <a:prstGeom prst="rect">
            <a:avLst/>
          </a:prstGeom>
        </p:spPr>
      </p:pic>
      <p:pic>
        <p:nvPicPr>
          <p:cNvPr id="44" name="Picture 43">
            <a:extLst>
              <a:ext uri="{FF2B5EF4-FFF2-40B4-BE49-F238E27FC236}">
                <a16:creationId xmlns:a16="http://schemas.microsoft.com/office/drawing/2014/main" id="{69C7A523-E411-DFBC-1353-A85202FCC053}"/>
              </a:ext>
            </a:extLst>
          </p:cNvPr>
          <p:cNvPicPr>
            <a:picLocks noChangeAspect="1"/>
          </p:cNvPicPr>
          <p:nvPr/>
        </p:nvPicPr>
        <p:blipFill>
          <a:blip r:embed="rId8"/>
          <a:stretch>
            <a:fillRect/>
          </a:stretch>
        </p:blipFill>
        <p:spPr>
          <a:xfrm>
            <a:off x="2121798" y="5420450"/>
            <a:ext cx="1452214" cy="851748"/>
          </a:xfrm>
          <a:prstGeom prst="rect">
            <a:avLst/>
          </a:prstGeom>
        </p:spPr>
      </p:pic>
      <p:pic>
        <p:nvPicPr>
          <p:cNvPr id="46" name="Picture 45">
            <a:extLst>
              <a:ext uri="{FF2B5EF4-FFF2-40B4-BE49-F238E27FC236}">
                <a16:creationId xmlns:a16="http://schemas.microsoft.com/office/drawing/2014/main" id="{1011B86B-A4A8-DBD5-FBE0-A245C544674D}"/>
              </a:ext>
            </a:extLst>
          </p:cNvPr>
          <p:cNvPicPr>
            <a:picLocks noChangeAspect="1"/>
          </p:cNvPicPr>
          <p:nvPr/>
        </p:nvPicPr>
        <p:blipFill>
          <a:blip r:embed="rId9"/>
          <a:stretch>
            <a:fillRect/>
          </a:stretch>
        </p:blipFill>
        <p:spPr>
          <a:xfrm>
            <a:off x="3722210" y="5420450"/>
            <a:ext cx="1941114" cy="1028328"/>
          </a:xfrm>
          <a:prstGeom prst="rect">
            <a:avLst/>
          </a:prstGeom>
        </p:spPr>
      </p:pic>
      <p:pic>
        <p:nvPicPr>
          <p:cNvPr id="48" name="Picture 47">
            <a:extLst>
              <a:ext uri="{FF2B5EF4-FFF2-40B4-BE49-F238E27FC236}">
                <a16:creationId xmlns:a16="http://schemas.microsoft.com/office/drawing/2014/main" id="{5B03B950-4E8D-1AE1-3745-C64BCDDE4D51}"/>
              </a:ext>
            </a:extLst>
          </p:cNvPr>
          <p:cNvPicPr>
            <a:picLocks noChangeAspect="1"/>
          </p:cNvPicPr>
          <p:nvPr/>
        </p:nvPicPr>
        <p:blipFill>
          <a:blip r:embed="rId10"/>
          <a:stretch>
            <a:fillRect/>
          </a:stretch>
        </p:blipFill>
        <p:spPr>
          <a:xfrm>
            <a:off x="5811522" y="5490945"/>
            <a:ext cx="1941114" cy="598205"/>
          </a:xfrm>
          <a:prstGeom prst="rect">
            <a:avLst/>
          </a:prstGeom>
        </p:spPr>
      </p:pic>
      <p:pic>
        <p:nvPicPr>
          <p:cNvPr id="50" name="Picture 49">
            <a:extLst>
              <a:ext uri="{FF2B5EF4-FFF2-40B4-BE49-F238E27FC236}">
                <a16:creationId xmlns:a16="http://schemas.microsoft.com/office/drawing/2014/main" id="{48C932AF-1B15-18C2-77B8-7E0076DDE4EF}"/>
              </a:ext>
            </a:extLst>
          </p:cNvPr>
          <p:cNvPicPr>
            <a:picLocks noChangeAspect="1"/>
          </p:cNvPicPr>
          <p:nvPr/>
        </p:nvPicPr>
        <p:blipFill>
          <a:blip r:embed="rId11"/>
          <a:stretch>
            <a:fillRect/>
          </a:stretch>
        </p:blipFill>
        <p:spPr>
          <a:xfrm>
            <a:off x="9435296" y="5320335"/>
            <a:ext cx="1803492" cy="1000176"/>
          </a:xfrm>
          <a:prstGeom prst="rect">
            <a:avLst/>
          </a:prstGeom>
        </p:spPr>
      </p:pic>
      <p:pic>
        <p:nvPicPr>
          <p:cNvPr id="52" name="Picture 51">
            <a:extLst>
              <a:ext uri="{FF2B5EF4-FFF2-40B4-BE49-F238E27FC236}">
                <a16:creationId xmlns:a16="http://schemas.microsoft.com/office/drawing/2014/main" id="{C91FDB65-EA5D-E4B7-40C8-DA338F3ECF70}"/>
              </a:ext>
            </a:extLst>
          </p:cNvPr>
          <p:cNvPicPr>
            <a:picLocks noChangeAspect="1"/>
          </p:cNvPicPr>
          <p:nvPr/>
        </p:nvPicPr>
        <p:blipFill>
          <a:blip r:embed="rId12"/>
          <a:stretch>
            <a:fillRect/>
          </a:stretch>
        </p:blipFill>
        <p:spPr>
          <a:xfrm>
            <a:off x="6319777" y="2843097"/>
            <a:ext cx="2075017" cy="493711"/>
          </a:xfrm>
          <a:prstGeom prst="rect">
            <a:avLst/>
          </a:prstGeom>
        </p:spPr>
      </p:pic>
    </p:spTree>
    <p:extLst>
      <p:ext uri="{BB962C8B-B14F-4D97-AF65-F5344CB8AC3E}">
        <p14:creationId xmlns:p14="http://schemas.microsoft.com/office/powerpoint/2010/main" val="1060291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500"/>
                                        <p:tgtEl>
                                          <p:spTgt spid="5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500"/>
                                        <p:tgtEl>
                                          <p:spTgt spid="4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500"/>
                                        <p:tgtEl>
                                          <p:spTgt spid="4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26751"/>
            <a:ext cx="9144000" cy="1590759"/>
          </a:xfrm>
        </p:spPr>
        <p:txBody>
          <a:bodyPr>
            <a:normAutofit/>
          </a:bodyPr>
          <a:lstStyle/>
          <a:p>
            <a:r>
              <a:rPr lang="el-GR" dirty="0">
                <a:solidFill>
                  <a:schemeClr val="bg1"/>
                </a:solidFill>
              </a:rPr>
              <a:t>Ατμοσφαιρική Πίεση</a:t>
            </a:r>
            <a:endParaRPr lang="en-150" dirty="0">
              <a:solidFill>
                <a:schemeClr val="bg1"/>
              </a:solidFill>
            </a:endParaRPr>
          </a:p>
        </p:txBody>
      </p:sp>
      <p:sp>
        <p:nvSpPr>
          <p:cNvPr id="2" name="Parallelogram 1">
            <a:extLst>
              <a:ext uri="{FF2B5EF4-FFF2-40B4-BE49-F238E27FC236}">
                <a16:creationId xmlns:a16="http://schemas.microsoft.com/office/drawing/2014/main" id="{EDD54191-7D59-C0BC-0AF3-3D8996727DCA}"/>
              </a:ext>
            </a:extLst>
          </p:cNvPr>
          <p:cNvSpPr/>
          <p:nvPr/>
        </p:nvSpPr>
        <p:spPr>
          <a:xfrm>
            <a:off x="3899878" y="3485661"/>
            <a:ext cx="3454400" cy="1324379"/>
          </a:xfrm>
          <a:prstGeom prst="parallelogram">
            <a:avLst>
              <a:gd name="adj" fmla="val 740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800" dirty="0"/>
              <a:t>1 </a:t>
            </a:r>
            <a:r>
              <a:rPr lang="en-US" sz="2800" dirty="0"/>
              <a:t>m</a:t>
            </a:r>
            <a:r>
              <a:rPr lang="en-US" sz="2800" baseline="30000" dirty="0"/>
              <a:t>2</a:t>
            </a:r>
            <a:endParaRPr lang="en-150" sz="2800" dirty="0"/>
          </a:p>
        </p:txBody>
      </p:sp>
      <mc:AlternateContent xmlns:mc="http://schemas.openxmlformats.org/markup-compatibility/2006" xmlns:p14="http://schemas.microsoft.com/office/powerpoint/2010/main">
        <mc:Choice Requires="p14">
          <p:contentPart p14:bwMode="auto" r:id="rId3">
            <p14:nvContentPartPr>
              <p14:cNvPr id="62" name="Ink 61">
                <a:extLst>
                  <a:ext uri="{FF2B5EF4-FFF2-40B4-BE49-F238E27FC236}">
                    <a16:creationId xmlns:a16="http://schemas.microsoft.com/office/drawing/2014/main" id="{BB31C8AB-9FE2-F8F4-30E2-20D232A20E71}"/>
                  </a:ext>
                </a:extLst>
              </p14:cNvPr>
              <p14:cNvContentPartPr/>
              <p14:nvPr/>
            </p14:nvContentPartPr>
            <p14:xfrm>
              <a:off x="4923048" y="2766604"/>
              <a:ext cx="267840" cy="807840"/>
            </p14:xfrm>
          </p:contentPart>
        </mc:Choice>
        <mc:Fallback xmlns="">
          <p:pic>
            <p:nvPicPr>
              <p:cNvPr id="62" name="Ink 61">
                <a:extLst>
                  <a:ext uri="{FF2B5EF4-FFF2-40B4-BE49-F238E27FC236}">
                    <a16:creationId xmlns:a16="http://schemas.microsoft.com/office/drawing/2014/main" id="{BB31C8AB-9FE2-F8F4-30E2-20D232A20E71}"/>
                  </a:ext>
                </a:extLst>
              </p:cNvPr>
              <p:cNvPicPr/>
              <p:nvPr/>
            </p:nvPicPr>
            <p:blipFill>
              <a:blip r:embed="rId4"/>
              <a:stretch>
                <a:fillRect/>
              </a:stretch>
            </p:blipFill>
            <p:spPr>
              <a:xfrm>
                <a:off x="4908648" y="2752204"/>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3314" name="Ink 13313">
                <a:extLst>
                  <a:ext uri="{FF2B5EF4-FFF2-40B4-BE49-F238E27FC236}">
                    <a16:creationId xmlns:a16="http://schemas.microsoft.com/office/drawing/2014/main" id="{5A2A5A34-B9E4-60B6-7B1C-0360E8B5CDE3}"/>
                  </a:ext>
                </a:extLst>
              </p14:cNvPr>
              <p14:cNvContentPartPr/>
              <p14:nvPr/>
            </p14:nvContentPartPr>
            <p14:xfrm>
              <a:off x="4610546" y="3261843"/>
              <a:ext cx="267840" cy="807840"/>
            </p14:xfrm>
          </p:contentPart>
        </mc:Choice>
        <mc:Fallback xmlns="">
          <p:pic>
            <p:nvPicPr>
              <p:cNvPr id="13314" name="Ink 13313">
                <a:extLst>
                  <a:ext uri="{FF2B5EF4-FFF2-40B4-BE49-F238E27FC236}">
                    <a16:creationId xmlns:a16="http://schemas.microsoft.com/office/drawing/2014/main" id="{5A2A5A34-B9E4-60B6-7B1C-0360E8B5CDE3}"/>
                  </a:ext>
                </a:extLst>
              </p:cNvPr>
              <p:cNvPicPr/>
              <p:nvPr/>
            </p:nvPicPr>
            <p:blipFill>
              <a:blip r:embed="rId4"/>
              <a:stretch>
                <a:fillRect/>
              </a:stretch>
            </p:blipFill>
            <p:spPr>
              <a:xfrm>
                <a:off x="4596146" y="3247443"/>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315" name="Ink 13314">
                <a:extLst>
                  <a:ext uri="{FF2B5EF4-FFF2-40B4-BE49-F238E27FC236}">
                    <a16:creationId xmlns:a16="http://schemas.microsoft.com/office/drawing/2014/main" id="{5739DD0A-31E0-ECB0-BB19-D636FA9BAC90}"/>
                  </a:ext>
                </a:extLst>
              </p14:cNvPr>
              <p14:cNvContentPartPr/>
              <p14:nvPr/>
            </p14:nvContentPartPr>
            <p14:xfrm>
              <a:off x="4269449" y="3771966"/>
              <a:ext cx="267840" cy="807840"/>
            </p14:xfrm>
          </p:contentPart>
        </mc:Choice>
        <mc:Fallback xmlns="">
          <p:pic>
            <p:nvPicPr>
              <p:cNvPr id="13315" name="Ink 13314">
                <a:extLst>
                  <a:ext uri="{FF2B5EF4-FFF2-40B4-BE49-F238E27FC236}">
                    <a16:creationId xmlns:a16="http://schemas.microsoft.com/office/drawing/2014/main" id="{5739DD0A-31E0-ECB0-BB19-D636FA9BAC90}"/>
                  </a:ext>
                </a:extLst>
              </p:cNvPr>
              <p:cNvPicPr/>
              <p:nvPr/>
            </p:nvPicPr>
            <p:blipFill>
              <a:blip r:embed="rId4"/>
              <a:stretch>
                <a:fillRect/>
              </a:stretch>
            </p:blipFill>
            <p:spPr>
              <a:xfrm>
                <a:off x="4255049" y="3757566"/>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317" name="Ink 13316">
                <a:extLst>
                  <a:ext uri="{FF2B5EF4-FFF2-40B4-BE49-F238E27FC236}">
                    <a16:creationId xmlns:a16="http://schemas.microsoft.com/office/drawing/2014/main" id="{484AC7C0-9BCC-F967-B537-77F88A05A44F}"/>
                  </a:ext>
                </a:extLst>
              </p14:cNvPr>
              <p14:cNvContentPartPr/>
              <p14:nvPr/>
            </p14:nvContentPartPr>
            <p14:xfrm>
              <a:off x="5936338" y="2776374"/>
              <a:ext cx="267840" cy="807840"/>
            </p14:xfrm>
          </p:contentPart>
        </mc:Choice>
        <mc:Fallback xmlns="">
          <p:pic>
            <p:nvPicPr>
              <p:cNvPr id="13317" name="Ink 13316">
                <a:extLst>
                  <a:ext uri="{FF2B5EF4-FFF2-40B4-BE49-F238E27FC236}">
                    <a16:creationId xmlns:a16="http://schemas.microsoft.com/office/drawing/2014/main" id="{484AC7C0-9BCC-F967-B537-77F88A05A44F}"/>
                  </a:ext>
                </a:extLst>
              </p:cNvPr>
              <p:cNvPicPr/>
              <p:nvPr/>
            </p:nvPicPr>
            <p:blipFill>
              <a:blip r:embed="rId4"/>
              <a:stretch>
                <a:fillRect/>
              </a:stretch>
            </p:blipFill>
            <p:spPr>
              <a:xfrm>
                <a:off x="5921938" y="2761974"/>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318" name="Ink 13317">
                <a:extLst>
                  <a:ext uri="{FF2B5EF4-FFF2-40B4-BE49-F238E27FC236}">
                    <a16:creationId xmlns:a16="http://schemas.microsoft.com/office/drawing/2014/main" id="{75721F4A-97B0-5BED-7D87-3F3214EED8E2}"/>
                  </a:ext>
                </a:extLst>
              </p14:cNvPr>
              <p14:cNvContentPartPr/>
              <p14:nvPr/>
            </p14:nvContentPartPr>
            <p14:xfrm>
              <a:off x="6842045" y="2811017"/>
              <a:ext cx="267840" cy="807840"/>
            </p14:xfrm>
          </p:contentPart>
        </mc:Choice>
        <mc:Fallback xmlns="">
          <p:pic>
            <p:nvPicPr>
              <p:cNvPr id="13318" name="Ink 13317">
                <a:extLst>
                  <a:ext uri="{FF2B5EF4-FFF2-40B4-BE49-F238E27FC236}">
                    <a16:creationId xmlns:a16="http://schemas.microsoft.com/office/drawing/2014/main" id="{75721F4A-97B0-5BED-7D87-3F3214EED8E2}"/>
                  </a:ext>
                </a:extLst>
              </p:cNvPr>
              <p:cNvPicPr/>
              <p:nvPr/>
            </p:nvPicPr>
            <p:blipFill>
              <a:blip r:embed="rId4"/>
              <a:stretch>
                <a:fillRect/>
              </a:stretch>
            </p:blipFill>
            <p:spPr>
              <a:xfrm>
                <a:off x="6827645" y="2796617"/>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319" name="Ink 13318">
                <a:extLst>
                  <a:ext uri="{FF2B5EF4-FFF2-40B4-BE49-F238E27FC236}">
                    <a16:creationId xmlns:a16="http://schemas.microsoft.com/office/drawing/2014/main" id="{6810CC05-5290-22CE-A2DE-911502495FF6}"/>
                  </a:ext>
                </a:extLst>
              </p14:cNvPr>
              <p14:cNvContentPartPr/>
              <p14:nvPr/>
            </p14:nvContentPartPr>
            <p14:xfrm>
              <a:off x="5605243" y="3261843"/>
              <a:ext cx="267840" cy="807840"/>
            </p14:xfrm>
          </p:contentPart>
        </mc:Choice>
        <mc:Fallback xmlns="">
          <p:pic>
            <p:nvPicPr>
              <p:cNvPr id="13319" name="Ink 13318">
                <a:extLst>
                  <a:ext uri="{FF2B5EF4-FFF2-40B4-BE49-F238E27FC236}">
                    <a16:creationId xmlns:a16="http://schemas.microsoft.com/office/drawing/2014/main" id="{6810CC05-5290-22CE-A2DE-911502495FF6}"/>
                  </a:ext>
                </a:extLst>
              </p:cNvPr>
              <p:cNvPicPr/>
              <p:nvPr/>
            </p:nvPicPr>
            <p:blipFill>
              <a:blip r:embed="rId4"/>
              <a:stretch>
                <a:fillRect/>
              </a:stretch>
            </p:blipFill>
            <p:spPr>
              <a:xfrm>
                <a:off x="5590843" y="3247443"/>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320" name="Ink 13319">
                <a:extLst>
                  <a:ext uri="{FF2B5EF4-FFF2-40B4-BE49-F238E27FC236}">
                    <a16:creationId xmlns:a16="http://schemas.microsoft.com/office/drawing/2014/main" id="{0C18ADB8-695E-0263-875A-FE20A695ABB1}"/>
                  </a:ext>
                </a:extLst>
              </p14:cNvPr>
              <p14:cNvContentPartPr/>
              <p14:nvPr/>
            </p14:nvContentPartPr>
            <p14:xfrm>
              <a:off x="5264146" y="3758468"/>
              <a:ext cx="267840" cy="807840"/>
            </p14:xfrm>
          </p:contentPart>
        </mc:Choice>
        <mc:Fallback xmlns="">
          <p:pic>
            <p:nvPicPr>
              <p:cNvPr id="13320" name="Ink 13319">
                <a:extLst>
                  <a:ext uri="{FF2B5EF4-FFF2-40B4-BE49-F238E27FC236}">
                    <a16:creationId xmlns:a16="http://schemas.microsoft.com/office/drawing/2014/main" id="{0C18ADB8-695E-0263-875A-FE20A695ABB1}"/>
                  </a:ext>
                </a:extLst>
              </p:cNvPr>
              <p:cNvPicPr/>
              <p:nvPr/>
            </p:nvPicPr>
            <p:blipFill>
              <a:blip r:embed="rId4"/>
              <a:stretch>
                <a:fillRect/>
              </a:stretch>
            </p:blipFill>
            <p:spPr>
              <a:xfrm>
                <a:off x="5249746" y="3744068"/>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321" name="Ink 13320">
                <a:extLst>
                  <a:ext uri="{FF2B5EF4-FFF2-40B4-BE49-F238E27FC236}">
                    <a16:creationId xmlns:a16="http://schemas.microsoft.com/office/drawing/2014/main" id="{89B6DBAE-4580-C4CD-13A9-E16EAC77F77E}"/>
                  </a:ext>
                </a:extLst>
              </p14:cNvPr>
              <p14:cNvContentPartPr/>
              <p14:nvPr/>
            </p14:nvContentPartPr>
            <p14:xfrm>
              <a:off x="6183555" y="3743930"/>
              <a:ext cx="267840" cy="807840"/>
            </p14:xfrm>
          </p:contentPart>
        </mc:Choice>
        <mc:Fallback xmlns="">
          <p:pic>
            <p:nvPicPr>
              <p:cNvPr id="13321" name="Ink 13320">
                <a:extLst>
                  <a:ext uri="{FF2B5EF4-FFF2-40B4-BE49-F238E27FC236}">
                    <a16:creationId xmlns:a16="http://schemas.microsoft.com/office/drawing/2014/main" id="{89B6DBAE-4580-C4CD-13A9-E16EAC77F77E}"/>
                  </a:ext>
                </a:extLst>
              </p:cNvPr>
              <p:cNvPicPr/>
              <p:nvPr/>
            </p:nvPicPr>
            <p:blipFill>
              <a:blip r:embed="rId4"/>
              <a:stretch>
                <a:fillRect/>
              </a:stretch>
            </p:blipFill>
            <p:spPr>
              <a:xfrm>
                <a:off x="6169155" y="3729530"/>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322" name="Ink 13321">
                <a:extLst>
                  <a:ext uri="{FF2B5EF4-FFF2-40B4-BE49-F238E27FC236}">
                    <a16:creationId xmlns:a16="http://schemas.microsoft.com/office/drawing/2014/main" id="{D35BA0F0-77BC-593A-806B-15E0B7184B6D}"/>
                  </a:ext>
                </a:extLst>
              </p14:cNvPr>
              <p14:cNvContentPartPr/>
              <p14:nvPr/>
            </p14:nvContentPartPr>
            <p14:xfrm>
              <a:off x="6505388" y="3270908"/>
              <a:ext cx="267840" cy="807840"/>
            </p14:xfrm>
          </p:contentPart>
        </mc:Choice>
        <mc:Fallback xmlns="">
          <p:pic>
            <p:nvPicPr>
              <p:cNvPr id="13322" name="Ink 13321">
                <a:extLst>
                  <a:ext uri="{FF2B5EF4-FFF2-40B4-BE49-F238E27FC236}">
                    <a16:creationId xmlns:a16="http://schemas.microsoft.com/office/drawing/2014/main" id="{D35BA0F0-77BC-593A-806B-15E0B7184B6D}"/>
                  </a:ext>
                </a:extLst>
              </p:cNvPr>
              <p:cNvPicPr/>
              <p:nvPr/>
            </p:nvPicPr>
            <p:blipFill>
              <a:blip r:embed="rId4"/>
              <a:stretch>
                <a:fillRect/>
              </a:stretch>
            </p:blipFill>
            <p:spPr>
              <a:xfrm>
                <a:off x="6490988" y="3256508"/>
                <a:ext cx="295920" cy="835920"/>
              </a:xfrm>
              <a:prstGeom prst="rect">
                <a:avLst/>
              </a:prstGeom>
            </p:spPr>
          </p:pic>
        </mc:Fallback>
      </mc:AlternateContent>
      <p:pic>
        <p:nvPicPr>
          <p:cNvPr id="13325" name="Picture 13324">
            <a:extLst>
              <a:ext uri="{FF2B5EF4-FFF2-40B4-BE49-F238E27FC236}">
                <a16:creationId xmlns:a16="http://schemas.microsoft.com/office/drawing/2014/main" id="{C4526963-A6F7-8D2B-9314-15F3E996A251}"/>
              </a:ext>
            </a:extLst>
          </p:cNvPr>
          <p:cNvPicPr>
            <a:picLocks noChangeAspect="1"/>
          </p:cNvPicPr>
          <p:nvPr/>
        </p:nvPicPr>
        <p:blipFill>
          <a:blip r:embed="rId13"/>
          <a:stretch>
            <a:fillRect/>
          </a:stretch>
        </p:blipFill>
        <p:spPr>
          <a:xfrm>
            <a:off x="169450" y="2481270"/>
            <a:ext cx="3429090" cy="2275174"/>
          </a:xfrm>
          <a:prstGeom prst="rect">
            <a:avLst/>
          </a:prstGeom>
        </p:spPr>
      </p:pic>
      <p:sp>
        <p:nvSpPr>
          <p:cNvPr id="3" name="Rectangle 2">
            <a:extLst>
              <a:ext uri="{FF2B5EF4-FFF2-40B4-BE49-F238E27FC236}">
                <a16:creationId xmlns:a16="http://schemas.microsoft.com/office/drawing/2014/main" id="{71823B66-B298-3955-AF3B-1EF031109686}"/>
              </a:ext>
            </a:extLst>
          </p:cNvPr>
          <p:cNvSpPr>
            <a:spLocks noChangeArrowheads="1"/>
          </p:cNvSpPr>
          <p:nvPr/>
        </p:nvSpPr>
        <p:spPr bwMode="auto">
          <a:xfrm>
            <a:off x="698785" y="6126993"/>
            <a:ext cx="10562935" cy="702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Οφείλεται στο βάρος της στήλης του αέρα από το σημείο που βρισκόμαστε μέχρι έξω από την ατμόσφαιρα</a:t>
            </a:r>
          </a:p>
          <a:p>
            <a:pPr algn="ctr">
              <a:defRPr/>
            </a:pPr>
            <a:r>
              <a:rPr lang="el-GR" sz="2800" b="1" dirty="0">
                <a:solidFill>
                  <a:schemeClr val="bg2"/>
                </a:solidFill>
                <a:latin typeface="+mj-lt"/>
              </a:rPr>
              <a:t>  </a:t>
            </a:r>
            <a:endParaRPr lang="en-US" sz="2800" b="1" dirty="0">
              <a:solidFill>
                <a:schemeClr val="bg2"/>
              </a:solidFill>
              <a:latin typeface="+mj-lt"/>
            </a:endParaRPr>
          </a:p>
          <a:p>
            <a:pPr algn="ctr">
              <a:defRPr/>
            </a:pPr>
            <a:endParaRPr lang="el-GR" sz="2800" b="1" dirty="0">
              <a:solidFill>
                <a:schemeClr val="bg2"/>
              </a:solidFill>
              <a:latin typeface="+mj-lt"/>
            </a:endParaRPr>
          </a:p>
        </p:txBody>
      </p:sp>
    </p:spTree>
    <p:extLst>
      <p:ext uri="{BB962C8B-B14F-4D97-AF65-F5344CB8AC3E}">
        <p14:creationId xmlns:p14="http://schemas.microsoft.com/office/powerpoint/2010/main" val="413673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repeatCount="500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1000"/>
                                        <p:tgtEl>
                                          <p:spTgt spid="62"/>
                                        </p:tgtEl>
                                      </p:cBhvr>
                                    </p:animEffect>
                                    <p:anim calcmode="lin" valueType="num">
                                      <p:cBhvr>
                                        <p:cTn id="8" dur="1000" fill="hold"/>
                                        <p:tgtEl>
                                          <p:spTgt spid="62"/>
                                        </p:tgtEl>
                                        <p:attrNameLst>
                                          <p:attrName>ppt_x</p:attrName>
                                        </p:attrNameLst>
                                      </p:cBhvr>
                                      <p:tavLst>
                                        <p:tav tm="0">
                                          <p:val>
                                            <p:strVal val="#ppt_x"/>
                                          </p:val>
                                        </p:tav>
                                        <p:tav tm="100000">
                                          <p:val>
                                            <p:strVal val="#ppt_x"/>
                                          </p:val>
                                        </p:tav>
                                      </p:tavLst>
                                    </p:anim>
                                    <p:anim calcmode="lin" valueType="num">
                                      <p:cBhvr>
                                        <p:cTn id="9" dur="1000" fill="hold"/>
                                        <p:tgtEl>
                                          <p:spTgt spid="62"/>
                                        </p:tgtEl>
                                        <p:attrNameLst>
                                          <p:attrName>ppt_y</p:attrName>
                                        </p:attrNameLst>
                                      </p:cBhvr>
                                      <p:tavLst>
                                        <p:tav tm="0">
                                          <p:val>
                                            <p:strVal val="#ppt_y-.1"/>
                                          </p:val>
                                        </p:tav>
                                        <p:tav tm="100000">
                                          <p:val>
                                            <p:strVal val="#ppt_y"/>
                                          </p:val>
                                        </p:tav>
                                      </p:tavLst>
                                    </p:anim>
                                  </p:childTnLst>
                                </p:cTn>
                              </p:par>
                              <p:par>
                                <p:cTn id="10" presetID="47" presetClass="entr" presetSubtype="0" repeatCount="5000" fill="hold" nodeType="withEffect">
                                  <p:stCondLst>
                                    <p:cond delay="0"/>
                                  </p:stCondLst>
                                  <p:childTnLst>
                                    <p:set>
                                      <p:cBhvr>
                                        <p:cTn id="11" dur="1" fill="hold">
                                          <p:stCondLst>
                                            <p:cond delay="0"/>
                                          </p:stCondLst>
                                        </p:cTn>
                                        <p:tgtEl>
                                          <p:spTgt spid="13314"/>
                                        </p:tgtEl>
                                        <p:attrNameLst>
                                          <p:attrName>style.visibility</p:attrName>
                                        </p:attrNameLst>
                                      </p:cBhvr>
                                      <p:to>
                                        <p:strVal val="visible"/>
                                      </p:to>
                                    </p:set>
                                    <p:animEffect transition="in" filter="fade">
                                      <p:cBhvr>
                                        <p:cTn id="12" dur="1000"/>
                                        <p:tgtEl>
                                          <p:spTgt spid="13314"/>
                                        </p:tgtEl>
                                      </p:cBhvr>
                                    </p:animEffect>
                                    <p:anim calcmode="lin" valueType="num">
                                      <p:cBhvr>
                                        <p:cTn id="13" dur="1000" fill="hold"/>
                                        <p:tgtEl>
                                          <p:spTgt spid="13314"/>
                                        </p:tgtEl>
                                        <p:attrNameLst>
                                          <p:attrName>ppt_x</p:attrName>
                                        </p:attrNameLst>
                                      </p:cBhvr>
                                      <p:tavLst>
                                        <p:tav tm="0">
                                          <p:val>
                                            <p:strVal val="#ppt_x"/>
                                          </p:val>
                                        </p:tav>
                                        <p:tav tm="100000">
                                          <p:val>
                                            <p:strVal val="#ppt_x"/>
                                          </p:val>
                                        </p:tav>
                                      </p:tavLst>
                                    </p:anim>
                                    <p:anim calcmode="lin" valueType="num">
                                      <p:cBhvr>
                                        <p:cTn id="14" dur="1000" fill="hold"/>
                                        <p:tgtEl>
                                          <p:spTgt spid="13314"/>
                                        </p:tgtEl>
                                        <p:attrNameLst>
                                          <p:attrName>ppt_y</p:attrName>
                                        </p:attrNameLst>
                                      </p:cBhvr>
                                      <p:tavLst>
                                        <p:tav tm="0">
                                          <p:val>
                                            <p:strVal val="#ppt_y-.1"/>
                                          </p:val>
                                        </p:tav>
                                        <p:tav tm="100000">
                                          <p:val>
                                            <p:strVal val="#ppt_y"/>
                                          </p:val>
                                        </p:tav>
                                      </p:tavLst>
                                    </p:anim>
                                  </p:childTnLst>
                                </p:cTn>
                              </p:par>
                              <p:par>
                                <p:cTn id="15" presetID="47" presetClass="entr" presetSubtype="0" repeatCount="5000" fill="hold" nodeType="withEffect">
                                  <p:stCondLst>
                                    <p:cond delay="0"/>
                                  </p:stCondLst>
                                  <p:childTnLst>
                                    <p:set>
                                      <p:cBhvr>
                                        <p:cTn id="16" dur="1" fill="hold">
                                          <p:stCondLst>
                                            <p:cond delay="0"/>
                                          </p:stCondLst>
                                        </p:cTn>
                                        <p:tgtEl>
                                          <p:spTgt spid="13315"/>
                                        </p:tgtEl>
                                        <p:attrNameLst>
                                          <p:attrName>style.visibility</p:attrName>
                                        </p:attrNameLst>
                                      </p:cBhvr>
                                      <p:to>
                                        <p:strVal val="visible"/>
                                      </p:to>
                                    </p:set>
                                    <p:animEffect transition="in" filter="fade">
                                      <p:cBhvr>
                                        <p:cTn id="17" dur="1000"/>
                                        <p:tgtEl>
                                          <p:spTgt spid="13315"/>
                                        </p:tgtEl>
                                      </p:cBhvr>
                                    </p:animEffect>
                                    <p:anim calcmode="lin" valueType="num">
                                      <p:cBhvr>
                                        <p:cTn id="18" dur="1000" fill="hold"/>
                                        <p:tgtEl>
                                          <p:spTgt spid="13315"/>
                                        </p:tgtEl>
                                        <p:attrNameLst>
                                          <p:attrName>ppt_x</p:attrName>
                                        </p:attrNameLst>
                                      </p:cBhvr>
                                      <p:tavLst>
                                        <p:tav tm="0">
                                          <p:val>
                                            <p:strVal val="#ppt_x"/>
                                          </p:val>
                                        </p:tav>
                                        <p:tav tm="100000">
                                          <p:val>
                                            <p:strVal val="#ppt_x"/>
                                          </p:val>
                                        </p:tav>
                                      </p:tavLst>
                                    </p:anim>
                                    <p:anim calcmode="lin" valueType="num">
                                      <p:cBhvr>
                                        <p:cTn id="19" dur="1000" fill="hold"/>
                                        <p:tgtEl>
                                          <p:spTgt spid="13315"/>
                                        </p:tgtEl>
                                        <p:attrNameLst>
                                          <p:attrName>ppt_y</p:attrName>
                                        </p:attrNameLst>
                                      </p:cBhvr>
                                      <p:tavLst>
                                        <p:tav tm="0">
                                          <p:val>
                                            <p:strVal val="#ppt_y-.1"/>
                                          </p:val>
                                        </p:tav>
                                        <p:tav tm="100000">
                                          <p:val>
                                            <p:strVal val="#ppt_y"/>
                                          </p:val>
                                        </p:tav>
                                      </p:tavLst>
                                    </p:anim>
                                  </p:childTnLst>
                                </p:cTn>
                              </p:par>
                              <p:par>
                                <p:cTn id="20" presetID="47" presetClass="entr" presetSubtype="0" repeatCount="5000" fill="hold" nodeType="withEffect">
                                  <p:stCondLst>
                                    <p:cond delay="0"/>
                                  </p:stCondLst>
                                  <p:childTnLst>
                                    <p:set>
                                      <p:cBhvr>
                                        <p:cTn id="21" dur="1" fill="hold">
                                          <p:stCondLst>
                                            <p:cond delay="0"/>
                                          </p:stCondLst>
                                        </p:cTn>
                                        <p:tgtEl>
                                          <p:spTgt spid="13317"/>
                                        </p:tgtEl>
                                        <p:attrNameLst>
                                          <p:attrName>style.visibility</p:attrName>
                                        </p:attrNameLst>
                                      </p:cBhvr>
                                      <p:to>
                                        <p:strVal val="visible"/>
                                      </p:to>
                                    </p:set>
                                    <p:animEffect transition="in" filter="fade">
                                      <p:cBhvr>
                                        <p:cTn id="22" dur="1000"/>
                                        <p:tgtEl>
                                          <p:spTgt spid="13317"/>
                                        </p:tgtEl>
                                      </p:cBhvr>
                                    </p:animEffect>
                                    <p:anim calcmode="lin" valueType="num">
                                      <p:cBhvr>
                                        <p:cTn id="23" dur="1000" fill="hold"/>
                                        <p:tgtEl>
                                          <p:spTgt spid="13317"/>
                                        </p:tgtEl>
                                        <p:attrNameLst>
                                          <p:attrName>ppt_x</p:attrName>
                                        </p:attrNameLst>
                                      </p:cBhvr>
                                      <p:tavLst>
                                        <p:tav tm="0">
                                          <p:val>
                                            <p:strVal val="#ppt_x"/>
                                          </p:val>
                                        </p:tav>
                                        <p:tav tm="100000">
                                          <p:val>
                                            <p:strVal val="#ppt_x"/>
                                          </p:val>
                                        </p:tav>
                                      </p:tavLst>
                                    </p:anim>
                                    <p:anim calcmode="lin" valueType="num">
                                      <p:cBhvr>
                                        <p:cTn id="24" dur="1000" fill="hold"/>
                                        <p:tgtEl>
                                          <p:spTgt spid="13317"/>
                                        </p:tgtEl>
                                        <p:attrNameLst>
                                          <p:attrName>ppt_y</p:attrName>
                                        </p:attrNameLst>
                                      </p:cBhvr>
                                      <p:tavLst>
                                        <p:tav tm="0">
                                          <p:val>
                                            <p:strVal val="#ppt_y-.1"/>
                                          </p:val>
                                        </p:tav>
                                        <p:tav tm="100000">
                                          <p:val>
                                            <p:strVal val="#ppt_y"/>
                                          </p:val>
                                        </p:tav>
                                      </p:tavLst>
                                    </p:anim>
                                  </p:childTnLst>
                                </p:cTn>
                              </p:par>
                              <p:par>
                                <p:cTn id="25" presetID="47" presetClass="entr" presetSubtype="0" repeatCount="5000" fill="hold" nodeType="withEffect">
                                  <p:stCondLst>
                                    <p:cond delay="0"/>
                                  </p:stCondLst>
                                  <p:childTnLst>
                                    <p:set>
                                      <p:cBhvr>
                                        <p:cTn id="26" dur="1" fill="hold">
                                          <p:stCondLst>
                                            <p:cond delay="0"/>
                                          </p:stCondLst>
                                        </p:cTn>
                                        <p:tgtEl>
                                          <p:spTgt spid="13318"/>
                                        </p:tgtEl>
                                        <p:attrNameLst>
                                          <p:attrName>style.visibility</p:attrName>
                                        </p:attrNameLst>
                                      </p:cBhvr>
                                      <p:to>
                                        <p:strVal val="visible"/>
                                      </p:to>
                                    </p:set>
                                    <p:animEffect transition="in" filter="fade">
                                      <p:cBhvr>
                                        <p:cTn id="27" dur="1000"/>
                                        <p:tgtEl>
                                          <p:spTgt spid="13318"/>
                                        </p:tgtEl>
                                      </p:cBhvr>
                                    </p:animEffect>
                                    <p:anim calcmode="lin" valueType="num">
                                      <p:cBhvr>
                                        <p:cTn id="28" dur="1000" fill="hold"/>
                                        <p:tgtEl>
                                          <p:spTgt spid="13318"/>
                                        </p:tgtEl>
                                        <p:attrNameLst>
                                          <p:attrName>ppt_x</p:attrName>
                                        </p:attrNameLst>
                                      </p:cBhvr>
                                      <p:tavLst>
                                        <p:tav tm="0">
                                          <p:val>
                                            <p:strVal val="#ppt_x"/>
                                          </p:val>
                                        </p:tav>
                                        <p:tav tm="100000">
                                          <p:val>
                                            <p:strVal val="#ppt_x"/>
                                          </p:val>
                                        </p:tav>
                                      </p:tavLst>
                                    </p:anim>
                                    <p:anim calcmode="lin" valueType="num">
                                      <p:cBhvr>
                                        <p:cTn id="29" dur="1000" fill="hold"/>
                                        <p:tgtEl>
                                          <p:spTgt spid="13318"/>
                                        </p:tgtEl>
                                        <p:attrNameLst>
                                          <p:attrName>ppt_y</p:attrName>
                                        </p:attrNameLst>
                                      </p:cBhvr>
                                      <p:tavLst>
                                        <p:tav tm="0">
                                          <p:val>
                                            <p:strVal val="#ppt_y-.1"/>
                                          </p:val>
                                        </p:tav>
                                        <p:tav tm="100000">
                                          <p:val>
                                            <p:strVal val="#ppt_y"/>
                                          </p:val>
                                        </p:tav>
                                      </p:tavLst>
                                    </p:anim>
                                  </p:childTnLst>
                                </p:cTn>
                              </p:par>
                              <p:par>
                                <p:cTn id="30" presetID="47" presetClass="entr" presetSubtype="0" repeatCount="5000" fill="hold" nodeType="withEffect">
                                  <p:stCondLst>
                                    <p:cond delay="0"/>
                                  </p:stCondLst>
                                  <p:childTnLst>
                                    <p:set>
                                      <p:cBhvr>
                                        <p:cTn id="31" dur="1" fill="hold">
                                          <p:stCondLst>
                                            <p:cond delay="0"/>
                                          </p:stCondLst>
                                        </p:cTn>
                                        <p:tgtEl>
                                          <p:spTgt spid="13319"/>
                                        </p:tgtEl>
                                        <p:attrNameLst>
                                          <p:attrName>style.visibility</p:attrName>
                                        </p:attrNameLst>
                                      </p:cBhvr>
                                      <p:to>
                                        <p:strVal val="visible"/>
                                      </p:to>
                                    </p:set>
                                    <p:animEffect transition="in" filter="fade">
                                      <p:cBhvr>
                                        <p:cTn id="32" dur="1000"/>
                                        <p:tgtEl>
                                          <p:spTgt spid="13319"/>
                                        </p:tgtEl>
                                      </p:cBhvr>
                                    </p:animEffect>
                                    <p:anim calcmode="lin" valueType="num">
                                      <p:cBhvr>
                                        <p:cTn id="33" dur="1000" fill="hold"/>
                                        <p:tgtEl>
                                          <p:spTgt spid="13319"/>
                                        </p:tgtEl>
                                        <p:attrNameLst>
                                          <p:attrName>ppt_x</p:attrName>
                                        </p:attrNameLst>
                                      </p:cBhvr>
                                      <p:tavLst>
                                        <p:tav tm="0">
                                          <p:val>
                                            <p:strVal val="#ppt_x"/>
                                          </p:val>
                                        </p:tav>
                                        <p:tav tm="100000">
                                          <p:val>
                                            <p:strVal val="#ppt_x"/>
                                          </p:val>
                                        </p:tav>
                                      </p:tavLst>
                                    </p:anim>
                                    <p:anim calcmode="lin" valueType="num">
                                      <p:cBhvr>
                                        <p:cTn id="34" dur="1000" fill="hold"/>
                                        <p:tgtEl>
                                          <p:spTgt spid="13319"/>
                                        </p:tgtEl>
                                        <p:attrNameLst>
                                          <p:attrName>ppt_y</p:attrName>
                                        </p:attrNameLst>
                                      </p:cBhvr>
                                      <p:tavLst>
                                        <p:tav tm="0">
                                          <p:val>
                                            <p:strVal val="#ppt_y-.1"/>
                                          </p:val>
                                        </p:tav>
                                        <p:tav tm="100000">
                                          <p:val>
                                            <p:strVal val="#ppt_y"/>
                                          </p:val>
                                        </p:tav>
                                      </p:tavLst>
                                    </p:anim>
                                  </p:childTnLst>
                                </p:cTn>
                              </p:par>
                              <p:par>
                                <p:cTn id="35" presetID="47" presetClass="entr" presetSubtype="0" repeatCount="5000" fill="hold" nodeType="withEffect">
                                  <p:stCondLst>
                                    <p:cond delay="0"/>
                                  </p:stCondLst>
                                  <p:childTnLst>
                                    <p:set>
                                      <p:cBhvr>
                                        <p:cTn id="36" dur="1" fill="hold">
                                          <p:stCondLst>
                                            <p:cond delay="0"/>
                                          </p:stCondLst>
                                        </p:cTn>
                                        <p:tgtEl>
                                          <p:spTgt spid="13320"/>
                                        </p:tgtEl>
                                        <p:attrNameLst>
                                          <p:attrName>style.visibility</p:attrName>
                                        </p:attrNameLst>
                                      </p:cBhvr>
                                      <p:to>
                                        <p:strVal val="visible"/>
                                      </p:to>
                                    </p:set>
                                    <p:animEffect transition="in" filter="fade">
                                      <p:cBhvr>
                                        <p:cTn id="37" dur="1000"/>
                                        <p:tgtEl>
                                          <p:spTgt spid="13320"/>
                                        </p:tgtEl>
                                      </p:cBhvr>
                                    </p:animEffect>
                                    <p:anim calcmode="lin" valueType="num">
                                      <p:cBhvr>
                                        <p:cTn id="38" dur="1000" fill="hold"/>
                                        <p:tgtEl>
                                          <p:spTgt spid="13320"/>
                                        </p:tgtEl>
                                        <p:attrNameLst>
                                          <p:attrName>ppt_x</p:attrName>
                                        </p:attrNameLst>
                                      </p:cBhvr>
                                      <p:tavLst>
                                        <p:tav tm="0">
                                          <p:val>
                                            <p:strVal val="#ppt_x"/>
                                          </p:val>
                                        </p:tav>
                                        <p:tav tm="100000">
                                          <p:val>
                                            <p:strVal val="#ppt_x"/>
                                          </p:val>
                                        </p:tav>
                                      </p:tavLst>
                                    </p:anim>
                                    <p:anim calcmode="lin" valueType="num">
                                      <p:cBhvr>
                                        <p:cTn id="39" dur="1000" fill="hold"/>
                                        <p:tgtEl>
                                          <p:spTgt spid="13320"/>
                                        </p:tgtEl>
                                        <p:attrNameLst>
                                          <p:attrName>ppt_y</p:attrName>
                                        </p:attrNameLst>
                                      </p:cBhvr>
                                      <p:tavLst>
                                        <p:tav tm="0">
                                          <p:val>
                                            <p:strVal val="#ppt_y-.1"/>
                                          </p:val>
                                        </p:tav>
                                        <p:tav tm="100000">
                                          <p:val>
                                            <p:strVal val="#ppt_y"/>
                                          </p:val>
                                        </p:tav>
                                      </p:tavLst>
                                    </p:anim>
                                  </p:childTnLst>
                                </p:cTn>
                              </p:par>
                              <p:par>
                                <p:cTn id="40" presetID="47" presetClass="entr" presetSubtype="0" repeatCount="5000" fill="hold" nodeType="withEffect">
                                  <p:stCondLst>
                                    <p:cond delay="0"/>
                                  </p:stCondLst>
                                  <p:childTnLst>
                                    <p:set>
                                      <p:cBhvr>
                                        <p:cTn id="41" dur="1" fill="hold">
                                          <p:stCondLst>
                                            <p:cond delay="0"/>
                                          </p:stCondLst>
                                        </p:cTn>
                                        <p:tgtEl>
                                          <p:spTgt spid="13321"/>
                                        </p:tgtEl>
                                        <p:attrNameLst>
                                          <p:attrName>style.visibility</p:attrName>
                                        </p:attrNameLst>
                                      </p:cBhvr>
                                      <p:to>
                                        <p:strVal val="visible"/>
                                      </p:to>
                                    </p:set>
                                    <p:animEffect transition="in" filter="fade">
                                      <p:cBhvr>
                                        <p:cTn id="42" dur="1000"/>
                                        <p:tgtEl>
                                          <p:spTgt spid="13321"/>
                                        </p:tgtEl>
                                      </p:cBhvr>
                                    </p:animEffect>
                                    <p:anim calcmode="lin" valueType="num">
                                      <p:cBhvr>
                                        <p:cTn id="43" dur="1000" fill="hold"/>
                                        <p:tgtEl>
                                          <p:spTgt spid="13321"/>
                                        </p:tgtEl>
                                        <p:attrNameLst>
                                          <p:attrName>ppt_x</p:attrName>
                                        </p:attrNameLst>
                                      </p:cBhvr>
                                      <p:tavLst>
                                        <p:tav tm="0">
                                          <p:val>
                                            <p:strVal val="#ppt_x"/>
                                          </p:val>
                                        </p:tav>
                                        <p:tav tm="100000">
                                          <p:val>
                                            <p:strVal val="#ppt_x"/>
                                          </p:val>
                                        </p:tav>
                                      </p:tavLst>
                                    </p:anim>
                                    <p:anim calcmode="lin" valueType="num">
                                      <p:cBhvr>
                                        <p:cTn id="44" dur="1000" fill="hold"/>
                                        <p:tgtEl>
                                          <p:spTgt spid="13321"/>
                                        </p:tgtEl>
                                        <p:attrNameLst>
                                          <p:attrName>ppt_y</p:attrName>
                                        </p:attrNameLst>
                                      </p:cBhvr>
                                      <p:tavLst>
                                        <p:tav tm="0">
                                          <p:val>
                                            <p:strVal val="#ppt_y-.1"/>
                                          </p:val>
                                        </p:tav>
                                        <p:tav tm="100000">
                                          <p:val>
                                            <p:strVal val="#ppt_y"/>
                                          </p:val>
                                        </p:tav>
                                      </p:tavLst>
                                    </p:anim>
                                  </p:childTnLst>
                                </p:cTn>
                              </p:par>
                              <p:par>
                                <p:cTn id="45" presetID="47" presetClass="entr" presetSubtype="0" repeatCount="5000" fill="hold" nodeType="withEffect">
                                  <p:stCondLst>
                                    <p:cond delay="0"/>
                                  </p:stCondLst>
                                  <p:childTnLst>
                                    <p:set>
                                      <p:cBhvr>
                                        <p:cTn id="46" dur="1" fill="hold">
                                          <p:stCondLst>
                                            <p:cond delay="0"/>
                                          </p:stCondLst>
                                        </p:cTn>
                                        <p:tgtEl>
                                          <p:spTgt spid="13322"/>
                                        </p:tgtEl>
                                        <p:attrNameLst>
                                          <p:attrName>style.visibility</p:attrName>
                                        </p:attrNameLst>
                                      </p:cBhvr>
                                      <p:to>
                                        <p:strVal val="visible"/>
                                      </p:to>
                                    </p:set>
                                    <p:animEffect transition="in" filter="fade">
                                      <p:cBhvr>
                                        <p:cTn id="47" dur="1000"/>
                                        <p:tgtEl>
                                          <p:spTgt spid="13322"/>
                                        </p:tgtEl>
                                      </p:cBhvr>
                                    </p:animEffect>
                                    <p:anim calcmode="lin" valueType="num">
                                      <p:cBhvr>
                                        <p:cTn id="48" dur="1000" fill="hold"/>
                                        <p:tgtEl>
                                          <p:spTgt spid="13322"/>
                                        </p:tgtEl>
                                        <p:attrNameLst>
                                          <p:attrName>ppt_x</p:attrName>
                                        </p:attrNameLst>
                                      </p:cBhvr>
                                      <p:tavLst>
                                        <p:tav tm="0">
                                          <p:val>
                                            <p:strVal val="#ppt_x"/>
                                          </p:val>
                                        </p:tav>
                                        <p:tav tm="100000">
                                          <p:val>
                                            <p:strVal val="#ppt_x"/>
                                          </p:val>
                                        </p:tav>
                                      </p:tavLst>
                                    </p:anim>
                                    <p:anim calcmode="lin" valueType="num">
                                      <p:cBhvr>
                                        <p:cTn id="49" dur="1000" fill="hold"/>
                                        <p:tgtEl>
                                          <p:spTgt spid="13322"/>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3325"/>
                                        </p:tgtEl>
                                        <p:attrNameLst>
                                          <p:attrName>style.visibility</p:attrName>
                                        </p:attrNameLst>
                                      </p:cBhvr>
                                      <p:to>
                                        <p:strVal val="visible"/>
                                      </p:to>
                                    </p:set>
                                    <p:animEffect transition="in" filter="fade">
                                      <p:cBhvr>
                                        <p:cTn id="54" dur="500"/>
                                        <p:tgtEl>
                                          <p:spTgt spid="1332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26751"/>
            <a:ext cx="9144000" cy="1590759"/>
          </a:xfrm>
        </p:spPr>
        <p:txBody>
          <a:bodyPr>
            <a:normAutofit/>
          </a:bodyPr>
          <a:lstStyle/>
          <a:p>
            <a:r>
              <a:rPr lang="el-GR" dirty="0">
                <a:solidFill>
                  <a:schemeClr val="bg1"/>
                </a:solidFill>
              </a:rPr>
              <a:t>Πίεση - Σκέψεις</a:t>
            </a:r>
            <a:endParaRPr lang="en-150" dirty="0">
              <a:solidFill>
                <a:schemeClr val="bg1"/>
              </a:solidFill>
            </a:endParaRPr>
          </a:p>
        </p:txBody>
      </p:sp>
      <p:pic>
        <p:nvPicPr>
          <p:cNvPr id="8" name="Picture 7">
            <a:extLst>
              <a:ext uri="{FF2B5EF4-FFF2-40B4-BE49-F238E27FC236}">
                <a16:creationId xmlns:a16="http://schemas.microsoft.com/office/drawing/2014/main" id="{A685174C-D541-3E25-8DB9-6EACA5829B30}"/>
              </a:ext>
            </a:extLst>
          </p:cNvPr>
          <p:cNvPicPr>
            <a:picLocks noChangeAspect="1"/>
          </p:cNvPicPr>
          <p:nvPr/>
        </p:nvPicPr>
        <p:blipFill>
          <a:blip r:embed="rId3"/>
          <a:stretch>
            <a:fillRect/>
          </a:stretch>
        </p:blipFill>
        <p:spPr>
          <a:xfrm>
            <a:off x="1133842" y="1967767"/>
            <a:ext cx="6829425" cy="4438650"/>
          </a:xfrm>
          <a:prstGeom prst="rect">
            <a:avLst/>
          </a:prstGeom>
        </p:spPr>
      </p:pic>
      <mc:AlternateContent xmlns:mc="http://schemas.openxmlformats.org/markup-compatibility/2006" xmlns:p14="http://schemas.microsoft.com/office/powerpoint/2010/main">
        <mc:Choice Requires="p14">
          <p:contentPart p14:bwMode="auto" r:id="rId4">
            <p14:nvContentPartPr>
              <p14:cNvPr id="17" name="Ink 16">
                <a:extLst>
                  <a:ext uri="{FF2B5EF4-FFF2-40B4-BE49-F238E27FC236}">
                    <a16:creationId xmlns:a16="http://schemas.microsoft.com/office/drawing/2014/main" id="{81834E58-15A4-65D3-E2D1-2B97BB551C20}"/>
                  </a:ext>
                </a:extLst>
              </p14:cNvPr>
              <p14:cNvContentPartPr/>
              <p14:nvPr/>
            </p14:nvContentPartPr>
            <p14:xfrm>
              <a:off x="1645006" y="3257523"/>
              <a:ext cx="600120" cy="215280"/>
            </p14:xfrm>
          </p:contentPart>
        </mc:Choice>
        <mc:Fallback xmlns="">
          <p:pic>
            <p:nvPicPr>
              <p:cNvPr id="17" name="Ink 16">
                <a:extLst>
                  <a:ext uri="{FF2B5EF4-FFF2-40B4-BE49-F238E27FC236}">
                    <a16:creationId xmlns:a16="http://schemas.microsoft.com/office/drawing/2014/main" id="{81834E58-15A4-65D3-E2D1-2B97BB551C20}"/>
                  </a:ext>
                </a:extLst>
              </p:cNvPr>
              <p:cNvPicPr/>
              <p:nvPr/>
            </p:nvPicPr>
            <p:blipFill>
              <a:blip r:embed="rId5"/>
              <a:stretch>
                <a:fillRect/>
              </a:stretch>
            </p:blipFill>
            <p:spPr>
              <a:xfrm>
                <a:off x="1630606" y="3243123"/>
                <a:ext cx="6282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8" name="Ink 17">
                <a:extLst>
                  <a:ext uri="{FF2B5EF4-FFF2-40B4-BE49-F238E27FC236}">
                    <a16:creationId xmlns:a16="http://schemas.microsoft.com/office/drawing/2014/main" id="{2E9330D2-FAFD-C528-0D76-C4B9B9FE1E0F}"/>
                  </a:ext>
                </a:extLst>
              </p14:cNvPr>
              <p14:cNvContentPartPr/>
              <p14:nvPr/>
            </p14:nvContentPartPr>
            <p14:xfrm>
              <a:off x="1654006" y="2920203"/>
              <a:ext cx="595800" cy="133560"/>
            </p14:xfrm>
          </p:contentPart>
        </mc:Choice>
        <mc:Fallback xmlns="">
          <p:pic>
            <p:nvPicPr>
              <p:cNvPr id="18" name="Ink 17">
                <a:extLst>
                  <a:ext uri="{FF2B5EF4-FFF2-40B4-BE49-F238E27FC236}">
                    <a16:creationId xmlns:a16="http://schemas.microsoft.com/office/drawing/2014/main" id="{2E9330D2-FAFD-C528-0D76-C4B9B9FE1E0F}"/>
                  </a:ext>
                </a:extLst>
              </p:cNvPr>
              <p:cNvPicPr/>
              <p:nvPr/>
            </p:nvPicPr>
            <p:blipFill>
              <a:blip r:embed="rId7"/>
              <a:stretch>
                <a:fillRect/>
              </a:stretch>
            </p:blipFill>
            <p:spPr>
              <a:xfrm>
                <a:off x="1639606" y="2905803"/>
                <a:ext cx="62388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1" name="Ink 20">
                <a:extLst>
                  <a:ext uri="{FF2B5EF4-FFF2-40B4-BE49-F238E27FC236}">
                    <a16:creationId xmlns:a16="http://schemas.microsoft.com/office/drawing/2014/main" id="{FFD66C9C-86C3-019F-A170-1C61E3926A2F}"/>
                  </a:ext>
                </a:extLst>
              </p14:cNvPr>
              <p14:cNvContentPartPr/>
              <p14:nvPr/>
            </p14:nvContentPartPr>
            <p14:xfrm>
              <a:off x="1669486" y="3588363"/>
              <a:ext cx="542520" cy="142200"/>
            </p14:xfrm>
          </p:contentPart>
        </mc:Choice>
        <mc:Fallback xmlns="">
          <p:pic>
            <p:nvPicPr>
              <p:cNvPr id="21" name="Ink 20">
                <a:extLst>
                  <a:ext uri="{FF2B5EF4-FFF2-40B4-BE49-F238E27FC236}">
                    <a16:creationId xmlns:a16="http://schemas.microsoft.com/office/drawing/2014/main" id="{FFD66C9C-86C3-019F-A170-1C61E3926A2F}"/>
                  </a:ext>
                </a:extLst>
              </p:cNvPr>
              <p:cNvPicPr/>
              <p:nvPr/>
            </p:nvPicPr>
            <p:blipFill>
              <a:blip r:embed="rId9"/>
              <a:stretch>
                <a:fillRect/>
              </a:stretch>
            </p:blipFill>
            <p:spPr>
              <a:xfrm>
                <a:off x="1655086" y="3573963"/>
                <a:ext cx="570600"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4" name="Ink 23">
                <a:extLst>
                  <a:ext uri="{FF2B5EF4-FFF2-40B4-BE49-F238E27FC236}">
                    <a16:creationId xmlns:a16="http://schemas.microsoft.com/office/drawing/2014/main" id="{8BF4D96D-C78F-AD08-8F35-73DAC2DD6479}"/>
                  </a:ext>
                </a:extLst>
              </p14:cNvPr>
              <p14:cNvContentPartPr/>
              <p14:nvPr/>
            </p14:nvContentPartPr>
            <p14:xfrm>
              <a:off x="1681726" y="3933603"/>
              <a:ext cx="573840" cy="121680"/>
            </p14:xfrm>
          </p:contentPart>
        </mc:Choice>
        <mc:Fallback xmlns="">
          <p:pic>
            <p:nvPicPr>
              <p:cNvPr id="24" name="Ink 23">
                <a:extLst>
                  <a:ext uri="{FF2B5EF4-FFF2-40B4-BE49-F238E27FC236}">
                    <a16:creationId xmlns:a16="http://schemas.microsoft.com/office/drawing/2014/main" id="{8BF4D96D-C78F-AD08-8F35-73DAC2DD6479}"/>
                  </a:ext>
                </a:extLst>
              </p:cNvPr>
              <p:cNvPicPr/>
              <p:nvPr/>
            </p:nvPicPr>
            <p:blipFill>
              <a:blip r:embed="rId11"/>
              <a:stretch>
                <a:fillRect/>
              </a:stretch>
            </p:blipFill>
            <p:spPr>
              <a:xfrm>
                <a:off x="1667326" y="3919203"/>
                <a:ext cx="601920" cy="149760"/>
              </a:xfrm>
              <a:prstGeom prst="rect">
                <a:avLst/>
              </a:prstGeom>
            </p:spPr>
          </p:pic>
        </mc:Fallback>
      </mc:AlternateContent>
      <p:grpSp>
        <p:nvGrpSpPr>
          <p:cNvPr id="29" name="Group 28">
            <a:extLst>
              <a:ext uri="{FF2B5EF4-FFF2-40B4-BE49-F238E27FC236}">
                <a16:creationId xmlns:a16="http://schemas.microsoft.com/office/drawing/2014/main" id="{3C0033D9-921D-79F0-E061-1F7284E879F0}"/>
              </a:ext>
            </a:extLst>
          </p:cNvPr>
          <p:cNvGrpSpPr/>
          <p:nvPr/>
        </p:nvGrpSpPr>
        <p:grpSpPr>
          <a:xfrm flipH="1">
            <a:off x="3803976" y="2920203"/>
            <a:ext cx="595799" cy="1135080"/>
            <a:chOff x="5795940" y="2876400"/>
            <a:chExt cx="610560" cy="1135080"/>
          </a:xfrm>
        </p:grpSpPr>
        <mc:AlternateContent xmlns:mc="http://schemas.openxmlformats.org/markup-compatibility/2006" xmlns:p14="http://schemas.microsoft.com/office/powerpoint/2010/main">
          <mc:Choice Requires="p14">
            <p:contentPart p14:bwMode="auto" r:id="rId12">
              <p14:nvContentPartPr>
                <p14:cNvPr id="25" name="Ink 24">
                  <a:extLst>
                    <a:ext uri="{FF2B5EF4-FFF2-40B4-BE49-F238E27FC236}">
                      <a16:creationId xmlns:a16="http://schemas.microsoft.com/office/drawing/2014/main" id="{CF7BDD9C-81E1-82E9-5522-E445EFDCFB06}"/>
                    </a:ext>
                  </a:extLst>
                </p14:cNvPr>
                <p14:cNvContentPartPr/>
                <p14:nvPr/>
              </p14:nvContentPartPr>
              <p14:xfrm>
                <a:off x="5795940" y="3213720"/>
                <a:ext cx="600120" cy="215280"/>
              </p14:xfrm>
            </p:contentPart>
          </mc:Choice>
          <mc:Fallback xmlns="">
            <p:pic>
              <p:nvPicPr>
                <p:cNvPr id="25" name="Ink 24">
                  <a:extLst>
                    <a:ext uri="{FF2B5EF4-FFF2-40B4-BE49-F238E27FC236}">
                      <a16:creationId xmlns:a16="http://schemas.microsoft.com/office/drawing/2014/main" id="{CF7BDD9C-81E1-82E9-5522-E445EFDCFB06}"/>
                    </a:ext>
                  </a:extLst>
                </p:cNvPr>
                <p:cNvPicPr/>
                <p:nvPr/>
              </p:nvPicPr>
              <p:blipFill>
                <a:blip r:embed="rId13"/>
                <a:stretch>
                  <a:fillRect/>
                </a:stretch>
              </p:blipFill>
              <p:spPr>
                <a:xfrm>
                  <a:off x="5781186" y="3199320"/>
                  <a:ext cx="62889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6" name="Ink 25">
                  <a:extLst>
                    <a:ext uri="{FF2B5EF4-FFF2-40B4-BE49-F238E27FC236}">
                      <a16:creationId xmlns:a16="http://schemas.microsoft.com/office/drawing/2014/main" id="{F72CC79D-E90E-3F01-662B-9BDF914D703A}"/>
                    </a:ext>
                  </a:extLst>
                </p14:cNvPr>
                <p14:cNvContentPartPr/>
                <p14:nvPr/>
              </p14:nvContentPartPr>
              <p14:xfrm>
                <a:off x="5804940" y="2876400"/>
                <a:ext cx="595800" cy="133560"/>
              </p14:xfrm>
            </p:contentPart>
          </mc:Choice>
          <mc:Fallback xmlns="">
            <p:pic>
              <p:nvPicPr>
                <p:cNvPr id="26" name="Ink 25">
                  <a:extLst>
                    <a:ext uri="{FF2B5EF4-FFF2-40B4-BE49-F238E27FC236}">
                      <a16:creationId xmlns:a16="http://schemas.microsoft.com/office/drawing/2014/main" id="{F72CC79D-E90E-3F01-662B-9BDF914D703A}"/>
                    </a:ext>
                  </a:extLst>
                </p:cNvPr>
                <p:cNvPicPr/>
                <p:nvPr/>
              </p:nvPicPr>
              <p:blipFill>
                <a:blip r:embed="rId15"/>
                <a:stretch>
                  <a:fillRect/>
                </a:stretch>
              </p:blipFill>
              <p:spPr>
                <a:xfrm>
                  <a:off x="5790183" y="2862000"/>
                  <a:ext cx="624575"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7" name="Ink 26">
                  <a:extLst>
                    <a:ext uri="{FF2B5EF4-FFF2-40B4-BE49-F238E27FC236}">
                      <a16:creationId xmlns:a16="http://schemas.microsoft.com/office/drawing/2014/main" id="{F860D148-5AB9-73C4-DE17-5059C35C1EAD}"/>
                    </a:ext>
                  </a:extLst>
                </p14:cNvPr>
                <p14:cNvContentPartPr/>
                <p14:nvPr/>
              </p14:nvContentPartPr>
              <p14:xfrm>
                <a:off x="5820420" y="3544560"/>
                <a:ext cx="542520" cy="142200"/>
              </p14:xfrm>
            </p:contentPart>
          </mc:Choice>
          <mc:Fallback xmlns="">
            <p:pic>
              <p:nvPicPr>
                <p:cNvPr id="27" name="Ink 26">
                  <a:extLst>
                    <a:ext uri="{FF2B5EF4-FFF2-40B4-BE49-F238E27FC236}">
                      <a16:creationId xmlns:a16="http://schemas.microsoft.com/office/drawing/2014/main" id="{F860D148-5AB9-73C4-DE17-5059C35C1EAD}"/>
                    </a:ext>
                  </a:extLst>
                </p:cNvPr>
                <p:cNvPicPr/>
                <p:nvPr/>
              </p:nvPicPr>
              <p:blipFill>
                <a:blip r:embed="rId17"/>
                <a:stretch>
                  <a:fillRect/>
                </a:stretch>
              </p:blipFill>
              <p:spPr>
                <a:xfrm>
                  <a:off x="5805658" y="3530160"/>
                  <a:ext cx="571307"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8" name="Ink 27">
                  <a:extLst>
                    <a:ext uri="{FF2B5EF4-FFF2-40B4-BE49-F238E27FC236}">
                      <a16:creationId xmlns:a16="http://schemas.microsoft.com/office/drawing/2014/main" id="{5D32EC71-CDF4-EB79-3702-B5C407199FAF}"/>
                    </a:ext>
                  </a:extLst>
                </p14:cNvPr>
                <p14:cNvContentPartPr/>
                <p14:nvPr/>
              </p14:nvContentPartPr>
              <p14:xfrm>
                <a:off x="5832660" y="3889800"/>
                <a:ext cx="573840" cy="121680"/>
              </p14:xfrm>
            </p:contentPart>
          </mc:Choice>
          <mc:Fallback xmlns="">
            <p:pic>
              <p:nvPicPr>
                <p:cNvPr id="28" name="Ink 27">
                  <a:extLst>
                    <a:ext uri="{FF2B5EF4-FFF2-40B4-BE49-F238E27FC236}">
                      <a16:creationId xmlns:a16="http://schemas.microsoft.com/office/drawing/2014/main" id="{5D32EC71-CDF4-EB79-3702-B5C407199FAF}"/>
                    </a:ext>
                  </a:extLst>
                </p:cNvPr>
                <p:cNvPicPr/>
                <p:nvPr/>
              </p:nvPicPr>
              <p:blipFill>
                <a:blip r:embed="rId19"/>
                <a:stretch>
                  <a:fillRect/>
                </a:stretch>
              </p:blipFill>
              <p:spPr>
                <a:xfrm>
                  <a:off x="5817899" y="3875400"/>
                  <a:ext cx="602624" cy="149760"/>
                </a:xfrm>
                <a:prstGeom prst="rect">
                  <a:avLst/>
                </a:prstGeom>
              </p:spPr>
            </p:pic>
          </mc:Fallback>
        </mc:AlternateContent>
      </p:grpSp>
      <p:grpSp>
        <p:nvGrpSpPr>
          <p:cNvPr id="30" name="Group 29">
            <a:extLst>
              <a:ext uri="{FF2B5EF4-FFF2-40B4-BE49-F238E27FC236}">
                <a16:creationId xmlns:a16="http://schemas.microsoft.com/office/drawing/2014/main" id="{1A5BB8D1-0FF9-FDF5-AD0E-7F6DF8EABDEB}"/>
              </a:ext>
            </a:extLst>
          </p:cNvPr>
          <p:cNvGrpSpPr/>
          <p:nvPr/>
        </p:nvGrpSpPr>
        <p:grpSpPr>
          <a:xfrm rot="16200000" flipH="1">
            <a:off x="2727969" y="1823695"/>
            <a:ext cx="595799" cy="1135080"/>
            <a:chOff x="5795940" y="2876400"/>
            <a:chExt cx="610560" cy="1135080"/>
          </a:xfrm>
        </p:grpSpPr>
        <mc:AlternateContent xmlns:mc="http://schemas.openxmlformats.org/markup-compatibility/2006" xmlns:p14="http://schemas.microsoft.com/office/powerpoint/2010/main">
          <mc:Choice Requires="p14">
            <p:contentPart p14:bwMode="auto" r:id="rId20">
              <p14:nvContentPartPr>
                <p14:cNvPr id="31" name="Ink 30">
                  <a:extLst>
                    <a:ext uri="{FF2B5EF4-FFF2-40B4-BE49-F238E27FC236}">
                      <a16:creationId xmlns:a16="http://schemas.microsoft.com/office/drawing/2014/main" id="{848EBE95-CCFD-C876-B625-E589F3523BA2}"/>
                    </a:ext>
                  </a:extLst>
                </p14:cNvPr>
                <p14:cNvContentPartPr/>
                <p14:nvPr/>
              </p14:nvContentPartPr>
              <p14:xfrm>
                <a:off x="5795940" y="3213720"/>
                <a:ext cx="600120" cy="215280"/>
              </p14:xfrm>
            </p:contentPart>
          </mc:Choice>
          <mc:Fallback xmlns="">
            <p:pic>
              <p:nvPicPr>
                <p:cNvPr id="31" name="Ink 30">
                  <a:extLst>
                    <a:ext uri="{FF2B5EF4-FFF2-40B4-BE49-F238E27FC236}">
                      <a16:creationId xmlns:a16="http://schemas.microsoft.com/office/drawing/2014/main" id="{848EBE95-CCFD-C876-B625-E589F3523BA2}"/>
                    </a:ext>
                  </a:extLst>
                </p:cNvPr>
                <p:cNvPicPr/>
                <p:nvPr/>
              </p:nvPicPr>
              <p:blipFill>
                <a:blip r:embed="rId13"/>
                <a:stretch>
                  <a:fillRect/>
                </a:stretch>
              </p:blipFill>
              <p:spPr>
                <a:xfrm>
                  <a:off x="5781186" y="3199320"/>
                  <a:ext cx="62889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2" name="Ink 31">
                  <a:extLst>
                    <a:ext uri="{FF2B5EF4-FFF2-40B4-BE49-F238E27FC236}">
                      <a16:creationId xmlns:a16="http://schemas.microsoft.com/office/drawing/2014/main" id="{59D7582F-F77C-93D1-E3C8-A0280E8BE685}"/>
                    </a:ext>
                  </a:extLst>
                </p14:cNvPr>
                <p14:cNvContentPartPr/>
                <p14:nvPr/>
              </p14:nvContentPartPr>
              <p14:xfrm>
                <a:off x="5804940" y="2876400"/>
                <a:ext cx="595800" cy="133560"/>
              </p14:xfrm>
            </p:contentPart>
          </mc:Choice>
          <mc:Fallback xmlns="">
            <p:pic>
              <p:nvPicPr>
                <p:cNvPr id="32" name="Ink 31">
                  <a:extLst>
                    <a:ext uri="{FF2B5EF4-FFF2-40B4-BE49-F238E27FC236}">
                      <a16:creationId xmlns:a16="http://schemas.microsoft.com/office/drawing/2014/main" id="{59D7582F-F77C-93D1-E3C8-A0280E8BE685}"/>
                    </a:ext>
                  </a:extLst>
                </p:cNvPr>
                <p:cNvPicPr/>
                <p:nvPr/>
              </p:nvPicPr>
              <p:blipFill>
                <a:blip r:embed="rId15"/>
                <a:stretch>
                  <a:fillRect/>
                </a:stretch>
              </p:blipFill>
              <p:spPr>
                <a:xfrm>
                  <a:off x="5790183" y="2862000"/>
                  <a:ext cx="624575"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3" name="Ink 32">
                  <a:extLst>
                    <a:ext uri="{FF2B5EF4-FFF2-40B4-BE49-F238E27FC236}">
                      <a16:creationId xmlns:a16="http://schemas.microsoft.com/office/drawing/2014/main" id="{3EA28573-00E3-2798-A298-4DEB7C99F717}"/>
                    </a:ext>
                  </a:extLst>
                </p14:cNvPr>
                <p14:cNvContentPartPr/>
                <p14:nvPr/>
              </p14:nvContentPartPr>
              <p14:xfrm>
                <a:off x="5820420" y="3544560"/>
                <a:ext cx="542520" cy="142200"/>
              </p14:xfrm>
            </p:contentPart>
          </mc:Choice>
          <mc:Fallback xmlns="">
            <p:pic>
              <p:nvPicPr>
                <p:cNvPr id="33" name="Ink 32">
                  <a:extLst>
                    <a:ext uri="{FF2B5EF4-FFF2-40B4-BE49-F238E27FC236}">
                      <a16:creationId xmlns:a16="http://schemas.microsoft.com/office/drawing/2014/main" id="{3EA28573-00E3-2798-A298-4DEB7C99F717}"/>
                    </a:ext>
                  </a:extLst>
                </p:cNvPr>
                <p:cNvPicPr/>
                <p:nvPr/>
              </p:nvPicPr>
              <p:blipFill>
                <a:blip r:embed="rId17"/>
                <a:stretch>
                  <a:fillRect/>
                </a:stretch>
              </p:blipFill>
              <p:spPr>
                <a:xfrm>
                  <a:off x="5805658" y="3530160"/>
                  <a:ext cx="571307"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4" name="Ink 33">
                  <a:extLst>
                    <a:ext uri="{FF2B5EF4-FFF2-40B4-BE49-F238E27FC236}">
                      <a16:creationId xmlns:a16="http://schemas.microsoft.com/office/drawing/2014/main" id="{B6212312-A87C-83F3-9CA1-076D19DDBB7F}"/>
                    </a:ext>
                  </a:extLst>
                </p14:cNvPr>
                <p14:cNvContentPartPr/>
                <p14:nvPr/>
              </p14:nvContentPartPr>
              <p14:xfrm>
                <a:off x="5832660" y="3889800"/>
                <a:ext cx="573840" cy="121680"/>
              </p14:xfrm>
            </p:contentPart>
          </mc:Choice>
          <mc:Fallback xmlns="">
            <p:pic>
              <p:nvPicPr>
                <p:cNvPr id="34" name="Ink 33">
                  <a:extLst>
                    <a:ext uri="{FF2B5EF4-FFF2-40B4-BE49-F238E27FC236}">
                      <a16:creationId xmlns:a16="http://schemas.microsoft.com/office/drawing/2014/main" id="{B6212312-A87C-83F3-9CA1-076D19DDBB7F}"/>
                    </a:ext>
                  </a:extLst>
                </p:cNvPr>
                <p:cNvPicPr/>
                <p:nvPr/>
              </p:nvPicPr>
              <p:blipFill>
                <a:blip r:embed="rId19"/>
                <a:stretch>
                  <a:fillRect/>
                </a:stretch>
              </p:blipFill>
              <p:spPr>
                <a:xfrm>
                  <a:off x="5817899" y="3875400"/>
                  <a:ext cx="602624" cy="149760"/>
                </a:xfrm>
                <a:prstGeom prst="rect">
                  <a:avLst/>
                </a:prstGeom>
              </p:spPr>
            </p:pic>
          </mc:Fallback>
        </mc:AlternateContent>
      </p:grpSp>
      <p:grpSp>
        <p:nvGrpSpPr>
          <p:cNvPr id="35" name="Group 34">
            <a:extLst>
              <a:ext uri="{FF2B5EF4-FFF2-40B4-BE49-F238E27FC236}">
                <a16:creationId xmlns:a16="http://schemas.microsoft.com/office/drawing/2014/main" id="{A7E949B9-3692-51C7-44F6-6A7BDDEEFDEA}"/>
              </a:ext>
            </a:extLst>
          </p:cNvPr>
          <p:cNvGrpSpPr/>
          <p:nvPr/>
        </p:nvGrpSpPr>
        <p:grpSpPr>
          <a:xfrm rot="5400000" flipH="1">
            <a:off x="2736881" y="4053824"/>
            <a:ext cx="595799" cy="1135080"/>
            <a:chOff x="5795940" y="2876400"/>
            <a:chExt cx="610560" cy="1135080"/>
          </a:xfrm>
        </p:grpSpPr>
        <mc:AlternateContent xmlns:mc="http://schemas.openxmlformats.org/markup-compatibility/2006" xmlns:p14="http://schemas.microsoft.com/office/powerpoint/2010/main">
          <mc:Choice Requires="p14">
            <p:contentPart p14:bwMode="auto" r:id="rId24">
              <p14:nvContentPartPr>
                <p14:cNvPr id="36" name="Ink 35">
                  <a:extLst>
                    <a:ext uri="{FF2B5EF4-FFF2-40B4-BE49-F238E27FC236}">
                      <a16:creationId xmlns:a16="http://schemas.microsoft.com/office/drawing/2014/main" id="{312E6485-E269-C24A-6013-B7610E6363C2}"/>
                    </a:ext>
                  </a:extLst>
                </p14:cNvPr>
                <p14:cNvContentPartPr/>
                <p14:nvPr/>
              </p14:nvContentPartPr>
              <p14:xfrm>
                <a:off x="5795940" y="3213720"/>
                <a:ext cx="600120" cy="215280"/>
              </p14:xfrm>
            </p:contentPart>
          </mc:Choice>
          <mc:Fallback xmlns="">
            <p:pic>
              <p:nvPicPr>
                <p:cNvPr id="36" name="Ink 35">
                  <a:extLst>
                    <a:ext uri="{FF2B5EF4-FFF2-40B4-BE49-F238E27FC236}">
                      <a16:creationId xmlns:a16="http://schemas.microsoft.com/office/drawing/2014/main" id="{312E6485-E269-C24A-6013-B7610E6363C2}"/>
                    </a:ext>
                  </a:extLst>
                </p:cNvPr>
                <p:cNvPicPr/>
                <p:nvPr/>
              </p:nvPicPr>
              <p:blipFill>
                <a:blip r:embed="rId13"/>
                <a:stretch>
                  <a:fillRect/>
                </a:stretch>
              </p:blipFill>
              <p:spPr>
                <a:xfrm>
                  <a:off x="5781186" y="3199320"/>
                  <a:ext cx="62889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7" name="Ink 36">
                  <a:extLst>
                    <a:ext uri="{FF2B5EF4-FFF2-40B4-BE49-F238E27FC236}">
                      <a16:creationId xmlns:a16="http://schemas.microsoft.com/office/drawing/2014/main" id="{F65EA01E-8283-ED74-4443-3E12A87EA309}"/>
                    </a:ext>
                  </a:extLst>
                </p14:cNvPr>
                <p14:cNvContentPartPr/>
                <p14:nvPr/>
              </p14:nvContentPartPr>
              <p14:xfrm>
                <a:off x="5804940" y="2876400"/>
                <a:ext cx="595800" cy="133560"/>
              </p14:xfrm>
            </p:contentPart>
          </mc:Choice>
          <mc:Fallback xmlns="">
            <p:pic>
              <p:nvPicPr>
                <p:cNvPr id="37" name="Ink 36">
                  <a:extLst>
                    <a:ext uri="{FF2B5EF4-FFF2-40B4-BE49-F238E27FC236}">
                      <a16:creationId xmlns:a16="http://schemas.microsoft.com/office/drawing/2014/main" id="{F65EA01E-8283-ED74-4443-3E12A87EA309}"/>
                    </a:ext>
                  </a:extLst>
                </p:cNvPr>
                <p:cNvPicPr/>
                <p:nvPr/>
              </p:nvPicPr>
              <p:blipFill>
                <a:blip r:embed="rId15"/>
                <a:stretch>
                  <a:fillRect/>
                </a:stretch>
              </p:blipFill>
              <p:spPr>
                <a:xfrm>
                  <a:off x="5790183" y="2862000"/>
                  <a:ext cx="624575"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8" name="Ink 37">
                  <a:extLst>
                    <a:ext uri="{FF2B5EF4-FFF2-40B4-BE49-F238E27FC236}">
                      <a16:creationId xmlns:a16="http://schemas.microsoft.com/office/drawing/2014/main" id="{FDA88B2B-E13E-5B6C-3DEF-F6B33F1B0A9E}"/>
                    </a:ext>
                  </a:extLst>
                </p14:cNvPr>
                <p14:cNvContentPartPr/>
                <p14:nvPr/>
              </p14:nvContentPartPr>
              <p14:xfrm>
                <a:off x="5820420" y="3544560"/>
                <a:ext cx="542520" cy="142200"/>
              </p14:xfrm>
            </p:contentPart>
          </mc:Choice>
          <mc:Fallback xmlns="">
            <p:pic>
              <p:nvPicPr>
                <p:cNvPr id="38" name="Ink 37">
                  <a:extLst>
                    <a:ext uri="{FF2B5EF4-FFF2-40B4-BE49-F238E27FC236}">
                      <a16:creationId xmlns:a16="http://schemas.microsoft.com/office/drawing/2014/main" id="{FDA88B2B-E13E-5B6C-3DEF-F6B33F1B0A9E}"/>
                    </a:ext>
                  </a:extLst>
                </p:cNvPr>
                <p:cNvPicPr/>
                <p:nvPr/>
              </p:nvPicPr>
              <p:blipFill>
                <a:blip r:embed="rId17"/>
                <a:stretch>
                  <a:fillRect/>
                </a:stretch>
              </p:blipFill>
              <p:spPr>
                <a:xfrm>
                  <a:off x="5805658" y="3530160"/>
                  <a:ext cx="571307" cy="1702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9" name="Ink 38">
                  <a:extLst>
                    <a:ext uri="{FF2B5EF4-FFF2-40B4-BE49-F238E27FC236}">
                      <a16:creationId xmlns:a16="http://schemas.microsoft.com/office/drawing/2014/main" id="{FEB58FE5-8FA9-6F88-BFAB-0AD078E2FDCF}"/>
                    </a:ext>
                  </a:extLst>
                </p14:cNvPr>
                <p14:cNvContentPartPr/>
                <p14:nvPr/>
              </p14:nvContentPartPr>
              <p14:xfrm>
                <a:off x="5832660" y="3889800"/>
                <a:ext cx="573840" cy="121680"/>
              </p14:xfrm>
            </p:contentPart>
          </mc:Choice>
          <mc:Fallback xmlns="">
            <p:pic>
              <p:nvPicPr>
                <p:cNvPr id="39" name="Ink 38">
                  <a:extLst>
                    <a:ext uri="{FF2B5EF4-FFF2-40B4-BE49-F238E27FC236}">
                      <a16:creationId xmlns:a16="http://schemas.microsoft.com/office/drawing/2014/main" id="{FEB58FE5-8FA9-6F88-BFAB-0AD078E2FDCF}"/>
                    </a:ext>
                  </a:extLst>
                </p:cNvPr>
                <p:cNvPicPr/>
                <p:nvPr/>
              </p:nvPicPr>
              <p:blipFill>
                <a:blip r:embed="rId19"/>
                <a:stretch>
                  <a:fillRect/>
                </a:stretch>
              </p:blipFill>
              <p:spPr>
                <a:xfrm>
                  <a:off x="5817899" y="3875400"/>
                  <a:ext cx="602624" cy="149760"/>
                </a:xfrm>
                <a:prstGeom prst="rect">
                  <a:avLst/>
                </a:prstGeom>
              </p:spPr>
            </p:pic>
          </mc:Fallback>
        </mc:AlternateContent>
      </p:grpSp>
      <p:pic>
        <p:nvPicPr>
          <p:cNvPr id="13316" name="Picture 4">
            <a:extLst>
              <a:ext uri="{FF2B5EF4-FFF2-40B4-BE49-F238E27FC236}">
                <a16:creationId xmlns:a16="http://schemas.microsoft.com/office/drawing/2014/main" id="{BCCA97C5-4668-DDFA-BFA3-19B191E48118}"/>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8387396" y="2851711"/>
            <a:ext cx="2670762" cy="267076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0">
            <a:extLst>
              <a:ext uri="{FF2B5EF4-FFF2-40B4-BE49-F238E27FC236}">
                <a16:creationId xmlns:a16="http://schemas.microsoft.com/office/drawing/2014/main" id="{A4DD2100-DC84-8562-AEA5-35E597464B82}"/>
              </a:ext>
            </a:extLst>
          </p:cNvPr>
          <p:cNvPicPr>
            <a:picLocks noChangeAspect="1"/>
          </p:cNvPicPr>
          <p:nvPr/>
        </p:nvPicPr>
        <p:blipFill>
          <a:blip r:embed="rId29"/>
          <a:stretch>
            <a:fillRect/>
          </a:stretch>
        </p:blipFill>
        <p:spPr>
          <a:xfrm>
            <a:off x="9249501" y="1138613"/>
            <a:ext cx="1013346" cy="1195998"/>
          </a:xfrm>
          <a:prstGeom prst="rect">
            <a:avLst/>
          </a:prstGeom>
        </p:spPr>
      </p:pic>
    </p:spTree>
    <p:extLst>
      <p:ext uri="{BB962C8B-B14F-4D97-AF65-F5344CB8AC3E}">
        <p14:creationId xmlns:p14="http://schemas.microsoft.com/office/powerpoint/2010/main" val="3084882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par>
                                <p:cTn id="37" presetID="10" presetClass="entr" presetSubtype="0" fill="hold" nodeType="withEffect">
                                  <p:stCondLst>
                                    <p:cond delay="0"/>
                                  </p:stCondLst>
                                  <p:childTnLst>
                                    <p:set>
                                      <p:cBhvr>
                                        <p:cTn id="38" dur="1" fill="hold">
                                          <p:stCondLst>
                                            <p:cond delay="0"/>
                                          </p:stCondLst>
                                        </p:cTn>
                                        <p:tgtEl>
                                          <p:spTgt spid="13316"/>
                                        </p:tgtEl>
                                        <p:attrNameLst>
                                          <p:attrName>style.visibility</p:attrName>
                                        </p:attrNameLst>
                                      </p:cBhvr>
                                      <p:to>
                                        <p:strVal val="visible"/>
                                      </p:to>
                                    </p:set>
                                    <p:animEffect transition="in" filter="fade">
                                      <p:cBhvr>
                                        <p:cTn id="39" dur="5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36721"/>
            <a:ext cx="9144000" cy="951471"/>
          </a:xfrm>
        </p:spPr>
        <p:txBody>
          <a:bodyPr>
            <a:normAutofit/>
          </a:bodyPr>
          <a:lstStyle/>
          <a:p>
            <a:r>
              <a:rPr lang="el-GR" sz="3600" dirty="0">
                <a:solidFill>
                  <a:schemeClr val="bg1"/>
                </a:solidFill>
              </a:rPr>
              <a:t>Ατμοσφαιρική Πίεση</a:t>
            </a:r>
            <a:endParaRPr lang="en-150" sz="3600" dirty="0">
              <a:solidFill>
                <a:schemeClr val="bg1"/>
              </a:solidFill>
            </a:endParaRPr>
          </a:p>
        </p:txBody>
      </p:sp>
      <p:sp>
        <p:nvSpPr>
          <p:cNvPr id="7" name="Rectangle 6">
            <a:extLst>
              <a:ext uri="{FF2B5EF4-FFF2-40B4-BE49-F238E27FC236}">
                <a16:creationId xmlns:a16="http://schemas.microsoft.com/office/drawing/2014/main" id="{9F2AC2E5-7C29-26E1-E0A0-154D3EA142C1}"/>
              </a:ext>
            </a:extLst>
          </p:cNvPr>
          <p:cNvSpPr>
            <a:spLocks noChangeArrowheads="1"/>
          </p:cNvSpPr>
          <p:nvPr/>
        </p:nvSpPr>
        <p:spPr bwMode="auto">
          <a:xfrm>
            <a:off x="814532" y="1460895"/>
            <a:ext cx="10562935" cy="702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Πόσο ισχυρή είναι?</a:t>
            </a:r>
            <a:endParaRPr lang="en-US" sz="2800" b="1" dirty="0">
              <a:solidFill>
                <a:schemeClr val="bg2"/>
              </a:solidFill>
              <a:latin typeface="+mj-lt"/>
            </a:endParaRPr>
          </a:p>
          <a:p>
            <a:pPr algn="ctr">
              <a:defRPr/>
            </a:pPr>
            <a:endParaRPr lang="el-GR" sz="2800" b="1" dirty="0">
              <a:solidFill>
                <a:schemeClr val="bg2"/>
              </a:solidFill>
              <a:latin typeface="+mj-lt"/>
            </a:endParaRPr>
          </a:p>
        </p:txBody>
      </p:sp>
      <p:pic>
        <p:nvPicPr>
          <p:cNvPr id="6" name="Power of  atmospheric pressure __ Crushing Soda can__  Experiment __ Titan submersible implosion">
            <a:hlinkClick r:id="" action="ppaction://media"/>
            <a:extLst>
              <a:ext uri="{FF2B5EF4-FFF2-40B4-BE49-F238E27FC236}">
                <a16:creationId xmlns:a16="http://schemas.microsoft.com/office/drawing/2014/main" id="{B91EDD0B-5A42-7716-C46A-15AC05CAF42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618972" y="1754216"/>
            <a:ext cx="2507402" cy="4446624"/>
          </a:xfrm>
          <a:prstGeom prst="rect">
            <a:avLst/>
          </a:prstGeom>
        </p:spPr>
      </p:pic>
      <p:pic>
        <p:nvPicPr>
          <p:cNvPr id="25" name="Railroad tank car vacuum implosion">
            <a:hlinkClick r:id="" action="ppaction://media"/>
            <a:extLst>
              <a:ext uri="{FF2B5EF4-FFF2-40B4-BE49-F238E27FC236}">
                <a16:creationId xmlns:a16="http://schemas.microsoft.com/office/drawing/2014/main" id="{1D0697D7-C324-C167-750C-73CF8B119A43}"/>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4930814" y="2446302"/>
            <a:ext cx="5006050" cy="3754538"/>
          </a:xfrm>
          <a:prstGeom prst="rect">
            <a:avLst/>
          </a:prstGeom>
        </p:spPr>
      </p:pic>
    </p:spTree>
    <p:extLst>
      <p:ext uri="{BB962C8B-B14F-4D97-AF65-F5344CB8AC3E}">
        <p14:creationId xmlns:p14="http://schemas.microsoft.com/office/powerpoint/2010/main" val="21606977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077"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8297"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6"/>
                </p:tgtEl>
              </p:cMediaNode>
            </p:video>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
                                        </p:tgtEl>
                                      </p:cBhvr>
                                    </p:cmd>
                                  </p:childTnLst>
                                </p:cTn>
                              </p:par>
                            </p:childTnLst>
                          </p:cTn>
                        </p:par>
                      </p:childTnLst>
                    </p:cTn>
                  </p:par>
                </p:childTnLst>
              </p:cTn>
              <p:nextCondLst>
                <p:cond evt="onClick" delay="0">
                  <p:tgtEl>
                    <p:spTgt spid="6"/>
                  </p:tgtEl>
                </p:cond>
              </p:nextCondLst>
            </p:seq>
            <p:video>
              <p:cMediaNode vol="80000">
                <p:cTn id="17" fill="hold" display="0">
                  <p:stCondLst>
                    <p:cond delay="indefinite"/>
                  </p:stCondLst>
                </p:cTn>
                <p:tgtEl>
                  <p:spTgt spid="25"/>
                </p:tgtEl>
              </p:cMediaNode>
            </p:video>
            <p:seq concurrent="1" nextAc="seek">
              <p:cTn id="18" restart="whenNotActive" fill="hold" evtFilter="cancelBubble" nodeType="interactiveSeq">
                <p:stCondLst>
                  <p:cond evt="onClick" delay="0">
                    <p:tgtEl>
                      <p:spTgt spid="2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25"/>
                                        </p:tgtEl>
                                      </p:cBhvr>
                                    </p:cmd>
                                  </p:childTnLst>
                                </p:cTn>
                              </p:par>
                            </p:childTnLst>
                          </p:cTn>
                        </p:par>
                      </p:childTnLst>
                    </p:cTn>
                  </p:par>
                </p:childTnLst>
              </p:cTn>
              <p:nextCondLst>
                <p:cond evt="onClick" delay="0">
                  <p:tgtEl>
                    <p:spTgt spid="25"/>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36721"/>
            <a:ext cx="9144000" cy="951471"/>
          </a:xfrm>
        </p:spPr>
        <p:txBody>
          <a:bodyPr>
            <a:normAutofit/>
          </a:bodyPr>
          <a:lstStyle/>
          <a:p>
            <a:r>
              <a:rPr lang="el-GR" sz="3600" dirty="0">
                <a:solidFill>
                  <a:schemeClr val="bg1"/>
                </a:solidFill>
              </a:rPr>
              <a:t>Πίεση</a:t>
            </a:r>
            <a:endParaRPr lang="en-150" sz="3600" dirty="0">
              <a:solidFill>
                <a:schemeClr val="bg1"/>
              </a:solidFill>
            </a:endParaRPr>
          </a:p>
        </p:txBody>
      </p:sp>
      <p:sp>
        <p:nvSpPr>
          <p:cNvPr id="7" name="Rectangle 6">
            <a:extLst>
              <a:ext uri="{FF2B5EF4-FFF2-40B4-BE49-F238E27FC236}">
                <a16:creationId xmlns:a16="http://schemas.microsoft.com/office/drawing/2014/main" id="{9F2AC2E5-7C29-26E1-E0A0-154D3EA142C1}"/>
              </a:ext>
            </a:extLst>
          </p:cNvPr>
          <p:cNvSpPr>
            <a:spLocks noChangeArrowheads="1"/>
          </p:cNvSpPr>
          <p:nvPr/>
        </p:nvSpPr>
        <p:spPr bwMode="auto">
          <a:xfrm>
            <a:off x="814532" y="5571040"/>
            <a:ext cx="10562935" cy="702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Όταν μας ενδιαφέρει να «συγκεντρώσουμε» δύναμη,</a:t>
            </a:r>
          </a:p>
          <a:p>
            <a:pPr algn="ctr">
              <a:defRPr/>
            </a:pPr>
            <a:r>
              <a:rPr lang="el-GR" sz="2800" b="1" dirty="0">
                <a:solidFill>
                  <a:schemeClr val="bg2"/>
                </a:solidFill>
                <a:latin typeface="+mj-lt"/>
              </a:rPr>
              <a:t>αυτήν τη μοιράζουμε σε μικρή επιφάνεια  </a:t>
            </a:r>
            <a:r>
              <a:rPr lang="el-GR" sz="2800" b="1" dirty="0">
                <a:solidFill>
                  <a:schemeClr val="bg2"/>
                </a:solidFill>
                <a:latin typeface="+mj-lt"/>
                <a:sym typeface="Wingdings" panose="05000000000000000000" pitchFamily="2" charset="2"/>
              </a:rPr>
              <a:t> Μεγάλη Πίεση</a:t>
            </a:r>
            <a:endParaRPr lang="en-US" sz="2800" b="1" dirty="0">
              <a:solidFill>
                <a:schemeClr val="bg2"/>
              </a:solidFill>
              <a:latin typeface="+mj-lt"/>
            </a:endParaRPr>
          </a:p>
        </p:txBody>
      </p:sp>
      <p:pic>
        <p:nvPicPr>
          <p:cNvPr id="26" name="Picture 25">
            <a:extLst>
              <a:ext uri="{FF2B5EF4-FFF2-40B4-BE49-F238E27FC236}">
                <a16:creationId xmlns:a16="http://schemas.microsoft.com/office/drawing/2014/main" id="{D53DD1B7-9E4B-2A7B-330B-5BDDCB725AD5}"/>
              </a:ext>
            </a:extLst>
          </p:cNvPr>
          <p:cNvPicPr>
            <a:picLocks noChangeAspect="1"/>
          </p:cNvPicPr>
          <p:nvPr/>
        </p:nvPicPr>
        <p:blipFill>
          <a:blip r:embed="rId3"/>
          <a:stretch>
            <a:fillRect/>
          </a:stretch>
        </p:blipFill>
        <p:spPr>
          <a:xfrm>
            <a:off x="3154556" y="2267572"/>
            <a:ext cx="1397319" cy="1738023"/>
          </a:xfrm>
          <a:prstGeom prst="rect">
            <a:avLst/>
          </a:prstGeom>
        </p:spPr>
      </p:pic>
      <p:pic>
        <p:nvPicPr>
          <p:cNvPr id="32" name="Picture 31">
            <a:extLst>
              <a:ext uri="{FF2B5EF4-FFF2-40B4-BE49-F238E27FC236}">
                <a16:creationId xmlns:a16="http://schemas.microsoft.com/office/drawing/2014/main" id="{9954BE28-4F90-0DD0-0196-B90A810E722D}"/>
              </a:ext>
            </a:extLst>
          </p:cNvPr>
          <p:cNvPicPr>
            <a:picLocks noChangeAspect="1"/>
          </p:cNvPicPr>
          <p:nvPr/>
        </p:nvPicPr>
        <p:blipFill>
          <a:blip r:embed="rId4"/>
          <a:stretch>
            <a:fillRect/>
          </a:stretch>
        </p:blipFill>
        <p:spPr>
          <a:xfrm>
            <a:off x="1654350" y="2864814"/>
            <a:ext cx="1203853" cy="732577"/>
          </a:xfrm>
          <a:prstGeom prst="rect">
            <a:avLst/>
          </a:prstGeom>
        </p:spPr>
      </p:pic>
      <p:pic>
        <p:nvPicPr>
          <p:cNvPr id="25" name="Picture 24">
            <a:extLst>
              <a:ext uri="{FF2B5EF4-FFF2-40B4-BE49-F238E27FC236}">
                <a16:creationId xmlns:a16="http://schemas.microsoft.com/office/drawing/2014/main" id="{C8B7F52A-EFBA-00E6-221D-11365975BEA5}"/>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contrast="67000"/>
                    </a14:imgEffect>
                  </a14:imgLayer>
                </a14:imgProps>
              </a:ext>
            </a:extLst>
          </a:blip>
          <a:stretch>
            <a:fillRect/>
          </a:stretch>
        </p:blipFill>
        <p:spPr>
          <a:xfrm>
            <a:off x="5496761" y="2036181"/>
            <a:ext cx="1682836" cy="1987652"/>
          </a:xfrm>
          <a:prstGeom prst="rect">
            <a:avLst/>
          </a:prstGeom>
        </p:spPr>
      </p:pic>
      <p:pic>
        <p:nvPicPr>
          <p:cNvPr id="29" name="Picture 28">
            <a:extLst>
              <a:ext uri="{FF2B5EF4-FFF2-40B4-BE49-F238E27FC236}">
                <a16:creationId xmlns:a16="http://schemas.microsoft.com/office/drawing/2014/main" id="{9C72C67A-64A3-B271-5FA8-71B0E72749F0}"/>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 contrast="31000"/>
                    </a14:imgEffect>
                  </a14:imgLayer>
                </a14:imgProps>
              </a:ext>
            </a:extLst>
          </a:blip>
          <a:stretch>
            <a:fillRect/>
          </a:stretch>
        </p:blipFill>
        <p:spPr>
          <a:xfrm>
            <a:off x="8031851" y="881592"/>
            <a:ext cx="3291074" cy="3841459"/>
          </a:xfrm>
          <a:prstGeom prst="rect">
            <a:avLst/>
          </a:prstGeom>
        </p:spPr>
      </p:pic>
    </p:spTree>
    <p:extLst>
      <p:ext uri="{BB962C8B-B14F-4D97-AF65-F5344CB8AC3E}">
        <p14:creationId xmlns:p14="http://schemas.microsoft.com/office/powerpoint/2010/main" val="8496089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36721"/>
            <a:ext cx="9144000" cy="951471"/>
          </a:xfrm>
        </p:spPr>
        <p:txBody>
          <a:bodyPr>
            <a:normAutofit/>
          </a:bodyPr>
          <a:lstStyle/>
          <a:p>
            <a:r>
              <a:rPr lang="el-GR" sz="3600" dirty="0">
                <a:solidFill>
                  <a:schemeClr val="bg1"/>
                </a:solidFill>
              </a:rPr>
              <a:t>Πίεση</a:t>
            </a:r>
            <a:endParaRPr lang="en-150" sz="3600" dirty="0">
              <a:solidFill>
                <a:schemeClr val="bg1"/>
              </a:solidFill>
            </a:endParaRPr>
          </a:p>
        </p:txBody>
      </p:sp>
      <p:sp>
        <p:nvSpPr>
          <p:cNvPr id="7" name="Rectangle 6">
            <a:extLst>
              <a:ext uri="{FF2B5EF4-FFF2-40B4-BE49-F238E27FC236}">
                <a16:creationId xmlns:a16="http://schemas.microsoft.com/office/drawing/2014/main" id="{9F2AC2E5-7C29-26E1-E0A0-154D3EA142C1}"/>
              </a:ext>
            </a:extLst>
          </p:cNvPr>
          <p:cNvSpPr>
            <a:spLocks noChangeArrowheads="1"/>
          </p:cNvSpPr>
          <p:nvPr/>
        </p:nvSpPr>
        <p:spPr bwMode="auto">
          <a:xfrm>
            <a:off x="814532" y="5744001"/>
            <a:ext cx="10562935" cy="702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Όταν μας ενδιαφέρει να «απλώσουμε» δύναμη,</a:t>
            </a:r>
          </a:p>
          <a:p>
            <a:pPr algn="ctr">
              <a:defRPr/>
            </a:pPr>
            <a:r>
              <a:rPr lang="el-GR" sz="2800" b="1" dirty="0">
                <a:solidFill>
                  <a:schemeClr val="bg2"/>
                </a:solidFill>
                <a:latin typeface="+mj-lt"/>
              </a:rPr>
              <a:t>αυτήν τη μοιράζουμε σε μεγάλη επιφάνεια  </a:t>
            </a:r>
            <a:r>
              <a:rPr lang="el-GR" sz="2800" b="1" dirty="0">
                <a:solidFill>
                  <a:schemeClr val="bg2"/>
                </a:solidFill>
                <a:latin typeface="+mj-lt"/>
                <a:sym typeface="Wingdings" panose="05000000000000000000" pitchFamily="2" charset="2"/>
              </a:rPr>
              <a:t> Μικρή Πίεση</a:t>
            </a:r>
            <a:endParaRPr lang="en-US" sz="2800" b="1" dirty="0">
              <a:solidFill>
                <a:schemeClr val="bg2"/>
              </a:solidFill>
              <a:latin typeface="+mj-lt"/>
            </a:endParaRPr>
          </a:p>
          <a:p>
            <a:pPr algn="ctr">
              <a:defRPr/>
            </a:pPr>
            <a:endParaRPr lang="el-GR" sz="2800" b="1" dirty="0">
              <a:solidFill>
                <a:schemeClr val="bg2"/>
              </a:solidFill>
              <a:latin typeface="+mj-lt"/>
            </a:endParaRPr>
          </a:p>
        </p:txBody>
      </p:sp>
      <p:pic>
        <p:nvPicPr>
          <p:cNvPr id="26" name="Picture 25">
            <a:extLst>
              <a:ext uri="{FF2B5EF4-FFF2-40B4-BE49-F238E27FC236}">
                <a16:creationId xmlns:a16="http://schemas.microsoft.com/office/drawing/2014/main" id="{D53DD1B7-9E4B-2A7B-330B-5BDDCB725AD5}"/>
              </a:ext>
            </a:extLst>
          </p:cNvPr>
          <p:cNvPicPr>
            <a:picLocks noChangeAspect="1"/>
          </p:cNvPicPr>
          <p:nvPr/>
        </p:nvPicPr>
        <p:blipFill>
          <a:blip r:embed="rId3"/>
          <a:stretch>
            <a:fillRect/>
          </a:stretch>
        </p:blipFill>
        <p:spPr>
          <a:xfrm>
            <a:off x="3154556" y="2267572"/>
            <a:ext cx="1397319" cy="1738023"/>
          </a:xfrm>
          <a:prstGeom prst="rect">
            <a:avLst/>
          </a:prstGeom>
        </p:spPr>
      </p:pic>
      <p:pic>
        <p:nvPicPr>
          <p:cNvPr id="32" name="Picture 31">
            <a:extLst>
              <a:ext uri="{FF2B5EF4-FFF2-40B4-BE49-F238E27FC236}">
                <a16:creationId xmlns:a16="http://schemas.microsoft.com/office/drawing/2014/main" id="{9954BE28-4F90-0DD0-0196-B90A810E722D}"/>
              </a:ext>
            </a:extLst>
          </p:cNvPr>
          <p:cNvPicPr>
            <a:picLocks noChangeAspect="1"/>
          </p:cNvPicPr>
          <p:nvPr/>
        </p:nvPicPr>
        <p:blipFill>
          <a:blip r:embed="rId4"/>
          <a:stretch>
            <a:fillRect/>
          </a:stretch>
        </p:blipFill>
        <p:spPr>
          <a:xfrm>
            <a:off x="1654350" y="2864814"/>
            <a:ext cx="1203853" cy="732577"/>
          </a:xfrm>
          <a:prstGeom prst="rect">
            <a:avLst/>
          </a:prstGeom>
        </p:spPr>
      </p:pic>
      <p:pic>
        <p:nvPicPr>
          <p:cNvPr id="2050" name="Picture 2">
            <a:extLst>
              <a:ext uri="{FF2B5EF4-FFF2-40B4-BE49-F238E27FC236}">
                <a16:creationId xmlns:a16="http://schemas.microsoft.com/office/drawing/2014/main" id="{BAA7167D-D48A-9636-79B2-584E447067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2148" y="3260881"/>
            <a:ext cx="3050034" cy="160126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E50FBAB-D51D-847E-5264-93FEECB99CE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42148" y="1527858"/>
            <a:ext cx="3064090" cy="1532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36688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5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26751"/>
            <a:ext cx="9144000" cy="1590759"/>
          </a:xfrm>
        </p:spPr>
        <p:txBody>
          <a:bodyPr>
            <a:normAutofit/>
          </a:bodyPr>
          <a:lstStyle/>
          <a:p>
            <a:r>
              <a:rPr lang="el-GR" dirty="0">
                <a:solidFill>
                  <a:schemeClr val="bg1"/>
                </a:solidFill>
              </a:rPr>
              <a:t>Ατμοσφαιρική Πίεση</a:t>
            </a:r>
            <a:endParaRPr lang="en-150" dirty="0">
              <a:solidFill>
                <a:schemeClr val="bg1"/>
              </a:solidFill>
            </a:endParaRPr>
          </a:p>
        </p:txBody>
      </p:sp>
      <p:sp>
        <p:nvSpPr>
          <p:cNvPr id="2" name="Parallelogram 1">
            <a:extLst>
              <a:ext uri="{FF2B5EF4-FFF2-40B4-BE49-F238E27FC236}">
                <a16:creationId xmlns:a16="http://schemas.microsoft.com/office/drawing/2014/main" id="{EDD54191-7D59-C0BC-0AF3-3D8996727DCA}"/>
              </a:ext>
            </a:extLst>
          </p:cNvPr>
          <p:cNvSpPr/>
          <p:nvPr/>
        </p:nvSpPr>
        <p:spPr>
          <a:xfrm>
            <a:off x="3899878" y="3485661"/>
            <a:ext cx="3454400" cy="1324379"/>
          </a:xfrm>
          <a:prstGeom prst="parallelogram">
            <a:avLst>
              <a:gd name="adj" fmla="val 740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800" dirty="0"/>
              <a:t>1 </a:t>
            </a:r>
            <a:r>
              <a:rPr lang="en-US" sz="2800" dirty="0"/>
              <a:t>m</a:t>
            </a:r>
            <a:r>
              <a:rPr lang="en-US" sz="2800" baseline="30000" dirty="0"/>
              <a:t>2</a:t>
            </a:r>
            <a:endParaRPr lang="en-150" sz="2800" dirty="0"/>
          </a:p>
        </p:txBody>
      </p:sp>
      <mc:AlternateContent xmlns:mc="http://schemas.openxmlformats.org/markup-compatibility/2006" xmlns:p14="http://schemas.microsoft.com/office/powerpoint/2010/main">
        <mc:Choice Requires="p14">
          <p:contentPart p14:bwMode="auto" r:id="rId3">
            <p14:nvContentPartPr>
              <p14:cNvPr id="62" name="Ink 61">
                <a:extLst>
                  <a:ext uri="{FF2B5EF4-FFF2-40B4-BE49-F238E27FC236}">
                    <a16:creationId xmlns:a16="http://schemas.microsoft.com/office/drawing/2014/main" id="{BB31C8AB-9FE2-F8F4-30E2-20D232A20E71}"/>
                  </a:ext>
                </a:extLst>
              </p14:cNvPr>
              <p14:cNvContentPartPr/>
              <p14:nvPr/>
            </p14:nvContentPartPr>
            <p14:xfrm>
              <a:off x="4923048" y="2766604"/>
              <a:ext cx="267840" cy="807840"/>
            </p14:xfrm>
          </p:contentPart>
        </mc:Choice>
        <mc:Fallback xmlns="">
          <p:pic>
            <p:nvPicPr>
              <p:cNvPr id="62" name="Ink 61">
                <a:extLst>
                  <a:ext uri="{FF2B5EF4-FFF2-40B4-BE49-F238E27FC236}">
                    <a16:creationId xmlns:a16="http://schemas.microsoft.com/office/drawing/2014/main" id="{BB31C8AB-9FE2-F8F4-30E2-20D232A20E71}"/>
                  </a:ext>
                </a:extLst>
              </p:cNvPr>
              <p:cNvPicPr/>
              <p:nvPr/>
            </p:nvPicPr>
            <p:blipFill>
              <a:blip r:embed="rId4"/>
              <a:stretch>
                <a:fillRect/>
              </a:stretch>
            </p:blipFill>
            <p:spPr>
              <a:xfrm>
                <a:off x="4908648" y="2752204"/>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3314" name="Ink 13313">
                <a:extLst>
                  <a:ext uri="{FF2B5EF4-FFF2-40B4-BE49-F238E27FC236}">
                    <a16:creationId xmlns:a16="http://schemas.microsoft.com/office/drawing/2014/main" id="{5A2A5A34-B9E4-60B6-7B1C-0360E8B5CDE3}"/>
                  </a:ext>
                </a:extLst>
              </p14:cNvPr>
              <p14:cNvContentPartPr/>
              <p14:nvPr/>
            </p14:nvContentPartPr>
            <p14:xfrm>
              <a:off x="4610546" y="3261843"/>
              <a:ext cx="267840" cy="807840"/>
            </p14:xfrm>
          </p:contentPart>
        </mc:Choice>
        <mc:Fallback xmlns="">
          <p:pic>
            <p:nvPicPr>
              <p:cNvPr id="13314" name="Ink 13313">
                <a:extLst>
                  <a:ext uri="{FF2B5EF4-FFF2-40B4-BE49-F238E27FC236}">
                    <a16:creationId xmlns:a16="http://schemas.microsoft.com/office/drawing/2014/main" id="{5A2A5A34-B9E4-60B6-7B1C-0360E8B5CDE3}"/>
                  </a:ext>
                </a:extLst>
              </p:cNvPr>
              <p:cNvPicPr/>
              <p:nvPr/>
            </p:nvPicPr>
            <p:blipFill>
              <a:blip r:embed="rId4"/>
              <a:stretch>
                <a:fillRect/>
              </a:stretch>
            </p:blipFill>
            <p:spPr>
              <a:xfrm>
                <a:off x="4596146" y="3247443"/>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315" name="Ink 13314">
                <a:extLst>
                  <a:ext uri="{FF2B5EF4-FFF2-40B4-BE49-F238E27FC236}">
                    <a16:creationId xmlns:a16="http://schemas.microsoft.com/office/drawing/2014/main" id="{5739DD0A-31E0-ECB0-BB19-D636FA9BAC90}"/>
                  </a:ext>
                </a:extLst>
              </p14:cNvPr>
              <p14:cNvContentPartPr/>
              <p14:nvPr/>
            </p14:nvContentPartPr>
            <p14:xfrm>
              <a:off x="4269449" y="3771966"/>
              <a:ext cx="267840" cy="807840"/>
            </p14:xfrm>
          </p:contentPart>
        </mc:Choice>
        <mc:Fallback xmlns="">
          <p:pic>
            <p:nvPicPr>
              <p:cNvPr id="13315" name="Ink 13314">
                <a:extLst>
                  <a:ext uri="{FF2B5EF4-FFF2-40B4-BE49-F238E27FC236}">
                    <a16:creationId xmlns:a16="http://schemas.microsoft.com/office/drawing/2014/main" id="{5739DD0A-31E0-ECB0-BB19-D636FA9BAC90}"/>
                  </a:ext>
                </a:extLst>
              </p:cNvPr>
              <p:cNvPicPr/>
              <p:nvPr/>
            </p:nvPicPr>
            <p:blipFill>
              <a:blip r:embed="rId4"/>
              <a:stretch>
                <a:fillRect/>
              </a:stretch>
            </p:blipFill>
            <p:spPr>
              <a:xfrm>
                <a:off x="4255049" y="3757566"/>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317" name="Ink 13316">
                <a:extLst>
                  <a:ext uri="{FF2B5EF4-FFF2-40B4-BE49-F238E27FC236}">
                    <a16:creationId xmlns:a16="http://schemas.microsoft.com/office/drawing/2014/main" id="{484AC7C0-9BCC-F967-B537-77F88A05A44F}"/>
                  </a:ext>
                </a:extLst>
              </p14:cNvPr>
              <p14:cNvContentPartPr/>
              <p14:nvPr/>
            </p14:nvContentPartPr>
            <p14:xfrm>
              <a:off x="5936338" y="2776374"/>
              <a:ext cx="267840" cy="807840"/>
            </p14:xfrm>
          </p:contentPart>
        </mc:Choice>
        <mc:Fallback xmlns="">
          <p:pic>
            <p:nvPicPr>
              <p:cNvPr id="13317" name="Ink 13316">
                <a:extLst>
                  <a:ext uri="{FF2B5EF4-FFF2-40B4-BE49-F238E27FC236}">
                    <a16:creationId xmlns:a16="http://schemas.microsoft.com/office/drawing/2014/main" id="{484AC7C0-9BCC-F967-B537-77F88A05A44F}"/>
                  </a:ext>
                </a:extLst>
              </p:cNvPr>
              <p:cNvPicPr/>
              <p:nvPr/>
            </p:nvPicPr>
            <p:blipFill>
              <a:blip r:embed="rId4"/>
              <a:stretch>
                <a:fillRect/>
              </a:stretch>
            </p:blipFill>
            <p:spPr>
              <a:xfrm>
                <a:off x="5921938" y="2761974"/>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318" name="Ink 13317">
                <a:extLst>
                  <a:ext uri="{FF2B5EF4-FFF2-40B4-BE49-F238E27FC236}">
                    <a16:creationId xmlns:a16="http://schemas.microsoft.com/office/drawing/2014/main" id="{75721F4A-97B0-5BED-7D87-3F3214EED8E2}"/>
                  </a:ext>
                </a:extLst>
              </p14:cNvPr>
              <p14:cNvContentPartPr/>
              <p14:nvPr/>
            </p14:nvContentPartPr>
            <p14:xfrm>
              <a:off x="6842045" y="2811017"/>
              <a:ext cx="267840" cy="807840"/>
            </p14:xfrm>
          </p:contentPart>
        </mc:Choice>
        <mc:Fallback xmlns="">
          <p:pic>
            <p:nvPicPr>
              <p:cNvPr id="13318" name="Ink 13317">
                <a:extLst>
                  <a:ext uri="{FF2B5EF4-FFF2-40B4-BE49-F238E27FC236}">
                    <a16:creationId xmlns:a16="http://schemas.microsoft.com/office/drawing/2014/main" id="{75721F4A-97B0-5BED-7D87-3F3214EED8E2}"/>
                  </a:ext>
                </a:extLst>
              </p:cNvPr>
              <p:cNvPicPr/>
              <p:nvPr/>
            </p:nvPicPr>
            <p:blipFill>
              <a:blip r:embed="rId4"/>
              <a:stretch>
                <a:fillRect/>
              </a:stretch>
            </p:blipFill>
            <p:spPr>
              <a:xfrm>
                <a:off x="6827645" y="2796617"/>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319" name="Ink 13318">
                <a:extLst>
                  <a:ext uri="{FF2B5EF4-FFF2-40B4-BE49-F238E27FC236}">
                    <a16:creationId xmlns:a16="http://schemas.microsoft.com/office/drawing/2014/main" id="{6810CC05-5290-22CE-A2DE-911502495FF6}"/>
                  </a:ext>
                </a:extLst>
              </p14:cNvPr>
              <p14:cNvContentPartPr/>
              <p14:nvPr/>
            </p14:nvContentPartPr>
            <p14:xfrm>
              <a:off x="5605243" y="3261843"/>
              <a:ext cx="267840" cy="807840"/>
            </p14:xfrm>
          </p:contentPart>
        </mc:Choice>
        <mc:Fallback xmlns="">
          <p:pic>
            <p:nvPicPr>
              <p:cNvPr id="13319" name="Ink 13318">
                <a:extLst>
                  <a:ext uri="{FF2B5EF4-FFF2-40B4-BE49-F238E27FC236}">
                    <a16:creationId xmlns:a16="http://schemas.microsoft.com/office/drawing/2014/main" id="{6810CC05-5290-22CE-A2DE-911502495FF6}"/>
                  </a:ext>
                </a:extLst>
              </p:cNvPr>
              <p:cNvPicPr/>
              <p:nvPr/>
            </p:nvPicPr>
            <p:blipFill>
              <a:blip r:embed="rId4"/>
              <a:stretch>
                <a:fillRect/>
              </a:stretch>
            </p:blipFill>
            <p:spPr>
              <a:xfrm>
                <a:off x="5590843" y="3247443"/>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320" name="Ink 13319">
                <a:extLst>
                  <a:ext uri="{FF2B5EF4-FFF2-40B4-BE49-F238E27FC236}">
                    <a16:creationId xmlns:a16="http://schemas.microsoft.com/office/drawing/2014/main" id="{0C18ADB8-695E-0263-875A-FE20A695ABB1}"/>
                  </a:ext>
                </a:extLst>
              </p14:cNvPr>
              <p14:cNvContentPartPr/>
              <p14:nvPr/>
            </p14:nvContentPartPr>
            <p14:xfrm>
              <a:off x="5264146" y="3758468"/>
              <a:ext cx="267840" cy="807840"/>
            </p14:xfrm>
          </p:contentPart>
        </mc:Choice>
        <mc:Fallback xmlns="">
          <p:pic>
            <p:nvPicPr>
              <p:cNvPr id="13320" name="Ink 13319">
                <a:extLst>
                  <a:ext uri="{FF2B5EF4-FFF2-40B4-BE49-F238E27FC236}">
                    <a16:creationId xmlns:a16="http://schemas.microsoft.com/office/drawing/2014/main" id="{0C18ADB8-695E-0263-875A-FE20A695ABB1}"/>
                  </a:ext>
                </a:extLst>
              </p:cNvPr>
              <p:cNvPicPr/>
              <p:nvPr/>
            </p:nvPicPr>
            <p:blipFill>
              <a:blip r:embed="rId4"/>
              <a:stretch>
                <a:fillRect/>
              </a:stretch>
            </p:blipFill>
            <p:spPr>
              <a:xfrm>
                <a:off x="5249746" y="3744068"/>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321" name="Ink 13320">
                <a:extLst>
                  <a:ext uri="{FF2B5EF4-FFF2-40B4-BE49-F238E27FC236}">
                    <a16:creationId xmlns:a16="http://schemas.microsoft.com/office/drawing/2014/main" id="{89B6DBAE-4580-C4CD-13A9-E16EAC77F77E}"/>
                  </a:ext>
                </a:extLst>
              </p14:cNvPr>
              <p14:cNvContentPartPr/>
              <p14:nvPr/>
            </p14:nvContentPartPr>
            <p14:xfrm>
              <a:off x="6183555" y="3743930"/>
              <a:ext cx="267840" cy="807840"/>
            </p14:xfrm>
          </p:contentPart>
        </mc:Choice>
        <mc:Fallback xmlns="">
          <p:pic>
            <p:nvPicPr>
              <p:cNvPr id="13321" name="Ink 13320">
                <a:extLst>
                  <a:ext uri="{FF2B5EF4-FFF2-40B4-BE49-F238E27FC236}">
                    <a16:creationId xmlns:a16="http://schemas.microsoft.com/office/drawing/2014/main" id="{89B6DBAE-4580-C4CD-13A9-E16EAC77F77E}"/>
                  </a:ext>
                </a:extLst>
              </p:cNvPr>
              <p:cNvPicPr/>
              <p:nvPr/>
            </p:nvPicPr>
            <p:blipFill>
              <a:blip r:embed="rId4"/>
              <a:stretch>
                <a:fillRect/>
              </a:stretch>
            </p:blipFill>
            <p:spPr>
              <a:xfrm>
                <a:off x="6169155" y="3729530"/>
                <a:ext cx="295920" cy="835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322" name="Ink 13321">
                <a:extLst>
                  <a:ext uri="{FF2B5EF4-FFF2-40B4-BE49-F238E27FC236}">
                    <a16:creationId xmlns:a16="http://schemas.microsoft.com/office/drawing/2014/main" id="{D35BA0F0-77BC-593A-806B-15E0B7184B6D}"/>
                  </a:ext>
                </a:extLst>
              </p14:cNvPr>
              <p14:cNvContentPartPr/>
              <p14:nvPr/>
            </p14:nvContentPartPr>
            <p14:xfrm>
              <a:off x="6505388" y="3270908"/>
              <a:ext cx="267840" cy="807840"/>
            </p14:xfrm>
          </p:contentPart>
        </mc:Choice>
        <mc:Fallback xmlns="">
          <p:pic>
            <p:nvPicPr>
              <p:cNvPr id="13322" name="Ink 13321">
                <a:extLst>
                  <a:ext uri="{FF2B5EF4-FFF2-40B4-BE49-F238E27FC236}">
                    <a16:creationId xmlns:a16="http://schemas.microsoft.com/office/drawing/2014/main" id="{D35BA0F0-77BC-593A-806B-15E0B7184B6D}"/>
                  </a:ext>
                </a:extLst>
              </p:cNvPr>
              <p:cNvPicPr/>
              <p:nvPr/>
            </p:nvPicPr>
            <p:blipFill>
              <a:blip r:embed="rId4"/>
              <a:stretch>
                <a:fillRect/>
              </a:stretch>
            </p:blipFill>
            <p:spPr>
              <a:xfrm>
                <a:off x="6490988" y="3256508"/>
                <a:ext cx="295920" cy="835920"/>
              </a:xfrm>
              <a:prstGeom prst="rect">
                <a:avLst/>
              </a:prstGeom>
            </p:spPr>
          </p:pic>
        </mc:Fallback>
      </mc:AlternateContent>
      <p:pic>
        <p:nvPicPr>
          <p:cNvPr id="13325" name="Picture 13324">
            <a:extLst>
              <a:ext uri="{FF2B5EF4-FFF2-40B4-BE49-F238E27FC236}">
                <a16:creationId xmlns:a16="http://schemas.microsoft.com/office/drawing/2014/main" id="{C4526963-A6F7-8D2B-9314-15F3E996A251}"/>
              </a:ext>
            </a:extLst>
          </p:cNvPr>
          <p:cNvPicPr>
            <a:picLocks noChangeAspect="1"/>
          </p:cNvPicPr>
          <p:nvPr/>
        </p:nvPicPr>
        <p:blipFill>
          <a:blip r:embed="rId13"/>
          <a:stretch>
            <a:fillRect/>
          </a:stretch>
        </p:blipFill>
        <p:spPr>
          <a:xfrm>
            <a:off x="169450" y="2481270"/>
            <a:ext cx="3429090" cy="2275174"/>
          </a:xfrm>
          <a:prstGeom prst="rect">
            <a:avLst/>
          </a:prstGeom>
        </p:spPr>
      </p:pic>
      <p:sp>
        <p:nvSpPr>
          <p:cNvPr id="3" name="Rectangle 2">
            <a:extLst>
              <a:ext uri="{FF2B5EF4-FFF2-40B4-BE49-F238E27FC236}">
                <a16:creationId xmlns:a16="http://schemas.microsoft.com/office/drawing/2014/main" id="{71823B66-B298-3955-AF3B-1EF031109686}"/>
              </a:ext>
            </a:extLst>
          </p:cNvPr>
          <p:cNvSpPr>
            <a:spLocks noChangeArrowheads="1"/>
          </p:cNvSpPr>
          <p:nvPr/>
        </p:nvSpPr>
        <p:spPr bwMode="auto">
          <a:xfrm>
            <a:off x="698785" y="6126993"/>
            <a:ext cx="10562935" cy="702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Οφείλεται στο βάρος της στήλης του αέρα από το σημείο που βρισκόμαστε μέχρι έξω από την ατμόσφαιρα</a:t>
            </a:r>
          </a:p>
          <a:p>
            <a:pPr algn="ctr">
              <a:defRPr/>
            </a:pPr>
            <a:r>
              <a:rPr lang="el-GR" sz="2800" b="1" dirty="0">
                <a:solidFill>
                  <a:schemeClr val="bg2"/>
                </a:solidFill>
                <a:latin typeface="+mj-lt"/>
              </a:rPr>
              <a:t>  </a:t>
            </a:r>
            <a:endParaRPr lang="en-US" sz="2800" b="1" dirty="0">
              <a:solidFill>
                <a:schemeClr val="bg2"/>
              </a:solidFill>
              <a:latin typeface="+mj-lt"/>
            </a:endParaRPr>
          </a:p>
          <a:p>
            <a:pPr algn="ctr">
              <a:defRPr/>
            </a:pPr>
            <a:endParaRPr lang="el-GR" sz="2800" b="1" dirty="0">
              <a:solidFill>
                <a:schemeClr val="bg2"/>
              </a:solidFill>
              <a:latin typeface="+mj-lt"/>
            </a:endParaRPr>
          </a:p>
        </p:txBody>
      </p:sp>
      <p:sp>
        <p:nvSpPr>
          <p:cNvPr id="13323" name="Subtitle 2">
            <a:extLst>
              <a:ext uri="{FF2B5EF4-FFF2-40B4-BE49-F238E27FC236}">
                <a16:creationId xmlns:a16="http://schemas.microsoft.com/office/drawing/2014/main" id="{B578F8F7-2FC6-BA94-898F-86B58CDAA0E6}"/>
              </a:ext>
            </a:extLst>
          </p:cNvPr>
          <p:cNvSpPr>
            <a:spLocks noGrp="1"/>
          </p:cNvSpPr>
          <p:nvPr>
            <p:ph type="subTitle" idx="1"/>
          </p:nvPr>
        </p:nvSpPr>
        <p:spPr>
          <a:xfrm>
            <a:off x="8784491" y="2398213"/>
            <a:ext cx="3063632" cy="579449"/>
          </a:xfrm>
        </p:spPr>
        <p:txBody>
          <a:bodyPr>
            <a:noAutofit/>
          </a:bodyPr>
          <a:lstStyle/>
          <a:p>
            <a:r>
              <a:rPr lang="en-US" dirty="0">
                <a:solidFill>
                  <a:schemeClr val="bg1"/>
                </a:solidFill>
              </a:rPr>
              <a:t>F = 100.000N</a:t>
            </a:r>
          </a:p>
          <a:p>
            <a:endParaRPr lang="en-US" dirty="0">
              <a:solidFill>
                <a:schemeClr val="bg1"/>
              </a:solidFill>
            </a:endParaRPr>
          </a:p>
          <a:p>
            <a:endParaRPr lang="en-US" dirty="0">
              <a:solidFill>
                <a:schemeClr val="bg1"/>
              </a:solidFill>
            </a:endParaRPr>
          </a:p>
          <a:p>
            <a:r>
              <a:rPr lang="el-GR" dirty="0">
                <a:solidFill>
                  <a:schemeClr val="bg1"/>
                </a:solidFill>
              </a:rPr>
              <a:t>Δηλαδή σα να είναι μία μάζα </a:t>
            </a:r>
          </a:p>
          <a:p>
            <a:r>
              <a:rPr lang="en-US" dirty="0">
                <a:solidFill>
                  <a:schemeClr val="bg1"/>
                </a:solidFill>
              </a:rPr>
              <a:t>M = 10.000Kg</a:t>
            </a:r>
            <a:endParaRPr lang="el-GR" dirty="0">
              <a:solidFill>
                <a:schemeClr val="bg1"/>
              </a:solidFill>
            </a:endParaRPr>
          </a:p>
        </p:txBody>
      </p:sp>
    </p:spTree>
    <p:extLst>
      <p:ext uri="{BB962C8B-B14F-4D97-AF65-F5344CB8AC3E}">
        <p14:creationId xmlns:p14="http://schemas.microsoft.com/office/powerpoint/2010/main" val="328093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323">
                                            <p:txEl>
                                              <p:pRg st="0" end="0"/>
                                            </p:txEl>
                                          </p:spTgt>
                                        </p:tgtEl>
                                        <p:attrNameLst>
                                          <p:attrName>style.visibility</p:attrName>
                                        </p:attrNameLst>
                                      </p:cBhvr>
                                      <p:to>
                                        <p:strVal val="visible"/>
                                      </p:to>
                                    </p:set>
                                    <p:animEffect transition="in" filter="fade">
                                      <p:cBhvr>
                                        <p:cTn id="7" dur="500"/>
                                        <p:tgtEl>
                                          <p:spTgt spid="13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323">
                                            <p:txEl>
                                              <p:pRg st="3" end="3"/>
                                            </p:txEl>
                                          </p:spTgt>
                                        </p:tgtEl>
                                        <p:attrNameLst>
                                          <p:attrName>style.visibility</p:attrName>
                                        </p:attrNameLst>
                                      </p:cBhvr>
                                      <p:to>
                                        <p:strVal val="visible"/>
                                      </p:to>
                                    </p:set>
                                    <p:animEffect transition="in" filter="fade">
                                      <p:cBhvr>
                                        <p:cTn id="12" dur="500"/>
                                        <p:tgtEl>
                                          <p:spTgt spid="1332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323">
                                            <p:txEl>
                                              <p:pRg st="4" end="4"/>
                                            </p:txEl>
                                          </p:spTgt>
                                        </p:tgtEl>
                                        <p:attrNameLst>
                                          <p:attrName>style.visibility</p:attrName>
                                        </p:attrNameLst>
                                      </p:cBhvr>
                                      <p:to>
                                        <p:strVal val="visible"/>
                                      </p:to>
                                    </p:set>
                                    <p:animEffect transition="in" filter="fade">
                                      <p:cBhvr>
                                        <p:cTn id="17" dur="500"/>
                                        <p:tgtEl>
                                          <p:spTgt spid="133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2054906-9F14-D43F-5FAA-86DC5E27AACF}"/>
              </a:ext>
            </a:extLst>
          </p:cNvPr>
          <p:cNvPicPr>
            <a:picLocks noChangeAspect="1"/>
          </p:cNvPicPr>
          <p:nvPr/>
        </p:nvPicPr>
        <p:blipFill>
          <a:blip r:embed="rId3"/>
          <a:stretch>
            <a:fillRect/>
          </a:stretch>
        </p:blipFill>
        <p:spPr>
          <a:xfrm>
            <a:off x="3616258" y="2893525"/>
            <a:ext cx="4835915" cy="3600000"/>
          </a:xfrm>
          <a:prstGeom prst="rect">
            <a:avLst/>
          </a:prstGeom>
        </p:spPr>
      </p:pic>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Τι είναι η θερμοκρασία</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752749" y="1410612"/>
            <a:ext cx="10562935" cy="1643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Αυτό που δείχνει το θερμόμετρο.</a:t>
            </a:r>
          </a:p>
          <a:p>
            <a:pPr algn="ctr">
              <a:defRPr/>
            </a:pPr>
            <a:endParaRPr lang="el-GR" sz="2800" b="1" dirty="0">
              <a:solidFill>
                <a:schemeClr val="bg2"/>
              </a:solidFill>
              <a:latin typeface="+mj-lt"/>
            </a:endParaRPr>
          </a:p>
        </p:txBody>
      </p:sp>
      <p:pic>
        <p:nvPicPr>
          <p:cNvPr id="11" name="Picture 10">
            <a:extLst>
              <a:ext uri="{FF2B5EF4-FFF2-40B4-BE49-F238E27FC236}">
                <a16:creationId xmlns:a16="http://schemas.microsoft.com/office/drawing/2014/main" id="{99CAD5CE-764E-B4B3-C27C-F3C2763A17BE}"/>
              </a:ext>
            </a:extLst>
          </p:cNvPr>
          <p:cNvPicPr>
            <a:picLocks noChangeAspect="1"/>
          </p:cNvPicPr>
          <p:nvPr/>
        </p:nvPicPr>
        <p:blipFill>
          <a:blip r:embed="rId4"/>
          <a:stretch>
            <a:fillRect/>
          </a:stretch>
        </p:blipFill>
        <p:spPr>
          <a:xfrm>
            <a:off x="3616257" y="2893525"/>
            <a:ext cx="4835915" cy="3600000"/>
          </a:xfrm>
          <a:prstGeom prst="rect">
            <a:avLst/>
          </a:prstGeom>
        </p:spPr>
      </p:pic>
      <p:pic>
        <p:nvPicPr>
          <p:cNvPr id="9" name="Picture 8">
            <a:extLst>
              <a:ext uri="{FF2B5EF4-FFF2-40B4-BE49-F238E27FC236}">
                <a16:creationId xmlns:a16="http://schemas.microsoft.com/office/drawing/2014/main" id="{84232855-B200-A1F0-9128-33D72CCFF376}"/>
              </a:ext>
            </a:extLst>
          </p:cNvPr>
          <p:cNvPicPr>
            <a:picLocks noChangeAspect="1"/>
          </p:cNvPicPr>
          <p:nvPr/>
        </p:nvPicPr>
        <p:blipFill>
          <a:blip r:embed="rId5"/>
          <a:stretch>
            <a:fillRect/>
          </a:stretch>
        </p:blipFill>
        <p:spPr>
          <a:xfrm>
            <a:off x="3616257" y="2893525"/>
            <a:ext cx="4835915" cy="3600000"/>
          </a:xfrm>
          <a:prstGeom prst="rect">
            <a:avLst/>
          </a:prstGeom>
        </p:spPr>
      </p:pic>
      <p:pic>
        <p:nvPicPr>
          <p:cNvPr id="4" name="Picture 3">
            <a:extLst>
              <a:ext uri="{FF2B5EF4-FFF2-40B4-BE49-F238E27FC236}">
                <a16:creationId xmlns:a16="http://schemas.microsoft.com/office/drawing/2014/main" id="{2DFEDDF8-6339-95EC-5187-099E30761B3D}"/>
              </a:ext>
            </a:extLst>
          </p:cNvPr>
          <p:cNvPicPr>
            <a:picLocks noChangeAspect="1"/>
          </p:cNvPicPr>
          <p:nvPr/>
        </p:nvPicPr>
        <p:blipFill>
          <a:blip r:embed="rId6"/>
          <a:stretch>
            <a:fillRect/>
          </a:stretch>
        </p:blipFill>
        <p:spPr>
          <a:xfrm>
            <a:off x="3616257" y="2893525"/>
            <a:ext cx="4835915" cy="3600000"/>
          </a:xfrm>
          <a:prstGeom prst="rect">
            <a:avLst/>
          </a:prstGeom>
        </p:spPr>
      </p:pic>
    </p:spTree>
    <p:extLst>
      <p:ext uri="{BB962C8B-B14F-4D97-AF65-F5344CB8AC3E}">
        <p14:creationId xmlns:p14="http://schemas.microsoft.com/office/powerpoint/2010/main" val="2552301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Τι είναι η θερμοκρασία</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752749" y="1410612"/>
            <a:ext cx="10562935" cy="1643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Κλίμακες </a:t>
            </a:r>
            <a:r>
              <a:rPr lang="en-US" sz="2800" b="1" dirty="0" err="1">
                <a:solidFill>
                  <a:schemeClr val="bg2"/>
                </a:solidFill>
                <a:latin typeface="+mj-lt"/>
              </a:rPr>
              <a:t>Celcius</a:t>
            </a:r>
            <a:r>
              <a:rPr lang="en-US" sz="2800" b="1" dirty="0">
                <a:solidFill>
                  <a:schemeClr val="bg2"/>
                </a:solidFill>
                <a:latin typeface="+mj-lt"/>
              </a:rPr>
              <a:t> – Kelvin</a:t>
            </a:r>
            <a:endParaRPr lang="el-GR" sz="2800" b="1" dirty="0">
              <a:solidFill>
                <a:schemeClr val="bg2"/>
              </a:solidFill>
              <a:latin typeface="+mj-lt"/>
            </a:endParaRPr>
          </a:p>
          <a:p>
            <a:pPr algn="ctr">
              <a:defRPr/>
            </a:pPr>
            <a:endParaRPr lang="el-GR" sz="2800" b="1" dirty="0">
              <a:solidFill>
                <a:schemeClr val="bg2"/>
              </a:solidFill>
              <a:latin typeface="+mj-lt"/>
            </a:endParaRPr>
          </a:p>
        </p:txBody>
      </p:sp>
      <p:pic>
        <p:nvPicPr>
          <p:cNvPr id="1026" name="Picture 2">
            <a:extLst>
              <a:ext uri="{FF2B5EF4-FFF2-40B4-BE49-F238E27FC236}">
                <a16:creationId xmlns:a16="http://schemas.microsoft.com/office/drawing/2014/main" id="{BDA3B5A9-F591-CC7B-DFC9-2F9ED97534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4216" y="2640505"/>
            <a:ext cx="5400000" cy="36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4850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Τι είναι η θερμοκρασία</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752749" y="1410612"/>
            <a:ext cx="10562935" cy="1643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Κλίμακες </a:t>
            </a:r>
            <a:r>
              <a:rPr lang="en-US" sz="2800" b="1" dirty="0" err="1">
                <a:solidFill>
                  <a:schemeClr val="bg2"/>
                </a:solidFill>
                <a:latin typeface="+mj-lt"/>
              </a:rPr>
              <a:t>Celcius</a:t>
            </a:r>
            <a:r>
              <a:rPr lang="en-US" sz="2800" b="1" dirty="0">
                <a:solidFill>
                  <a:schemeClr val="bg2"/>
                </a:solidFill>
                <a:latin typeface="+mj-lt"/>
              </a:rPr>
              <a:t> – Kelvin</a:t>
            </a:r>
            <a:endParaRPr lang="el-GR" sz="2800" b="1" dirty="0">
              <a:solidFill>
                <a:schemeClr val="bg2"/>
              </a:solidFill>
              <a:latin typeface="+mj-lt"/>
            </a:endParaRPr>
          </a:p>
          <a:p>
            <a:pPr algn="ctr">
              <a:defRPr/>
            </a:pPr>
            <a:endParaRPr lang="el-GR" sz="2800" b="1" dirty="0">
              <a:solidFill>
                <a:schemeClr val="bg2"/>
              </a:solidFill>
              <a:latin typeface="+mj-lt"/>
            </a:endParaRPr>
          </a:p>
        </p:txBody>
      </p:sp>
      <p:pic>
        <p:nvPicPr>
          <p:cNvPr id="2050" name="Picture 2">
            <a:extLst>
              <a:ext uri="{FF2B5EF4-FFF2-40B4-BE49-F238E27FC236}">
                <a16:creationId xmlns:a16="http://schemas.microsoft.com/office/drawing/2014/main" id="{65D83496-6B59-0C9B-D72B-0598B57161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4216" y="2662881"/>
            <a:ext cx="5400000" cy="36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862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Τι είναι η θερμοκρασία</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752749" y="1410612"/>
            <a:ext cx="10562935" cy="1643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Άσκηση:</a:t>
            </a:r>
            <a:endParaRPr lang="en-US" sz="2800" b="1" dirty="0">
              <a:solidFill>
                <a:schemeClr val="bg2"/>
              </a:solidFill>
              <a:latin typeface="+mj-lt"/>
            </a:endParaRPr>
          </a:p>
          <a:p>
            <a:pPr algn="ctr">
              <a:defRPr/>
            </a:pPr>
            <a:r>
              <a:rPr lang="el-GR" sz="2800" b="1" dirty="0">
                <a:solidFill>
                  <a:schemeClr val="bg2"/>
                </a:solidFill>
                <a:latin typeface="+mj-lt"/>
              </a:rPr>
              <a:t>Δίδεται η θερμοκρασία θ = 40</a:t>
            </a:r>
            <a:r>
              <a:rPr lang="en-US" sz="2800" b="1" baseline="30000" dirty="0" err="1">
                <a:solidFill>
                  <a:schemeClr val="bg2"/>
                </a:solidFill>
                <a:latin typeface="+mj-lt"/>
              </a:rPr>
              <a:t>o</a:t>
            </a:r>
            <a:r>
              <a:rPr lang="en-US" sz="2800" b="1" dirty="0" err="1">
                <a:solidFill>
                  <a:schemeClr val="bg2"/>
                </a:solidFill>
                <a:latin typeface="+mj-lt"/>
              </a:rPr>
              <a:t>C.</a:t>
            </a:r>
            <a:r>
              <a:rPr lang="en-US" sz="2800" b="1" dirty="0">
                <a:solidFill>
                  <a:schemeClr val="bg2"/>
                </a:solidFill>
                <a:latin typeface="+mj-lt"/>
              </a:rPr>
              <a:t> </a:t>
            </a:r>
            <a:r>
              <a:rPr lang="el-GR" sz="2800" b="1" dirty="0">
                <a:solidFill>
                  <a:schemeClr val="bg2"/>
                </a:solidFill>
                <a:latin typeface="+mj-lt"/>
              </a:rPr>
              <a:t>Να τη μετατρέψετε στην κλίμακα </a:t>
            </a:r>
            <a:r>
              <a:rPr lang="en-US" sz="2800" b="1" dirty="0">
                <a:solidFill>
                  <a:schemeClr val="bg2"/>
                </a:solidFill>
                <a:latin typeface="+mj-lt"/>
              </a:rPr>
              <a:t>Kelvin.</a:t>
            </a:r>
            <a:endParaRPr lang="el-GR" sz="2800" b="1" dirty="0">
              <a:solidFill>
                <a:schemeClr val="bg2"/>
              </a:solidFill>
              <a:latin typeface="+mj-lt"/>
            </a:endParaRPr>
          </a:p>
          <a:p>
            <a:pPr algn="ctr">
              <a:defRPr/>
            </a:pPr>
            <a:endParaRPr lang="el-GR" sz="2800" b="1" dirty="0">
              <a:solidFill>
                <a:schemeClr val="bg2"/>
              </a:solidFill>
              <a:latin typeface="+mj-lt"/>
            </a:endParaRPr>
          </a:p>
        </p:txBody>
      </p:sp>
      <p:sp>
        <p:nvSpPr>
          <p:cNvPr id="2" name="Rectangle 1">
            <a:extLst>
              <a:ext uri="{FF2B5EF4-FFF2-40B4-BE49-F238E27FC236}">
                <a16:creationId xmlns:a16="http://schemas.microsoft.com/office/drawing/2014/main" id="{90BF2D16-CF3C-E33D-6A7D-C46CF529010C}"/>
              </a:ext>
            </a:extLst>
          </p:cNvPr>
          <p:cNvSpPr>
            <a:spLocks noChangeArrowheads="1"/>
          </p:cNvSpPr>
          <p:nvPr/>
        </p:nvSpPr>
        <p:spPr bwMode="auto">
          <a:xfrm>
            <a:off x="814532" y="2673894"/>
            <a:ext cx="10562935" cy="1643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Λύση:</a:t>
            </a:r>
            <a:endParaRPr lang="en-US" sz="2800" b="1" dirty="0">
              <a:solidFill>
                <a:schemeClr val="bg2"/>
              </a:solidFill>
              <a:latin typeface="+mj-lt"/>
            </a:endParaRPr>
          </a:p>
          <a:p>
            <a:pPr algn="ctr">
              <a:defRPr/>
            </a:pPr>
            <a:r>
              <a:rPr lang="el-GR" sz="2800" b="1" dirty="0">
                <a:solidFill>
                  <a:schemeClr val="bg2"/>
                </a:solidFill>
                <a:latin typeface="+mj-lt"/>
              </a:rPr>
              <a:t>Τ = θ + 273.15 (Κ) = 40 + 273.15 (Κ) = 313.15 Κ</a:t>
            </a:r>
          </a:p>
        </p:txBody>
      </p:sp>
      <p:pic>
        <p:nvPicPr>
          <p:cNvPr id="3074" name="Picture 2">
            <a:extLst>
              <a:ext uri="{FF2B5EF4-FFF2-40B4-BE49-F238E27FC236}">
                <a16:creationId xmlns:a16="http://schemas.microsoft.com/office/drawing/2014/main" id="{E0F9FFB2-964D-0012-177D-0D7D5943CF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8736" y="4480600"/>
            <a:ext cx="1914525" cy="193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751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Τι είναι η θερμοκρασία</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752749" y="1490930"/>
            <a:ext cx="10562935" cy="1758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Θερμοκρασία του απολύτου μηδενός: 0Κ</a:t>
            </a:r>
          </a:p>
          <a:p>
            <a:pPr algn="ctr">
              <a:defRPr/>
            </a:pPr>
            <a:r>
              <a:rPr lang="el-GR" sz="2800" b="1" dirty="0">
                <a:solidFill>
                  <a:schemeClr val="bg2"/>
                </a:solidFill>
                <a:latin typeface="+mj-lt"/>
              </a:rPr>
              <a:t>Η πιο χαμηλή θεωρητική θερμοκρασία.</a:t>
            </a:r>
          </a:p>
        </p:txBody>
      </p:sp>
      <p:sp>
        <p:nvSpPr>
          <p:cNvPr id="4" name="Rectangle 3">
            <a:extLst>
              <a:ext uri="{FF2B5EF4-FFF2-40B4-BE49-F238E27FC236}">
                <a16:creationId xmlns:a16="http://schemas.microsoft.com/office/drawing/2014/main" id="{B66F4651-1DCF-4C3B-6D69-E5B2DAC40282}"/>
              </a:ext>
            </a:extLst>
          </p:cNvPr>
          <p:cNvSpPr>
            <a:spLocks noChangeArrowheads="1"/>
          </p:cNvSpPr>
          <p:nvPr/>
        </p:nvSpPr>
        <p:spPr bwMode="auto">
          <a:xfrm>
            <a:off x="814532" y="3523616"/>
            <a:ext cx="10562935" cy="3056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Η πιο χαμηλή θερμοκρασία σε εργαστήριο</a:t>
            </a:r>
          </a:p>
          <a:p>
            <a:pPr algn="ctr">
              <a:defRPr/>
            </a:pPr>
            <a:r>
              <a:rPr lang="el-GR" sz="2800" b="1" dirty="0">
                <a:solidFill>
                  <a:schemeClr val="bg2"/>
                </a:solidFill>
                <a:latin typeface="+mj-lt"/>
              </a:rPr>
              <a:t>2015: 		500</a:t>
            </a:r>
            <a:r>
              <a:rPr lang="en-US" sz="2800" b="1" dirty="0" err="1">
                <a:solidFill>
                  <a:schemeClr val="bg2"/>
                </a:solidFill>
                <a:latin typeface="+mj-lt"/>
              </a:rPr>
              <a:t>nK</a:t>
            </a:r>
            <a:r>
              <a:rPr lang="en-US" sz="2800" b="1" dirty="0">
                <a:solidFill>
                  <a:schemeClr val="bg2"/>
                </a:solidFill>
                <a:latin typeface="+mj-lt"/>
              </a:rPr>
              <a:t> </a:t>
            </a:r>
            <a:r>
              <a:rPr lang="el-GR" sz="2800" b="1" dirty="0">
                <a:solidFill>
                  <a:schemeClr val="bg2"/>
                </a:solidFill>
                <a:latin typeface="+mj-lt"/>
              </a:rPr>
              <a:t>	</a:t>
            </a:r>
            <a:r>
              <a:rPr lang="en-US" sz="2800" b="1" dirty="0">
                <a:solidFill>
                  <a:schemeClr val="bg2"/>
                </a:solidFill>
                <a:latin typeface="+mj-lt"/>
              </a:rPr>
              <a:t>= </a:t>
            </a:r>
            <a:r>
              <a:rPr lang="el-GR" sz="2800" b="1" dirty="0">
                <a:solidFill>
                  <a:schemeClr val="bg2"/>
                </a:solidFill>
                <a:latin typeface="+mj-lt"/>
              </a:rPr>
              <a:t>	</a:t>
            </a:r>
            <a:r>
              <a:rPr lang="en-US" sz="2800" b="1" dirty="0">
                <a:solidFill>
                  <a:schemeClr val="bg2"/>
                </a:solidFill>
                <a:latin typeface="+mj-lt"/>
              </a:rPr>
              <a:t>0.000000500K </a:t>
            </a:r>
            <a:r>
              <a:rPr lang="el-GR" sz="2800" b="1" dirty="0">
                <a:solidFill>
                  <a:schemeClr val="bg2"/>
                </a:solidFill>
                <a:latin typeface="+mj-lt"/>
              </a:rPr>
              <a:t>			</a:t>
            </a:r>
            <a:r>
              <a:rPr lang="en-US" sz="2800" b="1" dirty="0">
                <a:solidFill>
                  <a:schemeClr val="bg2"/>
                </a:solidFill>
                <a:latin typeface="+mj-lt"/>
              </a:rPr>
              <a:t>(MIT)</a:t>
            </a:r>
            <a:endParaRPr lang="el-GR" sz="2800" b="1" dirty="0">
              <a:solidFill>
                <a:schemeClr val="bg2"/>
              </a:solidFill>
              <a:latin typeface="+mj-lt"/>
            </a:endParaRPr>
          </a:p>
          <a:p>
            <a:pPr algn="ctr">
              <a:defRPr/>
            </a:pPr>
            <a:r>
              <a:rPr lang="el-GR" sz="2800" b="1" dirty="0">
                <a:solidFill>
                  <a:schemeClr val="bg2"/>
                </a:solidFill>
                <a:latin typeface="+mj-lt"/>
              </a:rPr>
              <a:t>2021: 		38</a:t>
            </a:r>
            <a:r>
              <a:rPr lang="en-US" sz="2800" b="1" dirty="0" err="1">
                <a:solidFill>
                  <a:schemeClr val="bg2"/>
                </a:solidFill>
                <a:latin typeface="+mj-lt"/>
              </a:rPr>
              <a:t>pK</a:t>
            </a:r>
            <a:r>
              <a:rPr lang="en-US" sz="2800" b="1" dirty="0">
                <a:solidFill>
                  <a:schemeClr val="bg2"/>
                </a:solidFill>
                <a:latin typeface="+mj-lt"/>
              </a:rPr>
              <a:t> </a:t>
            </a:r>
            <a:r>
              <a:rPr lang="el-GR" sz="2800" b="1" dirty="0">
                <a:solidFill>
                  <a:schemeClr val="bg2"/>
                </a:solidFill>
                <a:latin typeface="+mj-lt"/>
              </a:rPr>
              <a:t>		</a:t>
            </a:r>
            <a:r>
              <a:rPr lang="en-US" sz="2800" b="1" dirty="0">
                <a:solidFill>
                  <a:schemeClr val="bg2"/>
                </a:solidFill>
                <a:latin typeface="+mj-lt"/>
              </a:rPr>
              <a:t>= </a:t>
            </a:r>
            <a:r>
              <a:rPr lang="el-GR" sz="2800" b="1" dirty="0">
                <a:solidFill>
                  <a:schemeClr val="bg2"/>
                </a:solidFill>
                <a:latin typeface="+mj-lt"/>
              </a:rPr>
              <a:t>	</a:t>
            </a:r>
            <a:r>
              <a:rPr lang="en-US" sz="2800" b="1" dirty="0">
                <a:solidFill>
                  <a:schemeClr val="bg2"/>
                </a:solidFill>
                <a:latin typeface="+mj-lt"/>
              </a:rPr>
              <a:t>0.000000000038K </a:t>
            </a:r>
            <a:r>
              <a:rPr lang="el-GR" sz="2800" b="1" dirty="0">
                <a:solidFill>
                  <a:schemeClr val="bg2"/>
                </a:solidFill>
                <a:latin typeface="+mj-lt"/>
              </a:rPr>
              <a:t>	</a:t>
            </a:r>
            <a:r>
              <a:rPr lang="en-US" sz="2800" b="1" dirty="0">
                <a:solidFill>
                  <a:schemeClr val="bg2"/>
                </a:solidFill>
                <a:latin typeface="+mj-lt"/>
              </a:rPr>
              <a:t>(</a:t>
            </a:r>
            <a:r>
              <a:rPr lang="el-GR" sz="2800" b="1" dirty="0">
                <a:solidFill>
                  <a:schemeClr val="bg2"/>
                </a:solidFill>
                <a:latin typeface="+mj-lt"/>
              </a:rPr>
              <a:t>Γερμανία, Γαλλία)</a:t>
            </a:r>
          </a:p>
          <a:p>
            <a:pPr algn="ctr">
              <a:defRPr/>
            </a:pPr>
            <a:r>
              <a:rPr lang="en-US" sz="2800" b="1" dirty="0">
                <a:solidFill>
                  <a:schemeClr val="bg2"/>
                </a:solidFill>
                <a:latin typeface="+mj-lt"/>
              </a:rPr>
              <a:t>Bremen Drop Tower (free-fall experiment)</a:t>
            </a:r>
            <a:endParaRPr lang="el-GR" sz="2800" b="1" dirty="0">
              <a:solidFill>
                <a:schemeClr val="bg2"/>
              </a:solidFill>
              <a:latin typeface="+mj-lt"/>
            </a:endParaRPr>
          </a:p>
          <a:p>
            <a:pPr algn="ctr">
              <a:defRPr/>
            </a:pPr>
            <a:endParaRPr lang="el-GR" sz="2800" b="1" dirty="0">
              <a:solidFill>
                <a:schemeClr val="bg2"/>
              </a:solidFill>
              <a:latin typeface="+mj-lt"/>
            </a:endParaRPr>
          </a:p>
          <a:p>
            <a:pPr algn="ctr">
              <a:defRPr/>
            </a:pPr>
            <a:endParaRPr lang="en-US" sz="2800" b="1" dirty="0">
              <a:solidFill>
                <a:schemeClr val="bg2"/>
              </a:solidFill>
              <a:latin typeface="+mj-lt"/>
            </a:endParaRPr>
          </a:p>
          <a:p>
            <a:pPr algn="ctr">
              <a:defRPr/>
            </a:pPr>
            <a:r>
              <a:rPr lang="el-GR" sz="2800" b="1" dirty="0">
                <a:solidFill>
                  <a:schemeClr val="bg2"/>
                </a:solidFill>
                <a:latin typeface="+mj-lt"/>
              </a:rPr>
              <a:t>1</a:t>
            </a:r>
            <a:r>
              <a:rPr lang="en-US" sz="2800" b="1" dirty="0" err="1">
                <a:solidFill>
                  <a:schemeClr val="bg2"/>
                </a:solidFill>
                <a:latin typeface="+mj-lt"/>
              </a:rPr>
              <a:t>nK</a:t>
            </a:r>
            <a:r>
              <a:rPr lang="en-US" sz="2800" b="1" dirty="0">
                <a:solidFill>
                  <a:schemeClr val="bg2"/>
                </a:solidFill>
                <a:latin typeface="+mj-lt"/>
              </a:rPr>
              <a:t> = 10</a:t>
            </a:r>
            <a:r>
              <a:rPr lang="en-US" sz="2800" b="1" baseline="30000" dirty="0">
                <a:solidFill>
                  <a:schemeClr val="bg2"/>
                </a:solidFill>
                <a:latin typeface="+mj-lt"/>
              </a:rPr>
              <a:t>-9</a:t>
            </a:r>
            <a:r>
              <a:rPr lang="en-US" sz="2800" b="1" dirty="0">
                <a:solidFill>
                  <a:schemeClr val="bg2"/>
                </a:solidFill>
                <a:latin typeface="+mj-lt"/>
              </a:rPr>
              <a:t>K, 1pK = 10</a:t>
            </a:r>
            <a:r>
              <a:rPr lang="en-US" sz="2800" b="1" baseline="30000" dirty="0">
                <a:solidFill>
                  <a:schemeClr val="bg2"/>
                </a:solidFill>
                <a:latin typeface="+mj-lt"/>
              </a:rPr>
              <a:t>-12</a:t>
            </a:r>
            <a:r>
              <a:rPr lang="en-US" sz="2800" b="1" dirty="0">
                <a:solidFill>
                  <a:schemeClr val="bg2"/>
                </a:solidFill>
                <a:latin typeface="+mj-lt"/>
              </a:rPr>
              <a:t>K</a:t>
            </a:r>
            <a:endParaRPr lang="el-GR" sz="2800" b="1" dirty="0">
              <a:solidFill>
                <a:schemeClr val="bg2"/>
              </a:solidFill>
              <a:latin typeface="+mj-lt"/>
            </a:endParaRPr>
          </a:p>
        </p:txBody>
      </p:sp>
    </p:spTree>
    <p:extLst>
      <p:ext uri="{BB962C8B-B14F-4D97-AF65-F5344CB8AC3E}">
        <p14:creationId xmlns:p14="http://schemas.microsoft.com/office/powerpoint/2010/main" val="187471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6F4651-1DCF-4C3B-6D69-E5B2DAC40282}"/>
              </a:ext>
            </a:extLst>
          </p:cNvPr>
          <p:cNvSpPr>
            <a:spLocks noChangeArrowheads="1"/>
          </p:cNvSpPr>
          <p:nvPr/>
        </p:nvSpPr>
        <p:spPr bwMode="auto">
          <a:xfrm>
            <a:off x="814532" y="181113"/>
            <a:ext cx="10562935" cy="245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Η πιο χαμηλή θερμοκρασία σε εργαστήριο</a:t>
            </a:r>
          </a:p>
          <a:p>
            <a:pPr algn="ctr">
              <a:defRPr/>
            </a:pPr>
            <a:r>
              <a:rPr lang="el-GR" sz="2800" b="1" dirty="0">
                <a:solidFill>
                  <a:schemeClr val="bg2"/>
                </a:solidFill>
                <a:latin typeface="+mj-lt"/>
              </a:rPr>
              <a:t>2021: 		38</a:t>
            </a:r>
            <a:r>
              <a:rPr lang="en-US" sz="2800" b="1" dirty="0" err="1">
                <a:solidFill>
                  <a:schemeClr val="bg2"/>
                </a:solidFill>
                <a:latin typeface="+mj-lt"/>
              </a:rPr>
              <a:t>pK</a:t>
            </a:r>
            <a:r>
              <a:rPr lang="en-US" sz="2800" b="1" dirty="0">
                <a:solidFill>
                  <a:schemeClr val="bg2"/>
                </a:solidFill>
                <a:latin typeface="+mj-lt"/>
              </a:rPr>
              <a:t> </a:t>
            </a:r>
            <a:r>
              <a:rPr lang="el-GR" sz="2800" b="1" dirty="0">
                <a:solidFill>
                  <a:schemeClr val="bg2"/>
                </a:solidFill>
                <a:latin typeface="+mj-lt"/>
              </a:rPr>
              <a:t>		</a:t>
            </a:r>
            <a:r>
              <a:rPr lang="en-US" sz="2800" b="1" dirty="0">
                <a:solidFill>
                  <a:schemeClr val="bg2"/>
                </a:solidFill>
                <a:latin typeface="+mj-lt"/>
              </a:rPr>
              <a:t>= </a:t>
            </a:r>
            <a:r>
              <a:rPr lang="el-GR" sz="2800" b="1" dirty="0">
                <a:solidFill>
                  <a:schemeClr val="bg2"/>
                </a:solidFill>
                <a:latin typeface="+mj-lt"/>
              </a:rPr>
              <a:t>	</a:t>
            </a:r>
            <a:r>
              <a:rPr lang="en-US" sz="2800" b="1" dirty="0">
                <a:solidFill>
                  <a:schemeClr val="bg2"/>
                </a:solidFill>
                <a:latin typeface="+mj-lt"/>
              </a:rPr>
              <a:t>0.000000000038K </a:t>
            </a:r>
            <a:r>
              <a:rPr lang="el-GR" sz="2800" b="1" dirty="0">
                <a:solidFill>
                  <a:schemeClr val="bg2"/>
                </a:solidFill>
                <a:latin typeface="+mj-lt"/>
              </a:rPr>
              <a:t>	</a:t>
            </a:r>
            <a:r>
              <a:rPr lang="en-US" sz="2800" b="1" dirty="0">
                <a:solidFill>
                  <a:schemeClr val="bg2"/>
                </a:solidFill>
                <a:latin typeface="+mj-lt"/>
              </a:rPr>
              <a:t>(</a:t>
            </a:r>
            <a:r>
              <a:rPr lang="el-GR" sz="2800" b="1" dirty="0">
                <a:solidFill>
                  <a:schemeClr val="bg2"/>
                </a:solidFill>
                <a:latin typeface="+mj-lt"/>
              </a:rPr>
              <a:t>Γερμανία, Γαλλία)</a:t>
            </a:r>
          </a:p>
          <a:p>
            <a:pPr algn="ctr">
              <a:defRPr/>
            </a:pPr>
            <a:r>
              <a:rPr lang="en-US" sz="2800" b="1" dirty="0">
                <a:solidFill>
                  <a:schemeClr val="bg2"/>
                </a:solidFill>
                <a:latin typeface="+mj-lt"/>
              </a:rPr>
              <a:t>Bremen Drop Tower (free-fall experiment)</a:t>
            </a:r>
          </a:p>
          <a:p>
            <a:pPr algn="ctr">
              <a:defRPr/>
            </a:pPr>
            <a:endParaRPr lang="el-GR" sz="2800" b="1" dirty="0">
              <a:solidFill>
                <a:schemeClr val="bg2"/>
              </a:solidFill>
              <a:latin typeface="+mj-lt"/>
            </a:endParaRPr>
          </a:p>
        </p:txBody>
      </p:sp>
      <p:pic>
        <p:nvPicPr>
          <p:cNvPr id="2" name="The ZARM Drop Tower Bremen - How does it work_">
            <a:hlinkClick r:id="" action="ppaction://media"/>
            <a:extLst>
              <a:ext uri="{FF2B5EF4-FFF2-40B4-BE49-F238E27FC236}">
                <a16:creationId xmlns:a16="http://schemas.microsoft.com/office/drawing/2014/main" id="{19702B07-59F7-32D6-C834-B7827C8EAEC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500534" y="2285998"/>
            <a:ext cx="7190932" cy="4044899"/>
          </a:xfrm>
          <a:prstGeom prst="rect">
            <a:avLst/>
          </a:prstGeom>
        </p:spPr>
      </p:pic>
    </p:spTree>
    <p:extLst>
      <p:ext uri="{BB962C8B-B14F-4D97-AF65-F5344CB8AC3E}">
        <p14:creationId xmlns:p14="http://schemas.microsoft.com/office/powerpoint/2010/main" val="59551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797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6F4651-1DCF-4C3B-6D69-E5B2DAC40282}"/>
              </a:ext>
            </a:extLst>
          </p:cNvPr>
          <p:cNvSpPr>
            <a:spLocks noChangeArrowheads="1"/>
          </p:cNvSpPr>
          <p:nvPr/>
        </p:nvSpPr>
        <p:spPr bwMode="auto">
          <a:xfrm>
            <a:off x="814532" y="181113"/>
            <a:ext cx="10562935" cy="245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Η πιο χαμηλή θερμοκρασία σε εργαστήριο</a:t>
            </a:r>
          </a:p>
          <a:p>
            <a:pPr algn="ctr">
              <a:defRPr/>
            </a:pPr>
            <a:r>
              <a:rPr lang="el-GR" sz="2800" b="1" dirty="0">
                <a:solidFill>
                  <a:schemeClr val="bg2"/>
                </a:solidFill>
                <a:latin typeface="+mj-lt"/>
              </a:rPr>
              <a:t>2021: 		38</a:t>
            </a:r>
            <a:r>
              <a:rPr lang="en-US" sz="2800" b="1" dirty="0" err="1">
                <a:solidFill>
                  <a:schemeClr val="bg2"/>
                </a:solidFill>
                <a:latin typeface="+mj-lt"/>
              </a:rPr>
              <a:t>pK</a:t>
            </a:r>
            <a:r>
              <a:rPr lang="en-US" sz="2800" b="1" dirty="0">
                <a:solidFill>
                  <a:schemeClr val="bg2"/>
                </a:solidFill>
                <a:latin typeface="+mj-lt"/>
              </a:rPr>
              <a:t> </a:t>
            </a:r>
            <a:r>
              <a:rPr lang="el-GR" sz="2800" b="1" dirty="0">
                <a:solidFill>
                  <a:schemeClr val="bg2"/>
                </a:solidFill>
                <a:latin typeface="+mj-lt"/>
              </a:rPr>
              <a:t>		</a:t>
            </a:r>
            <a:r>
              <a:rPr lang="en-US" sz="2800" b="1" dirty="0">
                <a:solidFill>
                  <a:schemeClr val="bg2"/>
                </a:solidFill>
                <a:latin typeface="+mj-lt"/>
              </a:rPr>
              <a:t>= </a:t>
            </a:r>
            <a:r>
              <a:rPr lang="el-GR" sz="2800" b="1" dirty="0">
                <a:solidFill>
                  <a:schemeClr val="bg2"/>
                </a:solidFill>
                <a:latin typeface="+mj-lt"/>
              </a:rPr>
              <a:t>	</a:t>
            </a:r>
            <a:r>
              <a:rPr lang="en-US" sz="2800" b="1" dirty="0">
                <a:solidFill>
                  <a:schemeClr val="bg2"/>
                </a:solidFill>
                <a:latin typeface="+mj-lt"/>
              </a:rPr>
              <a:t>0.000000000038K </a:t>
            </a:r>
            <a:r>
              <a:rPr lang="el-GR" sz="2800" b="1" dirty="0">
                <a:solidFill>
                  <a:schemeClr val="bg2"/>
                </a:solidFill>
                <a:latin typeface="+mj-lt"/>
              </a:rPr>
              <a:t>	</a:t>
            </a:r>
            <a:r>
              <a:rPr lang="en-US" sz="2800" b="1" dirty="0">
                <a:solidFill>
                  <a:schemeClr val="bg2"/>
                </a:solidFill>
                <a:latin typeface="+mj-lt"/>
              </a:rPr>
              <a:t>(</a:t>
            </a:r>
            <a:r>
              <a:rPr lang="el-GR" sz="2800" b="1" dirty="0">
                <a:solidFill>
                  <a:schemeClr val="bg2"/>
                </a:solidFill>
                <a:latin typeface="+mj-lt"/>
              </a:rPr>
              <a:t>Γερμανία, Γαλλία)</a:t>
            </a:r>
          </a:p>
          <a:p>
            <a:pPr algn="ctr">
              <a:defRPr/>
            </a:pPr>
            <a:r>
              <a:rPr lang="en-US" sz="2800" b="1" dirty="0">
                <a:solidFill>
                  <a:schemeClr val="bg2"/>
                </a:solidFill>
                <a:latin typeface="+mj-lt"/>
              </a:rPr>
              <a:t>Bremen Drop Tower (free-fall experiment)</a:t>
            </a:r>
          </a:p>
        </p:txBody>
      </p:sp>
      <p:pic>
        <p:nvPicPr>
          <p:cNvPr id="3" name="High Winds &amp; Flexibility - Can the Drop Tower move_">
            <a:hlinkClick r:id="" action="ppaction://media"/>
            <a:extLst>
              <a:ext uri="{FF2B5EF4-FFF2-40B4-BE49-F238E27FC236}">
                <a16:creationId xmlns:a16="http://schemas.microsoft.com/office/drawing/2014/main" id="{9AEE483E-28AF-9B88-7678-AA1181C7704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656358" y="2117253"/>
            <a:ext cx="6879281" cy="3869596"/>
          </a:xfrm>
          <a:prstGeom prst="rect">
            <a:avLst/>
          </a:prstGeom>
        </p:spPr>
      </p:pic>
    </p:spTree>
    <p:extLst>
      <p:ext uri="{BB962C8B-B14F-4D97-AF65-F5344CB8AC3E}">
        <p14:creationId xmlns:p14="http://schemas.microsoft.com/office/powerpoint/2010/main" val="2319675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512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3"/>
                </p:tgtEl>
              </p:cMediaNode>
            </p:video>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3"/>
                                        </p:tgtEl>
                                      </p:cBhvr>
                                    </p:cmd>
                                  </p:childTnLst>
                                </p:cTn>
                              </p:par>
                            </p:childTnLst>
                          </p:cTn>
                        </p:par>
                      </p:childTnLst>
                    </p:cTn>
                  </p:par>
                </p:childTnLst>
              </p:cTn>
              <p:nextCondLst>
                <p:cond evt="onClick" delay="0">
                  <p:tgtEl>
                    <p:spTgt spid="3"/>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Θεμελιώδης Έννοια</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2" y="1608880"/>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Κατάσταση Θερμοδυναμικής Ισορροπίας</a:t>
            </a:r>
          </a:p>
        </p:txBody>
      </p:sp>
      <p:sp>
        <p:nvSpPr>
          <p:cNvPr id="2" name="Rectangle 1">
            <a:extLst>
              <a:ext uri="{FF2B5EF4-FFF2-40B4-BE49-F238E27FC236}">
                <a16:creationId xmlns:a16="http://schemas.microsoft.com/office/drawing/2014/main" id="{199C7052-3B93-88B0-EE34-273C52F9D602}"/>
              </a:ext>
            </a:extLst>
          </p:cNvPr>
          <p:cNvSpPr>
            <a:spLocks noChangeArrowheads="1"/>
          </p:cNvSpPr>
          <p:nvPr/>
        </p:nvSpPr>
        <p:spPr bwMode="auto">
          <a:xfrm>
            <a:off x="814532" y="2639027"/>
            <a:ext cx="10562935" cy="1574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Όλες οι μακροσκοπικές παράμετροι είναι ίδιες ανεξάρτητα από την περιοχή που εξετάζουμε.</a:t>
            </a:r>
          </a:p>
          <a:p>
            <a:pPr algn="ctr">
              <a:defRPr/>
            </a:pPr>
            <a:r>
              <a:rPr lang="el-GR" sz="2800" b="1" dirty="0">
                <a:solidFill>
                  <a:schemeClr val="bg2"/>
                </a:solidFill>
                <a:latin typeface="+mj-lt"/>
              </a:rPr>
              <a:t>(πίεση, θερμοκρασία, συγκέντρωση)</a:t>
            </a:r>
          </a:p>
        </p:txBody>
      </p:sp>
      <p:pic>
        <p:nvPicPr>
          <p:cNvPr id="6" name="Picture 5">
            <a:extLst>
              <a:ext uri="{FF2B5EF4-FFF2-40B4-BE49-F238E27FC236}">
                <a16:creationId xmlns:a16="http://schemas.microsoft.com/office/drawing/2014/main" id="{7D807E54-023E-D0E6-244F-0F702CCD0BFF}"/>
              </a:ext>
            </a:extLst>
          </p:cNvPr>
          <p:cNvPicPr>
            <a:picLocks noChangeAspect="1"/>
          </p:cNvPicPr>
          <p:nvPr/>
        </p:nvPicPr>
        <p:blipFill>
          <a:blip r:embed="rId3"/>
          <a:stretch>
            <a:fillRect/>
          </a:stretch>
        </p:blipFill>
        <p:spPr>
          <a:xfrm>
            <a:off x="4699594" y="4438892"/>
            <a:ext cx="3462970" cy="1930982"/>
          </a:xfrm>
          <a:prstGeom prst="rect">
            <a:avLst/>
          </a:prstGeom>
        </p:spPr>
      </p:pic>
      <p:pic>
        <p:nvPicPr>
          <p:cNvPr id="9" name="Picture 8">
            <a:extLst>
              <a:ext uri="{FF2B5EF4-FFF2-40B4-BE49-F238E27FC236}">
                <a16:creationId xmlns:a16="http://schemas.microsoft.com/office/drawing/2014/main" id="{7A3F9844-EA1E-A78C-D8A4-AEBC363EF3E8}"/>
              </a:ext>
            </a:extLst>
          </p:cNvPr>
          <p:cNvPicPr>
            <a:picLocks noChangeAspect="1"/>
          </p:cNvPicPr>
          <p:nvPr/>
        </p:nvPicPr>
        <p:blipFill>
          <a:blip r:embed="rId4"/>
          <a:stretch>
            <a:fillRect/>
          </a:stretch>
        </p:blipFill>
        <p:spPr>
          <a:xfrm>
            <a:off x="4855580" y="4884302"/>
            <a:ext cx="399300" cy="364818"/>
          </a:xfrm>
          <a:prstGeom prst="rect">
            <a:avLst/>
          </a:prstGeom>
        </p:spPr>
      </p:pic>
    </p:spTree>
    <p:extLst>
      <p:ext uri="{BB962C8B-B14F-4D97-AF65-F5344CB8AC3E}">
        <p14:creationId xmlns:p14="http://schemas.microsoft.com/office/powerpoint/2010/main" val="202339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3.33333E-6 1.11111E-6 L 0.0017 0.05949 " pathEditMode="relative" rAng="0" ptsTypes="AA">
                                      <p:cBhvr>
                                        <p:cTn id="26" dur="2000" fill="hold"/>
                                        <p:tgtEl>
                                          <p:spTgt spid="9"/>
                                        </p:tgtEl>
                                        <p:attrNameLst>
                                          <p:attrName>ppt_x</p:attrName>
                                          <p:attrName>ppt_y</p:attrName>
                                        </p:attrNameLst>
                                      </p:cBhvr>
                                      <p:rCtr x="78" y="2963"/>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nodeType="clickEffect">
                                  <p:stCondLst>
                                    <p:cond delay="0"/>
                                  </p:stCondLst>
                                  <p:childTnLst>
                                    <p:animMotion origin="layout" path="M -3.33333E-6 1.11111E-6 L 0.06953 -0.05324 " pathEditMode="relative" rAng="0" ptsTypes="AA">
                                      <p:cBhvr>
                                        <p:cTn id="30" dur="2000" fill="hold"/>
                                        <p:tgtEl>
                                          <p:spTgt spid="9"/>
                                        </p:tgtEl>
                                        <p:attrNameLst>
                                          <p:attrName>ppt_x</p:attrName>
                                          <p:attrName>ppt_y</p:attrName>
                                        </p:attrNameLst>
                                      </p:cBhvr>
                                      <p:rCtr x="3477" y="-2662"/>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nodeType="clickEffect">
                                  <p:stCondLst>
                                    <p:cond delay="0"/>
                                  </p:stCondLst>
                                  <p:childTnLst>
                                    <p:animMotion origin="layout" path="M -3.33333E-6 1.11111E-6 L 0.15443 0.07199 " pathEditMode="relative" rAng="0" ptsTypes="AA">
                                      <p:cBhvr>
                                        <p:cTn id="34" dur="2000" fill="hold"/>
                                        <p:tgtEl>
                                          <p:spTgt spid="9"/>
                                        </p:tgtEl>
                                        <p:attrNameLst>
                                          <p:attrName>ppt_x</p:attrName>
                                          <p:attrName>ppt_y</p:attrName>
                                        </p:attrNameLst>
                                      </p:cBhvr>
                                      <p:rCtr x="7721" y="358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Θεμελιώδης Έννοια</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2" y="1608880"/>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Κατάσταση Θερμοδυναμικής Ισορροπίας</a:t>
            </a:r>
          </a:p>
        </p:txBody>
      </p:sp>
      <p:sp>
        <p:nvSpPr>
          <p:cNvPr id="2" name="Rectangle 1">
            <a:extLst>
              <a:ext uri="{FF2B5EF4-FFF2-40B4-BE49-F238E27FC236}">
                <a16:creationId xmlns:a16="http://schemas.microsoft.com/office/drawing/2014/main" id="{199C7052-3B93-88B0-EE34-273C52F9D602}"/>
              </a:ext>
            </a:extLst>
          </p:cNvPr>
          <p:cNvSpPr>
            <a:spLocks noChangeArrowheads="1"/>
          </p:cNvSpPr>
          <p:nvPr/>
        </p:nvSpPr>
        <p:spPr bwMode="auto">
          <a:xfrm>
            <a:off x="814532" y="2639026"/>
            <a:ext cx="10562935" cy="3200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Όλες οι μακροσκοπικές παράμετροι είναι ίδιες ανεξάρτητα από την περιοχή που εξετάζουμε.</a:t>
            </a:r>
          </a:p>
          <a:p>
            <a:pPr algn="ctr">
              <a:defRPr/>
            </a:pPr>
            <a:r>
              <a:rPr lang="el-GR" sz="2800" b="1" dirty="0">
                <a:solidFill>
                  <a:schemeClr val="bg2"/>
                </a:solidFill>
                <a:latin typeface="+mj-lt"/>
              </a:rPr>
              <a:t>(πίεση, θερμοκρασία, συγκέντρωση)</a:t>
            </a:r>
          </a:p>
          <a:p>
            <a:pPr algn="ctr">
              <a:defRPr/>
            </a:pPr>
            <a:endParaRPr lang="el-GR" sz="2800" b="1" dirty="0">
              <a:solidFill>
                <a:schemeClr val="bg2"/>
              </a:solidFill>
              <a:latin typeface="+mj-lt"/>
            </a:endParaRPr>
          </a:p>
          <a:p>
            <a:pPr algn="ctr">
              <a:defRPr/>
            </a:pPr>
            <a:r>
              <a:rPr lang="el-GR" sz="2800" b="1" dirty="0">
                <a:solidFill>
                  <a:schemeClr val="bg2"/>
                </a:solidFill>
                <a:latin typeface="+mj-lt"/>
              </a:rPr>
              <a:t>Επομένως, δεν υπάρχει ροή ενέργειας ή ύλης μέσα στο σύστημα.</a:t>
            </a:r>
          </a:p>
          <a:p>
            <a:pPr algn="ctr">
              <a:defRPr/>
            </a:pPr>
            <a:endParaRPr lang="el-GR" sz="2800" b="1" dirty="0">
              <a:solidFill>
                <a:schemeClr val="bg2"/>
              </a:solidFill>
              <a:latin typeface="+mj-lt"/>
            </a:endParaRPr>
          </a:p>
        </p:txBody>
      </p:sp>
    </p:spTree>
    <p:extLst>
      <p:ext uri="{BB962C8B-B14F-4D97-AF65-F5344CB8AC3E}">
        <p14:creationId xmlns:p14="http://schemas.microsoft.com/office/powerpoint/2010/main" val="722914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Θεμελιώδης Έννοια</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2" y="1608880"/>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Αντιστρεπτή Μεταβολή</a:t>
            </a:r>
          </a:p>
        </p:txBody>
      </p:sp>
      <p:sp>
        <p:nvSpPr>
          <p:cNvPr id="2" name="Rectangle 1">
            <a:extLst>
              <a:ext uri="{FF2B5EF4-FFF2-40B4-BE49-F238E27FC236}">
                <a16:creationId xmlns:a16="http://schemas.microsoft.com/office/drawing/2014/main" id="{199C7052-3B93-88B0-EE34-273C52F9D602}"/>
              </a:ext>
            </a:extLst>
          </p:cNvPr>
          <p:cNvSpPr>
            <a:spLocks noChangeArrowheads="1"/>
          </p:cNvSpPr>
          <p:nvPr/>
        </p:nvSpPr>
        <p:spPr bwMode="auto">
          <a:xfrm>
            <a:off x="814532" y="2639026"/>
            <a:ext cx="10562935" cy="3200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Μία μεταβολή στο σύστημα με τέτοιο τρόπο ώστε να παραμένει σε θερμοδυναμική ισορροπία.</a:t>
            </a:r>
          </a:p>
          <a:p>
            <a:pPr algn="ctr">
              <a:defRPr/>
            </a:pPr>
            <a:endParaRPr lang="el-GR" sz="2800" b="1" dirty="0">
              <a:solidFill>
                <a:schemeClr val="bg2"/>
              </a:solidFill>
              <a:latin typeface="+mj-lt"/>
            </a:endParaRPr>
          </a:p>
          <a:p>
            <a:pPr algn="ctr">
              <a:defRPr/>
            </a:pPr>
            <a:r>
              <a:rPr lang="el-GR" sz="2800" b="1" dirty="0">
                <a:solidFill>
                  <a:schemeClr val="bg2"/>
                </a:solidFill>
                <a:latin typeface="+mj-lt"/>
              </a:rPr>
              <a:t>(μπορούμε να θεωρήσουμε ότι γίνεται πάρα πολύ αργά)</a:t>
            </a:r>
          </a:p>
          <a:p>
            <a:pPr algn="ctr">
              <a:defRPr/>
            </a:pPr>
            <a:endParaRPr lang="el-GR" sz="2800" b="1" dirty="0">
              <a:solidFill>
                <a:schemeClr val="bg2"/>
              </a:solidFill>
              <a:latin typeface="+mj-lt"/>
            </a:endParaRPr>
          </a:p>
        </p:txBody>
      </p:sp>
    </p:spTree>
    <p:extLst>
      <p:ext uri="{BB962C8B-B14F-4D97-AF65-F5344CB8AC3E}">
        <p14:creationId xmlns:p14="http://schemas.microsoft.com/office/powerpoint/2010/main" val="1961637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Θεμελιώδης Έννοια</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2" y="1608880"/>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Αντιστρεπτή Μεταβολή</a:t>
            </a:r>
          </a:p>
        </p:txBody>
      </p:sp>
      <p:pic>
        <p:nvPicPr>
          <p:cNvPr id="10242" name="Picture 2">
            <a:extLst>
              <a:ext uri="{FF2B5EF4-FFF2-40B4-BE49-F238E27FC236}">
                <a16:creationId xmlns:a16="http://schemas.microsoft.com/office/drawing/2014/main" id="{F7F661EE-4FAC-8985-A4A3-A1DBFDC40A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9725" y="2687192"/>
            <a:ext cx="7032550" cy="386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4055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Σημαντικό Διάγραμμα</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2" y="1608880"/>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Για την παρακολούθηση μεταβολών αερίων.</a:t>
            </a:r>
          </a:p>
        </p:txBody>
      </p:sp>
      <p:pic>
        <p:nvPicPr>
          <p:cNvPr id="5" name="Picture 4">
            <a:extLst>
              <a:ext uri="{FF2B5EF4-FFF2-40B4-BE49-F238E27FC236}">
                <a16:creationId xmlns:a16="http://schemas.microsoft.com/office/drawing/2014/main" id="{1D0C3B65-4B8D-2E4D-0706-60C3F2E3945F}"/>
              </a:ext>
            </a:extLst>
          </p:cNvPr>
          <p:cNvPicPr>
            <a:picLocks noChangeAspect="1"/>
          </p:cNvPicPr>
          <p:nvPr/>
        </p:nvPicPr>
        <p:blipFill>
          <a:blip r:embed="rId3"/>
          <a:stretch>
            <a:fillRect/>
          </a:stretch>
        </p:blipFill>
        <p:spPr>
          <a:xfrm>
            <a:off x="1467724" y="2807176"/>
            <a:ext cx="4628276" cy="3618861"/>
          </a:xfrm>
          <a:prstGeom prst="rect">
            <a:avLst/>
          </a:prstGeom>
        </p:spPr>
      </p:pic>
      <p:cxnSp>
        <p:nvCxnSpPr>
          <p:cNvPr id="8" name="Straight Connector 7">
            <a:extLst>
              <a:ext uri="{FF2B5EF4-FFF2-40B4-BE49-F238E27FC236}">
                <a16:creationId xmlns:a16="http://schemas.microsoft.com/office/drawing/2014/main" id="{26D1B66A-4403-4F5D-BC14-CAC9B0DBE64A}"/>
              </a:ext>
            </a:extLst>
          </p:cNvPr>
          <p:cNvCxnSpPr>
            <a:cxnSpLocks/>
          </p:cNvCxnSpPr>
          <p:nvPr/>
        </p:nvCxnSpPr>
        <p:spPr>
          <a:xfrm flipH="1">
            <a:off x="2226663" y="4439018"/>
            <a:ext cx="1130794" cy="0"/>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CAF784D6-1DF7-42CE-5B97-AC973E14251C}"/>
              </a:ext>
            </a:extLst>
          </p:cNvPr>
          <p:cNvGrpSpPr/>
          <p:nvPr/>
        </p:nvGrpSpPr>
        <p:grpSpPr>
          <a:xfrm>
            <a:off x="1743568" y="4249572"/>
            <a:ext cx="250560" cy="377640"/>
            <a:chOff x="4057706" y="4294791"/>
            <a:chExt cx="250560" cy="377640"/>
          </a:xfrm>
        </p:grpSpPr>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CE7EE4A7-B1A5-E695-7F8F-23857FB629B2}"/>
                    </a:ext>
                  </a:extLst>
                </p14:cNvPr>
                <p14:cNvContentPartPr/>
                <p14:nvPr/>
              </p14:nvContentPartPr>
              <p14:xfrm>
                <a:off x="4057706" y="4294791"/>
                <a:ext cx="18720" cy="234000"/>
              </p14:xfrm>
            </p:contentPart>
          </mc:Choice>
          <mc:Fallback xmlns="">
            <p:pic>
              <p:nvPicPr>
                <p:cNvPr id="12" name="Ink 11">
                  <a:extLst>
                    <a:ext uri="{FF2B5EF4-FFF2-40B4-BE49-F238E27FC236}">
                      <a16:creationId xmlns:a16="http://schemas.microsoft.com/office/drawing/2014/main" id="{CE7EE4A7-B1A5-E695-7F8F-23857FB629B2}"/>
                    </a:ext>
                  </a:extLst>
                </p:cNvPr>
                <p:cNvPicPr/>
                <p:nvPr/>
              </p:nvPicPr>
              <p:blipFill>
                <a:blip r:embed="rId5"/>
                <a:stretch>
                  <a:fillRect/>
                </a:stretch>
              </p:blipFill>
              <p:spPr>
                <a:xfrm>
                  <a:off x="4040066" y="4276791"/>
                  <a:ext cx="54360" cy="269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398E8E3D-C2B5-0448-B9D8-E7636AD91898}"/>
                    </a:ext>
                  </a:extLst>
                </p14:cNvPr>
                <p14:cNvContentPartPr/>
                <p14:nvPr/>
              </p14:nvContentPartPr>
              <p14:xfrm>
                <a:off x="4084706" y="4295871"/>
                <a:ext cx="103680" cy="119520"/>
              </p14:xfrm>
            </p:contentPart>
          </mc:Choice>
          <mc:Fallback xmlns="">
            <p:pic>
              <p:nvPicPr>
                <p:cNvPr id="13" name="Ink 12">
                  <a:extLst>
                    <a:ext uri="{FF2B5EF4-FFF2-40B4-BE49-F238E27FC236}">
                      <a16:creationId xmlns:a16="http://schemas.microsoft.com/office/drawing/2014/main" id="{398E8E3D-C2B5-0448-B9D8-E7636AD91898}"/>
                    </a:ext>
                  </a:extLst>
                </p:cNvPr>
                <p:cNvPicPr/>
                <p:nvPr/>
              </p:nvPicPr>
              <p:blipFill>
                <a:blip r:embed="rId7"/>
                <a:stretch>
                  <a:fillRect/>
                </a:stretch>
              </p:blipFill>
              <p:spPr>
                <a:xfrm>
                  <a:off x="4066706" y="4277871"/>
                  <a:ext cx="13932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C30C6EEE-3F0A-C8C4-E2D9-973A1F0ABF81}"/>
                    </a:ext>
                  </a:extLst>
                </p14:cNvPr>
                <p14:cNvContentPartPr/>
                <p14:nvPr/>
              </p14:nvContentPartPr>
              <p14:xfrm>
                <a:off x="4181186" y="4528791"/>
                <a:ext cx="127080" cy="143640"/>
              </p14:xfrm>
            </p:contentPart>
          </mc:Choice>
          <mc:Fallback xmlns="">
            <p:pic>
              <p:nvPicPr>
                <p:cNvPr id="14" name="Ink 13">
                  <a:extLst>
                    <a:ext uri="{FF2B5EF4-FFF2-40B4-BE49-F238E27FC236}">
                      <a16:creationId xmlns:a16="http://schemas.microsoft.com/office/drawing/2014/main" id="{C30C6EEE-3F0A-C8C4-E2D9-973A1F0ABF81}"/>
                    </a:ext>
                  </a:extLst>
                </p:cNvPr>
                <p:cNvPicPr/>
                <p:nvPr/>
              </p:nvPicPr>
              <p:blipFill>
                <a:blip r:embed="rId9"/>
                <a:stretch>
                  <a:fillRect/>
                </a:stretch>
              </p:blipFill>
              <p:spPr>
                <a:xfrm>
                  <a:off x="4163546" y="4511151"/>
                  <a:ext cx="162720" cy="179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16" name="Ink 15">
                <a:extLst>
                  <a:ext uri="{FF2B5EF4-FFF2-40B4-BE49-F238E27FC236}">
                    <a16:creationId xmlns:a16="http://schemas.microsoft.com/office/drawing/2014/main" id="{F638CEBD-952F-FFB6-15EA-CD9D091EA0A0}"/>
                  </a:ext>
                </a:extLst>
              </p14:cNvPr>
              <p14:cNvContentPartPr/>
              <p14:nvPr/>
            </p14:nvContentPartPr>
            <p14:xfrm>
              <a:off x="2180608" y="4411212"/>
              <a:ext cx="58320" cy="67680"/>
            </p14:xfrm>
          </p:contentPart>
        </mc:Choice>
        <mc:Fallback xmlns="">
          <p:pic>
            <p:nvPicPr>
              <p:cNvPr id="16" name="Ink 15">
                <a:extLst>
                  <a:ext uri="{FF2B5EF4-FFF2-40B4-BE49-F238E27FC236}">
                    <a16:creationId xmlns:a16="http://schemas.microsoft.com/office/drawing/2014/main" id="{F638CEBD-952F-FFB6-15EA-CD9D091EA0A0}"/>
                  </a:ext>
                </a:extLst>
              </p:cNvPr>
              <p:cNvPicPr/>
              <p:nvPr/>
            </p:nvPicPr>
            <p:blipFill>
              <a:blip r:embed="rId11"/>
              <a:stretch>
                <a:fillRect/>
              </a:stretch>
            </p:blipFill>
            <p:spPr>
              <a:xfrm>
                <a:off x="2162608" y="4393212"/>
                <a:ext cx="9396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7" name="Ink 16">
                <a:extLst>
                  <a:ext uri="{FF2B5EF4-FFF2-40B4-BE49-F238E27FC236}">
                    <a16:creationId xmlns:a16="http://schemas.microsoft.com/office/drawing/2014/main" id="{2B79F3A1-7181-309A-DD8A-EEAA80061409}"/>
                  </a:ext>
                </a:extLst>
              </p14:cNvPr>
              <p14:cNvContentPartPr/>
              <p14:nvPr/>
            </p14:nvContentPartPr>
            <p14:xfrm>
              <a:off x="3336568" y="5734932"/>
              <a:ext cx="46440" cy="61560"/>
            </p14:xfrm>
          </p:contentPart>
        </mc:Choice>
        <mc:Fallback xmlns="">
          <p:pic>
            <p:nvPicPr>
              <p:cNvPr id="17" name="Ink 16">
                <a:extLst>
                  <a:ext uri="{FF2B5EF4-FFF2-40B4-BE49-F238E27FC236}">
                    <a16:creationId xmlns:a16="http://schemas.microsoft.com/office/drawing/2014/main" id="{2B79F3A1-7181-309A-DD8A-EEAA80061409}"/>
                  </a:ext>
                </a:extLst>
              </p:cNvPr>
              <p:cNvPicPr/>
              <p:nvPr/>
            </p:nvPicPr>
            <p:blipFill>
              <a:blip r:embed="rId13"/>
              <a:stretch>
                <a:fillRect/>
              </a:stretch>
            </p:blipFill>
            <p:spPr>
              <a:xfrm>
                <a:off x="3318568" y="5717292"/>
                <a:ext cx="82080" cy="97200"/>
              </a:xfrm>
              <a:prstGeom prst="rect">
                <a:avLst/>
              </a:prstGeom>
            </p:spPr>
          </p:pic>
        </mc:Fallback>
      </mc:AlternateContent>
      <p:grpSp>
        <p:nvGrpSpPr>
          <p:cNvPr id="20" name="Group 19">
            <a:extLst>
              <a:ext uri="{FF2B5EF4-FFF2-40B4-BE49-F238E27FC236}">
                <a16:creationId xmlns:a16="http://schemas.microsoft.com/office/drawing/2014/main" id="{07062851-307A-D07F-477F-4EB47DE60A8A}"/>
              </a:ext>
            </a:extLst>
          </p:cNvPr>
          <p:cNvGrpSpPr/>
          <p:nvPr/>
        </p:nvGrpSpPr>
        <p:grpSpPr>
          <a:xfrm>
            <a:off x="3249808" y="5991612"/>
            <a:ext cx="343080" cy="328320"/>
            <a:chOff x="5563946" y="6036831"/>
            <a:chExt cx="343080" cy="328320"/>
          </a:xfrm>
        </p:grpSpPr>
        <mc:AlternateContent xmlns:mc="http://schemas.openxmlformats.org/markup-compatibility/2006" xmlns:p14="http://schemas.microsoft.com/office/powerpoint/2010/main">
          <mc:Choice Requires="p14">
            <p:contentPart p14:bwMode="auto" r:id="rId14">
              <p14:nvContentPartPr>
                <p14:cNvPr id="18" name="Ink 17">
                  <a:extLst>
                    <a:ext uri="{FF2B5EF4-FFF2-40B4-BE49-F238E27FC236}">
                      <a16:creationId xmlns:a16="http://schemas.microsoft.com/office/drawing/2014/main" id="{64E57AFE-A496-2E4E-A3F1-E8D38CB3193F}"/>
                    </a:ext>
                  </a:extLst>
                </p14:cNvPr>
                <p14:cNvContentPartPr/>
                <p14:nvPr/>
              </p14:nvContentPartPr>
              <p14:xfrm>
                <a:off x="5563946" y="6036831"/>
                <a:ext cx="199800" cy="198360"/>
              </p14:xfrm>
            </p:contentPart>
          </mc:Choice>
          <mc:Fallback xmlns="">
            <p:pic>
              <p:nvPicPr>
                <p:cNvPr id="18" name="Ink 17">
                  <a:extLst>
                    <a:ext uri="{FF2B5EF4-FFF2-40B4-BE49-F238E27FC236}">
                      <a16:creationId xmlns:a16="http://schemas.microsoft.com/office/drawing/2014/main" id="{64E57AFE-A496-2E4E-A3F1-E8D38CB3193F}"/>
                    </a:ext>
                  </a:extLst>
                </p:cNvPr>
                <p:cNvPicPr/>
                <p:nvPr/>
              </p:nvPicPr>
              <p:blipFill>
                <a:blip r:embed="rId15"/>
                <a:stretch>
                  <a:fillRect/>
                </a:stretch>
              </p:blipFill>
              <p:spPr>
                <a:xfrm>
                  <a:off x="5546306" y="6018831"/>
                  <a:ext cx="23544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9" name="Ink 18">
                  <a:extLst>
                    <a:ext uri="{FF2B5EF4-FFF2-40B4-BE49-F238E27FC236}">
                      <a16:creationId xmlns:a16="http://schemas.microsoft.com/office/drawing/2014/main" id="{6533985B-8FDD-E021-7053-4E456CE434C6}"/>
                    </a:ext>
                  </a:extLst>
                </p14:cNvPr>
                <p14:cNvContentPartPr/>
                <p14:nvPr/>
              </p14:nvContentPartPr>
              <p14:xfrm>
                <a:off x="5773826" y="6184431"/>
                <a:ext cx="133200" cy="180720"/>
              </p14:xfrm>
            </p:contentPart>
          </mc:Choice>
          <mc:Fallback xmlns="">
            <p:pic>
              <p:nvPicPr>
                <p:cNvPr id="19" name="Ink 18">
                  <a:extLst>
                    <a:ext uri="{FF2B5EF4-FFF2-40B4-BE49-F238E27FC236}">
                      <a16:creationId xmlns:a16="http://schemas.microsoft.com/office/drawing/2014/main" id="{6533985B-8FDD-E021-7053-4E456CE434C6}"/>
                    </a:ext>
                  </a:extLst>
                </p:cNvPr>
                <p:cNvPicPr/>
                <p:nvPr/>
              </p:nvPicPr>
              <p:blipFill>
                <a:blip r:embed="rId17"/>
                <a:stretch>
                  <a:fillRect/>
                </a:stretch>
              </p:blipFill>
              <p:spPr>
                <a:xfrm>
                  <a:off x="5756186" y="6166431"/>
                  <a:ext cx="168840" cy="216360"/>
                </a:xfrm>
                <a:prstGeom prst="rect">
                  <a:avLst/>
                </a:prstGeom>
              </p:spPr>
            </p:pic>
          </mc:Fallback>
        </mc:AlternateContent>
      </p:grpSp>
      <p:cxnSp>
        <p:nvCxnSpPr>
          <p:cNvPr id="21" name="Straight Connector 20">
            <a:extLst>
              <a:ext uri="{FF2B5EF4-FFF2-40B4-BE49-F238E27FC236}">
                <a16:creationId xmlns:a16="http://schemas.microsoft.com/office/drawing/2014/main" id="{0F585531-9D91-F52C-74EB-5510D9D3CA92}"/>
              </a:ext>
            </a:extLst>
          </p:cNvPr>
          <p:cNvCxnSpPr>
            <a:cxnSpLocks/>
          </p:cNvCxnSpPr>
          <p:nvPr/>
        </p:nvCxnSpPr>
        <p:spPr>
          <a:xfrm>
            <a:off x="3383008" y="4439018"/>
            <a:ext cx="0" cy="1295914"/>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8">
            <p14:nvContentPartPr>
              <p14:cNvPr id="24" name="Ink 23">
                <a:extLst>
                  <a:ext uri="{FF2B5EF4-FFF2-40B4-BE49-F238E27FC236}">
                    <a16:creationId xmlns:a16="http://schemas.microsoft.com/office/drawing/2014/main" id="{6B3E4E28-C189-F861-27F0-A6AC5630E8B1}"/>
                  </a:ext>
                </a:extLst>
              </p14:cNvPr>
              <p14:cNvContentPartPr/>
              <p14:nvPr/>
            </p14:nvContentPartPr>
            <p14:xfrm>
              <a:off x="3325627" y="4410875"/>
              <a:ext cx="102600" cy="69840"/>
            </p14:xfrm>
          </p:contentPart>
        </mc:Choice>
        <mc:Fallback xmlns="">
          <p:pic>
            <p:nvPicPr>
              <p:cNvPr id="24" name="Ink 23">
                <a:extLst>
                  <a:ext uri="{FF2B5EF4-FFF2-40B4-BE49-F238E27FC236}">
                    <a16:creationId xmlns:a16="http://schemas.microsoft.com/office/drawing/2014/main" id="{6B3E4E28-C189-F861-27F0-A6AC5630E8B1}"/>
                  </a:ext>
                </a:extLst>
              </p:cNvPr>
              <p:cNvPicPr/>
              <p:nvPr/>
            </p:nvPicPr>
            <p:blipFill>
              <a:blip r:embed="rId19"/>
              <a:stretch>
                <a:fillRect/>
              </a:stretch>
            </p:blipFill>
            <p:spPr>
              <a:xfrm>
                <a:off x="3307987" y="4393235"/>
                <a:ext cx="138240" cy="105480"/>
              </a:xfrm>
              <a:prstGeom prst="rect">
                <a:avLst/>
              </a:prstGeom>
            </p:spPr>
          </p:pic>
        </mc:Fallback>
      </mc:AlternateContent>
      <p:grpSp>
        <p:nvGrpSpPr>
          <p:cNvPr id="27" name="Group 26">
            <a:extLst>
              <a:ext uri="{FF2B5EF4-FFF2-40B4-BE49-F238E27FC236}">
                <a16:creationId xmlns:a16="http://schemas.microsoft.com/office/drawing/2014/main" id="{EF98B855-677D-806E-CAD8-257727A87592}"/>
              </a:ext>
            </a:extLst>
          </p:cNvPr>
          <p:cNvGrpSpPr/>
          <p:nvPr/>
        </p:nvGrpSpPr>
        <p:grpSpPr>
          <a:xfrm>
            <a:off x="3422467" y="3693007"/>
            <a:ext cx="1675080" cy="745200"/>
            <a:chOff x="5736605" y="3738226"/>
            <a:chExt cx="1675080" cy="745200"/>
          </a:xfrm>
        </p:grpSpPr>
        <mc:AlternateContent xmlns:mc="http://schemas.openxmlformats.org/markup-compatibility/2006" xmlns:p14="http://schemas.microsoft.com/office/powerpoint/2010/main">
          <mc:Choice Requires="p14">
            <p:contentPart p14:bwMode="auto" r:id="rId20">
              <p14:nvContentPartPr>
                <p14:cNvPr id="25" name="Ink 24">
                  <a:extLst>
                    <a:ext uri="{FF2B5EF4-FFF2-40B4-BE49-F238E27FC236}">
                      <a16:creationId xmlns:a16="http://schemas.microsoft.com/office/drawing/2014/main" id="{29F31B14-998E-3C66-E941-0C8D3B13AF5E}"/>
                    </a:ext>
                  </a:extLst>
                </p14:cNvPr>
                <p14:cNvContentPartPr/>
                <p14:nvPr/>
              </p14:nvContentPartPr>
              <p14:xfrm>
                <a:off x="5736605" y="3781786"/>
                <a:ext cx="1630440" cy="701640"/>
              </p14:xfrm>
            </p:contentPart>
          </mc:Choice>
          <mc:Fallback xmlns="">
            <p:pic>
              <p:nvPicPr>
                <p:cNvPr id="25" name="Ink 24">
                  <a:extLst>
                    <a:ext uri="{FF2B5EF4-FFF2-40B4-BE49-F238E27FC236}">
                      <a16:creationId xmlns:a16="http://schemas.microsoft.com/office/drawing/2014/main" id="{29F31B14-998E-3C66-E941-0C8D3B13AF5E}"/>
                    </a:ext>
                  </a:extLst>
                </p:cNvPr>
                <p:cNvPicPr/>
                <p:nvPr/>
              </p:nvPicPr>
              <p:blipFill>
                <a:blip r:embed="rId21"/>
                <a:stretch>
                  <a:fillRect/>
                </a:stretch>
              </p:blipFill>
              <p:spPr>
                <a:xfrm>
                  <a:off x="5718965" y="3764146"/>
                  <a:ext cx="1666080" cy="737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6" name="Ink 25">
                  <a:extLst>
                    <a:ext uri="{FF2B5EF4-FFF2-40B4-BE49-F238E27FC236}">
                      <a16:creationId xmlns:a16="http://schemas.microsoft.com/office/drawing/2014/main" id="{122CB2E1-B121-EC8B-9923-07F06A71BCF6}"/>
                    </a:ext>
                  </a:extLst>
                </p14:cNvPr>
                <p14:cNvContentPartPr/>
                <p14:nvPr/>
              </p14:nvContentPartPr>
              <p14:xfrm>
                <a:off x="7322765" y="3738226"/>
                <a:ext cx="88920" cy="74160"/>
              </p14:xfrm>
            </p:contentPart>
          </mc:Choice>
          <mc:Fallback xmlns="">
            <p:pic>
              <p:nvPicPr>
                <p:cNvPr id="26" name="Ink 25">
                  <a:extLst>
                    <a:ext uri="{FF2B5EF4-FFF2-40B4-BE49-F238E27FC236}">
                      <a16:creationId xmlns:a16="http://schemas.microsoft.com/office/drawing/2014/main" id="{122CB2E1-B121-EC8B-9923-07F06A71BCF6}"/>
                    </a:ext>
                  </a:extLst>
                </p:cNvPr>
                <p:cNvPicPr/>
                <p:nvPr/>
              </p:nvPicPr>
              <p:blipFill>
                <a:blip r:embed="rId23"/>
                <a:stretch>
                  <a:fillRect/>
                </a:stretch>
              </p:blipFill>
              <p:spPr>
                <a:xfrm>
                  <a:off x="7304765" y="3720586"/>
                  <a:ext cx="124560" cy="109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4">
            <p14:nvContentPartPr>
              <p14:cNvPr id="29" name="Ink 28">
                <a:extLst>
                  <a:ext uri="{FF2B5EF4-FFF2-40B4-BE49-F238E27FC236}">
                    <a16:creationId xmlns:a16="http://schemas.microsoft.com/office/drawing/2014/main" id="{C346FF86-51B5-BDC2-2C37-E3E6C0BB178F}"/>
                  </a:ext>
                </a:extLst>
              </p14:cNvPr>
              <p14:cNvContentPartPr/>
              <p14:nvPr/>
            </p14:nvContentPartPr>
            <p14:xfrm>
              <a:off x="5041966" y="5706789"/>
              <a:ext cx="46440" cy="61560"/>
            </p14:xfrm>
          </p:contentPart>
        </mc:Choice>
        <mc:Fallback xmlns="">
          <p:pic>
            <p:nvPicPr>
              <p:cNvPr id="29" name="Ink 28">
                <a:extLst>
                  <a:ext uri="{FF2B5EF4-FFF2-40B4-BE49-F238E27FC236}">
                    <a16:creationId xmlns:a16="http://schemas.microsoft.com/office/drawing/2014/main" id="{C346FF86-51B5-BDC2-2C37-E3E6C0BB178F}"/>
                  </a:ext>
                </a:extLst>
              </p:cNvPr>
              <p:cNvPicPr/>
              <p:nvPr/>
            </p:nvPicPr>
            <p:blipFill>
              <a:blip r:embed="rId13"/>
              <a:stretch>
                <a:fillRect/>
              </a:stretch>
            </p:blipFill>
            <p:spPr>
              <a:xfrm>
                <a:off x="5023966" y="5689149"/>
                <a:ext cx="82080" cy="97200"/>
              </a:xfrm>
              <a:prstGeom prst="rect">
                <a:avLst/>
              </a:prstGeom>
            </p:spPr>
          </p:pic>
        </mc:Fallback>
      </mc:AlternateContent>
      <p:cxnSp>
        <p:nvCxnSpPr>
          <p:cNvPr id="30" name="Straight Connector 29">
            <a:extLst>
              <a:ext uri="{FF2B5EF4-FFF2-40B4-BE49-F238E27FC236}">
                <a16:creationId xmlns:a16="http://schemas.microsoft.com/office/drawing/2014/main" id="{1897A0F7-7C53-E705-2B3C-861DA088627C}"/>
              </a:ext>
            </a:extLst>
          </p:cNvPr>
          <p:cNvCxnSpPr>
            <a:cxnSpLocks/>
          </p:cNvCxnSpPr>
          <p:nvPr/>
        </p:nvCxnSpPr>
        <p:spPr>
          <a:xfrm>
            <a:off x="5071437" y="3725969"/>
            <a:ext cx="0" cy="1970222"/>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421703E-6799-FE63-D5EF-60CD5211BB7F}"/>
              </a:ext>
            </a:extLst>
          </p:cNvPr>
          <p:cNvCxnSpPr>
            <a:cxnSpLocks/>
          </p:cNvCxnSpPr>
          <p:nvPr/>
        </p:nvCxnSpPr>
        <p:spPr>
          <a:xfrm flipH="1">
            <a:off x="2226663" y="3725969"/>
            <a:ext cx="2815303" cy="0"/>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5">
            <p14:nvContentPartPr>
              <p14:cNvPr id="34" name="Ink 33">
                <a:extLst>
                  <a:ext uri="{FF2B5EF4-FFF2-40B4-BE49-F238E27FC236}">
                    <a16:creationId xmlns:a16="http://schemas.microsoft.com/office/drawing/2014/main" id="{291E770E-C3BE-7283-DDE1-24BDECCDFD33}"/>
                  </a:ext>
                </a:extLst>
              </p14:cNvPr>
              <p14:cNvContentPartPr/>
              <p14:nvPr/>
            </p14:nvContentPartPr>
            <p14:xfrm>
              <a:off x="2182546" y="3712876"/>
              <a:ext cx="58320" cy="67680"/>
            </p14:xfrm>
          </p:contentPart>
        </mc:Choice>
        <mc:Fallback xmlns="">
          <p:pic>
            <p:nvPicPr>
              <p:cNvPr id="34" name="Ink 33">
                <a:extLst>
                  <a:ext uri="{FF2B5EF4-FFF2-40B4-BE49-F238E27FC236}">
                    <a16:creationId xmlns:a16="http://schemas.microsoft.com/office/drawing/2014/main" id="{291E770E-C3BE-7283-DDE1-24BDECCDFD33}"/>
                  </a:ext>
                </a:extLst>
              </p:cNvPr>
              <p:cNvPicPr/>
              <p:nvPr/>
            </p:nvPicPr>
            <p:blipFill>
              <a:blip r:embed="rId11"/>
              <a:stretch>
                <a:fillRect/>
              </a:stretch>
            </p:blipFill>
            <p:spPr>
              <a:xfrm>
                <a:off x="2164546" y="3694876"/>
                <a:ext cx="93960" cy="103320"/>
              </a:xfrm>
              <a:prstGeom prst="rect">
                <a:avLst/>
              </a:prstGeom>
            </p:spPr>
          </p:pic>
        </mc:Fallback>
      </mc:AlternateContent>
      <p:grpSp>
        <p:nvGrpSpPr>
          <p:cNvPr id="42" name="Group 41">
            <a:extLst>
              <a:ext uri="{FF2B5EF4-FFF2-40B4-BE49-F238E27FC236}">
                <a16:creationId xmlns:a16="http://schemas.microsoft.com/office/drawing/2014/main" id="{3F645883-4546-0022-8B7D-E2A885767CBB}"/>
              </a:ext>
            </a:extLst>
          </p:cNvPr>
          <p:cNvGrpSpPr/>
          <p:nvPr/>
        </p:nvGrpSpPr>
        <p:grpSpPr>
          <a:xfrm>
            <a:off x="1703467" y="3519847"/>
            <a:ext cx="203760" cy="365760"/>
            <a:chOff x="4017605" y="3565066"/>
            <a:chExt cx="203760" cy="365760"/>
          </a:xfrm>
        </p:grpSpPr>
        <mc:AlternateContent xmlns:mc="http://schemas.openxmlformats.org/markup-compatibility/2006" xmlns:p14="http://schemas.microsoft.com/office/powerpoint/2010/main">
          <mc:Choice Requires="p14">
            <p:contentPart p14:bwMode="auto" r:id="rId26">
              <p14:nvContentPartPr>
                <p14:cNvPr id="39" name="Ink 38">
                  <a:extLst>
                    <a:ext uri="{FF2B5EF4-FFF2-40B4-BE49-F238E27FC236}">
                      <a16:creationId xmlns:a16="http://schemas.microsoft.com/office/drawing/2014/main" id="{D35DC365-833E-069A-F939-76EC125BEA1B}"/>
                    </a:ext>
                  </a:extLst>
                </p14:cNvPr>
                <p14:cNvContentPartPr/>
                <p14:nvPr/>
              </p14:nvContentPartPr>
              <p14:xfrm>
                <a:off x="4017605" y="3580546"/>
                <a:ext cx="24480" cy="254880"/>
              </p14:xfrm>
            </p:contentPart>
          </mc:Choice>
          <mc:Fallback xmlns="">
            <p:pic>
              <p:nvPicPr>
                <p:cNvPr id="39" name="Ink 38">
                  <a:extLst>
                    <a:ext uri="{FF2B5EF4-FFF2-40B4-BE49-F238E27FC236}">
                      <a16:creationId xmlns:a16="http://schemas.microsoft.com/office/drawing/2014/main" id="{D35DC365-833E-069A-F939-76EC125BEA1B}"/>
                    </a:ext>
                  </a:extLst>
                </p:cNvPr>
                <p:cNvPicPr/>
                <p:nvPr/>
              </p:nvPicPr>
              <p:blipFill>
                <a:blip r:embed="rId27"/>
                <a:stretch>
                  <a:fillRect/>
                </a:stretch>
              </p:blipFill>
              <p:spPr>
                <a:xfrm>
                  <a:off x="3999605" y="3562546"/>
                  <a:ext cx="6012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609836DA-524F-8DA4-A6C9-40837BA68FDD}"/>
                    </a:ext>
                  </a:extLst>
                </p14:cNvPr>
                <p14:cNvContentPartPr/>
                <p14:nvPr/>
              </p14:nvContentPartPr>
              <p14:xfrm>
                <a:off x="4049645" y="3565066"/>
                <a:ext cx="96480" cy="129960"/>
              </p14:xfrm>
            </p:contentPart>
          </mc:Choice>
          <mc:Fallback xmlns="">
            <p:pic>
              <p:nvPicPr>
                <p:cNvPr id="40" name="Ink 39">
                  <a:extLst>
                    <a:ext uri="{FF2B5EF4-FFF2-40B4-BE49-F238E27FC236}">
                      <a16:creationId xmlns:a16="http://schemas.microsoft.com/office/drawing/2014/main" id="{609836DA-524F-8DA4-A6C9-40837BA68FDD}"/>
                    </a:ext>
                  </a:extLst>
                </p:cNvPr>
                <p:cNvPicPr/>
                <p:nvPr/>
              </p:nvPicPr>
              <p:blipFill>
                <a:blip r:embed="rId29"/>
                <a:stretch>
                  <a:fillRect/>
                </a:stretch>
              </p:blipFill>
              <p:spPr>
                <a:xfrm>
                  <a:off x="4032005" y="3547066"/>
                  <a:ext cx="13212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1" name="Ink 40">
                  <a:extLst>
                    <a:ext uri="{FF2B5EF4-FFF2-40B4-BE49-F238E27FC236}">
                      <a16:creationId xmlns:a16="http://schemas.microsoft.com/office/drawing/2014/main" id="{15EF315C-99D1-D5B4-C617-3CC0FE67EEA7}"/>
                    </a:ext>
                  </a:extLst>
                </p14:cNvPr>
                <p14:cNvContentPartPr/>
                <p14:nvPr/>
              </p14:nvContentPartPr>
              <p14:xfrm>
                <a:off x="4116965" y="3792226"/>
                <a:ext cx="104400" cy="138600"/>
              </p14:xfrm>
            </p:contentPart>
          </mc:Choice>
          <mc:Fallback xmlns="">
            <p:pic>
              <p:nvPicPr>
                <p:cNvPr id="41" name="Ink 40">
                  <a:extLst>
                    <a:ext uri="{FF2B5EF4-FFF2-40B4-BE49-F238E27FC236}">
                      <a16:creationId xmlns:a16="http://schemas.microsoft.com/office/drawing/2014/main" id="{15EF315C-99D1-D5B4-C617-3CC0FE67EEA7}"/>
                    </a:ext>
                  </a:extLst>
                </p:cNvPr>
                <p:cNvPicPr/>
                <p:nvPr/>
              </p:nvPicPr>
              <p:blipFill>
                <a:blip r:embed="rId31"/>
                <a:stretch>
                  <a:fillRect/>
                </a:stretch>
              </p:blipFill>
              <p:spPr>
                <a:xfrm>
                  <a:off x="4099325" y="3774586"/>
                  <a:ext cx="140040" cy="174240"/>
                </a:xfrm>
                <a:prstGeom prst="rect">
                  <a:avLst/>
                </a:prstGeom>
              </p:spPr>
            </p:pic>
          </mc:Fallback>
        </mc:AlternateContent>
      </p:grpSp>
      <p:grpSp>
        <p:nvGrpSpPr>
          <p:cNvPr id="45" name="Group 44">
            <a:extLst>
              <a:ext uri="{FF2B5EF4-FFF2-40B4-BE49-F238E27FC236}">
                <a16:creationId xmlns:a16="http://schemas.microsoft.com/office/drawing/2014/main" id="{E56D9E4A-391D-1E4C-C89F-D32BD34E69AD}"/>
              </a:ext>
            </a:extLst>
          </p:cNvPr>
          <p:cNvGrpSpPr/>
          <p:nvPr/>
        </p:nvGrpSpPr>
        <p:grpSpPr>
          <a:xfrm>
            <a:off x="4873267" y="5970727"/>
            <a:ext cx="361800" cy="365040"/>
            <a:chOff x="7187405" y="6015946"/>
            <a:chExt cx="361800" cy="365040"/>
          </a:xfrm>
        </p:grpSpPr>
        <mc:AlternateContent xmlns:mc="http://schemas.openxmlformats.org/markup-compatibility/2006" xmlns:p14="http://schemas.microsoft.com/office/powerpoint/2010/main">
          <mc:Choice Requires="p14">
            <p:contentPart p14:bwMode="auto" r:id="rId32">
              <p14:nvContentPartPr>
                <p14:cNvPr id="43" name="Ink 42">
                  <a:extLst>
                    <a:ext uri="{FF2B5EF4-FFF2-40B4-BE49-F238E27FC236}">
                      <a16:creationId xmlns:a16="http://schemas.microsoft.com/office/drawing/2014/main" id="{33B9BEAE-7DED-C452-0A26-7D7EFD2001A8}"/>
                    </a:ext>
                  </a:extLst>
                </p14:cNvPr>
                <p14:cNvContentPartPr/>
                <p14:nvPr/>
              </p14:nvContentPartPr>
              <p14:xfrm>
                <a:off x="7187405" y="6015946"/>
                <a:ext cx="192960" cy="218880"/>
              </p14:xfrm>
            </p:contentPart>
          </mc:Choice>
          <mc:Fallback xmlns="">
            <p:pic>
              <p:nvPicPr>
                <p:cNvPr id="43" name="Ink 42">
                  <a:extLst>
                    <a:ext uri="{FF2B5EF4-FFF2-40B4-BE49-F238E27FC236}">
                      <a16:creationId xmlns:a16="http://schemas.microsoft.com/office/drawing/2014/main" id="{33B9BEAE-7DED-C452-0A26-7D7EFD2001A8}"/>
                    </a:ext>
                  </a:extLst>
                </p:cNvPr>
                <p:cNvPicPr/>
                <p:nvPr/>
              </p:nvPicPr>
              <p:blipFill>
                <a:blip r:embed="rId33"/>
                <a:stretch>
                  <a:fillRect/>
                </a:stretch>
              </p:blipFill>
              <p:spPr>
                <a:xfrm>
                  <a:off x="7169405" y="5997946"/>
                  <a:ext cx="228600"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4" name="Ink 43">
                  <a:extLst>
                    <a:ext uri="{FF2B5EF4-FFF2-40B4-BE49-F238E27FC236}">
                      <a16:creationId xmlns:a16="http://schemas.microsoft.com/office/drawing/2014/main" id="{4363B890-B666-B15F-DACE-22754A16A7E1}"/>
                    </a:ext>
                  </a:extLst>
                </p14:cNvPr>
                <p14:cNvContentPartPr/>
                <p14:nvPr/>
              </p14:nvContentPartPr>
              <p14:xfrm>
                <a:off x="7413845" y="6207106"/>
                <a:ext cx="135360" cy="173880"/>
              </p14:xfrm>
            </p:contentPart>
          </mc:Choice>
          <mc:Fallback xmlns="">
            <p:pic>
              <p:nvPicPr>
                <p:cNvPr id="44" name="Ink 43">
                  <a:extLst>
                    <a:ext uri="{FF2B5EF4-FFF2-40B4-BE49-F238E27FC236}">
                      <a16:creationId xmlns:a16="http://schemas.microsoft.com/office/drawing/2014/main" id="{4363B890-B666-B15F-DACE-22754A16A7E1}"/>
                    </a:ext>
                  </a:extLst>
                </p:cNvPr>
                <p:cNvPicPr/>
                <p:nvPr/>
              </p:nvPicPr>
              <p:blipFill>
                <a:blip r:embed="rId35"/>
                <a:stretch>
                  <a:fillRect/>
                </a:stretch>
              </p:blipFill>
              <p:spPr>
                <a:xfrm>
                  <a:off x="7396205" y="6189106"/>
                  <a:ext cx="171000" cy="209520"/>
                </a:xfrm>
                <a:prstGeom prst="rect">
                  <a:avLst/>
                </a:prstGeom>
              </p:spPr>
            </p:pic>
          </mc:Fallback>
        </mc:AlternateContent>
      </p:grpSp>
      <p:sp>
        <p:nvSpPr>
          <p:cNvPr id="46" name="Rectangle 45">
            <a:extLst>
              <a:ext uri="{FF2B5EF4-FFF2-40B4-BE49-F238E27FC236}">
                <a16:creationId xmlns:a16="http://schemas.microsoft.com/office/drawing/2014/main" id="{6EF9EBD1-2401-EE90-29A6-31279221F45A}"/>
              </a:ext>
            </a:extLst>
          </p:cNvPr>
          <p:cNvSpPr>
            <a:spLocks noChangeArrowheads="1"/>
          </p:cNvSpPr>
          <p:nvPr/>
        </p:nvSpPr>
        <p:spPr bwMode="auto">
          <a:xfrm>
            <a:off x="6926978" y="4249572"/>
            <a:ext cx="4450489"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000" b="1" dirty="0">
                <a:solidFill>
                  <a:schemeClr val="bg2"/>
                </a:solidFill>
                <a:latin typeface="+mj-lt"/>
              </a:rPr>
              <a:t>Κάθε σημείο στο διάγραμμα αντιπροσωπεύει μία συγκεκριμένη κατάσταση θερμοδυναμικής ισορροπίας</a:t>
            </a:r>
          </a:p>
          <a:p>
            <a:pPr algn="ctr">
              <a:defRPr/>
            </a:pPr>
            <a:endParaRPr lang="el-GR" sz="2000" b="1" dirty="0">
              <a:solidFill>
                <a:schemeClr val="bg2"/>
              </a:solidFill>
              <a:latin typeface="+mj-lt"/>
            </a:endParaRPr>
          </a:p>
          <a:p>
            <a:pPr algn="ctr">
              <a:defRPr/>
            </a:pPr>
            <a:r>
              <a:rPr lang="el-GR" sz="2000" b="1" dirty="0">
                <a:solidFill>
                  <a:schemeClr val="bg2"/>
                </a:solidFill>
                <a:latin typeface="+mj-lt"/>
              </a:rPr>
              <a:t>(</a:t>
            </a:r>
            <a:r>
              <a:rPr lang="en-US" sz="2000" b="1" dirty="0">
                <a:solidFill>
                  <a:schemeClr val="bg2"/>
                </a:solidFill>
                <a:latin typeface="+mj-lt"/>
              </a:rPr>
              <a:t>p, V)</a:t>
            </a:r>
            <a:endParaRPr lang="el-GR" sz="2000" b="1" dirty="0">
              <a:solidFill>
                <a:schemeClr val="bg2"/>
              </a:solidFill>
              <a:latin typeface="+mj-lt"/>
            </a:endParaRPr>
          </a:p>
        </p:txBody>
      </p:sp>
    </p:spTree>
    <p:extLst>
      <p:ext uri="{BB962C8B-B14F-4D97-AF65-F5344CB8AC3E}">
        <p14:creationId xmlns:p14="http://schemas.microsoft.com/office/powerpoint/2010/main" val="292065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10"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3000"/>
                                        <p:tgtEl>
                                          <p:spTgt spid="2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childTnLst>
                                </p:cTn>
                              </p:par>
                              <p:par>
                                <p:cTn id="56" presetID="10" presetClass="entr" presetSubtype="0" fill="hold"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500"/>
                                        <p:tgtEl>
                                          <p:spTgt spid="3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par>
                                <p:cTn id="69" presetID="10" presetClass="entr" presetSubtype="0" fill="hold" nodeType="with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fade">
                                      <p:cBhvr>
                                        <p:cTn id="71" dur="500"/>
                                        <p:tgtEl>
                                          <p:spTgt spid="34"/>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42"/>
                                        </p:tgtEl>
                                        <p:attrNameLst>
                                          <p:attrName>style.visibility</p:attrName>
                                        </p:attrNameLst>
                                      </p:cBhvr>
                                      <p:to>
                                        <p:strVal val="visible"/>
                                      </p:to>
                                    </p:set>
                                    <p:animEffect transition="in" filter="fade">
                                      <p:cBhvr>
                                        <p:cTn id="76" dur="500"/>
                                        <p:tgtEl>
                                          <p:spTgt spid="42"/>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fade">
                                      <p:cBhvr>
                                        <p:cTn id="8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6"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3" y="787529"/>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Σημαντικό Διάγραμμα</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2" y="1608880"/>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Για την παρακολούθηση μεταβολών αερίων.</a:t>
            </a:r>
          </a:p>
        </p:txBody>
      </p:sp>
      <p:pic>
        <p:nvPicPr>
          <p:cNvPr id="5" name="Picture 4">
            <a:extLst>
              <a:ext uri="{FF2B5EF4-FFF2-40B4-BE49-F238E27FC236}">
                <a16:creationId xmlns:a16="http://schemas.microsoft.com/office/drawing/2014/main" id="{1D0C3B65-4B8D-2E4D-0706-60C3F2E3945F}"/>
              </a:ext>
            </a:extLst>
          </p:cNvPr>
          <p:cNvPicPr>
            <a:picLocks noChangeAspect="1"/>
          </p:cNvPicPr>
          <p:nvPr/>
        </p:nvPicPr>
        <p:blipFill>
          <a:blip r:embed="rId3"/>
          <a:stretch>
            <a:fillRect/>
          </a:stretch>
        </p:blipFill>
        <p:spPr>
          <a:xfrm>
            <a:off x="1467724" y="2807176"/>
            <a:ext cx="4628276" cy="3618861"/>
          </a:xfrm>
          <a:prstGeom prst="rect">
            <a:avLst/>
          </a:prstGeom>
        </p:spPr>
      </p:pic>
      <p:cxnSp>
        <p:nvCxnSpPr>
          <p:cNvPr id="8" name="Straight Connector 7">
            <a:extLst>
              <a:ext uri="{FF2B5EF4-FFF2-40B4-BE49-F238E27FC236}">
                <a16:creationId xmlns:a16="http://schemas.microsoft.com/office/drawing/2014/main" id="{26D1B66A-4403-4F5D-BC14-CAC9B0DBE64A}"/>
              </a:ext>
            </a:extLst>
          </p:cNvPr>
          <p:cNvCxnSpPr>
            <a:cxnSpLocks/>
          </p:cNvCxnSpPr>
          <p:nvPr/>
        </p:nvCxnSpPr>
        <p:spPr>
          <a:xfrm flipH="1">
            <a:off x="2226663" y="4439018"/>
            <a:ext cx="1130794" cy="0"/>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CAF784D6-1DF7-42CE-5B97-AC973E14251C}"/>
              </a:ext>
            </a:extLst>
          </p:cNvPr>
          <p:cNvGrpSpPr/>
          <p:nvPr/>
        </p:nvGrpSpPr>
        <p:grpSpPr>
          <a:xfrm>
            <a:off x="1743568" y="4249572"/>
            <a:ext cx="250560" cy="377640"/>
            <a:chOff x="4057706" y="4294791"/>
            <a:chExt cx="250560" cy="377640"/>
          </a:xfrm>
        </p:grpSpPr>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CE7EE4A7-B1A5-E695-7F8F-23857FB629B2}"/>
                    </a:ext>
                  </a:extLst>
                </p14:cNvPr>
                <p14:cNvContentPartPr/>
                <p14:nvPr/>
              </p14:nvContentPartPr>
              <p14:xfrm>
                <a:off x="4057706" y="4294791"/>
                <a:ext cx="18720" cy="234000"/>
              </p14:xfrm>
            </p:contentPart>
          </mc:Choice>
          <mc:Fallback xmlns="">
            <p:pic>
              <p:nvPicPr>
                <p:cNvPr id="12" name="Ink 11">
                  <a:extLst>
                    <a:ext uri="{FF2B5EF4-FFF2-40B4-BE49-F238E27FC236}">
                      <a16:creationId xmlns:a16="http://schemas.microsoft.com/office/drawing/2014/main" id="{CE7EE4A7-B1A5-E695-7F8F-23857FB629B2}"/>
                    </a:ext>
                  </a:extLst>
                </p:cNvPr>
                <p:cNvPicPr/>
                <p:nvPr/>
              </p:nvPicPr>
              <p:blipFill>
                <a:blip r:embed="rId5"/>
                <a:stretch>
                  <a:fillRect/>
                </a:stretch>
              </p:blipFill>
              <p:spPr>
                <a:xfrm>
                  <a:off x="4039353" y="4276819"/>
                  <a:ext cx="55059" cy="26958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3" name="Ink 12">
                  <a:extLst>
                    <a:ext uri="{FF2B5EF4-FFF2-40B4-BE49-F238E27FC236}">
                      <a16:creationId xmlns:a16="http://schemas.microsoft.com/office/drawing/2014/main" id="{398E8E3D-C2B5-0448-B9D8-E7636AD91898}"/>
                    </a:ext>
                  </a:extLst>
                </p14:cNvPr>
                <p14:cNvContentPartPr/>
                <p14:nvPr/>
              </p14:nvContentPartPr>
              <p14:xfrm>
                <a:off x="4084706" y="4295871"/>
                <a:ext cx="103680" cy="119520"/>
              </p14:xfrm>
            </p:contentPart>
          </mc:Choice>
          <mc:Fallback xmlns="">
            <p:pic>
              <p:nvPicPr>
                <p:cNvPr id="13" name="Ink 12">
                  <a:extLst>
                    <a:ext uri="{FF2B5EF4-FFF2-40B4-BE49-F238E27FC236}">
                      <a16:creationId xmlns:a16="http://schemas.microsoft.com/office/drawing/2014/main" id="{398E8E3D-C2B5-0448-B9D8-E7636AD91898}"/>
                    </a:ext>
                  </a:extLst>
                </p:cNvPr>
                <p:cNvPicPr/>
                <p:nvPr/>
              </p:nvPicPr>
              <p:blipFill>
                <a:blip r:embed="rId7"/>
                <a:stretch>
                  <a:fillRect/>
                </a:stretch>
              </p:blipFill>
              <p:spPr>
                <a:xfrm>
                  <a:off x="4066706" y="4277925"/>
                  <a:ext cx="139320" cy="155053"/>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C30C6EEE-3F0A-C8C4-E2D9-973A1F0ABF81}"/>
                    </a:ext>
                  </a:extLst>
                </p14:cNvPr>
                <p14:cNvContentPartPr/>
                <p14:nvPr/>
              </p14:nvContentPartPr>
              <p14:xfrm>
                <a:off x="4181186" y="4528791"/>
                <a:ext cx="127080" cy="143640"/>
              </p14:xfrm>
            </p:contentPart>
          </mc:Choice>
          <mc:Fallback xmlns="">
            <p:pic>
              <p:nvPicPr>
                <p:cNvPr id="14" name="Ink 13">
                  <a:extLst>
                    <a:ext uri="{FF2B5EF4-FFF2-40B4-BE49-F238E27FC236}">
                      <a16:creationId xmlns:a16="http://schemas.microsoft.com/office/drawing/2014/main" id="{C30C6EEE-3F0A-C8C4-E2D9-973A1F0ABF81}"/>
                    </a:ext>
                  </a:extLst>
                </p:cNvPr>
                <p:cNvPicPr/>
                <p:nvPr/>
              </p:nvPicPr>
              <p:blipFill>
                <a:blip r:embed="rId9"/>
                <a:stretch>
                  <a:fillRect/>
                </a:stretch>
              </p:blipFill>
              <p:spPr>
                <a:xfrm>
                  <a:off x="4163186" y="4510791"/>
                  <a:ext cx="162720" cy="179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
            <p14:nvContentPartPr>
              <p14:cNvPr id="16" name="Ink 15">
                <a:extLst>
                  <a:ext uri="{FF2B5EF4-FFF2-40B4-BE49-F238E27FC236}">
                    <a16:creationId xmlns:a16="http://schemas.microsoft.com/office/drawing/2014/main" id="{F638CEBD-952F-FFB6-15EA-CD9D091EA0A0}"/>
                  </a:ext>
                </a:extLst>
              </p14:cNvPr>
              <p14:cNvContentPartPr/>
              <p14:nvPr/>
            </p14:nvContentPartPr>
            <p14:xfrm>
              <a:off x="2180608" y="4411212"/>
              <a:ext cx="58320" cy="67680"/>
            </p14:xfrm>
          </p:contentPart>
        </mc:Choice>
        <mc:Fallback xmlns="">
          <p:pic>
            <p:nvPicPr>
              <p:cNvPr id="16" name="Ink 15">
                <a:extLst>
                  <a:ext uri="{FF2B5EF4-FFF2-40B4-BE49-F238E27FC236}">
                    <a16:creationId xmlns:a16="http://schemas.microsoft.com/office/drawing/2014/main" id="{F638CEBD-952F-FFB6-15EA-CD9D091EA0A0}"/>
                  </a:ext>
                </a:extLst>
              </p:cNvPr>
              <p:cNvPicPr/>
              <p:nvPr/>
            </p:nvPicPr>
            <p:blipFill>
              <a:blip r:embed="rId11"/>
              <a:stretch>
                <a:fillRect/>
              </a:stretch>
            </p:blipFill>
            <p:spPr>
              <a:xfrm>
                <a:off x="2162608" y="4393307"/>
                <a:ext cx="93960" cy="103131"/>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7" name="Ink 16">
                <a:extLst>
                  <a:ext uri="{FF2B5EF4-FFF2-40B4-BE49-F238E27FC236}">
                    <a16:creationId xmlns:a16="http://schemas.microsoft.com/office/drawing/2014/main" id="{2B79F3A1-7181-309A-DD8A-EEAA80061409}"/>
                  </a:ext>
                </a:extLst>
              </p14:cNvPr>
              <p14:cNvContentPartPr/>
              <p14:nvPr/>
            </p14:nvContentPartPr>
            <p14:xfrm>
              <a:off x="3336568" y="5734932"/>
              <a:ext cx="46440" cy="61560"/>
            </p14:xfrm>
          </p:contentPart>
        </mc:Choice>
        <mc:Fallback xmlns="">
          <p:pic>
            <p:nvPicPr>
              <p:cNvPr id="17" name="Ink 16">
                <a:extLst>
                  <a:ext uri="{FF2B5EF4-FFF2-40B4-BE49-F238E27FC236}">
                    <a16:creationId xmlns:a16="http://schemas.microsoft.com/office/drawing/2014/main" id="{2B79F3A1-7181-309A-DD8A-EEAA80061409}"/>
                  </a:ext>
                </a:extLst>
              </p:cNvPr>
              <p:cNvPicPr/>
              <p:nvPr/>
            </p:nvPicPr>
            <p:blipFill>
              <a:blip r:embed="rId13"/>
              <a:stretch>
                <a:fillRect/>
              </a:stretch>
            </p:blipFill>
            <p:spPr>
              <a:xfrm>
                <a:off x="3318568" y="5716932"/>
                <a:ext cx="82080" cy="97200"/>
              </a:xfrm>
              <a:prstGeom prst="rect">
                <a:avLst/>
              </a:prstGeom>
            </p:spPr>
          </p:pic>
        </mc:Fallback>
      </mc:AlternateContent>
      <p:grpSp>
        <p:nvGrpSpPr>
          <p:cNvPr id="20" name="Group 19">
            <a:extLst>
              <a:ext uri="{FF2B5EF4-FFF2-40B4-BE49-F238E27FC236}">
                <a16:creationId xmlns:a16="http://schemas.microsoft.com/office/drawing/2014/main" id="{07062851-307A-D07F-477F-4EB47DE60A8A}"/>
              </a:ext>
            </a:extLst>
          </p:cNvPr>
          <p:cNvGrpSpPr/>
          <p:nvPr/>
        </p:nvGrpSpPr>
        <p:grpSpPr>
          <a:xfrm>
            <a:off x="3249808" y="5991612"/>
            <a:ext cx="343080" cy="328320"/>
            <a:chOff x="5563946" y="6036831"/>
            <a:chExt cx="343080" cy="328320"/>
          </a:xfrm>
        </p:grpSpPr>
        <mc:AlternateContent xmlns:mc="http://schemas.openxmlformats.org/markup-compatibility/2006" xmlns:p14="http://schemas.microsoft.com/office/powerpoint/2010/main">
          <mc:Choice Requires="p14">
            <p:contentPart p14:bwMode="auto" r:id="rId14">
              <p14:nvContentPartPr>
                <p14:cNvPr id="18" name="Ink 17">
                  <a:extLst>
                    <a:ext uri="{FF2B5EF4-FFF2-40B4-BE49-F238E27FC236}">
                      <a16:creationId xmlns:a16="http://schemas.microsoft.com/office/drawing/2014/main" id="{64E57AFE-A496-2E4E-A3F1-E8D38CB3193F}"/>
                    </a:ext>
                  </a:extLst>
                </p14:cNvPr>
                <p14:cNvContentPartPr/>
                <p14:nvPr/>
              </p14:nvContentPartPr>
              <p14:xfrm>
                <a:off x="5563946" y="6036831"/>
                <a:ext cx="199800" cy="198360"/>
              </p14:xfrm>
            </p:contentPart>
          </mc:Choice>
          <mc:Fallback xmlns="">
            <p:pic>
              <p:nvPicPr>
                <p:cNvPr id="18" name="Ink 17">
                  <a:extLst>
                    <a:ext uri="{FF2B5EF4-FFF2-40B4-BE49-F238E27FC236}">
                      <a16:creationId xmlns:a16="http://schemas.microsoft.com/office/drawing/2014/main" id="{64E57AFE-A496-2E4E-A3F1-E8D38CB3193F}"/>
                    </a:ext>
                  </a:extLst>
                </p:cNvPr>
                <p:cNvPicPr/>
                <p:nvPr/>
              </p:nvPicPr>
              <p:blipFill>
                <a:blip r:embed="rId15"/>
                <a:stretch>
                  <a:fillRect/>
                </a:stretch>
              </p:blipFill>
              <p:spPr>
                <a:xfrm>
                  <a:off x="5545946" y="6018864"/>
                  <a:ext cx="235440" cy="233935"/>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9" name="Ink 18">
                  <a:extLst>
                    <a:ext uri="{FF2B5EF4-FFF2-40B4-BE49-F238E27FC236}">
                      <a16:creationId xmlns:a16="http://schemas.microsoft.com/office/drawing/2014/main" id="{6533985B-8FDD-E021-7053-4E456CE434C6}"/>
                    </a:ext>
                  </a:extLst>
                </p14:cNvPr>
                <p14:cNvContentPartPr/>
                <p14:nvPr/>
              </p14:nvContentPartPr>
              <p14:xfrm>
                <a:off x="5773826" y="6184431"/>
                <a:ext cx="133200" cy="180720"/>
              </p14:xfrm>
            </p:contentPart>
          </mc:Choice>
          <mc:Fallback xmlns="">
            <p:pic>
              <p:nvPicPr>
                <p:cNvPr id="19" name="Ink 18">
                  <a:extLst>
                    <a:ext uri="{FF2B5EF4-FFF2-40B4-BE49-F238E27FC236}">
                      <a16:creationId xmlns:a16="http://schemas.microsoft.com/office/drawing/2014/main" id="{6533985B-8FDD-E021-7053-4E456CE434C6}"/>
                    </a:ext>
                  </a:extLst>
                </p:cNvPr>
                <p:cNvPicPr/>
                <p:nvPr/>
              </p:nvPicPr>
              <p:blipFill>
                <a:blip r:embed="rId17"/>
                <a:stretch>
                  <a:fillRect/>
                </a:stretch>
              </p:blipFill>
              <p:spPr>
                <a:xfrm>
                  <a:off x="5755777" y="6166431"/>
                  <a:ext cx="168937" cy="216360"/>
                </a:xfrm>
                <a:prstGeom prst="rect">
                  <a:avLst/>
                </a:prstGeom>
              </p:spPr>
            </p:pic>
          </mc:Fallback>
        </mc:AlternateContent>
      </p:grpSp>
      <p:cxnSp>
        <p:nvCxnSpPr>
          <p:cNvPr id="21" name="Straight Connector 20">
            <a:extLst>
              <a:ext uri="{FF2B5EF4-FFF2-40B4-BE49-F238E27FC236}">
                <a16:creationId xmlns:a16="http://schemas.microsoft.com/office/drawing/2014/main" id="{0F585531-9D91-F52C-74EB-5510D9D3CA92}"/>
              </a:ext>
            </a:extLst>
          </p:cNvPr>
          <p:cNvCxnSpPr>
            <a:cxnSpLocks/>
          </p:cNvCxnSpPr>
          <p:nvPr/>
        </p:nvCxnSpPr>
        <p:spPr>
          <a:xfrm>
            <a:off x="3383008" y="4439018"/>
            <a:ext cx="0" cy="1295914"/>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8">
            <p14:nvContentPartPr>
              <p14:cNvPr id="24" name="Ink 23">
                <a:extLst>
                  <a:ext uri="{FF2B5EF4-FFF2-40B4-BE49-F238E27FC236}">
                    <a16:creationId xmlns:a16="http://schemas.microsoft.com/office/drawing/2014/main" id="{6B3E4E28-C189-F861-27F0-A6AC5630E8B1}"/>
                  </a:ext>
                </a:extLst>
              </p14:cNvPr>
              <p14:cNvContentPartPr/>
              <p14:nvPr/>
            </p14:nvContentPartPr>
            <p14:xfrm>
              <a:off x="3325627" y="4410875"/>
              <a:ext cx="102600" cy="69840"/>
            </p14:xfrm>
          </p:contentPart>
        </mc:Choice>
        <mc:Fallback xmlns="">
          <p:pic>
            <p:nvPicPr>
              <p:cNvPr id="24" name="Ink 23">
                <a:extLst>
                  <a:ext uri="{FF2B5EF4-FFF2-40B4-BE49-F238E27FC236}">
                    <a16:creationId xmlns:a16="http://schemas.microsoft.com/office/drawing/2014/main" id="{6B3E4E28-C189-F861-27F0-A6AC5630E8B1}"/>
                  </a:ext>
                </a:extLst>
              </p:cNvPr>
              <p:cNvPicPr/>
              <p:nvPr/>
            </p:nvPicPr>
            <p:blipFill>
              <a:blip r:embed="rId19"/>
              <a:stretch>
                <a:fillRect/>
              </a:stretch>
            </p:blipFill>
            <p:spPr>
              <a:xfrm>
                <a:off x="3307627" y="4392875"/>
                <a:ext cx="138240" cy="105480"/>
              </a:xfrm>
              <a:prstGeom prst="rect">
                <a:avLst/>
              </a:prstGeom>
            </p:spPr>
          </p:pic>
        </mc:Fallback>
      </mc:AlternateContent>
      <p:grpSp>
        <p:nvGrpSpPr>
          <p:cNvPr id="27" name="Group 26">
            <a:extLst>
              <a:ext uri="{FF2B5EF4-FFF2-40B4-BE49-F238E27FC236}">
                <a16:creationId xmlns:a16="http://schemas.microsoft.com/office/drawing/2014/main" id="{EF98B855-677D-806E-CAD8-257727A87592}"/>
              </a:ext>
            </a:extLst>
          </p:cNvPr>
          <p:cNvGrpSpPr/>
          <p:nvPr/>
        </p:nvGrpSpPr>
        <p:grpSpPr>
          <a:xfrm>
            <a:off x="3422467" y="3693007"/>
            <a:ext cx="1675080" cy="745200"/>
            <a:chOff x="5736605" y="3738226"/>
            <a:chExt cx="1675080" cy="745200"/>
          </a:xfrm>
        </p:grpSpPr>
        <mc:AlternateContent xmlns:mc="http://schemas.openxmlformats.org/markup-compatibility/2006" xmlns:p14="http://schemas.microsoft.com/office/powerpoint/2010/main">
          <mc:Choice Requires="p14">
            <p:contentPart p14:bwMode="auto" r:id="rId20">
              <p14:nvContentPartPr>
                <p14:cNvPr id="25" name="Ink 24">
                  <a:extLst>
                    <a:ext uri="{FF2B5EF4-FFF2-40B4-BE49-F238E27FC236}">
                      <a16:creationId xmlns:a16="http://schemas.microsoft.com/office/drawing/2014/main" id="{29F31B14-998E-3C66-E941-0C8D3B13AF5E}"/>
                    </a:ext>
                  </a:extLst>
                </p14:cNvPr>
                <p14:cNvContentPartPr/>
                <p14:nvPr/>
              </p14:nvContentPartPr>
              <p14:xfrm>
                <a:off x="5736605" y="3781786"/>
                <a:ext cx="1630440" cy="701640"/>
              </p14:xfrm>
            </p:contentPart>
          </mc:Choice>
          <mc:Fallback xmlns="">
            <p:pic>
              <p:nvPicPr>
                <p:cNvPr id="25" name="Ink 24">
                  <a:extLst>
                    <a:ext uri="{FF2B5EF4-FFF2-40B4-BE49-F238E27FC236}">
                      <a16:creationId xmlns:a16="http://schemas.microsoft.com/office/drawing/2014/main" id="{29F31B14-998E-3C66-E941-0C8D3B13AF5E}"/>
                    </a:ext>
                  </a:extLst>
                </p:cNvPr>
                <p:cNvPicPr/>
                <p:nvPr/>
              </p:nvPicPr>
              <p:blipFill>
                <a:blip r:embed="rId21"/>
                <a:stretch>
                  <a:fillRect/>
                </a:stretch>
              </p:blipFill>
              <p:spPr>
                <a:xfrm>
                  <a:off x="5718605" y="3763786"/>
                  <a:ext cx="1666080" cy="7372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6" name="Ink 25">
                  <a:extLst>
                    <a:ext uri="{FF2B5EF4-FFF2-40B4-BE49-F238E27FC236}">
                      <a16:creationId xmlns:a16="http://schemas.microsoft.com/office/drawing/2014/main" id="{122CB2E1-B121-EC8B-9923-07F06A71BCF6}"/>
                    </a:ext>
                  </a:extLst>
                </p14:cNvPr>
                <p14:cNvContentPartPr/>
                <p14:nvPr/>
              </p14:nvContentPartPr>
              <p14:xfrm>
                <a:off x="7322765" y="3738226"/>
                <a:ext cx="88920" cy="74160"/>
              </p14:xfrm>
            </p:contentPart>
          </mc:Choice>
          <mc:Fallback xmlns="">
            <p:pic>
              <p:nvPicPr>
                <p:cNvPr id="26" name="Ink 25">
                  <a:extLst>
                    <a:ext uri="{FF2B5EF4-FFF2-40B4-BE49-F238E27FC236}">
                      <a16:creationId xmlns:a16="http://schemas.microsoft.com/office/drawing/2014/main" id="{122CB2E1-B121-EC8B-9923-07F06A71BCF6}"/>
                    </a:ext>
                  </a:extLst>
                </p:cNvPr>
                <p:cNvPicPr/>
                <p:nvPr/>
              </p:nvPicPr>
              <p:blipFill>
                <a:blip r:embed="rId23"/>
                <a:stretch>
                  <a:fillRect/>
                </a:stretch>
              </p:blipFill>
              <p:spPr>
                <a:xfrm>
                  <a:off x="7304765" y="3720226"/>
                  <a:ext cx="124560" cy="109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4">
            <p14:nvContentPartPr>
              <p14:cNvPr id="29" name="Ink 28">
                <a:extLst>
                  <a:ext uri="{FF2B5EF4-FFF2-40B4-BE49-F238E27FC236}">
                    <a16:creationId xmlns:a16="http://schemas.microsoft.com/office/drawing/2014/main" id="{C346FF86-51B5-BDC2-2C37-E3E6C0BB178F}"/>
                  </a:ext>
                </a:extLst>
              </p14:cNvPr>
              <p14:cNvContentPartPr/>
              <p14:nvPr/>
            </p14:nvContentPartPr>
            <p14:xfrm>
              <a:off x="5041966" y="5706789"/>
              <a:ext cx="46440" cy="61560"/>
            </p14:xfrm>
          </p:contentPart>
        </mc:Choice>
        <mc:Fallback xmlns="">
          <p:pic>
            <p:nvPicPr>
              <p:cNvPr id="29" name="Ink 28">
                <a:extLst>
                  <a:ext uri="{FF2B5EF4-FFF2-40B4-BE49-F238E27FC236}">
                    <a16:creationId xmlns:a16="http://schemas.microsoft.com/office/drawing/2014/main" id="{C346FF86-51B5-BDC2-2C37-E3E6C0BB178F}"/>
                  </a:ext>
                </a:extLst>
              </p:cNvPr>
              <p:cNvPicPr/>
              <p:nvPr/>
            </p:nvPicPr>
            <p:blipFill>
              <a:blip r:embed="rId13"/>
              <a:stretch>
                <a:fillRect/>
              </a:stretch>
            </p:blipFill>
            <p:spPr>
              <a:xfrm>
                <a:off x="5023966" y="5688789"/>
                <a:ext cx="82080" cy="97200"/>
              </a:xfrm>
              <a:prstGeom prst="rect">
                <a:avLst/>
              </a:prstGeom>
            </p:spPr>
          </p:pic>
        </mc:Fallback>
      </mc:AlternateContent>
      <p:cxnSp>
        <p:nvCxnSpPr>
          <p:cNvPr id="30" name="Straight Connector 29">
            <a:extLst>
              <a:ext uri="{FF2B5EF4-FFF2-40B4-BE49-F238E27FC236}">
                <a16:creationId xmlns:a16="http://schemas.microsoft.com/office/drawing/2014/main" id="{1897A0F7-7C53-E705-2B3C-861DA088627C}"/>
              </a:ext>
            </a:extLst>
          </p:cNvPr>
          <p:cNvCxnSpPr>
            <a:cxnSpLocks/>
          </p:cNvCxnSpPr>
          <p:nvPr/>
        </p:nvCxnSpPr>
        <p:spPr>
          <a:xfrm>
            <a:off x="5071437" y="3725969"/>
            <a:ext cx="0" cy="1970222"/>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421703E-6799-FE63-D5EF-60CD5211BB7F}"/>
              </a:ext>
            </a:extLst>
          </p:cNvPr>
          <p:cNvCxnSpPr>
            <a:cxnSpLocks/>
          </p:cNvCxnSpPr>
          <p:nvPr/>
        </p:nvCxnSpPr>
        <p:spPr>
          <a:xfrm flipH="1">
            <a:off x="2226663" y="3725969"/>
            <a:ext cx="2815303" cy="0"/>
          </a:xfrm>
          <a:prstGeom prst="line">
            <a:avLst/>
          </a:prstGeom>
          <a:ln w="38100">
            <a:solidFill>
              <a:srgbClr val="FFC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25">
            <p14:nvContentPartPr>
              <p14:cNvPr id="34" name="Ink 33">
                <a:extLst>
                  <a:ext uri="{FF2B5EF4-FFF2-40B4-BE49-F238E27FC236}">
                    <a16:creationId xmlns:a16="http://schemas.microsoft.com/office/drawing/2014/main" id="{291E770E-C3BE-7283-DDE1-24BDECCDFD33}"/>
                  </a:ext>
                </a:extLst>
              </p14:cNvPr>
              <p14:cNvContentPartPr/>
              <p14:nvPr/>
            </p14:nvContentPartPr>
            <p14:xfrm>
              <a:off x="2182546" y="3712876"/>
              <a:ext cx="58320" cy="67680"/>
            </p14:xfrm>
          </p:contentPart>
        </mc:Choice>
        <mc:Fallback xmlns="">
          <p:pic>
            <p:nvPicPr>
              <p:cNvPr id="34" name="Ink 33">
                <a:extLst>
                  <a:ext uri="{FF2B5EF4-FFF2-40B4-BE49-F238E27FC236}">
                    <a16:creationId xmlns:a16="http://schemas.microsoft.com/office/drawing/2014/main" id="{291E770E-C3BE-7283-DDE1-24BDECCDFD33}"/>
                  </a:ext>
                </a:extLst>
              </p:cNvPr>
              <p:cNvPicPr/>
              <p:nvPr/>
            </p:nvPicPr>
            <p:blipFill>
              <a:blip r:embed="rId11"/>
              <a:stretch>
                <a:fillRect/>
              </a:stretch>
            </p:blipFill>
            <p:spPr>
              <a:xfrm>
                <a:off x="2164546" y="3694971"/>
                <a:ext cx="93960" cy="103131"/>
              </a:xfrm>
              <a:prstGeom prst="rect">
                <a:avLst/>
              </a:prstGeom>
            </p:spPr>
          </p:pic>
        </mc:Fallback>
      </mc:AlternateContent>
      <p:grpSp>
        <p:nvGrpSpPr>
          <p:cNvPr id="42" name="Group 41">
            <a:extLst>
              <a:ext uri="{FF2B5EF4-FFF2-40B4-BE49-F238E27FC236}">
                <a16:creationId xmlns:a16="http://schemas.microsoft.com/office/drawing/2014/main" id="{3F645883-4546-0022-8B7D-E2A885767CBB}"/>
              </a:ext>
            </a:extLst>
          </p:cNvPr>
          <p:cNvGrpSpPr/>
          <p:nvPr/>
        </p:nvGrpSpPr>
        <p:grpSpPr>
          <a:xfrm>
            <a:off x="1703467" y="3519847"/>
            <a:ext cx="203760" cy="365760"/>
            <a:chOff x="4017605" y="3565066"/>
            <a:chExt cx="203760" cy="365760"/>
          </a:xfrm>
        </p:grpSpPr>
        <mc:AlternateContent xmlns:mc="http://schemas.openxmlformats.org/markup-compatibility/2006" xmlns:p14="http://schemas.microsoft.com/office/powerpoint/2010/main">
          <mc:Choice Requires="p14">
            <p:contentPart p14:bwMode="auto" r:id="rId26">
              <p14:nvContentPartPr>
                <p14:cNvPr id="39" name="Ink 38">
                  <a:extLst>
                    <a:ext uri="{FF2B5EF4-FFF2-40B4-BE49-F238E27FC236}">
                      <a16:creationId xmlns:a16="http://schemas.microsoft.com/office/drawing/2014/main" id="{D35DC365-833E-069A-F939-76EC125BEA1B}"/>
                    </a:ext>
                  </a:extLst>
                </p14:cNvPr>
                <p14:cNvContentPartPr/>
                <p14:nvPr/>
              </p14:nvContentPartPr>
              <p14:xfrm>
                <a:off x="4017605" y="3580546"/>
                <a:ext cx="24480" cy="254880"/>
              </p14:xfrm>
            </p:contentPart>
          </mc:Choice>
          <mc:Fallback xmlns="">
            <p:pic>
              <p:nvPicPr>
                <p:cNvPr id="39" name="Ink 38">
                  <a:extLst>
                    <a:ext uri="{FF2B5EF4-FFF2-40B4-BE49-F238E27FC236}">
                      <a16:creationId xmlns:a16="http://schemas.microsoft.com/office/drawing/2014/main" id="{D35DC365-833E-069A-F939-76EC125BEA1B}"/>
                    </a:ext>
                  </a:extLst>
                </p:cNvPr>
                <p:cNvPicPr/>
                <p:nvPr/>
              </p:nvPicPr>
              <p:blipFill>
                <a:blip r:embed="rId27"/>
                <a:stretch>
                  <a:fillRect/>
                </a:stretch>
              </p:blipFill>
              <p:spPr>
                <a:xfrm>
                  <a:off x="3999605" y="3562546"/>
                  <a:ext cx="6012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0" name="Ink 39">
                  <a:extLst>
                    <a:ext uri="{FF2B5EF4-FFF2-40B4-BE49-F238E27FC236}">
                      <a16:creationId xmlns:a16="http://schemas.microsoft.com/office/drawing/2014/main" id="{609836DA-524F-8DA4-A6C9-40837BA68FDD}"/>
                    </a:ext>
                  </a:extLst>
                </p14:cNvPr>
                <p14:cNvContentPartPr/>
                <p14:nvPr/>
              </p14:nvContentPartPr>
              <p14:xfrm>
                <a:off x="4049645" y="3565066"/>
                <a:ext cx="96480" cy="129960"/>
              </p14:xfrm>
            </p:contentPart>
          </mc:Choice>
          <mc:Fallback xmlns="">
            <p:pic>
              <p:nvPicPr>
                <p:cNvPr id="40" name="Ink 39">
                  <a:extLst>
                    <a:ext uri="{FF2B5EF4-FFF2-40B4-BE49-F238E27FC236}">
                      <a16:creationId xmlns:a16="http://schemas.microsoft.com/office/drawing/2014/main" id="{609836DA-524F-8DA4-A6C9-40837BA68FDD}"/>
                    </a:ext>
                  </a:extLst>
                </p:cNvPr>
                <p:cNvPicPr/>
                <p:nvPr/>
              </p:nvPicPr>
              <p:blipFill>
                <a:blip r:embed="rId29"/>
                <a:stretch>
                  <a:fillRect/>
                </a:stretch>
              </p:blipFill>
              <p:spPr>
                <a:xfrm>
                  <a:off x="4031645" y="3547066"/>
                  <a:ext cx="132120" cy="165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1" name="Ink 40">
                  <a:extLst>
                    <a:ext uri="{FF2B5EF4-FFF2-40B4-BE49-F238E27FC236}">
                      <a16:creationId xmlns:a16="http://schemas.microsoft.com/office/drawing/2014/main" id="{15EF315C-99D1-D5B4-C617-3CC0FE67EEA7}"/>
                    </a:ext>
                  </a:extLst>
                </p14:cNvPr>
                <p14:cNvContentPartPr/>
                <p14:nvPr/>
              </p14:nvContentPartPr>
              <p14:xfrm>
                <a:off x="4116965" y="3792226"/>
                <a:ext cx="104400" cy="138600"/>
              </p14:xfrm>
            </p:contentPart>
          </mc:Choice>
          <mc:Fallback xmlns="">
            <p:pic>
              <p:nvPicPr>
                <p:cNvPr id="41" name="Ink 40">
                  <a:extLst>
                    <a:ext uri="{FF2B5EF4-FFF2-40B4-BE49-F238E27FC236}">
                      <a16:creationId xmlns:a16="http://schemas.microsoft.com/office/drawing/2014/main" id="{15EF315C-99D1-D5B4-C617-3CC0FE67EEA7}"/>
                    </a:ext>
                  </a:extLst>
                </p:cNvPr>
                <p:cNvPicPr/>
                <p:nvPr/>
              </p:nvPicPr>
              <p:blipFill>
                <a:blip r:embed="rId31"/>
                <a:stretch>
                  <a:fillRect/>
                </a:stretch>
              </p:blipFill>
              <p:spPr>
                <a:xfrm>
                  <a:off x="4098965" y="3774226"/>
                  <a:ext cx="140040" cy="174240"/>
                </a:xfrm>
                <a:prstGeom prst="rect">
                  <a:avLst/>
                </a:prstGeom>
              </p:spPr>
            </p:pic>
          </mc:Fallback>
        </mc:AlternateContent>
      </p:grpSp>
      <p:grpSp>
        <p:nvGrpSpPr>
          <p:cNvPr id="45" name="Group 44">
            <a:extLst>
              <a:ext uri="{FF2B5EF4-FFF2-40B4-BE49-F238E27FC236}">
                <a16:creationId xmlns:a16="http://schemas.microsoft.com/office/drawing/2014/main" id="{E56D9E4A-391D-1E4C-C89F-D32BD34E69AD}"/>
              </a:ext>
            </a:extLst>
          </p:cNvPr>
          <p:cNvGrpSpPr/>
          <p:nvPr/>
        </p:nvGrpSpPr>
        <p:grpSpPr>
          <a:xfrm>
            <a:off x="4873267" y="5970727"/>
            <a:ext cx="361800" cy="365040"/>
            <a:chOff x="7187405" y="6015946"/>
            <a:chExt cx="361800" cy="365040"/>
          </a:xfrm>
        </p:grpSpPr>
        <mc:AlternateContent xmlns:mc="http://schemas.openxmlformats.org/markup-compatibility/2006" xmlns:p14="http://schemas.microsoft.com/office/powerpoint/2010/main">
          <mc:Choice Requires="p14">
            <p:contentPart p14:bwMode="auto" r:id="rId32">
              <p14:nvContentPartPr>
                <p14:cNvPr id="43" name="Ink 42">
                  <a:extLst>
                    <a:ext uri="{FF2B5EF4-FFF2-40B4-BE49-F238E27FC236}">
                      <a16:creationId xmlns:a16="http://schemas.microsoft.com/office/drawing/2014/main" id="{33B9BEAE-7DED-C452-0A26-7D7EFD2001A8}"/>
                    </a:ext>
                  </a:extLst>
                </p14:cNvPr>
                <p14:cNvContentPartPr/>
                <p14:nvPr/>
              </p14:nvContentPartPr>
              <p14:xfrm>
                <a:off x="7187405" y="6015946"/>
                <a:ext cx="192960" cy="218880"/>
              </p14:xfrm>
            </p:contentPart>
          </mc:Choice>
          <mc:Fallback xmlns="">
            <p:pic>
              <p:nvPicPr>
                <p:cNvPr id="43" name="Ink 42">
                  <a:extLst>
                    <a:ext uri="{FF2B5EF4-FFF2-40B4-BE49-F238E27FC236}">
                      <a16:creationId xmlns:a16="http://schemas.microsoft.com/office/drawing/2014/main" id="{33B9BEAE-7DED-C452-0A26-7D7EFD2001A8}"/>
                    </a:ext>
                  </a:extLst>
                </p:cNvPr>
                <p:cNvPicPr/>
                <p:nvPr/>
              </p:nvPicPr>
              <p:blipFill>
                <a:blip r:embed="rId33"/>
                <a:stretch>
                  <a:fillRect/>
                </a:stretch>
              </p:blipFill>
              <p:spPr>
                <a:xfrm>
                  <a:off x="7169439" y="5997946"/>
                  <a:ext cx="228534" cy="2545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4" name="Ink 43">
                  <a:extLst>
                    <a:ext uri="{FF2B5EF4-FFF2-40B4-BE49-F238E27FC236}">
                      <a16:creationId xmlns:a16="http://schemas.microsoft.com/office/drawing/2014/main" id="{4363B890-B666-B15F-DACE-22754A16A7E1}"/>
                    </a:ext>
                  </a:extLst>
                </p14:cNvPr>
                <p14:cNvContentPartPr/>
                <p14:nvPr/>
              </p14:nvContentPartPr>
              <p14:xfrm>
                <a:off x="7413845" y="6207106"/>
                <a:ext cx="135360" cy="173880"/>
              </p14:xfrm>
            </p:contentPart>
          </mc:Choice>
          <mc:Fallback xmlns="">
            <p:pic>
              <p:nvPicPr>
                <p:cNvPr id="44" name="Ink 43">
                  <a:extLst>
                    <a:ext uri="{FF2B5EF4-FFF2-40B4-BE49-F238E27FC236}">
                      <a16:creationId xmlns:a16="http://schemas.microsoft.com/office/drawing/2014/main" id="{4363B890-B666-B15F-DACE-22754A16A7E1}"/>
                    </a:ext>
                  </a:extLst>
                </p:cNvPr>
                <p:cNvPicPr/>
                <p:nvPr/>
              </p:nvPicPr>
              <p:blipFill>
                <a:blip r:embed="rId35"/>
                <a:stretch>
                  <a:fillRect/>
                </a:stretch>
              </p:blipFill>
              <p:spPr>
                <a:xfrm>
                  <a:off x="7395845" y="6189106"/>
                  <a:ext cx="171000" cy="209520"/>
                </a:xfrm>
                <a:prstGeom prst="rect">
                  <a:avLst/>
                </a:prstGeom>
              </p:spPr>
            </p:pic>
          </mc:Fallback>
        </mc:AlternateContent>
      </p:grpSp>
      <p:sp>
        <p:nvSpPr>
          <p:cNvPr id="46" name="Rectangle 45">
            <a:extLst>
              <a:ext uri="{FF2B5EF4-FFF2-40B4-BE49-F238E27FC236}">
                <a16:creationId xmlns:a16="http://schemas.microsoft.com/office/drawing/2014/main" id="{6EF9EBD1-2401-EE90-29A6-31279221F45A}"/>
              </a:ext>
            </a:extLst>
          </p:cNvPr>
          <p:cNvSpPr>
            <a:spLocks noChangeArrowheads="1"/>
          </p:cNvSpPr>
          <p:nvPr/>
        </p:nvSpPr>
        <p:spPr bwMode="auto">
          <a:xfrm>
            <a:off x="6946187" y="3429000"/>
            <a:ext cx="486098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defRPr/>
            </a:pPr>
            <a:r>
              <a:rPr lang="el-GR" sz="2000" b="1" dirty="0">
                <a:solidFill>
                  <a:schemeClr val="bg2"/>
                </a:solidFill>
                <a:latin typeface="+mj-lt"/>
              </a:rPr>
              <a:t>Στο διάγραμμα μπορούν να αναπαρασταθούν μόνο αντιστρεπτές μεταβολές.</a:t>
            </a:r>
          </a:p>
          <a:p>
            <a:pPr algn="ctr">
              <a:defRPr/>
            </a:pPr>
            <a:endParaRPr lang="el-GR" sz="2000" b="1" dirty="0">
              <a:solidFill>
                <a:schemeClr val="bg2"/>
              </a:solidFill>
              <a:latin typeface="+mj-lt"/>
            </a:endParaRPr>
          </a:p>
          <a:p>
            <a:pPr algn="ctr">
              <a:defRPr/>
            </a:pPr>
            <a:r>
              <a:rPr lang="el-GR" sz="2000" b="1" dirty="0">
                <a:solidFill>
                  <a:schemeClr val="bg2"/>
                </a:solidFill>
                <a:latin typeface="+mj-lt"/>
              </a:rPr>
              <a:t>Οι μεταβολές συμβαίνουν ακολουθώντας διαδοχικές καταστάσεις θερμοδυναμικής ισορροπίας (σιγά σιγά).</a:t>
            </a:r>
          </a:p>
        </p:txBody>
      </p:sp>
    </p:spTree>
    <p:extLst>
      <p:ext uri="{BB962C8B-B14F-4D97-AF65-F5344CB8AC3E}">
        <p14:creationId xmlns:p14="http://schemas.microsoft.com/office/powerpoint/2010/main" val="3443715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2" y="572947"/>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Θεμελιώδης Έννοια</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2" y="1417514"/>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Εσωτερική Ενέργεια</a:t>
            </a:r>
          </a:p>
        </p:txBody>
      </p:sp>
      <p:sp>
        <p:nvSpPr>
          <p:cNvPr id="2" name="Rectangle 1">
            <a:extLst>
              <a:ext uri="{FF2B5EF4-FFF2-40B4-BE49-F238E27FC236}">
                <a16:creationId xmlns:a16="http://schemas.microsoft.com/office/drawing/2014/main" id="{199C7052-3B93-88B0-EE34-273C52F9D602}"/>
              </a:ext>
            </a:extLst>
          </p:cNvPr>
          <p:cNvSpPr>
            <a:spLocks noChangeArrowheads="1"/>
          </p:cNvSpPr>
          <p:nvPr/>
        </p:nvSpPr>
        <p:spPr bwMode="auto">
          <a:xfrm>
            <a:off x="814532" y="2471193"/>
            <a:ext cx="10562935" cy="3646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Κάθε σύστημα (π.χ. αέριο) αποτελείται από δομικούς λίθους (π.χ. μόρια)</a:t>
            </a:r>
          </a:p>
          <a:p>
            <a:pPr algn="ctr">
              <a:defRPr/>
            </a:pPr>
            <a:endParaRPr lang="el-GR" sz="2800" b="1" dirty="0">
              <a:solidFill>
                <a:schemeClr val="bg2"/>
              </a:solidFill>
              <a:latin typeface="+mj-lt"/>
            </a:endParaRPr>
          </a:p>
          <a:p>
            <a:pPr algn="ctr">
              <a:defRPr/>
            </a:pPr>
            <a:r>
              <a:rPr lang="el-GR" sz="2800" b="1" dirty="0">
                <a:solidFill>
                  <a:schemeClr val="bg2"/>
                </a:solidFill>
                <a:latin typeface="+mj-lt"/>
              </a:rPr>
              <a:t>Το συνολικό άθροισμα της ενέργειας των δομικών λίθων ονομάζεται εσωτερική ενέργεια </a:t>
            </a:r>
            <a:r>
              <a:rPr lang="en-US" sz="2800" b="1" dirty="0">
                <a:solidFill>
                  <a:schemeClr val="bg2"/>
                </a:solidFill>
                <a:latin typeface="+mj-lt"/>
              </a:rPr>
              <a:t>U </a:t>
            </a:r>
            <a:r>
              <a:rPr lang="el-GR" sz="2800" b="1" dirty="0">
                <a:solidFill>
                  <a:schemeClr val="bg2"/>
                </a:solidFill>
                <a:latin typeface="+mj-lt"/>
              </a:rPr>
              <a:t>του συστήματος</a:t>
            </a:r>
          </a:p>
          <a:p>
            <a:pPr algn="ctr">
              <a:defRPr/>
            </a:pPr>
            <a:endParaRPr lang="el-GR" sz="2800" b="1" dirty="0">
              <a:solidFill>
                <a:schemeClr val="bg2"/>
              </a:solidFill>
              <a:latin typeface="+mj-lt"/>
            </a:endParaRPr>
          </a:p>
          <a:p>
            <a:pPr algn="ctr">
              <a:defRPr/>
            </a:pPr>
            <a:r>
              <a:rPr lang="el-GR" sz="2800" b="1" dirty="0">
                <a:solidFill>
                  <a:schemeClr val="bg2"/>
                </a:solidFill>
                <a:latin typeface="+mj-lt"/>
              </a:rPr>
              <a:t>Η εσωτερική ενέργεια οφείλεται στην κίνηση (Κινητική Ενέργεια) αλλά και στην κατάσταση των δομικών λίθων (Δυναμική Ενέργεια).  </a:t>
            </a:r>
          </a:p>
        </p:txBody>
      </p:sp>
    </p:spTree>
    <p:extLst>
      <p:ext uri="{BB962C8B-B14F-4D97-AF65-F5344CB8AC3E}">
        <p14:creationId xmlns:p14="http://schemas.microsoft.com/office/powerpoint/2010/main" val="2146666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632244-11A3-CEB4-E328-F0E035CCFA39}"/>
              </a:ext>
            </a:extLst>
          </p:cNvPr>
          <p:cNvSpPr>
            <a:spLocks noChangeArrowheads="1"/>
          </p:cNvSpPr>
          <p:nvPr/>
        </p:nvSpPr>
        <p:spPr bwMode="auto">
          <a:xfrm>
            <a:off x="980882" y="572947"/>
            <a:ext cx="1023023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Θεμελιώδης Έννοια</a:t>
            </a:r>
          </a:p>
        </p:txBody>
      </p:sp>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2" y="1417514"/>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Εσωτερική Ενέργεια</a:t>
            </a:r>
          </a:p>
        </p:txBody>
      </p:sp>
      <p:sp>
        <p:nvSpPr>
          <p:cNvPr id="2" name="Rectangle 1">
            <a:extLst>
              <a:ext uri="{FF2B5EF4-FFF2-40B4-BE49-F238E27FC236}">
                <a16:creationId xmlns:a16="http://schemas.microsoft.com/office/drawing/2014/main" id="{199C7052-3B93-88B0-EE34-273C52F9D602}"/>
              </a:ext>
            </a:extLst>
          </p:cNvPr>
          <p:cNvSpPr>
            <a:spLocks noChangeArrowheads="1"/>
          </p:cNvSpPr>
          <p:nvPr/>
        </p:nvSpPr>
        <p:spPr bwMode="auto">
          <a:xfrm>
            <a:off x="814532" y="2471193"/>
            <a:ext cx="10562935" cy="3646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endParaRPr lang="el-GR" sz="2800" b="1" dirty="0">
              <a:solidFill>
                <a:schemeClr val="bg2"/>
              </a:solidFill>
              <a:latin typeface="+mj-lt"/>
            </a:endParaRPr>
          </a:p>
          <a:p>
            <a:pPr algn="ctr">
              <a:defRPr/>
            </a:pPr>
            <a:endParaRPr lang="el-GR" sz="2800" b="1" dirty="0">
              <a:solidFill>
                <a:schemeClr val="bg2"/>
              </a:solidFill>
              <a:latin typeface="+mj-lt"/>
            </a:endParaRPr>
          </a:p>
          <a:p>
            <a:pPr algn="ctr">
              <a:defRPr/>
            </a:pPr>
            <a:endParaRPr lang="el-GR" sz="2800" b="1" dirty="0">
              <a:solidFill>
                <a:schemeClr val="bg2"/>
              </a:solidFill>
              <a:latin typeface="+mj-lt"/>
            </a:endParaRPr>
          </a:p>
          <a:p>
            <a:pPr algn="ctr">
              <a:defRPr/>
            </a:pPr>
            <a:endParaRPr lang="el-GR" sz="2800" b="1" dirty="0">
              <a:solidFill>
                <a:schemeClr val="bg2"/>
              </a:solidFill>
              <a:latin typeface="+mj-lt"/>
            </a:endParaRPr>
          </a:p>
          <a:p>
            <a:pPr algn="ctr">
              <a:defRPr/>
            </a:pPr>
            <a:endParaRPr lang="el-GR" sz="2800" b="1" dirty="0">
              <a:solidFill>
                <a:schemeClr val="bg2"/>
              </a:solidFill>
              <a:latin typeface="+mj-lt"/>
            </a:endParaRPr>
          </a:p>
          <a:p>
            <a:pPr algn="ctr">
              <a:defRPr/>
            </a:pPr>
            <a:endParaRPr lang="el-GR" sz="2800" b="1" dirty="0">
              <a:solidFill>
                <a:schemeClr val="bg2"/>
              </a:solidFill>
              <a:latin typeface="+mj-lt"/>
            </a:endParaRPr>
          </a:p>
          <a:p>
            <a:pPr algn="ctr">
              <a:defRPr/>
            </a:pPr>
            <a:r>
              <a:rPr lang="el-GR" sz="2800" b="1" dirty="0">
                <a:solidFill>
                  <a:schemeClr val="bg2"/>
                </a:solidFill>
                <a:latin typeface="+mj-lt"/>
              </a:rPr>
              <a:t>Η εσωτερική ενέργεια οφείλεται στην κίνηση (Κινητική Ενέργεια) αλλά και στην κατάσταση των δομικών λίθων (Δυναμική Ενέργεια).  </a:t>
            </a:r>
          </a:p>
        </p:txBody>
      </p:sp>
      <p:pic>
        <p:nvPicPr>
          <p:cNvPr id="4098" name="Picture 2">
            <a:extLst>
              <a:ext uri="{FF2B5EF4-FFF2-40B4-BE49-F238E27FC236}">
                <a16:creationId xmlns:a16="http://schemas.microsoft.com/office/drawing/2014/main" id="{A6FEE964-895B-9E78-9EBB-32BA6D4FEB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7396" y="2471193"/>
            <a:ext cx="3495263" cy="2435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51430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Εσωτερική Ενέργεια</a:t>
            </a:r>
          </a:p>
        </p:txBody>
      </p:sp>
      <p:sp>
        <p:nvSpPr>
          <p:cNvPr id="2" name="Rectangle 1">
            <a:extLst>
              <a:ext uri="{FF2B5EF4-FFF2-40B4-BE49-F238E27FC236}">
                <a16:creationId xmlns:a16="http://schemas.microsoft.com/office/drawing/2014/main" id="{199C7052-3B93-88B0-EE34-273C52F9D602}"/>
              </a:ext>
            </a:extLst>
          </p:cNvPr>
          <p:cNvSpPr>
            <a:spLocks noChangeArrowheads="1"/>
          </p:cNvSpPr>
          <p:nvPr/>
        </p:nvSpPr>
        <p:spPr bwMode="auto">
          <a:xfrm>
            <a:off x="509286" y="1643605"/>
            <a:ext cx="10868181" cy="1209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Εμείς θα εστιάσουμε στα Ιδανικά Αέρια:</a:t>
            </a:r>
          </a:p>
          <a:p>
            <a:pPr algn="ctr">
              <a:defRPr/>
            </a:pPr>
            <a:r>
              <a:rPr lang="el-GR" sz="2800" b="1" dirty="0">
                <a:solidFill>
                  <a:schemeClr val="bg2"/>
                </a:solidFill>
                <a:latin typeface="+mj-lt"/>
              </a:rPr>
              <a:t>Η Εσωτερική Ενέργεια οφείλεται μόνο στην κίνηση των δομικών λίθων.</a:t>
            </a:r>
          </a:p>
          <a:p>
            <a:pPr algn="ctr">
              <a:defRPr/>
            </a:pPr>
            <a:endParaRPr lang="el-GR" sz="2800" b="1" dirty="0">
              <a:solidFill>
                <a:schemeClr val="bg2"/>
              </a:solidFill>
              <a:latin typeface="+mj-lt"/>
            </a:endParaRPr>
          </a:p>
        </p:txBody>
      </p:sp>
      <p:pic>
        <p:nvPicPr>
          <p:cNvPr id="5122" name="Picture 2">
            <a:extLst>
              <a:ext uri="{FF2B5EF4-FFF2-40B4-BE49-F238E27FC236}">
                <a16:creationId xmlns:a16="http://schemas.microsoft.com/office/drawing/2014/main" id="{553F83A3-1A34-6698-E6FE-87FB977C61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4885" y="2690270"/>
            <a:ext cx="2562225" cy="25241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9FDF02B-1410-F869-3CE1-75B551EB0212}"/>
              </a:ext>
            </a:extLst>
          </p:cNvPr>
          <p:cNvSpPr>
            <a:spLocks noChangeArrowheads="1"/>
          </p:cNvSpPr>
          <p:nvPr/>
        </p:nvSpPr>
        <p:spPr bwMode="auto">
          <a:xfrm>
            <a:off x="-87777" y="5288149"/>
            <a:ext cx="12367548" cy="1209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Όσο πιο έντονα κινούνται τα μόρια, τόσο πιο μεγάλη είναι η κινητική τους ενέργεια.</a:t>
            </a:r>
          </a:p>
          <a:p>
            <a:pPr algn="ctr">
              <a:defRPr/>
            </a:pPr>
            <a:r>
              <a:rPr lang="el-GR" sz="2800" b="1" dirty="0">
                <a:solidFill>
                  <a:schemeClr val="bg2"/>
                </a:solidFill>
                <a:latin typeface="+mj-lt"/>
              </a:rPr>
              <a:t>Όσο πιο μεγάλη κινητική ενέργεια, τόσο πιο υψηλή η θερμοκρασία.</a:t>
            </a:r>
          </a:p>
        </p:txBody>
      </p:sp>
    </p:spTree>
    <p:extLst>
      <p:ext uri="{BB962C8B-B14F-4D97-AF65-F5344CB8AC3E}">
        <p14:creationId xmlns:p14="http://schemas.microsoft.com/office/powerpoint/2010/main" val="28415552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Εσωτερική Ενέργεια</a:t>
            </a:r>
          </a:p>
        </p:txBody>
      </p:sp>
      <p:sp>
        <p:nvSpPr>
          <p:cNvPr id="2" name="Rectangle 1">
            <a:extLst>
              <a:ext uri="{FF2B5EF4-FFF2-40B4-BE49-F238E27FC236}">
                <a16:creationId xmlns:a16="http://schemas.microsoft.com/office/drawing/2014/main" id="{199C7052-3B93-88B0-EE34-273C52F9D602}"/>
              </a:ext>
            </a:extLst>
          </p:cNvPr>
          <p:cNvSpPr>
            <a:spLocks noChangeArrowheads="1"/>
          </p:cNvSpPr>
          <p:nvPr/>
        </p:nvSpPr>
        <p:spPr bwMode="auto">
          <a:xfrm>
            <a:off x="502733" y="1718872"/>
            <a:ext cx="11186529" cy="4778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marL="514350" indent="-514350">
              <a:buAutoNum type="arabicPeriod"/>
              <a:defRPr/>
            </a:pPr>
            <a:r>
              <a:rPr lang="el-GR" sz="2800" b="1" dirty="0">
                <a:solidFill>
                  <a:schemeClr val="bg2"/>
                </a:solidFill>
                <a:latin typeface="+mj-lt"/>
              </a:rPr>
              <a:t>Είναι καταστατικό Μέγεθος. Δηλαδή, εξαρτάται από την κατάσταση του συστήματος, και όχι το πώς έφτασε σε αυτήν.</a:t>
            </a:r>
          </a:p>
          <a:p>
            <a:pPr marL="514350" indent="-514350">
              <a:buAutoNum type="arabicPeriod"/>
              <a:defRPr/>
            </a:pPr>
            <a:r>
              <a:rPr lang="el-GR" sz="2800" b="1" dirty="0">
                <a:solidFill>
                  <a:schemeClr val="bg2"/>
                </a:solidFill>
                <a:latin typeface="+mj-lt"/>
              </a:rPr>
              <a:t>Επομένως, η μεταβολή της εσωτερικής ενέργειας εξαρτάται από την αρχική και τελική κατάσταση, και όχι από το πώς έγινε αυτή η μεταβολή.</a:t>
            </a:r>
          </a:p>
          <a:p>
            <a:pPr marL="514350" indent="-514350">
              <a:buAutoNum type="arabicPeriod"/>
              <a:defRPr/>
            </a:pPr>
            <a:r>
              <a:rPr lang="el-GR" sz="2800" b="1" dirty="0">
                <a:solidFill>
                  <a:schemeClr val="bg2"/>
                </a:solidFill>
                <a:latin typeface="+mj-lt"/>
              </a:rPr>
              <a:t>Για τα ιδανικά αέρια, η εσωτερική ενέργεια εξαρτάται μόνο από τη θερμοκρασία.</a:t>
            </a:r>
          </a:p>
          <a:p>
            <a:pPr marL="514350" indent="-514350">
              <a:buAutoNum type="arabicPeriod"/>
              <a:defRPr/>
            </a:pPr>
            <a:endParaRPr lang="el-GR" sz="2800" b="1" dirty="0">
              <a:solidFill>
                <a:schemeClr val="bg2"/>
              </a:solidFill>
              <a:latin typeface="+mj-lt"/>
            </a:endParaRPr>
          </a:p>
          <a:p>
            <a:pPr>
              <a:defRPr/>
            </a:pPr>
            <a:r>
              <a:rPr lang="el-GR" sz="2800" b="1" dirty="0">
                <a:solidFill>
                  <a:schemeClr val="bg2"/>
                </a:solidFill>
                <a:latin typeface="+mj-lt"/>
              </a:rPr>
              <a:t>	Αύξηση Θερμοκρασίας 	</a:t>
            </a:r>
            <a:r>
              <a:rPr lang="el-GR" sz="2800" b="1" dirty="0">
                <a:solidFill>
                  <a:schemeClr val="bg2"/>
                </a:solidFill>
                <a:latin typeface="+mj-lt"/>
                <a:sym typeface="Wingdings" panose="05000000000000000000" pitchFamily="2" charset="2"/>
              </a:rPr>
              <a:t></a:t>
            </a:r>
            <a:r>
              <a:rPr lang="el-GR" sz="2800" b="1" dirty="0">
                <a:solidFill>
                  <a:schemeClr val="bg2"/>
                </a:solidFill>
                <a:latin typeface="+mj-lt"/>
              </a:rPr>
              <a:t>	Αύξηση Εσωτερικής Ενέργειας</a:t>
            </a:r>
          </a:p>
          <a:p>
            <a:pPr>
              <a:defRPr/>
            </a:pPr>
            <a:r>
              <a:rPr lang="el-GR" sz="2800" b="1" dirty="0">
                <a:solidFill>
                  <a:schemeClr val="bg2"/>
                </a:solidFill>
                <a:latin typeface="+mj-lt"/>
              </a:rPr>
              <a:t>	Μείωση Θερμοκρασίας 	</a:t>
            </a:r>
            <a:r>
              <a:rPr lang="el-GR" sz="2800" b="1" dirty="0">
                <a:solidFill>
                  <a:schemeClr val="bg2"/>
                </a:solidFill>
                <a:latin typeface="+mj-lt"/>
                <a:sym typeface="Wingdings" panose="05000000000000000000" pitchFamily="2" charset="2"/>
              </a:rPr>
              <a:t></a:t>
            </a:r>
            <a:r>
              <a:rPr lang="el-GR" sz="2800" b="1" dirty="0">
                <a:solidFill>
                  <a:schemeClr val="bg2"/>
                </a:solidFill>
                <a:latin typeface="+mj-lt"/>
              </a:rPr>
              <a:t>	Μείωση Εσωτερικής Ενέργειας </a:t>
            </a:r>
          </a:p>
          <a:p>
            <a:pPr>
              <a:defRPr/>
            </a:pPr>
            <a:endParaRPr lang="el-GR" sz="2800" b="1" dirty="0">
              <a:solidFill>
                <a:schemeClr val="bg2"/>
              </a:solidFill>
              <a:latin typeface="+mj-lt"/>
            </a:endParaRPr>
          </a:p>
          <a:p>
            <a:pPr>
              <a:defRPr/>
            </a:pPr>
            <a:endParaRPr lang="el-GR" sz="2800" b="1" dirty="0">
              <a:solidFill>
                <a:schemeClr val="bg2"/>
              </a:solidFill>
              <a:latin typeface="+mj-lt"/>
            </a:endParaRPr>
          </a:p>
        </p:txBody>
      </p:sp>
    </p:spTree>
    <p:extLst>
      <p:ext uri="{BB962C8B-B14F-4D97-AF65-F5344CB8AC3E}">
        <p14:creationId xmlns:p14="http://schemas.microsoft.com/office/powerpoint/2010/main" val="13273326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Εσωτερική Ενέργεια</a:t>
            </a:r>
          </a:p>
        </p:txBody>
      </p:sp>
      <p:sp>
        <p:nvSpPr>
          <p:cNvPr id="2" name="Rectangle 1">
            <a:extLst>
              <a:ext uri="{FF2B5EF4-FFF2-40B4-BE49-F238E27FC236}">
                <a16:creationId xmlns:a16="http://schemas.microsoft.com/office/drawing/2014/main" id="{199C7052-3B93-88B0-EE34-273C52F9D602}"/>
              </a:ext>
            </a:extLst>
          </p:cNvPr>
          <p:cNvSpPr>
            <a:spLocks noChangeArrowheads="1"/>
          </p:cNvSpPr>
          <p:nvPr/>
        </p:nvSpPr>
        <p:spPr bwMode="auto">
          <a:xfrm>
            <a:off x="502733" y="1621466"/>
            <a:ext cx="11186529" cy="1979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defRPr/>
            </a:pPr>
            <a:r>
              <a:rPr lang="el-GR" sz="2800" b="1" dirty="0">
                <a:solidFill>
                  <a:schemeClr val="bg2"/>
                </a:solidFill>
                <a:latin typeface="+mj-lt"/>
              </a:rPr>
              <a:t>	Θέρμανση </a:t>
            </a:r>
            <a:r>
              <a:rPr lang="el-GR" sz="2800" b="1" dirty="0">
                <a:solidFill>
                  <a:schemeClr val="bg2"/>
                </a:solidFill>
                <a:latin typeface="+mj-lt"/>
                <a:sym typeface="Wingdings" panose="05000000000000000000" pitchFamily="2" charset="2"/>
              </a:rPr>
              <a:t> Αύξηση Θερμοκρασίας  Αύξηση Εσωτερικής Ενέργειας</a:t>
            </a:r>
          </a:p>
          <a:p>
            <a:pPr>
              <a:defRPr/>
            </a:pPr>
            <a:endParaRPr lang="el-GR" sz="2800" b="1" dirty="0">
              <a:solidFill>
                <a:schemeClr val="bg2"/>
              </a:solidFill>
              <a:latin typeface="+mj-lt"/>
              <a:sym typeface="Wingdings" panose="05000000000000000000" pitchFamily="2" charset="2"/>
            </a:endParaRPr>
          </a:p>
          <a:p>
            <a:pPr algn="ctr">
              <a:defRPr/>
            </a:pPr>
            <a:r>
              <a:rPr lang="el-GR" sz="2800" b="1" dirty="0">
                <a:solidFill>
                  <a:schemeClr val="bg2"/>
                </a:solidFill>
                <a:latin typeface="+mj-lt"/>
                <a:sym typeface="Wingdings" panose="05000000000000000000" pitchFamily="2" charset="2"/>
              </a:rPr>
              <a:t>ΔΤ &gt; 0  Δ</a:t>
            </a:r>
            <a:r>
              <a:rPr lang="en-US" sz="2800" b="1" dirty="0">
                <a:solidFill>
                  <a:schemeClr val="bg2"/>
                </a:solidFill>
                <a:latin typeface="+mj-lt"/>
                <a:sym typeface="Wingdings" panose="05000000000000000000" pitchFamily="2" charset="2"/>
              </a:rPr>
              <a:t>U</a:t>
            </a:r>
            <a:r>
              <a:rPr lang="el-GR" sz="2800" b="1" dirty="0">
                <a:solidFill>
                  <a:schemeClr val="bg2"/>
                </a:solidFill>
                <a:latin typeface="+mj-lt"/>
                <a:sym typeface="Wingdings" panose="05000000000000000000" pitchFamily="2" charset="2"/>
              </a:rPr>
              <a:t> &gt; 0</a:t>
            </a:r>
            <a:endParaRPr lang="el-GR" sz="2800" b="1" dirty="0">
              <a:solidFill>
                <a:schemeClr val="bg2"/>
              </a:solidFill>
              <a:latin typeface="+mj-lt"/>
            </a:endParaRPr>
          </a:p>
          <a:p>
            <a:pPr>
              <a:defRPr/>
            </a:pPr>
            <a:endParaRPr lang="el-GR" sz="2800" b="1" dirty="0">
              <a:solidFill>
                <a:schemeClr val="bg2"/>
              </a:solidFill>
              <a:latin typeface="+mj-lt"/>
            </a:endParaRPr>
          </a:p>
        </p:txBody>
      </p:sp>
      <p:sp>
        <p:nvSpPr>
          <p:cNvPr id="8" name="Rectangle 7">
            <a:extLst>
              <a:ext uri="{FF2B5EF4-FFF2-40B4-BE49-F238E27FC236}">
                <a16:creationId xmlns:a16="http://schemas.microsoft.com/office/drawing/2014/main" id="{A5F1BB67-C8EA-5A37-39F8-A0337ADBDEB0}"/>
              </a:ext>
            </a:extLst>
          </p:cNvPr>
          <p:cNvSpPr>
            <a:spLocks noChangeArrowheads="1"/>
          </p:cNvSpPr>
          <p:nvPr/>
        </p:nvSpPr>
        <p:spPr bwMode="auto">
          <a:xfrm>
            <a:off x="502732" y="4049234"/>
            <a:ext cx="11186529" cy="1979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defRPr/>
            </a:pPr>
            <a:r>
              <a:rPr lang="el-GR" sz="2800" b="1" dirty="0">
                <a:solidFill>
                  <a:schemeClr val="bg2"/>
                </a:solidFill>
                <a:latin typeface="+mj-lt"/>
              </a:rPr>
              <a:t>	Ψύξη </a:t>
            </a:r>
            <a:r>
              <a:rPr lang="el-GR" sz="2800" b="1" dirty="0">
                <a:solidFill>
                  <a:schemeClr val="bg2"/>
                </a:solidFill>
                <a:latin typeface="+mj-lt"/>
                <a:sym typeface="Wingdings" panose="05000000000000000000" pitchFamily="2" charset="2"/>
              </a:rPr>
              <a:t> Μείωση Θερμοκρασίας  Μείωση Εσωτερικής Ενέργειας</a:t>
            </a:r>
          </a:p>
          <a:p>
            <a:pPr>
              <a:defRPr/>
            </a:pPr>
            <a:endParaRPr lang="el-GR" sz="2800" b="1" dirty="0">
              <a:solidFill>
                <a:schemeClr val="bg2"/>
              </a:solidFill>
              <a:latin typeface="+mj-lt"/>
              <a:sym typeface="Wingdings" panose="05000000000000000000" pitchFamily="2" charset="2"/>
            </a:endParaRPr>
          </a:p>
          <a:p>
            <a:pPr algn="ctr">
              <a:defRPr/>
            </a:pPr>
            <a:r>
              <a:rPr lang="el-GR" sz="2800" b="1" dirty="0">
                <a:solidFill>
                  <a:schemeClr val="bg2"/>
                </a:solidFill>
                <a:latin typeface="+mj-lt"/>
                <a:sym typeface="Wingdings" panose="05000000000000000000" pitchFamily="2" charset="2"/>
              </a:rPr>
              <a:t>ΔΤ &lt; 0  Δ</a:t>
            </a:r>
            <a:r>
              <a:rPr lang="en-US" sz="2800" b="1" dirty="0">
                <a:solidFill>
                  <a:schemeClr val="bg2"/>
                </a:solidFill>
                <a:latin typeface="+mj-lt"/>
                <a:sym typeface="Wingdings" panose="05000000000000000000" pitchFamily="2" charset="2"/>
              </a:rPr>
              <a:t>U</a:t>
            </a:r>
            <a:r>
              <a:rPr lang="el-GR" sz="2800" b="1" dirty="0">
                <a:solidFill>
                  <a:schemeClr val="bg2"/>
                </a:solidFill>
                <a:latin typeface="+mj-lt"/>
                <a:sym typeface="Wingdings" panose="05000000000000000000" pitchFamily="2" charset="2"/>
              </a:rPr>
              <a:t> &lt; 0</a:t>
            </a:r>
            <a:endParaRPr lang="el-GR" sz="2800" b="1" dirty="0">
              <a:solidFill>
                <a:schemeClr val="bg2"/>
              </a:solidFill>
              <a:latin typeface="+mj-lt"/>
            </a:endParaRPr>
          </a:p>
          <a:p>
            <a:pPr>
              <a:defRPr/>
            </a:pPr>
            <a:endParaRPr lang="el-GR" sz="2800" b="1" dirty="0">
              <a:solidFill>
                <a:schemeClr val="bg2"/>
              </a:solidFill>
              <a:latin typeface="+mj-lt"/>
            </a:endParaRPr>
          </a:p>
        </p:txBody>
      </p:sp>
    </p:spTree>
    <p:extLst>
      <p:ext uri="{BB962C8B-B14F-4D97-AF65-F5344CB8AC3E}">
        <p14:creationId xmlns:p14="http://schemas.microsoft.com/office/powerpoint/2010/main" val="6725302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17CD23B-CE9F-82C4-8A8F-1904228152A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F048B7E-9151-1664-7B50-1D5EF77982AC}"/>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Θερμική ισορροπία</a:t>
            </a:r>
          </a:p>
        </p:txBody>
      </p:sp>
      <p:pic>
        <p:nvPicPr>
          <p:cNvPr id="4" name="Picture 3">
            <a:extLst>
              <a:ext uri="{FF2B5EF4-FFF2-40B4-BE49-F238E27FC236}">
                <a16:creationId xmlns:a16="http://schemas.microsoft.com/office/drawing/2014/main" id="{968AFF2E-011F-B7CC-E3E9-8AB6860E34A7}"/>
              </a:ext>
            </a:extLst>
          </p:cNvPr>
          <p:cNvPicPr>
            <a:picLocks noChangeAspect="1"/>
          </p:cNvPicPr>
          <p:nvPr/>
        </p:nvPicPr>
        <p:blipFill>
          <a:blip r:embed="rId3"/>
          <a:stretch>
            <a:fillRect/>
          </a:stretch>
        </p:blipFill>
        <p:spPr>
          <a:xfrm>
            <a:off x="5606603" y="2791495"/>
            <a:ext cx="698536" cy="1984477"/>
          </a:xfrm>
          <a:prstGeom prst="rect">
            <a:avLst/>
          </a:prstGeom>
        </p:spPr>
      </p:pic>
      <p:pic>
        <p:nvPicPr>
          <p:cNvPr id="1026" name="Picture 2">
            <a:extLst>
              <a:ext uri="{FF2B5EF4-FFF2-40B4-BE49-F238E27FC236}">
                <a16:creationId xmlns:a16="http://schemas.microsoft.com/office/drawing/2014/main" id="{B44F0681-5CD7-E511-7138-E15CB2C1CD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531" y="3285988"/>
            <a:ext cx="2146323" cy="226480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F07B306-1548-6FA7-C47A-C3722ABEBF55}"/>
              </a:ext>
            </a:extLst>
          </p:cNvPr>
          <p:cNvSpPr>
            <a:spLocks noChangeArrowheads="1"/>
          </p:cNvSpPr>
          <p:nvPr/>
        </p:nvSpPr>
        <p:spPr bwMode="auto">
          <a:xfrm>
            <a:off x="2682198" y="5317291"/>
            <a:ext cx="7097944" cy="1979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defRPr/>
            </a:pPr>
            <a:r>
              <a:rPr lang="el-GR" sz="2800" b="1" dirty="0">
                <a:solidFill>
                  <a:schemeClr val="bg2"/>
                </a:solidFill>
                <a:latin typeface="+mj-lt"/>
              </a:rPr>
              <a:t>	Βάζω υγρό σε ένα κλειστό δοχείο</a:t>
            </a:r>
            <a:endParaRPr lang="en-US" sz="2800" b="1" dirty="0">
              <a:solidFill>
                <a:schemeClr val="bg2"/>
              </a:solidFill>
              <a:latin typeface="+mj-lt"/>
            </a:endParaRPr>
          </a:p>
          <a:p>
            <a:pPr>
              <a:defRPr/>
            </a:pPr>
            <a:r>
              <a:rPr lang="el-GR" sz="2800" b="1" dirty="0">
                <a:solidFill>
                  <a:schemeClr val="bg2"/>
                </a:solidFill>
                <a:latin typeface="+mj-lt"/>
              </a:rPr>
              <a:t>Ο όγκος του μεταβάλλεται ανάλογα με το αν είναι κοντά σε ένα ζεστό ή ένα ψυχρό σώμα</a:t>
            </a:r>
          </a:p>
          <a:p>
            <a:pPr>
              <a:defRPr/>
            </a:pPr>
            <a:endParaRPr lang="el-GR" sz="2800" b="1" dirty="0">
              <a:solidFill>
                <a:schemeClr val="bg2"/>
              </a:solidFill>
              <a:latin typeface="+mj-lt"/>
            </a:endParaRPr>
          </a:p>
        </p:txBody>
      </p:sp>
    </p:spTree>
    <p:extLst>
      <p:ext uri="{BB962C8B-B14F-4D97-AF65-F5344CB8AC3E}">
        <p14:creationId xmlns:p14="http://schemas.microsoft.com/office/powerpoint/2010/main" val="1497534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D9EFD6D-60B9-DFF5-F07D-7E020590B5D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91D847A-E440-0B24-CFCE-C5930FB0BDF2}"/>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Θερμική ισορροπία</a:t>
            </a:r>
          </a:p>
        </p:txBody>
      </p:sp>
      <p:pic>
        <p:nvPicPr>
          <p:cNvPr id="4" name="Picture 3">
            <a:extLst>
              <a:ext uri="{FF2B5EF4-FFF2-40B4-BE49-F238E27FC236}">
                <a16:creationId xmlns:a16="http://schemas.microsoft.com/office/drawing/2014/main" id="{FE73BA62-9B7B-8D05-413E-B5B80188B673}"/>
              </a:ext>
            </a:extLst>
          </p:cNvPr>
          <p:cNvPicPr>
            <a:picLocks noChangeAspect="1"/>
          </p:cNvPicPr>
          <p:nvPr/>
        </p:nvPicPr>
        <p:blipFill>
          <a:blip r:embed="rId3"/>
          <a:stretch>
            <a:fillRect/>
          </a:stretch>
        </p:blipFill>
        <p:spPr>
          <a:xfrm>
            <a:off x="2960854" y="2752858"/>
            <a:ext cx="698536" cy="1984477"/>
          </a:xfrm>
          <a:prstGeom prst="rect">
            <a:avLst/>
          </a:prstGeom>
        </p:spPr>
      </p:pic>
      <p:pic>
        <p:nvPicPr>
          <p:cNvPr id="1026" name="Picture 2">
            <a:extLst>
              <a:ext uri="{FF2B5EF4-FFF2-40B4-BE49-F238E27FC236}">
                <a16:creationId xmlns:a16="http://schemas.microsoft.com/office/drawing/2014/main" id="{DA91B68A-2D16-736E-E873-08C8AA07C8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531" y="3285988"/>
            <a:ext cx="2146323" cy="226480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BDA0E5C-CB6A-11E4-EBD1-80082FF6F930}"/>
              </a:ext>
            </a:extLst>
          </p:cNvPr>
          <p:cNvSpPr/>
          <p:nvPr/>
        </p:nvSpPr>
        <p:spPr>
          <a:xfrm>
            <a:off x="3288205" y="3324540"/>
            <a:ext cx="84780" cy="731764"/>
          </a:xfrm>
          <a:prstGeom prst="rect">
            <a:avLst/>
          </a:prstGeom>
          <a:solidFill>
            <a:srgbClr val="4F8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3414818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2CDC3CC-8009-FBD3-53BC-DE829BB734F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10C7923-CEB0-F308-057E-937D9CCF43E4}"/>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Θερμική ισορροπία</a:t>
            </a:r>
          </a:p>
        </p:txBody>
      </p:sp>
      <p:pic>
        <p:nvPicPr>
          <p:cNvPr id="4" name="Picture 3">
            <a:extLst>
              <a:ext uri="{FF2B5EF4-FFF2-40B4-BE49-F238E27FC236}">
                <a16:creationId xmlns:a16="http://schemas.microsoft.com/office/drawing/2014/main" id="{B1A7E400-B652-2DE0-31EE-26C2E7B5C4F4}"/>
              </a:ext>
            </a:extLst>
          </p:cNvPr>
          <p:cNvPicPr>
            <a:picLocks noChangeAspect="1"/>
          </p:cNvPicPr>
          <p:nvPr/>
        </p:nvPicPr>
        <p:blipFill>
          <a:blip r:embed="rId3"/>
          <a:stretch>
            <a:fillRect/>
          </a:stretch>
        </p:blipFill>
        <p:spPr>
          <a:xfrm>
            <a:off x="5672249" y="2983446"/>
            <a:ext cx="698536" cy="1984477"/>
          </a:xfrm>
          <a:prstGeom prst="rect">
            <a:avLst/>
          </a:prstGeom>
        </p:spPr>
      </p:pic>
      <p:pic>
        <p:nvPicPr>
          <p:cNvPr id="1026" name="Picture 2">
            <a:extLst>
              <a:ext uri="{FF2B5EF4-FFF2-40B4-BE49-F238E27FC236}">
                <a16:creationId xmlns:a16="http://schemas.microsoft.com/office/drawing/2014/main" id="{4633D223-2928-3585-259F-0AB11C566A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531" y="3285988"/>
            <a:ext cx="2146323" cy="226480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632BBDD-A89A-F2D5-D804-F37306F6095B}"/>
              </a:ext>
            </a:extLst>
          </p:cNvPr>
          <p:cNvSpPr/>
          <p:nvPr/>
        </p:nvSpPr>
        <p:spPr>
          <a:xfrm>
            <a:off x="5999600" y="3555128"/>
            <a:ext cx="84780" cy="731764"/>
          </a:xfrm>
          <a:prstGeom prst="rect">
            <a:avLst/>
          </a:prstGeom>
          <a:solidFill>
            <a:srgbClr val="4F8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5" name="Picture 4">
            <a:extLst>
              <a:ext uri="{FF2B5EF4-FFF2-40B4-BE49-F238E27FC236}">
                <a16:creationId xmlns:a16="http://schemas.microsoft.com/office/drawing/2014/main" id="{4C567886-F578-C94D-1586-527BAA7B05E4}"/>
              </a:ext>
            </a:extLst>
          </p:cNvPr>
          <p:cNvPicPr>
            <a:picLocks noChangeAspect="1"/>
          </p:cNvPicPr>
          <p:nvPr/>
        </p:nvPicPr>
        <p:blipFill>
          <a:blip r:embed="rId5"/>
          <a:stretch>
            <a:fillRect/>
          </a:stretch>
        </p:blipFill>
        <p:spPr>
          <a:xfrm>
            <a:off x="8229763" y="3429000"/>
            <a:ext cx="3333921" cy="2197213"/>
          </a:xfrm>
          <a:prstGeom prst="rect">
            <a:avLst/>
          </a:prstGeom>
        </p:spPr>
      </p:pic>
    </p:spTree>
    <p:extLst>
      <p:ext uri="{BB962C8B-B14F-4D97-AF65-F5344CB8AC3E}">
        <p14:creationId xmlns:p14="http://schemas.microsoft.com/office/powerpoint/2010/main" val="34514012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1" fill="hold" grpId="0" nodeType="withEffect">
                                  <p:stCondLst>
                                    <p:cond delay="0"/>
                                  </p:stCondLst>
                                  <p:childTnLst>
                                    <p:animEffect transition="out" filter="wipe(up)">
                                      <p:cBhvr>
                                        <p:cTn id="6" dur="10000"/>
                                        <p:tgtEl>
                                          <p:spTgt spid="2"/>
                                        </p:tgtEl>
                                      </p:cBhvr>
                                    </p:animEffect>
                                    <p:set>
                                      <p:cBhvr>
                                        <p:cTn id="7" dur="1" fill="hold">
                                          <p:stCondLst>
                                            <p:cond delay="99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67A992E-BC1C-79B3-7FCD-7D8C5116EA3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C16D34A-F1AE-AF6F-0D31-5FE60553DB98}"/>
              </a:ext>
            </a:extLst>
          </p:cNvPr>
          <p:cNvPicPr>
            <a:picLocks noChangeAspect="1"/>
          </p:cNvPicPr>
          <p:nvPr/>
        </p:nvPicPr>
        <p:blipFill>
          <a:blip r:embed="rId3"/>
          <a:stretch>
            <a:fillRect/>
          </a:stretch>
        </p:blipFill>
        <p:spPr>
          <a:xfrm>
            <a:off x="8229763" y="3429000"/>
            <a:ext cx="3333921" cy="2197213"/>
          </a:xfrm>
          <a:prstGeom prst="rect">
            <a:avLst/>
          </a:prstGeom>
        </p:spPr>
      </p:pic>
      <p:sp>
        <p:nvSpPr>
          <p:cNvPr id="7" name="Rectangle 6">
            <a:extLst>
              <a:ext uri="{FF2B5EF4-FFF2-40B4-BE49-F238E27FC236}">
                <a16:creationId xmlns:a16="http://schemas.microsoft.com/office/drawing/2014/main" id="{B7A4BC09-CA8E-C520-BB0B-C87003D9B4E4}"/>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Θερμική ισορροπία</a:t>
            </a:r>
          </a:p>
        </p:txBody>
      </p:sp>
      <p:pic>
        <p:nvPicPr>
          <p:cNvPr id="4" name="Picture 3">
            <a:extLst>
              <a:ext uri="{FF2B5EF4-FFF2-40B4-BE49-F238E27FC236}">
                <a16:creationId xmlns:a16="http://schemas.microsoft.com/office/drawing/2014/main" id="{DB6EE00C-E624-64F1-788B-17ABCD400EF0}"/>
              </a:ext>
            </a:extLst>
          </p:cNvPr>
          <p:cNvPicPr>
            <a:picLocks noChangeAspect="1"/>
          </p:cNvPicPr>
          <p:nvPr/>
        </p:nvPicPr>
        <p:blipFill>
          <a:blip r:embed="rId4"/>
          <a:stretch>
            <a:fillRect/>
          </a:stretch>
        </p:blipFill>
        <p:spPr>
          <a:xfrm>
            <a:off x="8009932" y="2917826"/>
            <a:ext cx="698536" cy="1984477"/>
          </a:xfrm>
          <a:prstGeom prst="rect">
            <a:avLst/>
          </a:prstGeom>
        </p:spPr>
      </p:pic>
      <p:pic>
        <p:nvPicPr>
          <p:cNvPr id="1026" name="Picture 2">
            <a:extLst>
              <a:ext uri="{FF2B5EF4-FFF2-40B4-BE49-F238E27FC236}">
                <a16:creationId xmlns:a16="http://schemas.microsoft.com/office/drawing/2014/main" id="{5B198A96-D23C-5E6B-D93E-191AC96092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531" y="3285988"/>
            <a:ext cx="2146323" cy="226480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B4F970C-FC1D-5BCC-A305-37572821F01A}"/>
              </a:ext>
            </a:extLst>
          </p:cNvPr>
          <p:cNvSpPr/>
          <p:nvPr/>
        </p:nvSpPr>
        <p:spPr>
          <a:xfrm>
            <a:off x="8320990" y="4052576"/>
            <a:ext cx="112693" cy="408415"/>
          </a:xfrm>
          <a:prstGeom prst="rect">
            <a:avLst/>
          </a:prstGeom>
          <a:solidFill>
            <a:srgbClr val="FEFF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36645802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C7DF8A0-CA0F-6F00-7B16-C5E5E6ECDC1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FEABDAD-A48A-0CA0-3BE6-C6C82602458F}"/>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Θερμική ισορροπία</a:t>
            </a:r>
          </a:p>
        </p:txBody>
      </p:sp>
      <p:pic>
        <p:nvPicPr>
          <p:cNvPr id="4" name="Picture 3">
            <a:extLst>
              <a:ext uri="{FF2B5EF4-FFF2-40B4-BE49-F238E27FC236}">
                <a16:creationId xmlns:a16="http://schemas.microsoft.com/office/drawing/2014/main" id="{9C824036-B2F2-C57C-551A-95BFEF74688D}"/>
              </a:ext>
            </a:extLst>
          </p:cNvPr>
          <p:cNvPicPr>
            <a:picLocks noChangeAspect="1"/>
          </p:cNvPicPr>
          <p:nvPr/>
        </p:nvPicPr>
        <p:blipFill>
          <a:blip r:embed="rId3"/>
          <a:stretch>
            <a:fillRect/>
          </a:stretch>
        </p:blipFill>
        <p:spPr>
          <a:xfrm>
            <a:off x="5672249" y="2983446"/>
            <a:ext cx="698536" cy="1984477"/>
          </a:xfrm>
          <a:prstGeom prst="rect">
            <a:avLst/>
          </a:prstGeom>
        </p:spPr>
      </p:pic>
      <p:pic>
        <p:nvPicPr>
          <p:cNvPr id="1026" name="Picture 2">
            <a:extLst>
              <a:ext uri="{FF2B5EF4-FFF2-40B4-BE49-F238E27FC236}">
                <a16:creationId xmlns:a16="http://schemas.microsoft.com/office/drawing/2014/main" id="{D7894A86-82A3-A6EB-740F-E9E69B86BF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531" y="3285988"/>
            <a:ext cx="2146323" cy="226480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C38B068-B216-1DB3-FDF6-7E36026E200F}"/>
              </a:ext>
            </a:extLst>
          </p:cNvPr>
          <p:cNvPicPr>
            <a:picLocks noChangeAspect="1"/>
          </p:cNvPicPr>
          <p:nvPr/>
        </p:nvPicPr>
        <p:blipFill>
          <a:blip r:embed="rId5"/>
          <a:stretch>
            <a:fillRect/>
          </a:stretch>
        </p:blipFill>
        <p:spPr>
          <a:xfrm>
            <a:off x="8229763" y="3429000"/>
            <a:ext cx="3333921" cy="2197213"/>
          </a:xfrm>
          <a:prstGeom prst="rect">
            <a:avLst/>
          </a:prstGeom>
        </p:spPr>
      </p:pic>
      <p:sp>
        <p:nvSpPr>
          <p:cNvPr id="3" name="Rectangle 2">
            <a:extLst>
              <a:ext uri="{FF2B5EF4-FFF2-40B4-BE49-F238E27FC236}">
                <a16:creationId xmlns:a16="http://schemas.microsoft.com/office/drawing/2014/main" id="{3CF52240-2697-0BAA-9E26-2EA24D08B8FE}"/>
              </a:ext>
            </a:extLst>
          </p:cNvPr>
          <p:cNvSpPr/>
          <p:nvPr/>
        </p:nvSpPr>
        <p:spPr>
          <a:xfrm>
            <a:off x="5983305" y="4119191"/>
            <a:ext cx="112693" cy="408415"/>
          </a:xfrm>
          <a:prstGeom prst="rect">
            <a:avLst/>
          </a:prstGeom>
          <a:solidFill>
            <a:srgbClr val="FEFF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5269067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4" fill="hold" grpId="0" nodeType="withEffect">
                                  <p:stCondLst>
                                    <p:cond delay="0"/>
                                  </p:stCondLst>
                                  <p:childTnLst>
                                    <p:animEffect transition="out" filter="wipe(down)">
                                      <p:cBhvr>
                                        <p:cTn id="6" dur="5000"/>
                                        <p:tgtEl>
                                          <p:spTgt spid="3"/>
                                        </p:tgtEl>
                                      </p:cBhvr>
                                    </p:animEffect>
                                    <p:set>
                                      <p:cBhvr>
                                        <p:cTn id="7" dur="1" fill="hold">
                                          <p:stCondLst>
                                            <p:cond delay="4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6F421C6-ADEC-5BE1-2D96-1EDC51EA820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795C7FB-106A-BDAA-06A9-1E40B4CA5074}"/>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Θερμική ισορροπία</a:t>
            </a:r>
          </a:p>
        </p:txBody>
      </p:sp>
      <p:pic>
        <p:nvPicPr>
          <p:cNvPr id="4" name="Picture 3">
            <a:extLst>
              <a:ext uri="{FF2B5EF4-FFF2-40B4-BE49-F238E27FC236}">
                <a16:creationId xmlns:a16="http://schemas.microsoft.com/office/drawing/2014/main" id="{0306E284-294E-5FEC-0178-2AB61EF99425}"/>
              </a:ext>
            </a:extLst>
          </p:cNvPr>
          <p:cNvPicPr>
            <a:picLocks noChangeAspect="1"/>
          </p:cNvPicPr>
          <p:nvPr/>
        </p:nvPicPr>
        <p:blipFill>
          <a:blip r:embed="rId3"/>
          <a:stretch>
            <a:fillRect/>
          </a:stretch>
        </p:blipFill>
        <p:spPr>
          <a:xfrm>
            <a:off x="5632492" y="2299634"/>
            <a:ext cx="698536" cy="1984477"/>
          </a:xfrm>
          <a:prstGeom prst="rect">
            <a:avLst/>
          </a:prstGeom>
        </p:spPr>
      </p:pic>
      <p:sp>
        <p:nvSpPr>
          <p:cNvPr id="2" name="Rectangle 1">
            <a:extLst>
              <a:ext uri="{FF2B5EF4-FFF2-40B4-BE49-F238E27FC236}">
                <a16:creationId xmlns:a16="http://schemas.microsoft.com/office/drawing/2014/main" id="{D2806E5D-DB4B-30AD-C11A-1D5B6C99D362}"/>
              </a:ext>
            </a:extLst>
          </p:cNvPr>
          <p:cNvSpPr/>
          <p:nvPr/>
        </p:nvSpPr>
        <p:spPr>
          <a:xfrm>
            <a:off x="2393460" y="4465674"/>
            <a:ext cx="2289545" cy="1446028"/>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endParaRPr lang="en-150" dirty="0"/>
          </a:p>
        </p:txBody>
      </p:sp>
      <p:sp>
        <p:nvSpPr>
          <p:cNvPr id="6" name="Rectangle 5">
            <a:extLst>
              <a:ext uri="{FF2B5EF4-FFF2-40B4-BE49-F238E27FC236}">
                <a16:creationId xmlns:a16="http://schemas.microsoft.com/office/drawing/2014/main" id="{8AFC0EDB-EFC0-31DF-0CBD-E51F440AAF2C}"/>
              </a:ext>
            </a:extLst>
          </p:cNvPr>
          <p:cNvSpPr/>
          <p:nvPr/>
        </p:nvSpPr>
        <p:spPr>
          <a:xfrm>
            <a:off x="7360029" y="4465674"/>
            <a:ext cx="2289545" cy="1446028"/>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endParaRPr lang="en-150" dirty="0"/>
          </a:p>
        </p:txBody>
      </p:sp>
    </p:spTree>
    <p:extLst>
      <p:ext uri="{BB962C8B-B14F-4D97-AF65-F5344CB8AC3E}">
        <p14:creationId xmlns:p14="http://schemas.microsoft.com/office/powerpoint/2010/main" val="42389258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71A3EA0-BC1F-558A-296B-981807A92F0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12BD1CF-0CA4-8BEB-D355-C63D3531BACC}"/>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Μηδενικός νόμος</a:t>
            </a:r>
          </a:p>
        </p:txBody>
      </p:sp>
      <p:pic>
        <p:nvPicPr>
          <p:cNvPr id="4" name="Picture 3">
            <a:extLst>
              <a:ext uri="{FF2B5EF4-FFF2-40B4-BE49-F238E27FC236}">
                <a16:creationId xmlns:a16="http://schemas.microsoft.com/office/drawing/2014/main" id="{9D0842AA-F74D-571B-7FAB-A4289CDE768D}"/>
              </a:ext>
            </a:extLst>
          </p:cNvPr>
          <p:cNvPicPr>
            <a:picLocks noChangeAspect="1"/>
          </p:cNvPicPr>
          <p:nvPr/>
        </p:nvPicPr>
        <p:blipFill>
          <a:blip r:embed="rId3"/>
          <a:stretch>
            <a:fillRect/>
          </a:stretch>
        </p:blipFill>
        <p:spPr>
          <a:xfrm>
            <a:off x="3188964" y="2481197"/>
            <a:ext cx="698536" cy="1984477"/>
          </a:xfrm>
          <a:prstGeom prst="rect">
            <a:avLst/>
          </a:prstGeom>
        </p:spPr>
      </p:pic>
      <p:sp>
        <p:nvSpPr>
          <p:cNvPr id="2" name="Rectangle 1">
            <a:extLst>
              <a:ext uri="{FF2B5EF4-FFF2-40B4-BE49-F238E27FC236}">
                <a16:creationId xmlns:a16="http://schemas.microsoft.com/office/drawing/2014/main" id="{2C5ACBE1-3DBF-C603-4377-4FD77FD36FD7}"/>
              </a:ext>
            </a:extLst>
          </p:cNvPr>
          <p:cNvSpPr/>
          <p:nvPr/>
        </p:nvSpPr>
        <p:spPr>
          <a:xfrm>
            <a:off x="2393460" y="4465674"/>
            <a:ext cx="2289545" cy="1446028"/>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endParaRPr lang="en-150" dirty="0"/>
          </a:p>
        </p:txBody>
      </p:sp>
      <p:sp>
        <p:nvSpPr>
          <p:cNvPr id="6" name="Rectangle 5">
            <a:extLst>
              <a:ext uri="{FF2B5EF4-FFF2-40B4-BE49-F238E27FC236}">
                <a16:creationId xmlns:a16="http://schemas.microsoft.com/office/drawing/2014/main" id="{C615450F-81AD-F6AA-78DB-8BBE45717E5A}"/>
              </a:ext>
            </a:extLst>
          </p:cNvPr>
          <p:cNvSpPr/>
          <p:nvPr/>
        </p:nvSpPr>
        <p:spPr>
          <a:xfrm>
            <a:off x="7360029" y="4465674"/>
            <a:ext cx="2289545" cy="1446028"/>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endParaRPr lang="en-150" dirty="0"/>
          </a:p>
        </p:txBody>
      </p:sp>
      <p:sp>
        <p:nvSpPr>
          <p:cNvPr id="3" name="Rectangle 2">
            <a:extLst>
              <a:ext uri="{FF2B5EF4-FFF2-40B4-BE49-F238E27FC236}">
                <a16:creationId xmlns:a16="http://schemas.microsoft.com/office/drawing/2014/main" id="{2614AEF6-991C-12E1-11ED-9DB95A407489}"/>
              </a:ext>
            </a:extLst>
          </p:cNvPr>
          <p:cNvSpPr>
            <a:spLocks noChangeArrowheads="1"/>
          </p:cNvSpPr>
          <p:nvPr/>
        </p:nvSpPr>
        <p:spPr bwMode="auto">
          <a:xfrm>
            <a:off x="502733" y="1265512"/>
            <a:ext cx="11186529" cy="1979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η συσκευή βρίσκεται σε θερμική ισορροπία με το Α</a:t>
            </a:r>
          </a:p>
          <a:p>
            <a:pPr>
              <a:defRPr/>
            </a:pPr>
            <a:endParaRPr lang="el-GR" sz="2800" b="1" dirty="0">
              <a:solidFill>
                <a:schemeClr val="bg2"/>
              </a:solidFill>
              <a:latin typeface="+mj-lt"/>
            </a:endParaRPr>
          </a:p>
        </p:txBody>
      </p:sp>
    </p:spTree>
    <p:extLst>
      <p:ext uri="{BB962C8B-B14F-4D97-AF65-F5344CB8AC3E}">
        <p14:creationId xmlns:p14="http://schemas.microsoft.com/office/powerpoint/2010/main" val="166395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FABF0DE-5595-6290-087E-2D737B1B602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8A6F677-03A3-D397-A848-2D75F6588A09}"/>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Μηδενικός νόμος</a:t>
            </a:r>
          </a:p>
        </p:txBody>
      </p:sp>
      <p:pic>
        <p:nvPicPr>
          <p:cNvPr id="4" name="Picture 3">
            <a:extLst>
              <a:ext uri="{FF2B5EF4-FFF2-40B4-BE49-F238E27FC236}">
                <a16:creationId xmlns:a16="http://schemas.microsoft.com/office/drawing/2014/main" id="{ED800A42-2AB2-20D3-FA51-ED2F5DD0B125}"/>
              </a:ext>
            </a:extLst>
          </p:cNvPr>
          <p:cNvPicPr>
            <a:picLocks noChangeAspect="1"/>
          </p:cNvPicPr>
          <p:nvPr/>
        </p:nvPicPr>
        <p:blipFill>
          <a:blip r:embed="rId3"/>
          <a:stretch>
            <a:fillRect/>
          </a:stretch>
        </p:blipFill>
        <p:spPr>
          <a:xfrm>
            <a:off x="8155533" y="2481197"/>
            <a:ext cx="698536" cy="1984477"/>
          </a:xfrm>
          <a:prstGeom prst="rect">
            <a:avLst/>
          </a:prstGeom>
        </p:spPr>
      </p:pic>
      <p:sp>
        <p:nvSpPr>
          <p:cNvPr id="2" name="Rectangle 1">
            <a:extLst>
              <a:ext uri="{FF2B5EF4-FFF2-40B4-BE49-F238E27FC236}">
                <a16:creationId xmlns:a16="http://schemas.microsoft.com/office/drawing/2014/main" id="{E7F27E1E-B03B-925D-2682-6671DDC06AC2}"/>
              </a:ext>
            </a:extLst>
          </p:cNvPr>
          <p:cNvSpPr/>
          <p:nvPr/>
        </p:nvSpPr>
        <p:spPr>
          <a:xfrm>
            <a:off x="2393460" y="4465674"/>
            <a:ext cx="2289545" cy="1446028"/>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endParaRPr lang="en-150" dirty="0"/>
          </a:p>
        </p:txBody>
      </p:sp>
      <p:sp>
        <p:nvSpPr>
          <p:cNvPr id="6" name="Rectangle 5">
            <a:extLst>
              <a:ext uri="{FF2B5EF4-FFF2-40B4-BE49-F238E27FC236}">
                <a16:creationId xmlns:a16="http://schemas.microsoft.com/office/drawing/2014/main" id="{0067CAE0-6597-7ED5-A1F1-BCA1796F6A6C}"/>
              </a:ext>
            </a:extLst>
          </p:cNvPr>
          <p:cNvSpPr/>
          <p:nvPr/>
        </p:nvSpPr>
        <p:spPr>
          <a:xfrm>
            <a:off x="7360029" y="4465674"/>
            <a:ext cx="2289545" cy="1446028"/>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endParaRPr lang="en-150" dirty="0"/>
          </a:p>
        </p:txBody>
      </p:sp>
      <p:sp>
        <p:nvSpPr>
          <p:cNvPr id="3" name="Rectangle 2">
            <a:extLst>
              <a:ext uri="{FF2B5EF4-FFF2-40B4-BE49-F238E27FC236}">
                <a16:creationId xmlns:a16="http://schemas.microsoft.com/office/drawing/2014/main" id="{E48AB375-CE12-0F46-5D23-262589EEB0BF}"/>
              </a:ext>
            </a:extLst>
          </p:cNvPr>
          <p:cNvSpPr>
            <a:spLocks noChangeArrowheads="1"/>
          </p:cNvSpPr>
          <p:nvPr/>
        </p:nvSpPr>
        <p:spPr bwMode="auto">
          <a:xfrm>
            <a:off x="502733" y="1265512"/>
            <a:ext cx="11186529" cy="1979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η συσκευή βρίσκεται σε θερμική ισορροπία και με το Β</a:t>
            </a:r>
          </a:p>
          <a:p>
            <a:pPr>
              <a:defRPr/>
            </a:pPr>
            <a:endParaRPr lang="el-GR" sz="2800" b="1" dirty="0">
              <a:solidFill>
                <a:schemeClr val="bg2"/>
              </a:solidFill>
              <a:latin typeface="+mj-lt"/>
            </a:endParaRPr>
          </a:p>
        </p:txBody>
      </p:sp>
    </p:spTree>
    <p:extLst>
      <p:ext uri="{BB962C8B-B14F-4D97-AF65-F5344CB8AC3E}">
        <p14:creationId xmlns:p14="http://schemas.microsoft.com/office/powerpoint/2010/main" val="11676687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89051F3-3A70-E6E8-E3B0-7C017C428A9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AF9DEE08-36BE-8CE8-CA13-B42CCC034264}"/>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Μηδενικός νόμος</a:t>
            </a:r>
          </a:p>
        </p:txBody>
      </p:sp>
      <p:sp>
        <p:nvSpPr>
          <p:cNvPr id="2" name="Rectangle 1">
            <a:extLst>
              <a:ext uri="{FF2B5EF4-FFF2-40B4-BE49-F238E27FC236}">
                <a16:creationId xmlns:a16="http://schemas.microsoft.com/office/drawing/2014/main" id="{5651DF51-3862-7AE1-7046-3E4B7733FEE5}"/>
              </a:ext>
            </a:extLst>
          </p:cNvPr>
          <p:cNvSpPr/>
          <p:nvPr/>
        </p:nvSpPr>
        <p:spPr>
          <a:xfrm>
            <a:off x="3554350" y="4465674"/>
            <a:ext cx="2289545" cy="1446028"/>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endParaRPr lang="en-150" dirty="0"/>
          </a:p>
        </p:txBody>
      </p:sp>
      <p:sp>
        <p:nvSpPr>
          <p:cNvPr id="6" name="Rectangle 5">
            <a:extLst>
              <a:ext uri="{FF2B5EF4-FFF2-40B4-BE49-F238E27FC236}">
                <a16:creationId xmlns:a16="http://schemas.microsoft.com/office/drawing/2014/main" id="{C0C5941D-059D-0403-070F-F04B8DCBEAEF}"/>
              </a:ext>
            </a:extLst>
          </p:cNvPr>
          <p:cNvSpPr/>
          <p:nvPr/>
        </p:nvSpPr>
        <p:spPr>
          <a:xfrm>
            <a:off x="6348107" y="4465674"/>
            <a:ext cx="2289545" cy="1446028"/>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endParaRPr lang="en-150" dirty="0"/>
          </a:p>
        </p:txBody>
      </p:sp>
      <p:sp>
        <p:nvSpPr>
          <p:cNvPr id="3" name="Rectangle 2">
            <a:extLst>
              <a:ext uri="{FF2B5EF4-FFF2-40B4-BE49-F238E27FC236}">
                <a16:creationId xmlns:a16="http://schemas.microsoft.com/office/drawing/2014/main" id="{02F12583-DDA9-2B42-82D5-C86DB026CE91}"/>
              </a:ext>
            </a:extLst>
          </p:cNvPr>
          <p:cNvSpPr>
            <a:spLocks noChangeArrowheads="1"/>
          </p:cNvSpPr>
          <p:nvPr/>
        </p:nvSpPr>
        <p:spPr bwMode="auto">
          <a:xfrm>
            <a:off x="502733" y="2632575"/>
            <a:ext cx="11186529" cy="1979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τότε τα Α και Β βρίσκονται σε θερμική ισορροπία μεταξύ τους</a:t>
            </a:r>
          </a:p>
          <a:p>
            <a:pPr>
              <a:defRPr/>
            </a:pPr>
            <a:endParaRPr lang="el-GR" sz="2800" b="1" dirty="0">
              <a:solidFill>
                <a:schemeClr val="bg2"/>
              </a:solidFill>
              <a:latin typeface="+mj-lt"/>
            </a:endParaRPr>
          </a:p>
        </p:txBody>
      </p:sp>
    </p:spTree>
    <p:extLst>
      <p:ext uri="{BB962C8B-B14F-4D97-AF65-F5344CB8AC3E}">
        <p14:creationId xmlns:p14="http://schemas.microsoft.com/office/powerpoint/2010/main" val="36510414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Μηδενικός Νόμος</a:t>
            </a:r>
          </a:p>
        </p:txBody>
      </p:sp>
      <p:sp>
        <p:nvSpPr>
          <p:cNvPr id="2" name="Rectangle 1">
            <a:extLst>
              <a:ext uri="{FF2B5EF4-FFF2-40B4-BE49-F238E27FC236}">
                <a16:creationId xmlns:a16="http://schemas.microsoft.com/office/drawing/2014/main" id="{199C7052-3B93-88B0-EE34-273C52F9D602}"/>
              </a:ext>
            </a:extLst>
          </p:cNvPr>
          <p:cNvSpPr>
            <a:spLocks noChangeArrowheads="1"/>
          </p:cNvSpPr>
          <p:nvPr/>
        </p:nvSpPr>
        <p:spPr bwMode="auto">
          <a:xfrm>
            <a:off x="502735" y="1153633"/>
            <a:ext cx="11186529" cy="1979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Όταν δύο σώματα βρίσκονται σε θερμική ισορροπία με ένα τρίτο,</a:t>
            </a:r>
          </a:p>
          <a:p>
            <a:pPr algn="ctr">
              <a:defRPr/>
            </a:pPr>
            <a:r>
              <a:rPr lang="el-GR" sz="2800" b="1" dirty="0">
                <a:solidFill>
                  <a:schemeClr val="bg2"/>
                </a:solidFill>
                <a:latin typeface="+mj-lt"/>
              </a:rPr>
              <a:t>τότε βρίσκονται σε θερμική ισορροπία και μεταξύ τους </a:t>
            </a:r>
          </a:p>
          <a:p>
            <a:pPr>
              <a:defRPr/>
            </a:pPr>
            <a:endParaRPr lang="el-GR" sz="2800" b="1" dirty="0">
              <a:solidFill>
                <a:schemeClr val="bg2"/>
              </a:solidFill>
              <a:latin typeface="+mj-lt"/>
            </a:endParaRPr>
          </a:p>
        </p:txBody>
      </p:sp>
      <p:pic>
        <p:nvPicPr>
          <p:cNvPr id="4" name="Picture 3">
            <a:extLst>
              <a:ext uri="{FF2B5EF4-FFF2-40B4-BE49-F238E27FC236}">
                <a16:creationId xmlns:a16="http://schemas.microsoft.com/office/drawing/2014/main" id="{3CFE66BB-936D-A844-B167-62B0C2DD68CC}"/>
              </a:ext>
            </a:extLst>
          </p:cNvPr>
          <p:cNvPicPr>
            <a:picLocks noChangeAspect="1"/>
          </p:cNvPicPr>
          <p:nvPr/>
        </p:nvPicPr>
        <p:blipFill>
          <a:blip r:embed="rId3"/>
          <a:stretch>
            <a:fillRect/>
          </a:stretch>
        </p:blipFill>
        <p:spPr>
          <a:xfrm>
            <a:off x="4160619" y="2832944"/>
            <a:ext cx="3870758" cy="3577294"/>
          </a:xfrm>
          <a:prstGeom prst="rect">
            <a:avLst/>
          </a:prstGeom>
        </p:spPr>
      </p:pic>
    </p:spTree>
    <p:extLst>
      <p:ext uri="{BB962C8B-B14F-4D97-AF65-F5344CB8AC3E}">
        <p14:creationId xmlns:p14="http://schemas.microsoft.com/office/powerpoint/2010/main" val="18541305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Μηδενικός Νόμος</a:t>
            </a:r>
          </a:p>
        </p:txBody>
      </p:sp>
      <p:sp>
        <p:nvSpPr>
          <p:cNvPr id="2" name="Rectangle 1">
            <a:extLst>
              <a:ext uri="{FF2B5EF4-FFF2-40B4-BE49-F238E27FC236}">
                <a16:creationId xmlns:a16="http://schemas.microsoft.com/office/drawing/2014/main" id="{199C7052-3B93-88B0-EE34-273C52F9D602}"/>
              </a:ext>
            </a:extLst>
          </p:cNvPr>
          <p:cNvSpPr>
            <a:spLocks noChangeArrowheads="1"/>
          </p:cNvSpPr>
          <p:nvPr/>
        </p:nvSpPr>
        <p:spPr bwMode="auto">
          <a:xfrm>
            <a:off x="502735" y="1153633"/>
            <a:ext cx="11186529" cy="1979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Όταν δύο σώματα βρίσκονται σε θερμική ισορροπία με ένα τρίτο,</a:t>
            </a:r>
          </a:p>
          <a:p>
            <a:pPr algn="ctr">
              <a:defRPr/>
            </a:pPr>
            <a:r>
              <a:rPr lang="el-GR" sz="2800" b="1" dirty="0">
                <a:solidFill>
                  <a:schemeClr val="bg2"/>
                </a:solidFill>
                <a:latin typeface="+mj-lt"/>
              </a:rPr>
              <a:t>τότε βρίσκονται σε θερμική ισορροπία και μεταξύ τους </a:t>
            </a:r>
          </a:p>
          <a:p>
            <a:pPr>
              <a:defRPr/>
            </a:pPr>
            <a:endParaRPr lang="el-GR" sz="2800" b="1" dirty="0">
              <a:solidFill>
                <a:schemeClr val="bg2"/>
              </a:solidFill>
              <a:latin typeface="+mj-lt"/>
            </a:endParaRPr>
          </a:p>
        </p:txBody>
      </p:sp>
      <p:pic>
        <p:nvPicPr>
          <p:cNvPr id="4" name="Picture 3">
            <a:extLst>
              <a:ext uri="{FF2B5EF4-FFF2-40B4-BE49-F238E27FC236}">
                <a16:creationId xmlns:a16="http://schemas.microsoft.com/office/drawing/2014/main" id="{63656519-A777-632B-6CFC-F2B2298DF028}"/>
              </a:ext>
            </a:extLst>
          </p:cNvPr>
          <p:cNvPicPr>
            <a:picLocks noChangeAspect="1"/>
          </p:cNvPicPr>
          <p:nvPr/>
        </p:nvPicPr>
        <p:blipFill>
          <a:blip r:embed="rId3"/>
          <a:stretch>
            <a:fillRect/>
          </a:stretch>
        </p:blipFill>
        <p:spPr>
          <a:xfrm>
            <a:off x="4381498" y="2656478"/>
            <a:ext cx="3429000" cy="2409825"/>
          </a:xfrm>
          <a:prstGeom prst="rect">
            <a:avLst/>
          </a:prstGeom>
        </p:spPr>
      </p:pic>
      <p:sp>
        <p:nvSpPr>
          <p:cNvPr id="5" name="Rectangle 4">
            <a:extLst>
              <a:ext uri="{FF2B5EF4-FFF2-40B4-BE49-F238E27FC236}">
                <a16:creationId xmlns:a16="http://schemas.microsoft.com/office/drawing/2014/main" id="{313733F5-3A9B-EDF4-EF53-806C287A2AAF}"/>
              </a:ext>
            </a:extLst>
          </p:cNvPr>
          <p:cNvSpPr>
            <a:spLocks noChangeArrowheads="1"/>
          </p:cNvSpPr>
          <p:nvPr/>
        </p:nvSpPr>
        <p:spPr bwMode="auto">
          <a:xfrm>
            <a:off x="502733" y="5201093"/>
            <a:ext cx="11186529" cy="154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Αυτός ο Νόμος μας επιτρέπει να χρησιμοποιούμε το θερμόμετρο για να ελέγχουμε τη θερμική ισορροπία μεταξύ δύο σωμάτων, </a:t>
            </a:r>
          </a:p>
          <a:p>
            <a:pPr algn="ctr">
              <a:defRPr/>
            </a:pPr>
            <a:r>
              <a:rPr lang="el-GR" sz="2800" b="1" dirty="0">
                <a:solidFill>
                  <a:schemeClr val="bg2"/>
                </a:solidFill>
                <a:latin typeface="+mj-lt"/>
              </a:rPr>
              <a:t>Και επομένως να μπορούμε να ορίζουμε τη θερμοκρασία.</a:t>
            </a:r>
          </a:p>
        </p:txBody>
      </p:sp>
    </p:spTree>
    <p:extLst>
      <p:ext uri="{BB962C8B-B14F-4D97-AF65-F5344CB8AC3E}">
        <p14:creationId xmlns:p14="http://schemas.microsoft.com/office/powerpoint/2010/main" val="24184267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Τι θα συμβεί εάν δύο σώματα βρίσκονται σε θερμική επαφή αλλά δεν βρίσκονται σε θερμική ισορροπία;</a:t>
            </a:r>
          </a:p>
        </p:txBody>
      </p:sp>
      <p:sp>
        <p:nvSpPr>
          <p:cNvPr id="2" name="Rectangle 1">
            <a:extLst>
              <a:ext uri="{FF2B5EF4-FFF2-40B4-BE49-F238E27FC236}">
                <a16:creationId xmlns:a16="http://schemas.microsoft.com/office/drawing/2014/main" id="{199C7052-3B93-88B0-EE34-273C52F9D602}"/>
              </a:ext>
            </a:extLst>
          </p:cNvPr>
          <p:cNvSpPr>
            <a:spLocks noChangeArrowheads="1"/>
          </p:cNvSpPr>
          <p:nvPr/>
        </p:nvSpPr>
        <p:spPr bwMode="auto">
          <a:xfrm>
            <a:off x="502733" y="1727792"/>
            <a:ext cx="11186529" cy="1220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Αρχικά: Τ</a:t>
            </a:r>
            <a:r>
              <a:rPr lang="el-GR" sz="2800" b="1" baseline="-25000" dirty="0">
                <a:solidFill>
                  <a:schemeClr val="bg2"/>
                </a:solidFill>
                <a:latin typeface="+mj-lt"/>
              </a:rPr>
              <a:t>Α</a:t>
            </a:r>
            <a:r>
              <a:rPr lang="el-GR" sz="2800" b="1" dirty="0">
                <a:solidFill>
                  <a:schemeClr val="bg2"/>
                </a:solidFill>
                <a:latin typeface="+mj-lt"/>
              </a:rPr>
              <a:t> &lt; Τ</a:t>
            </a:r>
            <a:r>
              <a:rPr lang="el-GR" sz="2800" b="1" baseline="-25000" dirty="0">
                <a:solidFill>
                  <a:schemeClr val="bg2"/>
                </a:solidFill>
                <a:latin typeface="+mj-lt"/>
              </a:rPr>
              <a:t>Β</a:t>
            </a:r>
            <a:endParaRPr lang="el-GR" sz="2800" b="1" dirty="0">
              <a:solidFill>
                <a:schemeClr val="bg2"/>
              </a:solidFill>
              <a:latin typeface="+mj-lt"/>
            </a:endParaRPr>
          </a:p>
        </p:txBody>
      </p:sp>
      <p:sp>
        <p:nvSpPr>
          <p:cNvPr id="3" name="Rectangle 2">
            <a:extLst>
              <a:ext uri="{FF2B5EF4-FFF2-40B4-BE49-F238E27FC236}">
                <a16:creationId xmlns:a16="http://schemas.microsoft.com/office/drawing/2014/main" id="{A21439C8-BC30-6729-83C4-8A027C45A39F}"/>
              </a:ext>
            </a:extLst>
          </p:cNvPr>
          <p:cNvSpPr/>
          <p:nvPr/>
        </p:nvSpPr>
        <p:spPr>
          <a:xfrm>
            <a:off x="3806452" y="3551274"/>
            <a:ext cx="2289545" cy="1446028"/>
          </a:xfrm>
          <a:prstGeom prst="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endParaRPr lang="en-150" dirty="0"/>
          </a:p>
        </p:txBody>
      </p:sp>
      <p:sp>
        <p:nvSpPr>
          <p:cNvPr id="6" name="Rectangle 5">
            <a:extLst>
              <a:ext uri="{FF2B5EF4-FFF2-40B4-BE49-F238E27FC236}">
                <a16:creationId xmlns:a16="http://schemas.microsoft.com/office/drawing/2014/main" id="{92D212E6-273D-77B2-64D1-A218063BC97A}"/>
              </a:ext>
            </a:extLst>
          </p:cNvPr>
          <p:cNvSpPr/>
          <p:nvPr/>
        </p:nvSpPr>
        <p:spPr>
          <a:xfrm>
            <a:off x="6095997" y="3551274"/>
            <a:ext cx="2289545" cy="1446028"/>
          </a:xfrm>
          <a:prstGeom prst="rect">
            <a:avLst/>
          </a:prstGeom>
          <a:solidFill>
            <a:srgbClr val="E98A77"/>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endParaRPr lang="en-150" dirty="0"/>
          </a:p>
        </p:txBody>
      </p:sp>
    </p:spTree>
    <p:extLst>
      <p:ext uri="{BB962C8B-B14F-4D97-AF65-F5344CB8AC3E}">
        <p14:creationId xmlns:p14="http://schemas.microsoft.com/office/powerpoint/2010/main" val="15496594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Τι θα συμβεί εάν δύο σώματα βρίσκονται σε θερμική επαφή αλλά δεν βρίσκονται σε θερμική ισορροπία;</a:t>
            </a:r>
          </a:p>
        </p:txBody>
      </p:sp>
      <p:sp>
        <p:nvSpPr>
          <p:cNvPr id="2" name="Rectangle 1">
            <a:extLst>
              <a:ext uri="{FF2B5EF4-FFF2-40B4-BE49-F238E27FC236}">
                <a16:creationId xmlns:a16="http://schemas.microsoft.com/office/drawing/2014/main" id="{199C7052-3B93-88B0-EE34-273C52F9D602}"/>
              </a:ext>
            </a:extLst>
          </p:cNvPr>
          <p:cNvSpPr>
            <a:spLocks noChangeArrowheads="1"/>
          </p:cNvSpPr>
          <p:nvPr/>
        </p:nvSpPr>
        <p:spPr bwMode="auto">
          <a:xfrm>
            <a:off x="502733" y="1727792"/>
            <a:ext cx="11186529" cy="1220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Αρχικά: Τ</a:t>
            </a:r>
            <a:r>
              <a:rPr lang="el-GR" sz="2800" b="1" baseline="-25000" dirty="0">
                <a:solidFill>
                  <a:schemeClr val="bg2"/>
                </a:solidFill>
                <a:latin typeface="+mj-lt"/>
              </a:rPr>
              <a:t>Α</a:t>
            </a:r>
            <a:r>
              <a:rPr lang="el-GR" sz="2800" b="1" dirty="0">
                <a:solidFill>
                  <a:schemeClr val="bg2"/>
                </a:solidFill>
                <a:latin typeface="+mj-lt"/>
              </a:rPr>
              <a:t> &lt; Τ</a:t>
            </a:r>
            <a:r>
              <a:rPr lang="el-GR" sz="2800" b="1" baseline="-25000" dirty="0">
                <a:solidFill>
                  <a:schemeClr val="bg2"/>
                </a:solidFill>
                <a:latin typeface="+mj-lt"/>
              </a:rPr>
              <a:t>Β</a:t>
            </a:r>
            <a:endParaRPr lang="el-GR" sz="2800" b="1" dirty="0">
              <a:solidFill>
                <a:schemeClr val="bg2"/>
              </a:solidFill>
              <a:latin typeface="+mj-lt"/>
            </a:endParaRPr>
          </a:p>
        </p:txBody>
      </p:sp>
      <p:sp>
        <p:nvSpPr>
          <p:cNvPr id="3" name="Rectangle 2">
            <a:extLst>
              <a:ext uri="{FF2B5EF4-FFF2-40B4-BE49-F238E27FC236}">
                <a16:creationId xmlns:a16="http://schemas.microsoft.com/office/drawing/2014/main" id="{A21439C8-BC30-6729-83C4-8A027C45A39F}"/>
              </a:ext>
            </a:extLst>
          </p:cNvPr>
          <p:cNvSpPr/>
          <p:nvPr/>
        </p:nvSpPr>
        <p:spPr>
          <a:xfrm>
            <a:off x="3806452" y="3551274"/>
            <a:ext cx="2289545" cy="1446028"/>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endParaRPr lang="en-150" dirty="0"/>
          </a:p>
        </p:txBody>
      </p:sp>
      <p:sp>
        <p:nvSpPr>
          <p:cNvPr id="6" name="Rectangle 5">
            <a:extLst>
              <a:ext uri="{FF2B5EF4-FFF2-40B4-BE49-F238E27FC236}">
                <a16:creationId xmlns:a16="http://schemas.microsoft.com/office/drawing/2014/main" id="{92D212E6-273D-77B2-64D1-A218063BC97A}"/>
              </a:ext>
            </a:extLst>
          </p:cNvPr>
          <p:cNvSpPr/>
          <p:nvPr/>
        </p:nvSpPr>
        <p:spPr>
          <a:xfrm>
            <a:off x="6095997" y="3551274"/>
            <a:ext cx="2289545" cy="1446028"/>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endParaRPr lang="en-150" dirty="0"/>
          </a:p>
        </p:txBody>
      </p:sp>
      <p:sp>
        <p:nvSpPr>
          <p:cNvPr id="4" name="Rectangle 3">
            <a:extLst>
              <a:ext uri="{FF2B5EF4-FFF2-40B4-BE49-F238E27FC236}">
                <a16:creationId xmlns:a16="http://schemas.microsoft.com/office/drawing/2014/main" id="{6949AEC8-211B-D000-F041-2376E1ED19C8}"/>
              </a:ext>
            </a:extLst>
          </p:cNvPr>
          <p:cNvSpPr>
            <a:spLocks noChangeArrowheads="1"/>
          </p:cNvSpPr>
          <p:nvPr/>
        </p:nvSpPr>
        <p:spPr bwMode="auto">
          <a:xfrm>
            <a:off x="502733" y="5276731"/>
            <a:ext cx="11186529" cy="1220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Τελικά: Τ</a:t>
            </a:r>
            <a:r>
              <a:rPr lang="el-GR" sz="2800" b="1" baseline="-25000" dirty="0">
                <a:solidFill>
                  <a:schemeClr val="bg2"/>
                </a:solidFill>
                <a:latin typeface="+mj-lt"/>
              </a:rPr>
              <a:t>Α</a:t>
            </a:r>
            <a:r>
              <a:rPr lang="el-GR" sz="2800" b="1" dirty="0">
                <a:solidFill>
                  <a:schemeClr val="bg2"/>
                </a:solidFill>
                <a:latin typeface="+mj-lt"/>
              </a:rPr>
              <a:t> = Τ</a:t>
            </a:r>
            <a:r>
              <a:rPr lang="el-GR" sz="2800" b="1" baseline="-25000" dirty="0">
                <a:solidFill>
                  <a:schemeClr val="bg2"/>
                </a:solidFill>
                <a:latin typeface="+mj-lt"/>
              </a:rPr>
              <a:t>Β</a:t>
            </a:r>
            <a:endParaRPr lang="el-GR" sz="2800" b="1" dirty="0">
              <a:solidFill>
                <a:schemeClr val="bg2"/>
              </a:solidFill>
              <a:latin typeface="+mj-lt"/>
            </a:endParaRPr>
          </a:p>
        </p:txBody>
      </p:sp>
    </p:spTree>
    <p:extLst>
      <p:ext uri="{BB962C8B-B14F-4D97-AF65-F5344CB8AC3E}">
        <p14:creationId xmlns:p14="http://schemas.microsoft.com/office/powerpoint/2010/main" val="25091191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1021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Δύο σώματα διαφορετικών θερμοκρασιών που βρίσκονται σε θερμική επαφή, θα αποκτήσουν ίσες θερμοκρασίες </a:t>
            </a:r>
          </a:p>
        </p:txBody>
      </p:sp>
      <p:pic>
        <p:nvPicPr>
          <p:cNvPr id="5" name="Picture 3">
            <a:extLst>
              <a:ext uri="{FF2B5EF4-FFF2-40B4-BE49-F238E27FC236}">
                <a16:creationId xmlns:a16="http://schemas.microsoft.com/office/drawing/2014/main" id="{A485854C-2238-4412-2FAE-D2BFD341112B}"/>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206344" y="1857154"/>
            <a:ext cx="5779311" cy="412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114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Τι θα συμβεί εάν δύο σώματα βρίσκονται σε θερμική επαφή αλλά δεν βρίσκονται σε θερμική ισορροπία;</a:t>
            </a:r>
          </a:p>
        </p:txBody>
      </p:sp>
      <p:sp>
        <p:nvSpPr>
          <p:cNvPr id="2" name="Rectangle 1">
            <a:extLst>
              <a:ext uri="{FF2B5EF4-FFF2-40B4-BE49-F238E27FC236}">
                <a16:creationId xmlns:a16="http://schemas.microsoft.com/office/drawing/2014/main" id="{199C7052-3B93-88B0-EE34-273C52F9D602}"/>
              </a:ext>
            </a:extLst>
          </p:cNvPr>
          <p:cNvSpPr>
            <a:spLocks noChangeArrowheads="1"/>
          </p:cNvSpPr>
          <p:nvPr/>
        </p:nvSpPr>
        <p:spPr bwMode="auto">
          <a:xfrm>
            <a:off x="502733" y="1727792"/>
            <a:ext cx="11186529" cy="1220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i="1" dirty="0" err="1">
                <a:solidFill>
                  <a:schemeClr val="bg2"/>
                </a:solidFill>
                <a:latin typeface="+mj-lt"/>
              </a:rPr>
              <a:t>θ</a:t>
            </a:r>
            <a:r>
              <a:rPr lang="el-GR" sz="2800" b="1" baseline="-25000" dirty="0" err="1">
                <a:solidFill>
                  <a:schemeClr val="bg2"/>
                </a:solidFill>
                <a:latin typeface="+mj-lt"/>
              </a:rPr>
              <a:t>Α</a:t>
            </a:r>
            <a:r>
              <a:rPr lang="el-GR" sz="2800" b="1" dirty="0">
                <a:solidFill>
                  <a:schemeClr val="bg2"/>
                </a:solidFill>
                <a:latin typeface="+mj-lt"/>
              </a:rPr>
              <a:t> = 0</a:t>
            </a:r>
            <a:r>
              <a:rPr lang="en-US" sz="2800" b="1" dirty="0">
                <a:solidFill>
                  <a:schemeClr val="bg2"/>
                </a:solidFill>
                <a:latin typeface="+mj-lt"/>
              </a:rPr>
              <a:t> </a:t>
            </a:r>
            <a:r>
              <a:rPr lang="el-GR" sz="2800" b="1" baseline="30000" dirty="0">
                <a:solidFill>
                  <a:schemeClr val="bg2"/>
                </a:solidFill>
                <a:latin typeface="+mj-lt"/>
              </a:rPr>
              <a:t>ο</a:t>
            </a:r>
            <a:r>
              <a:rPr lang="en-US" sz="2800" b="1" dirty="0">
                <a:solidFill>
                  <a:schemeClr val="bg2"/>
                </a:solidFill>
                <a:latin typeface="+mj-lt"/>
              </a:rPr>
              <a:t>C, </a:t>
            </a:r>
            <a:r>
              <a:rPr lang="el-GR" sz="2800" b="1" i="1" dirty="0" err="1">
                <a:solidFill>
                  <a:schemeClr val="bg2"/>
                </a:solidFill>
                <a:latin typeface="+mj-lt"/>
              </a:rPr>
              <a:t>θ</a:t>
            </a:r>
            <a:r>
              <a:rPr lang="el-GR" sz="2800" b="1" baseline="-25000" dirty="0" err="1">
                <a:solidFill>
                  <a:schemeClr val="bg2"/>
                </a:solidFill>
                <a:latin typeface="+mj-lt"/>
              </a:rPr>
              <a:t>Β</a:t>
            </a:r>
            <a:r>
              <a:rPr lang="en-US" sz="2800" b="1" dirty="0">
                <a:solidFill>
                  <a:schemeClr val="bg2"/>
                </a:solidFill>
                <a:latin typeface="+mj-lt"/>
              </a:rPr>
              <a:t> = 100 </a:t>
            </a:r>
            <a:r>
              <a:rPr lang="en-US" sz="2800" b="1" baseline="30000" dirty="0" err="1">
                <a:solidFill>
                  <a:schemeClr val="bg2"/>
                </a:solidFill>
                <a:latin typeface="+mj-lt"/>
              </a:rPr>
              <a:t>o</a:t>
            </a:r>
            <a:r>
              <a:rPr lang="en-US" sz="2800" b="1" dirty="0" err="1">
                <a:solidFill>
                  <a:schemeClr val="bg2"/>
                </a:solidFill>
                <a:latin typeface="+mj-lt"/>
              </a:rPr>
              <a:t>C</a:t>
            </a:r>
            <a:endParaRPr lang="el-GR" sz="2800" b="1" dirty="0">
              <a:solidFill>
                <a:schemeClr val="bg2"/>
              </a:solidFill>
              <a:latin typeface="+mj-lt"/>
            </a:endParaRPr>
          </a:p>
        </p:txBody>
      </p:sp>
      <p:sp>
        <p:nvSpPr>
          <p:cNvPr id="3" name="Rectangle 2">
            <a:extLst>
              <a:ext uri="{FF2B5EF4-FFF2-40B4-BE49-F238E27FC236}">
                <a16:creationId xmlns:a16="http://schemas.microsoft.com/office/drawing/2014/main" id="{A21439C8-BC30-6729-83C4-8A027C45A39F}"/>
              </a:ext>
            </a:extLst>
          </p:cNvPr>
          <p:cNvSpPr/>
          <p:nvPr/>
        </p:nvSpPr>
        <p:spPr>
          <a:xfrm>
            <a:off x="3806452" y="3551274"/>
            <a:ext cx="2289545" cy="1446028"/>
          </a:xfrm>
          <a:prstGeom prst="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endParaRPr lang="en-150" dirty="0"/>
          </a:p>
        </p:txBody>
      </p:sp>
      <p:sp>
        <p:nvSpPr>
          <p:cNvPr id="6" name="Rectangle 5">
            <a:extLst>
              <a:ext uri="{FF2B5EF4-FFF2-40B4-BE49-F238E27FC236}">
                <a16:creationId xmlns:a16="http://schemas.microsoft.com/office/drawing/2014/main" id="{92D212E6-273D-77B2-64D1-A218063BC97A}"/>
              </a:ext>
            </a:extLst>
          </p:cNvPr>
          <p:cNvSpPr/>
          <p:nvPr/>
        </p:nvSpPr>
        <p:spPr>
          <a:xfrm>
            <a:off x="6095997" y="3551274"/>
            <a:ext cx="2289545" cy="1446028"/>
          </a:xfrm>
          <a:prstGeom prst="rect">
            <a:avLst/>
          </a:prstGeom>
          <a:solidFill>
            <a:srgbClr val="E98A77"/>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endParaRPr lang="en-150" dirty="0"/>
          </a:p>
        </p:txBody>
      </p:sp>
    </p:spTree>
    <p:extLst>
      <p:ext uri="{BB962C8B-B14F-4D97-AF65-F5344CB8AC3E}">
        <p14:creationId xmlns:p14="http://schemas.microsoft.com/office/powerpoint/2010/main" val="3207984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Τι θα συμβεί εάν δύο σώματα βρίσκονται σε θερμική επαφή αλλά δεν βρίσκονται σε θερμική ισορροπία;</a:t>
            </a:r>
          </a:p>
        </p:txBody>
      </p:sp>
      <p:sp>
        <p:nvSpPr>
          <p:cNvPr id="3" name="Rectangle 2">
            <a:extLst>
              <a:ext uri="{FF2B5EF4-FFF2-40B4-BE49-F238E27FC236}">
                <a16:creationId xmlns:a16="http://schemas.microsoft.com/office/drawing/2014/main" id="{A21439C8-BC30-6729-83C4-8A027C45A39F}"/>
              </a:ext>
            </a:extLst>
          </p:cNvPr>
          <p:cNvSpPr/>
          <p:nvPr/>
        </p:nvSpPr>
        <p:spPr>
          <a:xfrm>
            <a:off x="3806452" y="3551274"/>
            <a:ext cx="2289545" cy="1446028"/>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endParaRPr lang="en-150" dirty="0"/>
          </a:p>
        </p:txBody>
      </p:sp>
      <p:sp>
        <p:nvSpPr>
          <p:cNvPr id="6" name="Rectangle 5">
            <a:extLst>
              <a:ext uri="{FF2B5EF4-FFF2-40B4-BE49-F238E27FC236}">
                <a16:creationId xmlns:a16="http://schemas.microsoft.com/office/drawing/2014/main" id="{92D212E6-273D-77B2-64D1-A218063BC97A}"/>
              </a:ext>
            </a:extLst>
          </p:cNvPr>
          <p:cNvSpPr/>
          <p:nvPr/>
        </p:nvSpPr>
        <p:spPr>
          <a:xfrm>
            <a:off x="6095997" y="3551274"/>
            <a:ext cx="2289545" cy="1446028"/>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endParaRPr lang="en-150" dirty="0"/>
          </a:p>
        </p:txBody>
      </p:sp>
      <p:sp>
        <p:nvSpPr>
          <p:cNvPr id="5" name="Rectangle 4">
            <a:extLst>
              <a:ext uri="{FF2B5EF4-FFF2-40B4-BE49-F238E27FC236}">
                <a16:creationId xmlns:a16="http://schemas.microsoft.com/office/drawing/2014/main" id="{C11F6617-6070-4D15-1ACA-6E2BE15158B3}"/>
              </a:ext>
            </a:extLst>
          </p:cNvPr>
          <p:cNvSpPr>
            <a:spLocks noChangeArrowheads="1"/>
          </p:cNvSpPr>
          <p:nvPr/>
        </p:nvSpPr>
        <p:spPr bwMode="auto">
          <a:xfrm>
            <a:off x="502733" y="1727792"/>
            <a:ext cx="11186529" cy="1220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i="1" dirty="0" err="1">
                <a:solidFill>
                  <a:schemeClr val="bg2"/>
                </a:solidFill>
                <a:latin typeface="+mj-lt"/>
              </a:rPr>
              <a:t>θ</a:t>
            </a:r>
            <a:r>
              <a:rPr lang="el-GR" sz="2800" b="1" baseline="-25000" dirty="0" err="1">
                <a:solidFill>
                  <a:schemeClr val="bg2"/>
                </a:solidFill>
                <a:latin typeface="+mj-lt"/>
              </a:rPr>
              <a:t>Α</a:t>
            </a:r>
            <a:r>
              <a:rPr lang="el-GR" sz="2800" b="1" dirty="0">
                <a:solidFill>
                  <a:schemeClr val="bg2"/>
                </a:solidFill>
                <a:latin typeface="+mj-lt"/>
              </a:rPr>
              <a:t> = 50</a:t>
            </a:r>
            <a:r>
              <a:rPr lang="en-US" sz="2800" b="1" dirty="0">
                <a:solidFill>
                  <a:schemeClr val="bg2"/>
                </a:solidFill>
                <a:latin typeface="+mj-lt"/>
              </a:rPr>
              <a:t> </a:t>
            </a:r>
            <a:r>
              <a:rPr lang="el-GR" sz="2800" b="1" baseline="30000" dirty="0">
                <a:solidFill>
                  <a:schemeClr val="bg2"/>
                </a:solidFill>
                <a:latin typeface="+mj-lt"/>
              </a:rPr>
              <a:t>ο</a:t>
            </a:r>
            <a:r>
              <a:rPr lang="en-US" sz="2800" b="1" dirty="0">
                <a:solidFill>
                  <a:schemeClr val="bg2"/>
                </a:solidFill>
                <a:latin typeface="+mj-lt"/>
              </a:rPr>
              <a:t>C, </a:t>
            </a:r>
            <a:r>
              <a:rPr lang="el-GR" sz="2800" b="1" i="1" dirty="0" err="1">
                <a:solidFill>
                  <a:schemeClr val="bg2"/>
                </a:solidFill>
                <a:latin typeface="+mj-lt"/>
              </a:rPr>
              <a:t>θ</a:t>
            </a:r>
            <a:r>
              <a:rPr lang="el-GR" sz="2800" b="1" baseline="-25000" dirty="0" err="1">
                <a:solidFill>
                  <a:schemeClr val="bg2"/>
                </a:solidFill>
                <a:latin typeface="+mj-lt"/>
              </a:rPr>
              <a:t>Β</a:t>
            </a:r>
            <a:r>
              <a:rPr lang="en-US" sz="2800" b="1" dirty="0">
                <a:solidFill>
                  <a:schemeClr val="bg2"/>
                </a:solidFill>
                <a:latin typeface="+mj-lt"/>
              </a:rPr>
              <a:t> = </a:t>
            </a:r>
            <a:r>
              <a:rPr lang="el-GR" sz="2800" b="1" dirty="0">
                <a:solidFill>
                  <a:schemeClr val="bg2"/>
                </a:solidFill>
                <a:latin typeface="+mj-lt"/>
              </a:rPr>
              <a:t>5</a:t>
            </a:r>
            <a:r>
              <a:rPr lang="en-US" sz="2800" b="1" dirty="0">
                <a:solidFill>
                  <a:schemeClr val="bg2"/>
                </a:solidFill>
                <a:latin typeface="+mj-lt"/>
              </a:rPr>
              <a:t>0 </a:t>
            </a:r>
            <a:r>
              <a:rPr lang="en-US" sz="2800" b="1" baseline="30000" dirty="0" err="1">
                <a:solidFill>
                  <a:schemeClr val="bg2"/>
                </a:solidFill>
                <a:latin typeface="+mj-lt"/>
              </a:rPr>
              <a:t>o</a:t>
            </a:r>
            <a:r>
              <a:rPr lang="en-US" sz="2800" b="1" dirty="0" err="1">
                <a:solidFill>
                  <a:schemeClr val="bg2"/>
                </a:solidFill>
                <a:latin typeface="+mj-lt"/>
              </a:rPr>
              <a:t>C</a:t>
            </a:r>
            <a:endParaRPr lang="el-GR" sz="2800" b="1" dirty="0">
              <a:solidFill>
                <a:schemeClr val="bg2"/>
              </a:solidFill>
              <a:latin typeface="+mj-lt"/>
            </a:endParaRPr>
          </a:p>
        </p:txBody>
      </p:sp>
    </p:spTree>
    <p:extLst>
      <p:ext uri="{BB962C8B-B14F-4D97-AF65-F5344CB8AC3E}">
        <p14:creationId xmlns:p14="http://schemas.microsoft.com/office/powerpoint/2010/main" val="32601569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Τι θα συμβεί εάν δύο σώματα βρίσκονται σε θερμική επαφή αλλά δεν βρίσκονται σε θερμική ισορροπία;</a:t>
            </a:r>
          </a:p>
        </p:txBody>
      </p:sp>
      <p:sp>
        <p:nvSpPr>
          <p:cNvPr id="2" name="Rectangle 1">
            <a:extLst>
              <a:ext uri="{FF2B5EF4-FFF2-40B4-BE49-F238E27FC236}">
                <a16:creationId xmlns:a16="http://schemas.microsoft.com/office/drawing/2014/main" id="{199C7052-3B93-88B0-EE34-273C52F9D602}"/>
              </a:ext>
            </a:extLst>
          </p:cNvPr>
          <p:cNvSpPr>
            <a:spLocks noChangeArrowheads="1"/>
          </p:cNvSpPr>
          <p:nvPr/>
        </p:nvSpPr>
        <p:spPr bwMode="auto">
          <a:xfrm>
            <a:off x="502733" y="1727792"/>
            <a:ext cx="11186529" cy="1220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i="1" dirty="0" err="1">
                <a:solidFill>
                  <a:schemeClr val="bg2"/>
                </a:solidFill>
                <a:latin typeface="+mj-lt"/>
              </a:rPr>
              <a:t>θ</a:t>
            </a:r>
            <a:r>
              <a:rPr lang="el-GR" sz="2800" b="1" baseline="-25000" dirty="0" err="1">
                <a:solidFill>
                  <a:schemeClr val="bg2"/>
                </a:solidFill>
                <a:latin typeface="+mj-lt"/>
              </a:rPr>
              <a:t>Α</a:t>
            </a:r>
            <a:r>
              <a:rPr lang="el-GR" sz="2800" b="1" dirty="0">
                <a:solidFill>
                  <a:schemeClr val="bg2"/>
                </a:solidFill>
                <a:latin typeface="+mj-lt"/>
              </a:rPr>
              <a:t> = 0</a:t>
            </a:r>
            <a:r>
              <a:rPr lang="en-US" sz="2800" b="1" dirty="0">
                <a:solidFill>
                  <a:schemeClr val="bg2"/>
                </a:solidFill>
                <a:latin typeface="+mj-lt"/>
              </a:rPr>
              <a:t> </a:t>
            </a:r>
            <a:r>
              <a:rPr lang="el-GR" sz="2800" b="1" baseline="30000" dirty="0">
                <a:solidFill>
                  <a:schemeClr val="bg2"/>
                </a:solidFill>
                <a:latin typeface="+mj-lt"/>
              </a:rPr>
              <a:t>ο</a:t>
            </a:r>
            <a:r>
              <a:rPr lang="en-US" sz="2800" b="1" dirty="0">
                <a:solidFill>
                  <a:schemeClr val="bg2"/>
                </a:solidFill>
                <a:latin typeface="+mj-lt"/>
              </a:rPr>
              <a:t>C, </a:t>
            </a:r>
            <a:r>
              <a:rPr lang="el-GR" sz="2800" b="1" i="1" dirty="0" err="1">
                <a:solidFill>
                  <a:schemeClr val="bg2"/>
                </a:solidFill>
                <a:latin typeface="+mj-lt"/>
              </a:rPr>
              <a:t>θ</a:t>
            </a:r>
            <a:r>
              <a:rPr lang="el-GR" sz="2800" b="1" baseline="-25000" dirty="0" err="1">
                <a:solidFill>
                  <a:schemeClr val="bg2"/>
                </a:solidFill>
                <a:latin typeface="+mj-lt"/>
              </a:rPr>
              <a:t>Β</a:t>
            </a:r>
            <a:r>
              <a:rPr lang="en-US" sz="2800" b="1" dirty="0">
                <a:solidFill>
                  <a:schemeClr val="bg2"/>
                </a:solidFill>
                <a:latin typeface="+mj-lt"/>
              </a:rPr>
              <a:t> = </a:t>
            </a:r>
            <a:r>
              <a:rPr lang="el-GR" sz="2800" b="1" dirty="0">
                <a:solidFill>
                  <a:schemeClr val="bg2"/>
                </a:solidFill>
                <a:latin typeface="+mj-lt"/>
              </a:rPr>
              <a:t>99</a:t>
            </a:r>
            <a:r>
              <a:rPr lang="en-US" sz="2800" b="1" dirty="0">
                <a:solidFill>
                  <a:schemeClr val="bg2"/>
                </a:solidFill>
                <a:latin typeface="+mj-lt"/>
              </a:rPr>
              <a:t> </a:t>
            </a:r>
            <a:r>
              <a:rPr lang="en-US" sz="2800" b="1" baseline="30000" dirty="0" err="1">
                <a:solidFill>
                  <a:schemeClr val="bg2"/>
                </a:solidFill>
                <a:latin typeface="+mj-lt"/>
              </a:rPr>
              <a:t>o</a:t>
            </a:r>
            <a:r>
              <a:rPr lang="en-US" sz="2800" b="1" dirty="0" err="1">
                <a:solidFill>
                  <a:schemeClr val="bg2"/>
                </a:solidFill>
                <a:latin typeface="+mj-lt"/>
              </a:rPr>
              <a:t>C</a:t>
            </a:r>
            <a:endParaRPr lang="el-GR" sz="2800" b="1" dirty="0">
              <a:solidFill>
                <a:schemeClr val="bg2"/>
              </a:solidFill>
              <a:latin typeface="+mj-lt"/>
            </a:endParaRPr>
          </a:p>
        </p:txBody>
      </p:sp>
      <p:sp>
        <p:nvSpPr>
          <p:cNvPr id="3" name="Rectangle 2">
            <a:extLst>
              <a:ext uri="{FF2B5EF4-FFF2-40B4-BE49-F238E27FC236}">
                <a16:creationId xmlns:a16="http://schemas.microsoft.com/office/drawing/2014/main" id="{A21439C8-BC30-6729-83C4-8A027C45A39F}"/>
              </a:ext>
            </a:extLst>
          </p:cNvPr>
          <p:cNvSpPr/>
          <p:nvPr/>
        </p:nvSpPr>
        <p:spPr>
          <a:xfrm>
            <a:off x="3806452" y="3551274"/>
            <a:ext cx="2289545" cy="1446028"/>
          </a:xfrm>
          <a:prstGeom prst="rect">
            <a:avLst/>
          </a:prstGeom>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endParaRPr lang="en-150" dirty="0"/>
          </a:p>
        </p:txBody>
      </p:sp>
      <p:sp>
        <p:nvSpPr>
          <p:cNvPr id="6" name="Rectangle 5">
            <a:extLst>
              <a:ext uri="{FF2B5EF4-FFF2-40B4-BE49-F238E27FC236}">
                <a16:creationId xmlns:a16="http://schemas.microsoft.com/office/drawing/2014/main" id="{92D212E6-273D-77B2-64D1-A218063BC97A}"/>
              </a:ext>
            </a:extLst>
          </p:cNvPr>
          <p:cNvSpPr/>
          <p:nvPr/>
        </p:nvSpPr>
        <p:spPr>
          <a:xfrm>
            <a:off x="6095997" y="3551274"/>
            <a:ext cx="1134143" cy="1446028"/>
          </a:xfrm>
          <a:prstGeom prst="rect">
            <a:avLst/>
          </a:prstGeom>
          <a:solidFill>
            <a:srgbClr val="E98A77"/>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endParaRPr lang="en-150" dirty="0"/>
          </a:p>
        </p:txBody>
      </p:sp>
    </p:spTree>
    <p:extLst>
      <p:ext uri="{BB962C8B-B14F-4D97-AF65-F5344CB8AC3E}">
        <p14:creationId xmlns:p14="http://schemas.microsoft.com/office/powerpoint/2010/main" val="7185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Τι θα συμβεί εάν δύο σώματα βρίσκονται σε θερμική επαφή αλλά δεν βρίσκονται σε θερμική ισορροπία;</a:t>
            </a:r>
          </a:p>
        </p:txBody>
      </p:sp>
      <p:sp>
        <p:nvSpPr>
          <p:cNvPr id="3" name="Rectangle 2">
            <a:extLst>
              <a:ext uri="{FF2B5EF4-FFF2-40B4-BE49-F238E27FC236}">
                <a16:creationId xmlns:a16="http://schemas.microsoft.com/office/drawing/2014/main" id="{A21439C8-BC30-6729-83C4-8A027C45A39F}"/>
              </a:ext>
            </a:extLst>
          </p:cNvPr>
          <p:cNvSpPr/>
          <p:nvPr/>
        </p:nvSpPr>
        <p:spPr>
          <a:xfrm>
            <a:off x="3806452" y="3551274"/>
            <a:ext cx="2289545" cy="1446028"/>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endParaRPr lang="en-150" dirty="0"/>
          </a:p>
        </p:txBody>
      </p:sp>
      <p:sp>
        <p:nvSpPr>
          <p:cNvPr id="6" name="Rectangle 5">
            <a:extLst>
              <a:ext uri="{FF2B5EF4-FFF2-40B4-BE49-F238E27FC236}">
                <a16:creationId xmlns:a16="http://schemas.microsoft.com/office/drawing/2014/main" id="{92D212E6-273D-77B2-64D1-A218063BC97A}"/>
              </a:ext>
            </a:extLst>
          </p:cNvPr>
          <p:cNvSpPr/>
          <p:nvPr/>
        </p:nvSpPr>
        <p:spPr>
          <a:xfrm>
            <a:off x="6095997" y="3551274"/>
            <a:ext cx="1134000" cy="1446028"/>
          </a:xfrm>
          <a:prstGeom prst="rect">
            <a:avLst/>
          </a:prstGeom>
          <a:solidFill>
            <a:schemeClr val="accent6">
              <a:lumMod val="60000"/>
              <a:lumOff val="4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endParaRPr lang="en-150" dirty="0"/>
          </a:p>
        </p:txBody>
      </p:sp>
      <p:sp>
        <p:nvSpPr>
          <p:cNvPr id="5" name="Rectangle 4">
            <a:extLst>
              <a:ext uri="{FF2B5EF4-FFF2-40B4-BE49-F238E27FC236}">
                <a16:creationId xmlns:a16="http://schemas.microsoft.com/office/drawing/2014/main" id="{C11F6617-6070-4D15-1ACA-6E2BE15158B3}"/>
              </a:ext>
            </a:extLst>
          </p:cNvPr>
          <p:cNvSpPr>
            <a:spLocks noChangeArrowheads="1"/>
          </p:cNvSpPr>
          <p:nvPr/>
        </p:nvSpPr>
        <p:spPr bwMode="auto">
          <a:xfrm>
            <a:off x="502733" y="1727792"/>
            <a:ext cx="11186529" cy="1220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i="1" dirty="0" err="1">
                <a:solidFill>
                  <a:schemeClr val="bg2"/>
                </a:solidFill>
                <a:latin typeface="+mj-lt"/>
              </a:rPr>
              <a:t>θ</a:t>
            </a:r>
            <a:r>
              <a:rPr lang="el-GR" sz="2800" b="1" baseline="-25000" dirty="0" err="1">
                <a:solidFill>
                  <a:schemeClr val="bg2"/>
                </a:solidFill>
                <a:latin typeface="+mj-lt"/>
              </a:rPr>
              <a:t>Α</a:t>
            </a:r>
            <a:r>
              <a:rPr lang="el-GR" sz="2800" b="1" dirty="0">
                <a:solidFill>
                  <a:schemeClr val="bg2"/>
                </a:solidFill>
                <a:latin typeface="+mj-lt"/>
              </a:rPr>
              <a:t> = 33</a:t>
            </a:r>
            <a:r>
              <a:rPr lang="en-US" sz="2800" b="1" dirty="0">
                <a:solidFill>
                  <a:schemeClr val="bg2"/>
                </a:solidFill>
                <a:latin typeface="+mj-lt"/>
              </a:rPr>
              <a:t> </a:t>
            </a:r>
            <a:r>
              <a:rPr lang="el-GR" sz="2800" b="1" baseline="30000" dirty="0">
                <a:solidFill>
                  <a:schemeClr val="bg2"/>
                </a:solidFill>
                <a:latin typeface="+mj-lt"/>
              </a:rPr>
              <a:t>ο</a:t>
            </a:r>
            <a:r>
              <a:rPr lang="en-US" sz="2800" b="1" dirty="0">
                <a:solidFill>
                  <a:schemeClr val="bg2"/>
                </a:solidFill>
                <a:latin typeface="+mj-lt"/>
              </a:rPr>
              <a:t>C, </a:t>
            </a:r>
            <a:r>
              <a:rPr lang="el-GR" sz="2800" b="1" i="1" dirty="0" err="1">
                <a:solidFill>
                  <a:schemeClr val="bg2"/>
                </a:solidFill>
                <a:latin typeface="+mj-lt"/>
              </a:rPr>
              <a:t>θ</a:t>
            </a:r>
            <a:r>
              <a:rPr lang="el-GR" sz="2800" b="1" baseline="-25000" dirty="0" err="1">
                <a:solidFill>
                  <a:schemeClr val="bg2"/>
                </a:solidFill>
                <a:latin typeface="+mj-lt"/>
              </a:rPr>
              <a:t>Β</a:t>
            </a:r>
            <a:r>
              <a:rPr lang="en-US" sz="2800" b="1" dirty="0">
                <a:solidFill>
                  <a:schemeClr val="bg2"/>
                </a:solidFill>
                <a:latin typeface="+mj-lt"/>
              </a:rPr>
              <a:t> = </a:t>
            </a:r>
            <a:r>
              <a:rPr lang="el-GR" sz="2800" b="1" dirty="0">
                <a:solidFill>
                  <a:schemeClr val="bg2"/>
                </a:solidFill>
                <a:latin typeface="+mj-lt"/>
              </a:rPr>
              <a:t>33</a:t>
            </a:r>
            <a:r>
              <a:rPr lang="en-US" sz="2800" b="1" dirty="0">
                <a:solidFill>
                  <a:schemeClr val="bg2"/>
                </a:solidFill>
                <a:latin typeface="+mj-lt"/>
              </a:rPr>
              <a:t> </a:t>
            </a:r>
            <a:r>
              <a:rPr lang="en-US" sz="2800" b="1" baseline="30000" dirty="0" err="1">
                <a:solidFill>
                  <a:schemeClr val="bg2"/>
                </a:solidFill>
                <a:latin typeface="+mj-lt"/>
              </a:rPr>
              <a:t>o</a:t>
            </a:r>
            <a:r>
              <a:rPr lang="en-US" sz="2800" b="1" dirty="0" err="1">
                <a:solidFill>
                  <a:schemeClr val="bg2"/>
                </a:solidFill>
                <a:latin typeface="+mj-lt"/>
              </a:rPr>
              <a:t>C</a:t>
            </a:r>
            <a:endParaRPr lang="el-GR" sz="2800" b="1" dirty="0">
              <a:solidFill>
                <a:schemeClr val="bg2"/>
              </a:solidFill>
              <a:latin typeface="+mj-lt"/>
            </a:endParaRPr>
          </a:p>
        </p:txBody>
      </p:sp>
      <p:sp>
        <p:nvSpPr>
          <p:cNvPr id="2" name="Rectangle 1">
            <a:extLst>
              <a:ext uri="{FF2B5EF4-FFF2-40B4-BE49-F238E27FC236}">
                <a16:creationId xmlns:a16="http://schemas.microsoft.com/office/drawing/2014/main" id="{0CF62ABB-3AED-AA35-380B-1D94D64ECE38}"/>
              </a:ext>
            </a:extLst>
          </p:cNvPr>
          <p:cNvSpPr>
            <a:spLocks noChangeArrowheads="1"/>
          </p:cNvSpPr>
          <p:nvPr/>
        </p:nvSpPr>
        <p:spPr bwMode="auto">
          <a:xfrm>
            <a:off x="502733" y="5276731"/>
            <a:ext cx="11186529" cy="1220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Δεν είναι υποχρεωτικό ότι η κοινή θερμοκρασία θα είναι στη μέση!</a:t>
            </a:r>
          </a:p>
          <a:p>
            <a:pPr algn="ctr">
              <a:defRPr/>
            </a:pPr>
            <a:r>
              <a:rPr lang="el-GR" sz="2800" b="1" dirty="0">
                <a:solidFill>
                  <a:schemeClr val="bg2"/>
                </a:solidFill>
                <a:latin typeface="+mj-lt"/>
              </a:rPr>
              <a:t>Εξαρτάται από το υλικό, την ποσότητα ύλης, κλπ.</a:t>
            </a:r>
          </a:p>
        </p:txBody>
      </p:sp>
    </p:spTree>
    <p:extLst>
      <p:ext uri="{BB962C8B-B14F-4D97-AF65-F5344CB8AC3E}">
        <p14:creationId xmlns:p14="http://schemas.microsoft.com/office/powerpoint/2010/main" val="21277257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Τι θα συμβεί εάν δύο σώματα βρίσκονται σε θερμική επαφή αλλά δεν βρίσκονται σε θερμική ισορροπία;</a:t>
            </a:r>
          </a:p>
        </p:txBody>
      </p:sp>
      <p:sp>
        <p:nvSpPr>
          <p:cNvPr id="2" name="Rectangle 1">
            <a:extLst>
              <a:ext uri="{FF2B5EF4-FFF2-40B4-BE49-F238E27FC236}">
                <a16:creationId xmlns:a16="http://schemas.microsoft.com/office/drawing/2014/main" id="{0CF62ABB-3AED-AA35-380B-1D94D64ECE38}"/>
              </a:ext>
            </a:extLst>
          </p:cNvPr>
          <p:cNvSpPr>
            <a:spLocks noChangeArrowheads="1"/>
          </p:cNvSpPr>
          <p:nvPr/>
        </p:nvSpPr>
        <p:spPr bwMode="auto">
          <a:xfrm>
            <a:off x="502733" y="5276731"/>
            <a:ext cx="11186529" cy="1220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Δεν είναι υποχρεωτικό ότι η κοινή θερμοκρασία θα είναι στη μέση!</a:t>
            </a:r>
          </a:p>
          <a:p>
            <a:pPr algn="ctr">
              <a:defRPr/>
            </a:pPr>
            <a:r>
              <a:rPr lang="el-GR" sz="2800" b="1" dirty="0">
                <a:solidFill>
                  <a:schemeClr val="bg2"/>
                </a:solidFill>
                <a:latin typeface="+mj-lt"/>
              </a:rPr>
              <a:t>Εξαρτάται από το υλικό, την ποσότητα ύλης, κλπ.</a:t>
            </a:r>
          </a:p>
        </p:txBody>
      </p:sp>
      <p:pic>
        <p:nvPicPr>
          <p:cNvPr id="8194" name="Picture 2">
            <a:extLst>
              <a:ext uri="{FF2B5EF4-FFF2-40B4-BE49-F238E27FC236}">
                <a16:creationId xmlns:a16="http://schemas.microsoft.com/office/drawing/2014/main" id="{9B546E40-FBD9-A881-5699-007EFDD1BA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0" y="2095500"/>
            <a:ext cx="3429000"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3141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Ροή Ενέργειας με τη μορφή Θερμότητας</a:t>
            </a:r>
          </a:p>
        </p:txBody>
      </p:sp>
      <p:sp>
        <p:nvSpPr>
          <p:cNvPr id="5" name="Rectangle 4">
            <a:extLst>
              <a:ext uri="{FF2B5EF4-FFF2-40B4-BE49-F238E27FC236}">
                <a16:creationId xmlns:a16="http://schemas.microsoft.com/office/drawing/2014/main" id="{C11F6617-6070-4D15-1ACA-6E2BE15158B3}"/>
              </a:ext>
            </a:extLst>
          </p:cNvPr>
          <p:cNvSpPr>
            <a:spLocks noChangeArrowheads="1"/>
          </p:cNvSpPr>
          <p:nvPr/>
        </p:nvSpPr>
        <p:spPr bwMode="auto">
          <a:xfrm>
            <a:off x="502733" y="1316636"/>
            <a:ext cx="11186529" cy="1220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Η ενέργεια αυτή μεταφέρθηκε μόνο λόγω της διαφοράς θερμοκρασίας μεταξύ των δύο σωμάτων. Μεταβιβάζεται ενέργεια</a:t>
            </a:r>
            <a:r>
              <a:rPr lang="en-US" sz="2800" b="1" dirty="0">
                <a:solidFill>
                  <a:schemeClr val="bg2"/>
                </a:solidFill>
                <a:latin typeface="+mj-lt"/>
              </a:rPr>
              <a:t>,</a:t>
            </a:r>
            <a:r>
              <a:rPr lang="el-GR" sz="2800" b="1" dirty="0">
                <a:solidFill>
                  <a:schemeClr val="bg2"/>
                </a:solidFill>
                <a:latin typeface="+mj-lt"/>
              </a:rPr>
              <a:t> </a:t>
            </a:r>
            <a:r>
              <a:rPr lang="en-US" sz="2800" b="1" dirty="0">
                <a:solidFill>
                  <a:schemeClr val="bg2"/>
                </a:solidFill>
                <a:latin typeface="+mj-lt"/>
              </a:rPr>
              <a:t>Q.</a:t>
            </a:r>
            <a:endParaRPr lang="el-GR" sz="2800" b="1" dirty="0">
              <a:solidFill>
                <a:schemeClr val="bg2"/>
              </a:solidFill>
              <a:latin typeface="+mj-lt"/>
            </a:endParaRPr>
          </a:p>
        </p:txBody>
      </p:sp>
      <p:sp>
        <p:nvSpPr>
          <p:cNvPr id="2" name="Rectangle 1">
            <a:extLst>
              <a:ext uri="{FF2B5EF4-FFF2-40B4-BE49-F238E27FC236}">
                <a16:creationId xmlns:a16="http://schemas.microsoft.com/office/drawing/2014/main" id="{0CF62ABB-3AED-AA35-380B-1D94D64ECE38}"/>
              </a:ext>
            </a:extLst>
          </p:cNvPr>
          <p:cNvSpPr>
            <a:spLocks noChangeArrowheads="1"/>
          </p:cNvSpPr>
          <p:nvPr/>
        </p:nvSpPr>
        <p:spPr bwMode="auto">
          <a:xfrm>
            <a:off x="502733" y="5276731"/>
            <a:ext cx="11186529" cy="1220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Αυτός ο τρόπος μεταφοράς ενέργειας από το θερμό προς το ψυχρό σώμα λέμε ότι γίνεται με το «μηχανισμό της θερμότητας».</a:t>
            </a:r>
          </a:p>
          <a:p>
            <a:pPr algn="ctr">
              <a:defRPr/>
            </a:pPr>
            <a:r>
              <a:rPr lang="el-GR" sz="2800" b="1" dirty="0">
                <a:solidFill>
                  <a:schemeClr val="bg2"/>
                </a:solidFill>
                <a:latin typeface="+mj-lt"/>
              </a:rPr>
              <a:t>Η μεταφορά της ενέργειας σταματάει όταν οι θερμοκρασίες εξισωθούν.</a:t>
            </a:r>
          </a:p>
        </p:txBody>
      </p:sp>
      <p:pic>
        <p:nvPicPr>
          <p:cNvPr id="7170" name="Picture 2">
            <a:extLst>
              <a:ext uri="{FF2B5EF4-FFF2-40B4-BE49-F238E27FC236}">
                <a16:creationId xmlns:a16="http://schemas.microsoft.com/office/drawing/2014/main" id="{A57B69D8-2104-F2C6-3571-6BFE9ABDF5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5514" y="2732096"/>
            <a:ext cx="3440961" cy="2293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0686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Ένα σώμα θερμαίνεται όταν …</a:t>
            </a:r>
          </a:p>
        </p:txBody>
      </p:sp>
      <p:sp>
        <p:nvSpPr>
          <p:cNvPr id="5" name="Rectangle 4">
            <a:extLst>
              <a:ext uri="{FF2B5EF4-FFF2-40B4-BE49-F238E27FC236}">
                <a16:creationId xmlns:a16="http://schemas.microsoft.com/office/drawing/2014/main" id="{C11F6617-6070-4D15-1ACA-6E2BE15158B3}"/>
              </a:ext>
            </a:extLst>
          </p:cNvPr>
          <p:cNvSpPr>
            <a:spLocks noChangeArrowheads="1"/>
          </p:cNvSpPr>
          <p:nvPr/>
        </p:nvSpPr>
        <p:spPr bwMode="auto">
          <a:xfrm>
            <a:off x="1658680" y="1316635"/>
            <a:ext cx="8952614" cy="4396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Αυξάνεται η εσωτερική του ενέργεια.</a:t>
            </a:r>
          </a:p>
          <a:p>
            <a:pPr algn="ctr">
              <a:defRPr/>
            </a:pPr>
            <a:endParaRPr lang="el-GR" sz="2800" b="1" dirty="0">
              <a:solidFill>
                <a:schemeClr val="bg2"/>
              </a:solidFill>
              <a:latin typeface="+mj-lt"/>
            </a:endParaRPr>
          </a:p>
          <a:p>
            <a:pPr algn="ctr">
              <a:defRPr/>
            </a:pPr>
            <a:r>
              <a:rPr lang="el-GR" sz="2800" b="1" dirty="0">
                <a:solidFill>
                  <a:schemeClr val="bg2"/>
                </a:solidFill>
                <a:latin typeface="+mj-lt"/>
              </a:rPr>
              <a:t>Αυτό μπορεί να γίνει και χωρίς την προσφορά θερμότητας.</a:t>
            </a:r>
          </a:p>
          <a:p>
            <a:pPr algn="ctr">
              <a:defRPr/>
            </a:pPr>
            <a:endParaRPr lang="el-GR" sz="2800" b="1" dirty="0">
              <a:solidFill>
                <a:schemeClr val="bg2"/>
              </a:solidFill>
              <a:latin typeface="+mj-lt"/>
            </a:endParaRPr>
          </a:p>
          <a:p>
            <a:pPr algn="ctr">
              <a:defRPr/>
            </a:pPr>
            <a:endParaRPr lang="el-GR" sz="2800" b="1" dirty="0">
              <a:solidFill>
                <a:schemeClr val="bg2"/>
              </a:solidFill>
              <a:latin typeface="+mj-lt"/>
            </a:endParaRPr>
          </a:p>
          <a:p>
            <a:pPr algn="ctr">
              <a:defRPr/>
            </a:pPr>
            <a:r>
              <a:rPr lang="el-GR" sz="2800" b="1" dirty="0">
                <a:solidFill>
                  <a:schemeClr val="bg2"/>
                </a:solidFill>
                <a:latin typeface="+mj-lt"/>
              </a:rPr>
              <a:t>Για παράδειγμα:</a:t>
            </a:r>
          </a:p>
          <a:p>
            <a:pPr>
              <a:defRPr/>
            </a:pPr>
            <a:r>
              <a:rPr lang="el-GR" sz="2800" b="1" dirty="0">
                <a:solidFill>
                  <a:schemeClr val="bg2"/>
                </a:solidFill>
                <a:latin typeface="+mj-lt"/>
              </a:rPr>
              <a:t>1. Τρίβουμε τα χέρια μας.</a:t>
            </a:r>
          </a:p>
          <a:p>
            <a:pPr>
              <a:defRPr/>
            </a:pPr>
            <a:r>
              <a:rPr lang="el-GR" sz="2800" b="1" dirty="0">
                <a:solidFill>
                  <a:schemeClr val="bg2"/>
                </a:solidFill>
                <a:latin typeface="+mj-lt"/>
              </a:rPr>
              <a:t>2. Στεκόμαστε σε μέρος όπου φτάνει ηλιακή ακτινοβολία.</a:t>
            </a:r>
          </a:p>
          <a:p>
            <a:pPr>
              <a:defRPr/>
            </a:pPr>
            <a:r>
              <a:rPr lang="el-GR" sz="2800" b="1" dirty="0">
                <a:solidFill>
                  <a:schemeClr val="bg2"/>
                </a:solidFill>
                <a:latin typeface="+mj-lt"/>
              </a:rPr>
              <a:t>3. Το μάτι της κουζίνας θερμαίνεται χωρίς να ακουμπάει σε ένα άλλο θερμότερο σώμα.</a:t>
            </a:r>
          </a:p>
        </p:txBody>
      </p:sp>
    </p:spTree>
    <p:extLst>
      <p:ext uri="{BB962C8B-B14F-4D97-AF65-F5344CB8AC3E}">
        <p14:creationId xmlns:p14="http://schemas.microsoft.com/office/powerpoint/2010/main" val="30022112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Παράδειγμα</a:t>
            </a:r>
          </a:p>
        </p:txBody>
      </p:sp>
      <p:sp>
        <p:nvSpPr>
          <p:cNvPr id="5" name="Rectangle 4">
            <a:extLst>
              <a:ext uri="{FF2B5EF4-FFF2-40B4-BE49-F238E27FC236}">
                <a16:creationId xmlns:a16="http://schemas.microsoft.com/office/drawing/2014/main" id="{C11F6617-6070-4D15-1ACA-6E2BE15158B3}"/>
              </a:ext>
            </a:extLst>
          </p:cNvPr>
          <p:cNvSpPr>
            <a:spLocks noChangeArrowheads="1"/>
          </p:cNvSpPr>
          <p:nvPr/>
        </p:nvSpPr>
        <p:spPr bwMode="auto">
          <a:xfrm>
            <a:off x="4813004" y="1975855"/>
            <a:ext cx="6882810" cy="4396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400" b="1" dirty="0">
                <a:solidFill>
                  <a:schemeClr val="bg2"/>
                </a:solidFill>
                <a:latin typeface="+mj-lt"/>
              </a:rPr>
              <a:t>Το μάτι θερμαίνεται, αυξάνεται η θερμοκρασία του.</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Δεν πήρε ενέργεια μέσω θερμότητας, δηλαδή λόγω διαφοράς θερμοκρασίας, αλλά μέσω της μετατροπής της ηλεκτρικής ενέργειας σε κινητική ενέργεια των δομικών του λίθων.</a:t>
            </a:r>
          </a:p>
          <a:p>
            <a:pPr algn="ctr">
              <a:defRPr/>
            </a:pPr>
            <a:endParaRPr lang="el-GR" sz="2400" b="1" dirty="0">
              <a:solidFill>
                <a:schemeClr val="bg2"/>
              </a:solidFill>
              <a:latin typeface="+mj-lt"/>
            </a:endParaRPr>
          </a:p>
          <a:p>
            <a:pPr algn="ctr">
              <a:defRPr/>
            </a:pPr>
            <a:endParaRPr lang="el-GR" sz="2400" b="1" dirty="0">
              <a:solidFill>
                <a:schemeClr val="bg2"/>
              </a:solidFill>
              <a:latin typeface="+mj-lt"/>
            </a:endParaRPr>
          </a:p>
          <a:p>
            <a:pPr algn="ctr">
              <a:defRPr/>
            </a:pPr>
            <a:r>
              <a:rPr lang="el-GR" sz="2400" b="1" dirty="0">
                <a:solidFill>
                  <a:schemeClr val="bg2"/>
                </a:solidFill>
                <a:latin typeface="+mj-lt"/>
              </a:rPr>
              <a:t>Το νερό θερμαίνεται, αυξάνεται η θερμοκρασία του.</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Πήρε ενέργεια μέσω θερμότητας, δηλαδή λόγω διαφοράς θερμοκρασίας από το θερμό μάτι της κουζίνας.</a:t>
            </a:r>
          </a:p>
        </p:txBody>
      </p:sp>
      <p:pic>
        <p:nvPicPr>
          <p:cNvPr id="9218" name="Picture 2">
            <a:extLst>
              <a:ext uri="{FF2B5EF4-FFF2-40B4-BE49-F238E27FC236}">
                <a16:creationId xmlns:a16="http://schemas.microsoft.com/office/drawing/2014/main" id="{97B6865D-9150-4EB3-BCB5-BF5CEAFD80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56" y="2282456"/>
            <a:ext cx="4159052" cy="2991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95482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500"/>
                                        <p:tgtEl>
                                          <p:spTgt spid="92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Παράδειγμα</a:t>
            </a:r>
          </a:p>
        </p:txBody>
      </p:sp>
      <p:sp>
        <p:nvSpPr>
          <p:cNvPr id="5" name="Rectangle 4">
            <a:extLst>
              <a:ext uri="{FF2B5EF4-FFF2-40B4-BE49-F238E27FC236}">
                <a16:creationId xmlns:a16="http://schemas.microsoft.com/office/drawing/2014/main" id="{C11F6617-6070-4D15-1ACA-6E2BE15158B3}"/>
              </a:ext>
            </a:extLst>
          </p:cNvPr>
          <p:cNvSpPr>
            <a:spLocks noChangeArrowheads="1"/>
          </p:cNvSpPr>
          <p:nvPr/>
        </p:nvSpPr>
        <p:spPr bwMode="auto">
          <a:xfrm>
            <a:off x="4813004" y="1975855"/>
            <a:ext cx="6882810" cy="4396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400" b="1" dirty="0">
                <a:solidFill>
                  <a:schemeClr val="bg2"/>
                </a:solidFill>
                <a:latin typeface="+mj-lt"/>
              </a:rPr>
              <a:t>Άρα ένα σώμα μπορεί να πάρει ενέργεια:</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μέσω μετατροπής από μία άλλη μορφή ενέργειας (Έργο</a:t>
            </a:r>
            <a:r>
              <a:rPr lang="en-US" sz="2400" b="1" dirty="0">
                <a:solidFill>
                  <a:schemeClr val="bg2"/>
                </a:solidFill>
                <a:latin typeface="+mj-lt"/>
              </a:rPr>
              <a:t>, W</a:t>
            </a:r>
            <a:r>
              <a:rPr lang="el-GR" sz="2400" b="1" dirty="0">
                <a:solidFill>
                  <a:schemeClr val="bg2"/>
                </a:solidFill>
                <a:latin typeface="+mj-lt"/>
              </a:rPr>
              <a:t>)</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ή </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μέσω ροής ενέργειας λόγω διαφοράς θερμοκρασίας (Θερμότητα, </a:t>
            </a:r>
            <a:r>
              <a:rPr lang="en-US" sz="2400" b="1" dirty="0">
                <a:solidFill>
                  <a:schemeClr val="bg2"/>
                </a:solidFill>
                <a:latin typeface="+mj-lt"/>
              </a:rPr>
              <a:t>Q)</a:t>
            </a:r>
            <a:endParaRPr lang="el-GR" sz="2400" b="1" dirty="0">
              <a:solidFill>
                <a:schemeClr val="bg2"/>
              </a:solidFill>
              <a:latin typeface="+mj-lt"/>
            </a:endParaRPr>
          </a:p>
          <a:p>
            <a:pPr algn="ctr">
              <a:defRPr/>
            </a:pPr>
            <a:endParaRPr lang="el-GR" sz="2400" b="1" dirty="0">
              <a:solidFill>
                <a:schemeClr val="bg2"/>
              </a:solidFill>
              <a:latin typeface="+mj-lt"/>
            </a:endParaRPr>
          </a:p>
          <a:p>
            <a:pPr algn="ctr">
              <a:defRPr/>
            </a:pPr>
            <a:endParaRPr lang="el-GR" sz="2400" b="1" dirty="0">
              <a:solidFill>
                <a:schemeClr val="bg2"/>
              </a:solidFill>
              <a:latin typeface="+mj-lt"/>
            </a:endParaRPr>
          </a:p>
        </p:txBody>
      </p:sp>
      <p:pic>
        <p:nvPicPr>
          <p:cNvPr id="9218" name="Picture 2">
            <a:extLst>
              <a:ext uri="{FF2B5EF4-FFF2-40B4-BE49-F238E27FC236}">
                <a16:creationId xmlns:a16="http://schemas.microsoft.com/office/drawing/2014/main" id="{97B6865D-9150-4EB3-BCB5-BF5CEAFD80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56" y="2282456"/>
            <a:ext cx="4159052" cy="2991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208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Ροή ενέργειας σε ένα σύστημα</a:t>
            </a:r>
          </a:p>
        </p:txBody>
      </p:sp>
      <p:sp>
        <p:nvSpPr>
          <p:cNvPr id="5" name="Rectangle 4">
            <a:extLst>
              <a:ext uri="{FF2B5EF4-FFF2-40B4-BE49-F238E27FC236}">
                <a16:creationId xmlns:a16="http://schemas.microsoft.com/office/drawing/2014/main" id="{C11F6617-6070-4D15-1ACA-6E2BE15158B3}"/>
              </a:ext>
            </a:extLst>
          </p:cNvPr>
          <p:cNvSpPr>
            <a:spLocks noChangeArrowheads="1"/>
          </p:cNvSpPr>
          <p:nvPr/>
        </p:nvSpPr>
        <p:spPr bwMode="auto">
          <a:xfrm>
            <a:off x="421756" y="1855352"/>
            <a:ext cx="6882810" cy="4396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endParaRPr lang="el-GR" sz="2400" b="1" dirty="0">
              <a:solidFill>
                <a:schemeClr val="bg2"/>
              </a:solidFill>
              <a:latin typeface="+mj-lt"/>
            </a:endParaRPr>
          </a:p>
          <a:p>
            <a:pPr algn="ctr">
              <a:defRPr/>
            </a:pPr>
            <a:r>
              <a:rPr lang="el-GR" sz="2400" b="1" dirty="0">
                <a:solidFill>
                  <a:schemeClr val="bg2"/>
                </a:solidFill>
                <a:latin typeface="+mj-lt"/>
              </a:rPr>
              <a:t>μέσω μετατροπής από μία άλλη μορφή ενέργειας (Έργο</a:t>
            </a:r>
            <a:r>
              <a:rPr lang="en-US" sz="2400" b="1" dirty="0">
                <a:solidFill>
                  <a:schemeClr val="bg2"/>
                </a:solidFill>
                <a:latin typeface="+mj-lt"/>
              </a:rPr>
              <a:t>, W</a:t>
            </a:r>
            <a:r>
              <a:rPr lang="el-GR" sz="2400" b="1" dirty="0">
                <a:solidFill>
                  <a:schemeClr val="bg2"/>
                </a:solidFill>
                <a:latin typeface="+mj-lt"/>
              </a:rPr>
              <a:t>)</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ή </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μέσω ροής ενέργειας λόγω διαφοράς θερμοκρασίας (Θερμότητα, </a:t>
            </a:r>
            <a:r>
              <a:rPr lang="en-US" sz="2400" b="1" dirty="0">
                <a:solidFill>
                  <a:schemeClr val="bg2"/>
                </a:solidFill>
                <a:latin typeface="+mj-lt"/>
              </a:rPr>
              <a:t>Q)</a:t>
            </a:r>
            <a:endParaRPr lang="el-GR" sz="2400" b="1" dirty="0">
              <a:solidFill>
                <a:schemeClr val="bg2"/>
              </a:solidFill>
              <a:latin typeface="+mj-lt"/>
            </a:endParaRPr>
          </a:p>
          <a:p>
            <a:pPr algn="ctr">
              <a:defRPr/>
            </a:pPr>
            <a:endParaRPr lang="el-GR" sz="2400" b="1" dirty="0">
              <a:solidFill>
                <a:schemeClr val="bg2"/>
              </a:solidFill>
              <a:latin typeface="+mj-lt"/>
            </a:endParaRPr>
          </a:p>
          <a:p>
            <a:pPr algn="ctr">
              <a:defRPr/>
            </a:pPr>
            <a:endParaRPr lang="el-GR" sz="2400" b="1" dirty="0">
              <a:solidFill>
                <a:schemeClr val="bg2"/>
              </a:solidFill>
              <a:latin typeface="+mj-lt"/>
            </a:endParaRPr>
          </a:p>
        </p:txBody>
      </p:sp>
      <p:pic>
        <p:nvPicPr>
          <p:cNvPr id="3" name="Picture 2">
            <a:extLst>
              <a:ext uri="{FF2B5EF4-FFF2-40B4-BE49-F238E27FC236}">
                <a16:creationId xmlns:a16="http://schemas.microsoft.com/office/drawing/2014/main" id="{FEEB930A-E5A8-ABF6-EC06-AAF1EA636C97}"/>
              </a:ext>
            </a:extLst>
          </p:cNvPr>
          <p:cNvPicPr>
            <a:picLocks noChangeAspect="1"/>
          </p:cNvPicPr>
          <p:nvPr/>
        </p:nvPicPr>
        <p:blipFill>
          <a:blip r:embed="rId3"/>
          <a:stretch>
            <a:fillRect/>
          </a:stretch>
        </p:blipFill>
        <p:spPr>
          <a:xfrm rot="5400000">
            <a:off x="8248504" y="2421635"/>
            <a:ext cx="2825895" cy="3035456"/>
          </a:xfrm>
          <a:prstGeom prst="rect">
            <a:avLst/>
          </a:prstGeom>
        </p:spPr>
      </p:pic>
    </p:spTree>
    <p:extLst>
      <p:ext uri="{BB962C8B-B14F-4D97-AF65-F5344CB8AC3E}">
        <p14:creationId xmlns:p14="http://schemas.microsoft.com/office/powerpoint/2010/main" val="4074159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Ροή ενέργειας σε ένα σύστημα</a:t>
            </a:r>
          </a:p>
        </p:txBody>
      </p:sp>
      <p:sp>
        <p:nvSpPr>
          <p:cNvPr id="5" name="Rectangle 4">
            <a:extLst>
              <a:ext uri="{FF2B5EF4-FFF2-40B4-BE49-F238E27FC236}">
                <a16:creationId xmlns:a16="http://schemas.microsoft.com/office/drawing/2014/main" id="{C11F6617-6070-4D15-1ACA-6E2BE15158B3}"/>
              </a:ext>
            </a:extLst>
          </p:cNvPr>
          <p:cNvSpPr>
            <a:spLocks noChangeArrowheads="1"/>
          </p:cNvSpPr>
          <p:nvPr/>
        </p:nvSpPr>
        <p:spPr bwMode="auto">
          <a:xfrm>
            <a:off x="421756" y="1855352"/>
            <a:ext cx="6882810" cy="4396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endParaRPr lang="el-GR" sz="2400" b="1" dirty="0">
              <a:solidFill>
                <a:schemeClr val="bg2"/>
              </a:solidFill>
              <a:latin typeface="+mj-lt"/>
            </a:endParaRPr>
          </a:p>
          <a:p>
            <a:pPr algn="ctr">
              <a:defRPr/>
            </a:pPr>
            <a:r>
              <a:rPr lang="el-GR" sz="2400" b="1" dirty="0">
                <a:solidFill>
                  <a:schemeClr val="bg2"/>
                </a:solidFill>
                <a:latin typeface="+mj-lt"/>
              </a:rPr>
              <a:t>μέσω μετατροπής από μία άλλη μορφή ενέργειας (Έργο</a:t>
            </a:r>
            <a:r>
              <a:rPr lang="en-US" sz="2400" b="1" dirty="0">
                <a:solidFill>
                  <a:schemeClr val="bg2"/>
                </a:solidFill>
                <a:latin typeface="+mj-lt"/>
              </a:rPr>
              <a:t>, W</a:t>
            </a:r>
            <a:r>
              <a:rPr lang="el-GR" sz="2400" b="1" dirty="0">
                <a:solidFill>
                  <a:schemeClr val="bg2"/>
                </a:solidFill>
                <a:latin typeface="+mj-lt"/>
              </a:rPr>
              <a:t>)</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Όταν το Έργο είναι θετικό, εξέρχεται ενέργεια από το σύστημα</a:t>
            </a:r>
          </a:p>
          <a:p>
            <a:pPr algn="ctr">
              <a:defRPr/>
            </a:pPr>
            <a:endParaRPr lang="el-GR" sz="2400" b="1" dirty="0">
              <a:solidFill>
                <a:schemeClr val="bg2"/>
              </a:solidFill>
              <a:latin typeface="+mj-lt"/>
            </a:endParaRPr>
          </a:p>
          <a:p>
            <a:pPr algn="ctr">
              <a:defRPr/>
            </a:pPr>
            <a:r>
              <a:rPr lang="en-US" sz="2400" b="1" dirty="0">
                <a:solidFill>
                  <a:schemeClr val="bg2"/>
                </a:solidFill>
                <a:latin typeface="+mj-lt"/>
              </a:rPr>
              <a:t>W &gt; 0 =&gt; </a:t>
            </a:r>
            <a:r>
              <a:rPr lang="el-GR" sz="2400" b="1" dirty="0">
                <a:solidFill>
                  <a:schemeClr val="bg2"/>
                </a:solidFill>
                <a:latin typeface="+mj-lt"/>
              </a:rPr>
              <a:t>Δ</a:t>
            </a:r>
            <a:r>
              <a:rPr lang="en-US" sz="2400" b="1" dirty="0">
                <a:solidFill>
                  <a:schemeClr val="bg2"/>
                </a:solidFill>
                <a:latin typeface="+mj-lt"/>
              </a:rPr>
              <a:t>U &lt; 0</a:t>
            </a:r>
          </a:p>
          <a:p>
            <a:pPr algn="ctr">
              <a:defRPr/>
            </a:pPr>
            <a:endParaRPr lang="en-US" sz="2400" b="1" dirty="0">
              <a:solidFill>
                <a:schemeClr val="bg2"/>
              </a:solidFill>
              <a:latin typeface="+mj-lt"/>
            </a:endParaRPr>
          </a:p>
          <a:p>
            <a:pPr algn="ctr">
              <a:defRPr/>
            </a:pPr>
            <a:r>
              <a:rPr lang="el-GR" sz="2400" b="1" dirty="0">
                <a:solidFill>
                  <a:schemeClr val="bg2"/>
                </a:solidFill>
                <a:latin typeface="+mj-lt"/>
              </a:rPr>
              <a:t>Όταν το Έργο είναι αρνητικό, εισέρχεται ενέργεια στο σύστημα</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W &lt; 0 =&gt; ΔU &gt; 0</a:t>
            </a:r>
          </a:p>
          <a:p>
            <a:pPr algn="ctr">
              <a:defRPr/>
            </a:pPr>
            <a:endParaRPr lang="el-GR" sz="2400" b="1" dirty="0">
              <a:solidFill>
                <a:schemeClr val="bg2"/>
              </a:solidFill>
              <a:latin typeface="+mj-lt"/>
            </a:endParaRPr>
          </a:p>
          <a:p>
            <a:pPr algn="ctr">
              <a:defRPr/>
            </a:pPr>
            <a:endParaRPr lang="el-GR" sz="2400" b="1" dirty="0">
              <a:solidFill>
                <a:schemeClr val="bg2"/>
              </a:solidFill>
              <a:latin typeface="+mj-lt"/>
            </a:endParaRPr>
          </a:p>
        </p:txBody>
      </p:sp>
      <p:pic>
        <p:nvPicPr>
          <p:cNvPr id="3" name="Picture 2">
            <a:extLst>
              <a:ext uri="{FF2B5EF4-FFF2-40B4-BE49-F238E27FC236}">
                <a16:creationId xmlns:a16="http://schemas.microsoft.com/office/drawing/2014/main" id="{FEEB930A-E5A8-ABF6-EC06-AAF1EA636C97}"/>
              </a:ext>
            </a:extLst>
          </p:cNvPr>
          <p:cNvPicPr>
            <a:picLocks noChangeAspect="1"/>
          </p:cNvPicPr>
          <p:nvPr/>
        </p:nvPicPr>
        <p:blipFill>
          <a:blip r:embed="rId3"/>
          <a:stretch>
            <a:fillRect/>
          </a:stretch>
        </p:blipFill>
        <p:spPr>
          <a:xfrm rot="5400000">
            <a:off x="8248504" y="2421635"/>
            <a:ext cx="2825895" cy="3035456"/>
          </a:xfrm>
          <a:prstGeom prst="rect">
            <a:avLst/>
          </a:prstGeom>
        </p:spPr>
      </p:pic>
    </p:spTree>
    <p:extLst>
      <p:ext uri="{BB962C8B-B14F-4D97-AF65-F5344CB8AC3E}">
        <p14:creationId xmlns:p14="http://schemas.microsoft.com/office/powerpoint/2010/main" val="3029090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Ροή ενέργειας σε ένα σύστημα</a:t>
            </a:r>
          </a:p>
        </p:txBody>
      </p:sp>
      <p:sp>
        <p:nvSpPr>
          <p:cNvPr id="5" name="Rectangle 4">
            <a:extLst>
              <a:ext uri="{FF2B5EF4-FFF2-40B4-BE49-F238E27FC236}">
                <a16:creationId xmlns:a16="http://schemas.microsoft.com/office/drawing/2014/main" id="{C11F6617-6070-4D15-1ACA-6E2BE15158B3}"/>
              </a:ext>
            </a:extLst>
          </p:cNvPr>
          <p:cNvSpPr>
            <a:spLocks noChangeArrowheads="1"/>
          </p:cNvSpPr>
          <p:nvPr/>
        </p:nvSpPr>
        <p:spPr bwMode="auto">
          <a:xfrm>
            <a:off x="421756" y="1855352"/>
            <a:ext cx="6882810" cy="4396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endParaRPr lang="el-GR" sz="2400" b="1" dirty="0">
              <a:solidFill>
                <a:schemeClr val="bg2"/>
              </a:solidFill>
              <a:latin typeface="+mj-lt"/>
            </a:endParaRPr>
          </a:p>
          <a:p>
            <a:pPr algn="ctr">
              <a:defRPr/>
            </a:pPr>
            <a:r>
              <a:rPr lang="el-GR" sz="2400" b="1" dirty="0">
                <a:solidFill>
                  <a:schemeClr val="bg2"/>
                </a:solidFill>
                <a:latin typeface="+mj-lt"/>
              </a:rPr>
              <a:t>μέσω ροής ενέργειας λόγω διαφοράς θερμοκρασίας (Θερμότητα, </a:t>
            </a:r>
            <a:r>
              <a:rPr lang="en-US" sz="2400" b="1" dirty="0">
                <a:solidFill>
                  <a:schemeClr val="bg2"/>
                </a:solidFill>
                <a:latin typeface="+mj-lt"/>
              </a:rPr>
              <a:t>Q)</a:t>
            </a:r>
            <a:endParaRPr lang="el-GR" sz="2400" b="1" dirty="0">
              <a:solidFill>
                <a:schemeClr val="bg2"/>
              </a:solidFill>
              <a:latin typeface="+mj-lt"/>
            </a:endParaRPr>
          </a:p>
          <a:p>
            <a:pPr algn="ctr">
              <a:defRPr/>
            </a:pPr>
            <a:endParaRPr lang="el-GR" sz="2400" b="1" dirty="0">
              <a:solidFill>
                <a:schemeClr val="bg2"/>
              </a:solidFill>
              <a:latin typeface="+mj-lt"/>
            </a:endParaRPr>
          </a:p>
          <a:p>
            <a:pPr algn="ctr">
              <a:defRPr/>
            </a:pPr>
            <a:r>
              <a:rPr lang="el-GR" sz="2400" b="1" dirty="0">
                <a:solidFill>
                  <a:schemeClr val="bg2"/>
                </a:solidFill>
                <a:latin typeface="+mj-lt"/>
              </a:rPr>
              <a:t>Όταν η θερμότητα είναι θετική, εισέρχεται ενέργεια στο σύστημα</a:t>
            </a:r>
          </a:p>
          <a:p>
            <a:pPr algn="ctr">
              <a:defRPr/>
            </a:pPr>
            <a:endParaRPr lang="el-GR" sz="2400" b="1" dirty="0">
              <a:solidFill>
                <a:schemeClr val="bg2"/>
              </a:solidFill>
              <a:latin typeface="+mj-lt"/>
            </a:endParaRPr>
          </a:p>
          <a:p>
            <a:pPr algn="ctr">
              <a:defRPr/>
            </a:pPr>
            <a:r>
              <a:rPr lang="en-US" sz="2400" b="1" dirty="0">
                <a:solidFill>
                  <a:schemeClr val="bg2"/>
                </a:solidFill>
                <a:latin typeface="+mj-lt"/>
              </a:rPr>
              <a:t>Q &gt; 0 =&gt; </a:t>
            </a:r>
            <a:r>
              <a:rPr lang="el-GR" sz="2400" b="1" dirty="0">
                <a:solidFill>
                  <a:schemeClr val="bg2"/>
                </a:solidFill>
                <a:latin typeface="+mj-lt"/>
              </a:rPr>
              <a:t>Δ</a:t>
            </a:r>
            <a:r>
              <a:rPr lang="en-US" sz="2400" b="1" dirty="0">
                <a:solidFill>
                  <a:schemeClr val="bg2"/>
                </a:solidFill>
                <a:latin typeface="+mj-lt"/>
              </a:rPr>
              <a:t>U &gt; 0</a:t>
            </a:r>
          </a:p>
          <a:p>
            <a:pPr algn="ctr">
              <a:defRPr/>
            </a:pPr>
            <a:endParaRPr lang="en-US" sz="2400" b="1" dirty="0">
              <a:solidFill>
                <a:schemeClr val="bg2"/>
              </a:solidFill>
              <a:latin typeface="+mj-lt"/>
            </a:endParaRPr>
          </a:p>
          <a:p>
            <a:pPr algn="ctr">
              <a:defRPr/>
            </a:pPr>
            <a:r>
              <a:rPr lang="el-GR" sz="2400" b="1" dirty="0">
                <a:solidFill>
                  <a:schemeClr val="bg2"/>
                </a:solidFill>
                <a:latin typeface="+mj-lt"/>
              </a:rPr>
              <a:t>Όταν η θερμότητα είναι αρνητική, εξέρχεται ενέργεια από το σύστημα</a:t>
            </a:r>
          </a:p>
          <a:p>
            <a:pPr algn="ctr">
              <a:defRPr/>
            </a:pPr>
            <a:endParaRPr lang="el-GR" sz="2400" b="1" dirty="0">
              <a:solidFill>
                <a:schemeClr val="bg2"/>
              </a:solidFill>
              <a:latin typeface="+mj-lt"/>
            </a:endParaRPr>
          </a:p>
          <a:p>
            <a:pPr algn="ctr">
              <a:defRPr/>
            </a:pPr>
            <a:r>
              <a:rPr lang="en-US" sz="2400" b="1" dirty="0">
                <a:solidFill>
                  <a:schemeClr val="bg2"/>
                </a:solidFill>
                <a:latin typeface="+mj-lt"/>
              </a:rPr>
              <a:t>Q</a:t>
            </a:r>
            <a:r>
              <a:rPr lang="el-GR" sz="2400" b="1" dirty="0">
                <a:solidFill>
                  <a:schemeClr val="bg2"/>
                </a:solidFill>
                <a:latin typeface="+mj-lt"/>
              </a:rPr>
              <a:t> &lt; 0 =&gt; ΔU </a:t>
            </a:r>
            <a:r>
              <a:rPr lang="en-US" sz="2400" b="1" dirty="0">
                <a:solidFill>
                  <a:schemeClr val="bg2"/>
                </a:solidFill>
                <a:latin typeface="+mj-lt"/>
              </a:rPr>
              <a:t>&lt;</a:t>
            </a:r>
            <a:r>
              <a:rPr lang="el-GR" sz="2400" b="1" dirty="0">
                <a:solidFill>
                  <a:schemeClr val="bg2"/>
                </a:solidFill>
                <a:latin typeface="+mj-lt"/>
              </a:rPr>
              <a:t> 0</a:t>
            </a:r>
          </a:p>
          <a:p>
            <a:pPr algn="ctr">
              <a:defRPr/>
            </a:pPr>
            <a:endParaRPr lang="el-GR" sz="2400" b="1" dirty="0">
              <a:solidFill>
                <a:schemeClr val="bg2"/>
              </a:solidFill>
              <a:latin typeface="+mj-lt"/>
            </a:endParaRPr>
          </a:p>
          <a:p>
            <a:pPr algn="ctr">
              <a:defRPr/>
            </a:pPr>
            <a:endParaRPr lang="el-GR" sz="2400" b="1" dirty="0">
              <a:solidFill>
                <a:schemeClr val="bg2"/>
              </a:solidFill>
              <a:latin typeface="+mj-lt"/>
            </a:endParaRPr>
          </a:p>
        </p:txBody>
      </p:sp>
      <p:pic>
        <p:nvPicPr>
          <p:cNvPr id="3" name="Picture 2">
            <a:extLst>
              <a:ext uri="{FF2B5EF4-FFF2-40B4-BE49-F238E27FC236}">
                <a16:creationId xmlns:a16="http://schemas.microsoft.com/office/drawing/2014/main" id="{FEEB930A-E5A8-ABF6-EC06-AAF1EA636C97}"/>
              </a:ext>
            </a:extLst>
          </p:cNvPr>
          <p:cNvPicPr>
            <a:picLocks noChangeAspect="1"/>
          </p:cNvPicPr>
          <p:nvPr/>
        </p:nvPicPr>
        <p:blipFill>
          <a:blip r:embed="rId3"/>
          <a:stretch>
            <a:fillRect/>
          </a:stretch>
        </p:blipFill>
        <p:spPr>
          <a:xfrm rot="5400000">
            <a:off x="8248504" y="2421635"/>
            <a:ext cx="2825895" cy="3035456"/>
          </a:xfrm>
          <a:prstGeom prst="rect">
            <a:avLst/>
          </a:prstGeom>
        </p:spPr>
      </p:pic>
    </p:spTree>
    <p:extLst>
      <p:ext uri="{BB962C8B-B14F-4D97-AF65-F5344CB8AC3E}">
        <p14:creationId xmlns:p14="http://schemas.microsoft.com/office/powerpoint/2010/main" val="14233251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Ο 1</a:t>
            </a:r>
            <a:r>
              <a:rPr lang="el-GR" sz="2800" b="1" baseline="30000" dirty="0">
                <a:solidFill>
                  <a:schemeClr val="bg2"/>
                </a:solidFill>
                <a:latin typeface="+mj-lt"/>
              </a:rPr>
              <a:t>ος</a:t>
            </a:r>
            <a:r>
              <a:rPr lang="el-GR" sz="2800" b="1" dirty="0">
                <a:solidFill>
                  <a:schemeClr val="bg2"/>
                </a:solidFill>
                <a:latin typeface="+mj-lt"/>
              </a:rPr>
              <a:t> Νόμος της Θερμοδυναμικής</a:t>
            </a:r>
          </a:p>
        </p:txBody>
      </p:sp>
      <p:sp>
        <p:nvSpPr>
          <p:cNvPr id="5" name="Rectangle 4">
            <a:extLst>
              <a:ext uri="{FF2B5EF4-FFF2-40B4-BE49-F238E27FC236}">
                <a16:creationId xmlns:a16="http://schemas.microsoft.com/office/drawing/2014/main" id="{C11F6617-6070-4D15-1ACA-6E2BE15158B3}"/>
              </a:ext>
            </a:extLst>
          </p:cNvPr>
          <p:cNvSpPr>
            <a:spLocks noChangeArrowheads="1"/>
          </p:cNvSpPr>
          <p:nvPr/>
        </p:nvSpPr>
        <p:spPr bwMode="auto">
          <a:xfrm>
            <a:off x="398718" y="1515109"/>
            <a:ext cx="11394560" cy="2695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endParaRPr lang="el-GR" sz="2400" b="1" dirty="0">
              <a:solidFill>
                <a:schemeClr val="bg2"/>
              </a:solidFill>
              <a:latin typeface="+mj-lt"/>
            </a:endParaRPr>
          </a:p>
          <a:p>
            <a:pPr algn="ctr">
              <a:defRPr/>
            </a:pPr>
            <a:r>
              <a:rPr lang="el-GR" sz="2400" b="1" dirty="0">
                <a:solidFill>
                  <a:schemeClr val="bg2"/>
                </a:solidFill>
                <a:latin typeface="+mj-lt"/>
              </a:rPr>
              <a:t>Είναι ουσιαστικά η Αρχή Διατήρησης της Ενέργειας για το Σύστημα</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Η ενέργεια εισέρχεται ή εξέρχεται από το Σύστημα με τη μορφή</a:t>
            </a:r>
          </a:p>
          <a:p>
            <a:pPr algn="ctr">
              <a:defRPr/>
            </a:pPr>
            <a:r>
              <a:rPr lang="el-GR" sz="2400" b="1" dirty="0">
                <a:solidFill>
                  <a:schemeClr val="bg2"/>
                </a:solidFill>
                <a:latin typeface="+mj-lt"/>
              </a:rPr>
              <a:t>Θερμότητας ή Έργου</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Ανάλογα με το ισοζύγιο εισόδου/εξόδου η εσωτερική ενέργεια</a:t>
            </a:r>
          </a:p>
          <a:p>
            <a:pPr algn="ctr">
              <a:defRPr/>
            </a:pPr>
            <a:r>
              <a:rPr lang="el-GR" sz="2400" b="1" dirty="0">
                <a:solidFill>
                  <a:schemeClr val="bg2"/>
                </a:solidFill>
                <a:latin typeface="+mj-lt"/>
              </a:rPr>
              <a:t>μπορεί να μείνει σταθερή, να αυξηθεί, ή να μειωθεί.</a:t>
            </a:r>
          </a:p>
          <a:p>
            <a:pPr algn="ctr">
              <a:defRPr/>
            </a:pPr>
            <a:endParaRPr lang="el-GR" sz="2400" b="1" dirty="0">
              <a:solidFill>
                <a:schemeClr val="bg2"/>
              </a:solidFill>
              <a:latin typeface="+mj-lt"/>
            </a:endParaRPr>
          </a:p>
        </p:txBody>
      </p:sp>
    </p:spTree>
    <p:extLst>
      <p:ext uri="{BB962C8B-B14F-4D97-AF65-F5344CB8AC3E}">
        <p14:creationId xmlns:p14="http://schemas.microsoft.com/office/powerpoint/2010/main" val="2055155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Ο 1</a:t>
            </a:r>
            <a:r>
              <a:rPr lang="el-GR" sz="2800" b="1" baseline="30000" dirty="0">
                <a:solidFill>
                  <a:schemeClr val="bg2"/>
                </a:solidFill>
                <a:latin typeface="+mj-lt"/>
              </a:rPr>
              <a:t>ος</a:t>
            </a:r>
            <a:r>
              <a:rPr lang="el-GR" sz="2800" b="1" dirty="0">
                <a:solidFill>
                  <a:schemeClr val="bg2"/>
                </a:solidFill>
                <a:latin typeface="+mj-lt"/>
              </a:rPr>
              <a:t> Νόμος της Θερμοδυναμικής</a:t>
            </a:r>
          </a:p>
        </p:txBody>
      </p:sp>
      <p:sp>
        <p:nvSpPr>
          <p:cNvPr id="2" name="Rectangle 1">
            <a:extLst>
              <a:ext uri="{FF2B5EF4-FFF2-40B4-BE49-F238E27FC236}">
                <a16:creationId xmlns:a16="http://schemas.microsoft.com/office/drawing/2014/main" id="{D8C1D4EA-E77E-81A6-DC5F-36071CC886CF}"/>
              </a:ext>
            </a:extLst>
          </p:cNvPr>
          <p:cNvSpPr>
            <a:spLocks noChangeArrowheads="1"/>
          </p:cNvSpPr>
          <p:nvPr/>
        </p:nvSpPr>
        <p:spPr bwMode="auto">
          <a:xfrm>
            <a:off x="398718" y="1038755"/>
            <a:ext cx="11394560" cy="2695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400" b="1" u="sng" dirty="0">
                <a:solidFill>
                  <a:schemeClr val="bg2"/>
                </a:solidFill>
                <a:latin typeface="+mj-lt"/>
              </a:rPr>
              <a:t>Επεξήγηση:</a:t>
            </a:r>
            <a:endParaRPr lang="el-GR" sz="2400" b="1" dirty="0">
              <a:solidFill>
                <a:schemeClr val="bg2"/>
              </a:solidFill>
              <a:latin typeface="+mj-lt"/>
            </a:endParaRPr>
          </a:p>
          <a:p>
            <a:pPr algn="ctr">
              <a:defRPr/>
            </a:pPr>
            <a:r>
              <a:rPr lang="el-GR" sz="2400" b="1" dirty="0">
                <a:solidFill>
                  <a:schemeClr val="bg2"/>
                </a:solidFill>
                <a:latin typeface="+mj-lt"/>
              </a:rPr>
              <a:t>Αν σε ένα σύστημα προσφερθεί ενέργεια με τη μορφή θερμότητας </a:t>
            </a:r>
            <a:r>
              <a:rPr lang="en-US" sz="2400" b="1" dirty="0">
                <a:solidFill>
                  <a:schemeClr val="bg2"/>
                </a:solidFill>
                <a:latin typeface="+mj-lt"/>
              </a:rPr>
              <a:t>Q,</a:t>
            </a:r>
            <a:endParaRPr lang="el-GR" sz="2400" b="1" dirty="0">
              <a:solidFill>
                <a:schemeClr val="bg2"/>
              </a:solidFill>
              <a:latin typeface="+mj-lt"/>
            </a:endParaRPr>
          </a:p>
          <a:p>
            <a:pPr algn="ctr">
              <a:defRPr/>
            </a:pPr>
            <a:r>
              <a:rPr lang="el-GR" sz="2400" b="1" dirty="0">
                <a:solidFill>
                  <a:schemeClr val="bg2"/>
                </a:solidFill>
                <a:latin typeface="+mj-lt"/>
              </a:rPr>
              <a:t>τότε αυτή μπορεί κατά ένα μέρος να οδηγήσει σε αύξηση της εσωτερικής ενέργειας και κατά ένα άλλο μέρος να μεταφερθεί εκτός συστήματος με τη μορφή έργου.</a:t>
            </a:r>
          </a:p>
          <a:p>
            <a:pPr algn="ctr">
              <a:defRPr/>
            </a:pPr>
            <a:endParaRPr lang="el-GR" sz="2400" b="1" dirty="0">
              <a:solidFill>
                <a:schemeClr val="bg2"/>
              </a:solidFill>
              <a:latin typeface="+mj-lt"/>
            </a:endParaRPr>
          </a:p>
        </p:txBody>
      </p:sp>
      <p:pic>
        <p:nvPicPr>
          <p:cNvPr id="3" name="Picture 2">
            <a:extLst>
              <a:ext uri="{FF2B5EF4-FFF2-40B4-BE49-F238E27FC236}">
                <a16:creationId xmlns:a16="http://schemas.microsoft.com/office/drawing/2014/main" id="{B92DD365-1698-385B-0A02-FC08774AAABD}"/>
              </a:ext>
            </a:extLst>
          </p:cNvPr>
          <p:cNvPicPr>
            <a:picLocks noChangeAspect="1"/>
          </p:cNvPicPr>
          <p:nvPr/>
        </p:nvPicPr>
        <p:blipFill>
          <a:blip r:embed="rId3"/>
          <a:stretch>
            <a:fillRect/>
          </a:stretch>
        </p:blipFill>
        <p:spPr>
          <a:xfrm rot="5400000">
            <a:off x="4746848" y="3324220"/>
            <a:ext cx="2825895" cy="3035456"/>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D500C9B-1FFC-58D3-0F54-2B6400118A24}"/>
                  </a:ext>
                </a:extLst>
              </p:cNvPr>
              <p:cNvSpPr txBox="1"/>
              <p:nvPr/>
            </p:nvSpPr>
            <p:spPr>
              <a:xfrm>
                <a:off x="8638711" y="4412596"/>
                <a:ext cx="2346027"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bg1"/>
                          </a:solidFill>
                          <a:latin typeface="Cambria Math" panose="02040503050406030204" pitchFamily="18" charset="0"/>
                        </a:rPr>
                        <m:t>𝑄</m:t>
                      </m:r>
                      <m:r>
                        <a:rPr lang="en-US" sz="3200" b="0" i="1" smtClean="0">
                          <a:solidFill>
                            <a:schemeClr val="bg1"/>
                          </a:solidFill>
                          <a:latin typeface="Cambria Math" panose="02040503050406030204" pitchFamily="18" charset="0"/>
                        </a:rPr>
                        <m:t>=</m:t>
                      </m:r>
                      <m:r>
                        <m:rPr>
                          <m:sty m:val="p"/>
                        </m:rPr>
                        <a:rPr lang="el-GR" sz="3200" b="0" i="0" smtClean="0">
                          <a:solidFill>
                            <a:schemeClr val="bg1"/>
                          </a:solidFill>
                          <a:latin typeface="Cambria Math" panose="02040503050406030204" pitchFamily="18" charset="0"/>
                        </a:rPr>
                        <m:t>Δ</m:t>
                      </m:r>
                      <m:r>
                        <a:rPr lang="en-US" sz="3200" b="0" i="1" smtClean="0">
                          <a:solidFill>
                            <a:schemeClr val="bg1"/>
                          </a:solidFill>
                          <a:latin typeface="Cambria Math" panose="02040503050406030204" pitchFamily="18" charset="0"/>
                        </a:rPr>
                        <m:t>𝑈</m:t>
                      </m:r>
                      <m:r>
                        <a:rPr lang="en-US" sz="3200" b="0" i="1" smtClean="0">
                          <a:solidFill>
                            <a:schemeClr val="bg1"/>
                          </a:solidFill>
                          <a:latin typeface="Cambria Math" panose="02040503050406030204" pitchFamily="18" charset="0"/>
                        </a:rPr>
                        <m:t>+</m:t>
                      </m:r>
                      <m:r>
                        <a:rPr lang="en-US" sz="3200" b="0" i="1" smtClean="0">
                          <a:solidFill>
                            <a:schemeClr val="bg1"/>
                          </a:solidFill>
                          <a:latin typeface="Cambria Math" panose="02040503050406030204" pitchFamily="18" charset="0"/>
                        </a:rPr>
                        <m:t>𝑊</m:t>
                      </m:r>
                    </m:oMath>
                  </m:oMathPara>
                </a14:m>
                <a:endParaRPr lang="en-150" sz="3200" i="1" dirty="0">
                  <a:solidFill>
                    <a:schemeClr val="bg1"/>
                  </a:solidFill>
                </a:endParaRPr>
              </a:p>
            </p:txBody>
          </p:sp>
        </mc:Choice>
        <mc:Fallback xmlns="">
          <p:sp>
            <p:nvSpPr>
              <p:cNvPr id="6" name="TextBox 5">
                <a:extLst>
                  <a:ext uri="{FF2B5EF4-FFF2-40B4-BE49-F238E27FC236}">
                    <a16:creationId xmlns:a16="http://schemas.microsoft.com/office/drawing/2014/main" id="{DD500C9B-1FFC-58D3-0F54-2B6400118A24}"/>
                  </a:ext>
                </a:extLst>
              </p:cNvPr>
              <p:cNvSpPr txBox="1">
                <a:spLocks noRot="1" noChangeAspect="1" noMove="1" noResize="1" noEditPoints="1" noAdjustHandles="1" noChangeArrowheads="1" noChangeShapeType="1" noTextEdit="1"/>
              </p:cNvSpPr>
              <p:nvPr/>
            </p:nvSpPr>
            <p:spPr>
              <a:xfrm>
                <a:off x="8638711" y="4412596"/>
                <a:ext cx="2346027" cy="492443"/>
              </a:xfrm>
              <a:prstGeom prst="rect">
                <a:avLst/>
              </a:prstGeom>
              <a:blipFill>
                <a:blip r:embed="rId4"/>
                <a:stretch>
                  <a:fillRect/>
                </a:stretch>
              </a:blipFill>
            </p:spPr>
            <p:txBody>
              <a:bodyPr/>
              <a:lstStyle/>
              <a:p>
                <a:r>
                  <a:rPr lang="en-150">
                    <a:noFill/>
                  </a:rPr>
                  <a:t> </a:t>
                </a:r>
              </a:p>
            </p:txBody>
          </p:sp>
        </mc:Fallback>
      </mc:AlternateContent>
    </p:spTree>
    <p:extLst>
      <p:ext uri="{BB962C8B-B14F-4D97-AF65-F5344CB8AC3E}">
        <p14:creationId xmlns:p14="http://schemas.microsoft.com/office/powerpoint/2010/main" val="23549431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Ο 1</a:t>
            </a:r>
            <a:r>
              <a:rPr lang="el-GR" sz="2800" b="1" baseline="30000" dirty="0">
                <a:solidFill>
                  <a:schemeClr val="bg2"/>
                </a:solidFill>
                <a:latin typeface="+mj-lt"/>
              </a:rPr>
              <a:t>ος</a:t>
            </a:r>
            <a:r>
              <a:rPr lang="el-GR" sz="2800" b="1" dirty="0">
                <a:solidFill>
                  <a:schemeClr val="bg2"/>
                </a:solidFill>
                <a:latin typeface="+mj-lt"/>
              </a:rPr>
              <a:t> Νόμος της Θερμοδυναμικής</a:t>
            </a:r>
          </a:p>
        </p:txBody>
      </p:sp>
      <p:sp>
        <p:nvSpPr>
          <p:cNvPr id="2" name="Rectangle 1">
            <a:extLst>
              <a:ext uri="{FF2B5EF4-FFF2-40B4-BE49-F238E27FC236}">
                <a16:creationId xmlns:a16="http://schemas.microsoft.com/office/drawing/2014/main" id="{D8C1D4EA-E77E-81A6-DC5F-36071CC886CF}"/>
              </a:ext>
            </a:extLst>
          </p:cNvPr>
          <p:cNvSpPr>
            <a:spLocks noChangeArrowheads="1"/>
          </p:cNvSpPr>
          <p:nvPr/>
        </p:nvSpPr>
        <p:spPr bwMode="auto">
          <a:xfrm>
            <a:off x="398720" y="1260462"/>
            <a:ext cx="11394560" cy="188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400" b="1" u="sng" dirty="0">
                <a:solidFill>
                  <a:schemeClr val="bg2"/>
                </a:solidFill>
                <a:latin typeface="+mj-lt"/>
              </a:rPr>
              <a:t>Παράδειγμα</a:t>
            </a:r>
            <a:r>
              <a:rPr lang="el-GR" sz="2400" b="1" dirty="0">
                <a:solidFill>
                  <a:schemeClr val="bg2"/>
                </a:solidFill>
                <a:latin typeface="+mj-lt"/>
              </a:rPr>
              <a:t>:</a:t>
            </a:r>
          </a:p>
          <a:p>
            <a:pPr algn="ctr">
              <a:defRPr/>
            </a:pPr>
            <a:r>
              <a:rPr lang="el-GR" sz="2400" b="1" dirty="0">
                <a:solidFill>
                  <a:schemeClr val="bg2"/>
                </a:solidFill>
                <a:latin typeface="+mj-lt"/>
              </a:rPr>
              <a:t>Στο σύστημα προσφέρεται ενέργεια με τη μορφή έργου, </a:t>
            </a:r>
            <a:r>
              <a:rPr lang="en-US" sz="2400" b="1" dirty="0">
                <a:solidFill>
                  <a:schemeClr val="bg2"/>
                </a:solidFill>
                <a:latin typeface="+mj-lt"/>
              </a:rPr>
              <a:t>W = -100J</a:t>
            </a:r>
          </a:p>
          <a:p>
            <a:pPr algn="ctr">
              <a:defRPr/>
            </a:pPr>
            <a:r>
              <a:rPr lang="el-GR" sz="2400" b="1" dirty="0">
                <a:solidFill>
                  <a:schemeClr val="bg2"/>
                </a:solidFill>
                <a:latin typeface="+mj-lt"/>
              </a:rPr>
              <a:t>και προσφέρεται ενέργεια με τη μορφή θερμότητας, </a:t>
            </a:r>
            <a:r>
              <a:rPr lang="en-US" sz="2400" b="1" dirty="0">
                <a:solidFill>
                  <a:schemeClr val="bg2"/>
                </a:solidFill>
                <a:latin typeface="+mj-lt"/>
              </a:rPr>
              <a:t>Q = 50J</a:t>
            </a:r>
          </a:p>
          <a:p>
            <a:pPr algn="ctr">
              <a:defRPr/>
            </a:pPr>
            <a:r>
              <a:rPr lang="el-GR" sz="2400" b="1" dirty="0">
                <a:solidFill>
                  <a:schemeClr val="bg2"/>
                </a:solidFill>
                <a:latin typeface="+mj-lt"/>
              </a:rPr>
              <a:t>Να υπολογίσετε τη μεταβολή της εσωτερικής ενέργειας του Συστήματος</a:t>
            </a:r>
          </a:p>
        </p:txBody>
      </p:sp>
      <p:sp>
        <p:nvSpPr>
          <p:cNvPr id="3" name="Rectangle 2">
            <a:extLst>
              <a:ext uri="{FF2B5EF4-FFF2-40B4-BE49-F238E27FC236}">
                <a16:creationId xmlns:a16="http://schemas.microsoft.com/office/drawing/2014/main" id="{5B6D9E3E-C9E7-7E63-4BFA-38C83B90F02B}"/>
              </a:ext>
            </a:extLst>
          </p:cNvPr>
          <p:cNvSpPr>
            <a:spLocks noChangeArrowheads="1"/>
          </p:cNvSpPr>
          <p:nvPr/>
        </p:nvSpPr>
        <p:spPr bwMode="auto">
          <a:xfrm>
            <a:off x="398720" y="3721202"/>
            <a:ext cx="11394560" cy="2695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defRPr/>
            </a:pPr>
            <a:r>
              <a:rPr lang="el-GR" sz="2400" b="1" u="sng" dirty="0">
                <a:solidFill>
                  <a:schemeClr val="bg2"/>
                </a:solidFill>
                <a:latin typeface="+mj-lt"/>
              </a:rPr>
              <a:t>Λύση</a:t>
            </a:r>
            <a:r>
              <a:rPr lang="el-GR" sz="2400" b="1" dirty="0">
                <a:solidFill>
                  <a:schemeClr val="bg2"/>
                </a:solidFill>
                <a:latin typeface="+mj-lt"/>
              </a:rPr>
              <a:t>:</a:t>
            </a:r>
          </a:p>
          <a:p>
            <a:pPr algn="ctr">
              <a:defRPr/>
            </a:pPr>
            <a:endParaRPr lang="en-US" sz="2400" b="1" dirty="0">
              <a:solidFill>
                <a:schemeClr val="bg2"/>
              </a:solidFill>
              <a:latin typeface="+mj-lt"/>
            </a:endParaRPr>
          </a:p>
          <a:p>
            <a:pPr algn="ctr">
              <a:defRPr/>
            </a:pPr>
            <a:r>
              <a:rPr lang="en-US" sz="2400" b="1" dirty="0">
                <a:solidFill>
                  <a:schemeClr val="bg2"/>
                </a:solidFill>
                <a:latin typeface="+mj-lt"/>
              </a:rPr>
              <a:t>W = -100J</a:t>
            </a:r>
            <a:r>
              <a:rPr lang="el-GR" sz="2400" b="1" dirty="0">
                <a:solidFill>
                  <a:schemeClr val="bg2"/>
                </a:solidFill>
                <a:latin typeface="+mj-lt"/>
              </a:rPr>
              <a:t>, </a:t>
            </a:r>
            <a:r>
              <a:rPr lang="en-US" sz="2400" b="1" dirty="0">
                <a:solidFill>
                  <a:schemeClr val="bg2"/>
                </a:solidFill>
                <a:latin typeface="+mj-lt"/>
              </a:rPr>
              <a:t>Q = 50J</a:t>
            </a:r>
            <a:r>
              <a:rPr lang="el-GR" sz="2400" b="1" dirty="0">
                <a:solidFill>
                  <a:schemeClr val="bg2"/>
                </a:solidFill>
                <a:latin typeface="+mj-lt"/>
              </a:rPr>
              <a:t>, Δ</a:t>
            </a:r>
            <a:r>
              <a:rPr lang="en-US" sz="2400" b="1" dirty="0">
                <a:solidFill>
                  <a:schemeClr val="bg2"/>
                </a:solidFill>
                <a:latin typeface="+mj-lt"/>
              </a:rPr>
              <a:t>U = </a:t>
            </a:r>
            <a:r>
              <a:rPr lang="el-GR" sz="2400" b="1" dirty="0">
                <a:solidFill>
                  <a:schemeClr val="bg2"/>
                </a:solidFill>
                <a:latin typeface="+mj-lt"/>
              </a:rPr>
              <a:t>?</a:t>
            </a:r>
          </a:p>
          <a:p>
            <a:pPr algn="ctr">
              <a:defRPr/>
            </a:pPr>
            <a:endParaRPr lang="en-US" sz="2400" b="1" dirty="0">
              <a:solidFill>
                <a:schemeClr val="bg2"/>
              </a:solidFill>
              <a:latin typeface="+mj-lt"/>
            </a:endParaRPr>
          </a:p>
          <a:p>
            <a:pPr algn="ctr">
              <a:defRPr/>
            </a:pPr>
            <a:r>
              <a:rPr lang="en-US" sz="2400" b="1" dirty="0">
                <a:solidFill>
                  <a:schemeClr val="bg2"/>
                </a:solidFill>
                <a:latin typeface="+mj-lt"/>
              </a:rPr>
              <a:t>Q = </a:t>
            </a:r>
            <a:r>
              <a:rPr lang="el-GR" sz="2400" b="1" dirty="0">
                <a:solidFill>
                  <a:schemeClr val="bg2"/>
                </a:solidFill>
                <a:latin typeface="+mj-lt"/>
              </a:rPr>
              <a:t>Δ</a:t>
            </a:r>
            <a:r>
              <a:rPr lang="en-US" sz="2400" b="1" dirty="0">
                <a:solidFill>
                  <a:schemeClr val="bg2"/>
                </a:solidFill>
                <a:latin typeface="+mj-lt"/>
              </a:rPr>
              <a:t>U + W =&gt; </a:t>
            </a:r>
            <a:r>
              <a:rPr lang="el-GR" sz="2400" b="1" dirty="0">
                <a:solidFill>
                  <a:schemeClr val="bg2"/>
                </a:solidFill>
                <a:latin typeface="+mj-lt"/>
              </a:rPr>
              <a:t>Δ</a:t>
            </a:r>
            <a:r>
              <a:rPr lang="en-US" sz="2400" b="1" dirty="0">
                <a:solidFill>
                  <a:schemeClr val="bg2"/>
                </a:solidFill>
                <a:latin typeface="+mj-lt"/>
              </a:rPr>
              <a:t>U = Q – W =&gt; </a:t>
            </a:r>
            <a:r>
              <a:rPr lang="el-GR" sz="2400" b="1" dirty="0">
                <a:solidFill>
                  <a:schemeClr val="bg2"/>
                </a:solidFill>
                <a:latin typeface="+mj-lt"/>
              </a:rPr>
              <a:t>Δ</a:t>
            </a:r>
            <a:r>
              <a:rPr lang="en-US" sz="2400" b="1" dirty="0">
                <a:solidFill>
                  <a:schemeClr val="bg2"/>
                </a:solidFill>
                <a:latin typeface="+mj-lt"/>
              </a:rPr>
              <a:t>U = </a:t>
            </a:r>
            <a:r>
              <a:rPr lang="el-GR" sz="2400" b="1" dirty="0">
                <a:solidFill>
                  <a:schemeClr val="bg2"/>
                </a:solidFill>
                <a:latin typeface="+mj-lt"/>
              </a:rPr>
              <a:t>50</a:t>
            </a:r>
            <a:r>
              <a:rPr lang="en-US" sz="2400" b="1" dirty="0">
                <a:solidFill>
                  <a:schemeClr val="bg2"/>
                </a:solidFill>
                <a:latin typeface="+mj-lt"/>
              </a:rPr>
              <a:t>J – (-100J) = 50J + 100J = 150J</a:t>
            </a:r>
            <a:endParaRPr lang="el-GR" sz="2400" b="1" dirty="0">
              <a:solidFill>
                <a:schemeClr val="bg2"/>
              </a:solidFill>
              <a:latin typeface="+mj-lt"/>
            </a:endParaRPr>
          </a:p>
        </p:txBody>
      </p:sp>
    </p:spTree>
    <p:extLst>
      <p:ext uri="{BB962C8B-B14F-4D97-AF65-F5344CB8AC3E}">
        <p14:creationId xmlns:p14="http://schemas.microsoft.com/office/powerpoint/2010/main" val="17527325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Ο 1</a:t>
            </a:r>
            <a:r>
              <a:rPr lang="el-GR" sz="2800" b="1" baseline="30000" dirty="0">
                <a:solidFill>
                  <a:schemeClr val="bg2"/>
                </a:solidFill>
                <a:latin typeface="+mj-lt"/>
              </a:rPr>
              <a:t>ος</a:t>
            </a:r>
            <a:r>
              <a:rPr lang="el-GR" sz="2800" b="1" dirty="0">
                <a:solidFill>
                  <a:schemeClr val="bg2"/>
                </a:solidFill>
                <a:latin typeface="+mj-lt"/>
              </a:rPr>
              <a:t> Νόμος της Θερμοδυναμικής</a:t>
            </a:r>
          </a:p>
        </p:txBody>
      </p:sp>
      <p:sp>
        <p:nvSpPr>
          <p:cNvPr id="2" name="Rectangle 1">
            <a:extLst>
              <a:ext uri="{FF2B5EF4-FFF2-40B4-BE49-F238E27FC236}">
                <a16:creationId xmlns:a16="http://schemas.microsoft.com/office/drawing/2014/main" id="{D8C1D4EA-E77E-81A6-DC5F-36071CC886CF}"/>
              </a:ext>
            </a:extLst>
          </p:cNvPr>
          <p:cNvSpPr>
            <a:spLocks noChangeArrowheads="1"/>
          </p:cNvSpPr>
          <p:nvPr/>
        </p:nvSpPr>
        <p:spPr bwMode="auto">
          <a:xfrm>
            <a:off x="398720" y="1260462"/>
            <a:ext cx="11394560" cy="188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defRPr/>
            </a:pPr>
            <a:r>
              <a:rPr lang="el-GR" sz="2400" b="1" u="sng" dirty="0">
                <a:solidFill>
                  <a:schemeClr val="bg2"/>
                </a:solidFill>
                <a:latin typeface="+mj-lt"/>
              </a:rPr>
              <a:t>Ιδιαίτερες Περιπτώσεις</a:t>
            </a:r>
            <a:r>
              <a:rPr lang="el-GR" sz="2400" b="1" dirty="0">
                <a:solidFill>
                  <a:schemeClr val="bg2"/>
                </a:solidFill>
                <a:latin typeface="+mj-lt"/>
              </a:rPr>
              <a:t>:</a:t>
            </a:r>
          </a:p>
          <a:p>
            <a:pPr algn="ctr">
              <a:defRPr/>
            </a:pPr>
            <a:r>
              <a:rPr lang="el-GR" sz="2400" b="1" dirty="0">
                <a:solidFill>
                  <a:schemeClr val="bg2"/>
                </a:solidFill>
                <a:latin typeface="+mj-lt"/>
              </a:rPr>
              <a:t>Ισόχωρη Μεταβολή: Ένα σύστημα βρίσκεται σε δοχείο με ακλόνητα τοιχώματα. Επομένως, δεν μπορεί να εισέλθει ή να εξέλθει ενέργεια με τη μορφή έργου</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Σε αυτήν την περίπτωση </a:t>
            </a:r>
            <a:r>
              <a:rPr lang="en-US" sz="2400" b="1" dirty="0">
                <a:solidFill>
                  <a:schemeClr val="bg2"/>
                </a:solidFill>
                <a:latin typeface="+mj-lt"/>
              </a:rPr>
              <a:t>W = 0,</a:t>
            </a:r>
            <a:r>
              <a:rPr lang="el-GR" sz="2400" b="1" dirty="0">
                <a:solidFill>
                  <a:schemeClr val="bg2"/>
                </a:solidFill>
                <a:latin typeface="+mj-lt"/>
              </a:rPr>
              <a:t> οπότε ο 1</a:t>
            </a:r>
            <a:r>
              <a:rPr lang="el-GR" sz="2400" b="1" baseline="30000" dirty="0">
                <a:solidFill>
                  <a:schemeClr val="bg2"/>
                </a:solidFill>
                <a:latin typeface="+mj-lt"/>
              </a:rPr>
              <a:t>ος</a:t>
            </a:r>
            <a:r>
              <a:rPr lang="el-GR" sz="2400" b="1" dirty="0">
                <a:solidFill>
                  <a:schemeClr val="bg2"/>
                </a:solidFill>
                <a:latin typeface="+mj-lt"/>
              </a:rPr>
              <a:t> Νόμος της Θερμοδυναμικής παίρνει τη μορφή:</a:t>
            </a:r>
          </a:p>
          <a:p>
            <a:pPr algn="ctr">
              <a:defRPr/>
            </a:pPr>
            <a:endParaRPr lang="el-GR" sz="2400" b="1" dirty="0">
              <a:solidFill>
                <a:schemeClr val="bg2"/>
              </a:solidFill>
              <a:latin typeface="+mj-lt"/>
            </a:endParaRPr>
          </a:p>
          <a:p>
            <a:pPr algn="ctr">
              <a:defRPr/>
            </a:pPr>
            <a:r>
              <a:rPr lang="en-US" sz="2400" b="1" dirty="0">
                <a:solidFill>
                  <a:schemeClr val="bg2"/>
                </a:solidFill>
                <a:latin typeface="+mj-lt"/>
              </a:rPr>
              <a:t>Q = </a:t>
            </a:r>
            <a:r>
              <a:rPr lang="el-GR" sz="2400" b="1" dirty="0">
                <a:solidFill>
                  <a:schemeClr val="bg2"/>
                </a:solidFill>
                <a:latin typeface="+mj-lt"/>
              </a:rPr>
              <a:t>Δ</a:t>
            </a:r>
            <a:r>
              <a:rPr lang="en-US" sz="2400" b="1" dirty="0">
                <a:solidFill>
                  <a:schemeClr val="bg2"/>
                </a:solidFill>
                <a:latin typeface="+mj-lt"/>
              </a:rPr>
              <a:t>U + W =&gt; Q = </a:t>
            </a:r>
            <a:r>
              <a:rPr lang="el-GR" sz="2400" b="1" dirty="0">
                <a:solidFill>
                  <a:schemeClr val="bg2"/>
                </a:solidFill>
                <a:latin typeface="+mj-lt"/>
              </a:rPr>
              <a:t>Δ</a:t>
            </a:r>
            <a:r>
              <a:rPr lang="en-US" sz="2400" b="1" dirty="0">
                <a:solidFill>
                  <a:schemeClr val="bg2"/>
                </a:solidFill>
                <a:latin typeface="+mj-lt"/>
              </a:rPr>
              <a:t>U</a:t>
            </a:r>
          </a:p>
          <a:p>
            <a:pPr algn="ctr">
              <a:defRPr/>
            </a:pPr>
            <a:endParaRPr lang="en-US" sz="2400" b="1" dirty="0">
              <a:solidFill>
                <a:schemeClr val="bg2"/>
              </a:solidFill>
              <a:latin typeface="+mj-lt"/>
            </a:endParaRPr>
          </a:p>
          <a:p>
            <a:pPr algn="ctr">
              <a:defRPr/>
            </a:pPr>
            <a:endParaRPr lang="en-US" sz="2400" b="1" dirty="0">
              <a:solidFill>
                <a:schemeClr val="bg2"/>
              </a:solidFill>
              <a:latin typeface="+mj-lt"/>
            </a:endParaRPr>
          </a:p>
          <a:p>
            <a:pPr algn="ctr">
              <a:defRPr/>
            </a:pPr>
            <a:r>
              <a:rPr lang="el-GR" sz="2400" b="1" dirty="0">
                <a:solidFill>
                  <a:schemeClr val="bg2"/>
                </a:solidFill>
                <a:latin typeface="+mj-lt"/>
              </a:rPr>
              <a:t>Δηλαδή, όλη η εισερχόμενη θερμότητα οδηγείται σε αύξηση της εσωτερικής ενέργειας.</a:t>
            </a:r>
          </a:p>
          <a:p>
            <a:pPr algn="ctr">
              <a:defRPr/>
            </a:pPr>
            <a:endParaRPr lang="el-GR" sz="2400" b="1" dirty="0">
              <a:solidFill>
                <a:schemeClr val="bg2"/>
              </a:solidFill>
              <a:latin typeface="+mj-lt"/>
            </a:endParaRPr>
          </a:p>
          <a:p>
            <a:pPr algn="ctr">
              <a:defRPr/>
            </a:pPr>
            <a:endParaRPr lang="el-GR" sz="2400" b="1" dirty="0">
              <a:solidFill>
                <a:schemeClr val="bg2"/>
              </a:solidFill>
              <a:latin typeface="+mj-lt"/>
            </a:endParaRPr>
          </a:p>
          <a:p>
            <a:pPr algn="ctr">
              <a:defRPr/>
            </a:pPr>
            <a:endParaRPr lang="el-GR" sz="2400" b="1" dirty="0">
              <a:solidFill>
                <a:schemeClr val="bg2"/>
              </a:solidFill>
              <a:latin typeface="+mj-lt"/>
            </a:endParaRPr>
          </a:p>
        </p:txBody>
      </p:sp>
    </p:spTree>
    <p:extLst>
      <p:ext uri="{BB962C8B-B14F-4D97-AF65-F5344CB8AC3E}">
        <p14:creationId xmlns:p14="http://schemas.microsoft.com/office/powerpoint/2010/main" val="6830972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Ο 1</a:t>
            </a:r>
            <a:r>
              <a:rPr lang="el-GR" sz="2800" b="1" baseline="30000" dirty="0">
                <a:solidFill>
                  <a:schemeClr val="bg2"/>
                </a:solidFill>
                <a:latin typeface="+mj-lt"/>
              </a:rPr>
              <a:t>ος</a:t>
            </a:r>
            <a:r>
              <a:rPr lang="el-GR" sz="2800" b="1" dirty="0">
                <a:solidFill>
                  <a:schemeClr val="bg2"/>
                </a:solidFill>
                <a:latin typeface="+mj-lt"/>
              </a:rPr>
              <a:t> Νόμος της Θερμοδυναμικής</a:t>
            </a:r>
          </a:p>
        </p:txBody>
      </p:sp>
      <p:sp>
        <p:nvSpPr>
          <p:cNvPr id="2" name="Rectangle 1">
            <a:extLst>
              <a:ext uri="{FF2B5EF4-FFF2-40B4-BE49-F238E27FC236}">
                <a16:creationId xmlns:a16="http://schemas.microsoft.com/office/drawing/2014/main" id="{D8C1D4EA-E77E-81A6-DC5F-36071CC886CF}"/>
              </a:ext>
            </a:extLst>
          </p:cNvPr>
          <p:cNvSpPr>
            <a:spLocks noChangeArrowheads="1"/>
          </p:cNvSpPr>
          <p:nvPr/>
        </p:nvSpPr>
        <p:spPr bwMode="auto">
          <a:xfrm>
            <a:off x="398720" y="1260462"/>
            <a:ext cx="11394560" cy="188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defRPr/>
            </a:pPr>
            <a:r>
              <a:rPr lang="el-GR" sz="2400" b="1" u="sng" dirty="0">
                <a:solidFill>
                  <a:schemeClr val="bg2"/>
                </a:solidFill>
                <a:latin typeface="+mj-lt"/>
              </a:rPr>
              <a:t>Ιδιαίτερες Περιπτώσεις</a:t>
            </a:r>
            <a:r>
              <a:rPr lang="el-GR" sz="2400" b="1" dirty="0">
                <a:solidFill>
                  <a:schemeClr val="bg2"/>
                </a:solidFill>
                <a:latin typeface="+mj-lt"/>
              </a:rPr>
              <a:t>:</a:t>
            </a:r>
          </a:p>
          <a:p>
            <a:pPr algn="ctr">
              <a:defRPr/>
            </a:pPr>
            <a:r>
              <a:rPr lang="el-GR" sz="2400" b="1" dirty="0">
                <a:solidFill>
                  <a:schemeClr val="bg2"/>
                </a:solidFill>
                <a:latin typeface="+mj-lt"/>
              </a:rPr>
              <a:t>Ισόθερμη Μεταβολή: Ένα σύστημα βρίσκεται σε συνθήκες όπου δεν μπορεί να μεταβληθεί η θερμοκρασία του, δηλαδή δεν μεταβάλλεται η εσωτερική του ενέργεια</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Σε αυτήν την περίπτωση Δ</a:t>
            </a:r>
            <a:r>
              <a:rPr lang="en-US" sz="2400" b="1" dirty="0">
                <a:solidFill>
                  <a:schemeClr val="bg2"/>
                </a:solidFill>
                <a:latin typeface="+mj-lt"/>
              </a:rPr>
              <a:t>U = 0,</a:t>
            </a:r>
            <a:r>
              <a:rPr lang="el-GR" sz="2400" b="1" dirty="0">
                <a:solidFill>
                  <a:schemeClr val="bg2"/>
                </a:solidFill>
                <a:latin typeface="+mj-lt"/>
              </a:rPr>
              <a:t> οπότε ο 1</a:t>
            </a:r>
            <a:r>
              <a:rPr lang="el-GR" sz="2400" b="1" baseline="30000" dirty="0">
                <a:solidFill>
                  <a:schemeClr val="bg2"/>
                </a:solidFill>
                <a:latin typeface="+mj-lt"/>
              </a:rPr>
              <a:t>ος</a:t>
            </a:r>
            <a:r>
              <a:rPr lang="el-GR" sz="2400" b="1" dirty="0">
                <a:solidFill>
                  <a:schemeClr val="bg2"/>
                </a:solidFill>
                <a:latin typeface="+mj-lt"/>
              </a:rPr>
              <a:t> Νόμος της Θερμοδυναμικής παίρνει τη μορφή:</a:t>
            </a:r>
          </a:p>
          <a:p>
            <a:pPr algn="ctr">
              <a:defRPr/>
            </a:pPr>
            <a:endParaRPr lang="el-GR" sz="2400" b="1" dirty="0">
              <a:solidFill>
                <a:schemeClr val="bg2"/>
              </a:solidFill>
              <a:latin typeface="+mj-lt"/>
            </a:endParaRPr>
          </a:p>
          <a:p>
            <a:pPr algn="ctr">
              <a:defRPr/>
            </a:pPr>
            <a:r>
              <a:rPr lang="en-US" sz="2400" b="1" dirty="0">
                <a:solidFill>
                  <a:schemeClr val="bg2"/>
                </a:solidFill>
                <a:latin typeface="+mj-lt"/>
              </a:rPr>
              <a:t>Q = </a:t>
            </a:r>
            <a:r>
              <a:rPr lang="el-GR" sz="2400" b="1" dirty="0">
                <a:solidFill>
                  <a:schemeClr val="bg2"/>
                </a:solidFill>
                <a:latin typeface="+mj-lt"/>
              </a:rPr>
              <a:t>Δ</a:t>
            </a:r>
            <a:r>
              <a:rPr lang="en-US" sz="2400" b="1" dirty="0">
                <a:solidFill>
                  <a:schemeClr val="bg2"/>
                </a:solidFill>
                <a:latin typeface="+mj-lt"/>
              </a:rPr>
              <a:t>U + W =&gt; Q = W</a:t>
            </a:r>
          </a:p>
          <a:p>
            <a:pPr algn="ctr">
              <a:defRPr/>
            </a:pPr>
            <a:endParaRPr lang="en-US" sz="2400" b="1" dirty="0">
              <a:solidFill>
                <a:schemeClr val="bg2"/>
              </a:solidFill>
              <a:latin typeface="+mj-lt"/>
            </a:endParaRPr>
          </a:p>
          <a:p>
            <a:pPr algn="ctr">
              <a:defRPr/>
            </a:pPr>
            <a:endParaRPr lang="en-US" sz="2400" b="1" dirty="0">
              <a:solidFill>
                <a:schemeClr val="bg2"/>
              </a:solidFill>
              <a:latin typeface="+mj-lt"/>
            </a:endParaRPr>
          </a:p>
          <a:p>
            <a:pPr algn="ctr">
              <a:defRPr/>
            </a:pPr>
            <a:r>
              <a:rPr lang="el-GR" sz="2400" b="1" dirty="0">
                <a:solidFill>
                  <a:schemeClr val="bg2"/>
                </a:solidFill>
                <a:latin typeface="+mj-lt"/>
              </a:rPr>
              <a:t>Δηλαδή, όλη η εισερχόμενη θερμότητα μετατρέπεται σε έργο.</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Το σύστημα παίρνει θερμότητα, αλλά δεν θερμαίνεται, δεν αυξάνεται η θερμοκρασία του.</a:t>
            </a:r>
          </a:p>
          <a:p>
            <a:pPr algn="ctr">
              <a:defRPr/>
            </a:pPr>
            <a:endParaRPr lang="el-GR" sz="2400" b="1" dirty="0">
              <a:solidFill>
                <a:schemeClr val="bg2"/>
              </a:solidFill>
              <a:latin typeface="+mj-lt"/>
            </a:endParaRPr>
          </a:p>
          <a:p>
            <a:pPr algn="ctr">
              <a:defRPr/>
            </a:pPr>
            <a:endParaRPr lang="el-GR" sz="2400" b="1" dirty="0">
              <a:solidFill>
                <a:schemeClr val="bg2"/>
              </a:solidFill>
              <a:latin typeface="+mj-lt"/>
            </a:endParaRPr>
          </a:p>
          <a:p>
            <a:pPr algn="ctr">
              <a:defRPr/>
            </a:pPr>
            <a:endParaRPr lang="el-GR" sz="2400" b="1" dirty="0">
              <a:solidFill>
                <a:schemeClr val="bg2"/>
              </a:solidFill>
              <a:latin typeface="+mj-lt"/>
            </a:endParaRPr>
          </a:p>
        </p:txBody>
      </p:sp>
    </p:spTree>
    <p:extLst>
      <p:ext uri="{BB962C8B-B14F-4D97-AF65-F5344CB8AC3E}">
        <p14:creationId xmlns:p14="http://schemas.microsoft.com/office/powerpoint/2010/main" val="40519452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Ο 1</a:t>
            </a:r>
            <a:r>
              <a:rPr lang="el-GR" sz="2800" b="1" baseline="30000" dirty="0">
                <a:solidFill>
                  <a:schemeClr val="bg2"/>
                </a:solidFill>
                <a:latin typeface="+mj-lt"/>
              </a:rPr>
              <a:t>ος</a:t>
            </a:r>
            <a:r>
              <a:rPr lang="el-GR" sz="2800" b="1" dirty="0">
                <a:solidFill>
                  <a:schemeClr val="bg2"/>
                </a:solidFill>
                <a:latin typeface="+mj-lt"/>
              </a:rPr>
              <a:t> Νόμος της Θερμοδυναμικής</a:t>
            </a:r>
          </a:p>
        </p:txBody>
      </p:sp>
      <p:sp>
        <p:nvSpPr>
          <p:cNvPr id="2" name="Rectangle 1">
            <a:extLst>
              <a:ext uri="{FF2B5EF4-FFF2-40B4-BE49-F238E27FC236}">
                <a16:creationId xmlns:a16="http://schemas.microsoft.com/office/drawing/2014/main" id="{D8C1D4EA-E77E-81A6-DC5F-36071CC886CF}"/>
              </a:ext>
            </a:extLst>
          </p:cNvPr>
          <p:cNvSpPr>
            <a:spLocks noChangeArrowheads="1"/>
          </p:cNvSpPr>
          <p:nvPr/>
        </p:nvSpPr>
        <p:spPr bwMode="auto">
          <a:xfrm>
            <a:off x="398720" y="1260462"/>
            <a:ext cx="11394560" cy="188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defRPr/>
            </a:pPr>
            <a:r>
              <a:rPr lang="el-GR" sz="2400" b="1" u="sng" dirty="0">
                <a:solidFill>
                  <a:schemeClr val="bg2"/>
                </a:solidFill>
                <a:latin typeface="+mj-lt"/>
              </a:rPr>
              <a:t>Ιδιαίτερες Περιπτώσεις</a:t>
            </a:r>
            <a:r>
              <a:rPr lang="el-GR" sz="2400" b="1" dirty="0">
                <a:solidFill>
                  <a:schemeClr val="bg2"/>
                </a:solidFill>
                <a:latin typeface="+mj-lt"/>
              </a:rPr>
              <a:t>:</a:t>
            </a:r>
          </a:p>
          <a:p>
            <a:pPr algn="ctr">
              <a:defRPr/>
            </a:pPr>
            <a:r>
              <a:rPr lang="el-GR" sz="2400" b="1" dirty="0" err="1">
                <a:solidFill>
                  <a:schemeClr val="bg2"/>
                </a:solidFill>
                <a:latin typeface="+mj-lt"/>
              </a:rPr>
              <a:t>Αδιαβατική</a:t>
            </a:r>
            <a:r>
              <a:rPr lang="el-GR" sz="2400" b="1" dirty="0">
                <a:solidFill>
                  <a:schemeClr val="bg2"/>
                </a:solidFill>
                <a:latin typeface="+mj-lt"/>
              </a:rPr>
              <a:t> Μεταβολή: Ένα σύστημα βρίσκεται σε συνθήκες όπου δεν μπορεί να ανταλλάξει ενέργεια με τη μορφή θερμότητας από το περιβάλλον, δηλαδή, είναι θερμικά μονωμένο</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Σε αυτήν την περίπτωση </a:t>
            </a:r>
            <a:r>
              <a:rPr lang="en-US" sz="2400" b="1" dirty="0">
                <a:solidFill>
                  <a:schemeClr val="bg2"/>
                </a:solidFill>
                <a:latin typeface="+mj-lt"/>
              </a:rPr>
              <a:t>Q = 0,</a:t>
            </a:r>
            <a:r>
              <a:rPr lang="el-GR" sz="2400" b="1" dirty="0">
                <a:solidFill>
                  <a:schemeClr val="bg2"/>
                </a:solidFill>
                <a:latin typeface="+mj-lt"/>
              </a:rPr>
              <a:t> οπότε ο 1</a:t>
            </a:r>
            <a:r>
              <a:rPr lang="el-GR" sz="2400" b="1" baseline="30000" dirty="0">
                <a:solidFill>
                  <a:schemeClr val="bg2"/>
                </a:solidFill>
                <a:latin typeface="+mj-lt"/>
              </a:rPr>
              <a:t>ος</a:t>
            </a:r>
            <a:r>
              <a:rPr lang="el-GR" sz="2400" b="1" dirty="0">
                <a:solidFill>
                  <a:schemeClr val="bg2"/>
                </a:solidFill>
                <a:latin typeface="+mj-lt"/>
              </a:rPr>
              <a:t> Νόμος της Θερμοδυναμικής παίρνει τη μορφή:</a:t>
            </a:r>
          </a:p>
          <a:p>
            <a:pPr algn="ctr">
              <a:defRPr/>
            </a:pPr>
            <a:endParaRPr lang="el-GR" sz="2400" b="1" dirty="0">
              <a:solidFill>
                <a:schemeClr val="bg2"/>
              </a:solidFill>
              <a:latin typeface="+mj-lt"/>
            </a:endParaRPr>
          </a:p>
          <a:p>
            <a:pPr algn="ctr">
              <a:defRPr/>
            </a:pPr>
            <a:r>
              <a:rPr lang="en-US" sz="2400" b="1" dirty="0">
                <a:solidFill>
                  <a:schemeClr val="bg2"/>
                </a:solidFill>
                <a:latin typeface="+mj-lt"/>
              </a:rPr>
              <a:t>Q = </a:t>
            </a:r>
            <a:r>
              <a:rPr lang="el-GR" sz="2400" b="1" dirty="0">
                <a:solidFill>
                  <a:schemeClr val="bg2"/>
                </a:solidFill>
                <a:latin typeface="+mj-lt"/>
              </a:rPr>
              <a:t>Δ</a:t>
            </a:r>
            <a:r>
              <a:rPr lang="en-US" sz="2400" b="1" dirty="0">
                <a:solidFill>
                  <a:schemeClr val="bg2"/>
                </a:solidFill>
                <a:latin typeface="+mj-lt"/>
              </a:rPr>
              <a:t>U + W =&gt; 0 = </a:t>
            </a:r>
            <a:r>
              <a:rPr lang="el-GR" sz="2400" b="1" dirty="0">
                <a:solidFill>
                  <a:schemeClr val="bg2"/>
                </a:solidFill>
                <a:latin typeface="+mj-lt"/>
              </a:rPr>
              <a:t>Δ</a:t>
            </a:r>
            <a:r>
              <a:rPr lang="en-US" sz="2400" b="1" dirty="0">
                <a:solidFill>
                  <a:schemeClr val="bg2"/>
                </a:solidFill>
                <a:latin typeface="+mj-lt"/>
              </a:rPr>
              <a:t>U </a:t>
            </a:r>
            <a:r>
              <a:rPr lang="el-GR" sz="2400" b="1" dirty="0">
                <a:solidFill>
                  <a:schemeClr val="bg2"/>
                </a:solidFill>
                <a:latin typeface="+mj-lt"/>
              </a:rPr>
              <a:t>+ </a:t>
            </a:r>
            <a:r>
              <a:rPr lang="en-US" sz="2400" b="1" dirty="0">
                <a:solidFill>
                  <a:schemeClr val="bg2"/>
                </a:solidFill>
                <a:latin typeface="+mj-lt"/>
              </a:rPr>
              <a:t>W</a:t>
            </a:r>
            <a:r>
              <a:rPr lang="el-GR" sz="2400" b="1" dirty="0">
                <a:solidFill>
                  <a:schemeClr val="bg2"/>
                </a:solidFill>
                <a:latin typeface="+mj-lt"/>
              </a:rPr>
              <a:t> =&gt; Δ</a:t>
            </a:r>
            <a:r>
              <a:rPr lang="en-US" sz="2400" b="1" dirty="0">
                <a:solidFill>
                  <a:schemeClr val="bg2"/>
                </a:solidFill>
                <a:latin typeface="+mj-lt"/>
              </a:rPr>
              <a:t>U = </a:t>
            </a:r>
            <a:r>
              <a:rPr lang="el-GR" sz="2400" b="1" dirty="0">
                <a:solidFill>
                  <a:schemeClr val="bg2"/>
                </a:solidFill>
                <a:latin typeface="+mj-lt"/>
              </a:rPr>
              <a:t>-</a:t>
            </a:r>
            <a:r>
              <a:rPr lang="en-US" sz="2400" b="1" dirty="0">
                <a:solidFill>
                  <a:schemeClr val="bg2"/>
                </a:solidFill>
                <a:latin typeface="+mj-lt"/>
              </a:rPr>
              <a:t>W</a:t>
            </a:r>
          </a:p>
          <a:p>
            <a:pPr algn="ctr">
              <a:defRPr/>
            </a:pPr>
            <a:endParaRPr lang="en-US" sz="2400" b="1" dirty="0">
              <a:solidFill>
                <a:schemeClr val="bg2"/>
              </a:solidFill>
              <a:latin typeface="+mj-lt"/>
            </a:endParaRPr>
          </a:p>
          <a:p>
            <a:pPr algn="ctr">
              <a:defRPr/>
            </a:pPr>
            <a:endParaRPr lang="en-US" sz="2400" b="1" dirty="0">
              <a:solidFill>
                <a:schemeClr val="bg2"/>
              </a:solidFill>
              <a:latin typeface="+mj-lt"/>
            </a:endParaRPr>
          </a:p>
          <a:p>
            <a:pPr algn="ctr">
              <a:defRPr/>
            </a:pPr>
            <a:r>
              <a:rPr lang="el-GR" sz="2400" b="1" dirty="0">
                <a:solidFill>
                  <a:schemeClr val="bg2"/>
                </a:solidFill>
                <a:latin typeface="+mj-lt"/>
              </a:rPr>
              <a:t>Δηλαδή, το έργο θα οδηγήσει μόνο σε μεταβολή της εσωτερικής ενέργειας.</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Αν δηλαδή τραβήξουμε το έμβολο προς τα έξω θα μειωθεί η εσωτερική ενέργεια του συστήματος, δηλαδή η θερμοκρασία θα μειωθεί, δηλαδή το σύστημα θα ψυχθεί</a:t>
            </a:r>
          </a:p>
          <a:p>
            <a:pPr algn="ctr">
              <a:defRPr/>
            </a:pPr>
            <a:r>
              <a:rPr lang="el-GR" sz="2400" b="1" dirty="0">
                <a:solidFill>
                  <a:schemeClr val="bg2"/>
                </a:solidFill>
                <a:latin typeface="+mj-lt"/>
              </a:rPr>
              <a:t>(χωρίς να χάσει ενέργεια με τη μορφή θερμότητας)</a:t>
            </a:r>
          </a:p>
          <a:p>
            <a:pPr algn="ctr">
              <a:defRPr/>
            </a:pPr>
            <a:endParaRPr lang="el-GR" sz="2400" b="1" dirty="0">
              <a:solidFill>
                <a:schemeClr val="bg2"/>
              </a:solidFill>
              <a:latin typeface="+mj-lt"/>
            </a:endParaRPr>
          </a:p>
          <a:p>
            <a:pPr algn="ctr">
              <a:defRPr/>
            </a:pPr>
            <a:endParaRPr lang="el-GR" sz="2400" b="1" dirty="0">
              <a:solidFill>
                <a:schemeClr val="bg2"/>
              </a:solidFill>
              <a:latin typeface="+mj-lt"/>
            </a:endParaRPr>
          </a:p>
        </p:txBody>
      </p:sp>
    </p:spTree>
    <p:extLst>
      <p:ext uri="{BB962C8B-B14F-4D97-AF65-F5344CB8AC3E}">
        <p14:creationId xmlns:p14="http://schemas.microsoft.com/office/powerpoint/2010/main" val="11743366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Ο 1</a:t>
            </a:r>
            <a:r>
              <a:rPr lang="el-GR" sz="2800" b="1" baseline="30000" dirty="0">
                <a:solidFill>
                  <a:schemeClr val="bg2"/>
                </a:solidFill>
                <a:latin typeface="+mj-lt"/>
              </a:rPr>
              <a:t>ος</a:t>
            </a:r>
            <a:r>
              <a:rPr lang="el-GR" sz="2800" b="1" dirty="0">
                <a:solidFill>
                  <a:schemeClr val="bg2"/>
                </a:solidFill>
                <a:latin typeface="+mj-lt"/>
              </a:rPr>
              <a:t> Νόμος της Θερμοδυναμικής</a:t>
            </a:r>
          </a:p>
        </p:txBody>
      </p:sp>
      <p:sp>
        <p:nvSpPr>
          <p:cNvPr id="2" name="Rectangle 1">
            <a:extLst>
              <a:ext uri="{FF2B5EF4-FFF2-40B4-BE49-F238E27FC236}">
                <a16:creationId xmlns:a16="http://schemas.microsoft.com/office/drawing/2014/main" id="{D8C1D4EA-E77E-81A6-DC5F-36071CC886CF}"/>
              </a:ext>
            </a:extLst>
          </p:cNvPr>
          <p:cNvSpPr>
            <a:spLocks noChangeArrowheads="1"/>
          </p:cNvSpPr>
          <p:nvPr/>
        </p:nvSpPr>
        <p:spPr bwMode="auto">
          <a:xfrm>
            <a:off x="398720" y="1260462"/>
            <a:ext cx="11394560" cy="188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defRPr/>
            </a:pPr>
            <a:r>
              <a:rPr lang="el-GR" sz="2400" b="1" u="sng" dirty="0">
                <a:solidFill>
                  <a:schemeClr val="bg2"/>
                </a:solidFill>
                <a:latin typeface="+mj-lt"/>
              </a:rPr>
              <a:t>Ιδιαίτερες Περιπτώσεις</a:t>
            </a:r>
            <a:r>
              <a:rPr lang="el-GR" sz="2400" b="1" dirty="0">
                <a:solidFill>
                  <a:schemeClr val="bg2"/>
                </a:solidFill>
                <a:latin typeface="+mj-lt"/>
              </a:rPr>
              <a:t>:</a:t>
            </a:r>
          </a:p>
          <a:p>
            <a:pPr algn="ctr">
              <a:defRPr/>
            </a:pPr>
            <a:r>
              <a:rPr lang="el-GR" sz="2400" b="1" dirty="0" err="1">
                <a:solidFill>
                  <a:schemeClr val="bg2"/>
                </a:solidFill>
                <a:latin typeface="+mj-lt"/>
              </a:rPr>
              <a:t>Αδιαβατική</a:t>
            </a:r>
            <a:r>
              <a:rPr lang="el-GR" sz="2400" b="1" dirty="0">
                <a:solidFill>
                  <a:schemeClr val="bg2"/>
                </a:solidFill>
                <a:latin typeface="+mj-lt"/>
              </a:rPr>
              <a:t> Μεταβολή: Ένα σύστημα βρίσκεται σε συνθήκες όπου δεν μπορεί να ανταλλάξει ενέργεια με τη μορφή θερμότητας από το περιβάλλον, δηλαδή, είναι θερμικά μονωμένο</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Σε αυτήν την περίπτωση </a:t>
            </a:r>
            <a:r>
              <a:rPr lang="en-US" sz="2400" b="1" dirty="0">
                <a:solidFill>
                  <a:schemeClr val="bg2"/>
                </a:solidFill>
                <a:latin typeface="+mj-lt"/>
              </a:rPr>
              <a:t>Q = 0,</a:t>
            </a:r>
            <a:r>
              <a:rPr lang="el-GR" sz="2400" b="1" dirty="0">
                <a:solidFill>
                  <a:schemeClr val="bg2"/>
                </a:solidFill>
                <a:latin typeface="+mj-lt"/>
              </a:rPr>
              <a:t> οπότε ο 1</a:t>
            </a:r>
            <a:r>
              <a:rPr lang="el-GR" sz="2400" b="1" baseline="30000" dirty="0">
                <a:solidFill>
                  <a:schemeClr val="bg2"/>
                </a:solidFill>
                <a:latin typeface="+mj-lt"/>
              </a:rPr>
              <a:t>ος</a:t>
            </a:r>
            <a:r>
              <a:rPr lang="el-GR" sz="2400" b="1" dirty="0">
                <a:solidFill>
                  <a:schemeClr val="bg2"/>
                </a:solidFill>
                <a:latin typeface="+mj-lt"/>
              </a:rPr>
              <a:t> Νόμος της Θερμοδυναμικής παίρνει τη μορφή:</a:t>
            </a:r>
          </a:p>
          <a:p>
            <a:pPr algn="ctr">
              <a:defRPr/>
            </a:pPr>
            <a:endParaRPr lang="el-GR" sz="2400" b="1" dirty="0">
              <a:solidFill>
                <a:schemeClr val="bg2"/>
              </a:solidFill>
              <a:latin typeface="+mj-lt"/>
            </a:endParaRPr>
          </a:p>
          <a:p>
            <a:pPr algn="ctr">
              <a:defRPr/>
            </a:pPr>
            <a:r>
              <a:rPr lang="en-US" sz="2400" b="1" dirty="0">
                <a:solidFill>
                  <a:schemeClr val="bg2"/>
                </a:solidFill>
                <a:latin typeface="+mj-lt"/>
              </a:rPr>
              <a:t>Q = </a:t>
            </a:r>
            <a:r>
              <a:rPr lang="el-GR" sz="2400" b="1" dirty="0">
                <a:solidFill>
                  <a:schemeClr val="bg2"/>
                </a:solidFill>
                <a:latin typeface="+mj-lt"/>
              </a:rPr>
              <a:t>Δ</a:t>
            </a:r>
            <a:r>
              <a:rPr lang="en-US" sz="2400" b="1" dirty="0">
                <a:solidFill>
                  <a:schemeClr val="bg2"/>
                </a:solidFill>
                <a:latin typeface="+mj-lt"/>
              </a:rPr>
              <a:t>U + W =&gt; 0 = </a:t>
            </a:r>
            <a:r>
              <a:rPr lang="el-GR" sz="2400" b="1" dirty="0">
                <a:solidFill>
                  <a:schemeClr val="bg2"/>
                </a:solidFill>
                <a:latin typeface="+mj-lt"/>
              </a:rPr>
              <a:t>Δ</a:t>
            </a:r>
            <a:r>
              <a:rPr lang="en-US" sz="2400" b="1" dirty="0">
                <a:solidFill>
                  <a:schemeClr val="bg2"/>
                </a:solidFill>
                <a:latin typeface="+mj-lt"/>
              </a:rPr>
              <a:t>U </a:t>
            </a:r>
            <a:r>
              <a:rPr lang="el-GR" sz="2400" b="1" dirty="0">
                <a:solidFill>
                  <a:schemeClr val="bg2"/>
                </a:solidFill>
                <a:latin typeface="+mj-lt"/>
              </a:rPr>
              <a:t>+ </a:t>
            </a:r>
            <a:r>
              <a:rPr lang="en-US" sz="2400" b="1" dirty="0">
                <a:solidFill>
                  <a:schemeClr val="bg2"/>
                </a:solidFill>
                <a:latin typeface="+mj-lt"/>
              </a:rPr>
              <a:t>W</a:t>
            </a:r>
            <a:r>
              <a:rPr lang="el-GR" sz="2400" b="1" dirty="0">
                <a:solidFill>
                  <a:schemeClr val="bg2"/>
                </a:solidFill>
                <a:latin typeface="+mj-lt"/>
              </a:rPr>
              <a:t> =&gt; Δ</a:t>
            </a:r>
            <a:r>
              <a:rPr lang="en-US" sz="2400" b="1" dirty="0">
                <a:solidFill>
                  <a:schemeClr val="bg2"/>
                </a:solidFill>
                <a:latin typeface="+mj-lt"/>
              </a:rPr>
              <a:t>U = </a:t>
            </a:r>
            <a:r>
              <a:rPr lang="el-GR" sz="2400" b="1" dirty="0">
                <a:solidFill>
                  <a:schemeClr val="bg2"/>
                </a:solidFill>
                <a:latin typeface="+mj-lt"/>
              </a:rPr>
              <a:t>-</a:t>
            </a:r>
            <a:r>
              <a:rPr lang="en-US" sz="2400" b="1" dirty="0">
                <a:solidFill>
                  <a:schemeClr val="bg2"/>
                </a:solidFill>
                <a:latin typeface="+mj-lt"/>
              </a:rPr>
              <a:t>W</a:t>
            </a:r>
          </a:p>
          <a:p>
            <a:pPr algn="ctr">
              <a:defRPr/>
            </a:pPr>
            <a:endParaRPr lang="en-US" sz="2400" b="1" dirty="0">
              <a:solidFill>
                <a:schemeClr val="bg2"/>
              </a:solidFill>
              <a:latin typeface="+mj-lt"/>
            </a:endParaRPr>
          </a:p>
          <a:p>
            <a:pPr algn="ctr">
              <a:defRPr/>
            </a:pPr>
            <a:endParaRPr lang="en-US" sz="2400" b="1" dirty="0">
              <a:solidFill>
                <a:schemeClr val="bg2"/>
              </a:solidFill>
              <a:latin typeface="+mj-lt"/>
            </a:endParaRPr>
          </a:p>
          <a:p>
            <a:pPr algn="ctr">
              <a:defRPr/>
            </a:pPr>
            <a:r>
              <a:rPr lang="el-GR" sz="2400" b="1" dirty="0">
                <a:solidFill>
                  <a:schemeClr val="bg2"/>
                </a:solidFill>
                <a:latin typeface="+mj-lt"/>
              </a:rPr>
              <a:t>Δηλαδή, το έργο θα οδηγήσει μόνο σε μεταβολή της εσωτερικής ενέργειας.</a:t>
            </a:r>
          </a:p>
          <a:p>
            <a:pPr algn="ctr">
              <a:defRPr/>
            </a:pPr>
            <a:endParaRPr lang="el-GR" sz="2400" b="1" dirty="0">
              <a:solidFill>
                <a:schemeClr val="bg2"/>
              </a:solidFill>
              <a:latin typeface="+mj-lt"/>
            </a:endParaRPr>
          </a:p>
          <a:p>
            <a:pPr algn="ctr">
              <a:defRPr/>
            </a:pPr>
            <a:r>
              <a:rPr lang="el-GR" sz="2400" b="1" dirty="0">
                <a:solidFill>
                  <a:schemeClr val="bg2"/>
                </a:solidFill>
                <a:latin typeface="+mj-lt"/>
              </a:rPr>
              <a:t>Αντίστροφα, αν σπρώξουμε το έμβολο προς τα μέσα θα αυξηθεί η εσωτερική ενέργεια του συστήματος, δηλαδή η θερμοκρασία θα αυξηθεί, δηλαδή το σύστημα θα θερμανθεί</a:t>
            </a:r>
          </a:p>
          <a:p>
            <a:pPr algn="ctr">
              <a:defRPr/>
            </a:pPr>
            <a:r>
              <a:rPr lang="el-GR" sz="2400" b="1" dirty="0">
                <a:solidFill>
                  <a:schemeClr val="bg2"/>
                </a:solidFill>
                <a:latin typeface="+mj-lt"/>
              </a:rPr>
              <a:t>(χωρίς να λάβει ενέργεια με τη μορφή θερμότητας)</a:t>
            </a:r>
          </a:p>
          <a:p>
            <a:pPr algn="ctr">
              <a:defRPr/>
            </a:pPr>
            <a:endParaRPr lang="el-GR" sz="2400" b="1" dirty="0">
              <a:solidFill>
                <a:schemeClr val="bg2"/>
              </a:solidFill>
              <a:latin typeface="+mj-lt"/>
            </a:endParaRPr>
          </a:p>
          <a:p>
            <a:pPr algn="ctr">
              <a:defRPr/>
            </a:pPr>
            <a:endParaRPr lang="el-GR" sz="2400" b="1" dirty="0">
              <a:solidFill>
                <a:schemeClr val="bg2"/>
              </a:solidFill>
              <a:latin typeface="+mj-lt"/>
            </a:endParaRPr>
          </a:p>
        </p:txBody>
      </p:sp>
    </p:spTree>
    <p:extLst>
      <p:ext uri="{BB962C8B-B14F-4D97-AF65-F5344CB8AC3E}">
        <p14:creationId xmlns:p14="http://schemas.microsoft.com/office/powerpoint/2010/main" val="1255265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9FA5F9-EF38-DF2C-78C6-1D769FFBFAA0}"/>
              </a:ext>
            </a:extLst>
          </p:cNvPr>
          <p:cNvSpPr>
            <a:spLocks noChangeArrowheads="1"/>
          </p:cNvSpPr>
          <p:nvPr/>
        </p:nvSpPr>
        <p:spPr bwMode="auto">
          <a:xfrm>
            <a:off x="814531" y="360297"/>
            <a:ext cx="10562935" cy="90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Autofit/>
          </a:bodyPr>
          <a:lstStyle/>
          <a:p>
            <a:pPr algn="ctr">
              <a:defRPr/>
            </a:pPr>
            <a:r>
              <a:rPr lang="el-GR" sz="2800" b="1" dirty="0">
                <a:solidFill>
                  <a:schemeClr val="bg2"/>
                </a:solidFill>
                <a:latin typeface="+mj-lt"/>
              </a:rPr>
              <a:t>Θερμοδυναμικές Μεταβλητές για Ιδανικά Αέρια</a:t>
            </a:r>
          </a:p>
        </p:txBody>
      </p:sp>
      <p:sp>
        <p:nvSpPr>
          <p:cNvPr id="2" name="Rectangle 1">
            <a:extLst>
              <a:ext uri="{FF2B5EF4-FFF2-40B4-BE49-F238E27FC236}">
                <a16:creationId xmlns:a16="http://schemas.microsoft.com/office/drawing/2014/main" id="{D8C1D4EA-E77E-81A6-DC5F-36071CC886CF}"/>
              </a:ext>
            </a:extLst>
          </p:cNvPr>
          <p:cNvSpPr>
            <a:spLocks noChangeArrowheads="1"/>
          </p:cNvSpPr>
          <p:nvPr/>
        </p:nvSpPr>
        <p:spPr bwMode="auto">
          <a:xfrm>
            <a:off x="971107" y="1260462"/>
            <a:ext cx="10263963" cy="1881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Autofit/>
          </a:bodyPr>
          <a:lstStyle/>
          <a:p>
            <a:pPr algn="ctr">
              <a:defRPr/>
            </a:pPr>
            <a:r>
              <a:rPr lang="el-GR" sz="2400" b="1" dirty="0">
                <a:solidFill>
                  <a:schemeClr val="bg2"/>
                </a:solidFill>
                <a:latin typeface="+mj-lt"/>
              </a:rPr>
              <a:t>Η θερμοδυναμική κατάσταση ενός ιδανικού αερίου καθορίζεται πλήρως από τις τρεις μεταβλητές:</a:t>
            </a:r>
          </a:p>
          <a:p>
            <a:pPr algn="ctr">
              <a:defRPr/>
            </a:pPr>
            <a:endParaRPr lang="el-GR" sz="2400" b="1" dirty="0">
              <a:solidFill>
                <a:schemeClr val="bg2"/>
              </a:solidFill>
              <a:latin typeface="+mj-lt"/>
            </a:endParaRPr>
          </a:p>
          <a:p>
            <a:pPr marL="4114800" lvl="8" indent="-457200">
              <a:buAutoNum type="arabicParenR"/>
              <a:defRPr/>
            </a:pPr>
            <a:r>
              <a:rPr lang="el-GR" sz="2400" b="1" dirty="0">
                <a:solidFill>
                  <a:schemeClr val="bg2"/>
                </a:solidFill>
                <a:latin typeface="+mj-lt"/>
              </a:rPr>
              <a:t>Όγκος, </a:t>
            </a:r>
            <a:r>
              <a:rPr lang="en-US" sz="2400" b="1" dirty="0">
                <a:solidFill>
                  <a:schemeClr val="bg2"/>
                </a:solidFill>
                <a:latin typeface="+mj-lt"/>
              </a:rPr>
              <a:t>V</a:t>
            </a:r>
          </a:p>
          <a:p>
            <a:pPr marL="4114800" lvl="8" indent="-457200">
              <a:buAutoNum type="arabicParenR"/>
              <a:defRPr/>
            </a:pPr>
            <a:r>
              <a:rPr lang="el-GR" sz="2400" b="1" dirty="0">
                <a:solidFill>
                  <a:schemeClr val="bg2"/>
                </a:solidFill>
                <a:latin typeface="+mj-lt"/>
              </a:rPr>
              <a:t>Πίεση</a:t>
            </a:r>
            <a:r>
              <a:rPr lang="en-US" sz="2400" b="1" dirty="0">
                <a:solidFill>
                  <a:schemeClr val="bg2"/>
                </a:solidFill>
                <a:latin typeface="+mj-lt"/>
              </a:rPr>
              <a:t>, P</a:t>
            </a:r>
          </a:p>
          <a:p>
            <a:pPr marL="4114800" lvl="8" indent="-457200">
              <a:buAutoNum type="arabicParenR"/>
              <a:defRPr/>
            </a:pPr>
            <a:r>
              <a:rPr lang="el-GR" sz="2400" b="1" dirty="0">
                <a:solidFill>
                  <a:schemeClr val="bg2"/>
                </a:solidFill>
                <a:latin typeface="+mj-lt"/>
              </a:rPr>
              <a:t>Θερμοκρασία, Τ</a:t>
            </a:r>
          </a:p>
          <a:p>
            <a:pPr marL="457200" indent="-457200" algn="ctr">
              <a:buAutoNum type="arabicParenR"/>
              <a:defRPr/>
            </a:pPr>
            <a:endParaRPr lang="el-GR" sz="2400" b="1" dirty="0">
              <a:solidFill>
                <a:schemeClr val="bg2"/>
              </a:solidFill>
              <a:latin typeface="+mj-lt"/>
            </a:endParaRPr>
          </a:p>
          <a:p>
            <a:pPr algn="ctr">
              <a:defRPr/>
            </a:pPr>
            <a:r>
              <a:rPr lang="el-GR" sz="2400" b="1" dirty="0">
                <a:solidFill>
                  <a:schemeClr val="bg2"/>
                </a:solidFill>
                <a:latin typeface="+mj-lt"/>
              </a:rPr>
              <a:t>Για μία συγκεκριμένη ποσότητα αερίου ισχύει η καταστατική εξίσωση των αερίων:</a:t>
            </a:r>
            <a:endParaRPr lang="en-US" sz="2400" b="1" dirty="0">
              <a:solidFill>
                <a:schemeClr val="bg2"/>
              </a:solidFill>
              <a:latin typeface="+mj-lt"/>
            </a:endParaRPr>
          </a:p>
          <a:p>
            <a:pPr marL="457200" indent="-457200" algn="ctr">
              <a:buAutoNum type="arabicParenR"/>
              <a:defRPr/>
            </a:pPr>
            <a:endParaRPr lang="en-US" sz="2400" b="1" dirty="0">
              <a:solidFill>
                <a:schemeClr val="bg2"/>
              </a:solidFill>
              <a:latin typeface="+mj-lt"/>
            </a:endParaRPr>
          </a:p>
          <a:p>
            <a:pPr algn="ctr">
              <a:defRPr/>
            </a:pPr>
            <a:endParaRPr lang="en-US" sz="2400" b="1" dirty="0">
              <a:solidFill>
                <a:schemeClr val="bg2"/>
              </a:solidFill>
              <a:latin typeface="+mj-lt"/>
            </a:endParaRP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38472D1-A751-B4A2-3BA5-B033A44075A2}"/>
                  </a:ext>
                </a:extLst>
              </p:cNvPr>
              <p:cNvSpPr txBox="1"/>
              <p:nvPr/>
            </p:nvSpPr>
            <p:spPr>
              <a:xfrm>
                <a:off x="5026410" y="4668756"/>
                <a:ext cx="2110321"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600" b="0" i="1" smtClean="0">
                          <a:solidFill>
                            <a:schemeClr val="bg1"/>
                          </a:solidFill>
                          <a:latin typeface="Cambria Math" panose="02040503050406030204" pitchFamily="18" charset="0"/>
                        </a:rPr>
                        <m:t>𝑝𝑉</m:t>
                      </m:r>
                      <m:r>
                        <a:rPr lang="en-US" sz="3600" i="1" smtClean="0">
                          <a:solidFill>
                            <a:schemeClr val="bg1"/>
                          </a:solidFill>
                          <a:latin typeface="Cambria Math" panose="02040503050406030204" pitchFamily="18" charset="0"/>
                        </a:rPr>
                        <m:t>=</m:t>
                      </m:r>
                      <m:r>
                        <a:rPr lang="en-US" sz="3600" b="0" i="1" smtClean="0">
                          <a:solidFill>
                            <a:schemeClr val="bg1"/>
                          </a:solidFill>
                          <a:latin typeface="Cambria Math" panose="02040503050406030204" pitchFamily="18" charset="0"/>
                        </a:rPr>
                        <m:t>𝑛𝑅𝑇</m:t>
                      </m:r>
                    </m:oMath>
                  </m:oMathPara>
                </a14:m>
                <a:endParaRPr lang="en-150" sz="3600" dirty="0">
                  <a:solidFill>
                    <a:schemeClr val="bg1"/>
                  </a:solidFill>
                </a:endParaRPr>
              </a:p>
            </p:txBody>
          </p:sp>
        </mc:Choice>
        <mc:Fallback xmlns="">
          <p:sp>
            <p:nvSpPr>
              <p:cNvPr id="3" name="TextBox 2">
                <a:extLst>
                  <a:ext uri="{FF2B5EF4-FFF2-40B4-BE49-F238E27FC236}">
                    <a16:creationId xmlns:a16="http://schemas.microsoft.com/office/drawing/2014/main" id="{938472D1-A751-B4A2-3BA5-B033A44075A2}"/>
                  </a:ext>
                </a:extLst>
              </p:cNvPr>
              <p:cNvSpPr txBox="1">
                <a:spLocks noRot="1" noChangeAspect="1" noMove="1" noResize="1" noEditPoints="1" noAdjustHandles="1" noChangeArrowheads="1" noChangeShapeType="1" noTextEdit="1"/>
              </p:cNvSpPr>
              <p:nvPr/>
            </p:nvSpPr>
            <p:spPr>
              <a:xfrm>
                <a:off x="5026410" y="4668756"/>
                <a:ext cx="2110321" cy="553998"/>
              </a:xfrm>
              <a:prstGeom prst="rect">
                <a:avLst/>
              </a:prstGeom>
              <a:blipFill>
                <a:blip r:embed="rId3"/>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5A5177E-C405-546D-8AB7-9E258AE87E5A}"/>
                  </a:ext>
                </a:extLst>
              </p:cNvPr>
              <p:cNvSpPr txBox="1"/>
              <p:nvPr/>
            </p:nvSpPr>
            <p:spPr>
              <a:xfrm>
                <a:off x="1156157" y="5469948"/>
                <a:ext cx="2677080" cy="369332"/>
              </a:xfrm>
              <a:prstGeom prst="rect">
                <a:avLst/>
              </a:prstGeom>
              <a:noFill/>
            </p:spPr>
            <p:txBody>
              <a:bodyPr wrap="none" lIns="0" tIns="0" rIns="0" bIns="0" rtlCol="0">
                <a:spAutoFit/>
              </a:bodyPr>
              <a:lstStyle/>
              <a:p>
                <a14:m>
                  <m:oMath xmlns:m="http://schemas.openxmlformats.org/officeDocument/2006/math">
                    <m:r>
                      <a:rPr lang="en-US" sz="2400" b="0" i="1" smtClean="0">
                        <a:solidFill>
                          <a:schemeClr val="bg1"/>
                        </a:solidFill>
                        <a:latin typeface="Cambria Math" panose="02040503050406030204" pitchFamily="18" charset="0"/>
                      </a:rPr>
                      <m:t>𝑛</m:t>
                    </m:r>
                  </m:oMath>
                </a14:m>
                <a:r>
                  <a:rPr lang="en-US" sz="2400" dirty="0">
                    <a:solidFill>
                      <a:schemeClr val="bg1"/>
                    </a:solidFill>
                  </a:rPr>
                  <a:t>, </a:t>
                </a:r>
                <a:r>
                  <a:rPr lang="el-GR" sz="2400" dirty="0">
                    <a:solidFill>
                      <a:schemeClr val="bg1"/>
                    </a:solidFill>
                  </a:rPr>
                  <a:t>ο αριθμός των </a:t>
                </a:r>
                <a:r>
                  <a:rPr lang="en-US" sz="2400" dirty="0">
                    <a:solidFill>
                      <a:schemeClr val="bg1"/>
                    </a:solidFill>
                  </a:rPr>
                  <a:t>mol</a:t>
                </a:r>
                <a:endParaRPr lang="en-150" sz="2400" dirty="0">
                  <a:solidFill>
                    <a:schemeClr val="bg1"/>
                  </a:solidFill>
                </a:endParaRPr>
              </a:p>
            </p:txBody>
          </p:sp>
        </mc:Choice>
        <mc:Fallback xmlns="">
          <p:sp>
            <p:nvSpPr>
              <p:cNvPr id="4" name="TextBox 3">
                <a:extLst>
                  <a:ext uri="{FF2B5EF4-FFF2-40B4-BE49-F238E27FC236}">
                    <a16:creationId xmlns:a16="http://schemas.microsoft.com/office/drawing/2014/main" id="{55A5177E-C405-546D-8AB7-9E258AE87E5A}"/>
                  </a:ext>
                </a:extLst>
              </p:cNvPr>
              <p:cNvSpPr txBox="1">
                <a:spLocks noRot="1" noChangeAspect="1" noMove="1" noResize="1" noEditPoints="1" noAdjustHandles="1" noChangeArrowheads="1" noChangeShapeType="1" noTextEdit="1"/>
              </p:cNvSpPr>
              <p:nvPr/>
            </p:nvSpPr>
            <p:spPr>
              <a:xfrm>
                <a:off x="1156157" y="5469948"/>
                <a:ext cx="2677080" cy="369332"/>
              </a:xfrm>
              <a:prstGeom prst="rect">
                <a:avLst/>
              </a:prstGeom>
              <a:blipFill>
                <a:blip r:embed="rId4"/>
                <a:stretch>
                  <a:fillRect l="-2961" t="-24590" r="-5923" b="-49180"/>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1511FFE-0BBA-30D5-E30B-3B737E934315}"/>
                  </a:ext>
                </a:extLst>
              </p:cNvPr>
              <p:cNvSpPr txBox="1"/>
              <p:nvPr/>
            </p:nvSpPr>
            <p:spPr>
              <a:xfrm>
                <a:off x="1156157" y="6015754"/>
                <a:ext cx="7612405" cy="531940"/>
              </a:xfrm>
              <a:prstGeom prst="rect">
                <a:avLst/>
              </a:prstGeom>
              <a:noFill/>
            </p:spPr>
            <p:txBody>
              <a:bodyPr wrap="none" lIns="0" tIns="0" rIns="0" bIns="0" rtlCol="0">
                <a:spAutoFit/>
              </a:bodyPr>
              <a:lstStyle/>
              <a:p>
                <a14:m>
                  <m:oMath xmlns:m="http://schemas.openxmlformats.org/officeDocument/2006/math">
                    <m:r>
                      <a:rPr lang="en-US" sz="2400" b="0" i="1" smtClean="0">
                        <a:solidFill>
                          <a:schemeClr val="bg1"/>
                        </a:solidFill>
                        <a:latin typeface="Cambria Math" panose="02040503050406030204" pitchFamily="18" charset="0"/>
                      </a:rPr>
                      <m:t>𝑅</m:t>
                    </m:r>
                    <m:r>
                      <a:rPr lang="el-GR" sz="2400" b="0" i="1" smtClean="0">
                        <a:solidFill>
                          <a:schemeClr val="bg1"/>
                        </a:solidFill>
                        <a:latin typeface="Cambria Math" panose="02040503050406030204" pitchFamily="18" charset="0"/>
                      </a:rPr>
                      <m:t>=8.314</m:t>
                    </m:r>
                    <m:f>
                      <m:fPr>
                        <m:ctrlPr>
                          <a:rPr lang="el-GR" sz="2400" b="0" i="1" smtClean="0">
                            <a:solidFill>
                              <a:schemeClr val="bg1"/>
                            </a:solidFill>
                            <a:latin typeface="Cambria Math" panose="02040503050406030204" pitchFamily="18" charset="0"/>
                          </a:rPr>
                        </m:ctrlPr>
                      </m:fPr>
                      <m:num>
                        <m:r>
                          <m:rPr>
                            <m:sty m:val="p"/>
                          </m:rPr>
                          <a:rPr lang="en-US" sz="2400" b="0" i="0" smtClean="0">
                            <a:solidFill>
                              <a:schemeClr val="bg1"/>
                            </a:solidFill>
                            <a:latin typeface="Cambria Math" panose="02040503050406030204" pitchFamily="18" charset="0"/>
                          </a:rPr>
                          <m:t>J</m:t>
                        </m:r>
                      </m:num>
                      <m:den>
                        <m:r>
                          <m:rPr>
                            <m:sty m:val="p"/>
                          </m:rPr>
                          <a:rPr lang="en-US" sz="2400" b="0" i="0" smtClean="0">
                            <a:solidFill>
                              <a:schemeClr val="bg1"/>
                            </a:solidFill>
                            <a:latin typeface="Cambria Math" panose="02040503050406030204" pitchFamily="18" charset="0"/>
                          </a:rPr>
                          <m:t>mol</m:t>
                        </m:r>
                        <m:r>
                          <a:rPr lang="en-US" sz="2400" b="0" i="0" smtClean="0">
                            <a:solidFill>
                              <a:schemeClr val="bg1"/>
                            </a:solidFill>
                            <a:latin typeface="Cambria Math" panose="02040503050406030204" pitchFamily="18" charset="0"/>
                            <a:ea typeface="Cambria Math" panose="02040503050406030204" pitchFamily="18" charset="0"/>
                          </a:rPr>
                          <m:t>∙</m:t>
                        </m:r>
                        <m:r>
                          <m:rPr>
                            <m:sty m:val="p"/>
                          </m:rPr>
                          <a:rPr lang="en-US" sz="2400" b="0" i="0" smtClean="0">
                            <a:solidFill>
                              <a:schemeClr val="bg1"/>
                            </a:solidFill>
                            <a:latin typeface="Cambria Math" panose="02040503050406030204" pitchFamily="18" charset="0"/>
                            <a:ea typeface="Cambria Math" panose="02040503050406030204" pitchFamily="18" charset="0"/>
                          </a:rPr>
                          <m:t>K</m:t>
                        </m:r>
                      </m:den>
                    </m:f>
                  </m:oMath>
                </a14:m>
                <a:r>
                  <a:rPr lang="el-GR" sz="2400" dirty="0">
                    <a:solidFill>
                      <a:schemeClr val="bg1"/>
                    </a:solidFill>
                  </a:rPr>
                  <a:t>  η σταθερά των αερίων ο αριθμός των </a:t>
                </a:r>
                <a:r>
                  <a:rPr lang="en-US" sz="2400" dirty="0">
                    <a:solidFill>
                      <a:schemeClr val="bg1"/>
                    </a:solidFill>
                  </a:rPr>
                  <a:t>mol</a:t>
                </a:r>
                <a:endParaRPr lang="en-150" sz="2400" dirty="0">
                  <a:solidFill>
                    <a:schemeClr val="bg1"/>
                  </a:solidFill>
                </a:endParaRPr>
              </a:p>
            </p:txBody>
          </p:sp>
        </mc:Choice>
        <mc:Fallback xmlns="">
          <p:sp>
            <p:nvSpPr>
              <p:cNvPr id="5" name="TextBox 4">
                <a:extLst>
                  <a:ext uri="{FF2B5EF4-FFF2-40B4-BE49-F238E27FC236}">
                    <a16:creationId xmlns:a16="http://schemas.microsoft.com/office/drawing/2014/main" id="{81511FFE-0BBA-30D5-E30B-3B737E934315}"/>
                  </a:ext>
                </a:extLst>
              </p:cNvPr>
              <p:cNvSpPr txBox="1">
                <a:spLocks noRot="1" noChangeAspect="1" noMove="1" noResize="1" noEditPoints="1" noAdjustHandles="1" noChangeArrowheads="1" noChangeShapeType="1" noTextEdit="1"/>
              </p:cNvSpPr>
              <p:nvPr/>
            </p:nvSpPr>
            <p:spPr>
              <a:xfrm>
                <a:off x="1156157" y="6015754"/>
                <a:ext cx="7612405" cy="531940"/>
              </a:xfrm>
              <a:prstGeom prst="rect">
                <a:avLst/>
              </a:prstGeom>
              <a:blipFill>
                <a:blip r:embed="rId5"/>
                <a:stretch>
                  <a:fillRect t="-2299" b="-19540"/>
                </a:stretch>
              </a:blipFill>
            </p:spPr>
            <p:txBody>
              <a:bodyPr/>
              <a:lstStyle/>
              <a:p>
                <a:r>
                  <a:rPr lang="en-150">
                    <a:noFill/>
                  </a:rPr>
                  <a:t> </a:t>
                </a:r>
              </a:p>
            </p:txBody>
          </p:sp>
        </mc:Fallback>
      </mc:AlternateContent>
    </p:spTree>
    <p:extLst>
      <p:ext uri="{BB962C8B-B14F-4D97-AF65-F5344CB8AC3E}">
        <p14:creationId xmlns:p14="http://schemas.microsoft.com/office/powerpoint/2010/main" val="2457475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AE6DC62-8C72-B039-9ADA-77770506A98C}"/>
              </a:ext>
            </a:extLst>
          </p:cNvPr>
          <p:cNvSpPr txBox="1">
            <a:spLocks/>
          </p:cNvSpPr>
          <p:nvPr/>
        </p:nvSpPr>
        <p:spPr>
          <a:xfrm>
            <a:off x="773873" y="3078134"/>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3849796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92014</TotalTime>
  <Words>4171</Words>
  <Application>Microsoft Office PowerPoint</Application>
  <PresentationFormat>Widescreen</PresentationFormat>
  <Paragraphs>616</Paragraphs>
  <Slides>92</Slides>
  <Notes>91</Notes>
  <HiddenSlides>0</HiddenSlides>
  <MMClips>8</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92</vt:i4>
      </vt:variant>
    </vt:vector>
  </HeadingPairs>
  <TitlesOfParts>
    <vt:vector size="99" baseType="lpstr">
      <vt:lpstr>Arial</vt:lpstr>
      <vt:lpstr>Calibri</vt:lpstr>
      <vt:lpstr>Calibri Light</vt:lpstr>
      <vt:lpstr>Cambria Math</vt:lpstr>
      <vt:lpstr>Söhne</vt:lpstr>
      <vt:lpstr>Office Theme</vt:lpstr>
      <vt:lpstr>1_Office Theme</vt:lpstr>
      <vt:lpstr>PowerPoint Presentation</vt:lpstr>
      <vt:lpstr>ΦΥΣΙΚΗ 86Υ011</vt:lpstr>
      <vt:lpstr>PowerPoint Presentation</vt:lpstr>
      <vt:lpstr>PowerPoint Presentation</vt:lpstr>
      <vt:lpstr>PowerPoint Presentation</vt:lpstr>
      <vt:lpstr>PowerPoint Presentation</vt:lpstr>
      <vt:lpstr>PowerPoint Presentation</vt:lpstr>
      <vt:lpstr>PowerPoint Presentation</vt:lpstr>
      <vt:lpstr>Diffusion (simulation)</vt:lpstr>
      <vt:lpstr>Diffusion (simulation)</vt:lpstr>
      <vt:lpstr>Diffusion (simulation)</vt:lpstr>
      <vt:lpstr>Brownian Motion (1827)</vt:lpstr>
      <vt:lpstr>Brownian Motion</vt:lpstr>
      <vt:lpstr>Τίτος Λουκρήτιος (60 π.Χ.)</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Χωρικά Φυσικά Μεγέθη</vt:lpstr>
      <vt:lpstr>Μήκος</vt:lpstr>
      <vt:lpstr>Εμβαδό</vt:lpstr>
      <vt:lpstr>Μέτρηση εμβαδού</vt:lpstr>
      <vt:lpstr>Όγκος</vt:lpstr>
      <vt:lpstr>Μέτρηση Όγκου</vt:lpstr>
      <vt:lpstr>Όγκος</vt:lpstr>
      <vt:lpstr>Εποπτική ερώτηση</vt:lpstr>
      <vt:lpstr>Μέτρηση Όγκου</vt:lpstr>
      <vt:lpstr>Πίεση</vt:lpstr>
      <vt:lpstr>Πίεση</vt:lpstr>
      <vt:lpstr>Άσκηση</vt:lpstr>
      <vt:lpstr>Ατμοσφαιρική Πίεση</vt:lpstr>
      <vt:lpstr>Πίεση - Σκέψεις</vt:lpstr>
      <vt:lpstr>Ατμοσφαιρική Πίεση</vt:lpstr>
      <vt:lpstr>Πίεση</vt:lpstr>
      <vt:lpstr>Πίεση</vt:lpstr>
      <vt:lpstr>Ατμοσφαιρική Πίεση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manos</cp:lastModifiedBy>
  <cp:revision>634</cp:revision>
  <dcterms:created xsi:type="dcterms:W3CDTF">2023-02-27T14:31:39Z</dcterms:created>
  <dcterms:modified xsi:type="dcterms:W3CDTF">2026-05-07T13:23:49Z</dcterms:modified>
</cp:coreProperties>
</file>